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401" r:id="rId2"/>
    <p:sldId id="403" r:id="rId3"/>
    <p:sldId id="402" r:id="rId4"/>
    <p:sldId id="404" r:id="rId5"/>
    <p:sldId id="396" r:id="rId6"/>
    <p:sldId id="405" r:id="rId7"/>
    <p:sldId id="397" r:id="rId8"/>
    <p:sldId id="410" r:id="rId9"/>
    <p:sldId id="394" r:id="rId10"/>
    <p:sldId id="411" r:id="rId11"/>
    <p:sldId id="407" r:id="rId12"/>
    <p:sldId id="408" r:id="rId13"/>
    <p:sldId id="412" r:id="rId14"/>
    <p:sldId id="414" r:id="rId15"/>
    <p:sldId id="413" r:id="rId16"/>
    <p:sldId id="415" r:id="rId17"/>
    <p:sldId id="416" r:id="rId18"/>
    <p:sldId id="417" r:id="rId19"/>
    <p:sldId id="418" r:id="rId20"/>
    <p:sldId id="409" r:id="rId21"/>
    <p:sldId id="419" r:id="rId22"/>
    <p:sldId id="420" r:id="rId23"/>
    <p:sldId id="421" r:id="rId24"/>
    <p:sldId id="422" r:id="rId25"/>
    <p:sldId id="423" r:id="rId26"/>
    <p:sldId id="424" r:id="rId27"/>
    <p:sldId id="425" r:id="rId28"/>
    <p:sldId id="426" r:id="rId29"/>
    <p:sldId id="427" r:id="rId30"/>
    <p:sldId id="42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6E25E649-3F16-4E02-A733-19D2CDBF48F0}"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0" d="100"/>
          <a:sy n="50" d="100"/>
        </p:scale>
        <p:origin x="1906" y="7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EF86FBB-12A8-B2BB-E1AF-B72AD0F463E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A9BDCE3B-EA73-1464-A16E-7C3223D6096E}"/>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43983DA-FEEB-43FB-9EB8-3579A3117A82}"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14/01/2024</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9575838C-72BF-5114-1966-0E1D9DB08F7D}"/>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98C310EE-5766-A445-9779-235236121CC2}"/>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BF01DE2-F146-4143-8E9E-2BDF9CF75218}"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8627316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5B69AF-288E-C724-666E-70164659F12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D6EB62EB-74D4-CCF0-4A86-60D4AE56E28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125E7B0-71EE-416D-B78C-CA506475B4BF}" type="datetime1">
              <a:rPr lang="en-GB"/>
              <a:pPr lvl="0"/>
              <a:t>14/01/2024</a:t>
            </a:fld>
            <a:endParaRPr lang="en-GB"/>
          </a:p>
        </p:txBody>
      </p:sp>
      <p:sp>
        <p:nvSpPr>
          <p:cNvPr id="4" name="Slide Image Placeholder 3">
            <a:extLst>
              <a:ext uri="{FF2B5EF4-FFF2-40B4-BE49-F238E27FC236}">
                <a16:creationId xmlns:a16="http://schemas.microsoft.com/office/drawing/2014/main" id="{7CF7ACAF-FDF1-5E47-480C-CD574CE0D76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C5593849-D786-A111-E60A-72606740BE4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Quarter level</a:t>
            </a:r>
          </a:p>
          <a:p>
            <a:pPr lvl="4"/>
            <a:r>
              <a:rPr lang="en-GB"/>
              <a:t>Fifth level</a:t>
            </a:r>
          </a:p>
        </p:txBody>
      </p:sp>
      <p:sp>
        <p:nvSpPr>
          <p:cNvPr id="6" name="Footer Placeholder 5">
            <a:extLst>
              <a:ext uri="{FF2B5EF4-FFF2-40B4-BE49-F238E27FC236}">
                <a16:creationId xmlns:a16="http://schemas.microsoft.com/office/drawing/2014/main" id="{FA4A7391-7960-87C0-CF15-9FF496AB16CC}"/>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1186C006-8AC0-0FBB-C128-C8AC2D86A069}"/>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52A15532-1225-485C-BE8C-3BB28EFBC1FC}" type="slidenum">
              <a:t>‹#›</a:t>
            </a:fld>
            <a:endParaRPr lang="en-GB"/>
          </a:p>
        </p:txBody>
      </p:sp>
    </p:spTree>
    <p:extLst>
      <p:ext uri="{BB962C8B-B14F-4D97-AF65-F5344CB8AC3E}">
        <p14:creationId xmlns:p14="http://schemas.microsoft.com/office/powerpoint/2010/main" val="365578413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E0CF2B-E3EF-F654-FA72-C823D54981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1F0E11-57FE-227C-8805-D9FE19E6261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1322BF8-FF20-AE0B-BA73-D90120D48DA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3175B02-7F5A-4CB9-8EC0-DA6F3E8904CF}"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8DF23B-185E-98F4-4BA1-8650245112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69EE07-4A2C-27A5-A94E-FC6E50515E9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EC789CF-EF1C-45C8-9F89-071BC4A6E6C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0226586-5BC4-49D2-8CB6-EAE7CB915857}"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C00CB8-72A4-5FF4-DC56-119EA59F82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795122-A225-9603-19ED-C7251E64B9E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0BB4AA2-3700-99E1-AEF4-3D5DA3CC2F1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FAD2392-1D89-4227-A80D-964B2D9A46DA}"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783623-D142-944E-1E91-51C859FCE7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AE1CB-AEE0-F38D-A09B-39572383FE3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0D04C47-710B-489F-12D1-03BA11F1E02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FEE1A71-C02C-43B2-B047-96413128CF44}"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3987AF-61A1-7EC1-6E3F-8B637B1CB3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9413AE-3E1A-EE16-A006-73DEDD8A2D7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A9D0059-E2C0-024B-41BC-559C28E9A69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7B215C6-8C8F-4D6F-94D4-E64FD4D2AB94}"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F500C8-A236-4F44-A0B2-741DD78626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61D504-CEAD-6648-F3C9-38C4E0BBF64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1116128-843D-5AFB-49CB-CC4D881CD43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EE797A4-376C-4EF3-B0F7-5827FFC760F5}"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A05594-A735-B071-1155-3A784A8268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CE39EC-53CB-44DF-CF0F-0A1E6274D4E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987615F-DDC1-32D5-E3C4-A8A18F66D19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9BC30CE-B626-484F-B742-B434BD1B0162}"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0DF87A-9B3D-47D8-9E2E-5722B39311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AF0916-E5C7-3725-D168-312DB63C3A1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BE10E7F-98AD-B895-0473-88A5C0BACD9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8F85D2-CAFD-4636-A749-40980F7AF914}"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3B87A5-DFFE-6BB0-6725-490085E1BF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680C74-B27C-CFF6-3A4C-023C9B44BC4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2A33B5E-556B-4CB8-8907-918CE5A2472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B95543C-46DF-434F-96AD-E3CE6526A8B3}"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336B04-3DEC-A8D2-D11D-4446D0275B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72B20C-E95C-EAE9-312F-78F17120A41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1048A0F-4E8C-0A8A-E956-339601511EA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FB92504-BF88-4464-9D4F-09D1FB9B625C}"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D3A760-6F78-8D9E-AE5F-6E4396AE7E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40EE43-D3D6-40FD-B24E-24D9A0BA15D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BF812A3-6A8E-7077-5773-08AFCA7F106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8099705-2483-482E-B95A-DB9192463AD2}"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6A9BA7-0079-BE33-6C37-19DFDBB4F0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CDF373-3729-8881-3880-5BE44D5678E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138A025-2AA9-4989-EB75-964C72B8DFC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D1B1799-1F5C-42DE-A309-88712F6AD958}"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CDD4A4-FF25-E127-C12C-49FE5B6224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26D7D3-12CE-F689-83BB-7D1DF275FCA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E2CC00A-465C-FF53-5C80-AAD563CBB41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E068082-C922-493C-AA80-757BC1C85416}" type="slidenum">
              <a:t>13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2F8C76-4EC3-BB2E-24E6-25AFDB9B90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E26BCB-1881-1B7C-47E4-9B54E618CEB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2EE17C8-CB45-E4FB-916C-93CA771D878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69B288A-A6D6-4B6E-B649-AA3A5512ECF0}" type="slidenum">
              <a:t>14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46A2B4-597E-2FE0-997C-3ACD7A488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13A53D-2CB7-7C65-1890-AD86E19A4C6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083E64A-61E4-B190-7F21-3D5DFFB3AC8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365C677-7E58-46B8-8B70-BEAC802186E8}" type="slidenum">
              <a:t>15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F5857E-6995-BBDA-866A-176CF87B1D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BFBC72-F437-0376-7E65-8A040BFBC7B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87C7BFC-063A-84DC-F542-1295C0C84B0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0CBA09-185C-4D78-8AAA-48773955CE16}" type="slidenum">
              <a:t>16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A64032-1AC8-8258-3272-2EA67CFCB9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E776C6-DDC8-A6E8-1518-3699CDE9C39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7962822-AE62-32E3-7078-934B5AC6EFA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2F10C64-B553-4DE4-8C8B-D71F925761FA}" type="slidenum">
              <a:t>17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25C3CB-F7E0-C1DD-C05F-7D0A6B3A6A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55D274-8A0E-7423-F7C5-021C05BDC37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A91D302-6D33-9C96-99CF-EE40DEF94AD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D4D7944-235E-4DF9-8E6C-9081FEDCB097}" type="slidenum">
              <a:t>18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C507FA-0E72-BF34-EFEA-2DC6A843A2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A7E0C6-D1D7-9C01-539C-4E2F12939AE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06F078D-B326-7470-2D5F-7124CB882D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D921597-1DF4-4EB1-A9A1-A807BAD11945}" type="slidenum">
              <a:t>19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79C0FE-0545-4D08-FBFF-A516F337B4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959CD7-6B0E-22AB-C4F3-61CAA88391F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D21EAF2-5993-80DD-89F2-46BB94C58F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8058C25-20A3-4D19-A2A1-09D9F32DBED3}" type="slidenum">
              <a:t>20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A0A8F7-0BCB-8A01-0F93-2C4C532DDE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F26A92-AE51-A908-7AB5-F84ADB7C914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95CC858-4CC6-7713-2E83-A04DED66EE8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CD766C1-3841-4051-B67B-7689C855E5DE}" type="slidenum">
              <a:t>26</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Freeform: Shape 8" descr="Tag=AccentColor&#10;Flavor=Light&#10;Target=Fill">
            <a:extLst>
              <a:ext uri="{FF2B5EF4-FFF2-40B4-BE49-F238E27FC236}">
                <a16:creationId xmlns:a16="http://schemas.microsoft.com/office/drawing/2014/main" id="{9ADD56C2-FAA7-0923-F0D5-18A26F0E0648}"/>
              </a:ext>
            </a:extLst>
          </p:cNvPr>
          <p:cNvSpPr/>
          <p:nvPr/>
        </p:nvSpPr>
        <p:spPr>
          <a:xfrm>
            <a:off x="0" y="0"/>
            <a:ext cx="7824081" cy="6858000"/>
          </a:xfrm>
          <a:custGeom>
            <a:avLst/>
            <a:gdLst>
              <a:gd name="f0" fmla="val 10800000"/>
              <a:gd name="f1" fmla="val 5400000"/>
              <a:gd name="f2" fmla="val 180"/>
              <a:gd name="f3" fmla="val w"/>
              <a:gd name="f4" fmla="val h"/>
              <a:gd name="f5" fmla="val 0"/>
              <a:gd name="f6" fmla="val 7534656"/>
              <a:gd name="f7" fmla="val 6858000"/>
              <a:gd name="f8" fmla="val 234679"/>
              <a:gd name="f9" fmla="val 2022952"/>
              <a:gd name="f10" fmla="val 2238233"/>
              <a:gd name="f11" fmla="val 3114003"/>
              <a:gd name="f12" fmla="val 6526057"/>
              <a:gd name="f13" fmla="val 6424296"/>
              <a:gd name="f14" fmla="val 35571"/>
              <a:gd name="f15" fmla="val 6325442"/>
              <a:gd name="f16" fmla="val 78255"/>
              <a:gd name="f17" fmla="val 6223681"/>
              <a:gd name="f18" fmla="val 110269"/>
              <a:gd name="f19" fmla="val 6238219"/>
              <a:gd name="f20" fmla="val 145839"/>
              <a:gd name="f21" fmla="val 6252756"/>
              <a:gd name="f22" fmla="val 138725"/>
              <a:gd name="f23" fmla="val 6267294"/>
              <a:gd name="f24" fmla="val 135168"/>
              <a:gd name="f25" fmla="val 6354517"/>
              <a:gd name="f26" fmla="val 120941"/>
              <a:gd name="f27" fmla="val 6444648"/>
              <a:gd name="f28" fmla="val 6528964"/>
              <a:gd name="f29" fmla="val 71141"/>
              <a:gd name="f30" fmla="val 6549317"/>
              <a:gd name="f31" fmla="val 64027"/>
              <a:gd name="f32" fmla="val 6572576"/>
              <a:gd name="f33" fmla="val 6581298"/>
              <a:gd name="f34" fmla="val 88927"/>
              <a:gd name="f35" fmla="val 6595836"/>
              <a:gd name="f36" fmla="val 124497"/>
              <a:gd name="f37" fmla="val 6575484"/>
              <a:gd name="f38" fmla="val 6555131"/>
              <a:gd name="f39" fmla="val 163625"/>
              <a:gd name="f40" fmla="val 6520242"/>
              <a:gd name="f41" fmla="val 195638"/>
              <a:gd name="f42" fmla="val 6479538"/>
              <a:gd name="f43" fmla="val 188525"/>
              <a:gd name="f44" fmla="val 6441741"/>
              <a:gd name="f45" fmla="val 192082"/>
              <a:gd name="f46" fmla="val 6337073"/>
              <a:gd name="f47" fmla="val 209867"/>
              <a:gd name="f48" fmla="val 6287645"/>
              <a:gd name="f49" fmla="val 259665"/>
              <a:gd name="f50" fmla="val 6264386"/>
              <a:gd name="f51" fmla="val 373491"/>
              <a:gd name="f52" fmla="val 327250"/>
              <a:gd name="f53" fmla="val 384162"/>
              <a:gd name="f54" fmla="val 6531872"/>
              <a:gd name="f55" fmla="val 352148"/>
              <a:gd name="f56" fmla="val 345034"/>
              <a:gd name="f57" fmla="val 6590021"/>
              <a:gd name="f58" fmla="val 355706"/>
              <a:gd name="f59" fmla="val 6578391"/>
              <a:gd name="f60" fmla="val 394834"/>
              <a:gd name="f61" fmla="val 6566762"/>
              <a:gd name="f62" fmla="val 430405"/>
              <a:gd name="f63" fmla="val 458860"/>
              <a:gd name="f64" fmla="val 451747"/>
              <a:gd name="f65" fmla="val 6645263"/>
              <a:gd name="f66" fmla="val 448189"/>
              <a:gd name="f67" fmla="val 6659800"/>
              <a:gd name="f68" fmla="val 405504"/>
              <a:gd name="f69" fmla="val 6674337"/>
              <a:gd name="f70" fmla="val 359262"/>
              <a:gd name="f71" fmla="val 6685967"/>
              <a:gd name="f72" fmla="val 334364"/>
              <a:gd name="f73" fmla="val 6717949"/>
              <a:gd name="f74" fmla="val 320135"/>
              <a:gd name="f75" fmla="val 6741209"/>
              <a:gd name="f76" fmla="val 6770283"/>
              <a:gd name="f77" fmla="val 348592"/>
              <a:gd name="f78" fmla="val 6761561"/>
              <a:gd name="f79" fmla="val 387720"/>
              <a:gd name="f80" fmla="val 416176"/>
              <a:gd name="f81" fmla="val 6764469"/>
              <a:gd name="f82" fmla="val 469532"/>
              <a:gd name="f83" fmla="val 494431"/>
              <a:gd name="f84" fmla="val 6700505"/>
              <a:gd name="f85" fmla="val 505101"/>
              <a:gd name="f86" fmla="val 6651077"/>
              <a:gd name="f87" fmla="val 519330"/>
              <a:gd name="f88" fmla="val 6601651"/>
              <a:gd name="f89" fmla="val 537116"/>
              <a:gd name="f90" fmla="val 6537687"/>
              <a:gd name="f91" fmla="val 558458"/>
              <a:gd name="f92" fmla="val 6607466"/>
              <a:gd name="f93" fmla="val 594028"/>
              <a:gd name="f94" fmla="val 586915"/>
              <a:gd name="f95" fmla="val 6712134"/>
              <a:gd name="f96" fmla="val 6776098"/>
              <a:gd name="f97" fmla="val 526444"/>
              <a:gd name="f98" fmla="val 6860414"/>
              <a:gd name="f99" fmla="val 483759"/>
              <a:gd name="f100" fmla="val 6912748"/>
              <a:gd name="f101" fmla="val 522887"/>
              <a:gd name="f102" fmla="val 6991249"/>
              <a:gd name="f103" fmla="val 579800"/>
              <a:gd name="f104" fmla="val 7055213"/>
              <a:gd name="f105" fmla="val 544229"/>
              <a:gd name="f106" fmla="val 7124992"/>
              <a:gd name="f107" fmla="val 533558"/>
              <a:gd name="f108" fmla="val 7270366"/>
              <a:gd name="f109" fmla="val 512216"/>
              <a:gd name="f110" fmla="val 7180234"/>
              <a:gd name="f111" fmla="val 480203"/>
              <a:gd name="f112" fmla="val 7325607"/>
              <a:gd name="f113" fmla="val 462417"/>
              <a:gd name="f114" fmla="val 7383756"/>
              <a:gd name="f115" fmla="val 455303"/>
              <a:gd name="f116" fmla="val 7444813"/>
              <a:gd name="f117" fmla="val 426847"/>
              <a:gd name="f118" fmla="val 7529129"/>
              <a:gd name="f119" fmla="val 465975"/>
              <a:gd name="f120" fmla="val 7148252"/>
              <a:gd name="f121" fmla="val 672284"/>
              <a:gd name="f122" fmla="val 6967990"/>
              <a:gd name="f123" fmla="val 658055"/>
              <a:gd name="f124" fmla="val 6627818"/>
              <a:gd name="f125" fmla="val 910606"/>
              <a:gd name="f126" fmla="val 6642355"/>
              <a:gd name="f127" fmla="val 935506"/>
              <a:gd name="f128" fmla="val 6656892"/>
              <a:gd name="f129" fmla="val 924835"/>
              <a:gd name="f130" fmla="val 6671430"/>
              <a:gd name="f131" fmla="val 921277"/>
              <a:gd name="f132" fmla="val 6694689"/>
              <a:gd name="f133" fmla="val 917720"/>
              <a:gd name="f134" fmla="val 6723764"/>
              <a:gd name="f135" fmla="val 903491"/>
              <a:gd name="f136" fmla="val 6729579"/>
              <a:gd name="f137" fmla="val 949734"/>
              <a:gd name="f138" fmla="val 6732487"/>
              <a:gd name="f139" fmla="val 985305"/>
              <a:gd name="f140" fmla="val 6715041"/>
              <a:gd name="f141" fmla="val 1003089"/>
              <a:gd name="f142" fmla="val 1006647"/>
              <a:gd name="f143" fmla="val 1020875"/>
              <a:gd name="f144" fmla="val 1070674"/>
              <a:gd name="f145" fmla="val 6450463"/>
              <a:gd name="f146" fmla="val 1113358"/>
              <a:gd name="f147" fmla="val 6415574"/>
              <a:gd name="f148" fmla="val 1131144"/>
              <a:gd name="f149" fmla="val 6377777"/>
              <a:gd name="f150" fmla="val 1156043"/>
              <a:gd name="f151" fmla="val 6392314"/>
              <a:gd name="f152" fmla="val 1220069"/>
              <a:gd name="f153" fmla="val 6421388"/>
              <a:gd name="f154" fmla="val 1237855"/>
              <a:gd name="f155" fmla="val 1212955"/>
              <a:gd name="f156" fmla="val 6465001"/>
              <a:gd name="f157" fmla="val 1209399"/>
              <a:gd name="f158" fmla="val 6488260"/>
              <a:gd name="f159" fmla="val 1205842"/>
              <a:gd name="f160" fmla="val 6543502"/>
              <a:gd name="f161" fmla="val 1230741"/>
              <a:gd name="f162" fmla="val 6462093"/>
              <a:gd name="f163" fmla="val 1269868"/>
              <a:gd name="f164" fmla="val 6584206"/>
              <a:gd name="f165" fmla="val 1365909"/>
              <a:gd name="f166" fmla="val 6502798"/>
              <a:gd name="f167" fmla="val 6369055"/>
              <a:gd name="f168" fmla="val 6296368"/>
              <a:gd name="f169" fmla="val 1536647"/>
              <a:gd name="f170" fmla="val 6168440"/>
              <a:gd name="f171" fmla="val 1540204"/>
              <a:gd name="f172" fmla="val 6148088"/>
              <a:gd name="f173" fmla="val 6139366"/>
              <a:gd name="f174" fmla="val 1572219"/>
              <a:gd name="f175" fmla="val 1597117"/>
              <a:gd name="f176" fmla="val 1629132"/>
              <a:gd name="f177" fmla="val 6159717"/>
              <a:gd name="f178" fmla="val 1632688"/>
              <a:gd name="f179" fmla="val 6180070"/>
              <a:gd name="f180" fmla="val 1636245"/>
              <a:gd name="f181" fmla="val 6212052"/>
              <a:gd name="f182" fmla="val 1639802"/>
              <a:gd name="f183" fmla="val 6246941"/>
              <a:gd name="f184" fmla="val 1657587"/>
              <a:gd name="f185" fmla="val 1693158"/>
              <a:gd name="f186" fmla="val 6133551"/>
              <a:gd name="f187" fmla="val 1728729"/>
              <a:gd name="f188" fmla="val 6136458"/>
              <a:gd name="f189" fmla="val 1849668"/>
              <a:gd name="f190" fmla="val 1881683"/>
              <a:gd name="f191" fmla="val 6104476"/>
              <a:gd name="f192" fmla="val 1895910"/>
              <a:gd name="f193" fmla="val 6081216"/>
              <a:gd name="f194" fmla="val 1903025"/>
              <a:gd name="f195" fmla="val 6040512"/>
              <a:gd name="f196" fmla="val 1917252"/>
              <a:gd name="f197" fmla="val 6008530"/>
              <a:gd name="f198" fmla="val 1938595"/>
              <a:gd name="f199" fmla="val 5985270"/>
              <a:gd name="f200" fmla="val 1984836"/>
              <a:gd name="f201" fmla="val 1995507"/>
              <a:gd name="f202" fmla="val 2002622"/>
              <a:gd name="f203" fmla="val 2013292"/>
              <a:gd name="f204" fmla="val 5991085"/>
              <a:gd name="f205" fmla="val 2123562"/>
              <a:gd name="f206" fmla="val 6049234"/>
              <a:gd name="f207" fmla="val 2120004"/>
              <a:gd name="f208" fmla="val 6113198"/>
              <a:gd name="f209" fmla="val 2102219"/>
              <a:gd name="f210" fmla="val 6188792"/>
              <a:gd name="f211" fmla="val 2080877"/>
              <a:gd name="f212" fmla="val 2038192"/>
              <a:gd name="f213" fmla="val 6345795"/>
              <a:gd name="f214" fmla="val 2077320"/>
              <a:gd name="f215" fmla="val 6232404"/>
              <a:gd name="f216" fmla="val 2130676"/>
              <a:gd name="f217" fmla="val 6107384"/>
              <a:gd name="f218" fmla="val 2134233"/>
              <a:gd name="f219" fmla="val 6002715"/>
              <a:gd name="f220" fmla="val 2208931"/>
              <a:gd name="f221" fmla="val 2223159"/>
              <a:gd name="f222" fmla="val 6735394"/>
              <a:gd name="f223" fmla="val 7113363"/>
              <a:gd name="f224" fmla="val 1892353"/>
              <a:gd name="f225" fmla="val 7101733"/>
              <a:gd name="f226" fmla="val 1952823"/>
              <a:gd name="f227" fmla="val 7069751"/>
              <a:gd name="f228" fmla="val 1967051"/>
              <a:gd name="f229" fmla="val 7043584"/>
              <a:gd name="f230" fmla="val 1974165"/>
              <a:gd name="f231" fmla="val 6904026"/>
              <a:gd name="f232" fmla="val 2020407"/>
              <a:gd name="f233" fmla="val 6781913"/>
              <a:gd name="f234" fmla="val 2112891"/>
              <a:gd name="f235" fmla="val 6653985"/>
              <a:gd name="f236" fmla="val 2191146"/>
              <a:gd name="f237" fmla="val 6563854"/>
              <a:gd name="f238" fmla="val 2258731"/>
              <a:gd name="f239" fmla="val 2326314"/>
              <a:gd name="f240" fmla="val 2390340"/>
              <a:gd name="f241" fmla="val 6491167"/>
              <a:gd name="f242" fmla="val 2418796"/>
              <a:gd name="f243" fmla="val 6427203"/>
              <a:gd name="f244" fmla="val 2401012"/>
              <a:gd name="f245" fmla="val 6374869"/>
              <a:gd name="f246" fmla="val 2386784"/>
              <a:gd name="f247" fmla="val 6319627"/>
              <a:gd name="f248" fmla="val 2393898"/>
              <a:gd name="f249" fmla="val 6203330"/>
              <a:gd name="f250" fmla="val 2408126"/>
              <a:gd name="f251" fmla="val 2479267"/>
              <a:gd name="f252" fmla="val 2518395"/>
              <a:gd name="f253" fmla="val 6177162"/>
              <a:gd name="f254" fmla="val 2582422"/>
              <a:gd name="f255" fmla="val 6226589"/>
              <a:gd name="f256" fmla="val 2550408"/>
              <a:gd name="f257" fmla="val 2543294"/>
              <a:gd name="f258" fmla="val 6316720"/>
              <a:gd name="f259" fmla="val 2536181"/>
              <a:gd name="f260" fmla="val 6406851"/>
              <a:gd name="f261" fmla="val 2525509"/>
              <a:gd name="f262" fmla="val 6438834"/>
              <a:gd name="f263" fmla="val 2685576"/>
              <a:gd name="f264" fmla="val 6511520"/>
              <a:gd name="f265" fmla="val 2564636"/>
              <a:gd name="f266" fmla="val 6613281"/>
              <a:gd name="f267" fmla="val 6662707"/>
              <a:gd name="f268" fmla="val 2546851"/>
              <a:gd name="f269" fmla="val 6709227"/>
              <a:gd name="f270" fmla="val 2532623"/>
              <a:gd name="f271" fmla="val 2514837"/>
              <a:gd name="f272" fmla="val 6825524"/>
              <a:gd name="f273" fmla="val 6883674"/>
              <a:gd name="f274" fmla="val 2553965"/>
              <a:gd name="f275" fmla="val 6936008"/>
              <a:gd name="f276" fmla="val 2561080"/>
              <a:gd name="f277" fmla="val 6906934"/>
              <a:gd name="f278" fmla="val 2653563"/>
              <a:gd name="f279" fmla="val 6938916"/>
              <a:gd name="f280" fmla="val 2692689"/>
              <a:gd name="f281" fmla="val 6944730"/>
              <a:gd name="f282" fmla="val 2703362"/>
              <a:gd name="f283" fmla="val 6950545"/>
              <a:gd name="f284" fmla="val 6956360"/>
              <a:gd name="f285" fmla="val 6973805"/>
              <a:gd name="f286" fmla="val 2980812"/>
              <a:gd name="f287" fmla="val 7279088"/>
              <a:gd name="f288" fmla="val 2913227"/>
              <a:gd name="f289" fmla="val 2923898"/>
              <a:gd name="f290" fmla="val 7305255"/>
              <a:gd name="f291" fmla="val 2941684"/>
              <a:gd name="f292" fmla="val 7337237"/>
              <a:gd name="f293" fmla="val 2899000"/>
              <a:gd name="f294" fmla="val 7369219"/>
              <a:gd name="f295" fmla="val 7232569"/>
              <a:gd name="f296" fmla="val 3137322"/>
              <a:gd name="f297" fmla="val 7023231"/>
              <a:gd name="f298" fmla="val 3183563"/>
              <a:gd name="f299" fmla="val 6837155"/>
              <a:gd name="f300" fmla="val 3329402"/>
              <a:gd name="f301" fmla="val 3379202"/>
              <a:gd name="f302" fmla="val 7081381"/>
              <a:gd name="f303" fmla="val 3208463"/>
              <a:gd name="f304" fmla="val 7194772"/>
              <a:gd name="f305" fmla="val 3229805"/>
              <a:gd name="f306" fmla="val 7250013"/>
              <a:gd name="f307" fmla="val 3283162"/>
              <a:gd name="f308" fmla="val 7084288"/>
              <a:gd name="f309" fmla="val 3368530"/>
              <a:gd name="f310" fmla="val 7244198"/>
              <a:gd name="f311" fmla="val 3393429"/>
              <a:gd name="f312" fmla="val 7174420"/>
              <a:gd name="f313" fmla="val 3439672"/>
              <a:gd name="f314" fmla="val 3485914"/>
              <a:gd name="f315" fmla="val 7075566"/>
              <a:gd name="f316" fmla="val 3539269"/>
              <a:gd name="f317" fmla="val 3635309"/>
              <a:gd name="f318" fmla="val 3699337"/>
              <a:gd name="f319" fmla="val 7014509"/>
              <a:gd name="f320" fmla="val 3827390"/>
              <a:gd name="f321" fmla="val 7040677"/>
              <a:gd name="f322" fmla="val 3912759"/>
              <a:gd name="f323" fmla="val 7078473"/>
              <a:gd name="f324" fmla="val 3991015"/>
              <a:gd name="f325" fmla="val 4090612"/>
              <a:gd name="f326" fmla="val 7020324"/>
              <a:gd name="f327" fmla="val 4158196"/>
              <a:gd name="f328" fmla="val 7029047"/>
              <a:gd name="f329" fmla="val 4204438"/>
              <a:gd name="f330" fmla="val 7116270"/>
              <a:gd name="f331" fmla="val 4172424"/>
              <a:gd name="f332" fmla="val 7209309"/>
              <a:gd name="f333" fmla="val 4140411"/>
              <a:gd name="f334" fmla="val 4200882"/>
              <a:gd name="f335" fmla="val 7220938"/>
              <a:gd name="f336" fmla="val 4321821"/>
              <a:gd name="f337" fmla="val 7206402"/>
              <a:gd name="f338" fmla="val 4400076"/>
              <a:gd name="f339" fmla="val 4424975"/>
              <a:gd name="f340" fmla="val 7284903"/>
              <a:gd name="f341" fmla="val 4414305"/>
              <a:gd name="f342" fmla="val 7354681"/>
              <a:gd name="f343" fmla="val 4403633"/>
              <a:gd name="f344" fmla="val 7421553"/>
              <a:gd name="f345" fmla="val 4353835"/>
              <a:gd name="f346" fmla="val 7508777"/>
              <a:gd name="f347" fmla="val 4378734"/>
              <a:gd name="f348" fmla="val 7438998"/>
              <a:gd name="f349" fmla="val 4521016"/>
              <a:gd name="f350" fmla="val 7290717"/>
              <a:gd name="f351" fmla="val 4478331"/>
              <a:gd name="f352" fmla="val 4613499"/>
              <a:gd name="f353" fmla="val 7380849"/>
              <a:gd name="f354" fmla="val 7450627"/>
              <a:gd name="f355" fmla="val 4585042"/>
              <a:gd name="f356" fmla="val 7479702"/>
              <a:gd name="f357" fmla="val 4574373"/>
              <a:gd name="f358" fmla="val 7511684"/>
              <a:gd name="f359" fmla="val 4560144"/>
              <a:gd name="f360" fmla="val 4602828"/>
              <a:gd name="f361" fmla="val 7549482"/>
              <a:gd name="f362" fmla="val 4652628"/>
              <a:gd name="f363" fmla="val 4670412"/>
              <a:gd name="f364" fmla="val 7485517"/>
              <a:gd name="f365" fmla="val 4677526"/>
              <a:gd name="f366" fmla="val 7418645"/>
              <a:gd name="f367" fmla="val 4702425"/>
              <a:gd name="f368" fmla="val 7366312"/>
              <a:gd name="f369" fmla="val 4759339"/>
              <a:gd name="f370" fmla="val 7308162"/>
              <a:gd name="f371" fmla="val 4805580"/>
              <a:gd name="f372" fmla="val 7183142"/>
              <a:gd name="f373" fmla="val 4905177"/>
              <a:gd name="f374" fmla="val 7046491"/>
              <a:gd name="f375" fmla="val 4990547"/>
              <a:gd name="f376" fmla="val 6941823"/>
              <a:gd name="f377" fmla="val 5154171"/>
              <a:gd name="f378" fmla="val 7072659"/>
              <a:gd name="f379" fmla="val 5111487"/>
              <a:gd name="f380" fmla="val 7171512"/>
              <a:gd name="f381" fmla="val 5011889"/>
              <a:gd name="f382" fmla="val 7296533"/>
              <a:gd name="f383" fmla="val 4994104"/>
              <a:gd name="f384" fmla="val 7188956"/>
              <a:gd name="f385" fmla="val 5143500"/>
              <a:gd name="f386" fmla="val 7052306"/>
              <a:gd name="f387" fmla="val 5243097"/>
              <a:gd name="f388" fmla="val 6924378"/>
              <a:gd name="f389" fmla="val 5353367"/>
              <a:gd name="f390" fmla="val 6886581"/>
              <a:gd name="f391" fmla="val 5385379"/>
              <a:gd name="f392" fmla="val 6848784"/>
              <a:gd name="f393" fmla="val 5406721"/>
              <a:gd name="f394" fmla="val 6842970"/>
              <a:gd name="f395" fmla="val 5474306"/>
              <a:gd name="f396" fmla="val 5605917"/>
              <a:gd name="f397" fmla="val 6779006"/>
              <a:gd name="f398" fmla="val 5712629"/>
              <a:gd name="f399" fmla="val 5769542"/>
              <a:gd name="f400" fmla="val 6680152"/>
              <a:gd name="f401" fmla="val 5790884"/>
              <a:gd name="f402" fmla="val 6683059"/>
              <a:gd name="f403" fmla="val 5801555"/>
              <a:gd name="f404" fmla="val 6747024"/>
              <a:gd name="f405" fmla="val 5805112"/>
              <a:gd name="f406" fmla="val 6796450"/>
              <a:gd name="f407" fmla="val 5726858"/>
              <a:gd name="f408" fmla="val 6874952"/>
              <a:gd name="f409" fmla="val 5755314"/>
              <a:gd name="f410" fmla="val 5862025"/>
              <a:gd name="f411" fmla="val 5954508"/>
              <a:gd name="f412" fmla="val 6624910"/>
              <a:gd name="f413" fmla="val 6004307"/>
              <a:gd name="f414" fmla="val 6043434"/>
              <a:gd name="f415" fmla="val 6430111"/>
              <a:gd name="f416" fmla="val 6068335"/>
              <a:gd name="f417" fmla="val 6366147"/>
              <a:gd name="f418" fmla="val 6196388"/>
              <a:gd name="f419" fmla="val 6221287"/>
              <a:gd name="f420" fmla="val 6494075"/>
              <a:gd name="f421" fmla="val 6189274"/>
              <a:gd name="f422" fmla="val 6167932"/>
              <a:gd name="f423" fmla="val 6633633"/>
              <a:gd name="f424" fmla="val 6132361"/>
              <a:gd name="f425" fmla="val 6093234"/>
              <a:gd name="f426" fmla="val 6802265"/>
              <a:gd name="f427" fmla="val 6057663"/>
              <a:gd name="f428" fmla="val 6834248"/>
              <a:gd name="f429" fmla="val 6869137"/>
              <a:gd name="f430" fmla="val 6036320"/>
              <a:gd name="f431" fmla="val 6889489"/>
              <a:gd name="f432" fmla="val 6100347"/>
              <a:gd name="f433" fmla="val 6114575"/>
              <a:gd name="f434" fmla="val 6199945"/>
              <a:gd name="f435" fmla="val 6281757"/>
              <a:gd name="f436" fmla="val 6327999"/>
              <a:gd name="f437" fmla="val 6388469"/>
              <a:gd name="f438" fmla="val 6514427"/>
              <a:gd name="f439" fmla="val 6367127"/>
              <a:gd name="f440" fmla="val 6356456"/>
              <a:gd name="f441" fmla="val 6456278"/>
              <a:gd name="f442" fmla="val 6459185"/>
              <a:gd name="f443" fmla="val 6431153"/>
              <a:gd name="f444" fmla="val 6473723"/>
              <a:gd name="f445" fmla="val 6580550"/>
              <a:gd name="f446" fmla="val 6389406"/>
              <a:gd name="f447" fmla="val 6630349"/>
              <a:gd name="f448" fmla="val 6302183"/>
              <a:gd name="f449" fmla="val 6658805"/>
              <a:gd name="f450" fmla="val 6174255"/>
              <a:gd name="f451" fmla="val 6701489"/>
              <a:gd name="f452" fmla="val 6060864"/>
              <a:gd name="f453" fmla="val 6786859"/>
              <a:gd name="f454" fmla="val 5941659"/>
              <a:gd name="f455" fmla="+- 0 0 -90"/>
              <a:gd name="f456" fmla="*/ f3 1 7534656"/>
              <a:gd name="f457" fmla="*/ f4 1 6858000"/>
              <a:gd name="f458" fmla="+- f7 0 f5"/>
              <a:gd name="f459" fmla="+- f6 0 f5"/>
              <a:gd name="f460" fmla="*/ f455 f0 1"/>
              <a:gd name="f461" fmla="*/ f459 1 7534656"/>
              <a:gd name="f462" fmla="*/ f458 1 6858000"/>
              <a:gd name="f463" fmla="*/ 0 f459 1"/>
              <a:gd name="f464" fmla="*/ 0 f458 1"/>
              <a:gd name="f465" fmla="*/ 234679 f459 1"/>
              <a:gd name="f466" fmla="*/ 2022952 f459 1"/>
              <a:gd name="f467" fmla="*/ 2238233 f459 1"/>
              <a:gd name="f468" fmla="*/ 3114003 f459 1"/>
              <a:gd name="f469" fmla="*/ 6526057 f459 1"/>
              <a:gd name="f470" fmla="*/ 6223681 f459 1"/>
              <a:gd name="f471" fmla="*/ 110269 f458 1"/>
              <a:gd name="f472" fmla="*/ 6267294 f459 1"/>
              <a:gd name="f473" fmla="*/ 135168 f458 1"/>
              <a:gd name="f474" fmla="*/ 6528964 f459 1"/>
              <a:gd name="f475" fmla="*/ 71141 f458 1"/>
              <a:gd name="f476" fmla="*/ 6581298 f459 1"/>
              <a:gd name="f477" fmla="*/ 88927 f458 1"/>
              <a:gd name="f478" fmla="*/ 6555131 f459 1"/>
              <a:gd name="f479" fmla="*/ 163625 f458 1"/>
              <a:gd name="f480" fmla="*/ 6441741 f459 1"/>
              <a:gd name="f481" fmla="*/ 192082 f458 1"/>
              <a:gd name="f482" fmla="*/ 6264386 f459 1"/>
              <a:gd name="f483" fmla="*/ 373491 f458 1"/>
              <a:gd name="f484" fmla="*/ 6531872 f459 1"/>
              <a:gd name="f485" fmla="*/ 352148 f458 1"/>
              <a:gd name="f486" fmla="*/ 6578391 f459 1"/>
              <a:gd name="f487" fmla="*/ 394834 f458 1"/>
              <a:gd name="f488" fmla="*/ 6595836 f459 1"/>
              <a:gd name="f489" fmla="*/ 451747 f458 1"/>
              <a:gd name="f490" fmla="*/ 6674337 f459 1"/>
              <a:gd name="f491" fmla="*/ 359262 f458 1"/>
              <a:gd name="f492" fmla="*/ 6741209 f459 1"/>
              <a:gd name="f493" fmla="*/ 334364 f458 1"/>
              <a:gd name="f494" fmla="*/ 6761561 f459 1"/>
              <a:gd name="f495" fmla="*/ 416176 f458 1"/>
              <a:gd name="f496" fmla="*/ 6700505 f459 1"/>
              <a:gd name="f497" fmla="*/ 505101 f458 1"/>
              <a:gd name="f498" fmla="*/ 6537687 f459 1"/>
              <a:gd name="f499" fmla="*/ 558458 f458 1"/>
              <a:gd name="f500" fmla="*/ 6712134 f459 1"/>
              <a:gd name="f501" fmla="*/ 6912748 f459 1"/>
              <a:gd name="f502" fmla="*/ 522887 f458 1"/>
              <a:gd name="f503" fmla="*/ 7124992 f459 1"/>
              <a:gd name="f504" fmla="*/ 533558 f458 1"/>
              <a:gd name="f505" fmla="*/ 7325607 f459 1"/>
              <a:gd name="f506" fmla="*/ 462417 f458 1"/>
              <a:gd name="f507" fmla="*/ 7529129 f459 1"/>
              <a:gd name="f508" fmla="*/ 465975 f458 1"/>
              <a:gd name="f509" fmla="*/ 6627818 f459 1"/>
              <a:gd name="f510" fmla="*/ 910606 f458 1"/>
              <a:gd name="f511" fmla="*/ 6671430 f459 1"/>
              <a:gd name="f512" fmla="*/ 921277 f458 1"/>
              <a:gd name="f513" fmla="*/ 6729579 f459 1"/>
              <a:gd name="f514" fmla="*/ 949734 f458 1"/>
              <a:gd name="f515" fmla="*/ 6685967 f459 1"/>
              <a:gd name="f516" fmla="*/ 1006647 f458 1"/>
              <a:gd name="f517" fmla="*/ 6450463 f459 1"/>
              <a:gd name="f518" fmla="*/ 1113358 f458 1"/>
              <a:gd name="f519" fmla="*/ 6392314 f459 1"/>
              <a:gd name="f520" fmla="*/ 1220069 f458 1"/>
              <a:gd name="f521" fmla="*/ 6465001 f459 1"/>
              <a:gd name="f522" fmla="*/ 1209399 f458 1"/>
              <a:gd name="f523" fmla="*/ 1230741 f458 1"/>
              <a:gd name="f524" fmla="*/ 6502798 f459 1"/>
              <a:gd name="f525" fmla="*/ 1365909 f458 1"/>
              <a:gd name="f526" fmla="*/ 6168440 f459 1"/>
              <a:gd name="f527" fmla="*/ 1540204 f458 1"/>
              <a:gd name="f528" fmla="*/ 6139366 f459 1"/>
              <a:gd name="f529" fmla="*/ 1597117 f458 1"/>
              <a:gd name="f530" fmla="*/ 6180070 f459 1"/>
              <a:gd name="f531" fmla="*/ 1636245 f458 1"/>
              <a:gd name="f532" fmla="*/ 6287645 f459 1"/>
              <a:gd name="f533" fmla="*/ 1657587 f458 1"/>
              <a:gd name="f534" fmla="*/ 6136458 f459 1"/>
              <a:gd name="f535" fmla="*/ 1849668 f458 1"/>
              <a:gd name="f536" fmla="*/ 6081216 f459 1"/>
              <a:gd name="f537" fmla="*/ 1903025 f458 1"/>
              <a:gd name="f538" fmla="*/ 5985270 f459 1"/>
              <a:gd name="f539" fmla="*/ 1984836 f458 1"/>
              <a:gd name="f540" fmla="*/ 2013292 f458 1"/>
              <a:gd name="f541" fmla="*/ 6113198 f459 1"/>
              <a:gd name="f542" fmla="*/ 2102219 f458 1"/>
              <a:gd name="f543" fmla="*/ 6345795 f459 1"/>
              <a:gd name="f544" fmla="*/ 2077320 f458 1"/>
              <a:gd name="f545" fmla="*/ 6002715 f459 1"/>
              <a:gd name="f546" fmla="*/ 2208931 f458 1"/>
              <a:gd name="f547" fmla="*/ 7113363 f459 1"/>
              <a:gd name="f548" fmla="*/ 1892353 f458 1"/>
              <a:gd name="f549" fmla="*/ 7043584 f459 1"/>
              <a:gd name="f550" fmla="*/ 1974165 f458 1"/>
              <a:gd name="f551" fmla="*/ 6653985 f459 1"/>
              <a:gd name="f552" fmla="*/ 2191146 f458 1"/>
              <a:gd name="f553" fmla="*/ 6543502 f459 1"/>
              <a:gd name="f554" fmla="*/ 2326314 f458 1"/>
              <a:gd name="f555" fmla="*/ 6427203 f459 1"/>
              <a:gd name="f556" fmla="*/ 2401012 f458 1"/>
              <a:gd name="f557" fmla="*/ 6148088 f459 1"/>
              <a:gd name="f558" fmla="*/ 2518395 f458 1"/>
              <a:gd name="f559" fmla="*/ 2543294 f458 1"/>
              <a:gd name="f560" fmla="*/ 6406851 f459 1"/>
              <a:gd name="f561" fmla="*/ 2525509 f458 1"/>
              <a:gd name="f562" fmla="*/ 6563854 f459 1"/>
              <a:gd name="f563" fmla="*/ 2564636 f458 1"/>
              <a:gd name="f564" fmla="*/ 6709227 f459 1"/>
              <a:gd name="f565" fmla="*/ 2532623 f458 1"/>
              <a:gd name="f566" fmla="*/ 6883674 f459 1"/>
              <a:gd name="f567" fmla="*/ 2553965 f458 1"/>
              <a:gd name="f568" fmla="*/ 6938916 f459 1"/>
              <a:gd name="f569" fmla="*/ 2692689 f458 1"/>
              <a:gd name="f570" fmla="*/ 6956360 f459 1"/>
              <a:gd name="f571" fmla="*/ 2703362 f458 1"/>
              <a:gd name="f572" fmla="*/ 7279088 f459 1"/>
              <a:gd name="f573" fmla="*/ 2923898 f458 1"/>
              <a:gd name="f574" fmla="*/ 7369219 f459 1"/>
              <a:gd name="f575" fmla="*/ 2941684 f458 1"/>
              <a:gd name="f576" fmla="*/ 6837155 f459 1"/>
              <a:gd name="f577" fmla="*/ 3329402 f458 1"/>
              <a:gd name="f578" fmla="*/ 7194772 f459 1"/>
              <a:gd name="f579" fmla="*/ 3229805 f458 1"/>
              <a:gd name="f580" fmla="*/ 7244198 f459 1"/>
              <a:gd name="f581" fmla="*/ 3393429 f458 1"/>
              <a:gd name="f582" fmla="*/ 7075566 f459 1"/>
              <a:gd name="f583" fmla="*/ 3539269 f458 1"/>
              <a:gd name="f584" fmla="*/ 7014509 f459 1"/>
              <a:gd name="f585" fmla="*/ 3827390 f458 1"/>
              <a:gd name="f586" fmla="*/ 4090612 f458 1"/>
              <a:gd name="f587" fmla="*/ 7116270 f459 1"/>
              <a:gd name="f588" fmla="*/ 4172424 f458 1"/>
              <a:gd name="f589" fmla="*/ 7220938 f459 1"/>
              <a:gd name="f590" fmla="*/ 4321821 f458 1"/>
              <a:gd name="f591" fmla="*/ 7284903 f459 1"/>
              <a:gd name="f592" fmla="*/ 4414305 f458 1"/>
              <a:gd name="f593" fmla="*/ 7508777 f459 1"/>
              <a:gd name="f594" fmla="*/ 4378734 f458 1"/>
              <a:gd name="f595" fmla="*/ 7209309 f459 1"/>
              <a:gd name="f596" fmla="*/ 4613499 f458 1"/>
              <a:gd name="f597" fmla="*/ 7450627 f459 1"/>
              <a:gd name="f598" fmla="*/ 4585042 f458 1"/>
              <a:gd name="f599" fmla="*/ 4602828 f458 1"/>
              <a:gd name="f600" fmla="*/ 7485517 f459 1"/>
              <a:gd name="f601" fmla="*/ 4677526 f458 1"/>
              <a:gd name="f602" fmla="*/ 7308162 f459 1"/>
              <a:gd name="f603" fmla="*/ 4805580 f458 1"/>
              <a:gd name="f604" fmla="*/ 6941823 f459 1"/>
              <a:gd name="f605" fmla="*/ 5154171 f458 1"/>
              <a:gd name="f606" fmla="*/ 7296533 f459 1"/>
              <a:gd name="f607" fmla="*/ 4994104 f458 1"/>
              <a:gd name="f608" fmla="*/ 6924378 f459 1"/>
              <a:gd name="f609" fmla="*/ 5353367 f458 1"/>
              <a:gd name="f610" fmla="*/ 6842970 f459 1"/>
              <a:gd name="f611" fmla="*/ 5474306 f458 1"/>
              <a:gd name="f612" fmla="*/ 5769542 f458 1"/>
              <a:gd name="f613" fmla="*/ 6683059 f459 1"/>
              <a:gd name="f614" fmla="*/ 5801555 f458 1"/>
              <a:gd name="f615" fmla="*/ 6874952 f459 1"/>
              <a:gd name="f616" fmla="*/ 5755314 f458 1"/>
              <a:gd name="f617" fmla="*/ 6624910 f459 1"/>
              <a:gd name="f618" fmla="*/ 6004307 f458 1"/>
              <a:gd name="f619" fmla="*/ 6366147 f459 1"/>
              <a:gd name="f620" fmla="*/ 6196388 f458 1"/>
              <a:gd name="f621" fmla="*/ 6549317 f459 1"/>
              <a:gd name="f622" fmla="*/ 6167932 f458 1"/>
              <a:gd name="f623" fmla="*/ 6802265 f459 1"/>
              <a:gd name="f624" fmla="*/ 6057663 f458 1"/>
              <a:gd name="f625" fmla="*/ 6889489 f459 1"/>
              <a:gd name="f626" fmla="*/ 6100347 f458 1"/>
              <a:gd name="f627" fmla="*/ 6651077 f459 1"/>
              <a:gd name="f628" fmla="*/ 6281757 f458 1"/>
              <a:gd name="f629" fmla="*/ 6514427 f459 1"/>
              <a:gd name="f630" fmla="*/ 6367127 f458 1"/>
              <a:gd name="f631" fmla="*/ 6459185 f459 1"/>
              <a:gd name="f632" fmla="*/ 6431153 f458 1"/>
              <a:gd name="f633" fmla="*/ 6302183 f459 1"/>
              <a:gd name="f634" fmla="*/ 6658805 f458 1"/>
              <a:gd name="f635" fmla="*/ 5941659 f459 1"/>
              <a:gd name="f636" fmla="*/ 6858000 f458 1"/>
              <a:gd name="f637" fmla="*/ f460 1 f2"/>
              <a:gd name="f638" fmla="*/ f463 1 7534656"/>
              <a:gd name="f639" fmla="*/ f464 1 6858000"/>
              <a:gd name="f640" fmla="*/ f465 1 7534656"/>
              <a:gd name="f641" fmla="*/ f466 1 7534656"/>
              <a:gd name="f642" fmla="*/ f467 1 7534656"/>
              <a:gd name="f643" fmla="*/ f468 1 7534656"/>
              <a:gd name="f644" fmla="*/ f469 1 7534656"/>
              <a:gd name="f645" fmla="*/ f470 1 7534656"/>
              <a:gd name="f646" fmla="*/ f471 1 6858000"/>
              <a:gd name="f647" fmla="*/ f472 1 7534656"/>
              <a:gd name="f648" fmla="*/ f473 1 6858000"/>
              <a:gd name="f649" fmla="*/ f474 1 7534656"/>
              <a:gd name="f650" fmla="*/ f475 1 6858000"/>
              <a:gd name="f651" fmla="*/ f476 1 7534656"/>
              <a:gd name="f652" fmla="*/ f477 1 6858000"/>
              <a:gd name="f653" fmla="*/ f478 1 7534656"/>
              <a:gd name="f654" fmla="*/ f479 1 6858000"/>
              <a:gd name="f655" fmla="*/ f480 1 7534656"/>
              <a:gd name="f656" fmla="*/ f481 1 6858000"/>
              <a:gd name="f657" fmla="*/ f482 1 7534656"/>
              <a:gd name="f658" fmla="*/ f483 1 6858000"/>
              <a:gd name="f659" fmla="*/ f484 1 7534656"/>
              <a:gd name="f660" fmla="*/ f485 1 6858000"/>
              <a:gd name="f661" fmla="*/ f486 1 7534656"/>
              <a:gd name="f662" fmla="*/ f487 1 6858000"/>
              <a:gd name="f663" fmla="*/ f488 1 7534656"/>
              <a:gd name="f664" fmla="*/ f489 1 6858000"/>
              <a:gd name="f665" fmla="*/ f490 1 7534656"/>
              <a:gd name="f666" fmla="*/ f491 1 6858000"/>
              <a:gd name="f667" fmla="*/ f492 1 7534656"/>
              <a:gd name="f668" fmla="*/ f493 1 6858000"/>
              <a:gd name="f669" fmla="*/ f494 1 7534656"/>
              <a:gd name="f670" fmla="*/ f495 1 6858000"/>
              <a:gd name="f671" fmla="*/ f496 1 7534656"/>
              <a:gd name="f672" fmla="*/ f497 1 6858000"/>
              <a:gd name="f673" fmla="*/ f498 1 7534656"/>
              <a:gd name="f674" fmla="*/ f499 1 6858000"/>
              <a:gd name="f675" fmla="*/ f500 1 7534656"/>
              <a:gd name="f676" fmla="*/ f501 1 7534656"/>
              <a:gd name="f677" fmla="*/ f502 1 6858000"/>
              <a:gd name="f678" fmla="*/ f503 1 7534656"/>
              <a:gd name="f679" fmla="*/ f504 1 6858000"/>
              <a:gd name="f680" fmla="*/ f505 1 7534656"/>
              <a:gd name="f681" fmla="*/ f506 1 6858000"/>
              <a:gd name="f682" fmla="*/ f507 1 7534656"/>
              <a:gd name="f683" fmla="*/ f508 1 6858000"/>
              <a:gd name="f684" fmla="*/ f509 1 7534656"/>
              <a:gd name="f685" fmla="*/ f510 1 6858000"/>
              <a:gd name="f686" fmla="*/ f511 1 7534656"/>
              <a:gd name="f687" fmla="*/ f512 1 6858000"/>
              <a:gd name="f688" fmla="*/ f513 1 7534656"/>
              <a:gd name="f689" fmla="*/ f514 1 6858000"/>
              <a:gd name="f690" fmla="*/ f515 1 7534656"/>
              <a:gd name="f691" fmla="*/ f516 1 6858000"/>
              <a:gd name="f692" fmla="*/ f517 1 7534656"/>
              <a:gd name="f693" fmla="*/ f518 1 6858000"/>
              <a:gd name="f694" fmla="*/ f519 1 7534656"/>
              <a:gd name="f695" fmla="*/ f520 1 6858000"/>
              <a:gd name="f696" fmla="*/ f521 1 7534656"/>
              <a:gd name="f697" fmla="*/ f522 1 6858000"/>
              <a:gd name="f698" fmla="*/ f523 1 6858000"/>
              <a:gd name="f699" fmla="*/ f524 1 7534656"/>
              <a:gd name="f700" fmla="*/ f525 1 6858000"/>
              <a:gd name="f701" fmla="*/ f526 1 7534656"/>
              <a:gd name="f702" fmla="*/ f527 1 6858000"/>
              <a:gd name="f703" fmla="*/ f528 1 7534656"/>
              <a:gd name="f704" fmla="*/ f529 1 6858000"/>
              <a:gd name="f705" fmla="*/ f530 1 7534656"/>
              <a:gd name="f706" fmla="*/ f531 1 6858000"/>
              <a:gd name="f707" fmla="*/ f532 1 7534656"/>
              <a:gd name="f708" fmla="*/ f533 1 6858000"/>
              <a:gd name="f709" fmla="*/ f534 1 7534656"/>
              <a:gd name="f710" fmla="*/ f535 1 6858000"/>
              <a:gd name="f711" fmla="*/ f536 1 7534656"/>
              <a:gd name="f712" fmla="*/ f537 1 6858000"/>
              <a:gd name="f713" fmla="*/ f538 1 7534656"/>
              <a:gd name="f714" fmla="*/ f539 1 6858000"/>
              <a:gd name="f715" fmla="*/ f540 1 6858000"/>
              <a:gd name="f716" fmla="*/ f541 1 7534656"/>
              <a:gd name="f717" fmla="*/ f542 1 6858000"/>
              <a:gd name="f718" fmla="*/ f543 1 7534656"/>
              <a:gd name="f719" fmla="*/ f544 1 6858000"/>
              <a:gd name="f720" fmla="*/ f545 1 7534656"/>
              <a:gd name="f721" fmla="*/ f546 1 6858000"/>
              <a:gd name="f722" fmla="*/ f547 1 7534656"/>
              <a:gd name="f723" fmla="*/ f548 1 6858000"/>
              <a:gd name="f724" fmla="*/ f549 1 7534656"/>
              <a:gd name="f725" fmla="*/ f550 1 6858000"/>
              <a:gd name="f726" fmla="*/ f551 1 7534656"/>
              <a:gd name="f727" fmla="*/ f552 1 6858000"/>
              <a:gd name="f728" fmla="*/ f553 1 7534656"/>
              <a:gd name="f729" fmla="*/ f554 1 6858000"/>
              <a:gd name="f730" fmla="*/ f555 1 7534656"/>
              <a:gd name="f731" fmla="*/ f556 1 6858000"/>
              <a:gd name="f732" fmla="*/ f557 1 7534656"/>
              <a:gd name="f733" fmla="*/ f558 1 6858000"/>
              <a:gd name="f734" fmla="*/ f559 1 6858000"/>
              <a:gd name="f735" fmla="*/ f560 1 7534656"/>
              <a:gd name="f736" fmla="*/ f561 1 6858000"/>
              <a:gd name="f737" fmla="*/ f562 1 7534656"/>
              <a:gd name="f738" fmla="*/ f563 1 6858000"/>
              <a:gd name="f739" fmla="*/ f564 1 7534656"/>
              <a:gd name="f740" fmla="*/ f565 1 6858000"/>
              <a:gd name="f741" fmla="*/ f566 1 7534656"/>
              <a:gd name="f742" fmla="*/ f567 1 6858000"/>
              <a:gd name="f743" fmla="*/ f568 1 7534656"/>
              <a:gd name="f744" fmla="*/ f569 1 6858000"/>
              <a:gd name="f745" fmla="*/ f570 1 7534656"/>
              <a:gd name="f746" fmla="*/ f571 1 6858000"/>
              <a:gd name="f747" fmla="*/ f572 1 7534656"/>
              <a:gd name="f748" fmla="*/ f573 1 6858000"/>
              <a:gd name="f749" fmla="*/ f574 1 7534656"/>
              <a:gd name="f750" fmla="*/ f575 1 6858000"/>
              <a:gd name="f751" fmla="*/ f576 1 7534656"/>
              <a:gd name="f752" fmla="*/ f577 1 6858000"/>
              <a:gd name="f753" fmla="*/ f578 1 7534656"/>
              <a:gd name="f754" fmla="*/ f579 1 6858000"/>
              <a:gd name="f755" fmla="*/ f580 1 7534656"/>
              <a:gd name="f756" fmla="*/ f581 1 6858000"/>
              <a:gd name="f757" fmla="*/ f582 1 7534656"/>
              <a:gd name="f758" fmla="*/ f583 1 6858000"/>
              <a:gd name="f759" fmla="*/ f584 1 7534656"/>
              <a:gd name="f760" fmla="*/ f585 1 6858000"/>
              <a:gd name="f761" fmla="*/ f586 1 6858000"/>
              <a:gd name="f762" fmla="*/ f587 1 7534656"/>
              <a:gd name="f763" fmla="*/ f588 1 6858000"/>
              <a:gd name="f764" fmla="*/ f589 1 7534656"/>
              <a:gd name="f765" fmla="*/ f590 1 6858000"/>
              <a:gd name="f766" fmla="*/ f591 1 7534656"/>
              <a:gd name="f767" fmla="*/ f592 1 6858000"/>
              <a:gd name="f768" fmla="*/ f593 1 7534656"/>
              <a:gd name="f769" fmla="*/ f594 1 6858000"/>
              <a:gd name="f770" fmla="*/ f595 1 7534656"/>
              <a:gd name="f771" fmla="*/ f596 1 6858000"/>
              <a:gd name="f772" fmla="*/ f597 1 7534656"/>
              <a:gd name="f773" fmla="*/ f598 1 6858000"/>
              <a:gd name="f774" fmla="*/ f599 1 6858000"/>
              <a:gd name="f775" fmla="*/ f600 1 7534656"/>
              <a:gd name="f776" fmla="*/ f601 1 6858000"/>
              <a:gd name="f777" fmla="*/ f602 1 7534656"/>
              <a:gd name="f778" fmla="*/ f603 1 6858000"/>
              <a:gd name="f779" fmla="*/ f604 1 7534656"/>
              <a:gd name="f780" fmla="*/ f605 1 6858000"/>
              <a:gd name="f781" fmla="*/ f606 1 7534656"/>
              <a:gd name="f782" fmla="*/ f607 1 6858000"/>
              <a:gd name="f783" fmla="*/ f608 1 7534656"/>
              <a:gd name="f784" fmla="*/ f609 1 6858000"/>
              <a:gd name="f785" fmla="*/ f610 1 7534656"/>
              <a:gd name="f786" fmla="*/ f611 1 6858000"/>
              <a:gd name="f787" fmla="*/ f612 1 6858000"/>
              <a:gd name="f788" fmla="*/ f613 1 7534656"/>
              <a:gd name="f789" fmla="*/ f614 1 6858000"/>
              <a:gd name="f790" fmla="*/ f615 1 7534656"/>
              <a:gd name="f791" fmla="*/ f616 1 6858000"/>
              <a:gd name="f792" fmla="*/ f617 1 7534656"/>
              <a:gd name="f793" fmla="*/ f618 1 6858000"/>
              <a:gd name="f794" fmla="*/ f619 1 7534656"/>
              <a:gd name="f795" fmla="*/ f620 1 6858000"/>
              <a:gd name="f796" fmla="*/ f621 1 7534656"/>
              <a:gd name="f797" fmla="*/ f622 1 6858000"/>
              <a:gd name="f798" fmla="*/ f623 1 7534656"/>
              <a:gd name="f799" fmla="*/ f624 1 6858000"/>
              <a:gd name="f800" fmla="*/ f625 1 7534656"/>
              <a:gd name="f801" fmla="*/ f626 1 6858000"/>
              <a:gd name="f802" fmla="*/ f627 1 7534656"/>
              <a:gd name="f803" fmla="*/ f628 1 6858000"/>
              <a:gd name="f804" fmla="*/ f629 1 7534656"/>
              <a:gd name="f805" fmla="*/ f630 1 6858000"/>
              <a:gd name="f806" fmla="*/ f631 1 7534656"/>
              <a:gd name="f807" fmla="*/ f632 1 6858000"/>
              <a:gd name="f808" fmla="*/ f633 1 7534656"/>
              <a:gd name="f809" fmla="*/ f634 1 6858000"/>
              <a:gd name="f810" fmla="*/ f635 1 7534656"/>
              <a:gd name="f811" fmla="*/ f636 1 6858000"/>
              <a:gd name="f812" fmla="*/ f5 1 f461"/>
              <a:gd name="f813" fmla="*/ f6 1 f461"/>
              <a:gd name="f814" fmla="*/ f5 1 f462"/>
              <a:gd name="f815" fmla="*/ f7 1 f462"/>
              <a:gd name="f816" fmla="+- f637 0 f1"/>
              <a:gd name="f817" fmla="*/ f638 1 f461"/>
              <a:gd name="f818" fmla="*/ f639 1 f462"/>
              <a:gd name="f819" fmla="*/ f640 1 f461"/>
              <a:gd name="f820" fmla="*/ f641 1 f461"/>
              <a:gd name="f821" fmla="*/ f642 1 f461"/>
              <a:gd name="f822" fmla="*/ f643 1 f461"/>
              <a:gd name="f823" fmla="*/ f644 1 f461"/>
              <a:gd name="f824" fmla="*/ f645 1 f461"/>
              <a:gd name="f825" fmla="*/ f646 1 f462"/>
              <a:gd name="f826" fmla="*/ f647 1 f461"/>
              <a:gd name="f827" fmla="*/ f648 1 f462"/>
              <a:gd name="f828" fmla="*/ f649 1 f461"/>
              <a:gd name="f829" fmla="*/ f650 1 f462"/>
              <a:gd name="f830" fmla="*/ f651 1 f461"/>
              <a:gd name="f831" fmla="*/ f652 1 f462"/>
              <a:gd name="f832" fmla="*/ f653 1 f461"/>
              <a:gd name="f833" fmla="*/ f654 1 f462"/>
              <a:gd name="f834" fmla="*/ f655 1 f461"/>
              <a:gd name="f835" fmla="*/ f656 1 f462"/>
              <a:gd name="f836" fmla="*/ f657 1 f461"/>
              <a:gd name="f837" fmla="*/ f658 1 f462"/>
              <a:gd name="f838" fmla="*/ f659 1 f461"/>
              <a:gd name="f839" fmla="*/ f660 1 f462"/>
              <a:gd name="f840" fmla="*/ f661 1 f461"/>
              <a:gd name="f841" fmla="*/ f662 1 f462"/>
              <a:gd name="f842" fmla="*/ f663 1 f461"/>
              <a:gd name="f843" fmla="*/ f664 1 f462"/>
              <a:gd name="f844" fmla="*/ f665 1 f461"/>
              <a:gd name="f845" fmla="*/ f666 1 f462"/>
              <a:gd name="f846" fmla="*/ f667 1 f461"/>
              <a:gd name="f847" fmla="*/ f668 1 f462"/>
              <a:gd name="f848" fmla="*/ f669 1 f461"/>
              <a:gd name="f849" fmla="*/ f670 1 f462"/>
              <a:gd name="f850" fmla="*/ f671 1 f461"/>
              <a:gd name="f851" fmla="*/ f672 1 f462"/>
              <a:gd name="f852" fmla="*/ f673 1 f461"/>
              <a:gd name="f853" fmla="*/ f674 1 f462"/>
              <a:gd name="f854" fmla="*/ f675 1 f461"/>
              <a:gd name="f855" fmla="*/ f676 1 f461"/>
              <a:gd name="f856" fmla="*/ f677 1 f462"/>
              <a:gd name="f857" fmla="*/ f678 1 f461"/>
              <a:gd name="f858" fmla="*/ f679 1 f462"/>
              <a:gd name="f859" fmla="*/ f680 1 f461"/>
              <a:gd name="f860" fmla="*/ f681 1 f462"/>
              <a:gd name="f861" fmla="*/ f682 1 f461"/>
              <a:gd name="f862" fmla="*/ f683 1 f462"/>
              <a:gd name="f863" fmla="*/ f684 1 f461"/>
              <a:gd name="f864" fmla="*/ f685 1 f462"/>
              <a:gd name="f865" fmla="*/ f686 1 f461"/>
              <a:gd name="f866" fmla="*/ f687 1 f462"/>
              <a:gd name="f867" fmla="*/ f688 1 f461"/>
              <a:gd name="f868" fmla="*/ f689 1 f462"/>
              <a:gd name="f869" fmla="*/ f690 1 f461"/>
              <a:gd name="f870" fmla="*/ f691 1 f462"/>
              <a:gd name="f871" fmla="*/ f692 1 f461"/>
              <a:gd name="f872" fmla="*/ f693 1 f462"/>
              <a:gd name="f873" fmla="*/ f694 1 f461"/>
              <a:gd name="f874" fmla="*/ f695 1 f462"/>
              <a:gd name="f875" fmla="*/ f696 1 f461"/>
              <a:gd name="f876" fmla="*/ f697 1 f462"/>
              <a:gd name="f877" fmla="*/ f698 1 f462"/>
              <a:gd name="f878" fmla="*/ f699 1 f461"/>
              <a:gd name="f879" fmla="*/ f700 1 f462"/>
              <a:gd name="f880" fmla="*/ f701 1 f461"/>
              <a:gd name="f881" fmla="*/ f702 1 f462"/>
              <a:gd name="f882" fmla="*/ f703 1 f461"/>
              <a:gd name="f883" fmla="*/ f704 1 f462"/>
              <a:gd name="f884" fmla="*/ f705 1 f461"/>
              <a:gd name="f885" fmla="*/ f706 1 f462"/>
              <a:gd name="f886" fmla="*/ f707 1 f461"/>
              <a:gd name="f887" fmla="*/ f708 1 f462"/>
              <a:gd name="f888" fmla="*/ f709 1 f461"/>
              <a:gd name="f889" fmla="*/ f710 1 f462"/>
              <a:gd name="f890" fmla="*/ f711 1 f461"/>
              <a:gd name="f891" fmla="*/ f712 1 f462"/>
              <a:gd name="f892" fmla="*/ f713 1 f461"/>
              <a:gd name="f893" fmla="*/ f714 1 f462"/>
              <a:gd name="f894" fmla="*/ f715 1 f462"/>
              <a:gd name="f895" fmla="*/ f716 1 f461"/>
              <a:gd name="f896" fmla="*/ f717 1 f462"/>
              <a:gd name="f897" fmla="*/ f718 1 f461"/>
              <a:gd name="f898" fmla="*/ f719 1 f462"/>
              <a:gd name="f899" fmla="*/ f720 1 f461"/>
              <a:gd name="f900" fmla="*/ f721 1 f462"/>
              <a:gd name="f901" fmla="*/ f722 1 f461"/>
              <a:gd name="f902" fmla="*/ f723 1 f462"/>
              <a:gd name="f903" fmla="*/ f724 1 f461"/>
              <a:gd name="f904" fmla="*/ f725 1 f462"/>
              <a:gd name="f905" fmla="*/ f726 1 f461"/>
              <a:gd name="f906" fmla="*/ f727 1 f462"/>
              <a:gd name="f907" fmla="*/ f728 1 f461"/>
              <a:gd name="f908" fmla="*/ f729 1 f462"/>
              <a:gd name="f909" fmla="*/ f730 1 f461"/>
              <a:gd name="f910" fmla="*/ f731 1 f462"/>
              <a:gd name="f911" fmla="*/ f732 1 f461"/>
              <a:gd name="f912" fmla="*/ f733 1 f462"/>
              <a:gd name="f913" fmla="*/ f734 1 f462"/>
              <a:gd name="f914" fmla="*/ f735 1 f461"/>
              <a:gd name="f915" fmla="*/ f736 1 f462"/>
              <a:gd name="f916" fmla="*/ f737 1 f461"/>
              <a:gd name="f917" fmla="*/ f738 1 f462"/>
              <a:gd name="f918" fmla="*/ f739 1 f461"/>
              <a:gd name="f919" fmla="*/ f740 1 f462"/>
              <a:gd name="f920" fmla="*/ f741 1 f461"/>
              <a:gd name="f921" fmla="*/ f742 1 f462"/>
              <a:gd name="f922" fmla="*/ f743 1 f461"/>
              <a:gd name="f923" fmla="*/ f744 1 f462"/>
              <a:gd name="f924" fmla="*/ f745 1 f461"/>
              <a:gd name="f925" fmla="*/ f746 1 f462"/>
              <a:gd name="f926" fmla="*/ f747 1 f461"/>
              <a:gd name="f927" fmla="*/ f748 1 f462"/>
              <a:gd name="f928" fmla="*/ f749 1 f461"/>
              <a:gd name="f929" fmla="*/ f750 1 f462"/>
              <a:gd name="f930" fmla="*/ f751 1 f461"/>
              <a:gd name="f931" fmla="*/ f752 1 f462"/>
              <a:gd name="f932" fmla="*/ f753 1 f461"/>
              <a:gd name="f933" fmla="*/ f754 1 f462"/>
              <a:gd name="f934" fmla="*/ f755 1 f461"/>
              <a:gd name="f935" fmla="*/ f756 1 f462"/>
              <a:gd name="f936" fmla="*/ f757 1 f461"/>
              <a:gd name="f937" fmla="*/ f758 1 f462"/>
              <a:gd name="f938" fmla="*/ f759 1 f461"/>
              <a:gd name="f939" fmla="*/ f760 1 f462"/>
              <a:gd name="f940" fmla="*/ f761 1 f462"/>
              <a:gd name="f941" fmla="*/ f762 1 f461"/>
              <a:gd name="f942" fmla="*/ f763 1 f462"/>
              <a:gd name="f943" fmla="*/ f764 1 f461"/>
              <a:gd name="f944" fmla="*/ f765 1 f462"/>
              <a:gd name="f945" fmla="*/ f766 1 f461"/>
              <a:gd name="f946" fmla="*/ f767 1 f462"/>
              <a:gd name="f947" fmla="*/ f768 1 f461"/>
              <a:gd name="f948" fmla="*/ f769 1 f462"/>
              <a:gd name="f949" fmla="*/ f770 1 f461"/>
              <a:gd name="f950" fmla="*/ f771 1 f462"/>
              <a:gd name="f951" fmla="*/ f772 1 f461"/>
              <a:gd name="f952" fmla="*/ f773 1 f462"/>
              <a:gd name="f953" fmla="*/ f774 1 f462"/>
              <a:gd name="f954" fmla="*/ f775 1 f461"/>
              <a:gd name="f955" fmla="*/ f776 1 f462"/>
              <a:gd name="f956" fmla="*/ f777 1 f461"/>
              <a:gd name="f957" fmla="*/ f778 1 f462"/>
              <a:gd name="f958" fmla="*/ f779 1 f461"/>
              <a:gd name="f959" fmla="*/ f780 1 f462"/>
              <a:gd name="f960" fmla="*/ f781 1 f461"/>
              <a:gd name="f961" fmla="*/ f782 1 f462"/>
              <a:gd name="f962" fmla="*/ f783 1 f461"/>
              <a:gd name="f963" fmla="*/ f784 1 f462"/>
              <a:gd name="f964" fmla="*/ f785 1 f461"/>
              <a:gd name="f965" fmla="*/ f786 1 f462"/>
              <a:gd name="f966" fmla="*/ f787 1 f462"/>
              <a:gd name="f967" fmla="*/ f788 1 f461"/>
              <a:gd name="f968" fmla="*/ f789 1 f462"/>
              <a:gd name="f969" fmla="*/ f790 1 f461"/>
              <a:gd name="f970" fmla="*/ f791 1 f462"/>
              <a:gd name="f971" fmla="*/ f792 1 f461"/>
              <a:gd name="f972" fmla="*/ f793 1 f462"/>
              <a:gd name="f973" fmla="*/ f794 1 f461"/>
              <a:gd name="f974" fmla="*/ f795 1 f462"/>
              <a:gd name="f975" fmla="*/ f796 1 f461"/>
              <a:gd name="f976" fmla="*/ f797 1 f462"/>
              <a:gd name="f977" fmla="*/ f798 1 f461"/>
              <a:gd name="f978" fmla="*/ f799 1 f462"/>
              <a:gd name="f979" fmla="*/ f800 1 f461"/>
              <a:gd name="f980" fmla="*/ f801 1 f462"/>
              <a:gd name="f981" fmla="*/ f802 1 f461"/>
              <a:gd name="f982" fmla="*/ f803 1 f462"/>
              <a:gd name="f983" fmla="*/ f804 1 f461"/>
              <a:gd name="f984" fmla="*/ f805 1 f462"/>
              <a:gd name="f985" fmla="*/ f806 1 f461"/>
              <a:gd name="f986" fmla="*/ f807 1 f462"/>
              <a:gd name="f987" fmla="*/ f808 1 f461"/>
              <a:gd name="f988" fmla="*/ f809 1 f462"/>
              <a:gd name="f989" fmla="*/ f810 1 f461"/>
              <a:gd name="f990" fmla="*/ f811 1 f462"/>
              <a:gd name="f991" fmla="*/ f812 f456 1"/>
              <a:gd name="f992" fmla="*/ f813 f456 1"/>
              <a:gd name="f993" fmla="*/ f815 f457 1"/>
              <a:gd name="f994" fmla="*/ f814 f457 1"/>
              <a:gd name="f995" fmla="*/ f817 f456 1"/>
              <a:gd name="f996" fmla="*/ f818 f457 1"/>
              <a:gd name="f997" fmla="*/ f819 f456 1"/>
              <a:gd name="f998" fmla="*/ f820 f456 1"/>
              <a:gd name="f999" fmla="*/ f821 f456 1"/>
              <a:gd name="f1000" fmla="*/ f822 f456 1"/>
              <a:gd name="f1001" fmla="*/ f823 f456 1"/>
              <a:gd name="f1002" fmla="*/ f824 f456 1"/>
              <a:gd name="f1003" fmla="*/ f825 f457 1"/>
              <a:gd name="f1004" fmla="*/ f826 f456 1"/>
              <a:gd name="f1005" fmla="*/ f827 f457 1"/>
              <a:gd name="f1006" fmla="*/ f828 f456 1"/>
              <a:gd name="f1007" fmla="*/ f829 f457 1"/>
              <a:gd name="f1008" fmla="*/ f830 f456 1"/>
              <a:gd name="f1009" fmla="*/ f831 f457 1"/>
              <a:gd name="f1010" fmla="*/ f832 f456 1"/>
              <a:gd name="f1011" fmla="*/ f833 f457 1"/>
              <a:gd name="f1012" fmla="*/ f834 f456 1"/>
              <a:gd name="f1013" fmla="*/ f835 f457 1"/>
              <a:gd name="f1014" fmla="*/ f836 f456 1"/>
              <a:gd name="f1015" fmla="*/ f837 f457 1"/>
              <a:gd name="f1016" fmla="*/ f838 f456 1"/>
              <a:gd name="f1017" fmla="*/ f839 f457 1"/>
              <a:gd name="f1018" fmla="*/ f840 f456 1"/>
              <a:gd name="f1019" fmla="*/ f841 f457 1"/>
              <a:gd name="f1020" fmla="*/ f842 f456 1"/>
              <a:gd name="f1021" fmla="*/ f843 f457 1"/>
              <a:gd name="f1022" fmla="*/ f844 f456 1"/>
              <a:gd name="f1023" fmla="*/ f845 f457 1"/>
              <a:gd name="f1024" fmla="*/ f846 f456 1"/>
              <a:gd name="f1025" fmla="*/ f847 f457 1"/>
              <a:gd name="f1026" fmla="*/ f848 f456 1"/>
              <a:gd name="f1027" fmla="*/ f849 f457 1"/>
              <a:gd name="f1028" fmla="*/ f850 f456 1"/>
              <a:gd name="f1029" fmla="*/ f851 f457 1"/>
              <a:gd name="f1030" fmla="*/ f852 f456 1"/>
              <a:gd name="f1031" fmla="*/ f853 f457 1"/>
              <a:gd name="f1032" fmla="*/ f854 f456 1"/>
              <a:gd name="f1033" fmla="*/ f855 f456 1"/>
              <a:gd name="f1034" fmla="*/ f856 f457 1"/>
              <a:gd name="f1035" fmla="*/ f857 f456 1"/>
              <a:gd name="f1036" fmla="*/ f858 f457 1"/>
              <a:gd name="f1037" fmla="*/ f859 f456 1"/>
              <a:gd name="f1038" fmla="*/ f860 f457 1"/>
              <a:gd name="f1039" fmla="*/ f861 f456 1"/>
              <a:gd name="f1040" fmla="*/ f862 f457 1"/>
              <a:gd name="f1041" fmla="*/ f863 f456 1"/>
              <a:gd name="f1042" fmla="*/ f864 f457 1"/>
              <a:gd name="f1043" fmla="*/ f865 f456 1"/>
              <a:gd name="f1044" fmla="*/ f866 f457 1"/>
              <a:gd name="f1045" fmla="*/ f867 f456 1"/>
              <a:gd name="f1046" fmla="*/ f868 f457 1"/>
              <a:gd name="f1047" fmla="*/ f869 f456 1"/>
              <a:gd name="f1048" fmla="*/ f870 f457 1"/>
              <a:gd name="f1049" fmla="*/ f871 f456 1"/>
              <a:gd name="f1050" fmla="*/ f872 f457 1"/>
              <a:gd name="f1051" fmla="*/ f873 f456 1"/>
              <a:gd name="f1052" fmla="*/ f874 f457 1"/>
              <a:gd name="f1053" fmla="*/ f875 f456 1"/>
              <a:gd name="f1054" fmla="*/ f876 f457 1"/>
              <a:gd name="f1055" fmla="*/ f877 f457 1"/>
              <a:gd name="f1056" fmla="*/ f878 f456 1"/>
              <a:gd name="f1057" fmla="*/ f879 f457 1"/>
              <a:gd name="f1058" fmla="*/ f880 f456 1"/>
              <a:gd name="f1059" fmla="*/ f881 f457 1"/>
              <a:gd name="f1060" fmla="*/ f882 f456 1"/>
              <a:gd name="f1061" fmla="*/ f883 f457 1"/>
              <a:gd name="f1062" fmla="*/ f884 f456 1"/>
              <a:gd name="f1063" fmla="*/ f885 f457 1"/>
              <a:gd name="f1064" fmla="*/ f886 f456 1"/>
              <a:gd name="f1065" fmla="*/ f887 f457 1"/>
              <a:gd name="f1066" fmla="*/ f888 f456 1"/>
              <a:gd name="f1067" fmla="*/ f889 f457 1"/>
              <a:gd name="f1068" fmla="*/ f890 f456 1"/>
              <a:gd name="f1069" fmla="*/ f891 f457 1"/>
              <a:gd name="f1070" fmla="*/ f892 f456 1"/>
              <a:gd name="f1071" fmla="*/ f893 f457 1"/>
              <a:gd name="f1072" fmla="*/ f894 f457 1"/>
              <a:gd name="f1073" fmla="*/ f895 f456 1"/>
              <a:gd name="f1074" fmla="*/ f896 f457 1"/>
              <a:gd name="f1075" fmla="*/ f897 f456 1"/>
              <a:gd name="f1076" fmla="*/ f898 f457 1"/>
              <a:gd name="f1077" fmla="*/ f899 f456 1"/>
              <a:gd name="f1078" fmla="*/ f900 f457 1"/>
              <a:gd name="f1079" fmla="*/ f901 f456 1"/>
              <a:gd name="f1080" fmla="*/ f902 f457 1"/>
              <a:gd name="f1081" fmla="*/ f903 f456 1"/>
              <a:gd name="f1082" fmla="*/ f904 f457 1"/>
              <a:gd name="f1083" fmla="*/ f905 f456 1"/>
              <a:gd name="f1084" fmla="*/ f906 f457 1"/>
              <a:gd name="f1085" fmla="*/ f907 f456 1"/>
              <a:gd name="f1086" fmla="*/ f908 f457 1"/>
              <a:gd name="f1087" fmla="*/ f909 f456 1"/>
              <a:gd name="f1088" fmla="*/ f910 f457 1"/>
              <a:gd name="f1089" fmla="*/ f911 f456 1"/>
              <a:gd name="f1090" fmla="*/ f912 f457 1"/>
              <a:gd name="f1091" fmla="*/ f913 f457 1"/>
              <a:gd name="f1092" fmla="*/ f914 f456 1"/>
              <a:gd name="f1093" fmla="*/ f915 f457 1"/>
              <a:gd name="f1094" fmla="*/ f916 f456 1"/>
              <a:gd name="f1095" fmla="*/ f917 f457 1"/>
              <a:gd name="f1096" fmla="*/ f918 f456 1"/>
              <a:gd name="f1097" fmla="*/ f919 f457 1"/>
              <a:gd name="f1098" fmla="*/ f920 f456 1"/>
              <a:gd name="f1099" fmla="*/ f921 f457 1"/>
              <a:gd name="f1100" fmla="*/ f922 f456 1"/>
              <a:gd name="f1101" fmla="*/ f923 f457 1"/>
              <a:gd name="f1102" fmla="*/ f924 f456 1"/>
              <a:gd name="f1103" fmla="*/ f925 f457 1"/>
              <a:gd name="f1104" fmla="*/ f926 f456 1"/>
              <a:gd name="f1105" fmla="*/ f927 f457 1"/>
              <a:gd name="f1106" fmla="*/ f928 f456 1"/>
              <a:gd name="f1107" fmla="*/ f929 f457 1"/>
              <a:gd name="f1108" fmla="*/ f930 f456 1"/>
              <a:gd name="f1109" fmla="*/ f931 f457 1"/>
              <a:gd name="f1110" fmla="*/ f932 f456 1"/>
              <a:gd name="f1111" fmla="*/ f933 f457 1"/>
              <a:gd name="f1112" fmla="*/ f934 f456 1"/>
              <a:gd name="f1113" fmla="*/ f935 f457 1"/>
              <a:gd name="f1114" fmla="*/ f936 f456 1"/>
              <a:gd name="f1115" fmla="*/ f937 f457 1"/>
              <a:gd name="f1116" fmla="*/ f938 f456 1"/>
              <a:gd name="f1117" fmla="*/ f939 f457 1"/>
              <a:gd name="f1118" fmla="*/ f940 f457 1"/>
              <a:gd name="f1119" fmla="*/ f941 f456 1"/>
              <a:gd name="f1120" fmla="*/ f942 f457 1"/>
              <a:gd name="f1121" fmla="*/ f943 f456 1"/>
              <a:gd name="f1122" fmla="*/ f944 f457 1"/>
              <a:gd name="f1123" fmla="*/ f945 f456 1"/>
              <a:gd name="f1124" fmla="*/ f946 f457 1"/>
              <a:gd name="f1125" fmla="*/ f947 f456 1"/>
              <a:gd name="f1126" fmla="*/ f948 f457 1"/>
              <a:gd name="f1127" fmla="*/ f949 f456 1"/>
              <a:gd name="f1128" fmla="*/ f950 f457 1"/>
              <a:gd name="f1129" fmla="*/ f951 f456 1"/>
              <a:gd name="f1130" fmla="*/ f952 f457 1"/>
              <a:gd name="f1131" fmla="*/ f953 f457 1"/>
              <a:gd name="f1132" fmla="*/ f954 f456 1"/>
              <a:gd name="f1133" fmla="*/ f955 f457 1"/>
              <a:gd name="f1134" fmla="*/ f956 f456 1"/>
              <a:gd name="f1135" fmla="*/ f957 f457 1"/>
              <a:gd name="f1136" fmla="*/ f958 f456 1"/>
              <a:gd name="f1137" fmla="*/ f959 f457 1"/>
              <a:gd name="f1138" fmla="*/ f960 f456 1"/>
              <a:gd name="f1139" fmla="*/ f961 f457 1"/>
              <a:gd name="f1140" fmla="*/ f962 f456 1"/>
              <a:gd name="f1141" fmla="*/ f963 f457 1"/>
              <a:gd name="f1142" fmla="*/ f964 f456 1"/>
              <a:gd name="f1143" fmla="*/ f965 f457 1"/>
              <a:gd name="f1144" fmla="*/ f966 f457 1"/>
              <a:gd name="f1145" fmla="*/ f967 f456 1"/>
              <a:gd name="f1146" fmla="*/ f968 f457 1"/>
              <a:gd name="f1147" fmla="*/ f969 f456 1"/>
              <a:gd name="f1148" fmla="*/ f970 f457 1"/>
              <a:gd name="f1149" fmla="*/ f971 f456 1"/>
              <a:gd name="f1150" fmla="*/ f972 f457 1"/>
              <a:gd name="f1151" fmla="*/ f973 f456 1"/>
              <a:gd name="f1152" fmla="*/ f974 f457 1"/>
              <a:gd name="f1153" fmla="*/ f975 f456 1"/>
              <a:gd name="f1154" fmla="*/ f976 f457 1"/>
              <a:gd name="f1155" fmla="*/ f977 f456 1"/>
              <a:gd name="f1156" fmla="*/ f978 f457 1"/>
              <a:gd name="f1157" fmla="*/ f979 f456 1"/>
              <a:gd name="f1158" fmla="*/ f980 f457 1"/>
              <a:gd name="f1159" fmla="*/ f981 f456 1"/>
              <a:gd name="f1160" fmla="*/ f982 f457 1"/>
              <a:gd name="f1161" fmla="*/ f983 f456 1"/>
              <a:gd name="f1162" fmla="*/ f984 f457 1"/>
              <a:gd name="f1163" fmla="*/ f985 f456 1"/>
              <a:gd name="f1164" fmla="*/ f986 f457 1"/>
              <a:gd name="f1165" fmla="*/ f987 f456 1"/>
              <a:gd name="f1166" fmla="*/ f988 f457 1"/>
              <a:gd name="f1167" fmla="*/ f989 f456 1"/>
              <a:gd name="f1168" fmla="*/ f990 f457 1"/>
            </a:gdLst>
            <a:ahLst/>
            <a:cxnLst>
              <a:cxn ang="3cd4">
                <a:pos x="hc" y="t"/>
              </a:cxn>
              <a:cxn ang="0">
                <a:pos x="r" y="vc"/>
              </a:cxn>
              <a:cxn ang="cd4">
                <a:pos x="hc" y="b"/>
              </a:cxn>
              <a:cxn ang="cd2">
                <a:pos x="l" y="vc"/>
              </a:cxn>
              <a:cxn ang="f816">
                <a:pos x="f995" y="f996"/>
              </a:cxn>
              <a:cxn ang="f816">
                <a:pos x="f997" y="f996"/>
              </a:cxn>
              <a:cxn ang="f816">
                <a:pos x="f998" y="f996"/>
              </a:cxn>
              <a:cxn ang="f816">
                <a:pos x="f999" y="f996"/>
              </a:cxn>
              <a:cxn ang="f816">
                <a:pos x="f1000" y="f996"/>
              </a:cxn>
              <a:cxn ang="f816">
                <a:pos x="f1001" y="f996"/>
              </a:cxn>
              <a:cxn ang="f816">
                <a:pos x="f1002" y="f1003"/>
              </a:cxn>
              <a:cxn ang="f816">
                <a:pos x="f1004" y="f1005"/>
              </a:cxn>
              <a:cxn ang="f816">
                <a:pos x="f1006" y="f1007"/>
              </a:cxn>
              <a:cxn ang="f816">
                <a:pos x="f1008" y="f1009"/>
              </a:cxn>
              <a:cxn ang="f816">
                <a:pos x="f1010" y="f1011"/>
              </a:cxn>
              <a:cxn ang="f816">
                <a:pos x="f1012" y="f1013"/>
              </a:cxn>
              <a:cxn ang="f816">
                <a:pos x="f1014" y="f1015"/>
              </a:cxn>
              <a:cxn ang="f816">
                <a:pos x="f1016" y="f1017"/>
              </a:cxn>
              <a:cxn ang="f816">
                <a:pos x="f1018" y="f1019"/>
              </a:cxn>
              <a:cxn ang="f816">
                <a:pos x="f1020" y="f1021"/>
              </a:cxn>
              <a:cxn ang="f816">
                <a:pos x="f1022" y="f1023"/>
              </a:cxn>
              <a:cxn ang="f816">
                <a:pos x="f1024" y="f1025"/>
              </a:cxn>
              <a:cxn ang="f816">
                <a:pos x="f1026" y="f1027"/>
              </a:cxn>
              <a:cxn ang="f816">
                <a:pos x="f1028" y="f1029"/>
              </a:cxn>
              <a:cxn ang="f816">
                <a:pos x="f1030" y="f1031"/>
              </a:cxn>
              <a:cxn ang="f816">
                <a:pos x="f1032" y="f1031"/>
              </a:cxn>
              <a:cxn ang="f816">
                <a:pos x="f1033" y="f1034"/>
              </a:cxn>
              <a:cxn ang="f816">
                <a:pos x="f1035" y="f1036"/>
              </a:cxn>
              <a:cxn ang="f816">
                <a:pos x="f1037" y="f1038"/>
              </a:cxn>
              <a:cxn ang="f816">
                <a:pos x="f1039" y="f1040"/>
              </a:cxn>
              <a:cxn ang="f816">
                <a:pos x="f1041" y="f1042"/>
              </a:cxn>
              <a:cxn ang="f816">
                <a:pos x="f1043" y="f1044"/>
              </a:cxn>
              <a:cxn ang="f816">
                <a:pos x="f1045" y="f1046"/>
              </a:cxn>
              <a:cxn ang="f816">
                <a:pos x="f1047" y="f1048"/>
              </a:cxn>
              <a:cxn ang="f816">
                <a:pos x="f1049" y="f1050"/>
              </a:cxn>
              <a:cxn ang="f816">
                <a:pos x="f1051" y="f1052"/>
              </a:cxn>
              <a:cxn ang="f816">
                <a:pos x="f1053" y="f1054"/>
              </a:cxn>
              <a:cxn ang="f816">
                <a:pos x="f1006" y="f1055"/>
              </a:cxn>
              <a:cxn ang="f816">
                <a:pos x="f1056" y="f1057"/>
              </a:cxn>
              <a:cxn ang="f816">
                <a:pos x="f1058" y="f1059"/>
              </a:cxn>
              <a:cxn ang="f816">
                <a:pos x="f1060" y="f1061"/>
              </a:cxn>
              <a:cxn ang="f816">
                <a:pos x="f1062" y="f1063"/>
              </a:cxn>
              <a:cxn ang="f816">
                <a:pos x="f1064" y="f1065"/>
              </a:cxn>
              <a:cxn ang="f816">
                <a:pos x="f1066" y="f1067"/>
              </a:cxn>
              <a:cxn ang="f816">
                <a:pos x="f1068" y="f1069"/>
              </a:cxn>
              <a:cxn ang="f816">
                <a:pos x="f1070" y="f1071"/>
              </a:cxn>
              <a:cxn ang="f816">
                <a:pos x="f1070" y="f1072"/>
              </a:cxn>
              <a:cxn ang="f816">
                <a:pos x="f1073" y="f1074"/>
              </a:cxn>
              <a:cxn ang="f816">
                <a:pos x="f1075" y="f1076"/>
              </a:cxn>
              <a:cxn ang="f816">
                <a:pos x="f1077" y="f1078"/>
              </a:cxn>
              <a:cxn ang="f816">
                <a:pos x="f1079" y="f1080"/>
              </a:cxn>
              <a:cxn ang="f816">
                <a:pos x="f1081" y="f1082"/>
              </a:cxn>
              <a:cxn ang="f816">
                <a:pos x="f1083" y="f1084"/>
              </a:cxn>
              <a:cxn ang="f816">
                <a:pos x="f1085" y="f1086"/>
              </a:cxn>
              <a:cxn ang="f816">
                <a:pos x="f1087" y="f1088"/>
              </a:cxn>
              <a:cxn ang="f816">
                <a:pos x="f1014" y="f1088"/>
              </a:cxn>
              <a:cxn ang="f816">
                <a:pos x="f1089" y="f1090"/>
              </a:cxn>
              <a:cxn ang="f816">
                <a:pos x="f1004" y="f1091"/>
              </a:cxn>
              <a:cxn ang="f816">
                <a:pos x="f1092" y="f1093"/>
              </a:cxn>
              <a:cxn ang="f816">
                <a:pos x="f1094" y="f1095"/>
              </a:cxn>
              <a:cxn ang="f816">
                <a:pos x="f1096" y="f1097"/>
              </a:cxn>
              <a:cxn ang="f816">
                <a:pos x="f1098" y="f1099"/>
              </a:cxn>
              <a:cxn ang="f816">
                <a:pos x="f1100" y="f1101"/>
              </a:cxn>
              <a:cxn ang="f816">
                <a:pos x="f1102" y="f1103"/>
              </a:cxn>
              <a:cxn ang="f816">
                <a:pos x="f1104" y="f1105"/>
              </a:cxn>
              <a:cxn ang="f816">
                <a:pos x="f1106" y="f1107"/>
              </a:cxn>
              <a:cxn ang="f816">
                <a:pos x="f1108" y="f1109"/>
              </a:cxn>
              <a:cxn ang="f816">
                <a:pos x="f1110" y="f1111"/>
              </a:cxn>
              <a:cxn ang="f816">
                <a:pos x="f1112" y="f1113"/>
              </a:cxn>
              <a:cxn ang="f816">
                <a:pos x="f1114" y="f1115"/>
              </a:cxn>
              <a:cxn ang="f816">
                <a:pos x="f1116" y="f1117"/>
              </a:cxn>
              <a:cxn ang="f816">
                <a:pos x="f1081" y="f1118"/>
              </a:cxn>
              <a:cxn ang="f816">
                <a:pos x="f1119" y="f1120"/>
              </a:cxn>
              <a:cxn ang="f816">
                <a:pos x="f1121" y="f1122"/>
              </a:cxn>
              <a:cxn ang="f816">
                <a:pos x="f1123" y="f1124"/>
              </a:cxn>
              <a:cxn ang="f816">
                <a:pos x="f1125" y="f1126"/>
              </a:cxn>
              <a:cxn ang="f816">
                <a:pos x="f1127" y="f1128"/>
              </a:cxn>
              <a:cxn ang="f816">
                <a:pos x="f1129" y="f1130"/>
              </a:cxn>
              <a:cxn ang="f816">
                <a:pos x="f1039" y="f1131"/>
              </a:cxn>
              <a:cxn ang="f816">
                <a:pos x="f1132" y="f1133"/>
              </a:cxn>
              <a:cxn ang="f816">
                <a:pos x="f1134" y="f1135"/>
              </a:cxn>
              <a:cxn ang="f816">
                <a:pos x="f1136" y="f1137"/>
              </a:cxn>
              <a:cxn ang="f816">
                <a:pos x="f1138" y="f1139"/>
              </a:cxn>
              <a:cxn ang="f816">
                <a:pos x="f1140" y="f1141"/>
              </a:cxn>
              <a:cxn ang="f816">
                <a:pos x="f1142" y="f1143"/>
              </a:cxn>
              <a:cxn ang="f816">
                <a:pos x="f1022" y="f1144"/>
              </a:cxn>
              <a:cxn ang="f816">
                <a:pos x="f1145" y="f1146"/>
              </a:cxn>
              <a:cxn ang="f816">
                <a:pos x="f1147" y="f1148"/>
              </a:cxn>
              <a:cxn ang="f816">
                <a:pos x="f1149" y="f1150"/>
              </a:cxn>
              <a:cxn ang="f816">
                <a:pos x="f1151" y="f1152"/>
              </a:cxn>
              <a:cxn ang="f816">
                <a:pos x="f1153" y="f1154"/>
              </a:cxn>
              <a:cxn ang="f816">
                <a:pos x="f1155" y="f1156"/>
              </a:cxn>
              <a:cxn ang="f816">
                <a:pos x="f1157" y="f1158"/>
              </a:cxn>
              <a:cxn ang="f816">
                <a:pos x="f1159" y="f1160"/>
              </a:cxn>
              <a:cxn ang="f816">
                <a:pos x="f1161" y="f1162"/>
              </a:cxn>
              <a:cxn ang="f816">
                <a:pos x="f1163" y="f1164"/>
              </a:cxn>
              <a:cxn ang="f816">
                <a:pos x="f1165" y="f1166"/>
              </a:cxn>
              <a:cxn ang="f816">
                <a:pos x="f1167" y="f1168"/>
              </a:cxn>
              <a:cxn ang="f816">
                <a:pos x="f1000" y="f1168"/>
              </a:cxn>
              <a:cxn ang="f816">
                <a:pos x="f999" y="f1168"/>
              </a:cxn>
              <a:cxn ang="f816">
                <a:pos x="f998" y="f1168"/>
              </a:cxn>
              <a:cxn ang="f816">
                <a:pos x="f997" y="f1168"/>
              </a:cxn>
              <a:cxn ang="f816">
                <a:pos x="f995" y="f1168"/>
              </a:cxn>
            </a:cxnLst>
            <a:rect l="f991" t="f994" r="f992" b="f993"/>
            <a:pathLst>
              <a:path w="7534656" h="6858000">
                <a:moveTo>
                  <a:pt x="f5" y="f5"/>
                </a:moveTo>
                <a:lnTo>
                  <a:pt x="f8" y="f5"/>
                </a:lnTo>
                <a:lnTo>
                  <a:pt x="f9" y="f5"/>
                </a:lnTo>
                <a:lnTo>
                  <a:pt x="f10" y="f5"/>
                </a:lnTo>
                <a:lnTo>
                  <a:pt x="f11" y="f5"/>
                </a:lnTo>
                <a:lnTo>
                  <a:pt x="f12" y="f5"/>
                </a:lnTo>
                <a:cubicBezTo>
                  <a:pt x="f13" y="f14"/>
                  <a:pt x="f15" y="f16"/>
                  <a:pt x="f17" y="f18"/>
                </a:cubicBezTo>
                <a:cubicBezTo>
                  <a:pt x="f19" y="f20"/>
                  <a:pt x="f21" y="f22"/>
                  <a:pt x="f23" y="f24"/>
                </a:cubicBezTo>
                <a:cubicBezTo>
                  <a:pt x="f25" y="f26"/>
                  <a:pt x="f27" y="f18"/>
                  <a:pt x="f28" y="f29"/>
                </a:cubicBezTo>
                <a:cubicBezTo>
                  <a:pt x="f30" y="f31"/>
                  <a:pt x="f32" y="f31"/>
                  <a:pt x="f33" y="f34"/>
                </a:cubicBezTo>
                <a:cubicBezTo>
                  <a:pt x="f35" y="f36"/>
                  <a:pt x="f37" y="f20"/>
                  <a:pt x="f38" y="f39"/>
                </a:cubicBezTo>
                <a:cubicBezTo>
                  <a:pt x="f40" y="f41"/>
                  <a:pt x="f42" y="f43"/>
                  <a:pt x="f44" y="f45"/>
                </a:cubicBezTo>
                <a:cubicBezTo>
                  <a:pt x="f46" y="f47"/>
                  <a:pt x="f48" y="f49"/>
                  <a:pt x="f50" y="f51"/>
                </a:cubicBezTo>
                <a:cubicBezTo>
                  <a:pt x="f25" y="f52"/>
                  <a:pt x="f27" y="f53"/>
                  <a:pt x="f54" y="f55"/>
                </a:cubicBezTo>
                <a:cubicBezTo>
                  <a:pt x="f38" y="f56"/>
                  <a:pt x="f57" y="f58"/>
                  <a:pt x="f59" y="f60"/>
                </a:cubicBezTo>
                <a:cubicBezTo>
                  <a:pt x="f61" y="f62"/>
                  <a:pt x="f28" y="f63"/>
                  <a:pt x="f35" y="f64"/>
                </a:cubicBezTo>
                <a:cubicBezTo>
                  <a:pt x="f65" y="f66"/>
                  <a:pt x="f67" y="f68"/>
                  <a:pt x="f69" y="f70"/>
                </a:cubicBezTo>
                <a:cubicBezTo>
                  <a:pt x="f71" y="f72"/>
                  <a:pt x="f73" y="f74"/>
                  <a:pt x="f75" y="f72"/>
                </a:cubicBezTo>
                <a:cubicBezTo>
                  <a:pt x="f76" y="f77"/>
                  <a:pt x="f78" y="f79"/>
                  <a:pt x="f78" y="f80"/>
                </a:cubicBezTo>
                <a:cubicBezTo>
                  <a:pt x="f81" y="f82"/>
                  <a:pt x="f75" y="f83"/>
                  <a:pt x="f84" y="f85"/>
                </a:cubicBezTo>
                <a:cubicBezTo>
                  <a:pt x="f86" y="f87"/>
                  <a:pt x="f88" y="f89"/>
                  <a:pt x="f90" y="f91"/>
                </a:cubicBezTo>
                <a:cubicBezTo>
                  <a:pt x="f92" y="f93"/>
                  <a:pt x="f67" y="f94"/>
                  <a:pt x="f95" y="f91"/>
                </a:cubicBezTo>
                <a:cubicBezTo>
                  <a:pt x="f96" y="f97"/>
                  <a:pt x="f98" y="f99"/>
                  <a:pt x="f100" y="f101"/>
                </a:cubicBezTo>
                <a:cubicBezTo>
                  <a:pt x="f102" y="f103"/>
                  <a:pt x="f104" y="f105"/>
                  <a:pt x="f106" y="f107"/>
                </a:cubicBez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cubicBezTo>
                  <a:pt x="f132" y="f133"/>
                  <a:pt x="f134" y="f135"/>
                  <a:pt x="f136" y="f137"/>
                </a:cubicBezTo>
                <a:cubicBezTo>
                  <a:pt x="f138" y="f139"/>
                  <a:pt x="f140" y="f141"/>
                  <a:pt x="f71" y="f142"/>
                </a:cubicBezTo>
                <a:cubicBezTo>
                  <a:pt x="f88" y="f143"/>
                  <a:pt x="f12" y="f144"/>
                  <a:pt x="f145" y="f146"/>
                </a:cubicBezTo>
                <a:cubicBezTo>
                  <a:pt x="f147" y="f148"/>
                  <a:pt x="f149" y="f150"/>
                  <a:pt x="f151" y="f152"/>
                </a:cubicBezTo>
                <a:cubicBezTo>
                  <a:pt x="f153" y="f154"/>
                  <a:pt x="f44" y="f155"/>
                  <a:pt x="f156" y="f157"/>
                </a:cubicBezTo>
                <a:cubicBezTo>
                  <a:pt x="f158" y="f159"/>
                  <a:pt x="f160" y="f152"/>
                  <a:pt x="f28" y="f161"/>
                </a:cubicBezTo>
                <a:cubicBezTo>
                  <a:pt x="f162" y="f163"/>
                  <a:pt x="f164" y="f165"/>
                  <a:pt x="f166" y="f165"/>
                </a:cubicBezTo>
                <a:cubicBezTo>
                  <a:pt x="f167" y="f165"/>
                  <a:pt x="f168" y="f169"/>
                  <a:pt x="f170" y="f171"/>
                </a:cubicBezTo>
                <a:cubicBezTo>
                  <a:pt x="f172" y="f171"/>
                  <a:pt x="f173" y="f174"/>
                  <a:pt x="f173" y="f175"/>
                </a:cubicBezTo>
                <a:cubicBezTo>
                  <a:pt x="f173" y="f176"/>
                  <a:pt x="f177" y="f178"/>
                  <a:pt x="f179" y="f180"/>
                </a:cubicBezTo>
                <a:cubicBezTo>
                  <a:pt x="f181" y="f182"/>
                  <a:pt x="f183" y="f175"/>
                  <a:pt x="f48" y="f184"/>
                </a:cubicBezTo>
                <a:cubicBezTo>
                  <a:pt x="f181" y="f185"/>
                  <a:pt x="f186" y="f187"/>
                  <a:pt x="f188" y="f189"/>
                </a:cubicBezTo>
                <a:cubicBezTo>
                  <a:pt x="f188" y="f190"/>
                  <a:pt x="f191" y="f192"/>
                  <a:pt x="f193" y="f194"/>
                </a:cubicBezTo>
                <a:cubicBezTo>
                  <a:pt x="f195" y="f196"/>
                  <a:pt x="f197" y="f198"/>
                  <a:pt x="f199" y="f200"/>
                </a:cubicBezTo>
                <a:cubicBezTo>
                  <a:pt x="f199" y="f201"/>
                  <a:pt x="f199" y="f202"/>
                  <a:pt x="f199" y="f203"/>
                </a:cubicBezTo>
                <a:cubicBezTo>
                  <a:pt x="f204" y="f205"/>
                  <a:pt x="f206" y="f207"/>
                  <a:pt x="f208" y="f209"/>
                </a:cubicBezTo>
                <a:cubicBezTo>
                  <a:pt x="f210" y="f211"/>
                  <a:pt x="f50" y="f212"/>
                  <a:pt x="f213" y="f214"/>
                </a:cubicBezTo>
                <a:cubicBezTo>
                  <a:pt x="f215" y="f216"/>
                  <a:pt x="f217" y="f218"/>
                  <a:pt x="f219" y="f220"/>
                </a:cubicBezTo>
                <a:cubicBezTo>
                  <a:pt x="f151" y="f221"/>
                  <a:pt x="f222" y="f200"/>
                  <a:pt x="f223" y="f224"/>
                </a:cubicBezTo>
                <a:cubicBezTo>
                  <a:pt x="f225" y="f226"/>
                  <a:pt x="f227" y="f228"/>
                  <a:pt x="f229" y="f230"/>
                </a:cubicBezTo>
                <a:cubicBezTo>
                  <a:pt x="f231" y="f232"/>
                  <a:pt x="f233" y="f234"/>
                  <a:pt x="f235" y="f236"/>
                </a:cubicBezTo>
                <a:cubicBezTo>
                  <a:pt x="f88" y="f221"/>
                  <a:pt x="f237" y="f238"/>
                  <a:pt x="f160" y="f239"/>
                </a:cubicBezTo>
                <a:cubicBezTo>
                  <a:pt x="f12" y="f240"/>
                  <a:pt x="f241" y="f242"/>
                  <a:pt x="f243" y="f244"/>
                </a:cubicBezTo>
                <a:cubicBezTo>
                  <a:pt x="f245" y="f246"/>
                  <a:pt x="f247" y="f248"/>
                  <a:pt x="f50" y="f244"/>
                </a:cubicBezTo>
                <a:cubicBezTo>
                  <a:pt x="f249" y="f250"/>
                  <a:pt x="f186" y="f251"/>
                  <a:pt x="f172" y="f252"/>
                </a:cubicBezTo>
                <a:cubicBezTo>
                  <a:pt x="f253" y="f254"/>
                  <a:pt x="f255" y="f256"/>
                  <a:pt x="f23" y="f257"/>
                </a:cubicBezTo>
                <a:cubicBezTo>
                  <a:pt x="f258" y="f259"/>
                  <a:pt x="f260" y="f252"/>
                  <a:pt x="f260" y="f261"/>
                </a:cubicBezTo>
                <a:cubicBezTo>
                  <a:pt x="f262" y="f263"/>
                  <a:pt x="f264" y="f265"/>
                  <a:pt x="f237" y="f265"/>
                </a:cubicBezTo>
                <a:cubicBezTo>
                  <a:pt x="f266" y="f265"/>
                  <a:pt x="f267" y="f268"/>
                  <a:pt x="f269" y="f270"/>
                </a:cubicBezTo>
                <a:cubicBezTo>
                  <a:pt x="f76" y="f271"/>
                  <a:pt x="f272" y="f268"/>
                  <a:pt x="f273" y="f274"/>
                </a:cubicBezTo>
                <a:cubicBezTo>
                  <a:pt x="f275" y="f276"/>
                  <a:pt x="f277" y="f278"/>
                  <a:pt x="f279" y="f280"/>
                </a:cubicBezTo>
                <a:cubicBezTo>
                  <a:pt x="f281" y="f282"/>
                  <a:pt x="f283" y="f282"/>
                  <a:pt x="f284" y="f282"/>
                </a:cubicBezTo>
                <a:cubicBezTo>
                  <a:pt x="f285" y="f286"/>
                  <a:pt x="f287" y="f288"/>
                  <a:pt x="f287" y="f289"/>
                </a:cubicBezTo>
                <a:cubicBezTo>
                  <a:pt x="f290" y="f291"/>
                  <a:pt x="f292" y="f293"/>
                  <a:pt x="f294" y="f291"/>
                </a:cubicBezTo>
                <a:cubicBezTo>
                  <a:pt x="f295" y="f296"/>
                  <a:pt x="f297" y="f298"/>
                  <a:pt x="f299" y="f300"/>
                </a:cubicBezTo>
                <a:cubicBezTo>
                  <a:pt x="f102" y="f301"/>
                  <a:pt x="f302" y="f303"/>
                  <a:pt x="f304" y="f305"/>
                </a:cubicBezTo>
                <a:cubicBezTo>
                  <a:pt x="f306" y="f307"/>
                  <a:pt x="f308" y="f309"/>
                  <a:pt x="f310" y="f311"/>
                </a:cubicBezTo>
                <a:cubicBezTo>
                  <a:pt x="f312" y="f313"/>
                  <a:pt x="f106" y="f314"/>
                  <a:pt x="f315" y="f316"/>
                </a:cubicBezTo>
                <a:cubicBezTo>
                  <a:pt x="f102" y="f317"/>
                  <a:pt x="f285" y="f318"/>
                  <a:pt x="f319" y="f320"/>
                </a:cubicBezTo>
                <a:cubicBezTo>
                  <a:pt x="f321" y="f322"/>
                  <a:pt x="f323" y="f324"/>
                  <a:pt x="f229" y="f325"/>
                </a:cubicBezTo>
                <a:cubicBezTo>
                  <a:pt x="f326" y="f327"/>
                  <a:pt x="f328" y="f329"/>
                  <a:pt x="f330" y="f331"/>
                </a:cubicBezTo>
                <a:cubicBezTo>
                  <a:pt x="f332" y="f333"/>
                  <a:pt x="f310" y="f334"/>
                  <a:pt x="f335" y="f336"/>
                </a:cubicBezTo>
                <a:cubicBezTo>
                  <a:pt x="f337" y="f338"/>
                  <a:pt x="f335" y="f339"/>
                  <a:pt x="f340" y="f341"/>
                </a:cubicBezTo>
                <a:cubicBezTo>
                  <a:pt x="f342" y="f343"/>
                  <a:pt x="f344" y="f345"/>
                  <a:pt x="f346" y="f347"/>
                </a:cubicBezTo>
                <a:cubicBezTo>
                  <a:pt x="f348" y="f349"/>
                  <a:pt x="f350" y="f351"/>
                  <a:pt x="f332" y="f352"/>
                </a:cubicBezTo>
                <a:cubicBezTo>
                  <a:pt x="f290" y="f352"/>
                  <a:pt x="f353" y="f352"/>
                  <a:pt x="f354" y="f355"/>
                </a:cubicBezTo>
                <a:cubicBezTo>
                  <a:pt x="f356" y="f357"/>
                  <a:pt x="f358" y="f359"/>
                  <a:pt x="f118" y="f360"/>
                </a:cubicBezTo>
                <a:cubicBezTo>
                  <a:pt x="f361" y="f362"/>
                  <a:pt x="f346" y="f363"/>
                  <a:pt x="f364" y="f365"/>
                </a:cubicBezTo>
                <a:cubicBezTo>
                  <a:pt x="f366" y="f367"/>
                  <a:pt x="f368" y="f369"/>
                  <a:pt x="f370" y="f371"/>
                </a:cubicBezTo>
                <a:cubicBezTo>
                  <a:pt x="f372" y="f373"/>
                  <a:pt x="f374" y="f375"/>
                  <a:pt x="f376" y="f377"/>
                </a:cubicBezTo>
                <a:cubicBezTo>
                  <a:pt x="f378" y="f379"/>
                  <a:pt x="f380" y="f381"/>
                  <a:pt x="f382" y="f383"/>
                </a:cubicBezTo>
                <a:cubicBezTo>
                  <a:pt x="f384" y="f385"/>
                  <a:pt x="f386" y="f387"/>
                  <a:pt x="f388" y="f389"/>
                </a:cubicBezTo>
                <a:cubicBezTo>
                  <a:pt x="f390" y="f391"/>
                  <a:pt x="f392" y="f393"/>
                  <a:pt x="f394" y="f395"/>
                </a:cubicBezTo>
                <a:cubicBezTo>
                  <a:pt x="f272" y="f396"/>
                  <a:pt x="f397" y="f398"/>
                  <a:pt x="f69" y="f399"/>
                </a:cubicBezTo>
                <a:cubicBezTo>
                  <a:pt x="f69" y="f399"/>
                  <a:pt x="f400" y="f401"/>
                  <a:pt x="f402" y="f403"/>
                </a:cubicBezTo>
                <a:cubicBezTo>
                  <a:pt x="f404" y="f405"/>
                  <a:pt x="f406" y="f407"/>
                  <a:pt x="f408" y="f409"/>
                </a:cubicBezTo>
                <a:cubicBezTo>
                  <a:pt x="f406" y="f410"/>
                  <a:pt x="f138" y="f411"/>
                  <a:pt x="f412" y="f413"/>
                </a:cubicBezTo>
                <a:cubicBezTo>
                  <a:pt x="f90" y="f414"/>
                  <a:pt x="f415" y="f416"/>
                  <a:pt x="f417" y="f418"/>
                </a:cubicBezTo>
                <a:cubicBezTo>
                  <a:pt x="f262" y="f419"/>
                  <a:pt x="f420" y="f421"/>
                  <a:pt x="f30" y="f422"/>
                </a:cubicBezTo>
                <a:cubicBezTo>
                  <a:pt x="f423" y="f424"/>
                  <a:pt x="f73" y="f425"/>
                  <a:pt x="f426" y="f427"/>
                </a:cubicBezTo>
                <a:cubicBezTo>
                  <a:pt x="f428" y="f414"/>
                  <a:pt x="f429" y="f430"/>
                  <a:pt x="f431" y="f432"/>
                </a:cubicBezTo>
                <a:cubicBezTo>
                  <a:pt x="f233" y="f433"/>
                  <a:pt x="f73" y="f434"/>
                  <a:pt x="f86" y="f435"/>
                </a:cubicBezTo>
                <a:cubicBezTo>
                  <a:pt x="f266" y="f436"/>
                  <a:pt x="f33" y="f437"/>
                  <a:pt x="f438" y="f439"/>
                </a:cubicBezTo>
                <a:cubicBezTo>
                  <a:pt x="f42" y="f440"/>
                  <a:pt x="f441" y="f437"/>
                  <a:pt x="f442" y="f443"/>
                </a:cubicBezTo>
                <a:cubicBezTo>
                  <a:pt x="f444" y="f445"/>
                  <a:pt x="f446" y="f447"/>
                  <a:pt x="f448" y="f449"/>
                </a:cubicBezTo>
                <a:cubicBezTo>
                  <a:pt x="f450" y="f451"/>
                  <a:pt x="f452" y="f453"/>
                  <a:pt x="f454" y="f7"/>
                </a:cubicBezTo>
                <a:lnTo>
                  <a:pt x="f11" y="f7"/>
                </a:lnTo>
                <a:lnTo>
                  <a:pt x="f10" y="f7"/>
                </a:lnTo>
                <a:lnTo>
                  <a:pt x="f9" y="f7"/>
                </a:lnTo>
                <a:lnTo>
                  <a:pt x="f8" y="f7"/>
                </a:lnTo>
                <a:lnTo>
                  <a:pt x="f5" y="f7"/>
                </a:lnTo>
                <a:close/>
              </a:path>
            </a:pathLst>
          </a:custGeom>
          <a:solidFill>
            <a:srgbClr val="F07C98"/>
          </a:solidFill>
          <a:ln cap="flat">
            <a:noFill/>
            <a:prstDash val="solid"/>
          </a:ln>
        </p:spPr>
        <p:txBody>
          <a:bodyPr vert="horz" wrap="square" lIns="91440" tIns="45720" rIns="91440" bIns="45720" anchor="ctr" anchorCtr="1" compatLnSpc="1">
            <a:noAutofit/>
          </a:bodyPr>
          <a:lstStyle/>
          <a:p>
            <a:pPr marL="0" marR="0" lvl="0" indent="0" algn="ctr"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DA9895E9-F0E4-D6A9-78B3-60AEA4258D75}"/>
              </a:ext>
            </a:extLst>
          </p:cNvPr>
          <p:cNvSpPr txBox="1">
            <a:spLocks noGrp="1"/>
          </p:cNvSpPr>
          <p:nvPr>
            <p:ph type="ctrTitle"/>
          </p:nvPr>
        </p:nvSpPr>
        <p:spPr>
          <a:xfrm>
            <a:off x="932697" y="1673352"/>
            <a:ext cx="5596127" cy="3511296"/>
          </a:xfrm>
        </p:spPr>
        <p:txBody>
          <a:bodyPr/>
          <a:lstStyle>
            <a:lvl1pPr>
              <a:lnSpc>
                <a:spcPct val="100000"/>
              </a:lnSpc>
              <a:defRPr sz="4800">
                <a:solidFill>
                  <a:srgbClr val="FFFFFF"/>
                </a:solidFill>
              </a:defRPr>
            </a:lvl1pPr>
          </a:lstStyle>
          <a:p>
            <a:pPr lvl="0"/>
            <a:r>
              <a:rPr lang="en-US"/>
              <a:t>Click to edit Master title style</a:t>
            </a:r>
            <a:endParaRPr lang="en-GB"/>
          </a:p>
        </p:txBody>
      </p:sp>
      <p:sp>
        <p:nvSpPr>
          <p:cNvPr id="4" name="Subtitle 2">
            <a:extLst>
              <a:ext uri="{FF2B5EF4-FFF2-40B4-BE49-F238E27FC236}">
                <a16:creationId xmlns:a16="http://schemas.microsoft.com/office/drawing/2014/main" id="{45CB58B0-D7C4-77D5-0877-373FC09CAB0D}"/>
              </a:ext>
            </a:extLst>
          </p:cNvPr>
          <p:cNvSpPr txBox="1">
            <a:spLocks noGrp="1"/>
          </p:cNvSpPr>
          <p:nvPr>
            <p:ph type="subTitle" idx="1"/>
          </p:nvPr>
        </p:nvSpPr>
        <p:spPr>
          <a:xfrm>
            <a:off x="8110728" y="1674549"/>
            <a:ext cx="3401568" cy="3508909"/>
          </a:xfrm>
        </p:spPr>
        <p:txBody>
          <a:bodyPr anchor="ctr"/>
          <a:lstStyle>
            <a:lvl1pPr marL="0" indent="0">
              <a:buNone/>
              <a:defRPr lang="en-US" cap="all"/>
            </a:lvl1pPr>
          </a:lstStyle>
          <a:p>
            <a:pPr lvl="0"/>
            <a:r>
              <a:rPr lang="en-US"/>
              <a:t>Click to edit Master subtitle style</a:t>
            </a:r>
            <a:endParaRPr lang="en-GB"/>
          </a:p>
        </p:txBody>
      </p:sp>
    </p:spTree>
    <p:extLst>
      <p:ext uri="{BB962C8B-B14F-4D97-AF65-F5344CB8AC3E}">
        <p14:creationId xmlns:p14="http://schemas.microsoft.com/office/powerpoint/2010/main" val="86666192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with 4 pictures">
    <p:spTree>
      <p:nvGrpSpPr>
        <p:cNvPr id="1" name=""/>
        <p:cNvGrpSpPr/>
        <p:nvPr/>
      </p:nvGrpSpPr>
      <p:grpSpPr>
        <a:xfrm>
          <a:off x="0" y="0"/>
          <a:ext cx="0" cy="0"/>
          <a:chOff x="0" y="0"/>
          <a:chExt cx="0" cy="0"/>
        </a:xfrm>
      </p:grpSpPr>
      <p:sp>
        <p:nvSpPr>
          <p:cNvPr id="2" name="Picture Placeholder 23">
            <a:extLst>
              <a:ext uri="{FF2B5EF4-FFF2-40B4-BE49-F238E27FC236}">
                <a16:creationId xmlns:a16="http://schemas.microsoft.com/office/drawing/2014/main" id="{30F48B26-24D9-F7D1-8EDA-AECD6A8AE1A6}"/>
              </a:ext>
            </a:extLst>
          </p:cNvPr>
          <p:cNvSpPr txBox="1">
            <a:spLocks noGrp="1"/>
          </p:cNvSpPr>
          <p:nvPr>
            <p:ph type="pic" idx="4294967295"/>
          </p:nvPr>
        </p:nvSpPr>
        <p:spPr>
          <a:xfrm>
            <a:off x="4726725" y="3802962"/>
            <a:ext cx="4228286" cy="3055046"/>
          </a:xfrm>
        </p:spPr>
        <p:txBody>
          <a:bodyPr anchor="ctr" anchorCtr="1">
            <a:noAutofit/>
          </a:bodyPr>
          <a:lstStyle>
            <a:lvl1pPr algn="ctr">
              <a:buNone/>
              <a:defRPr lang="en-US"/>
            </a:lvl1pPr>
          </a:lstStyle>
          <a:p>
            <a:pPr lvl="0"/>
            <a:r>
              <a:rPr lang="en-US"/>
              <a:t>Click icon to add picture</a:t>
            </a:r>
            <a:endParaRPr lang="en-GB"/>
          </a:p>
        </p:txBody>
      </p:sp>
      <p:sp>
        <p:nvSpPr>
          <p:cNvPr id="3" name="Picture Placeholder 22">
            <a:extLst>
              <a:ext uri="{FF2B5EF4-FFF2-40B4-BE49-F238E27FC236}">
                <a16:creationId xmlns:a16="http://schemas.microsoft.com/office/drawing/2014/main" id="{9729D1A5-2D04-1D8A-0F26-AB89A7B82CBD}"/>
              </a:ext>
            </a:extLst>
          </p:cNvPr>
          <p:cNvSpPr txBox="1">
            <a:spLocks noGrp="1"/>
          </p:cNvSpPr>
          <p:nvPr>
            <p:ph type="pic" idx="4294967295"/>
          </p:nvPr>
        </p:nvSpPr>
        <p:spPr>
          <a:xfrm>
            <a:off x="4726378" y="0"/>
            <a:ext cx="4228633" cy="3694368"/>
          </a:xfrm>
        </p:spPr>
        <p:txBody>
          <a:bodyPr anchor="ctr" anchorCtr="1">
            <a:noAutofit/>
          </a:bodyPr>
          <a:lstStyle>
            <a:lvl1pPr algn="ctr">
              <a:buNone/>
              <a:defRPr lang="en-US"/>
            </a:lvl1pPr>
          </a:lstStyle>
          <a:p>
            <a:pPr lvl="0"/>
            <a:r>
              <a:rPr lang="en-US"/>
              <a:t>Click icon to add picture</a:t>
            </a:r>
            <a:endParaRPr lang="en-GB"/>
          </a:p>
        </p:txBody>
      </p:sp>
      <p:sp>
        <p:nvSpPr>
          <p:cNvPr id="4" name="Title 1">
            <a:extLst>
              <a:ext uri="{FF2B5EF4-FFF2-40B4-BE49-F238E27FC236}">
                <a16:creationId xmlns:a16="http://schemas.microsoft.com/office/drawing/2014/main" id="{FC3C2E1A-D620-0E8C-5A09-32719ED345E9}"/>
              </a:ext>
            </a:extLst>
          </p:cNvPr>
          <p:cNvSpPr txBox="1">
            <a:spLocks noGrp="1"/>
          </p:cNvSpPr>
          <p:nvPr>
            <p:ph type="title"/>
          </p:nvPr>
        </p:nvSpPr>
        <p:spPr>
          <a:xfrm>
            <a:off x="838203" y="365129"/>
            <a:ext cx="3200400" cy="2103440"/>
          </a:xfrm>
        </p:spPr>
        <p:txBody>
          <a:bodyPr/>
          <a:lstStyle>
            <a:lvl1pPr>
              <a:defRPr sz="4000"/>
            </a:lvl1pPr>
          </a:lstStyle>
          <a:p>
            <a:pPr lvl="0"/>
            <a:r>
              <a:rPr lang="en-US"/>
              <a:t>Click to edit Master title style</a:t>
            </a:r>
            <a:endParaRPr lang="en-GB"/>
          </a:p>
        </p:txBody>
      </p:sp>
      <p:sp>
        <p:nvSpPr>
          <p:cNvPr id="5" name="Content Placeholder 2">
            <a:extLst>
              <a:ext uri="{FF2B5EF4-FFF2-40B4-BE49-F238E27FC236}">
                <a16:creationId xmlns:a16="http://schemas.microsoft.com/office/drawing/2014/main" id="{0FDD6960-6B63-6231-D188-86D2952B55BD}"/>
              </a:ext>
            </a:extLst>
          </p:cNvPr>
          <p:cNvSpPr txBox="1">
            <a:spLocks noGrp="1"/>
          </p:cNvSpPr>
          <p:nvPr>
            <p:ph idx="4294967295"/>
          </p:nvPr>
        </p:nvSpPr>
        <p:spPr>
          <a:xfrm>
            <a:off x="838203" y="2643182"/>
            <a:ext cx="3816092" cy="3529017"/>
          </a:xfrm>
        </p:spPr>
        <p:txBody>
          <a:bodyPr/>
          <a:lstStyle>
            <a:lvl1pPr marL="0" indent="0">
              <a:buNone/>
              <a:defRPr lang="en-US" sz="2000"/>
            </a:lvl1pPr>
            <a:lvl2pPr marL="228609">
              <a:defRPr lang="en-US"/>
            </a:lvl2pPr>
            <a:lvl3pPr marL="457209">
              <a:defRPr lang="en-US"/>
            </a:lvl3pPr>
            <a:lvl4pPr marL="685818">
              <a:defRPr lang="en-US"/>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4">
            <a:extLst>
              <a:ext uri="{FF2B5EF4-FFF2-40B4-BE49-F238E27FC236}">
                <a16:creationId xmlns:a16="http://schemas.microsoft.com/office/drawing/2014/main" id="{619A1381-7BCB-603F-7EA7-843196D288D4}"/>
              </a:ext>
            </a:extLst>
          </p:cNvPr>
          <p:cNvSpPr txBox="1">
            <a:spLocks noGrp="1"/>
          </p:cNvSpPr>
          <p:nvPr>
            <p:ph type="ftr" sz="quarter" idx="9"/>
          </p:nvPr>
        </p:nvSpPr>
        <p:spPr>
          <a:xfrm>
            <a:off x="838203" y="6356351"/>
            <a:ext cx="4114800" cy="365129"/>
          </a:xfrm>
        </p:spPr>
        <p:txBody>
          <a:bodyPr anchorCtr="0"/>
          <a:lstStyle>
            <a:lvl1pPr algn="l">
              <a:defRPr/>
            </a:lvl1pPr>
          </a:lstStyle>
          <a:p>
            <a:pPr lvl="0"/>
            <a:r>
              <a:rPr lang="en-GB"/>
              <a:t>Presentation Title</a:t>
            </a:r>
          </a:p>
        </p:txBody>
      </p:sp>
      <p:sp>
        <p:nvSpPr>
          <p:cNvPr id="7" name="Picture Placeholder 18">
            <a:extLst>
              <a:ext uri="{FF2B5EF4-FFF2-40B4-BE49-F238E27FC236}">
                <a16:creationId xmlns:a16="http://schemas.microsoft.com/office/drawing/2014/main" id="{6359D55E-0842-9E01-A347-AD7E656CC5B2}"/>
              </a:ext>
            </a:extLst>
          </p:cNvPr>
          <p:cNvSpPr txBox="1">
            <a:spLocks noGrp="1"/>
          </p:cNvSpPr>
          <p:nvPr>
            <p:ph type="pic" idx="4294967295"/>
          </p:nvPr>
        </p:nvSpPr>
        <p:spPr>
          <a:xfrm>
            <a:off x="9082085" y="0"/>
            <a:ext cx="3109417" cy="3694368"/>
          </a:xfrm>
        </p:spPr>
        <p:txBody>
          <a:bodyPr anchor="ctr" anchorCtr="1"/>
          <a:lstStyle>
            <a:lvl1pPr algn="ctr">
              <a:buNone/>
              <a:defRPr lang="en-US"/>
            </a:lvl1pPr>
          </a:lstStyle>
          <a:p>
            <a:pPr lvl="0"/>
            <a:r>
              <a:rPr lang="en-US"/>
              <a:t>Click icon to add picture</a:t>
            </a:r>
            <a:endParaRPr lang="en-GB"/>
          </a:p>
        </p:txBody>
      </p:sp>
      <p:sp>
        <p:nvSpPr>
          <p:cNvPr id="8" name="Picture Placeholder 18">
            <a:extLst>
              <a:ext uri="{FF2B5EF4-FFF2-40B4-BE49-F238E27FC236}">
                <a16:creationId xmlns:a16="http://schemas.microsoft.com/office/drawing/2014/main" id="{281C483B-29EA-010B-1EAA-B6F3CC94FF23}"/>
              </a:ext>
            </a:extLst>
          </p:cNvPr>
          <p:cNvSpPr txBox="1">
            <a:spLocks noGrp="1"/>
          </p:cNvSpPr>
          <p:nvPr>
            <p:ph type="pic" idx="4294967295"/>
          </p:nvPr>
        </p:nvSpPr>
        <p:spPr>
          <a:xfrm>
            <a:off x="9081601" y="3802953"/>
            <a:ext cx="3109417" cy="3055046"/>
          </a:xfrm>
        </p:spPr>
        <p:txBody>
          <a:bodyPr anchor="ctr" anchorCtr="1"/>
          <a:lstStyle>
            <a:lvl1pPr algn="ctr">
              <a:buNone/>
              <a:defRPr lang="en-US"/>
            </a:lvl1pPr>
          </a:lstStyle>
          <a:p>
            <a:pPr lvl="0"/>
            <a:r>
              <a:rPr lang="en-US"/>
              <a:t>Click icon to add picture</a:t>
            </a:r>
            <a:endParaRPr lang="en-GB"/>
          </a:p>
        </p:txBody>
      </p:sp>
    </p:spTree>
    <p:extLst>
      <p:ext uri="{BB962C8B-B14F-4D97-AF65-F5344CB8AC3E}">
        <p14:creationId xmlns:p14="http://schemas.microsoft.com/office/powerpoint/2010/main" val="80135464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gue">
    <p:spTree>
      <p:nvGrpSpPr>
        <p:cNvPr id="1" name=""/>
        <p:cNvGrpSpPr/>
        <p:nvPr/>
      </p:nvGrpSpPr>
      <p:grpSpPr>
        <a:xfrm>
          <a:off x="0" y="0"/>
          <a:ext cx="0" cy="0"/>
          <a:chOff x="0" y="0"/>
          <a:chExt cx="0" cy="0"/>
        </a:xfrm>
      </p:grpSpPr>
      <p:sp>
        <p:nvSpPr>
          <p:cNvPr id="2" name="Freeform: Shape 8" descr="Tag=AccentColor&#10;Flavor=Light&#10;Target=Fill">
            <a:extLst>
              <a:ext uri="{FF2B5EF4-FFF2-40B4-BE49-F238E27FC236}">
                <a16:creationId xmlns:a16="http://schemas.microsoft.com/office/drawing/2014/main" id="{9F65EC92-DE4D-E83D-0110-6FC301AFB638}"/>
              </a:ext>
            </a:extLst>
          </p:cNvPr>
          <p:cNvSpPr/>
          <p:nvPr/>
        </p:nvSpPr>
        <p:spPr>
          <a:xfrm>
            <a:off x="380993" y="1327050"/>
            <a:ext cx="6079671" cy="4114233"/>
          </a:xfrm>
          <a:custGeom>
            <a:avLst/>
            <a:gdLst>
              <a:gd name="f0" fmla="val 10800000"/>
              <a:gd name="f1" fmla="val 5400000"/>
              <a:gd name="f2" fmla="val 180"/>
              <a:gd name="f3" fmla="val w"/>
              <a:gd name="f4" fmla="val h"/>
              <a:gd name="f5" fmla="val 0"/>
              <a:gd name="f6" fmla="val 7323233"/>
              <a:gd name="f7" fmla="val 5835507"/>
              <a:gd name="f8" fmla="val 1164045"/>
              <a:gd name="f9" fmla="val 25"/>
              <a:gd name="f10" fmla="val 1180764"/>
              <a:gd name="f11" fmla="val 455"/>
              <a:gd name="f12" fmla="val 1198056"/>
              <a:gd name="f13" fmla="val 6474"/>
              <a:gd name="f14" fmla="val 1213723"/>
              <a:gd name="f15" fmla="val 8385"/>
              <a:gd name="f16" fmla="val 1559575"/>
              <a:gd name="f17" fmla="val 51187"/>
              <a:gd name="f18" fmla="val 1905425"/>
              <a:gd name="f19" fmla="val 97428"/>
              <a:gd name="f20" fmla="val 2251656"/>
              <a:gd name="f21" fmla="val 138318"/>
              <a:gd name="f22" fmla="val 2575343"/>
              <a:gd name="f23" fmla="val 176534"/>
              <a:gd name="f24" fmla="val 2901320"/>
              <a:gd name="f25" fmla="val 185322"/>
              <a:gd name="f26" fmla="val 3226534"/>
              <a:gd name="f27" fmla="val 205194"/>
              <a:gd name="f28" fmla="val 3620153"/>
              <a:gd name="f29" fmla="val 229271"/>
              <a:gd name="f30" fmla="val 4013008"/>
              <a:gd name="f31" fmla="val 263284"/>
              <a:gd name="f32" fmla="val 4404335"/>
              <a:gd name="f33" fmla="val 316784"/>
              <a:gd name="f34" fmla="val 4676048"/>
              <a:gd name="f35" fmla="val 354236"/>
              <a:gd name="f36" fmla="val 4950435"/>
              <a:gd name="f37" fmla="val 380221"/>
              <a:gd name="f38" fmla="val 5225968"/>
              <a:gd name="f39" fmla="val 350415"/>
              <a:gd name="f40" fmla="val 5239725"/>
              <a:gd name="f41" fmla="val 348884"/>
              <a:gd name="f42" fmla="val 5255394"/>
              <a:gd name="f43" fmla="val 343918"/>
              <a:gd name="f44" fmla="val 5266859"/>
              <a:gd name="f45" fmla="val 5400614"/>
              <a:gd name="f46" fmla="val 404680"/>
              <a:gd name="f47" fmla="val 5546596"/>
              <a:gd name="f48" fmla="val 364553"/>
              <a:gd name="f49" fmla="val 5685318"/>
              <a:gd name="f50" fmla="val 399712"/>
              <a:gd name="f51" fmla="val 5649777"/>
              <a:gd name="f52" fmla="val 535377"/>
              <a:gd name="f53" fmla="val 5497299"/>
              <a:gd name="f54" fmla="val 524293"/>
              <a:gd name="f55" fmla="val 5411315"/>
              <a:gd name="f56" fmla="val 618305"/>
              <a:gd name="f57" fmla="val 5551565"/>
              <a:gd name="f58" fmla="val 655755"/>
              <a:gd name="f59" fmla="val 5677676"/>
              <a:gd name="f60" fmla="val 693589"/>
              <a:gd name="f61" fmla="val 5805698"/>
              <a:gd name="f62" fmla="val 721868"/>
              <a:gd name="f63" fmla="val 5941363"/>
              <a:gd name="f64" fmla="val 751677"/>
              <a:gd name="f65" fmla="val 6056391"/>
              <a:gd name="f66" fmla="val 832311"/>
              <a:gd name="f67" fmla="val 6188997"/>
              <a:gd name="f68" fmla="val 868233"/>
              <a:gd name="f69" fmla="val 6217279"/>
              <a:gd name="f70" fmla="val 875876"/>
              <a:gd name="f71" fmla="val 6251291"/>
              <a:gd name="f72" fmla="val 902627"/>
              <a:gd name="f73" fmla="val 6261225"/>
              <a:gd name="f74" fmla="val 928614"/>
              <a:gd name="f75" fmla="val 6293326"/>
              <a:gd name="f76" fmla="val 1012688"/>
              <a:gd name="f77" fmla="val 6934199"/>
              <a:gd name="f78" fmla="val 1248479"/>
              <a:gd name="f79" fmla="val 6858533"/>
              <a:gd name="f80" fmla="val 1323379"/>
              <a:gd name="f81" fmla="val 6827197"/>
              <a:gd name="f82" fmla="val 1354335"/>
              <a:gd name="f83" fmla="val 6786687"/>
              <a:gd name="f84" fmla="val 1376500"/>
              <a:gd name="f85" fmla="val 6744269"/>
              <a:gd name="f86" fmla="val 1407072"/>
              <a:gd name="f87" fmla="val 6808090"/>
              <a:gd name="f88" fmla="val 1464778"/>
              <a:gd name="f89" fmla="val 6879934"/>
              <a:gd name="f90" fmla="val 1490000"/>
              <a:gd name="f91" fmla="val 6956365"/>
              <a:gd name="f92" fmla="val 1507197"/>
              <a:gd name="f93" fmla="val 6979295"/>
              <a:gd name="f94" fmla="val 1512547"/>
              <a:gd name="f95" fmla="val 7001843"/>
              <a:gd name="f96" fmla="val 1523247"/>
              <a:gd name="f97" fmla="val 7004134"/>
              <a:gd name="f98" fmla="val 1549234"/>
              <a:gd name="f99" fmla="val 7006427"/>
              <a:gd name="f100" fmla="val 1576366"/>
              <a:gd name="f101" fmla="val 6983115"/>
              <a:gd name="f102" fmla="val 1587066"/>
              <a:gd name="f103" fmla="val 6963627"/>
              <a:gd name="f104" fmla="val 1599678"/>
              <a:gd name="f105" fmla="val 6936493"/>
              <a:gd name="f106" fmla="val 1617256"/>
              <a:gd name="f107" fmla="val 6910125"/>
              <a:gd name="f108" fmla="val 1632543"/>
              <a:gd name="f109" fmla="val 6875731"/>
              <a:gd name="f110" fmla="val 1634837"/>
              <a:gd name="f111" fmla="val 6819171"/>
              <a:gd name="f112" fmla="val 1638275"/>
              <a:gd name="f113" fmla="val 6792040"/>
              <a:gd name="f114" fmla="val 1687191"/>
              <a:gd name="f115" fmla="val 6759175"/>
              <a:gd name="f116" fmla="val 1723878"/>
              <a:gd name="f117" fmla="val 6740831"/>
              <a:gd name="f118" fmla="val 1744515"/>
              <a:gd name="f119" fmla="val 6731659"/>
              <a:gd name="f120" fmla="val 1786169"/>
              <a:gd name="f121" fmla="val 6763759"/>
              <a:gd name="f122" fmla="val 1793431"/>
              <a:gd name="f123" fmla="val 6840955"/>
              <a:gd name="f124" fmla="val 1811009"/>
              <a:gd name="f125" fmla="val 6834840"/>
              <a:gd name="f126" fmla="val 1861837"/>
              <a:gd name="f127" fmla="val 6832931"/>
              <a:gd name="f128" fmla="val 1919543"/>
              <a:gd name="f129" fmla="val 6830255"/>
              <a:gd name="f130" fmla="val 1991005"/>
              <a:gd name="f131" fmla="val 6784777"/>
              <a:gd name="f132" fmla="val 2023871"/>
              <a:gd name="f133" fmla="val 6728984"/>
              <a:gd name="f134" fmla="val 2051386"/>
              <a:gd name="f135" fmla="val 6709875"/>
              <a:gd name="f136" fmla="val 2060939"/>
              <a:gd name="f137" fmla="val 6682743"/>
              <a:gd name="f138" fmla="val 2060556"/>
              <a:gd name="f139" fmla="val 6675481"/>
              <a:gd name="f140" fmla="val 2090365"/>
              <a:gd name="f141" fmla="val 6706819"/>
              <a:gd name="f142" fmla="val 2118645"/>
              <a:gd name="f143" fmla="val 6745034"/>
              <a:gd name="f144" fmla="val 2095715"/>
              <a:gd name="f145" fmla="val 6778665"/>
              <a:gd name="f146" fmla="val 2103740"/>
              <a:gd name="f147" fmla="val 6806561"/>
              <a:gd name="f148" fmla="val 2110237"/>
              <a:gd name="f149" fmla="val 6852802"/>
              <a:gd name="f150" fmla="val 2106799"/>
              <a:gd name="f151" fmla="val 6814587"/>
              <a:gd name="f152" fmla="val 2158771"/>
              <a:gd name="f153" fmla="val 6803503"/>
              <a:gd name="f154" fmla="val 2173674"/>
              <a:gd name="f155" fmla="val 6816497"/>
              <a:gd name="f156" fmla="val 2185139"/>
              <a:gd name="f157" fmla="val 6830637"/>
              <a:gd name="f158" fmla="val 2186286"/>
              <a:gd name="f159" fmla="val 6943755"/>
              <a:gd name="f160" fmla="val 2198133"/>
              <a:gd name="f161" fmla="val 6891781"/>
              <a:gd name="f162" fmla="val 2303226"/>
              <a:gd name="f163" fmla="val 6928087"/>
              <a:gd name="f164" fmla="val 2358639"/>
              <a:gd name="f165" fmla="val 6938021"/>
              <a:gd name="f166" fmla="val 2373923"/>
              <a:gd name="f167" fmla="val 6927321"/>
              <a:gd name="f168" fmla="val 2400292"/>
              <a:gd name="f169" fmla="val 6911653"/>
              <a:gd name="f170" fmla="val 2406789"/>
              <a:gd name="f171" fmla="val 6811528"/>
              <a:gd name="f172" fmla="val 2449592"/>
              <a:gd name="f173" fmla="val 6797771"/>
              <a:gd name="f174" fmla="val 2551626"/>
              <a:gd name="f175" fmla="val 6749237"/>
              <a:gd name="f176" fmla="val 2639522"/>
              <a:gd name="f177" fmla="val 6801975"/>
              <a:gd name="f178" fmla="val 2674298"/>
              <a:gd name="f179" fmla="val 6865031"/>
              <a:gd name="f180" fmla="val 2681941"/>
              <a:gd name="f181" fmla="val 6921971"/>
              <a:gd name="f182" fmla="val 2704488"/>
              <a:gd name="f183" fmla="val 6981205"/>
              <a:gd name="f184" fmla="val 2728182"/>
              <a:gd name="f185" fmla="val 2745760"/>
              <a:gd name="f186" fmla="val 6932290"/>
              <a:gd name="f187" fmla="val 2814548"/>
              <a:gd name="f188" fmla="val 7059546"/>
              <a:gd name="f189" fmla="val 2829453"/>
              <a:gd name="f190" fmla="val 7020186"/>
              <a:gd name="f191" fmla="val 2937603"/>
              <a:gd name="f192" fmla="val 7126808"/>
              <a:gd name="f193" fmla="val 2947538"/>
              <a:gd name="f194" fmla="val 7197123"/>
              <a:gd name="f195" fmla="val 2998747"/>
              <a:gd name="f196" fmla="val 7213555"/>
              <a:gd name="f197" fmla="val 3110719"/>
              <a:gd name="f198" fmla="val 7221580"/>
              <a:gd name="f199" fmla="val 3164984"/>
              <a:gd name="f200" fmla="val 7269733"/>
              <a:gd name="f201" fmla="val 3190588"/>
              <a:gd name="f202" fmla="val 3226893"/>
              <a:gd name="f203" fmla="val 7256739"/>
              <a:gd name="f204" fmla="val 3262053"/>
              <a:gd name="f205" fmla="val 7211645"/>
              <a:gd name="f206" fmla="val 3335425"/>
              <a:gd name="f207" fmla="val 7134067"/>
              <a:gd name="f208" fmla="val 3257847"/>
              <a:gd name="f209" fmla="val 7105789"/>
              <a:gd name="f210" fmla="val 3229569"/>
              <a:gd name="f211" fmla="val 7108462"/>
              <a:gd name="f212" fmla="val 3265491"/>
              <a:gd name="f213" fmla="val 7104643"/>
              <a:gd name="f214" fmla="val 3275809"/>
              <a:gd name="f215" fmla="val 7095471"/>
              <a:gd name="f216" fmla="val 3301031"/>
              <a:gd name="f217" fmla="val 7114577"/>
              <a:gd name="f218" fmla="val 3317846"/>
              <a:gd name="f219" fmla="val 7127189"/>
              <a:gd name="f220" fmla="val 3336953"/>
              <a:gd name="f221" fmla="val 7139417"/>
              <a:gd name="f222" fmla="val 3356062"/>
              <a:gd name="f223" fmla="val 7153939"/>
              <a:gd name="f224" fmla="val 3376315"/>
              <a:gd name="f225" fmla="val 7157379"/>
              <a:gd name="f226" fmla="val 3397718"/>
              <a:gd name="f227" fmla="val 7159671"/>
              <a:gd name="f228" fmla="val 3412621"/>
              <a:gd name="f229" fmla="val 7148589"/>
              <a:gd name="f230" fmla="val 3434403"/>
              <a:gd name="f231" fmla="val 7136361"/>
              <a:gd name="f232" fmla="val 3445487"/>
              <a:gd name="f233" fmla="val 7072159"/>
              <a:gd name="f234" fmla="val 3503956"/>
              <a:gd name="f235" fmla="val 7110374"/>
              <a:gd name="f236" fmla="val 3635418"/>
              <a:gd name="f237" fmla="val 6988849"/>
              <a:gd name="f238" fmla="val 3652233"/>
              <a:gd name="f239" fmla="val 3659874"/>
              <a:gd name="f240" fmla="val 6907831"/>
              <a:gd name="f241" fmla="val 3708027"/>
              <a:gd name="f242" fmla="val 6867705"/>
              <a:gd name="f243" fmla="val 3734395"/>
              <a:gd name="f244" fmla="val 6728219"/>
              <a:gd name="f245" fmla="val 3826495"/>
              <a:gd name="f246" fmla="val 6634972"/>
              <a:gd name="f247" fmla="val 3944964"/>
              <a:gd name="f248" fmla="val 6591791"/>
              <a:gd name="f249" fmla="val 4107760"/>
              <a:gd name="f250" fmla="val 6579943"/>
              <a:gd name="f251" fmla="val 4152854"/>
              <a:gd name="f252" fmla="val 6534466"/>
              <a:gd name="f253" fmla="val 4189160"/>
              <a:gd name="f254" fmla="val 6505041"/>
              <a:gd name="f255" fmla="val 4228904"/>
              <a:gd name="f256" fmla="val 6519181"/>
              <a:gd name="f257" fmla="val 4257948"/>
              <a:gd name="f258" fmla="val 6596375"/>
              <a:gd name="f259" fmla="val 4195273"/>
              <a:gd name="f260" fmla="val 6569243"/>
              <a:gd name="f261" fmla="val 4271704"/>
              <a:gd name="f262" fmla="val 6548606"/>
              <a:gd name="f263" fmla="val 4329029"/>
              <a:gd name="f264" fmla="val 6495869"/>
              <a:gd name="f265" fmla="val 4364569"/>
              <a:gd name="f266" fmla="val 6446188"/>
              <a:gd name="f267" fmla="val 4398582"/>
              <a:gd name="f268" fmla="val 6389629"/>
              <a:gd name="f269" fmla="val 4437179"/>
              <a:gd name="f270" fmla="val 6326957"/>
              <a:gd name="f271" fmla="val 4468132"/>
              <a:gd name="f272" fmla="val 6301351"/>
              <a:gd name="f273" fmla="val 4539595"/>
              <a:gd name="f274" fmla="val 6296001"/>
              <a:gd name="f275" fmla="val 4554882"/>
              <a:gd name="f276" fmla="val 6278804"/>
              <a:gd name="f277" fmla="val 4570932"/>
              <a:gd name="f278" fmla="val 6263519"/>
              <a:gd name="f279" fmla="val 4577047"/>
              <a:gd name="f280" fmla="val 5466343"/>
              <a:gd name="f281" fmla="val 5834719"/>
              <a:gd name="f282" fmla="val 3503978"/>
              <a:gd name="f283" fmla="val 5843126"/>
              <a:gd name="f284" fmla="val 3277744"/>
              <a:gd name="f285" fmla="val 5834336"/>
              <a:gd name="f286" fmla="val 3003739"/>
              <a:gd name="f287" fmla="val 5823254"/>
              <a:gd name="f288" fmla="val 2744636"/>
              <a:gd name="f289" fmla="val 5745676"/>
              <a:gd name="f290" fmla="val 2490505"/>
              <a:gd name="f291" fmla="val 5648992"/>
              <a:gd name="f292" fmla="val 2383118"/>
              <a:gd name="f293" fmla="val 5608101"/>
              <a:gd name="f294" fmla="val 2283377"/>
              <a:gd name="f295" fmla="val 5550014"/>
              <a:gd name="f296" fmla="val 2179046"/>
              <a:gd name="f297" fmla="val 5504920"/>
              <a:gd name="f298" fmla="val 2034975"/>
              <a:gd name="f299" fmla="val 5442627"/>
              <a:gd name="f300" fmla="val 1923768"/>
              <a:gd name="f301" fmla="val 5323777"/>
              <a:gd name="f302" fmla="val 1780078"/>
              <a:gd name="f303" fmla="val 5273715"/>
              <a:gd name="f304" fmla="val 1632184"/>
              <a:gd name="f305" fmla="val 5222124"/>
              <a:gd name="f306" fmla="val 1505691"/>
              <a:gd name="f307" fmla="val 5127731"/>
              <a:gd name="f308" fmla="val 1353592"/>
              <a:gd name="f309" fmla="val 5087606"/>
              <a:gd name="f310" fmla="val 1273341"/>
              <a:gd name="f311" fmla="val 5066205"/>
              <a:gd name="f312" fmla="val 1195763"/>
              <a:gd name="f313" fmla="val 5027608"/>
              <a:gd name="f314" fmla="val 1208373"/>
              <a:gd name="f315" fmla="val 4917165"/>
              <a:gd name="f316" fmla="val 1211813"/>
              <a:gd name="f317" fmla="val 4885828"/>
              <a:gd name="f318" fmla="val 1190795"/>
              <a:gd name="f319" fmla="val 4860224"/>
              <a:gd name="f320" fmla="val 1157548"/>
              <a:gd name="f321" fmla="val 4869396"/>
              <a:gd name="f322" fmla="val 1094110"/>
              <a:gd name="f323" fmla="val 4886593"/>
              <a:gd name="f324" fmla="val 1065448"/>
              <a:gd name="f325" fmla="val 4841115"/>
              <a:gd name="f326" fmla="val 1030289"/>
              <a:gd name="f327" fmla="val 4807103"/>
              <a:gd name="f328" fmla="val 967617"/>
              <a:gd name="f329" fmla="val 4746725"/>
              <a:gd name="f330" fmla="val 908001"/>
              <a:gd name="f331" fmla="val 4682522"/>
              <a:gd name="f332" fmla="val 808258"/>
              <a:gd name="f333" fmla="val 4672585"/>
              <a:gd name="f334" fmla="val 827365"/>
              <a:gd name="f335" fmla="val 4625197"/>
              <a:gd name="f336" fmla="val 859849"/>
              <a:gd name="f337" fmla="val 4632078"/>
              <a:gd name="f338" fmla="val 889658"/>
              <a:gd name="f339" fmla="val 4642013"/>
              <a:gd name="f340" fmla="val 967998"/>
              <a:gd name="f341" fmla="val 4668000"/>
              <a:gd name="f342" fmla="val 1045576"/>
              <a:gd name="f343" fmla="val 4697425"/>
              <a:gd name="f344" fmla="val 1123917"/>
              <a:gd name="f345" fmla="val 4723412"/>
              <a:gd name="f346" fmla="val 1175126"/>
              <a:gd name="f347" fmla="val 4740228"/>
              <a:gd name="f348" fmla="val 1225954"/>
              <a:gd name="f349" fmla="val 4763921"/>
              <a:gd name="f350" fmla="val 1294360"/>
              <a:gd name="f351" fmla="val 4745194"/>
              <a:gd name="f352" fmla="val 1235507"/>
              <a:gd name="f353" fmla="val 4649656"/>
              <a:gd name="f354" fmla="val 1135383"/>
              <a:gd name="f355" fmla="val 4632459"/>
              <a:gd name="f356" fmla="val 1054367"/>
              <a:gd name="f357" fmla="val 4603034"/>
              <a:gd name="f358" fmla="val 953095"/>
              <a:gd name="f359" fmla="val 4565966"/>
              <a:gd name="f360" fmla="val 893480"/>
              <a:gd name="f361" fmla="val 4496029"/>
              <a:gd name="f362" fmla="val 822015"/>
              <a:gd name="f363" fmla="val 4418070"/>
              <a:gd name="f364" fmla="val 896536"/>
              <a:gd name="f365" fmla="val 4399344"/>
              <a:gd name="f366" fmla="val 942777"/>
              <a:gd name="f367" fmla="val 4456669"/>
              <a:gd name="f368" fmla="val 1001246"/>
              <a:gd name="f369" fmla="val 4453610"/>
              <a:gd name="f370" fmla="val 1004304"/>
              <a:gd name="f371" fmla="val 4443675"/>
              <a:gd name="f372" fmla="val 1009654"/>
              <a:gd name="f373" fmla="val 4429153"/>
              <a:gd name="f374" fmla="val 1008889"/>
              <a:gd name="f375" fmla="val 4428770"/>
              <a:gd name="f376" fmla="val 913351"/>
              <a:gd name="f377" fmla="val 4385969"/>
              <a:gd name="f378" fmla="val 868639"/>
              <a:gd name="f379" fmla="val 4305717"/>
              <a:gd name="f380" fmla="val 853733"/>
              <a:gd name="f381" fmla="val 4208648"/>
              <a:gd name="f382" fmla="val 846092"/>
              <a:gd name="f383" fmla="val 4158588"/>
              <a:gd name="f384" fmla="val 811315"/>
              <a:gd name="f385" fmla="val 4142920"/>
              <a:gd name="f386" fmla="val 776921"/>
              <a:gd name="f387" fmla="val 4119989"/>
              <a:gd name="f388" fmla="val 656924"/>
              <a:gd name="f389" fmla="val 4038591"/>
              <a:gd name="f390" fmla="val 530049"/>
              <a:gd name="f391" fmla="val 3964835"/>
              <a:gd name="f392" fmla="val 431453"/>
              <a:gd name="f393" fmla="val 3852864"/>
              <a:gd name="f394" fmla="val 545336"/>
              <a:gd name="f395" fmla="val 3867767"/>
              <a:gd name="f396" fmla="val 636671"/>
              <a:gd name="f397" fmla="val 3940758"/>
              <a:gd name="f398" fmla="val 759342"/>
              <a:gd name="f399" fmla="val 3972095"/>
              <a:gd name="f400" fmla="val 661893"/>
              <a:gd name="f401" fmla="val 3849042"/>
              <a:gd name="f402" fmla="val 535781"/>
              <a:gd name="f403" fmla="val 3786751"/>
              <a:gd name="f404" fmla="val 420753"/>
              <a:gd name="f405" fmla="val 3712230"/>
              <a:gd name="f406" fmla="val 368397"/>
              <a:gd name="f407" fmla="val 3678218"/>
              <a:gd name="f408" fmla="val 319865"/>
              <a:gd name="f409" fmla="val 3634652"/>
              <a:gd name="f410" fmla="val 256425"/>
              <a:gd name="f411" fmla="val 3616309"/>
              <a:gd name="f412" fmla="val 233878"/>
              <a:gd name="f413" fmla="val 3609812"/>
              <a:gd name="f414" fmla="val 196810"/>
              <a:gd name="f415" fmla="val 3596055"/>
              <a:gd name="f416" fmla="val 214772"/>
              <a:gd name="f417" fmla="val 3559749"/>
              <a:gd name="f418" fmla="val 230057"/>
              <a:gd name="f419" fmla="val 3529561"/>
              <a:gd name="f420" fmla="val 260247"/>
              <a:gd name="f421" fmla="val 3538731"/>
              <a:gd name="f422" fmla="val 287762"/>
              <a:gd name="f423" fmla="val 3547521"/>
              <a:gd name="f424" fmla="val 353875"/>
              <a:gd name="f425" fmla="val 3569305"/>
              <a:gd name="f426" fmla="val 422281"/>
              <a:gd name="f427" fmla="val 3569687"/>
              <a:gd name="f428" fmla="val 511706"/>
              <a:gd name="f429" fmla="val 436803"/>
              <a:gd name="f430" fmla="val 3469562"/>
              <a:gd name="f431" fmla="val 299609"/>
              <a:gd name="f432" fmla="val 3499371"/>
              <a:gd name="f433" fmla="val 235409"/>
              <a:gd name="f434" fmla="val 3394659"/>
              <a:gd name="f435" fmla="val 315659"/>
              <a:gd name="f436" fmla="val 377569"/>
              <a:gd name="f437" fmla="val 3414149"/>
              <a:gd name="f438" fmla="val 442537"/>
              <a:gd name="f439" fmla="val 3421409"/>
              <a:gd name="f440" fmla="val 501387"/>
              <a:gd name="f441" fmla="val 3427906"/>
              <a:gd name="f442" fmla="val 515909"/>
              <a:gd name="f443" fmla="val 3410328"/>
              <a:gd name="f444" fmla="val 502152"/>
              <a:gd name="f445" fmla="val 3352622"/>
              <a:gd name="f446" fmla="val 480752"/>
              <a:gd name="f447" fmla="val 3262815"/>
              <a:gd name="f448" fmla="val 512852"/>
              <a:gd name="f449" fmla="val 3216956"/>
              <a:gd name="f450" fmla="val 598455"/>
              <a:gd name="f451" fmla="val 3241415"/>
              <a:gd name="f452" fmla="val 677943"/>
              <a:gd name="f453" fmla="val 3264344"/>
              <a:gd name="f454" fmla="val 686349"/>
              <a:gd name="f455" fmla="val 3230715"/>
              <a:gd name="f456" fmla="val 664949"/>
              <a:gd name="f457" fmla="val 3179506"/>
              <a:gd name="f458" fmla="val 634377"/>
              <a:gd name="f459" fmla="val 3104987"/>
              <a:gd name="f460" fmla="val 669153"/>
              <a:gd name="f461" fmla="val 3047281"/>
              <a:gd name="f462" fmla="val 692846"/>
              <a:gd name="f463" fmla="val 2984607"/>
              <a:gd name="f464" fmla="val 729152"/>
              <a:gd name="f465" fmla="val 2889069"/>
              <a:gd name="f466" fmla="val 713865"/>
              <a:gd name="f467" fmla="val 2842445"/>
              <a:gd name="f468" fmla="val 635524"/>
              <a:gd name="f469" fmla="val 2771366"/>
              <a:gd name="f470" fmla="val 591577"/>
              <a:gd name="f471" fmla="val 2731620"/>
              <a:gd name="f472" fmla="val 544190"/>
              <a:gd name="f473" fmla="val 2697991"/>
              <a:gd name="f474" fmla="val 480368"/>
              <a:gd name="f475" fmla="val 2663598"/>
              <a:gd name="f476" fmla="val 627499"/>
              <a:gd name="f477" fmla="val 2644872"/>
              <a:gd name="f478" fmla="val 473109"/>
              <a:gd name="f479" fmla="val 2581817"/>
              <a:gd name="f480" fmla="val 525081"/>
              <a:gd name="f481" fmla="val 2542454"/>
              <a:gd name="f482" fmla="val 629027"/>
              <a:gd name="f483" fmla="val 2526404"/>
              <a:gd name="f484" fmla="val 2651751"/>
              <a:gd name="f485" fmla="val 855264"/>
              <a:gd name="f486" fmla="val 2615829"/>
              <a:gd name="f487" fmla="val 680618"/>
              <a:gd name="f488" fmla="val 2507295"/>
              <a:gd name="f489" fmla="val 487630"/>
              <a:gd name="f490" fmla="val 2471755"/>
              <a:gd name="f491" fmla="val 361137"/>
              <a:gd name="f492" fmla="val 2327301"/>
              <a:gd name="f493" fmla="val 390181"/>
              <a:gd name="f494" fmla="val 2294436"/>
              <a:gd name="f495" fmla="val 419224"/>
              <a:gd name="f496" fmla="val 2325008"/>
              <a:gd name="f497" fmla="val 444065"/>
              <a:gd name="f498" fmla="val 2312780"/>
              <a:gd name="f499" fmla="val 443300"/>
              <a:gd name="f500" fmla="val 2305136"/>
              <a:gd name="f501" fmla="val 445212"/>
              <a:gd name="f502" fmla="val 2293671"/>
              <a:gd name="f503" fmla="val 440625"/>
              <a:gd name="f504" fmla="val 2290233"/>
              <a:gd name="f505" fmla="val 346234"/>
              <a:gd name="f506" fmla="val 2211508"/>
              <a:gd name="f507" fmla="val 344703"/>
              <a:gd name="f508" fmla="val 2209598"/>
              <a:gd name="f509" fmla="val 445975"/>
              <a:gd name="f510" fmla="val 2151509"/>
              <a:gd name="f511" fmla="val 481515"/>
              <a:gd name="f512" fmla="val 2131255"/>
              <a:gd name="f513" fmla="val 478459"/>
              <a:gd name="f514" fmla="val 2113293"/>
              <a:gd name="f515" fmla="val 459734"/>
              <a:gd name="f516" fmla="val 2087690"/>
              <a:gd name="f517" fmla="val 446356"/>
              <a:gd name="f518" fmla="val 2069728"/>
              <a:gd name="f519" fmla="val 430306"/>
              <a:gd name="f520" fmla="val 2053677"/>
              <a:gd name="f521" fmla="val 437950"/>
              <a:gd name="f522" fmla="val 2014315"/>
              <a:gd name="f523" fmla="val 493362"/>
              <a:gd name="f524" fmla="val 2064761"/>
              <a:gd name="f525" fmla="val 761252"/>
              <a:gd name="f526" fmla="val 2048327"/>
              <a:gd name="f527" fmla="val 808640"/>
              <a:gd name="f528" fmla="val 2042977"/>
              <a:gd name="f529" fmla="val 861758"/>
              <a:gd name="f530" fmla="val 2037246"/>
              <a:gd name="f531" fmla="val 914114"/>
              <a:gd name="f532" fmla="val 2012787"/>
              <a:gd name="f533" fmla="val 969908"/>
              <a:gd name="f534" fmla="val 2026162"/>
              <a:gd name="f535" fmla="val 1014621"/>
              <a:gd name="f536" fmla="val 2036864"/>
              <a:gd name="f537" fmla="val 1221748"/>
              <a:gd name="f538" fmla="val 2140427"/>
              <a:gd name="f539" fmla="val 1251176"/>
              <a:gd name="f540" fmla="val 2021577"/>
              <a:gd name="f541" fmla="val 1252704"/>
              <a:gd name="f542" fmla="val 2015846"/>
              <a:gd name="f543" fmla="val 1336395"/>
              <a:gd name="f544" fmla="val 2029221"/>
              <a:gd name="f545" fmla="val 1381491"/>
              <a:gd name="f546" fmla="val 2035718"/>
              <a:gd name="f547" fmla="val 1421235"/>
              <a:gd name="f548" fmla="val 2041068"/>
              <a:gd name="f549" fmla="val 1465947"/>
              <a:gd name="f550" fmla="val 1492697"/>
              <a:gd name="f551" fmla="val 2017374"/>
              <a:gd name="f552" fmla="val 1508366"/>
              <a:gd name="f553" fmla="val 1989477"/>
              <a:gd name="f554" fmla="val 1443782"/>
              <a:gd name="f555" fmla="val 1935593"/>
              <a:gd name="f556" fmla="val 1386076"/>
              <a:gd name="f557" fmla="val 1931006"/>
              <a:gd name="f558" fmla="val 1336013"/>
              <a:gd name="f559" fmla="val 1926802"/>
              <a:gd name="f560" fmla="val 1283658"/>
              <a:gd name="f561" fmla="val 1920687"/>
              <a:gd name="f562" fmla="val 1235889"/>
              <a:gd name="f563" fmla="val 1932153"/>
              <a:gd name="f564" fmla="val 1177038"/>
              <a:gd name="f565" fmla="val 1945911"/>
              <a:gd name="f566" fmla="val 1145320"/>
              <a:gd name="f567" fmla="val 1923746"/>
              <a:gd name="f568" fmla="val 1128886"/>
              <a:gd name="f569" fmla="val 1875977"/>
              <a:gd name="f570" fmla="val 1110542"/>
              <a:gd name="f571" fmla="val 1823240"/>
              <a:gd name="f572" fmla="val 1075383"/>
              <a:gd name="f573" fmla="val 1798781"/>
              <a:gd name="f574" fmla="val 1026851"/>
              <a:gd name="f575" fmla="val 1774322"/>
              <a:gd name="f576" fmla="val 909146"/>
              <a:gd name="f577" fmla="val 1715090"/>
              <a:gd name="f578" fmla="val 796030"/>
              <a:gd name="f579" fmla="val 1646684"/>
              <a:gd name="f580" fmla="val 666861"/>
              <a:gd name="f581" fmla="val 1612290"/>
              <a:gd name="f582" fmla="val 641255"/>
              <a:gd name="f583" fmla="val 1605409"/>
              <a:gd name="f584" fmla="val 612977"/>
              <a:gd name="f585" fmla="val 1596238"/>
              <a:gd name="f586" fmla="val 601130"/>
              <a:gd name="f587" fmla="val 1550762"/>
              <a:gd name="f588" fmla="val 950802"/>
              <a:gd name="f589" fmla="val 1618785"/>
              <a:gd name="f590" fmla="val 1269520"/>
              <a:gd name="f591" fmla="val 1796106"/>
              <a:gd name="f592" fmla="val 1630272"/>
              <a:gd name="f593" fmla="val 1785787"/>
              <a:gd name="f594" fmla="val 1531678"/>
              <a:gd name="f595" fmla="val 1729610"/>
              <a:gd name="f596" fmla="val 1417413"/>
              <a:gd name="f597" fmla="val 1726553"/>
              <a:gd name="f598" fmla="val 1312320"/>
              <a:gd name="f599" fmla="val 1386841"/>
              <a:gd name="f600" fmla="val 1657765"/>
              <a:gd name="f601" fmla="val 1456775"/>
              <a:gd name="f602" fmla="val 1688337"/>
              <a:gd name="f603" fmla="val 1527473"/>
              <a:gd name="f604" fmla="val 1705153"/>
              <a:gd name="f605" fmla="val 1586707"/>
              <a:gd name="f606" fmla="val 1718909"/>
              <a:gd name="f607" fmla="val 1640210"/>
              <a:gd name="f608" fmla="val 1721203"/>
              <a:gd name="f609" fmla="val 1646706"/>
              <a:gd name="f610" fmla="val 1639040"/>
              <a:gd name="f611" fmla="val 1644413"/>
              <a:gd name="f612" fmla="val 1633690"/>
              <a:gd name="f613" fmla="val 1644794"/>
              <a:gd name="f614" fmla="val 1626812"/>
              <a:gd name="f615" fmla="val 1645178"/>
              <a:gd name="f616" fmla="val 1620315"/>
              <a:gd name="f617" fmla="val 1625304"/>
              <a:gd name="f618" fmla="val 1586303"/>
              <a:gd name="f619" fmla="val 1594350"/>
              <a:gd name="f620" fmla="val 1568725"/>
              <a:gd name="f621" fmla="val 1557663"/>
              <a:gd name="f622" fmla="val 1558787"/>
              <a:gd name="f623" fmla="val 1535498"/>
              <a:gd name="f624" fmla="val 1552672"/>
              <a:gd name="f625" fmla="val 1506073"/>
              <a:gd name="f626" fmla="val 1543500"/>
              <a:gd name="f627" fmla="val 1506454"/>
              <a:gd name="f628" fmla="val 1519044"/>
              <a:gd name="f629" fmla="val 1507601"/>
              <a:gd name="f630" fmla="val 1428472"/>
              <a:gd name="f631" fmla="val 1436904"/>
              <a:gd name="f632" fmla="val 1402104"/>
              <a:gd name="f633" fmla="val 1366204"/>
              <a:gd name="f634" fmla="val 1375735"/>
              <a:gd name="f635" fmla="val 1405566"/>
              <a:gd name="f636" fmla="val 1330641"/>
              <a:gd name="f637" fmla="val 1436520"/>
              <a:gd name="f638" fmla="val 1363888"/>
              <a:gd name="f639" fmla="val 1466329"/>
              <a:gd name="f640" fmla="val 1360450"/>
              <a:gd name="f641" fmla="val 1485819"/>
              <a:gd name="f642" fmla="val 1358157"/>
              <a:gd name="f643" fmla="val 1503397"/>
              <a:gd name="f644" fmla="val 1353953"/>
              <a:gd name="f645" fmla="val 1503779"/>
              <a:gd name="f646" fmla="val 1311151"/>
              <a:gd name="f647" fmla="val 1494607"/>
              <a:gd name="f648" fmla="val 1288985"/>
              <a:gd name="f649" fmla="val 1475501"/>
              <a:gd name="f650" fmla="val 1288604"/>
              <a:gd name="f651" fmla="val 1355885"/>
              <a:gd name="f652" fmla="val 1285163"/>
              <a:gd name="f653" fmla="val 1289773"/>
              <a:gd name="f654" fmla="val 1159817"/>
              <a:gd name="f655" fmla="val 1165573"/>
              <a:gd name="f656" fmla="val 1159435"/>
              <a:gd name="f657" fmla="val 1091435"/>
              <a:gd name="f658" fmla="val 1204170"/>
              <a:gd name="f659" fmla="val 1088738"/>
              <a:gd name="f660" fmla="val 1141498"/>
              <a:gd name="f661" fmla="val 1059311"/>
              <a:gd name="f662" fmla="val 1127739"/>
              <a:gd name="f663" fmla="val 1052814"/>
              <a:gd name="f664" fmla="val 1177420"/>
              <a:gd name="f665" fmla="val 1042879"/>
              <a:gd name="f666" fmla="val 1199585"/>
              <a:gd name="f667" fmla="val 1044407"/>
              <a:gd name="f668" fmla="val 1221367"/>
              <a:gd name="f669" fmla="val 1045935"/>
              <a:gd name="f670" fmla="val 1240857"/>
              <a:gd name="f671" fmla="val 1064661"/>
              <a:gd name="f672" fmla="val 1267226"/>
              <a:gd name="f673" fmla="val 1051286"/>
              <a:gd name="f674" fmla="val 1281748"/>
              <a:gd name="f675" fmla="val 1003517"/>
              <a:gd name="f676" fmla="val 1244298"/>
              <a:gd name="f677" fmla="val 985938"/>
              <a:gd name="f678" fmla="val 1213342"/>
              <a:gd name="f679" fmla="val 972561"/>
              <a:gd name="f680" fmla="val 1141879"/>
              <a:gd name="f681" fmla="val 941607"/>
              <a:gd name="f682" fmla="val 1072327"/>
              <a:gd name="f683" fmla="val 904157"/>
              <a:gd name="f684" fmla="val 993986"/>
              <a:gd name="f685" fmla="val 893073"/>
              <a:gd name="f686" fmla="val 966089"/>
              <a:gd name="f687" fmla="val 889252"/>
              <a:gd name="f688" fmla="val 1034111"/>
              <a:gd name="f689" fmla="val 838042"/>
              <a:gd name="f690" fmla="val 1047486"/>
              <a:gd name="f691" fmla="val 820083"/>
              <a:gd name="f692" fmla="val 732209"/>
              <a:gd name="f693" fmla="val 631299"/>
              <a:gd name="f694" fmla="val 353112"/>
              <a:gd name="f695" fmla="val 640852"/>
              <a:gd name="f696" fmla="val 488371"/>
              <a:gd name="f697" fmla="val 77960"/>
              <a:gd name="f698" fmla="val 458564"/>
              <a:gd name="f699" fmla="val 135284"/>
              <a:gd name="f700" fmla="val 480346"/>
              <a:gd name="f701" fmla="val 188403"/>
              <a:gd name="f702" fmla="val 484933"/>
              <a:gd name="f703" fmla="val 321009"/>
              <a:gd name="f704" fmla="val 496396"/>
              <a:gd name="f705" fmla="val 452090"/>
              <a:gd name="f706" fmla="val 520090"/>
              <a:gd name="f707" fmla="val 584315"/>
              <a:gd name="f708" fmla="val 534230"/>
              <a:gd name="f709" fmla="val 649281"/>
              <a:gd name="f710" fmla="val 541108"/>
              <a:gd name="f711" fmla="val 709662"/>
              <a:gd name="f712" fmla="val 567096"/>
              <a:gd name="f713" fmla="val 782271"/>
              <a:gd name="f714" fmla="val 525824"/>
              <a:gd name="f715" fmla="val 830805"/>
              <a:gd name="f716" fmla="val 498308"/>
              <a:gd name="f717" fmla="val 908383"/>
              <a:gd name="f718" fmla="val 528115"/>
              <a:gd name="f719" fmla="val 552574"/>
              <a:gd name="f720" fmla="val 1017296"/>
              <a:gd name="f721" fmla="val 572827"/>
              <a:gd name="f722" fmla="val 1064301"/>
              <a:gd name="f723" fmla="val 578177"/>
              <a:gd name="f724" fmla="val 1129651"/>
              <a:gd name="f725" fmla="val 1070417"/>
              <a:gd name="f726" fmla="val 536905"/>
              <a:gd name="f727" fmla="val 1024939"/>
              <a:gd name="f728" fmla="val 523149"/>
              <a:gd name="f729" fmla="val 978317"/>
              <a:gd name="f730" fmla="val 513593"/>
              <a:gd name="f731" fmla="val 941248"/>
              <a:gd name="f732" fmla="val 505952"/>
              <a:gd name="f733" fmla="val 1029526"/>
              <a:gd name="f734" fmla="val 474996"/>
              <a:gd name="f735" fmla="val 1074620"/>
              <a:gd name="f736" fmla="val 478818"/>
              <a:gd name="f737" fmla="val 1137676"/>
              <a:gd name="f738" fmla="val 484168"/>
              <a:gd name="f739" fmla="val 1102136"/>
              <a:gd name="f740" fmla="val 464296"/>
              <a:gd name="f741" fmla="val 436781"/>
              <a:gd name="f742" fmla="val 1079970"/>
              <a:gd name="f743" fmla="val 407355"/>
              <a:gd name="f744" fmla="val 1113982"/>
              <a:gd name="f745" fmla="val 398184"/>
              <a:gd name="f746" fmla="val 404296"/>
              <a:gd name="f747" fmla="val 1217545"/>
              <a:gd name="f748" fmla="val 428374"/>
              <a:gd name="f749" fmla="val 1299326"/>
              <a:gd name="f750" fmla="val 385955"/>
              <a:gd name="f751" fmla="val 1384166"/>
              <a:gd name="f752" fmla="val 420349"/>
              <a:gd name="f753" fmla="val 1362764"/>
              <a:gd name="f754" fmla="val 335509"/>
              <a:gd name="f755" fmla="val 1316523"/>
              <a:gd name="f756" fmla="val 298440"/>
              <a:gd name="f757" fmla="val 1219839"/>
              <a:gd name="f758" fmla="val 286593"/>
              <a:gd name="f759" fmla="val 1183533"/>
              <a:gd name="f760" fmla="val 282009"/>
              <a:gd name="f761" fmla="val 1145701"/>
              <a:gd name="f762" fmla="val 288887"/>
              <a:gd name="f763" fmla="val 1114364"/>
              <a:gd name="f764" fmla="val 264428"/>
              <a:gd name="f765" fmla="val 1096402"/>
              <a:gd name="f766" fmla="val 250290"/>
              <a:gd name="f767" fmla="val 1076148"/>
              <a:gd name="f768" fmla="val 233474"/>
              <a:gd name="f769" fmla="val 1090289"/>
              <a:gd name="f770" fmla="val 207487"/>
              <a:gd name="f771" fmla="val 1100223"/>
              <a:gd name="f772" fmla="val 189144"/>
              <a:gd name="f773" fmla="val 1121626"/>
              <a:gd name="f774" fmla="val 1139204"/>
              <a:gd name="f775" fmla="val 195259"/>
              <a:gd name="f776" fmla="val 1217929"/>
              <a:gd name="f777" fmla="val 222393"/>
              <a:gd name="f778" fmla="val 1300091"/>
              <a:gd name="f779" fmla="val 232328"/>
              <a:gd name="f780" fmla="val 1382254"/>
              <a:gd name="f781" fmla="val 242265"/>
              <a:gd name="f782" fmla="val 1394866"/>
              <a:gd name="f783" fmla="val 243793"/>
              <a:gd name="f784" fmla="val 1409004"/>
              <a:gd name="f785" fmla="val 248762"/>
              <a:gd name="f786" fmla="val 1423145"/>
              <a:gd name="f787" fmla="val 223537"/>
              <a:gd name="f788" fmla="val 182647"/>
              <a:gd name="f789" fmla="val 1123536"/>
              <a:gd name="f790" fmla="val 124559"/>
              <a:gd name="f791" fmla="val 965705"/>
              <a:gd name="f792" fmla="val 102013"/>
              <a:gd name="f793" fmla="val 91312"/>
              <a:gd name="f794" fmla="val 970292"/>
              <a:gd name="f795" fmla="val 80612"/>
              <a:gd name="f796" fmla="val 972586"/>
              <a:gd name="f797" fmla="val 69912"/>
              <a:gd name="f798" fmla="val 1096020"/>
              <a:gd name="f799" fmla="val 85197"/>
              <a:gd name="f800" fmla="val 1219457"/>
              <a:gd name="f801" fmla="val 100484"/>
              <a:gd name="f802" fmla="val 1375376"/>
              <a:gd name="f803" fmla="val 119593"/>
              <a:gd name="f804" fmla="val 1279454"/>
              <a:gd name="f805" fmla="val 58828"/>
              <a:gd name="f806" fmla="val 1188885"/>
              <a:gd name="f807" fmla="val 79084"/>
              <a:gd name="f808" fmla="val 1117804"/>
              <a:gd name="f809" fmla="val 25200"/>
              <a:gd name="f810" fmla="val 1131179"/>
              <a:gd name="f811" fmla="val 4755"/>
              <a:gd name="f812" fmla="val 1147325"/>
              <a:gd name="f813" fmla="+- 0 0 405"/>
              <a:gd name="f814" fmla="+- 0 0 -90"/>
              <a:gd name="f815" fmla="*/ f3 1 7323233"/>
              <a:gd name="f816" fmla="*/ f4 1 5835507"/>
              <a:gd name="f817" fmla="+- f7 0 f5"/>
              <a:gd name="f818" fmla="+- f6 0 f5"/>
              <a:gd name="f819" fmla="*/ f814 f0 1"/>
              <a:gd name="f820" fmla="*/ f818 1 7323233"/>
              <a:gd name="f821" fmla="*/ f817 1 5835507"/>
              <a:gd name="f822" fmla="*/ 1164045 f818 1"/>
              <a:gd name="f823" fmla="*/ 25 f817 1"/>
              <a:gd name="f824" fmla="*/ 1213723 f818 1"/>
              <a:gd name="f825" fmla="*/ 8385 f817 1"/>
              <a:gd name="f826" fmla="*/ 2251656 f818 1"/>
              <a:gd name="f827" fmla="*/ 138318 f817 1"/>
              <a:gd name="f828" fmla="*/ 3226534 f818 1"/>
              <a:gd name="f829" fmla="*/ 205194 f817 1"/>
              <a:gd name="f830" fmla="*/ 4404335 f818 1"/>
              <a:gd name="f831" fmla="*/ 316784 f817 1"/>
              <a:gd name="f832" fmla="*/ 5225968 f818 1"/>
              <a:gd name="f833" fmla="*/ 350415 f817 1"/>
              <a:gd name="f834" fmla="*/ 5266859 f818 1"/>
              <a:gd name="f835" fmla="*/ 348884 f817 1"/>
              <a:gd name="f836" fmla="*/ 5685318 f818 1"/>
              <a:gd name="f837" fmla="*/ 399712 f817 1"/>
              <a:gd name="f838" fmla="*/ 5411315 f818 1"/>
              <a:gd name="f839" fmla="*/ 618305 f817 1"/>
              <a:gd name="f840" fmla="*/ 5805698 f818 1"/>
              <a:gd name="f841" fmla="*/ 721868 f817 1"/>
              <a:gd name="f842" fmla="*/ 6188997 f818 1"/>
              <a:gd name="f843" fmla="*/ 868233 f817 1"/>
              <a:gd name="f844" fmla="*/ 6261225 f818 1"/>
              <a:gd name="f845" fmla="*/ 928614 f817 1"/>
              <a:gd name="f846" fmla="*/ 6858533 f818 1"/>
              <a:gd name="f847" fmla="*/ 1323379 f817 1"/>
              <a:gd name="f848" fmla="*/ 6744269 f818 1"/>
              <a:gd name="f849" fmla="*/ 1407072 f817 1"/>
              <a:gd name="f850" fmla="*/ 6956365 f818 1"/>
              <a:gd name="f851" fmla="*/ 1507197 f817 1"/>
              <a:gd name="f852" fmla="*/ 7004134 f818 1"/>
              <a:gd name="f853" fmla="*/ 1549234 f817 1"/>
              <a:gd name="f854" fmla="*/ 6963627 f818 1"/>
              <a:gd name="f855" fmla="*/ 1599678 f817 1"/>
              <a:gd name="f856" fmla="*/ 6875731 f818 1"/>
              <a:gd name="f857" fmla="*/ 1634837 f817 1"/>
              <a:gd name="f858" fmla="*/ 6759175 f818 1"/>
              <a:gd name="f859" fmla="*/ 1723878 f817 1"/>
              <a:gd name="f860" fmla="*/ 6763759 f818 1"/>
              <a:gd name="f861" fmla="*/ 1793431 f817 1"/>
              <a:gd name="f862" fmla="*/ 6832931 f818 1"/>
              <a:gd name="f863" fmla="*/ 1919543 f817 1"/>
              <a:gd name="f864" fmla="*/ 6728984 f818 1"/>
              <a:gd name="f865" fmla="*/ 2051386 f817 1"/>
              <a:gd name="f866" fmla="*/ 6675481 f818 1"/>
              <a:gd name="f867" fmla="*/ 2090365 f817 1"/>
              <a:gd name="f868" fmla="*/ 6778665 f818 1"/>
              <a:gd name="f869" fmla="*/ 2103740 f817 1"/>
              <a:gd name="f870" fmla="*/ 6814587 f818 1"/>
              <a:gd name="f871" fmla="*/ 2158771 f817 1"/>
              <a:gd name="f872" fmla="*/ 6830637 f818 1"/>
              <a:gd name="f873" fmla="*/ 2186286 f817 1"/>
              <a:gd name="f874" fmla="*/ 6928087 f818 1"/>
              <a:gd name="f875" fmla="*/ 2358639 f817 1"/>
              <a:gd name="f876" fmla="*/ 6911653 f818 1"/>
              <a:gd name="f877" fmla="*/ 2406789 f817 1"/>
              <a:gd name="f878" fmla="*/ 6749237 f818 1"/>
              <a:gd name="f879" fmla="*/ 2639522 f817 1"/>
              <a:gd name="f880" fmla="*/ 6921971 f818 1"/>
              <a:gd name="f881" fmla="*/ 2704488 f817 1"/>
              <a:gd name="f882" fmla="*/ 6932290 f818 1"/>
              <a:gd name="f883" fmla="*/ 2814548 f817 1"/>
              <a:gd name="f884" fmla="*/ 7020186 f818 1"/>
              <a:gd name="f885" fmla="*/ 2937603 f817 1"/>
              <a:gd name="f886" fmla="*/ 7213555 f818 1"/>
              <a:gd name="f887" fmla="*/ 3110719 f817 1"/>
              <a:gd name="f888" fmla="*/ 7323233 f818 1"/>
              <a:gd name="f889" fmla="*/ 3226893 f817 1"/>
              <a:gd name="f890" fmla="*/ 7134067 f818 1"/>
              <a:gd name="f891" fmla="*/ 3257847 f817 1"/>
              <a:gd name="f892" fmla="*/ 7104643 f818 1"/>
              <a:gd name="f893" fmla="*/ 3275809 f817 1"/>
              <a:gd name="f894" fmla="*/ 7127189 f818 1"/>
              <a:gd name="f895" fmla="*/ 3336953 f817 1"/>
              <a:gd name="f896" fmla="*/ 7157379 f818 1"/>
              <a:gd name="f897" fmla="*/ 3397718 f817 1"/>
              <a:gd name="f898" fmla="*/ 7136361 f818 1"/>
              <a:gd name="f899" fmla="*/ 3445487 f817 1"/>
              <a:gd name="f900" fmla="*/ 6988849 f818 1"/>
              <a:gd name="f901" fmla="*/ 3652233 f817 1"/>
              <a:gd name="f902" fmla="*/ 6867705 f818 1"/>
              <a:gd name="f903" fmla="*/ 3734395 f817 1"/>
              <a:gd name="f904" fmla="*/ 6591791 f818 1"/>
              <a:gd name="f905" fmla="*/ 4107760 f817 1"/>
              <a:gd name="f906" fmla="*/ 6505041 f818 1"/>
              <a:gd name="f907" fmla="*/ 4228904 f817 1"/>
              <a:gd name="f908" fmla="*/ 6569243 f818 1"/>
              <a:gd name="f909" fmla="*/ 4271704 f817 1"/>
              <a:gd name="f910" fmla="*/ 6446188 f818 1"/>
              <a:gd name="f911" fmla="*/ 4398582 f817 1"/>
              <a:gd name="f912" fmla="*/ 6301351 f818 1"/>
              <a:gd name="f913" fmla="*/ 4539595 f817 1"/>
              <a:gd name="f914" fmla="*/ 6263519 f818 1"/>
              <a:gd name="f915" fmla="*/ 4577047 f817 1"/>
              <a:gd name="f916" fmla="*/ 3277744 f818 1"/>
              <a:gd name="f917" fmla="*/ 5834336 f817 1"/>
              <a:gd name="f918" fmla="*/ 2490505 f818 1"/>
              <a:gd name="f919" fmla="*/ 5648992 f817 1"/>
              <a:gd name="f920" fmla="*/ 2179046 f818 1"/>
              <a:gd name="f921" fmla="*/ 5504920 f817 1"/>
              <a:gd name="f922" fmla="*/ 1780078 f818 1"/>
              <a:gd name="f923" fmla="*/ 5273715 f817 1"/>
              <a:gd name="f924" fmla="*/ 1353592 f818 1"/>
              <a:gd name="f925" fmla="*/ 5087606 f817 1"/>
              <a:gd name="f926" fmla="*/ 1208373 f818 1"/>
              <a:gd name="f927" fmla="*/ 4917165 f817 1"/>
              <a:gd name="f928" fmla="*/ 1157548 f818 1"/>
              <a:gd name="f929" fmla="*/ 4869396 f817 1"/>
              <a:gd name="f930" fmla="*/ 1030289 f818 1"/>
              <a:gd name="f931" fmla="*/ 4807103 f817 1"/>
              <a:gd name="f932" fmla="*/ 808258 f818 1"/>
              <a:gd name="f933" fmla="*/ 4672585 f817 1"/>
              <a:gd name="f934" fmla="*/ 889658 f818 1"/>
              <a:gd name="f935" fmla="*/ 4642013 f817 1"/>
              <a:gd name="f936" fmla="*/ 1123917 f818 1"/>
              <a:gd name="f937" fmla="*/ 4723412 f817 1"/>
              <a:gd name="f938" fmla="*/ 1294360 f818 1"/>
              <a:gd name="f939" fmla="*/ 4745194 f817 1"/>
              <a:gd name="f940" fmla="*/ 1054367 f818 1"/>
              <a:gd name="f941" fmla="*/ 4603034 f817 1"/>
              <a:gd name="f942" fmla="*/ 822015 f818 1"/>
              <a:gd name="f943" fmla="*/ 4418070 f817 1"/>
              <a:gd name="f944" fmla="*/ 1001246 f818 1"/>
              <a:gd name="f945" fmla="*/ 4453610 f817 1"/>
              <a:gd name="f946" fmla="*/ 1008889 f818 1"/>
              <a:gd name="f947" fmla="*/ 4428770 f817 1"/>
              <a:gd name="f948" fmla="*/ 853733 f818 1"/>
              <a:gd name="f949" fmla="*/ 4208648 f817 1"/>
              <a:gd name="f950" fmla="*/ 776921 f818 1"/>
              <a:gd name="f951" fmla="*/ 4119989 f817 1"/>
              <a:gd name="f952" fmla="*/ 431453 f818 1"/>
              <a:gd name="f953" fmla="*/ 3852864 f817 1"/>
              <a:gd name="f954" fmla="*/ 759342 f818 1"/>
              <a:gd name="f955" fmla="*/ 3972095 f817 1"/>
              <a:gd name="f956" fmla="*/ 420753 f818 1"/>
              <a:gd name="f957" fmla="*/ 3712230 f817 1"/>
              <a:gd name="f958" fmla="*/ 256425 f818 1"/>
              <a:gd name="f959" fmla="*/ 3616309 f817 1"/>
              <a:gd name="f960" fmla="*/ 214772 f818 1"/>
              <a:gd name="f961" fmla="*/ 3559749 f817 1"/>
              <a:gd name="f962" fmla="*/ 287762 f818 1"/>
              <a:gd name="f963" fmla="*/ 3547521 f817 1"/>
              <a:gd name="f964" fmla="*/ 511706 f818 1"/>
              <a:gd name="f965" fmla="*/ 3569305 f817 1"/>
              <a:gd name="f966" fmla="*/ 235409 f818 1"/>
              <a:gd name="f967" fmla="*/ 3394659 f817 1"/>
              <a:gd name="f968" fmla="*/ 442537 f818 1"/>
              <a:gd name="f969" fmla="*/ 3421409 f817 1"/>
              <a:gd name="f970" fmla="*/ 502152 f818 1"/>
              <a:gd name="f971" fmla="*/ 3352622 f817 1"/>
              <a:gd name="f972" fmla="*/ 598455 f818 1"/>
              <a:gd name="f973" fmla="*/ 3241415 f817 1"/>
              <a:gd name="f974" fmla="*/ 664949 f818 1"/>
              <a:gd name="f975" fmla="*/ 3179506 f817 1"/>
              <a:gd name="f976" fmla="*/ 692846 f818 1"/>
              <a:gd name="f977" fmla="*/ 2984607 f817 1"/>
              <a:gd name="f978" fmla="*/ 635524 f818 1"/>
              <a:gd name="f979" fmla="*/ 2771366 f817 1"/>
              <a:gd name="f980" fmla="*/ 480368 f818 1"/>
              <a:gd name="f981" fmla="*/ 2663598 f817 1"/>
              <a:gd name="f982" fmla="*/ 525081 f818 1"/>
              <a:gd name="f983" fmla="*/ 2542454 f817 1"/>
              <a:gd name="f984" fmla="*/ 855264 f818 1"/>
              <a:gd name="f985" fmla="*/ 2615829 f817 1"/>
              <a:gd name="f986" fmla="*/ 361137 f818 1"/>
              <a:gd name="f987" fmla="*/ 2327301 f817 1"/>
              <a:gd name="f988" fmla="*/ 444065 f818 1"/>
              <a:gd name="f989" fmla="*/ 2312780 f817 1"/>
              <a:gd name="f990" fmla="*/ 440625 f818 1"/>
              <a:gd name="f991" fmla="*/ 2290233 f817 1"/>
              <a:gd name="f992" fmla="*/ 445975 f818 1"/>
              <a:gd name="f993" fmla="*/ 2151509 f817 1"/>
              <a:gd name="f994" fmla="*/ 459734 f818 1"/>
              <a:gd name="f995" fmla="*/ 2087690 f817 1"/>
              <a:gd name="f996" fmla="*/ 437950 f818 1"/>
              <a:gd name="f997" fmla="*/ 2014315 f817 1"/>
              <a:gd name="f998" fmla="*/ 808640 f818 1"/>
              <a:gd name="f999" fmla="*/ 2042977 f817 1"/>
              <a:gd name="f1000" fmla="*/ 969908 f818 1"/>
              <a:gd name="f1001" fmla="*/ 2026162 f817 1"/>
              <a:gd name="f1002" fmla="*/ 1251176 f818 1"/>
              <a:gd name="f1003" fmla="*/ 2021577 f817 1"/>
              <a:gd name="f1004" fmla="*/ 1381491 f818 1"/>
              <a:gd name="f1005" fmla="*/ 2035718 f817 1"/>
              <a:gd name="f1006" fmla="*/ 1492697 f818 1"/>
              <a:gd name="f1007" fmla="*/ 2017374 f817 1"/>
              <a:gd name="f1008" fmla="*/ 1386076 f818 1"/>
              <a:gd name="f1009" fmla="*/ 1931006 f817 1"/>
              <a:gd name="f1010" fmla="*/ 1235889 f818 1"/>
              <a:gd name="f1011" fmla="*/ 1932153 f817 1"/>
              <a:gd name="f1012" fmla="*/ 1128886 f818 1"/>
              <a:gd name="f1013" fmla="*/ 1875977 f817 1"/>
              <a:gd name="f1014" fmla="*/ 1026851 f818 1"/>
              <a:gd name="f1015" fmla="*/ 1774322 f817 1"/>
              <a:gd name="f1016" fmla="*/ 666861 f818 1"/>
              <a:gd name="f1017" fmla="*/ 1612290 f817 1"/>
              <a:gd name="f1018" fmla="*/ 601130 f818 1"/>
              <a:gd name="f1019" fmla="*/ 1550762 f817 1"/>
              <a:gd name="f1020" fmla="*/ 1630272 f818 1"/>
              <a:gd name="f1021" fmla="*/ 1785787 f817 1"/>
              <a:gd name="f1022" fmla="*/ 1312320 f818 1"/>
              <a:gd name="f1023" fmla="*/ 1687191 f817 1"/>
              <a:gd name="f1024" fmla="*/ 1527473 f818 1"/>
              <a:gd name="f1025" fmla="*/ 1705153 f817 1"/>
              <a:gd name="f1026" fmla="*/ 1646706 f818 1"/>
              <a:gd name="f1027" fmla="*/ 1639040 f817 1"/>
              <a:gd name="f1028" fmla="*/ 1645178 f818 1"/>
              <a:gd name="f1029" fmla="*/ 1620315 f817 1"/>
              <a:gd name="f1030" fmla="*/ 1557663 f818 1"/>
              <a:gd name="f1031" fmla="*/ 1558787 f817 1"/>
              <a:gd name="f1032" fmla="*/ 1506454 f818 1"/>
              <a:gd name="f1033" fmla="*/ 1519044 f817 1"/>
              <a:gd name="f1034" fmla="*/ 1366204 f818 1"/>
              <a:gd name="f1035" fmla="*/ 1375735 f817 1"/>
              <a:gd name="f1036" fmla="*/ 1466329 f818 1"/>
              <a:gd name="f1037" fmla="*/ 1360450 f817 1"/>
              <a:gd name="f1038" fmla="*/ 1503397 f818 1"/>
              <a:gd name="f1039" fmla="*/ 1330641 f817 1"/>
              <a:gd name="f1040" fmla="*/ 1475501 f818 1"/>
              <a:gd name="f1041" fmla="*/ 1288604 f817 1"/>
              <a:gd name="f1042" fmla="*/ 1165573 f818 1"/>
              <a:gd name="f1043" fmla="*/ 1159435 f817 1"/>
              <a:gd name="f1044" fmla="*/ 1141498 f818 1"/>
              <a:gd name="f1045" fmla="*/ 1059311 f817 1"/>
              <a:gd name="f1046" fmla="*/ 1199585 f818 1"/>
              <a:gd name="f1047" fmla="*/ 1044407 f817 1"/>
              <a:gd name="f1048" fmla="*/ 1267226 f818 1"/>
              <a:gd name="f1049" fmla="*/ 1051286 f817 1"/>
              <a:gd name="f1050" fmla="*/ 1213342 f818 1"/>
              <a:gd name="f1051" fmla="*/ 972561 f817 1"/>
              <a:gd name="f1052" fmla="*/ 993986 f818 1"/>
              <a:gd name="f1053" fmla="*/ 893073 f817 1"/>
              <a:gd name="f1054" fmla="*/ 1047486 f818 1"/>
              <a:gd name="f1055" fmla="*/ 820083 f817 1"/>
              <a:gd name="f1056" fmla="*/ 0 f818 1"/>
              <a:gd name="f1057" fmla="*/ 488371 f817 1"/>
              <a:gd name="f1058" fmla="*/ 188403 f818 1"/>
              <a:gd name="f1059" fmla="*/ 484933 f817 1"/>
              <a:gd name="f1060" fmla="*/ 584315 f818 1"/>
              <a:gd name="f1061" fmla="*/ 534230 f817 1"/>
              <a:gd name="f1062" fmla="*/ 782271 f818 1"/>
              <a:gd name="f1063" fmla="*/ 525824 f817 1"/>
              <a:gd name="f1064" fmla="*/ 967998 f818 1"/>
              <a:gd name="f1065" fmla="*/ 552574 f817 1"/>
              <a:gd name="f1066" fmla="*/ 1129651 f818 1"/>
              <a:gd name="f1067" fmla="*/ 978317 f818 1"/>
              <a:gd name="f1068" fmla="*/ 513593 f817 1"/>
              <a:gd name="f1069" fmla="*/ 1074620 f818 1"/>
              <a:gd name="f1070" fmla="*/ 478818 f817 1"/>
              <a:gd name="f1071" fmla="*/ 1091435 f818 1"/>
              <a:gd name="f1072" fmla="*/ 436781 f817 1"/>
              <a:gd name="f1073" fmla="*/ 1135383 f818 1"/>
              <a:gd name="f1074" fmla="*/ 404296 f817 1"/>
              <a:gd name="f1075" fmla="*/ 1384166 f818 1"/>
              <a:gd name="f1076" fmla="*/ 420349 f817 1"/>
              <a:gd name="f1077" fmla="*/ 1219839 f818 1"/>
              <a:gd name="f1078" fmla="*/ 286593 f817 1"/>
              <a:gd name="f1079" fmla="*/ 1114364 f818 1"/>
              <a:gd name="f1080" fmla="*/ 264428 f817 1"/>
              <a:gd name="f1081" fmla="*/ 1090289 f818 1"/>
              <a:gd name="f1082" fmla="*/ 207487 f817 1"/>
              <a:gd name="f1083" fmla="*/ 1139204 f818 1"/>
              <a:gd name="f1084" fmla="*/ 195259 f817 1"/>
              <a:gd name="f1085" fmla="*/ 1382254 f818 1"/>
              <a:gd name="f1086" fmla="*/ 242265 f817 1"/>
              <a:gd name="f1087" fmla="*/ 1423145 f818 1"/>
              <a:gd name="f1088" fmla="*/ 223537 f817 1"/>
              <a:gd name="f1089" fmla="*/ 965705 f818 1"/>
              <a:gd name="f1090" fmla="*/ 102013 f817 1"/>
              <a:gd name="f1091" fmla="*/ 972586 f818 1"/>
              <a:gd name="f1092" fmla="*/ 69912 f817 1"/>
              <a:gd name="f1093" fmla="*/ 1375376 f818 1"/>
              <a:gd name="f1094" fmla="*/ 119593 f817 1"/>
              <a:gd name="f1095" fmla="*/ 1117804 f818 1"/>
              <a:gd name="f1096" fmla="*/ 25200 f817 1"/>
              <a:gd name="f1097" fmla="*/ f819 1 f2"/>
              <a:gd name="f1098" fmla="*/ f822 1 7323233"/>
              <a:gd name="f1099" fmla="*/ f823 1 5835507"/>
              <a:gd name="f1100" fmla="*/ f824 1 7323233"/>
              <a:gd name="f1101" fmla="*/ f825 1 5835507"/>
              <a:gd name="f1102" fmla="*/ f826 1 7323233"/>
              <a:gd name="f1103" fmla="*/ f827 1 5835507"/>
              <a:gd name="f1104" fmla="*/ f828 1 7323233"/>
              <a:gd name="f1105" fmla="*/ f829 1 5835507"/>
              <a:gd name="f1106" fmla="*/ f830 1 7323233"/>
              <a:gd name="f1107" fmla="*/ f831 1 5835507"/>
              <a:gd name="f1108" fmla="*/ f832 1 7323233"/>
              <a:gd name="f1109" fmla="*/ f833 1 5835507"/>
              <a:gd name="f1110" fmla="*/ f834 1 7323233"/>
              <a:gd name="f1111" fmla="*/ f835 1 5835507"/>
              <a:gd name="f1112" fmla="*/ f836 1 7323233"/>
              <a:gd name="f1113" fmla="*/ f837 1 5835507"/>
              <a:gd name="f1114" fmla="*/ f838 1 7323233"/>
              <a:gd name="f1115" fmla="*/ f839 1 5835507"/>
              <a:gd name="f1116" fmla="*/ f840 1 7323233"/>
              <a:gd name="f1117" fmla="*/ f841 1 5835507"/>
              <a:gd name="f1118" fmla="*/ f842 1 7323233"/>
              <a:gd name="f1119" fmla="*/ f843 1 5835507"/>
              <a:gd name="f1120" fmla="*/ f844 1 7323233"/>
              <a:gd name="f1121" fmla="*/ f845 1 5835507"/>
              <a:gd name="f1122" fmla="*/ f846 1 7323233"/>
              <a:gd name="f1123" fmla="*/ f847 1 5835507"/>
              <a:gd name="f1124" fmla="*/ f848 1 7323233"/>
              <a:gd name="f1125" fmla="*/ f849 1 5835507"/>
              <a:gd name="f1126" fmla="*/ f850 1 7323233"/>
              <a:gd name="f1127" fmla="*/ f851 1 5835507"/>
              <a:gd name="f1128" fmla="*/ f852 1 7323233"/>
              <a:gd name="f1129" fmla="*/ f853 1 5835507"/>
              <a:gd name="f1130" fmla="*/ f854 1 7323233"/>
              <a:gd name="f1131" fmla="*/ f855 1 5835507"/>
              <a:gd name="f1132" fmla="*/ f856 1 7323233"/>
              <a:gd name="f1133" fmla="*/ f857 1 5835507"/>
              <a:gd name="f1134" fmla="*/ f858 1 7323233"/>
              <a:gd name="f1135" fmla="*/ f859 1 5835507"/>
              <a:gd name="f1136" fmla="*/ f860 1 7323233"/>
              <a:gd name="f1137" fmla="*/ f861 1 5835507"/>
              <a:gd name="f1138" fmla="*/ f862 1 7323233"/>
              <a:gd name="f1139" fmla="*/ f863 1 5835507"/>
              <a:gd name="f1140" fmla="*/ f864 1 7323233"/>
              <a:gd name="f1141" fmla="*/ f865 1 5835507"/>
              <a:gd name="f1142" fmla="*/ f866 1 7323233"/>
              <a:gd name="f1143" fmla="*/ f867 1 5835507"/>
              <a:gd name="f1144" fmla="*/ f868 1 7323233"/>
              <a:gd name="f1145" fmla="*/ f869 1 5835507"/>
              <a:gd name="f1146" fmla="*/ f870 1 7323233"/>
              <a:gd name="f1147" fmla="*/ f871 1 5835507"/>
              <a:gd name="f1148" fmla="*/ f872 1 7323233"/>
              <a:gd name="f1149" fmla="*/ f873 1 5835507"/>
              <a:gd name="f1150" fmla="*/ f874 1 7323233"/>
              <a:gd name="f1151" fmla="*/ f875 1 5835507"/>
              <a:gd name="f1152" fmla="*/ f876 1 7323233"/>
              <a:gd name="f1153" fmla="*/ f877 1 5835507"/>
              <a:gd name="f1154" fmla="*/ f878 1 7323233"/>
              <a:gd name="f1155" fmla="*/ f879 1 5835507"/>
              <a:gd name="f1156" fmla="*/ f880 1 7323233"/>
              <a:gd name="f1157" fmla="*/ f881 1 5835507"/>
              <a:gd name="f1158" fmla="*/ f882 1 7323233"/>
              <a:gd name="f1159" fmla="*/ f883 1 5835507"/>
              <a:gd name="f1160" fmla="*/ f884 1 7323233"/>
              <a:gd name="f1161" fmla="*/ f885 1 5835507"/>
              <a:gd name="f1162" fmla="*/ f886 1 7323233"/>
              <a:gd name="f1163" fmla="*/ f887 1 5835507"/>
              <a:gd name="f1164" fmla="*/ f888 1 7323233"/>
              <a:gd name="f1165" fmla="*/ f889 1 5835507"/>
              <a:gd name="f1166" fmla="*/ f890 1 7323233"/>
              <a:gd name="f1167" fmla="*/ f891 1 5835507"/>
              <a:gd name="f1168" fmla="*/ f892 1 7323233"/>
              <a:gd name="f1169" fmla="*/ f893 1 5835507"/>
              <a:gd name="f1170" fmla="*/ f894 1 7323233"/>
              <a:gd name="f1171" fmla="*/ f895 1 5835507"/>
              <a:gd name="f1172" fmla="*/ f896 1 7323233"/>
              <a:gd name="f1173" fmla="*/ f897 1 5835507"/>
              <a:gd name="f1174" fmla="*/ f898 1 7323233"/>
              <a:gd name="f1175" fmla="*/ f899 1 5835507"/>
              <a:gd name="f1176" fmla="*/ f900 1 7323233"/>
              <a:gd name="f1177" fmla="*/ f901 1 5835507"/>
              <a:gd name="f1178" fmla="*/ f902 1 7323233"/>
              <a:gd name="f1179" fmla="*/ f903 1 5835507"/>
              <a:gd name="f1180" fmla="*/ f904 1 7323233"/>
              <a:gd name="f1181" fmla="*/ f905 1 5835507"/>
              <a:gd name="f1182" fmla="*/ f906 1 7323233"/>
              <a:gd name="f1183" fmla="*/ f907 1 5835507"/>
              <a:gd name="f1184" fmla="*/ f908 1 7323233"/>
              <a:gd name="f1185" fmla="*/ f909 1 5835507"/>
              <a:gd name="f1186" fmla="*/ f910 1 7323233"/>
              <a:gd name="f1187" fmla="*/ f911 1 5835507"/>
              <a:gd name="f1188" fmla="*/ f912 1 7323233"/>
              <a:gd name="f1189" fmla="*/ f913 1 5835507"/>
              <a:gd name="f1190" fmla="*/ f914 1 7323233"/>
              <a:gd name="f1191" fmla="*/ f915 1 5835507"/>
              <a:gd name="f1192" fmla="*/ f916 1 7323233"/>
              <a:gd name="f1193" fmla="*/ f917 1 5835507"/>
              <a:gd name="f1194" fmla="*/ f918 1 7323233"/>
              <a:gd name="f1195" fmla="*/ f919 1 5835507"/>
              <a:gd name="f1196" fmla="*/ f920 1 7323233"/>
              <a:gd name="f1197" fmla="*/ f921 1 5835507"/>
              <a:gd name="f1198" fmla="*/ f922 1 7323233"/>
              <a:gd name="f1199" fmla="*/ f923 1 5835507"/>
              <a:gd name="f1200" fmla="*/ f924 1 7323233"/>
              <a:gd name="f1201" fmla="*/ f925 1 5835507"/>
              <a:gd name="f1202" fmla="*/ f926 1 7323233"/>
              <a:gd name="f1203" fmla="*/ f927 1 5835507"/>
              <a:gd name="f1204" fmla="*/ f928 1 7323233"/>
              <a:gd name="f1205" fmla="*/ f929 1 5835507"/>
              <a:gd name="f1206" fmla="*/ f930 1 7323233"/>
              <a:gd name="f1207" fmla="*/ f931 1 5835507"/>
              <a:gd name="f1208" fmla="*/ f932 1 7323233"/>
              <a:gd name="f1209" fmla="*/ f933 1 5835507"/>
              <a:gd name="f1210" fmla="*/ f934 1 7323233"/>
              <a:gd name="f1211" fmla="*/ f935 1 5835507"/>
              <a:gd name="f1212" fmla="*/ f936 1 7323233"/>
              <a:gd name="f1213" fmla="*/ f937 1 5835507"/>
              <a:gd name="f1214" fmla="*/ f938 1 7323233"/>
              <a:gd name="f1215" fmla="*/ f939 1 5835507"/>
              <a:gd name="f1216" fmla="*/ f940 1 7323233"/>
              <a:gd name="f1217" fmla="*/ f941 1 5835507"/>
              <a:gd name="f1218" fmla="*/ f942 1 7323233"/>
              <a:gd name="f1219" fmla="*/ f943 1 5835507"/>
              <a:gd name="f1220" fmla="*/ f944 1 7323233"/>
              <a:gd name="f1221" fmla="*/ f945 1 5835507"/>
              <a:gd name="f1222" fmla="*/ f946 1 7323233"/>
              <a:gd name="f1223" fmla="*/ f947 1 5835507"/>
              <a:gd name="f1224" fmla="*/ f948 1 7323233"/>
              <a:gd name="f1225" fmla="*/ f949 1 5835507"/>
              <a:gd name="f1226" fmla="*/ f950 1 7323233"/>
              <a:gd name="f1227" fmla="*/ f951 1 5835507"/>
              <a:gd name="f1228" fmla="*/ f952 1 7323233"/>
              <a:gd name="f1229" fmla="*/ f953 1 5835507"/>
              <a:gd name="f1230" fmla="*/ f954 1 7323233"/>
              <a:gd name="f1231" fmla="*/ f955 1 5835507"/>
              <a:gd name="f1232" fmla="*/ f956 1 7323233"/>
              <a:gd name="f1233" fmla="*/ f957 1 5835507"/>
              <a:gd name="f1234" fmla="*/ f958 1 7323233"/>
              <a:gd name="f1235" fmla="*/ f959 1 5835507"/>
              <a:gd name="f1236" fmla="*/ f960 1 7323233"/>
              <a:gd name="f1237" fmla="*/ f961 1 5835507"/>
              <a:gd name="f1238" fmla="*/ f962 1 7323233"/>
              <a:gd name="f1239" fmla="*/ f963 1 5835507"/>
              <a:gd name="f1240" fmla="*/ f964 1 7323233"/>
              <a:gd name="f1241" fmla="*/ f965 1 5835507"/>
              <a:gd name="f1242" fmla="*/ f966 1 7323233"/>
              <a:gd name="f1243" fmla="*/ f967 1 5835507"/>
              <a:gd name="f1244" fmla="*/ f968 1 7323233"/>
              <a:gd name="f1245" fmla="*/ f969 1 5835507"/>
              <a:gd name="f1246" fmla="*/ f970 1 7323233"/>
              <a:gd name="f1247" fmla="*/ f971 1 5835507"/>
              <a:gd name="f1248" fmla="*/ f972 1 7323233"/>
              <a:gd name="f1249" fmla="*/ f973 1 5835507"/>
              <a:gd name="f1250" fmla="*/ f974 1 7323233"/>
              <a:gd name="f1251" fmla="*/ f975 1 5835507"/>
              <a:gd name="f1252" fmla="*/ f976 1 7323233"/>
              <a:gd name="f1253" fmla="*/ f977 1 5835507"/>
              <a:gd name="f1254" fmla="*/ f978 1 7323233"/>
              <a:gd name="f1255" fmla="*/ f979 1 5835507"/>
              <a:gd name="f1256" fmla="*/ f980 1 7323233"/>
              <a:gd name="f1257" fmla="*/ f981 1 5835507"/>
              <a:gd name="f1258" fmla="*/ f982 1 7323233"/>
              <a:gd name="f1259" fmla="*/ f983 1 5835507"/>
              <a:gd name="f1260" fmla="*/ f984 1 7323233"/>
              <a:gd name="f1261" fmla="*/ f985 1 5835507"/>
              <a:gd name="f1262" fmla="*/ f986 1 7323233"/>
              <a:gd name="f1263" fmla="*/ f987 1 5835507"/>
              <a:gd name="f1264" fmla="*/ f988 1 7323233"/>
              <a:gd name="f1265" fmla="*/ f989 1 5835507"/>
              <a:gd name="f1266" fmla="*/ f990 1 7323233"/>
              <a:gd name="f1267" fmla="*/ f991 1 5835507"/>
              <a:gd name="f1268" fmla="*/ f992 1 7323233"/>
              <a:gd name="f1269" fmla="*/ f993 1 5835507"/>
              <a:gd name="f1270" fmla="*/ f994 1 7323233"/>
              <a:gd name="f1271" fmla="*/ f995 1 5835507"/>
              <a:gd name="f1272" fmla="*/ f996 1 7323233"/>
              <a:gd name="f1273" fmla="*/ f997 1 5835507"/>
              <a:gd name="f1274" fmla="*/ f998 1 7323233"/>
              <a:gd name="f1275" fmla="*/ f999 1 5835507"/>
              <a:gd name="f1276" fmla="*/ f1000 1 7323233"/>
              <a:gd name="f1277" fmla="*/ f1001 1 5835507"/>
              <a:gd name="f1278" fmla="*/ f1002 1 7323233"/>
              <a:gd name="f1279" fmla="*/ f1003 1 5835507"/>
              <a:gd name="f1280" fmla="*/ f1004 1 7323233"/>
              <a:gd name="f1281" fmla="*/ f1005 1 5835507"/>
              <a:gd name="f1282" fmla="*/ f1006 1 7323233"/>
              <a:gd name="f1283" fmla="*/ f1007 1 5835507"/>
              <a:gd name="f1284" fmla="*/ f1008 1 7323233"/>
              <a:gd name="f1285" fmla="*/ f1009 1 5835507"/>
              <a:gd name="f1286" fmla="*/ f1010 1 7323233"/>
              <a:gd name="f1287" fmla="*/ f1011 1 5835507"/>
              <a:gd name="f1288" fmla="*/ f1012 1 7323233"/>
              <a:gd name="f1289" fmla="*/ f1013 1 5835507"/>
              <a:gd name="f1290" fmla="*/ f1014 1 7323233"/>
              <a:gd name="f1291" fmla="*/ f1015 1 5835507"/>
              <a:gd name="f1292" fmla="*/ f1016 1 7323233"/>
              <a:gd name="f1293" fmla="*/ f1017 1 5835507"/>
              <a:gd name="f1294" fmla="*/ f1018 1 7323233"/>
              <a:gd name="f1295" fmla="*/ f1019 1 5835507"/>
              <a:gd name="f1296" fmla="*/ f1020 1 7323233"/>
              <a:gd name="f1297" fmla="*/ f1021 1 5835507"/>
              <a:gd name="f1298" fmla="*/ f1022 1 7323233"/>
              <a:gd name="f1299" fmla="*/ f1023 1 5835507"/>
              <a:gd name="f1300" fmla="*/ f1024 1 7323233"/>
              <a:gd name="f1301" fmla="*/ f1025 1 5835507"/>
              <a:gd name="f1302" fmla="*/ f1026 1 7323233"/>
              <a:gd name="f1303" fmla="*/ f1027 1 5835507"/>
              <a:gd name="f1304" fmla="*/ f1028 1 7323233"/>
              <a:gd name="f1305" fmla="*/ f1029 1 5835507"/>
              <a:gd name="f1306" fmla="*/ f1030 1 7323233"/>
              <a:gd name="f1307" fmla="*/ f1031 1 5835507"/>
              <a:gd name="f1308" fmla="*/ f1032 1 7323233"/>
              <a:gd name="f1309" fmla="*/ f1033 1 5835507"/>
              <a:gd name="f1310" fmla="*/ f1034 1 7323233"/>
              <a:gd name="f1311" fmla="*/ f1035 1 5835507"/>
              <a:gd name="f1312" fmla="*/ f1036 1 7323233"/>
              <a:gd name="f1313" fmla="*/ f1037 1 5835507"/>
              <a:gd name="f1314" fmla="*/ f1038 1 7323233"/>
              <a:gd name="f1315" fmla="*/ f1039 1 5835507"/>
              <a:gd name="f1316" fmla="*/ f1040 1 7323233"/>
              <a:gd name="f1317" fmla="*/ f1041 1 5835507"/>
              <a:gd name="f1318" fmla="*/ f1042 1 7323233"/>
              <a:gd name="f1319" fmla="*/ f1043 1 5835507"/>
              <a:gd name="f1320" fmla="*/ f1044 1 7323233"/>
              <a:gd name="f1321" fmla="*/ f1045 1 5835507"/>
              <a:gd name="f1322" fmla="*/ f1046 1 7323233"/>
              <a:gd name="f1323" fmla="*/ f1047 1 5835507"/>
              <a:gd name="f1324" fmla="*/ f1048 1 7323233"/>
              <a:gd name="f1325" fmla="*/ f1049 1 5835507"/>
              <a:gd name="f1326" fmla="*/ f1050 1 7323233"/>
              <a:gd name="f1327" fmla="*/ f1051 1 5835507"/>
              <a:gd name="f1328" fmla="*/ f1052 1 7323233"/>
              <a:gd name="f1329" fmla="*/ f1053 1 5835507"/>
              <a:gd name="f1330" fmla="*/ f1054 1 7323233"/>
              <a:gd name="f1331" fmla="*/ f1055 1 5835507"/>
              <a:gd name="f1332" fmla="*/ f1056 1 7323233"/>
              <a:gd name="f1333" fmla="*/ f1057 1 5835507"/>
              <a:gd name="f1334" fmla="*/ f1058 1 7323233"/>
              <a:gd name="f1335" fmla="*/ f1059 1 5835507"/>
              <a:gd name="f1336" fmla="*/ f1060 1 7323233"/>
              <a:gd name="f1337" fmla="*/ f1061 1 5835507"/>
              <a:gd name="f1338" fmla="*/ f1062 1 7323233"/>
              <a:gd name="f1339" fmla="*/ f1063 1 5835507"/>
              <a:gd name="f1340" fmla="*/ f1064 1 7323233"/>
              <a:gd name="f1341" fmla="*/ f1065 1 5835507"/>
              <a:gd name="f1342" fmla="*/ f1066 1 7323233"/>
              <a:gd name="f1343" fmla="*/ f1067 1 7323233"/>
              <a:gd name="f1344" fmla="*/ f1068 1 5835507"/>
              <a:gd name="f1345" fmla="*/ f1069 1 7323233"/>
              <a:gd name="f1346" fmla="*/ f1070 1 5835507"/>
              <a:gd name="f1347" fmla="*/ f1071 1 7323233"/>
              <a:gd name="f1348" fmla="*/ f1072 1 5835507"/>
              <a:gd name="f1349" fmla="*/ f1073 1 7323233"/>
              <a:gd name="f1350" fmla="*/ f1074 1 5835507"/>
              <a:gd name="f1351" fmla="*/ f1075 1 7323233"/>
              <a:gd name="f1352" fmla="*/ f1076 1 5835507"/>
              <a:gd name="f1353" fmla="*/ f1077 1 7323233"/>
              <a:gd name="f1354" fmla="*/ f1078 1 5835507"/>
              <a:gd name="f1355" fmla="*/ f1079 1 7323233"/>
              <a:gd name="f1356" fmla="*/ f1080 1 5835507"/>
              <a:gd name="f1357" fmla="*/ f1081 1 7323233"/>
              <a:gd name="f1358" fmla="*/ f1082 1 5835507"/>
              <a:gd name="f1359" fmla="*/ f1083 1 7323233"/>
              <a:gd name="f1360" fmla="*/ f1084 1 5835507"/>
              <a:gd name="f1361" fmla="*/ f1085 1 7323233"/>
              <a:gd name="f1362" fmla="*/ f1086 1 5835507"/>
              <a:gd name="f1363" fmla="*/ f1087 1 7323233"/>
              <a:gd name="f1364" fmla="*/ f1088 1 5835507"/>
              <a:gd name="f1365" fmla="*/ f1089 1 7323233"/>
              <a:gd name="f1366" fmla="*/ f1090 1 5835507"/>
              <a:gd name="f1367" fmla="*/ f1091 1 7323233"/>
              <a:gd name="f1368" fmla="*/ f1092 1 5835507"/>
              <a:gd name="f1369" fmla="*/ f1093 1 7323233"/>
              <a:gd name="f1370" fmla="*/ f1094 1 5835507"/>
              <a:gd name="f1371" fmla="*/ f1095 1 7323233"/>
              <a:gd name="f1372" fmla="*/ f1096 1 5835507"/>
              <a:gd name="f1373" fmla="*/ f5 1 f820"/>
              <a:gd name="f1374" fmla="*/ f6 1 f820"/>
              <a:gd name="f1375" fmla="*/ f5 1 f821"/>
              <a:gd name="f1376" fmla="*/ f7 1 f821"/>
              <a:gd name="f1377" fmla="+- f1097 0 f1"/>
              <a:gd name="f1378" fmla="*/ f1098 1 f820"/>
              <a:gd name="f1379" fmla="*/ f1099 1 f821"/>
              <a:gd name="f1380" fmla="*/ f1100 1 f820"/>
              <a:gd name="f1381" fmla="*/ f1101 1 f821"/>
              <a:gd name="f1382" fmla="*/ f1102 1 f820"/>
              <a:gd name="f1383" fmla="*/ f1103 1 f821"/>
              <a:gd name="f1384" fmla="*/ f1104 1 f820"/>
              <a:gd name="f1385" fmla="*/ f1105 1 f821"/>
              <a:gd name="f1386" fmla="*/ f1106 1 f820"/>
              <a:gd name="f1387" fmla="*/ f1107 1 f821"/>
              <a:gd name="f1388" fmla="*/ f1108 1 f820"/>
              <a:gd name="f1389" fmla="*/ f1109 1 f821"/>
              <a:gd name="f1390" fmla="*/ f1110 1 f820"/>
              <a:gd name="f1391" fmla="*/ f1111 1 f821"/>
              <a:gd name="f1392" fmla="*/ f1112 1 f820"/>
              <a:gd name="f1393" fmla="*/ f1113 1 f821"/>
              <a:gd name="f1394" fmla="*/ f1114 1 f820"/>
              <a:gd name="f1395" fmla="*/ f1115 1 f821"/>
              <a:gd name="f1396" fmla="*/ f1116 1 f820"/>
              <a:gd name="f1397" fmla="*/ f1117 1 f821"/>
              <a:gd name="f1398" fmla="*/ f1118 1 f820"/>
              <a:gd name="f1399" fmla="*/ f1119 1 f821"/>
              <a:gd name="f1400" fmla="*/ f1120 1 f820"/>
              <a:gd name="f1401" fmla="*/ f1121 1 f821"/>
              <a:gd name="f1402" fmla="*/ f1122 1 f820"/>
              <a:gd name="f1403" fmla="*/ f1123 1 f821"/>
              <a:gd name="f1404" fmla="*/ f1124 1 f820"/>
              <a:gd name="f1405" fmla="*/ f1125 1 f821"/>
              <a:gd name="f1406" fmla="*/ f1126 1 f820"/>
              <a:gd name="f1407" fmla="*/ f1127 1 f821"/>
              <a:gd name="f1408" fmla="*/ f1128 1 f820"/>
              <a:gd name="f1409" fmla="*/ f1129 1 f821"/>
              <a:gd name="f1410" fmla="*/ f1130 1 f820"/>
              <a:gd name="f1411" fmla="*/ f1131 1 f821"/>
              <a:gd name="f1412" fmla="*/ f1132 1 f820"/>
              <a:gd name="f1413" fmla="*/ f1133 1 f821"/>
              <a:gd name="f1414" fmla="*/ f1134 1 f820"/>
              <a:gd name="f1415" fmla="*/ f1135 1 f821"/>
              <a:gd name="f1416" fmla="*/ f1136 1 f820"/>
              <a:gd name="f1417" fmla="*/ f1137 1 f821"/>
              <a:gd name="f1418" fmla="*/ f1138 1 f820"/>
              <a:gd name="f1419" fmla="*/ f1139 1 f821"/>
              <a:gd name="f1420" fmla="*/ f1140 1 f820"/>
              <a:gd name="f1421" fmla="*/ f1141 1 f821"/>
              <a:gd name="f1422" fmla="*/ f1142 1 f820"/>
              <a:gd name="f1423" fmla="*/ f1143 1 f821"/>
              <a:gd name="f1424" fmla="*/ f1144 1 f820"/>
              <a:gd name="f1425" fmla="*/ f1145 1 f821"/>
              <a:gd name="f1426" fmla="*/ f1146 1 f820"/>
              <a:gd name="f1427" fmla="*/ f1147 1 f821"/>
              <a:gd name="f1428" fmla="*/ f1148 1 f820"/>
              <a:gd name="f1429" fmla="*/ f1149 1 f821"/>
              <a:gd name="f1430" fmla="*/ f1150 1 f820"/>
              <a:gd name="f1431" fmla="*/ f1151 1 f821"/>
              <a:gd name="f1432" fmla="*/ f1152 1 f820"/>
              <a:gd name="f1433" fmla="*/ f1153 1 f821"/>
              <a:gd name="f1434" fmla="*/ f1154 1 f820"/>
              <a:gd name="f1435" fmla="*/ f1155 1 f821"/>
              <a:gd name="f1436" fmla="*/ f1156 1 f820"/>
              <a:gd name="f1437" fmla="*/ f1157 1 f821"/>
              <a:gd name="f1438" fmla="*/ f1158 1 f820"/>
              <a:gd name="f1439" fmla="*/ f1159 1 f821"/>
              <a:gd name="f1440" fmla="*/ f1160 1 f820"/>
              <a:gd name="f1441" fmla="*/ f1161 1 f821"/>
              <a:gd name="f1442" fmla="*/ f1162 1 f820"/>
              <a:gd name="f1443" fmla="*/ f1163 1 f821"/>
              <a:gd name="f1444" fmla="*/ f1164 1 f820"/>
              <a:gd name="f1445" fmla="*/ f1165 1 f821"/>
              <a:gd name="f1446" fmla="*/ f1166 1 f820"/>
              <a:gd name="f1447" fmla="*/ f1167 1 f821"/>
              <a:gd name="f1448" fmla="*/ f1168 1 f820"/>
              <a:gd name="f1449" fmla="*/ f1169 1 f821"/>
              <a:gd name="f1450" fmla="*/ f1170 1 f820"/>
              <a:gd name="f1451" fmla="*/ f1171 1 f821"/>
              <a:gd name="f1452" fmla="*/ f1172 1 f820"/>
              <a:gd name="f1453" fmla="*/ f1173 1 f821"/>
              <a:gd name="f1454" fmla="*/ f1174 1 f820"/>
              <a:gd name="f1455" fmla="*/ f1175 1 f821"/>
              <a:gd name="f1456" fmla="*/ f1176 1 f820"/>
              <a:gd name="f1457" fmla="*/ f1177 1 f821"/>
              <a:gd name="f1458" fmla="*/ f1178 1 f820"/>
              <a:gd name="f1459" fmla="*/ f1179 1 f821"/>
              <a:gd name="f1460" fmla="*/ f1180 1 f820"/>
              <a:gd name="f1461" fmla="*/ f1181 1 f821"/>
              <a:gd name="f1462" fmla="*/ f1182 1 f820"/>
              <a:gd name="f1463" fmla="*/ f1183 1 f821"/>
              <a:gd name="f1464" fmla="*/ f1184 1 f820"/>
              <a:gd name="f1465" fmla="*/ f1185 1 f821"/>
              <a:gd name="f1466" fmla="*/ f1186 1 f820"/>
              <a:gd name="f1467" fmla="*/ f1187 1 f821"/>
              <a:gd name="f1468" fmla="*/ f1188 1 f820"/>
              <a:gd name="f1469" fmla="*/ f1189 1 f821"/>
              <a:gd name="f1470" fmla="*/ f1190 1 f820"/>
              <a:gd name="f1471" fmla="*/ f1191 1 f821"/>
              <a:gd name="f1472" fmla="*/ f1192 1 f820"/>
              <a:gd name="f1473" fmla="*/ f1193 1 f821"/>
              <a:gd name="f1474" fmla="*/ f1194 1 f820"/>
              <a:gd name="f1475" fmla="*/ f1195 1 f821"/>
              <a:gd name="f1476" fmla="*/ f1196 1 f820"/>
              <a:gd name="f1477" fmla="*/ f1197 1 f821"/>
              <a:gd name="f1478" fmla="*/ f1198 1 f820"/>
              <a:gd name="f1479" fmla="*/ f1199 1 f821"/>
              <a:gd name="f1480" fmla="*/ f1200 1 f820"/>
              <a:gd name="f1481" fmla="*/ f1201 1 f821"/>
              <a:gd name="f1482" fmla="*/ f1202 1 f820"/>
              <a:gd name="f1483" fmla="*/ f1203 1 f821"/>
              <a:gd name="f1484" fmla="*/ f1204 1 f820"/>
              <a:gd name="f1485" fmla="*/ f1205 1 f821"/>
              <a:gd name="f1486" fmla="*/ f1206 1 f820"/>
              <a:gd name="f1487" fmla="*/ f1207 1 f821"/>
              <a:gd name="f1488" fmla="*/ f1208 1 f820"/>
              <a:gd name="f1489" fmla="*/ f1209 1 f821"/>
              <a:gd name="f1490" fmla="*/ f1210 1 f820"/>
              <a:gd name="f1491" fmla="*/ f1211 1 f821"/>
              <a:gd name="f1492" fmla="*/ f1212 1 f820"/>
              <a:gd name="f1493" fmla="*/ f1213 1 f821"/>
              <a:gd name="f1494" fmla="*/ f1214 1 f820"/>
              <a:gd name="f1495" fmla="*/ f1215 1 f821"/>
              <a:gd name="f1496" fmla="*/ f1216 1 f820"/>
              <a:gd name="f1497" fmla="*/ f1217 1 f821"/>
              <a:gd name="f1498" fmla="*/ f1218 1 f820"/>
              <a:gd name="f1499" fmla="*/ f1219 1 f821"/>
              <a:gd name="f1500" fmla="*/ f1220 1 f820"/>
              <a:gd name="f1501" fmla="*/ f1221 1 f821"/>
              <a:gd name="f1502" fmla="*/ f1222 1 f820"/>
              <a:gd name="f1503" fmla="*/ f1223 1 f821"/>
              <a:gd name="f1504" fmla="*/ f1224 1 f820"/>
              <a:gd name="f1505" fmla="*/ f1225 1 f821"/>
              <a:gd name="f1506" fmla="*/ f1226 1 f820"/>
              <a:gd name="f1507" fmla="*/ f1227 1 f821"/>
              <a:gd name="f1508" fmla="*/ f1228 1 f820"/>
              <a:gd name="f1509" fmla="*/ f1229 1 f821"/>
              <a:gd name="f1510" fmla="*/ f1230 1 f820"/>
              <a:gd name="f1511" fmla="*/ f1231 1 f821"/>
              <a:gd name="f1512" fmla="*/ f1232 1 f820"/>
              <a:gd name="f1513" fmla="*/ f1233 1 f821"/>
              <a:gd name="f1514" fmla="*/ f1234 1 f820"/>
              <a:gd name="f1515" fmla="*/ f1235 1 f821"/>
              <a:gd name="f1516" fmla="*/ f1236 1 f820"/>
              <a:gd name="f1517" fmla="*/ f1237 1 f821"/>
              <a:gd name="f1518" fmla="*/ f1238 1 f820"/>
              <a:gd name="f1519" fmla="*/ f1239 1 f821"/>
              <a:gd name="f1520" fmla="*/ f1240 1 f820"/>
              <a:gd name="f1521" fmla="*/ f1241 1 f821"/>
              <a:gd name="f1522" fmla="*/ f1242 1 f820"/>
              <a:gd name="f1523" fmla="*/ f1243 1 f821"/>
              <a:gd name="f1524" fmla="*/ f1244 1 f820"/>
              <a:gd name="f1525" fmla="*/ f1245 1 f821"/>
              <a:gd name="f1526" fmla="*/ f1246 1 f820"/>
              <a:gd name="f1527" fmla="*/ f1247 1 f821"/>
              <a:gd name="f1528" fmla="*/ f1248 1 f820"/>
              <a:gd name="f1529" fmla="*/ f1249 1 f821"/>
              <a:gd name="f1530" fmla="*/ f1250 1 f820"/>
              <a:gd name="f1531" fmla="*/ f1251 1 f821"/>
              <a:gd name="f1532" fmla="*/ f1252 1 f820"/>
              <a:gd name="f1533" fmla="*/ f1253 1 f821"/>
              <a:gd name="f1534" fmla="*/ f1254 1 f820"/>
              <a:gd name="f1535" fmla="*/ f1255 1 f821"/>
              <a:gd name="f1536" fmla="*/ f1256 1 f820"/>
              <a:gd name="f1537" fmla="*/ f1257 1 f821"/>
              <a:gd name="f1538" fmla="*/ f1258 1 f820"/>
              <a:gd name="f1539" fmla="*/ f1259 1 f821"/>
              <a:gd name="f1540" fmla="*/ f1260 1 f820"/>
              <a:gd name="f1541" fmla="*/ f1261 1 f821"/>
              <a:gd name="f1542" fmla="*/ f1262 1 f820"/>
              <a:gd name="f1543" fmla="*/ f1263 1 f821"/>
              <a:gd name="f1544" fmla="*/ f1264 1 f820"/>
              <a:gd name="f1545" fmla="*/ f1265 1 f821"/>
              <a:gd name="f1546" fmla="*/ f1266 1 f820"/>
              <a:gd name="f1547" fmla="*/ f1267 1 f821"/>
              <a:gd name="f1548" fmla="*/ f1268 1 f820"/>
              <a:gd name="f1549" fmla="*/ f1269 1 f821"/>
              <a:gd name="f1550" fmla="*/ f1270 1 f820"/>
              <a:gd name="f1551" fmla="*/ f1271 1 f821"/>
              <a:gd name="f1552" fmla="*/ f1272 1 f820"/>
              <a:gd name="f1553" fmla="*/ f1273 1 f821"/>
              <a:gd name="f1554" fmla="*/ f1274 1 f820"/>
              <a:gd name="f1555" fmla="*/ f1275 1 f821"/>
              <a:gd name="f1556" fmla="*/ f1276 1 f820"/>
              <a:gd name="f1557" fmla="*/ f1277 1 f821"/>
              <a:gd name="f1558" fmla="*/ f1278 1 f820"/>
              <a:gd name="f1559" fmla="*/ f1279 1 f821"/>
              <a:gd name="f1560" fmla="*/ f1280 1 f820"/>
              <a:gd name="f1561" fmla="*/ f1281 1 f821"/>
              <a:gd name="f1562" fmla="*/ f1282 1 f820"/>
              <a:gd name="f1563" fmla="*/ f1283 1 f821"/>
              <a:gd name="f1564" fmla="*/ f1284 1 f820"/>
              <a:gd name="f1565" fmla="*/ f1285 1 f821"/>
              <a:gd name="f1566" fmla="*/ f1286 1 f820"/>
              <a:gd name="f1567" fmla="*/ f1287 1 f821"/>
              <a:gd name="f1568" fmla="*/ f1288 1 f820"/>
              <a:gd name="f1569" fmla="*/ f1289 1 f821"/>
              <a:gd name="f1570" fmla="*/ f1290 1 f820"/>
              <a:gd name="f1571" fmla="*/ f1291 1 f821"/>
              <a:gd name="f1572" fmla="*/ f1292 1 f820"/>
              <a:gd name="f1573" fmla="*/ f1293 1 f821"/>
              <a:gd name="f1574" fmla="*/ f1294 1 f820"/>
              <a:gd name="f1575" fmla="*/ f1295 1 f821"/>
              <a:gd name="f1576" fmla="*/ f1296 1 f820"/>
              <a:gd name="f1577" fmla="*/ f1297 1 f821"/>
              <a:gd name="f1578" fmla="*/ f1298 1 f820"/>
              <a:gd name="f1579" fmla="*/ f1299 1 f821"/>
              <a:gd name="f1580" fmla="*/ f1300 1 f820"/>
              <a:gd name="f1581" fmla="*/ f1301 1 f821"/>
              <a:gd name="f1582" fmla="*/ f1302 1 f820"/>
              <a:gd name="f1583" fmla="*/ f1303 1 f821"/>
              <a:gd name="f1584" fmla="*/ f1304 1 f820"/>
              <a:gd name="f1585" fmla="*/ f1305 1 f821"/>
              <a:gd name="f1586" fmla="*/ f1306 1 f820"/>
              <a:gd name="f1587" fmla="*/ f1307 1 f821"/>
              <a:gd name="f1588" fmla="*/ f1308 1 f820"/>
              <a:gd name="f1589" fmla="*/ f1309 1 f821"/>
              <a:gd name="f1590" fmla="*/ f1310 1 f820"/>
              <a:gd name="f1591" fmla="*/ f1311 1 f821"/>
              <a:gd name="f1592" fmla="*/ f1312 1 f820"/>
              <a:gd name="f1593" fmla="*/ f1313 1 f821"/>
              <a:gd name="f1594" fmla="*/ f1314 1 f820"/>
              <a:gd name="f1595" fmla="*/ f1315 1 f821"/>
              <a:gd name="f1596" fmla="*/ f1316 1 f820"/>
              <a:gd name="f1597" fmla="*/ f1317 1 f821"/>
              <a:gd name="f1598" fmla="*/ f1318 1 f820"/>
              <a:gd name="f1599" fmla="*/ f1319 1 f821"/>
              <a:gd name="f1600" fmla="*/ f1320 1 f820"/>
              <a:gd name="f1601" fmla="*/ f1321 1 f821"/>
              <a:gd name="f1602" fmla="*/ f1322 1 f820"/>
              <a:gd name="f1603" fmla="*/ f1323 1 f821"/>
              <a:gd name="f1604" fmla="*/ f1324 1 f820"/>
              <a:gd name="f1605" fmla="*/ f1325 1 f821"/>
              <a:gd name="f1606" fmla="*/ f1326 1 f820"/>
              <a:gd name="f1607" fmla="*/ f1327 1 f821"/>
              <a:gd name="f1608" fmla="*/ f1328 1 f820"/>
              <a:gd name="f1609" fmla="*/ f1329 1 f821"/>
              <a:gd name="f1610" fmla="*/ f1330 1 f820"/>
              <a:gd name="f1611" fmla="*/ f1331 1 f821"/>
              <a:gd name="f1612" fmla="*/ f1332 1 f820"/>
              <a:gd name="f1613" fmla="*/ f1333 1 f821"/>
              <a:gd name="f1614" fmla="*/ f1334 1 f820"/>
              <a:gd name="f1615" fmla="*/ f1335 1 f821"/>
              <a:gd name="f1616" fmla="*/ f1336 1 f820"/>
              <a:gd name="f1617" fmla="*/ f1337 1 f821"/>
              <a:gd name="f1618" fmla="*/ f1338 1 f820"/>
              <a:gd name="f1619" fmla="*/ f1339 1 f821"/>
              <a:gd name="f1620" fmla="*/ f1340 1 f820"/>
              <a:gd name="f1621" fmla="*/ f1341 1 f821"/>
              <a:gd name="f1622" fmla="*/ f1342 1 f820"/>
              <a:gd name="f1623" fmla="*/ f1343 1 f820"/>
              <a:gd name="f1624" fmla="*/ f1344 1 f821"/>
              <a:gd name="f1625" fmla="*/ f1345 1 f820"/>
              <a:gd name="f1626" fmla="*/ f1346 1 f821"/>
              <a:gd name="f1627" fmla="*/ f1347 1 f820"/>
              <a:gd name="f1628" fmla="*/ f1348 1 f821"/>
              <a:gd name="f1629" fmla="*/ f1349 1 f820"/>
              <a:gd name="f1630" fmla="*/ f1350 1 f821"/>
              <a:gd name="f1631" fmla="*/ f1351 1 f820"/>
              <a:gd name="f1632" fmla="*/ f1352 1 f821"/>
              <a:gd name="f1633" fmla="*/ f1353 1 f820"/>
              <a:gd name="f1634" fmla="*/ f1354 1 f821"/>
              <a:gd name="f1635" fmla="*/ f1355 1 f820"/>
              <a:gd name="f1636" fmla="*/ f1356 1 f821"/>
              <a:gd name="f1637" fmla="*/ f1357 1 f820"/>
              <a:gd name="f1638" fmla="*/ f1358 1 f821"/>
              <a:gd name="f1639" fmla="*/ f1359 1 f820"/>
              <a:gd name="f1640" fmla="*/ f1360 1 f821"/>
              <a:gd name="f1641" fmla="*/ f1361 1 f820"/>
              <a:gd name="f1642" fmla="*/ f1362 1 f821"/>
              <a:gd name="f1643" fmla="*/ f1363 1 f820"/>
              <a:gd name="f1644" fmla="*/ f1364 1 f821"/>
              <a:gd name="f1645" fmla="*/ f1365 1 f820"/>
              <a:gd name="f1646" fmla="*/ f1366 1 f821"/>
              <a:gd name="f1647" fmla="*/ f1367 1 f820"/>
              <a:gd name="f1648" fmla="*/ f1368 1 f821"/>
              <a:gd name="f1649" fmla="*/ f1369 1 f820"/>
              <a:gd name="f1650" fmla="*/ f1370 1 f821"/>
              <a:gd name="f1651" fmla="*/ f1371 1 f820"/>
              <a:gd name="f1652" fmla="*/ f1372 1 f821"/>
              <a:gd name="f1653" fmla="*/ f1373 f815 1"/>
              <a:gd name="f1654" fmla="*/ f1374 f815 1"/>
              <a:gd name="f1655" fmla="*/ f1376 f816 1"/>
              <a:gd name="f1656" fmla="*/ f1375 f816 1"/>
              <a:gd name="f1657" fmla="*/ f1378 f815 1"/>
              <a:gd name="f1658" fmla="*/ f1379 f816 1"/>
              <a:gd name="f1659" fmla="*/ f1380 f815 1"/>
              <a:gd name="f1660" fmla="*/ f1381 f816 1"/>
              <a:gd name="f1661" fmla="*/ f1382 f815 1"/>
              <a:gd name="f1662" fmla="*/ f1383 f816 1"/>
              <a:gd name="f1663" fmla="*/ f1384 f815 1"/>
              <a:gd name="f1664" fmla="*/ f1385 f816 1"/>
              <a:gd name="f1665" fmla="*/ f1386 f815 1"/>
              <a:gd name="f1666" fmla="*/ f1387 f816 1"/>
              <a:gd name="f1667" fmla="*/ f1388 f815 1"/>
              <a:gd name="f1668" fmla="*/ f1389 f816 1"/>
              <a:gd name="f1669" fmla="*/ f1390 f815 1"/>
              <a:gd name="f1670" fmla="*/ f1391 f816 1"/>
              <a:gd name="f1671" fmla="*/ f1392 f815 1"/>
              <a:gd name="f1672" fmla="*/ f1393 f816 1"/>
              <a:gd name="f1673" fmla="*/ f1394 f815 1"/>
              <a:gd name="f1674" fmla="*/ f1395 f816 1"/>
              <a:gd name="f1675" fmla="*/ f1396 f815 1"/>
              <a:gd name="f1676" fmla="*/ f1397 f816 1"/>
              <a:gd name="f1677" fmla="*/ f1398 f815 1"/>
              <a:gd name="f1678" fmla="*/ f1399 f816 1"/>
              <a:gd name="f1679" fmla="*/ f1400 f815 1"/>
              <a:gd name="f1680" fmla="*/ f1401 f816 1"/>
              <a:gd name="f1681" fmla="*/ f1402 f815 1"/>
              <a:gd name="f1682" fmla="*/ f1403 f816 1"/>
              <a:gd name="f1683" fmla="*/ f1404 f815 1"/>
              <a:gd name="f1684" fmla="*/ f1405 f816 1"/>
              <a:gd name="f1685" fmla="*/ f1406 f815 1"/>
              <a:gd name="f1686" fmla="*/ f1407 f816 1"/>
              <a:gd name="f1687" fmla="*/ f1408 f815 1"/>
              <a:gd name="f1688" fmla="*/ f1409 f816 1"/>
              <a:gd name="f1689" fmla="*/ f1410 f815 1"/>
              <a:gd name="f1690" fmla="*/ f1411 f816 1"/>
              <a:gd name="f1691" fmla="*/ f1412 f815 1"/>
              <a:gd name="f1692" fmla="*/ f1413 f816 1"/>
              <a:gd name="f1693" fmla="*/ f1414 f815 1"/>
              <a:gd name="f1694" fmla="*/ f1415 f816 1"/>
              <a:gd name="f1695" fmla="*/ f1416 f815 1"/>
              <a:gd name="f1696" fmla="*/ f1417 f816 1"/>
              <a:gd name="f1697" fmla="*/ f1418 f815 1"/>
              <a:gd name="f1698" fmla="*/ f1419 f816 1"/>
              <a:gd name="f1699" fmla="*/ f1420 f815 1"/>
              <a:gd name="f1700" fmla="*/ f1421 f816 1"/>
              <a:gd name="f1701" fmla="*/ f1422 f815 1"/>
              <a:gd name="f1702" fmla="*/ f1423 f816 1"/>
              <a:gd name="f1703" fmla="*/ f1424 f815 1"/>
              <a:gd name="f1704" fmla="*/ f1425 f816 1"/>
              <a:gd name="f1705" fmla="*/ f1426 f815 1"/>
              <a:gd name="f1706" fmla="*/ f1427 f816 1"/>
              <a:gd name="f1707" fmla="*/ f1428 f815 1"/>
              <a:gd name="f1708" fmla="*/ f1429 f816 1"/>
              <a:gd name="f1709" fmla="*/ f1430 f815 1"/>
              <a:gd name="f1710" fmla="*/ f1431 f816 1"/>
              <a:gd name="f1711" fmla="*/ f1432 f815 1"/>
              <a:gd name="f1712" fmla="*/ f1433 f816 1"/>
              <a:gd name="f1713" fmla="*/ f1434 f815 1"/>
              <a:gd name="f1714" fmla="*/ f1435 f816 1"/>
              <a:gd name="f1715" fmla="*/ f1436 f815 1"/>
              <a:gd name="f1716" fmla="*/ f1437 f816 1"/>
              <a:gd name="f1717" fmla="*/ f1438 f815 1"/>
              <a:gd name="f1718" fmla="*/ f1439 f816 1"/>
              <a:gd name="f1719" fmla="*/ f1440 f815 1"/>
              <a:gd name="f1720" fmla="*/ f1441 f816 1"/>
              <a:gd name="f1721" fmla="*/ f1442 f815 1"/>
              <a:gd name="f1722" fmla="*/ f1443 f816 1"/>
              <a:gd name="f1723" fmla="*/ f1444 f815 1"/>
              <a:gd name="f1724" fmla="*/ f1445 f816 1"/>
              <a:gd name="f1725" fmla="*/ f1446 f815 1"/>
              <a:gd name="f1726" fmla="*/ f1447 f816 1"/>
              <a:gd name="f1727" fmla="*/ f1448 f815 1"/>
              <a:gd name="f1728" fmla="*/ f1449 f816 1"/>
              <a:gd name="f1729" fmla="*/ f1450 f815 1"/>
              <a:gd name="f1730" fmla="*/ f1451 f816 1"/>
              <a:gd name="f1731" fmla="*/ f1452 f815 1"/>
              <a:gd name="f1732" fmla="*/ f1453 f816 1"/>
              <a:gd name="f1733" fmla="*/ f1454 f815 1"/>
              <a:gd name="f1734" fmla="*/ f1455 f816 1"/>
              <a:gd name="f1735" fmla="*/ f1456 f815 1"/>
              <a:gd name="f1736" fmla="*/ f1457 f816 1"/>
              <a:gd name="f1737" fmla="*/ f1458 f815 1"/>
              <a:gd name="f1738" fmla="*/ f1459 f816 1"/>
              <a:gd name="f1739" fmla="*/ f1460 f815 1"/>
              <a:gd name="f1740" fmla="*/ f1461 f816 1"/>
              <a:gd name="f1741" fmla="*/ f1462 f815 1"/>
              <a:gd name="f1742" fmla="*/ f1463 f816 1"/>
              <a:gd name="f1743" fmla="*/ f1464 f815 1"/>
              <a:gd name="f1744" fmla="*/ f1465 f816 1"/>
              <a:gd name="f1745" fmla="*/ f1466 f815 1"/>
              <a:gd name="f1746" fmla="*/ f1467 f816 1"/>
              <a:gd name="f1747" fmla="*/ f1468 f815 1"/>
              <a:gd name="f1748" fmla="*/ f1469 f816 1"/>
              <a:gd name="f1749" fmla="*/ f1470 f815 1"/>
              <a:gd name="f1750" fmla="*/ f1471 f816 1"/>
              <a:gd name="f1751" fmla="*/ f1472 f815 1"/>
              <a:gd name="f1752" fmla="*/ f1473 f816 1"/>
              <a:gd name="f1753" fmla="*/ f1474 f815 1"/>
              <a:gd name="f1754" fmla="*/ f1475 f816 1"/>
              <a:gd name="f1755" fmla="*/ f1476 f815 1"/>
              <a:gd name="f1756" fmla="*/ f1477 f816 1"/>
              <a:gd name="f1757" fmla="*/ f1478 f815 1"/>
              <a:gd name="f1758" fmla="*/ f1479 f816 1"/>
              <a:gd name="f1759" fmla="*/ f1480 f815 1"/>
              <a:gd name="f1760" fmla="*/ f1481 f816 1"/>
              <a:gd name="f1761" fmla="*/ f1482 f815 1"/>
              <a:gd name="f1762" fmla="*/ f1483 f816 1"/>
              <a:gd name="f1763" fmla="*/ f1484 f815 1"/>
              <a:gd name="f1764" fmla="*/ f1485 f816 1"/>
              <a:gd name="f1765" fmla="*/ f1486 f815 1"/>
              <a:gd name="f1766" fmla="*/ f1487 f816 1"/>
              <a:gd name="f1767" fmla="*/ f1488 f815 1"/>
              <a:gd name="f1768" fmla="*/ f1489 f816 1"/>
              <a:gd name="f1769" fmla="*/ f1490 f815 1"/>
              <a:gd name="f1770" fmla="*/ f1491 f816 1"/>
              <a:gd name="f1771" fmla="*/ f1492 f815 1"/>
              <a:gd name="f1772" fmla="*/ f1493 f816 1"/>
              <a:gd name="f1773" fmla="*/ f1494 f815 1"/>
              <a:gd name="f1774" fmla="*/ f1495 f816 1"/>
              <a:gd name="f1775" fmla="*/ f1496 f815 1"/>
              <a:gd name="f1776" fmla="*/ f1497 f816 1"/>
              <a:gd name="f1777" fmla="*/ f1498 f815 1"/>
              <a:gd name="f1778" fmla="*/ f1499 f816 1"/>
              <a:gd name="f1779" fmla="*/ f1500 f815 1"/>
              <a:gd name="f1780" fmla="*/ f1501 f816 1"/>
              <a:gd name="f1781" fmla="*/ f1502 f815 1"/>
              <a:gd name="f1782" fmla="*/ f1503 f816 1"/>
              <a:gd name="f1783" fmla="*/ f1504 f815 1"/>
              <a:gd name="f1784" fmla="*/ f1505 f816 1"/>
              <a:gd name="f1785" fmla="*/ f1506 f815 1"/>
              <a:gd name="f1786" fmla="*/ f1507 f816 1"/>
              <a:gd name="f1787" fmla="*/ f1508 f815 1"/>
              <a:gd name="f1788" fmla="*/ f1509 f816 1"/>
              <a:gd name="f1789" fmla="*/ f1510 f815 1"/>
              <a:gd name="f1790" fmla="*/ f1511 f816 1"/>
              <a:gd name="f1791" fmla="*/ f1512 f815 1"/>
              <a:gd name="f1792" fmla="*/ f1513 f816 1"/>
              <a:gd name="f1793" fmla="*/ f1514 f815 1"/>
              <a:gd name="f1794" fmla="*/ f1515 f816 1"/>
              <a:gd name="f1795" fmla="*/ f1516 f815 1"/>
              <a:gd name="f1796" fmla="*/ f1517 f816 1"/>
              <a:gd name="f1797" fmla="*/ f1518 f815 1"/>
              <a:gd name="f1798" fmla="*/ f1519 f816 1"/>
              <a:gd name="f1799" fmla="*/ f1520 f815 1"/>
              <a:gd name="f1800" fmla="*/ f1521 f816 1"/>
              <a:gd name="f1801" fmla="*/ f1522 f815 1"/>
              <a:gd name="f1802" fmla="*/ f1523 f816 1"/>
              <a:gd name="f1803" fmla="*/ f1524 f815 1"/>
              <a:gd name="f1804" fmla="*/ f1525 f816 1"/>
              <a:gd name="f1805" fmla="*/ f1526 f815 1"/>
              <a:gd name="f1806" fmla="*/ f1527 f816 1"/>
              <a:gd name="f1807" fmla="*/ f1528 f815 1"/>
              <a:gd name="f1808" fmla="*/ f1529 f816 1"/>
              <a:gd name="f1809" fmla="*/ f1530 f815 1"/>
              <a:gd name="f1810" fmla="*/ f1531 f816 1"/>
              <a:gd name="f1811" fmla="*/ f1532 f815 1"/>
              <a:gd name="f1812" fmla="*/ f1533 f816 1"/>
              <a:gd name="f1813" fmla="*/ f1534 f815 1"/>
              <a:gd name="f1814" fmla="*/ f1535 f816 1"/>
              <a:gd name="f1815" fmla="*/ f1536 f815 1"/>
              <a:gd name="f1816" fmla="*/ f1537 f816 1"/>
              <a:gd name="f1817" fmla="*/ f1538 f815 1"/>
              <a:gd name="f1818" fmla="*/ f1539 f816 1"/>
              <a:gd name="f1819" fmla="*/ f1540 f815 1"/>
              <a:gd name="f1820" fmla="*/ f1541 f816 1"/>
              <a:gd name="f1821" fmla="*/ f1542 f815 1"/>
              <a:gd name="f1822" fmla="*/ f1543 f816 1"/>
              <a:gd name="f1823" fmla="*/ f1544 f815 1"/>
              <a:gd name="f1824" fmla="*/ f1545 f816 1"/>
              <a:gd name="f1825" fmla="*/ f1546 f815 1"/>
              <a:gd name="f1826" fmla="*/ f1547 f816 1"/>
              <a:gd name="f1827" fmla="*/ f1548 f815 1"/>
              <a:gd name="f1828" fmla="*/ f1549 f816 1"/>
              <a:gd name="f1829" fmla="*/ f1550 f815 1"/>
              <a:gd name="f1830" fmla="*/ f1551 f816 1"/>
              <a:gd name="f1831" fmla="*/ f1552 f815 1"/>
              <a:gd name="f1832" fmla="*/ f1553 f816 1"/>
              <a:gd name="f1833" fmla="*/ f1554 f815 1"/>
              <a:gd name="f1834" fmla="*/ f1555 f816 1"/>
              <a:gd name="f1835" fmla="*/ f1556 f815 1"/>
              <a:gd name="f1836" fmla="*/ f1557 f816 1"/>
              <a:gd name="f1837" fmla="*/ f1558 f815 1"/>
              <a:gd name="f1838" fmla="*/ f1559 f816 1"/>
              <a:gd name="f1839" fmla="*/ f1560 f815 1"/>
              <a:gd name="f1840" fmla="*/ f1561 f816 1"/>
              <a:gd name="f1841" fmla="*/ f1562 f815 1"/>
              <a:gd name="f1842" fmla="*/ f1563 f816 1"/>
              <a:gd name="f1843" fmla="*/ f1564 f815 1"/>
              <a:gd name="f1844" fmla="*/ f1565 f816 1"/>
              <a:gd name="f1845" fmla="*/ f1566 f815 1"/>
              <a:gd name="f1846" fmla="*/ f1567 f816 1"/>
              <a:gd name="f1847" fmla="*/ f1568 f815 1"/>
              <a:gd name="f1848" fmla="*/ f1569 f816 1"/>
              <a:gd name="f1849" fmla="*/ f1570 f815 1"/>
              <a:gd name="f1850" fmla="*/ f1571 f816 1"/>
              <a:gd name="f1851" fmla="*/ f1572 f815 1"/>
              <a:gd name="f1852" fmla="*/ f1573 f816 1"/>
              <a:gd name="f1853" fmla="*/ f1574 f815 1"/>
              <a:gd name="f1854" fmla="*/ f1575 f816 1"/>
              <a:gd name="f1855" fmla="*/ f1576 f815 1"/>
              <a:gd name="f1856" fmla="*/ f1577 f816 1"/>
              <a:gd name="f1857" fmla="*/ f1578 f815 1"/>
              <a:gd name="f1858" fmla="*/ f1579 f816 1"/>
              <a:gd name="f1859" fmla="*/ f1580 f815 1"/>
              <a:gd name="f1860" fmla="*/ f1581 f816 1"/>
              <a:gd name="f1861" fmla="*/ f1582 f815 1"/>
              <a:gd name="f1862" fmla="*/ f1583 f816 1"/>
              <a:gd name="f1863" fmla="*/ f1584 f815 1"/>
              <a:gd name="f1864" fmla="*/ f1585 f816 1"/>
              <a:gd name="f1865" fmla="*/ f1586 f815 1"/>
              <a:gd name="f1866" fmla="*/ f1587 f816 1"/>
              <a:gd name="f1867" fmla="*/ f1588 f815 1"/>
              <a:gd name="f1868" fmla="*/ f1589 f816 1"/>
              <a:gd name="f1869" fmla="*/ f1590 f815 1"/>
              <a:gd name="f1870" fmla="*/ f1591 f816 1"/>
              <a:gd name="f1871" fmla="*/ f1592 f815 1"/>
              <a:gd name="f1872" fmla="*/ f1593 f816 1"/>
              <a:gd name="f1873" fmla="*/ f1594 f815 1"/>
              <a:gd name="f1874" fmla="*/ f1595 f816 1"/>
              <a:gd name="f1875" fmla="*/ f1596 f815 1"/>
              <a:gd name="f1876" fmla="*/ f1597 f816 1"/>
              <a:gd name="f1877" fmla="*/ f1598 f815 1"/>
              <a:gd name="f1878" fmla="*/ f1599 f816 1"/>
              <a:gd name="f1879" fmla="*/ f1600 f815 1"/>
              <a:gd name="f1880" fmla="*/ f1601 f816 1"/>
              <a:gd name="f1881" fmla="*/ f1602 f815 1"/>
              <a:gd name="f1882" fmla="*/ f1603 f816 1"/>
              <a:gd name="f1883" fmla="*/ f1604 f815 1"/>
              <a:gd name="f1884" fmla="*/ f1605 f816 1"/>
              <a:gd name="f1885" fmla="*/ f1606 f815 1"/>
              <a:gd name="f1886" fmla="*/ f1607 f816 1"/>
              <a:gd name="f1887" fmla="*/ f1608 f815 1"/>
              <a:gd name="f1888" fmla="*/ f1609 f816 1"/>
              <a:gd name="f1889" fmla="*/ f1610 f815 1"/>
              <a:gd name="f1890" fmla="*/ f1611 f816 1"/>
              <a:gd name="f1891" fmla="*/ f1612 f815 1"/>
              <a:gd name="f1892" fmla="*/ f1613 f816 1"/>
              <a:gd name="f1893" fmla="*/ f1614 f815 1"/>
              <a:gd name="f1894" fmla="*/ f1615 f816 1"/>
              <a:gd name="f1895" fmla="*/ f1616 f815 1"/>
              <a:gd name="f1896" fmla="*/ f1617 f816 1"/>
              <a:gd name="f1897" fmla="*/ f1618 f815 1"/>
              <a:gd name="f1898" fmla="*/ f1619 f816 1"/>
              <a:gd name="f1899" fmla="*/ f1620 f815 1"/>
              <a:gd name="f1900" fmla="*/ f1621 f816 1"/>
              <a:gd name="f1901" fmla="*/ f1622 f815 1"/>
              <a:gd name="f1902" fmla="*/ f1623 f815 1"/>
              <a:gd name="f1903" fmla="*/ f1624 f816 1"/>
              <a:gd name="f1904" fmla="*/ f1625 f815 1"/>
              <a:gd name="f1905" fmla="*/ f1626 f816 1"/>
              <a:gd name="f1906" fmla="*/ f1627 f815 1"/>
              <a:gd name="f1907" fmla="*/ f1628 f816 1"/>
              <a:gd name="f1908" fmla="*/ f1629 f815 1"/>
              <a:gd name="f1909" fmla="*/ f1630 f816 1"/>
              <a:gd name="f1910" fmla="*/ f1631 f815 1"/>
              <a:gd name="f1911" fmla="*/ f1632 f816 1"/>
              <a:gd name="f1912" fmla="*/ f1633 f815 1"/>
              <a:gd name="f1913" fmla="*/ f1634 f816 1"/>
              <a:gd name="f1914" fmla="*/ f1635 f815 1"/>
              <a:gd name="f1915" fmla="*/ f1636 f816 1"/>
              <a:gd name="f1916" fmla="*/ f1637 f815 1"/>
              <a:gd name="f1917" fmla="*/ f1638 f816 1"/>
              <a:gd name="f1918" fmla="*/ f1639 f815 1"/>
              <a:gd name="f1919" fmla="*/ f1640 f816 1"/>
              <a:gd name="f1920" fmla="*/ f1641 f815 1"/>
              <a:gd name="f1921" fmla="*/ f1642 f816 1"/>
              <a:gd name="f1922" fmla="*/ f1643 f815 1"/>
              <a:gd name="f1923" fmla="*/ f1644 f816 1"/>
              <a:gd name="f1924" fmla="*/ f1645 f815 1"/>
              <a:gd name="f1925" fmla="*/ f1646 f816 1"/>
              <a:gd name="f1926" fmla="*/ f1647 f815 1"/>
              <a:gd name="f1927" fmla="*/ f1648 f816 1"/>
              <a:gd name="f1928" fmla="*/ f1649 f815 1"/>
              <a:gd name="f1929" fmla="*/ f1650 f816 1"/>
              <a:gd name="f1930" fmla="*/ f1651 f815 1"/>
              <a:gd name="f1931" fmla="*/ f1652 f816 1"/>
            </a:gdLst>
            <a:ahLst/>
            <a:cxnLst>
              <a:cxn ang="3cd4">
                <a:pos x="hc" y="t"/>
              </a:cxn>
              <a:cxn ang="0">
                <a:pos x="r" y="vc"/>
              </a:cxn>
              <a:cxn ang="cd4">
                <a:pos x="hc" y="b"/>
              </a:cxn>
              <a:cxn ang="cd2">
                <a:pos x="l" y="vc"/>
              </a:cxn>
              <a:cxn ang="f1377">
                <a:pos x="f1657" y="f1658"/>
              </a:cxn>
              <a:cxn ang="f1377">
                <a:pos x="f1659" y="f1660"/>
              </a:cxn>
              <a:cxn ang="f1377">
                <a:pos x="f1661" y="f1662"/>
              </a:cxn>
              <a:cxn ang="f1377">
                <a:pos x="f1663" y="f1664"/>
              </a:cxn>
              <a:cxn ang="f1377">
                <a:pos x="f1665" y="f1666"/>
              </a:cxn>
              <a:cxn ang="f1377">
                <a:pos x="f1667" y="f1668"/>
              </a:cxn>
              <a:cxn ang="f1377">
                <a:pos x="f1669" y="f1670"/>
              </a:cxn>
              <a:cxn ang="f1377">
                <a:pos x="f1671" y="f1672"/>
              </a:cxn>
              <a:cxn ang="f1377">
                <a:pos x="f1673" y="f1674"/>
              </a:cxn>
              <a:cxn ang="f1377">
                <a:pos x="f1675" y="f1676"/>
              </a:cxn>
              <a:cxn ang="f1377">
                <a:pos x="f1677" y="f1678"/>
              </a:cxn>
              <a:cxn ang="f1377">
                <a:pos x="f1679" y="f1680"/>
              </a:cxn>
              <a:cxn ang="f1377">
                <a:pos x="f1681" y="f1682"/>
              </a:cxn>
              <a:cxn ang="f1377">
                <a:pos x="f1683" y="f1684"/>
              </a:cxn>
              <a:cxn ang="f1377">
                <a:pos x="f1685" y="f1686"/>
              </a:cxn>
              <a:cxn ang="f1377">
                <a:pos x="f1687" y="f1688"/>
              </a:cxn>
              <a:cxn ang="f1377">
                <a:pos x="f1689" y="f1690"/>
              </a:cxn>
              <a:cxn ang="f1377">
                <a:pos x="f1691" y="f1692"/>
              </a:cxn>
              <a:cxn ang="f1377">
                <a:pos x="f1693" y="f1694"/>
              </a:cxn>
              <a:cxn ang="f1377">
                <a:pos x="f1695" y="f1696"/>
              </a:cxn>
              <a:cxn ang="f1377">
                <a:pos x="f1697" y="f1698"/>
              </a:cxn>
              <a:cxn ang="f1377">
                <a:pos x="f1699" y="f1700"/>
              </a:cxn>
              <a:cxn ang="f1377">
                <a:pos x="f1701" y="f1702"/>
              </a:cxn>
              <a:cxn ang="f1377">
                <a:pos x="f1703" y="f1704"/>
              </a:cxn>
              <a:cxn ang="f1377">
                <a:pos x="f1705" y="f1706"/>
              </a:cxn>
              <a:cxn ang="f1377">
                <a:pos x="f1707" y="f1708"/>
              </a:cxn>
              <a:cxn ang="f1377">
                <a:pos x="f1709" y="f1710"/>
              </a:cxn>
              <a:cxn ang="f1377">
                <a:pos x="f1711" y="f1712"/>
              </a:cxn>
              <a:cxn ang="f1377">
                <a:pos x="f1713" y="f1714"/>
              </a:cxn>
              <a:cxn ang="f1377">
                <a:pos x="f1715" y="f1716"/>
              </a:cxn>
              <a:cxn ang="f1377">
                <a:pos x="f1717" y="f1718"/>
              </a:cxn>
              <a:cxn ang="f1377">
                <a:pos x="f1719" y="f1720"/>
              </a:cxn>
              <a:cxn ang="f1377">
                <a:pos x="f1721" y="f1722"/>
              </a:cxn>
              <a:cxn ang="f1377">
                <a:pos x="f1723" y="f1724"/>
              </a:cxn>
              <a:cxn ang="f1377">
                <a:pos x="f1725" y="f1726"/>
              </a:cxn>
              <a:cxn ang="f1377">
                <a:pos x="f1727" y="f1728"/>
              </a:cxn>
              <a:cxn ang="f1377">
                <a:pos x="f1729" y="f1730"/>
              </a:cxn>
              <a:cxn ang="f1377">
                <a:pos x="f1731" y="f1732"/>
              </a:cxn>
              <a:cxn ang="f1377">
                <a:pos x="f1733" y="f1734"/>
              </a:cxn>
              <a:cxn ang="f1377">
                <a:pos x="f1735" y="f1736"/>
              </a:cxn>
              <a:cxn ang="f1377">
                <a:pos x="f1737" y="f1738"/>
              </a:cxn>
              <a:cxn ang="f1377">
                <a:pos x="f1739" y="f1740"/>
              </a:cxn>
              <a:cxn ang="f1377">
                <a:pos x="f1741" y="f1742"/>
              </a:cxn>
              <a:cxn ang="f1377">
                <a:pos x="f1743" y="f1744"/>
              </a:cxn>
              <a:cxn ang="f1377">
                <a:pos x="f1745" y="f1746"/>
              </a:cxn>
              <a:cxn ang="f1377">
                <a:pos x="f1747" y="f1748"/>
              </a:cxn>
              <a:cxn ang="f1377">
                <a:pos x="f1749" y="f1750"/>
              </a:cxn>
              <a:cxn ang="f1377">
                <a:pos x="f1751" y="f1752"/>
              </a:cxn>
              <a:cxn ang="f1377">
                <a:pos x="f1753" y="f1754"/>
              </a:cxn>
              <a:cxn ang="f1377">
                <a:pos x="f1755" y="f1756"/>
              </a:cxn>
              <a:cxn ang="f1377">
                <a:pos x="f1757" y="f1758"/>
              </a:cxn>
              <a:cxn ang="f1377">
                <a:pos x="f1759" y="f1760"/>
              </a:cxn>
              <a:cxn ang="f1377">
                <a:pos x="f1761" y="f1762"/>
              </a:cxn>
              <a:cxn ang="f1377">
                <a:pos x="f1763" y="f1764"/>
              </a:cxn>
              <a:cxn ang="f1377">
                <a:pos x="f1765" y="f1766"/>
              </a:cxn>
              <a:cxn ang="f1377">
                <a:pos x="f1767" y="f1768"/>
              </a:cxn>
              <a:cxn ang="f1377">
                <a:pos x="f1769" y="f1770"/>
              </a:cxn>
              <a:cxn ang="f1377">
                <a:pos x="f1771" y="f1772"/>
              </a:cxn>
              <a:cxn ang="f1377">
                <a:pos x="f1773" y="f1774"/>
              </a:cxn>
              <a:cxn ang="f1377">
                <a:pos x="f1775" y="f1776"/>
              </a:cxn>
              <a:cxn ang="f1377">
                <a:pos x="f1777" y="f1778"/>
              </a:cxn>
              <a:cxn ang="f1377">
                <a:pos x="f1779" y="f1780"/>
              </a:cxn>
              <a:cxn ang="f1377">
                <a:pos x="f1781" y="f1782"/>
              </a:cxn>
              <a:cxn ang="f1377">
                <a:pos x="f1783" y="f1784"/>
              </a:cxn>
              <a:cxn ang="f1377">
                <a:pos x="f1785" y="f1786"/>
              </a:cxn>
              <a:cxn ang="f1377">
                <a:pos x="f1787" y="f1788"/>
              </a:cxn>
              <a:cxn ang="f1377">
                <a:pos x="f1789" y="f1790"/>
              </a:cxn>
              <a:cxn ang="f1377">
                <a:pos x="f1791" y="f1792"/>
              </a:cxn>
              <a:cxn ang="f1377">
                <a:pos x="f1793" y="f1794"/>
              </a:cxn>
              <a:cxn ang="f1377">
                <a:pos x="f1795" y="f1796"/>
              </a:cxn>
              <a:cxn ang="f1377">
                <a:pos x="f1797" y="f1798"/>
              </a:cxn>
              <a:cxn ang="f1377">
                <a:pos x="f1799" y="f1800"/>
              </a:cxn>
              <a:cxn ang="f1377">
                <a:pos x="f1801" y="f1802"/>
              </a:cxn>
              <a:cxn ang="f1377">
                <a:pos x="f1803" y="f1804"/>
              </a:cxn>
              <a:cxn ang="f1377">
                <a:pos x="f1805" y="f1806"/>
              </a:cxn>
              <a:cxn ang="f1377">
                <a:pos x="f1807" y="f1808"/>
              </a:cxn>
              <a:cxn ang="f1377">
                <a:pos x="f1809" y="f1810"/>
              </a:cxn>
              <a:cxn ang="f1377">
                <a:pos x="f1811" y="f1812"/>
              </a:cxn>
              <a:cxn ang="f1377">
                <a:pos x="f1813" y="f1814"/>
              </a:cxn>
              <a:cxn ang="f1377">
                <a:pos x="f1815" y="f1816"/>
              </a:cxn>
              <a:cxn ang="f1377">
                <a:pos x="f1817" y="f1818"/>
              </a:cxn>
              <a:cxn ang="f1377">
                <a:pos x="f1819" y="f1820"/>
              </a:cxn>
              <a:cxn ang="f1377">
                <a:pos x="f1821" y="f1822"/>
              </a:cxn>
              <a:cxn ang="f1377">
                <a:pos x="f1823" y="f1824"/>
              </a:cxn>
              <a:cxn ang="f1377">
                <a:pos x="f1825" y="f1826"/>
              </a:cxn>
              <a:cxn ang="f1377">
                <a:pos x="f1827" y="f1828"/>
              </a:cxn>
              <a:cxn ang="f1377">
                <a:pos x="f1829" y="f1830"/>
              </a:cxn>
              <a:cxn ang="f1377">
                <a:pos x="f1831" y="f1832"/>
              </a:cxn>
              <a:cxn ang="f1377">
                <a:pos x="f1833" y="f1834"/>
              </a:cxn>
              <a:cxn ang="f1377">
                <a:pos x="f1835" y="f1836"/>
              </a:cxn>
              <a:cxn ang="f1377">
                <a:pos x="f1837" y="f1838"/>
              </a:cxn>
              <a:cxn ang="f1377">
                <a:pos x="f1839" y="f1840"/>
              </a:cxn>
              <a:cxn ang="f1377">
                <a:pos x="f1841" y="f1842"/>
              </a:cxn>
              <a:cxn ang="f1377">
                <a:pos x="f1843" y="f1844"/>
              </a:cxn>
              <a:cxn ang="f1377">
                <a:pos x="f1845" y="f1846"/>
              </a:cxn>
              <a:cxn ang="f1377">
                <a:pos x="f1847" y="f1848"/>
              </a:cxn>
              <a:cxn ang="f1377">
                <a:pos x="f1849" y="f1850"/>
              </a:cxn>
              <a:cxn ang="f1377">
                <a:pos x="f1851" y="f1852"/>
              </a:cxn>
              <a:cxn ang="f1377">
                <a:pos x="f1853" y="f1854"/>
              </a:cxn>
              <a:cxn ang="f1377">
                <a:pos x="f1855" y="f1856"/>
              </a:cxn>
              <a:cxn ang="f1377">
                <a:pos x="f1857" y="f1858"/>
              </a:cxn>
              <a:cxn ang="f1377">
                <a:pos x="f1859" y="f1860"/>
              </a:cxn>
              <a:cxn ang="f1377">
                <a:pos x="f1861" y="f1862"/>
              </a:cxn>
              <a:cxn ang="f1377">
                <a:pos x="f1863" y="f1864"/>
              </a:cxn>
              <a:cxn ang="f1377">
                <a:pos x="f1865" y="f1866"/>
              </a:cxn>
              <a:cxn ang="f1377">
                <a:pos x="f1867" y="f1868"/>
              </a:cxn>
              <a:cxn ang="f1377">
                <a:pos x="f1869" y="f1870"/>
              </a:cxn>
              <a:cxn ang="f1377">
                <a:pos x="f1871" y="f1872"/>
              </a:cxn>
              <a:cxn ang="f1377">
                <a:pos x="f1873" y="f1874"/>
              </a:cxn>
              <a:cxn ang="f1377">
                <a:pos x="f1875" y="f1876"/>
              </a:cxn>
              <a:cxn ang="f1377">
                <a:pos x="f1877" y="f1878"/>
              </a:cxn>
              <a:cxn ang="f1377">
                <a:pos x="f1879" y="f1880"/>
              </a:cxn>
              <a:cxn ang="f1377">
                <a:pos x="f1881" y="f1882"/>
              </a:cxn>
              <a:cxn ang="f1377">
                <a:pos x="f1883" y="f1884"/>
              </a:cxn>
              <a:cxn ang="f1377">
                <a:pos x="f1885" y="f1886"/>
              </a:cxn>
              <a:cxn ang="f1377">
                <a:pos x="f1887" y="f1888"/>
              </a:cxn>
              <a:cxn ang="f1377">
                <a:pos x="f1889" y="f1890"/>
              </a:cxn>
              <a:cxn ang="f1377">
                <a:pos x="f1891" y="f1892"/>
              </a:cxn>
              <a:cxn ang="f1377">
                <a:pos x="f1893" y="f1894"/>
              </a:cxn>
              <a:cxn ang="f1377">
                <a:pos x="f1895" y="f1896"/>
              </a:cxn>
              <a:cxn ang="f1377">
                <a:pos x="f1897" y="f1898"/>
              </a:cxn>
              <a:cxn ang="f1377">
                <a:pos x="f1899" y="f1900"/>
              </a:cxn>
              <a:cxn ang="f1377">
                <a:pos x="f1901" y="f1900"/>
              </a:cxn>
              <a:cxn ang="f1377">
                <a:pos x="f1902" y="f1903"/>
              </a:cxn>
              <a:cxn ang="f1377">
                <a:pos x="f1904" y="f1905"/>
              </a:cxn>
              <a:cxn ang="f1377">
                <a:pos x="f1906" y="f1907"/>
              </a:cxn>
              <a:cxn ang="f1377">
                <a:pos x="f1908" y="f1909"/>
              </a:cxn>
              <a:cxn ang="f1377">
                <a:pos x="f1910" y="f1911"/>
              </a:cxn>
              <a:cxn ang="f1377">
                <a:pos x="f1912" y="f1913"/>
              </a:cxn>
              <a:cxn ang="f1377">
                <a:pos x="f1914" y="f1915"/>
              </a:cxn>
              <a:cxn ang="f1377">
                <a:pos x="f1916" y="f1917"/>
              </a:cxn>
              <a:cxn ang="f1377">
                <a:pos x="f1918" y="f1919"/>
              </a:cxn>
              <a:cxn ang="f1377">
                <a:pos x="f1920" y="f1921"/>
              </a:cxn>
              <a:cxn ang="f1377">
                <a:pos x="f1922" y="f1923"/>
              </a:cxn>
              <a:cxn ang="f1377">
                <a:pos x="f1924" y="f1925"/>
              </a:cxn>
              <a:cxn ang="f1377">
                <a:pos x="f1926" y="f1927"/>
              </a:cxn>
              <a:cxn ang="f1377">
                <a:pos x="f1928" y="f1929"/>
              </a:cxn>
              <a:cxn ang="f1377">
                <a:pos x="f1930" y="f1931"/>
              </a:cxn>
              <a:cxn ang="f1377">
                <a:pos x="f1657" y="f1658"/>
              </a:cxn>
            </a:cxnLst>
            <a:rect l="f1653" t="f1656" r="f1654" b="f1655"/>
            <a:pathLst>
              <a:path w="7323233" h="583550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1"/>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ubicBezTo>
                  <a:pt x="f177" y="f178"/>
                  <a:pt x="f179" y="f180"/>
                  <a:pt x="f181" y="f182"/>
                </a:cubicBezTo>
                <a:cubicBezTo>
                  <a:pt x="f183" y="f184"/>
                  <a:pt x="f183" y="f185"/>
                  <a:pt x="f186" y="f187"/>
                </a:cubicBezTo>
                <a:cubicBezTo>
                  <a:pt x="f188" y="f189"/>
                  <a:pt x="f188" y="f189"/>
                  <a:pt x="f190" y="f191"/>
                </a:cubicBezTo>
                <a:cubicBezTo>
                  <a:pt x="f192" y="f193"/>
                  <a:pt x="f194" y="f195"/>
                  <a:pt x="f196" y="f197"/>
                </a:cubicBezTo>
                <a:cubicBezTo>
                  <a:pt x="f198" y="f199"/>
                  <a:pt x="f200" y="f201"/>
                  <a:pt x="f6" y="f202"/>
                </a:cubicBezTo>
                <a:cubicBezTo>
                  <a:pt x="f203" y="f204"/>
                  <a:pt x="f205" y="f206"/>
                  <a:pt x="f207" y="f208"/>
                </a:cubicBezTo>
                <a:cubicBezTo>
                  <a:pt x="f209" y="f210"/>
                  <a:pt x="f211" y="f212"/>
                  <a:pt x="f213" y="f214"/>
                </a:cubicBezTo>
                <a:cubicBezTo>
                  <a:pt x="f215" y="f216"/>
                  <a:pt x="f217" y="f218"/>
                  <a:pt x="f219" y="f220"/>
                </a:cubicBezTo>
                <a:cubicBezTo>
                  <a:pt x="f221" y="f222"/>
                  <a:pt x="f223" y="f224"/>
                  <a:pt x="f225" y="f226"/>
                </a:cubicBezTo>
                <a:cubicBezTo>
                  <a:pt x="f227" y="f228"/>
                  <a:pt x="f229" y="f230"/>
                  <a:pt x="f231" y="f232"/>
                </a:cubicBezTo>
                <a:cubicBezTo>
                  <a:pt x="f233" y="f234"/>
                  <a:pt x="f235" y="f236"/>
                  <a:pt x="f237" y="f238"/>
                </a:cubicBezTo>
                <a:cubicBezTo>
                  <a:pt x="f77"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78" y="f279"/>
                </a:cubicBezTo>
                <a:cubicBezTo>
                  <a:pt x="f280" y="f281"/>
                  <a:pt x="f282" y="f283"/>
                  <a:pt x="f284" y="f285"/>
                </a:cubicBezTo>
                <a:cubicBezTo>
                  <a:pt x="f286" y="f287"/>
                  <a:pt x="f288" y="f289"/>
                  <a:pt x="f290" y="f291"/>
                </a:cubicBezTo>
                <a:cubicBezTo>
                  <a:pt x="f292" y="f293"/>
                  <a:pt x="f294" y="f295"/>
                  <a:pt x="f296" y="f297"/>
                </a:cubicBezTo>
                <a:cubicBezTo>
                  <a:pt x="f298" y="f299"/>
                  <a:pt x="f300" y="f301"/>
                  <a:pt x="f302" y="f303"/>
                </a:cubicBezTo>
                <a:cubicBezTo>
                  <a:pt x="f304" y="f305"/>
                  <a:pt x="f306" y="f307"/>
                  <a:pt x="f308" y="f309"/>
                </a:cubicBezTo>
                <a:cubicBezTo>
                  <a:pt x="f310" y="f311"/>
                  <a:pt x="f312" y="f313"/>
                  <a:pt x="f314" y="f315"/>
                </a:cubicBezTo>
                <a:cubicBezTo>
                  <a:pt x="f316" y="f317"/>
                  <a:pt x="f318" y="f319"/>
                  <a:pt x="f320"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361"/>
                  <a:pt x="f362" y="f363"/>
                </a:cubicBezTo>
                <a:cubicBezTo>
                  <a:pt x="f364" y="f365"/>
                  <a:pt x="f366" y="f367"/>
                  <a:pt x="f368" y="f369"/>
                </a:cubicBezTo>
                <a:cubicBezTo>
                  <a:pt x="f370" y="f371"/>
                  <a:pt x="f372" y="f373"/>
                  <a:pt x="f374" y="f375"/>
                </a:cubicBezTo>
                <a:cubicBezTo>
                  <a:pt x="f376" y="f377"/>
                  <a:pt x="f378" y="f379"/>
                  <a:pt x="f380" y="f381"/>
                </a:cubicBezTo>
                <a:cubicBezTo>
                  <a:pt x="f382" y="f383"/>
                  <a:pt x="f384" y="f385"/>
                  <a:pt x="f386" y="f387"/>
                </a:cubicBezTo>
                <a:cubicBezTo>
                  <a:pt x="f388" y="f389"/>
                  <a:pt x="f390" y="f391"/>
                  <a:pt x="f392" y="f393"/>
                </a:cubicBezTo>
                <a:cubicBezTo>
                  <a:pt x="f394" y="f395"/>
                  <a:pt x="f396" y="f397"/>
                  <a:pt x="f398" y="f399"/>
                </a:cubicBezTo>
                <a:cubicBezTo>
                  <a:pt x="f400" y="f401"/>
                  <a:pt x="f402" y="f403"/>
                  <a:pt x="f404" y="f405"/>
                </a:cubicBezTo>
                <a:cubicBezTo>
                  <a:pt x="f406" y="f407"/>
                  <a:pt x="f408" y="f409"/>
                  <a:pt x="f410" y="f411"/>
                </a:cubicBezTo>
                <a:cubicBezTo>
                  <a:pt x="f412" y="f413"/>
                  <a:pt x="f414" y="f415"/>
                  <a:pt x="f416" y="f417"/>
                </a:cubicBezTo>
                <a:cubicBezTo>
                  <a:pt x="f418" y="f419"/>
                  <a:pt x="f420" y="f421"/>
                  <a:pt x="f422" y="f423"/>
                </a:cubicBezTo>
                <a:cubicBezTo>
                  <a:pt x="f424" y="f425"/>
                  <a:pt x="f426" y="f427"/>
                  <a:pt x="f428" y="f425"/>
                </a:cubicBezTo>
                <a:cubicBezTo>
                  <a:pt x="f429" y="f430"/>
                  <a:pt x="f431" y="f432"/>
                  <a:pt x="f433" y="f434"/>
                </a:cubicBezTo>
                <a:cubicBezTo>
                  <a:pt x="f435" y="f224"/>
                  <a:pt x="f436" y="f437"/>
                  <a:pt x="f438" y="f439"/>
                </a:cubicBezTo>
                <a:cubicBezTo>
                  <a:pt x="f440" y="f441"/>
                  <a:pt x="f442" y="f443"/>
                  <a:pt x="f444" y="f445"/>
                </a:cubicBezTo>
                <a:cubicBezTo>
                  <a:pt x="f446" y="f447"/>
                  <a:pt x="f448"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480" y="f481"/>
                </a:cubicBezTo>
                <a:cubicBezTo>
                  <a:pt x="f482" y="f483"/>
                  <a:pt x="f466" y="f484"/>
                  <a:pt x="f485" y="f486"/>
                </a:cubicBezTo>
                <a:cubicBezTo>
                  <a:pt x="f487" y="f488"/>
                  <a:pt x="f489" y="f490"/>
                  <a:pt x="f491" y="f492"/>
                </a:cubicBezTo>
                <a:cubicBezTo>
                  <a:pt x="f493" y="f494"/>
                  <a:pt x="f495" y="f496"/>
                  <a:pt x="f497" y="f498"/>
                </a:cubicBezTo>
                <a:cubicBezTo>
                  <a:pt x="f499" y="f500"/>
                  <a:pt x="f501" y="f502"/>
                  <a:pt x="f503" y="f504"/>
                </a:cubicBezTo>
                <a:cubicBezTo>
                  <a:pt x="f505" y="f506"/>
                  <a:pt x="f507" y="f508"/>
                  <a:pt x="f509" y="f510"/>
                </a:cubicBezTo>
                <a:cubicBezTo>
                  <a:pt x="f511" y="f512"/>
                  <a:pt x="f513" y="f514"/>
                  <a:pt x="f515" y="f516"/>
                </a:cubicBezTo>
                <a:cubicBezTo>
                  <a:pt x="f517" y="f518"/>
                  <a:pt x="f519" y="f520"/>
                  <a:pt x="f521" y="f522"/>
                </a:cubicBezTo>
                <a:cubicBezTo>
                  <a:pt x="f523" y="f524"/>
                  <a:pt x="f525" y="f526"/>
                  <a:pt x="f527" y="f528"/>
                </a:cubicBezTo>
                <a:cubicBezTo>
                  <a:pt x="f529" y="f530"/>
                  <a:pt x="f531" y="f532"/>
                  <a:pt x="f533" y="f534"/>
                </a:cubicBezTo>
                <a:cubicBezTo>
                  <a:pt x="f535" y="f536"/>
                  <a:pt x="f537" y="f538"/>
                  <a:pt x="f539" y="f540"/>
                </a:cubicBezTo>
                <a:cubicBezTo>
                  <a:pt x="f541" y="f542"/>
                  <a:pt x="f543" y="f544"/>
                  <a:pt x="f545" y="f546"/>
                </a:cubicBezTo>
                <a:cubicBezTo>
                  <a:pt x="f547" y="f548"/>
                  <a:pt x="f549" y="f524"/>
                  <a:pt x="f550" y="f551"/>
                </a:cubicBezTo>
                <a:cubicBezTo>
                  <a:pt x="f552" y="f553"/>
                  <a:pt x="f554" y="f555"/>
                  <a:pt x="f556" y="f557"/>
                </a:cubicBezTo>
                <a:cubicBezTo>
                  <a:pt x="f558" y="f559"/>
                  <a:pt x="f560" y="f561"/>
                  <a:pt x="f562" y="f563"/>
                </a:cubicBezTo>
                <a:cubicBezTo>
                  <a:pt x="f564" y="f565"/>
                  <a:pt x="f566" y="f567"/>
                  <a:pt x="f568" y="f569"/>
                </a:cubicBezTo>
                <a:cubicBezTo>
                  <a:pt x="f570" y="f571"/>
                  <a:pt x="f572" y="f573"/>
                  <a:pt x="f574" y="f575"/>
                </a:cubicBezTo>
                <a:cubicBezTo>
                  <a:pt x="f576" y="f577"/>
                  <a:pt x="f578" y="f579"/>
                  <a:pt x="f580" y="f581"/>
                </a:cubicBezTo>
                <a:cubicBezTo>
                  <a:pt x="f582" y="f583"/>
                  <a:pt x="f584" y="f585"/>
                  <a:pt x="f586" y="f587"/>
                </a:cubicBezTo>
                <a:cubicBezTo>
                  <a:pt x="f588" y="f589"/>
                  <a:pt x="f590" y="f591"/>
                  <a:pt x="f592" y="f593"/>
                </a:cubicBezTo>
                <a:cubicBezTo>
                  <a:pt x="f594" y="f595"/>
                  <a:pt x="f596" y="f597"/>
                  <a:pt x="f598" y="f114"/>
                </a:cubicBezTo>
                <a:cubicBezTo>
                  <a:pt x="f599" y="f600"/>
                  <a:pt x="f601" y="f602"/>
                  <a:pt x="f603" y="f604"/>
                </a:cubicBezTo>
                <a:cubicBezTo>
                  <a:pt x="f605" y="f606"/>
                  <a:pt x="f607" y="f608"/>
                  <a:pt x="f609" y="f610"/>
                </a:cubicBezTo>
                <a:cubicBezTo>
                  <a:pt x="f611" y="f612"/>
                  <a:pt x="f613" y="f614"/>
                  <a:pt x="f615" y="f616"/>
                </a:cubicBezTo>
                <a:cubicBezTo>
                  <a:pt x="f617" y="f618"/>
                  <a:pt x="f619" y="f620"/>
                  <a:pt x="f621" y="f622"/>
                </a:cubicBezTo>
                <a:cubicBezTo>
                  <a:pt x="f623" y="f624"/>
                  <a:pt x="f625" y="f626"/>
                  <a:pt x="f627" y="f628"/>
                </a:cubicBezTo>
                <a:cubicBezTo>
                  <a:pt x="f629" y="f630"/>
                  <a:pt x="f631" y="f632"/>
                  <a:pt x="f633" y="f634"/>
                </a:cubicBezTo>
                <a:cubicBezTo>
                  <a:pt x="f635" y="f636"/>
                  <a:pt x="f637" y="f638"/>
                  <a:pt x="f639" y="f640"/>
                </a:cubicBezTo>
                <a:cubicBezTo>
                  <a:pt x="f641" y="f642"/>
                  <a:pt x="f643" y="f644"/>
                  <a:pt x="f643" y="f636"/>
                </a:cubicBezTo>
                <a:cubicBezTo>
                  <a:pt x="f645" y="f646"/>
                  <a:pt x="f647" y="f648"/>
                  <a:pt x="f649" y="f650"/>
                </a:cubicBezTo>
                <a:cubicBezTo>
                  <a:pt x="f651" y="f652"/>
                  <a:pt x="f653" y="f654"/>
                  <a:pt x="f655" y="f656"/>
                </a:cubicBezTo>
                <a:cubicBezTo>
                  <a:pt x="f657" y="f656"/>
                  <a:pt x="f658" y="f659"/>
                  <a:pt x="f660" y="f661"/>
                </a:cubicBezTo>
                <a:cubicBezTo>
                  <a:pt x="f662" y="f663"/>
                  <a:pt x="f664" y="f665"/>
                  <a:pt x="f666" y="f667"/>
                </a:cubicBezTo>
                <a:cubicBezTo>
                  <a:pt x="f668" y="f669"/>
                  <a:pt x="f670" y="f671"/>
                  <a:pt x="f672" y="f673"/>
                </a:cubicBezTo>
                <a:cubicBezTo>
                  <a:pt x="f674" y="f675"/>
                  <a:pt x="f676" y="f677"/>
                  <a:pt x="f678" y="f679"/>
                </a:cubicBezTo>
                <a:cubicBezTo>
                  <a:pt x="f680" y="f681"/>
                  <a:pt x="f682" y="f683"/>
                  <a:pt x="f684" y="f685"/>
                </a:cubicBezTo>
                <a:cubicBezTo>
                  <a:pt x="f686" y="f687"/>
                  <a:pt x="f688" y="f689"/>
                  <a:pt x="f690" y="f691"/>
                </a:cubicBezTo>
                <a:cubicBezTo>
                  <a:pt x="f692" y="f693"/>
                  <a:pt x="f694" y="f695"/>
                  <a:pt x="f5" y="f696"/>
                </a:cubicBezTo>
                <a:cubicBezTo>
                  <a:pt x="f697" y="f698"/>
                  <a:pt x="f699" y="f700"/>
                  <a:pt x="f701" y="f702"/>
                </a:cubicBezTo>
                <a:cubicBezTo>
                  <a:pt x="f703" y="f704"/>
                  <a:pt x="f705" y="f706"/>
                  <a:pt x="f707" y="f708"/>
                </a:cubicBezTo>
                <a:cubicBezTo>
                  <a:pt x="f709" y="f710"/>
                  <a:pt x="f711" y="f712"/>
                  <a:pt x="f713" y="f714"/>
                </a:cubicBezTo>
                <a:cubicBezTo>
                  <a:pt x="f715" y="f716"/>
                  <a:pt x="f717" y="f718"/>
                  <a:pt x="f340" y="f719"/>
                </a:cubicBezTo>
                <a:cubicBezTo>
                  <a:pt x="f720" y="f721"/>
                  <a:pt x="f722" y="f723"/>
                  <a:pt x="f724" y="f719"/>
                </a:cubicBezTo>
                <a:cubicBezTo>
                  <a:pt x="f725" y="f726"/>
                  <a:pt x="f727" y="f728"/>
                  <a:pt x="f729" y="f730"/>
                </a:cubicBezTo>
                <a:cubicBezTo>
                  <a:pt x="f731" y="f732"/>
                  <a:pt x="f733" y="f734"/>
                  <a:pt x="f735" y="f736"/>
                </a:cubicBezTo>
                <a:cubicBezTo>
                  <a:pt x="f737" y="f738"/>
                  <a:pt x="f739" y="f740"/>
                  <a:pt x="f657" y="f741"/>
                </a:cubicBezTo>
                <a:cubicBezTo>
                  <a:pt x="f742" y="f743"/>
                  <a:pt x="f744" y="f745"/>
                  <a:pt x="f354" y="f746"/>
                </a:cubicBezTo>
                <a:cubicBezTo>
                  <a:pt x="f747" y="f748"/>
                  <a:pt x="f749" y="f750"/>
                  <a:pt x="f751" y="f752"/>
                </a:cubicBezTo>
                <a:cubicBezTo>
                  <a:pt x="f753" y="f754"/>
                  <a:pt x="f755" y="f756"/>
                  <a:pt x="f757" y="f758"/>
                </a:cubicBezTo>
                <a:cubicBezTo>
                  <a:pt x="f759" y="f760"/>
                  <a:pt x="f761" y="f762"/>
                  <a:pt x="f763" y="f764"/>
                </a:cubicBezTo>
                <a:cubicBezTo>
                  <a:pt x="f765" y="f766"/>
                  <a:pt x="f767" y="f768"/>
                  <a:pt x="f769" y="f770"/>
                </a:cubicBezTo>
                <a:cubicBezTo>
                  <a:pt x="f771" y="f772"/>
                  <a:pt x="f773" y="f772"/>
                  <a:pt x="f774" y="f775"/>
                </a:cubicBezTo>
                <a:cubicBezTo>
                  <a:pt x="f776" y="f777"/>
                  <a:pt x="f778" y="f779"/>
                  <a:pt x="f780" y="f781"/>
                </a:cubicBezTo>
                <a:cubicBezTo>
                  <a:pt x="f782" y="f783"/>
                  <a:pt x="f784" y="f785"/>
                  <a:pt x="f786" y="f787"/>
                </a:cubicBezTo>
                <a:cubicBezTo>
                  <a:pt x="f590" y="f788"/>
                  <a:pt x="f789" y="f790"/>
                  <a:pt x="f791" y="f792"/>
                </a:cubicBezTo>
                <a:cubicBezTo>
                  <a:pt x="f340" y="f793"/>
                  <a:pt x="f794" y="f795"/>
                  <a:pt x="f796" y="f797"/>
                </a:cubicBezTo>
                <a:cubicBezTo>
                  <a:pt x="f798" y="f799"/>
                  <a:pt x="f800" y="f801"/>
                  <a:pt x="f802" y="f803"/>
                </a:cubicBezTo>
                <a:cubicBezTo>
                  <a:pt x="f804" y="f805"/>
                  <a:pt x="f806" y="f807"/>
                  <a:pt x="f808" y="f809"/>
                </a:cubicBezTo>
                <a:cubicBezTo>
                  <a:pt x="f810" y="f811"/>
                  <a:pt x="f812" y="f813"/>
                  <a:pt x="f8" y="f9"/>
                </a:cubicBezTo>
                <a:close/>
              </a:path>
            </a:pathLst>
          </a:custGeom>
          <a:solidFill>
            <a:srgbClr val="F07C98"/>
          </a:solidFill>
          <a:ln cap="flat">
            <a:noFill/>
            <a:prstDash val="solid"/>
          </a:ln>
        </p:spPr>
        <p:txBody>
          <a:bodyPr vert="horz" wrap="square" lIns="91440" tIns="45720" rIns="91440" bIns="45720" anchor="ctr" anchorCtr="1" compatLnSpc="1">
            <a:noAutofit/>
          </a:bodyPr>
          <a:lstStyle/>
          <a:p>
            <a:pPr marL="0" marR="0" lvl="0" indent="0" algn="ctr"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a:solidFill>
                <a:srgbClr val="FFFFFF"/>
              </a:solidFill>
              <a:uFillTx/>
              <a:latin typeface="Century Gothic"/>
            </a:endParaRPr>
          </a:p>
        </p:txBody>
      </p:sp>
      <p:sp>
        <p:nvSpPr>
          <p:cNvPr id="3" name="Title 1">
            <a:extLst>
              <a:ext uri="{FF2B5EF4-FFF2-40B4-BE49-F238E27FC236}">
                <a16:creationId xmlns:a16="http://schemas.microsoft.com/office/drawing/2014/main" id="{2A907643-AA9C-434B-6E93-D98E8E80D5A0}"/>
              </a:ext>
            </a:extLst>
          </p:cNvPr>
          <p:cNvSpPr txBox="1">
            <a:spLocks noGrp="1"/>
          </p:cNvSpPr>
          <p:nvPr>
            <p:ph type="title"/>
          </p:nvPr>
        </p:nvSpPr>
        <p:spPr>
          <a:xfrm>
            <a:off x="1768934" y="2242456"/>
            <a:ext cx="3731849" cy="2373087"/>
          </a:xfrm>
        </p:spPr>
        <p:txBody>
          <a:bodyPr/>
          <a:lstStyle>
            <a:lvl1pPr>
              <a:defRPr lang="en-GB" sz="4000">
                <a:solidFill>
                  <a:srgbClr val="FFFFFF"/>
                </a:solidFill>
              </a:defRPr>
            </a:lvl1pPr>
          </a:lstStyle>
          <a:p>
            <a:pPr lvl="0"/>
            <a:r>
              <a:rPr lang="en-GB"/>
              <a:t>Title</a:t>
            </a:r>
          </a:p>
        </p:txBody>
      </p:sp>
      <p:sp>
        <p:nvSpPr>
          <p:cNvPr id="4" name="Date Placeholder 3">
            <a:extLst>
              <a:ext uri="{FF2B5EF4-FFF2-40B4-BE49-F238E27FC236}">
                <a16:creationId xmlns:a16="http://schemas.microsoft.com/office/drawing/2014/main" id="{57688C39-8B7E-EBB2-9E1A-10B71892B1C7}"/>
              </a:ext>
            </a:extLst>
          </p:cNvPr>
          <p:cNvSpPr txBox="1">
            <a:spLocks noGrp="1"/>
          </p:cNvSpPr>
          <p:nvPr>
            <p:ph type="dt" sz="half" idx="7"/>
          </p:nvPr>
        </p:nvSpPr>
        <p:spPr/>
        <p:txBody>
          <a:bodyPr/>
          <a:lstStyle>
            <a:lvl1pPr>
              <a:defRPr/>
            </a:lvl1pPr>
          </a:lstStyle>
          <a:p>
            <a:pPr lvl="0"/>
            <a:r>
              <a:rPr lang="en-GB"/>
              <a:t>9/3/20XX</a:t>
            </a:r>
          </a:p>
        </p:txBody>
      </p:sp>
      <p:sp>
        <p:nvSpPr>
          <p:cNvPr id="5" name="Footer Placeholder 4">
            <a:extLst>
              <a:ext uri="{FF2B5EF4-FFF2-40B4-BE49-F238E27FC236}">
                <a16:creationId xmlns:a16="http://schemas.microsoft.com/office/drawing/2014/main" id="{76DA4F6B-7A0D-675F-84E3-36B2264635F4}"/>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5">
            <a:extLst>
              <a:ext uri="{FF2B5EF4-FFF2-40B4-BE49-F238E27FC236}">
                <a16:creationId xmlns:a16="http://schemas.microsoft.com/office/drawing/2014/main" id="{E0AE9353-321B-D892-DEEA-D124732E2DAA}"/>
              </a:ext>
            </a:extLst>
          </p:cNvPr>
          <p:cNvSpPr txBox="1">
            <a:spLocks noGrp="1"/>
          </p:cNvSpPr>
          <p:nvPr>
            <p:ph type="sldNum" sz="quarter" idx="8"/>
          </p:nvPr>
        </p:nvSpPr>
        <p:spPr/>
        <p:txBody>
          <a:bodyPr/>
          <a:lstStyle>
            <a:lvl1pPr>
              <a:defRPr/>
            </a:lvl1pPr>
          </a:lstStyle>
          <a:p>
            <a:pPr lvl="0"/>
            <a:fld id="{C5447AAD-D873-4CCF-A7B0-2F0F0BE7EDE4}" type="slidenum">
              <a:t>‹#›</a:t>
            </a:fld>
            <a:endParaRPr lang="en-GB"/>
          </a:p>
        </p:txBody>
      </p:sp>
      <p:sp>
        <p:nvSpPr>
          <p:cNvPr id="7" name="Content Placeholder 13">
            <a:extLst>
              <a:ext uri="{FF2B5EF4-FFF2-40B4-BE49-F238E27FC236}">
                <a16:creationId xmlns:a16="http://schemas.microsoft.com/office/drawing/2014/main" id="{442871CA-8E71-382C-9A4C-88EB5ED4B631}"/>
              </a:ext>
            </a:extLst>
          </p:cNvPr>
          <p:cNvSpPr txBox="1">
            <a:spLocks noGrp="1"/>
          </p:cNvSpPr>
          <p:nvPr>
            <p:ph idx="4294967295"/>
          </p:nvPr>
        </p:nvSpPr>
        <p:spPr>
          <a:xfrm>
            <a:off x="6735763" y="712783"/>
            <a:ext cx="4618040" cy="5432422"/>
          </a:xfrm>
        </p:spPr>
        <p:txBody>
          <a:bodyPr anchor="ctr"/>
          <a:lstStyle>
            <a:lvl1pPr marL="0" indent="0">
              <a:buNone/>
              <a:defRPr lang="en-US" sz="1801"/>
            </a:lvl1pPr>
          </a:lstStyle>
          <a:p>
            <a:pPr lvl="0"/>
            <a:r>
              <a:rPr lang="en-US"/>
              <a:t>Click to edit Master text styles</a:t>
            </a:r>
          </a:p>
        </p:txBody>
      </p:sp>
    </p:spTree>
    <p:extLst>
      <p:ext uri="{BB962C8B-B14F-4D97-AF65-F5344CB8AC3E}">
        <p14:creationId xmlns:p14="http://schemas.microsoft.com/office/powerpoint/2010/main" val="35509614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2 pictures">
    <p:spTree>
      <p:nvGrpSpPr>
        <p:cNvPr id="1" name=""/>
        <p:cNvGrpSpPr/>
        <p:nvPr/>
      </p:nvGrpSpPr>
      <p:grpSpPr>
        <a:xfrm>
          <a:off x="0" y="0"/>
          <a:ext cx="0" cy="0"/>
          <a:chOff x="0" y="0"/>
          <a:chExt cx="0" cy="0"/>
        </a:xfrm>
      </p:grpSpPr>
      <p:sp>
        <p:nvSpPr>
          <p:cNvPr id="2" name="Picture Placeholder 15">
            <a:extLst>
              <a:ext uri="{FF2B5EF4-FFF2-40B4-BE49-F238E27FC236}">
                <a16:creationId xmlns:a16="http://schemas.microsoft.com/office/drawing/2014/main" id="{4BE20757-33F7-F1C7-03C0-89D20EA59046}"/>
              </a:ext>
            </a:extLst>
          </p:cNvPr>
          <p:cNvSpPr txBox="1">
            <a:spLocks noGrp="1"/>
          </p:cNvSpPr>
          <p:nvPr>
            <p:ph type="pic" idx="4294967295"/>
          </p:nvPr>
        </p:nvSpPr>
        <p:spPr>
          <a:xfrm>
            <a:off x="-9153" y="0"/>
            <a:ext cx="6105137" cy="6240789"/>
          </a:xfrm>
        </p:spPr>
        <p:txBody>
          <a:bodyPr anchor="ctr" anchorCtr="1">
            <a:noAutofit/>
          </a:bodyPr>
          <a:lstStyle>
            <a:lvl1pPr algn="ctr">
              <a:buNone/>
              <a:defRPr lang="en-US"/>
            </a:lvl1pPr>
          </a:lstStyle>
          <a:p>
            <a:pPr lvl="0"/>
            <a:r>
              <a:rPr lang="en-US"/>
              <a:t>Click icon to add picture</a:t>
            </a:r>
            <a:endParaRPr lang="en-GB"/>
          </a:p>
        </p:txBody>
      </p:sp>
      <p:sp>
        <p:nvSpPr>
          <p:cNvPr id="3" name="Picture Placeholder 14">
            <a:extLst>
              <a:ext uri="{FF2B5EF4-FFF2-40B4-BE49-F238E27FC236}">
                <a16:creationId xmlns:a16="http://schemas.microsoft.com/office/drawing/2014/main" id="{673BF211-EDF4-DCB3-35D9-02B909E8323E}"/>
              </a:ext>
            </a:extLst>
          </p:cNvPr>
          <p:cNvSpPr txBox="1">
            <a:spLocks noGrp="1"/>
          </p:cNvSpPr>
          <p:nvPr>
            <p:ph type="pic" idx="4294967295"/>
          </p:nvPr>
        </p:nvSpPr>
        <p:spPr>
          <a:xfrm>
            <a:off x="6355500" y="211464"/>
            <a:ext cx="4941481" cy="3877366"/>
          </a:xfrm>
        </p:spPr>
        <p:txBody>
          <a:bodyPr anchor="ctr" anchorCtr="1">
            <a:noAutofit/>
          </a:bodyPr>
          <a:lstStyle>
            <a:lvl1pPr algn="ctr">
              <a:buNone/>
              <a:defRPr lang="en-US"/>
            </a:lvl1pPr>
          </a:lstStyle>
          <a:p>
            <a:pPr lvl="0"/>
            <a:r>
              <a:rPr lang="en-US"/>
              <a:t>Click icon to add picture</a:t>
            </a:r>
            <a:endParaRPr lang="en-GB"/>
          </a:p>
        </p:txBody>
      </p:sp>
      <p:sp>
        <p:nvSpPr>
          <p:cNvPr id="4" name="Title 1">
            <a:extLst>
              <a:ext uri="{FF2B5EF4-FFF2-40B4-BE49-F238E27FC236}">
                <a16:creationId xmlns:a16="http://schemas.microsoft.com/office/drawing/2014/main" id="{E2C2A440-63E1-95B6-2C4D-7D521230E479}"/>
              </a:ext>
            </a:extLst>
          </p:cNvPr>
          <p:cNvSpPr txBox="1">
            <a:spLocks noGrp="1"/>
          </p:cNvSpPr>
          <p:nvPr>
            <p:ph type="title"/>
          </p:nvPr>
        </p:nvSpPr>
        <p:spPr>
          <a:xfrm>
            <a:off x="5248656" y="4224527"/>
            <a:ext cx="6108192" cy="1463040"/>
          </a:xfrm>
        </p:spPr>
        <p:txBody>
          <a:bodyPr anchor="b"/>
          <a:lstStyle>
            <a:lvl1pPr algn="r">
              <a:defRPr lang="en-GB" sz="4800"/>
            </a:lvl1pPr>
          </a:lstStyle>
          <a:p>
            <a:pPr lvl="0"/>
            <a:r>
              <a:rPr lang="en-GB"/>
              <a:t>Title here</a:t>
            </a:r>
          </a:p>
        </p:txBody>
      </p:sp>
      <p:sp>
        <p:nvSpPr>
          <p:cNvPr id="5" name="Subtitle 2">
            <a:extLst>
              <a:ext uri="{FF2B5EF4-FFF2-40B4-BE49-F238E27FC236}">
                <a16:creationId xmlns:a16="http://schemas.microsoft.com/office/drawing/2014/main" id="{4488E670-DC95-5EB1-05E5-8950F74484EE}"/>
              </a:ext>
            </a:extLst>
          </p:cNvPr>
          <p:cNvSpPr txBox="1">
            <a:spLocks noGrp="1"/>
          </p:cNvSpPr>
          <p:nvPr>
            <p:ph type="subTitle" idx="4294967295"/>
          </p:nvPr>
        </p:nvSpPr>
        <p:spPr>
          <a:xfrm>
            <a:off x="5065776" y="5724144"/>
            <a:ext cx="6291072" cy="649224"/>
          </a:xfrm>
        </p:spPr>
        <p:txBody>
          <a:bodyPr/>
          <a:lstStyle>
            <a:lvl1pPr marL="0" indent="0" algn="r">
              <a:buNone/>
              <a:defRPr sz="2400" cap="all"/>
            </a:lvl1pPr>
          </a:lstStyle>
          <a:p>
            <a:pPr lvl="0"/>
            <a:r>
              <a:rPr lang="en-GB"/>
              <a:t>Subtitle</a:t>
            </a:r>
          </a:p>
        </p:txBody>
      </p:sp>
    </p:spTree>
    <p:extLst>
      <p:ext uri="{BB962C8B-B14F-4D97-AF65-F5344CB8AC3E}">
        <p14:creationId xmlns:p14="http://schemas.microsoft.com/office/powerpoint/2010/main" val="205393039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Freeform: Shape 6" descr="Tag=AccentColor&#10;Flavor=Light&#10;Target=Fill">
            <a:extLst>
              <a:ext uri="{FF2B5EF4-FFF2-40B4-BE49-F238E27FC236}">
                <a16:creationId xmlns:a16="http://schemas.microsoft.com/office/drawing/2014/main" id="{586C7E80-7485-2F1C-9835-558FBCF6CC4D}"/>
              </a:ext>
            </a:extLst>
          </p:cNvPr>
          <p:cNvSpPr/>
          <p:nvPr/>
        </p:nvSpPr>
        <p:spPr>
          <a:xfrm flipH="1">
            <a:off x="0" y="315111"/>
            <a:ext cx="3021543" cy="1435443"/>
          </a:xfrm>
          <a:custGeom>
            <a:avLst/>
            <a:gdLst>
              <a:gd name="f0" fmla="val 10800000"/>
              <a:gd name="f1" fmla="val 5400000"/>
              <a:gd name="f2" fmla="val 180"/>
              <a:gd name="f3" fmla="val w"/>
              <a:gd name="f4" fmla="val h"/>
              <a:gd name="f5" fmla="val 0"/>
              <a:gd name="f6" fmla="val 3021543"/>
              <a:gd name="f7" fmla="val 1435442"/>
              <a:gd name="f8" fmla="val 2963800"/>
              <a:gd name="f9" fmla="val 7242"/>
              <a:gd name="f10" fmla="val 2907134"/>
              <a:gd name="f11" fmla="val 13978"/>
              <a:gd name="f12" fmla="val 2850469"/>
              <a:gd name="f13" fmla="val 22960"/>
              <a:gd name="f14" fmla="val 2793803"/>
              <a:gd name="f15" fmla="val 24082"/>
              <a:gd name="f16" fmla="val 2667318"/>
              <a:gd name="f17" fmla="val 27450"/>
              <a:gd name="f18" fmla="val 2539821"/>
              <a:gd name="f19" fmla="val 19592"/>
              <a:gd name="f20" fmla="val 2414348"/>
              <a:gd name="f21" fmla="val 29696"/>
              <a:gd name="f22" fmla="val 2307089"/>
              <a:gd name="f23" fmla="val 38677"/>
              <a:gd name="f24" fmla="val 2198818"/>
              <a:gd name="f25" fmla="val 28573"/>
              <a:gd name="f26" fmla="val 2091558"/>
              <a:gd name="f27" fmla="val 1942812"/>
              <a:gd name="f28" fmla="val 26328"/>
              <a:gd name="f29" fmla="val 1793053"/>
              <a:gd name="f30" fmla="val 18469"/>
              <a:gd name="f31" fmla="val 1645319"/>
              <a:gd name="f32" fmla="val 1510738"/>
              <a:gd name="f33" fmla="val 36432"/>
              <a:gd name="f34" fmla="val 1376158"/>
              <a:gd name="f35" fmla="val 1243602"/>
              <a:gd name="f36" fmla="val 60008"/>
              <a:gd name="f37" fmla="val 1079677"/>
              <a:gd name="f38" fmla="val 71235"/>
              <a:gd name="f39" fmla="val 916765"/>
              <a:gd name="f40" fmla="val 64499"/>
              <a:gd name="f41" fmla="val 753851"/>
              <a:gd name="f42" fmla="val 57763"/>
              <a:gd name="f43" fmla="val 653675"/>
              <a:gd name="f44" fmla="val 53272"/>
              <a:gd name="f45" fmla="val 554511"/>
              <a:gd name="f46" fmla="val 465465"/>
              <a:gd name="f47" fmla="val 116142"/>
              <a:gd name="f48" fmla="val 489751"/>
              <a:gd name="f49" fmla="val 134105"/>
              <a:gd name="f50" fmla="val 519095"/>
              <a:gd name="f51" fmla="val 130737"/>
              <a:gd name="f52" fmla="val 546416"/>
              <a:gd name="f53" fmla="val 136351"/>
              <a:gd name="f54" fmla="val 594986"/>
              <a:gd name="f55" fmla="val 147578"/>
              <a:gd name="f56" fmla="val 643557"/>
              <a:gd name="f57" fmla="val 158804"/>
              <a:gd name="f58" fmla="val 689091"/>
              <a:gd name="f59" fmla="val 180136"/>
              <a:gd name="f60" fmla="val 699210"/>
              <a:gd name="f61" fmla="val 184626"/>
              <a:gd name="f62" fmla="val 708317"/>
              <a:gd name="f63" fmla="val 193608"/>
              <a:gd name="f64" fmla="val 704269"/>
              <a:gd name="f65" fmla="val 208203"/>
              <a:gd name="f66" fmla="val 701234"/>
              <a:gd name="f67" fmla="val 219430"/>
              <a:gd name="f68" fmla="val 691115"/>
              <a:gd name="f69" fmla="val 683020"/>
              <a:gd name="f70" fmla="val 221675"/>
              <a:gd name="f71" fmla="val 664806"/>
              <a:gd name="f72" fmla="val 228411"/>
              <a:gd name="f73" fmla="val 642545"/>
              <a:gd name="f74" fmla="val 223920"/>
              <a:gd name="f75" fmla="val 621295"/>
              <a:gd name="f76" fmla="val 247496"/>
              <a:gd name="f77" fmla="val 702245"/>
              <a:gd name="f78" fmla="val 259846"/>
              <a:gd name="f79" fmla="val 780160"/>
              <a:gd name="f80" fmla="val 236270"/>
              <a:gd name="f81" fmla="val 848968"/>
              <a:gd name="f82" fmla="val 285668"/>
              <a:gd name="f83" fmla="val 823671"/>
              <a:gd name="f84" fmla="val 310367"/>
              <a:gd name="f85" fmla="val 795339"/>
              <a:gd name="f86" fmla="val 304753"/>
              <a:gd name="f87" fmla="val 768018"/>
              <a:gd name="f88" fmla="val 309244"/>
              <a:gd name="f89" fmla="val 739685"/>
              <a:gd name="f90" fmla="val 313735"/>
              <a:gd name="f91" fmla="val 712365"/>
              <a:gd name="f92" fmla="val 321594"/>
              <a:gd name="f93" fmla="val 684032"/>
              <a:gd name="f94" fmla="val 326085"/>
              <a:gd name="f95" fmla="val 331698"/>
              <a:gd name="f96" fmla="val 623319"/>
              <a:gd name="f97" fmla="val 332821"/>
              <a:gd name="f98" fmla="val 592962"/>
              <a:gd name="f99" fmla="val 338434"/>
              <a:gd name="f100" fmla="val 567666"/>
              <a:gd name="f101" fmla="val 342925"/>
              <a:gd name="f102" fmla="val 540345"/>
              <a:gd name="f103" fmla="val 335066"/>
              <a:gd name="f104" fmla="val 509988"/>
              <a:gd name="f105" fmla="val 363133"/>
              <a:gd name="f106" fmla="val 584867"/>
              <a:gd name="f107" fmla="val 383342"/>
              <a:gd name="f108" fmla="val 652663"/>
              <a:gd name="f109" fmla="val 353029"/>
              <a:gd name="f110" fmla="val 726531"/>
              <a:gd name="f111" fmla="val 373237"/>
              <a:gd name="f112" fmla="val 391200"/>
              <a:gd name="f113" fmla="val 647604"/>
              <a:gd name="f114" fmla="val 385587"/>
              <a:gd name="f115" fmla="val 614212"/>
              <a:gd name="f116" fmla="val 395691"/>
              <a:gd name="f117" fmla="val 583855"/>
              <a:gd name="f118" fmla="val 405795"/>
              <a:gd name="f119" fmla="val 547428"/>
              <a:gd name="f120" fmla="val 394568"/>
              <a:gd name="f121" fmla="val 522131"/>
              <a:gd name="f122" fmla="val 424881"/>
              <a:gd name="f123" fmla="val 502905"/>
              <a:gd name="f124" fmla="val 448457"/>
              <a:gd name="f125" fmla="val 482668"/>
              <a:gd name="f126" fmla="val 451825"/>
              <a:gd name="f127" fmla="val 457370"/>
              <a:gd name="f128" fmla="val 438353"/>
              <a:gd name="f129" fmla="val 435109"/>
              <a:gd name="f130" fmla="val 426003"/>
              <a:gd name="f131" fmla="val 410824"/>
              <a:gd name="f132" fmla="val 429371"/>
              <a:gd name="f133" fmla="val 388562"/>
              <a:gd name="f134" fmla="val 441721"/>
              <a:gd name="f135" fmla="val 380468"/>
              <a:gd name="f136" fmla="val 446212"/>
              <a:gd name="f137" fmla="val 372372"/>
              <a:gd name="f138" fmla="val 463052"/>
              <a:gd name="f139" fmla="val 478770"/>
              <a:gd name="f140" fmla="val 382491"/>
              <a:gd name="f141" fmla="val 483260"/>
              <a:gd name="f142" fmla="val 393622"/>
              <a:gd name="f143" fmla="val 485506"/>
              <a:gd name="f144" fmla="val 403741"/>
              <a:gd name="f145" fmla="val 487751"/>
              <a:gd name="f146" fmla="val 415883"/>
              <a:gd name="f147" fmla="val 489997"/>
              <a:gd name="f148" fmla="val 426002"/>
              <a:gd name="f149" fmla="val 490762"/>
              <a:gd name="f150" fmla="val 475402"/>
              <a:gd name="f151" fmla="val 495610"/>
              <a:gd name="f152" fmla="val 619271"/>
              <a:gd name="f153" fmla="val 493365"/>
              <a:gd name="f154" fmla="val 541640"/>
              <a:gd name="f155" fmla="val 210471"/>
              <a:gd name="f156" fmla="val 525922"/>
              <a:gd name="f157" fmla="val 542762"/>
              <a:gd name="f158" fmla="val 27321"/>
              <a:gd name="f159" fmla="val 576443"/>
              <a:gd name="f160" fmla="val 62737"/>
              <a:gd name="f161" fmla="val 548376"/>
              <a:gd name="f162" fmla="val 83986"/>
              <a:gd name="f163" fmla="val 573075"/>
              <a:gd name="f164" fmla="val 63748"/>
              <a:gd name="f165" fmla="val 624719"/>
              <a:gd name="f166" fmla="val 71844"/>
              <a:gd name="f167" fmla="val 652785"/>
              <a:gd name="f168" fmla="val 112319"/>
              <a:gd name="f169" fmla="val 656154"/>
              <a:gd name="f170" fmla="val 151782"/>
              <a:gd name="f171" fmla="val 659522"/>
              <a:gd name="f172" fmla="val 194281"/>
              <a:gd name="f173" fmla="val 641559"/>
              <a:gd name="f174" fmla="val 215531"/>
              <a:gd name="f175" fmla="val 703306"/>
              <a:gd name="f176" fmla="val 221602"/>
              <a:gd name="f177" fmla="val 722392"/>
              <a:gd name="f178" fmla="val 259042"/>
              <a:gd name="f179" fmla="val 716779"/>
              <a:gd name="f180" fmla="val 282315"/>
              <a:gd name="f181" fmla="val 720147"/>
              <a:gd name="f182" fmla="val 332909"/>
              <a:gd name="f183" fmla="val 728005"/>
              <a:gd name="f184" fmla="val 386539"/>
              <a:gd name="f185" fmla="val 744846"/>
              <a:gd name="f186" fmla="val 454335"/>
              <a:gd name="f187" fmla="val 753827"/>
              <a:gd name="f188" fmla="val 467489"/>
              <a:gd name="f189" fmla="val 760563"/>
              <a:gd name="f190" fmla="val 785263"/>
              <a:gd name="f191" fmla="val 447252"/>
              <a:gd name="f192" fmla="val 811084"/>
              <a:gd name="f193" fmla="val 460406"/>
              <a:gd name="f194" fmla="val 820066"/>
              <a:gd name="f195" fmla="val 476596"/>
              <a:gd name="f196" fmla="val 830170"/>
              <a:gd name="f197" fmla="val 488739"/>
              <a:gd name="f198" fmla="val 838028"/>
              <a:gd name="f199" fmla="val 506953"/>
              <a:gd name="f200" fmla="val 835783"/>
              <a:gd name="f201" fmla="val 517071"/>
              <a:gd name="f202" fmla="val 859360"/>
              <a:gd name="f203" fmla="val 855992"/>
              <a:gd name="f204" fmla="val 307612"/>
              <a:gd name="f205" fmla="val 836906"/>
              <a:gd name="f206" fmla="val 202377"/>
              <a:gd name="f207" fmla="val 854869"/>
              <a:gd name="f208" fmla="val 317731"/>
              <a:gd name="f209" fmla="val 899776"/>
              <a:gd name="f210" fmla="val 444216"/>
              <a:gd name="f211" fmla="val 897531"/>
              <a:gd name="f212" fmla="val 557546"/>
              <a:gd name="f213" fmla="val 949175"/>
              <a:gd name="f214" fmla="val 553499"/>
              <a:gd name="f215" fmla="val 967137"/>
              <a:gd name="f216" fmla="val 527190"/>
              <a:gd name="f217" fmla="val 959278"/>
              <a:gd name="f218" fmla="val 526178"/>
              <a:gd name="f219" fmla="val 986223"/>
              <a:gd name="f220" fmla="val 585879"/>
              <a:gd name="f221" fmla="val 1014290"/>
              <a:gd name="f222" fmla="val 657723"/>
              <a:gd name="f223" fmla="val 995204"/>
              <a:gd name="f224" fmla="val 720459"/>
              <a:gd name="f225" fmla="val 1036744"/>
              <a:gd name="f226" fmla="val 1055829"/>
              <a:gd name="f227" fmla="val 650640"/>
              <a:gd name="f228" fmla="val 1024394"/>
              <a:gd name="f229" fmla="val 616236"/>
              <a:gd name="f230" fmla="val 1042357"/>
              <a:gd name="f231" fmla="val 627367"/>
              <a:gd name="f232" fmla="val 1069302"/>
              <a:gd name="f233" fmla="val 1131283"/>
              <a:gd name="f234" fmla="val 1235459"/>
              <a:gd name="f235" fmla="val 1222353"/>
              <a:gd name="f236" fmla="val 1253422"/>
              <a:gd name="f237" fmla="val 1407527"/>
              <a:gd name="f238" fmla="val 1290470"/>
              <a:gd name="f239" fmla="val 1940788"/>
              <a:gd name="f240" fmla="val 1384776"/>
              <a:gd name="f241" fmla="val 2087511"/>
              <a:gd name="f242" fmla="val 1406107"/>
              <a:gd name="f243" fmla="val 2200841"/>
              <a:gd name="f244" fmla="val 1421824"/>
              <a:gd name="f245" fmla="val 2313160"/>
              <a:gd name="f246" fmla="val 1434174"/>
              <a:gd name="f247" fmla="val 2425479"/>
              <a:gd name="f248" fmla="val 1435297"/>
              <a:gd name="f249" fmla="val 2553988"/>
              <a:gd name="f250" fmla="val 1436419"/>
              <a:gd name="f251" fmla="val 2681485"/>
              <a:gd name="f252" fmla="val 1430806"/>
              <a:gd name="f253" fmla="val 2809994"/>
              <a:gd name="f254" fmla="val 1426315"/>
              <a:gd name="f255" fmla="val 2858058"/>
              <a:gd name="f256" fmla="val 1424631"/>
              <a:gd name="f257" fmla="val 2905933"/>
              <a:gd name="f258" fmla="val 1421684"/>
              <a:gd name="f259" fmla="val 2953618"/>
              <a:gd name="f260" fmla="val 1417071"/>
              <a:gd name="f261" fmla="val 1407897"/>
              <a:gd name="f262" fmla="+- 0 0 -90"/>
              <a:gd name="f263" fmla="*/ f3 1 3021543"/>
              <a:gd name="f264" fmla="*/ f4 1 1435442"/>
              <a:gd name="f265" fmla="+- f7 0 f5"/>
              <a:gd name="f266" fmla="+- f6 0 f5"/>
              <a:gd name="f267" fmla="*/ f262 f0 1"/>
              <a:gd name="f268" fmla="*/ f266 1 3021543"/>
              <a:gd name="f269" fmla="*/ f265 1 1435442"/>
              <a:gd name="f270" fmla="*/ 3021543 f266 1"/>
              <a:gd name="f271" fmla="*/ 0 f265 1"/>
              <a:gd name="f272" fmla="*/ 2963800 f266 1"/>
              <a:gd name="f273" fmla="*/ 7242 f265 1"/>
              <a:gd name="f274" fmla="*/ 2793803 f266 1"/>
              <a:gd name="f275" fmla="*/ 24082 f265 1"/>
              <a:gd name="f276" fmla="*/ 2414348 f266 1"/>
              <a:gd name="f277" fmla="*/ 29696 f265 1"/>
              <a:gd name="f278" fmla="*/ 2091558 f266 1"/>
              <a:gd name="f279" fmla="*/ 27450 f265 1"/>
              <a:gd name="f280" fmla="*/ 1645319 f266 1"/>
              <a:gd name="f281" fmla="*/ 28573 f265 1"/>
              <a:gd name="f282" fmla="*/ 1243602 f266 1"/>
              <a:gd name="f283" fmla="*/ 60008 f265 1"/>
              <a:gd name="f284" fmla="*/ 753851 f266 1"/>
              <a:gd name="f285" fmla="*/ 57763 f265 1"/>
              <a:gd name="f286" fmla="*/ 465465 f266 1"/>
              <a:gd name="f287" fmla="*/ 116142 f265 1"/>
              <a:gd name="f288" fmla="*/ 546416 f266 1"/>
              <a:gd name="f289" fmla="*/ 136351 f265 1"/>
              <a:gd name="f290" fmla="*/ 689091 f266 1"/>
              <a:gd name="f291" fmla="*/ 180136 f265 1"/>
              <a:gd name="f292" fmla="*/ 704269 f266 1"/>
              <a:gd name="f293" fmla="*/ 208203 f265 1"/>
              <a:gd name="f294" fmla="*/ 683020 f266 1"/>
              <a:gd name="f295" fmla="*/ 221675 f265 1"/>
              <a:gd name="f296" fmla="*/ 621295 f266 1"/>
              <a:gd name="f297" fmla="*/ 247496 f265 1"/>
              <a:gd name="f298" fmla="*/ 848968 f266 1"/>
              <a:gd name="f299" fmla="*/ 285668 f265 1"/>
              <a:gd name="f300" fmla="*/ 768018 f266 1"/>
              <a:gd name="f301" fmla="*/ 309244 f265 1"/>
              <a:gd name="f302" fmla="*/ 684032 f266 1"/>
              <a:gd name="f303" fmla="*/ 326085 f265 1"/>
              <a:gd name="f304" fmla="*/ 592962 f266 1"/>
              <a:gd name="f305" fmla="*/ 338434 f265 1"/>
              <a:gd name="f306" fmla="*/ 509988 f266 1"/>
              <a:gd name="f307" fmla="*/ 363133 f265 1"/>
              <a:gd name="f308" fmla="*/ 726531 f266 1"/>
              <a:gd name="f309" fmla="*/ 373237 f265 1"/>
              <a:gd name="f310" fmla="*/ 614212 f266 1"/>
              <a:gd name="f311" fmla="*/ 395691 f265 1"/>
              <a:gd name="f312" fmla="*/ 522131 f266 1"/>
              <a:gd name="f313" fmla="*/ 424881 f265 1"/>
              <a:gd name="f314" fmla="*/ 457370 f266 1"/>
              <a:gd name="f315" fmla="*/ 438353 f265 1"/>
              <a:gd name="f316" fmla="*/ 388562 f266 1"/>
              <a:gd name="f317" fmla="*/ 441721 f265 1"/>
              <a:gd name="f318" fmla="*/ 372372 f266 1"/>
              <a:gd name="f319" fmla="*/ 463052 f265 1"/>
              <a:gd name="f320" fmla="*/ 393622 f266 1"/>
              <a:gd name="f321" fmla="*/ 485506 f265 1"/>
              <a:gd name="f322" fmla="*/ 426002 f266 1"/>
              <a:gd name="f323" fmla="*/ 487751 f265 1"/>
              <a:gd name="f324" fmla="*/ 619271 f266 1"/>
              <a:gd name="f325" fmla="*/ 493365 f265 1"/>
              <a:gd name="f326" fmla="*/ 0 f266 1"/>
              <a:gd name="f327" fmla="*/ 542762 f265 1"/>
              <a:gd name="f328" fmla="*/ 83986 f266 1"/>
              <a:gd name="f329" fmla="*/ 573075 f265 1"/>
              <a:gd name="f330" fmla="*/ 112319 f266 1"/>
              <a:gd name="f331" fmla="*/ 656154 f265 1"/>
              <a:gd name="f332" fmla="*/ 215531 f266 1"/>
              <a:gd name="f333" fmla="*/ 703306 f265 1"/>
              <a:gd name="f334" fmla="*/ 282315 f266 1"/>
              <a:gd name="f335" fmla="*/ 720147 f265 1"/>
              <a:gd name="f336" fmla="*/ 435109 f266 1"/>
              <a:gd name="f337" fmla="*/ 744846 f265 1"/>
              <a:gd name="f338" fmla="*/ 785263 f265 1"/>
              <a:gd name="f339" fmla="*/ 476596 f266 1"/>
              <a:gd name="f340" fmla="*/ 830170 f265 1"/>
              <a:gd name="f341" fmla="*/ 517071 f266 1"/>
              <a:gd name="f342" fmla="*/ 859360 f265 1"/>
              <a:gd name="f343" fmla="*/ 202377 f266 1"/>
              <a:gd name="f344" fmla="*/ 854869 f265 1"/>
              <a:gd name="f345" fmla="*/ 557546 f266 1"/>
              <a:gd name="f346" fmla="*/ 949175 f265 1"/>
              <a:gd name="f347" fmla="*/ 526178 f266 1"/>
              <a:gd name="f348" fmla="*/ 986223 f265 1"/>
              <a:gd name="f349" fmla="*/ 720459 f266 1"/>
              <a:gd name="f350" fmla="*/ 1036744 f265 1"/>
              <a:gd name="f351" fmla="*/ 616236 f266 1"/>
              <a:gd name="f352" fmla="*/ 1042357 f265 1"/>
              <a:gd name="f353" fmla="*/ 1222353 f266 1"/>
              <a:gd name="f354" fmla="*/ 1253422 f265 1"/>
              <a:gd name="f355" fmla="*/ 2087511 f266 1"/>
              <a:gd name="f356" fmla="*/ 1406107 f265 1"/>
              <a:gd name="f357" fmla="*/ 2425479 f266 1"/>
              <a:gd name="f358" fmla="*/ 1435297 f265 1"/>
              <a:gd name="f359" fmla="*/ 2809994 f266 1"/>
              <a:gd name="f360" fmla="*/ 1426315 f265 1"/>
              <a:gd name="f361" fmla="*/ 2953618 f266 1"/>
              <a:gd name="f362" fmla="*/ 1417071 f265 1"/>
              <a:gd name="f363" fmla="*/ 1407897 f265 1"/>
              <a:gd name="f364" fmla="*/ f267 1 f2"/>
              <a:gd name="f365" fmla="*/ f270 1 3021543"/>
              <a:gd name="f366" fmla="*/ f271 1 1435442"/>
              <a:gd name="f367" fmla="*/ f272 1 3021543"/>
              <a:gd name="f368" fmla="*/ f273 1 1435442"/>
              <a:gd name="f369" fmla="*/ f274 1 3021543"/>
              <a:gd name="f370" fmla="*/ f275 1 1435442"/>
              <a:gd name="f371" fmla="*/ f276 1 3021543"/>
              <a:gd name="f372" fmla="*/ f277 1 1435442"/>
              <a:gd name="f373" fmla="*/ f278 1 3021543"/>
              <a:gd name="f374" fmla="*/ f279 1 1435442"/>
              <a:gd name="f375" fmla="*/ f280 1 3021543"/>
              <a:gd name="f376" fmla="*/ f281 1 1435442"/>
              <a:gd name="f377" fmla="*/ f282 1 3021543"/>
              <a:gd name="f378" fmla="*/ f283 1 1435442"/>
              <a:gd name="f379" fmla="*/ f284 1 3021543"/>
              <a:gd name="f380" fmla="*/ f285 1 1435442"/>
              <a:gd name="f381" fmla="*/ f286 1 3021543"/>
              <a:gd name="f382" fmla="*/ f287 1 1435442"/>
              <a:gd name="f383" fmla="*/ f288 1 3021543"/>
              <a:gd name="f384" fmla="*/ f289 1 1435442"/>
              <a:gd name="f385" fmla="*/ f290 1 3021543"/>
              <a:gd name="f386" fmla="*/ f291 1 1435442"/>
              <a:gd name="f387" fmla="*/ f292 1 3021543"/>
              <a:gd name="f388" fmla="*/ f293 1 1435442"/>
              <a:gd name="f389" fmla="*/ f294 1 3021543"/>
              <a:gd name="f390" fmla="*/ f295 1 1435442"/>
              <a:gd name="f391" fmla="*/ f296 1 3021543"/>
              <a:gd name="f392" fmla="*/ f297 1 1435442"/>
              <a:gd name="f393" fmla="*/ f298 1 3021543"/>
              <a:gd name="f394" fmla="*/ f299 1 1435442"/>
              <a:gd name="f395" fmla="*/ f300 1 3021543"/>
              <a:gd name="f396" fmla="*/ f301 1 1435442"/>
              <a:gd name="f397" fmla="*/ f302 1 3021543"/>
              <a:gd name="f398" fmla="*/ f303 1 1435442"/>
              <a:gd name="f399" fmla="*/ f304 1 3021543"/>
              <a:gd name="f400" fmla="*/ f305 1 1435442"/>
              <a:gd name="f401" fmla="*/ f306 1 3021543"/>
              <a:gd name="f402" fmla="*/ f307 1 1435442"/>
              <a:gd name="f403" fmla="*/ f308 1 3021543"/>
              <a:gd name="f404" fmla="*/ f309 1 1435442"/>
              <a:gd name="f405" fmla="*/ f310 1 3021543"/>
              <a:gd name="f406" fmla="*/ f311 1 1435442"/>
              <a:gd name="f407" fmla="*/ f312 1 3021543"/>
              <a:gd name="f408" fmla="*/ f313 1 1435442"/>
              <a:gd name="f409" fmla="*/ f314 1 3021543"/>
              <a:gd name="f410" fmla="*/ f315 1 1435442"/>
              <a:gd name="f411" fmla="*/ f316 1 3021543"/>
              <a:gd name="f412" fmla="*/ f317 1 1435442"/>
              <a:gd name="f413" fmla="*/ f318 1 3021543"/>
              <a:gd name="f414" fmla="*/ f319 1 1435442"/>
              <a:gd name="f415" fmla="*/ f320 1 3021543"/>
              <a:gd name="f416" fmla="*/ f321 1 1435442"/>
              <a:gd name="f417" fmla="*/ f322 1 3021543"/>
              <a:gd name="f418" fmla="*/ f323 1 1435442"/>
              <a:gd name="f419" fmla="*/ f324 1 3021543"/>
              <a:gd name="f420" fmla="*/ f325 1 1435442"/>
              <a:gd name="f421" fmla="*/ f326 1 3021543"/>
              <a:gd name="f422" fmla="*/ f327 1 1435442"/>
              <a:gd name="f423" fmla="*/ f328 1 3021543"/>
              <a:gd name="f424" fmla="*/ f329 1 1435442"/>
              <a:gd name="f425" fmla="*/ f330 1 3021543"/>
              <a:gd name="f426" fmla="*/ f331 1 1435442"/>
              <a:gd name="f427" fmla="*/ f332 1 3021543"/>
              <a:gd name="f428" fmla="*/ f333 1 1435442"/>
              <a:gd name="f429" fmla="*/ f334 1 3021543"/>
              <a:gd name="f430" fmla="*/ f335 1 1435442"/>
              <a:gd name="f431" fmla="*/ f336 1 3021543"/>
              <a:gd name="f432" fmla="*/ f337 1 1435442"/>
              <a:gd name="f433" fmla="*/ f338 1 1435442"/>
              <a:gd name="f434" fmla="*/ f339 1 3021543"/>
              <a:gd name="f435" fmla="*/ f340 1 1435442"/>
              <a:gd name="f436" fmla="*/ f341 1 3021543"/>
              <a:gd name="f437" fmla="*/ f342 1 1435442"/>
              <a:gd name="f438" fmla="*/ f343 1 3021543"/>
              <a:gd name="f439" fmla="*/ f344 1 1435442"/>
              <a:gd name="f440" fmla="*/ f345 1 3021543"/>
              <a:gd name="f441" fmla="*/ f346 1 1435442"/>
              <a:gd name="f442" fmla="*/ f347 1 3021543"/>
              <a:gd name="f443" fmla="*/ f348 1 1435442"/>
              <a:gd name="f444" fmla="*/ f349 1 3021543"/>
              <a:gd name="f445" fmla="*/ f350 1 1435442"/>
              <a:gd name="f446" fmla="*/ f351 1 3021543"/>
              <a:gd name="f447" fmla="*/ f352 1 1435442"/>
              <a:gd name="f448" fmla="*/ f353 1 3021543"/>
              <a:gd name="f449" fmla="*/ f354 1 1435442"/>
              <a:gd name="f450" fmla="*/ f355 1 3021543"/>
              <a:gd name="f451" fmla="*/ f356 1 1435442"/>
              <a:gd name="f452" fmla="*/ f357 1 3021543"/>
              <a:gd name="f453" fmla="*/ f358 1 1435442"/>
              <a:gd name="f454" fmla="*/ f359 1 3021543"/>
              <a:gd name="f455" fmla="*/ f360 1 1435442"/>
              <a:gd name="f456" fmla="*/ f361 1 3021543"/>
              <a:gd name="f457" fmla="*/ f362 1 1435442"/>
              <a:gd name="f458" fmla="*/ f363 1 1435442"/>
              <a:gd name="f459" fmla="*/ f5 1 f268"/>
              <a:gd name="f460" fmla="*/ f6 1 f268"/>
              <a:gd name="f461" fmla="*/ f5 1 f269"/>
              <a:gd name="f462" fmla="*/ f7 1 f269"/>
              <a:gd name="f463" fmla="+- f364 0 f1"/>
              <a:gd name="f464" fmla="*/ f365 1 f268"/>
              <a:gd name="f465" fmla="*/ f366 1 f269"/>
              <a:gd name="f466" fmla="*/ f367 1 f268"/>
              <a:gd name="f467" fmla="*/ f368 1 f269"/>
              <a:gd name="f468" fmla="*/ f369 1 f268"/>
              <a:gd name="f469" fmla="*/ f370 1 f269"/>
              <a:gd name="f470" fmla="*/ f371 1 f268"/>
              <a:gd name="f471" fmla="*/ f372 1 f269"/>
              <a:gd name="f472" fmla="*/ f373 1 f268"/>
              <a:gd name="f473" fmla="*/ f374 1 f269"/>
              <a:gd name="f474" fmla="*/ f375 1 f268"/>
              <a:gd name="f475" fmla="*/ f376 1 f269"/>
              <a:gd name="f476" fmla="*/ f377 1 f268"/>
              <a:gd name="f477" fmla="*/ f378 1 f269"/>
              <a:gd name="f478" fmla="*/ f379 1 f268"/>
              <a:gd name="f479" fmla="*/ f380 1 f269"/>
              <a:gd name="f480" fmla="*/ f381 1 f268"/>
              <a:gd name="f481" fmla="*/ f382 1 f269"/>
              <a:gd name="f482" fmla="*/ f383 1 f268"/>
              <a:gd name="f483" fmla="*/ f384 1 f269"/>
              <a:gd name="f484" fmla="*/ f385 1 f268"/>
              <a:gd name="f485" fmla="*/ f386 1 f269"/>
              <a:gd name="f486" fmla="*/ f387 1 f268"/>
              <a:gd name="f487" fmla="*/ f388 1 f269"/>
              <a:gd name="f488" fmla="*/ f389 1 f268"/>
              <a:gd name="f489" fmla="*/ f390 1 f269"/>
              <a:gd name="f490" fmla="*/ f391 1 f268"/>
              <a:gd name="f491" fmla="*/ f392 1 f269"/>
              <a:gd name="f492" fmla="*/ f393 1 f268"/>
              <a:gd name="f493" fmla="*/ f394 1 f269"/>
              <a:gd name="f494" fmla="*/ f395 1 f268"/>
              <a:gd name="f495" fmla="*/ f396 1 f269"/>
              <a:gd name="f496" fmla="*/ f397 1 f268"/>
              <a:gd name="f497" fmla="*/ f398 1 f269"/>
              <a:gd name="f498" fmla="*/ f399 1 f268"/>
              <a:gd name="f499" fmla="*/ f400 1 f269"/>
              <a:gd name="f500" fmla="*/ f401 1 f268"/>
              <a:gd name="f501" fmla="*/ f402 1 f269"/>
              <a:gd name="f502" fmla="*/ f403 1 f268"/>
              <a:gd name="f503" fmla="*/ f404 1 f269"/>
              <a:gd name="f504" fmla="*/ f405 1 f268"/>
              <a:gd name="f505" fmla="*/ f406 1 f269"/>
              <a:gd name="f506" fmla="*/ f407 1 f268"/>
              <a:gd name="f507" fmla="*/ f408 1 f269"/>
              <a:gd name="f508" fmla="*/ f409 1 f268"/>
              <a:gd name="f509" fmla="*/ f410 1 f269"/>
              <a:gd name="f510" fmla="*/ f411 1 f268"/>
              <a:gd name="f511" fmla="*/ f412 1 f269"/>
              <a:gd name="f512" fmla="*/ f413 1 f268"/>
              <a:gd name="f513" fmla="*/ f414 1 f269"/>
              <a:gd name="f514" fmla="*/ f415 1 f268"/>
              <a:gd name="f515" fmla="*/ f416 1 f269"/>
              <a:gd name="f516" fmla="*/ f417 1 f268"/>
              <a:gd name="f517" fmla="*/ f418 1 f269"/>
              <a:gd name="f518" fmla="*/ f419 1 f268"/>
              <a:gd name="f519" fmla="*/ f420 1 f269"/>
              <a:gd name="f520" fmla="*/ f421 1 f268"/>
              <a:gd name="f521" fmla="*/ f422 1 f269"/>
              <a:gd name="f522" fmla="*/ f423 1 f268"/>
              <a:gd name="f523" fmla="*/ f424 1 f269"/>
              <a:gd name="f524" fmla="*/ f425 1 f268"/>
              <a:gd name="f525" fmla="*/ f426 1 f269"/>
              <a:gd name="f526" fmla="*/ f427 1 f268"/>
              <a:gd name="f527" fmla="*/ f428 1 f269"/>
              <a:gd name="f528" fmla="*/ f429 1 f268"/>
              <a:gd name="f529" fmla="*/ f430 1 f269"/>
              <a:gd name="f530" fmla="*/ f431 1 f268"/>
              <a:gd name="f531" fmla="*/ f432 1 f269"/>
              <a:gd name="f532" fmla="*/ f433 1 f269"/>
              <a:gd name="f533" fmla="*/ f434 1 f268"/>
              <a:gd name="f534" fmla="*/ f435 1 f269"/>
              <a:gd name="f535" fmla="*/ f436 1 f268"/>
              <a:gd name="f536" fmla="*/ f437 1 f269"/>
              <a:gd name="f537" fmla="*/ f438 1 f268"/>
              <a:gd name="f538" fmla="*/ f439 1 f269"/>
              <a:gd name="f539" fmla="*/ f440 1 f268"/>
              <a:gd name="f540" fmla="*/ f441 1 f269"/>
              <a:gd name="f541" fmla="*/ f442 1 f268"/>
              <a:gd name="f542" fmla="*/ f443 1 f269"/>
              <a:gd name="f543" fmla="*/ f444 1 f268"/>
              <a:gd name="f544" fmla="*/ f445 1 f269"/>
              <a:gd name="f545" fmla="*/ f446 1 f268"/>
              <a:gd name="f546" fmla="*/ f447 1 f269"/>
              <a:gd name="f547" fmla="*/ f448 1 f268"/>
              <a:gd name="f548" fmla="*/ f449 1 f269"/>
              <a:gd name="f549" fmla="*/ f450 1 f268"/>
              <a:gd name="f550" fmla="*/ f451 1 f269"/>
              <a:gd name="f551" fmla="*/ f452 1 f268"/>
              <a:gd name="f552" fmla="*/ f453 1 f269"/>
              <a:gd name="f553" fmla="*/ f454 1 f268"/>
              <a:gd name="f554" fmla="*/ f455 1 f269"/>
              <a:gd name="f555" fmla="*/ f456 1 f268"/>
              <a:gd name="f556" fmla="*/ f457 1 f269"/>
              <a:gd name="f557" fmla="*/ f458 1 f269"/>
              <a:gd name="f558" fmla="*/ f459 f263 1"/>
              <a:gd name="f559" fmla="*/ f460 f263 1"/>
              <a:gd name="f560" fmla="*/ f462 f264 1"/>
              <a:gd name="f561" fmla="*/ f461 f264 1"/>
              <a:gd name="f562" fmla="*/ f464 f263 1"/>
              <a:gd name="f563" fmla="*/ f465 f264 1"/>
              <a:gd name="f564" fmla="*/ f466 f263 1"/>
              <a:gd name="f565" fmla="*/ f467 f264 1"/>
              <a:gd name="f566" fmla="*/ f468 f263 1"/>
              <a:gd name="f567" fmla="*/ f469 f264 1"/>
              <a:gd name="f568" fmla="*/ f470 f263 1"/>
              <a:gd name="f569" fmla="*/ f471 f264 1"/>
              <a:gd name="f570" fmla="*/ f472 f263 1"/>
              <a:gd name="f571" fmla="*/ f473 f264 1"/>
              <a:gd name="f572" fmla="*/ f474 f263 1"/>
              <a:gd name="f573" fmla="*/ f475 f264 1"/>
              <a:gd name="f574" fmla="*/ f476 f263 1"/>
              <a:gd name="f575" fmla="*/ f477 f264 1"/>
              <a:gd name="f576" fmla="*/ f478 f263 1"/>
              <a:gd name="f577" fmla="*/ f479 f264 1"/>
              <a:gd name="f578" fmla="*/ f480 f263 1"/>
              <a:gd name="f579" fmla="*/ f481 f264 1"/>
              <a:gd name="f580" fmla="*/ f482 f263 1"/>
              <a:gd name="f581" fmla="*/ f483 f264 1"/>
              <a:gd name="f582" fmla="*/ f484 f263 1"/>
              <a:gd name="f583" fmla="*/ f485 f264 1"/>
              <a:gd name="f584" fmla="*/ f486 f263 1"/>
              <a:gd name="f585" fmla="*/ f487 f264 1"/>
              <a:gd name="f586" fmla="*/ f488 f263 1"/>
              <a:gd name="f587" fmla="*/ f489 f264 1"/>
              <a:gd name="f588" fmla="*/ f490 f263 1"/>
              <a:gd name="f589" fmla="*/ f491 f264 1"/>
              <a:gd name="f590" fmla="*/ f492 f263 1"/>
              <a:gd name="f591" fmla="*/ f493 f264 1"/>
              <a:gd name="f592" fmla="*/ f494 f263 1"/>
              <a:gd name="f593" fmla="*/ f495 f264 1"/>
              <a:gd name="f594" fmla="*/ f496 f263 1"/>
              <a:gd name="f595" fmla="*/ f497 f264 1"/>
              <a:gd name="f596" fmla="*/ f498 f263 1"/>
              <a:gd name="f597" fmla="*/ f499 f264 1"/>
              <a:gd name="f598" fmla="*/ f500 f263 1"/>
              <a:gd name="f599" fmla="*/ f501 f264 1"/>
              <a:gd name="f600" fmla="*/ f502 f263 1"/>
              <a:gd name="f601" fmla="*/ f503 f264 1"/>
              <a:gd name="f602" fmla="*/ f504 f263 1"/>
              <a:gd name="f603" fmla="*/ f505 f264 1"/>
              <a:gd name="f604" fmla="*/ f506 f263 1"/>
              <a:gd name="f605" fmla="*/ f507 f264 1"/>
              <a:gd name="f606" fmla="*/ f508 f263 1"/>
              <a:gd name="f607" fmla="*/ f509 f264 1"/>
              <a:gd name="f608" fmla="*/ f510 f263 1"/>
              <a:gd name="f609" fmla="*/ f511 f264 1"/>
              <a:gd name="f610" fmla="*/ f512 f263 1"/>
              <a:gd name="f611" fmla="*/ f513 f264 1"/>
              <a:gd name="f612" fmla="*/ f514 f263 1"/>
              <a:gd name="f613" fmla="*/ f515 f264 1"/>
              <a:gd name="f614" fmla="*/ f516 f263 1"/>
              <a:gd name="f615" fmla="*/ f517 f264 1"/>
              <a:gd name="f616" fmla="*/ f518 f263 1"/>
              <a:gd name="f617" fmla="*/ f519 f264 1"/>
              <a:gd name="f618" fmla="*/ f520 f263 1"/>
              <a:gd name="f619" fmla="*/ f521 f264 1"/>
              <a:gd name="f620" fmla="*/ f522 f263 1"/>
              <a:gd name="f621" fmla="*/ f523 f264 1"/>
              <a:gd name="f622" fmla="*/ f524 f263 1"/>
              <a:gd name="f623" fmla="*/ f525 f264 1"/>
              <a:gd name="f624" fmla="*/ f526 f263 1"/>
              <a:gd name="f625" fmla="*/ f527 f264 1"/>
              <a:gd name="f626" fmla="*/ f528 f263 1"/>
              <a:gd name="f627" fmla="*/ f529 f264 1"/>
              <a:gd name="f628" fmla="*/ f530 f263 1"/>
              <a:gd name="f629" fmla="*/ f531 f264 1"/>
              <a:gd name="f630" fmla="*/ f532 f264 1"/>
              <a:gd name="f631" fmla="*/ f533 f263 1"/>
              <a:gd name="f632" fmla="*/ f534 f264 1"/>
              <a:gd name="f633" fmla="*/ f535 f263 1"/>
              <a:gd name="f634" fmla="*/ f536 f264 1"/>
              <a:gd name="f635" fmla="*/ f537 f263 1"/>
              <a:gd name="f636" fmla="*/ f538 f264 1"/>
              <a:gd name="f637" fmla="*/ f539 f263 1"/>
              <a:gd name="f638" fmla="*/ f540 f264 1"/>
              <a:gd name="f639" fmla="*/ f541 f263 1"/>
              <a:gd name="f640" fmla="*/ f542 f264 1"/>
              <a:gd name="f641" fmla="*/ f543 f263 1"/>
              <a:gd name="f642" fmla="*/ f544 f264 1"/>
              <a:gd name="f643" fmla="*/ f545 f263 1"/>
              <a:gd name="f644" fmla="*/ f546 f264 1"/>
              <a:gd name="f645" fmla="*/ f547 f263 1"/>
              <a:gd name="f646" fmla="*/ f548 f264 1"/>
              <a:gd name="f647" fmla="*/ f549 f263 1"/>
              <a:gd name="f648" fmla="*/ f550 f264 1"/>
              <a:gd name="f649" fmla="*/ f551 f263 1"/>
              <a:gd name="f650" fmla="*/ f552 f264 1"/>
              <a:gd name="f651" fmla="*/ f553 f263 1"/>
              <a:gd name="f652" fmla="*/ f554 f264 1"/>
              <a:gd name="f653" fmla="*/ f555 f263 1"/>
              <a:gd name="f654" fmla="*/ f556 f264 1"/>
              <a:gd name="f655" fmla="*/ f557 f264 1"/>
            </a:gdLst>
            <a:ahLst/>
            <a:cxnLst>
              <a:cxn ang="3cd4">
                <a:pos x="hc" y="t"/>
              </a:cxn>
              <a:cxn ang="0">
                <a:pos x="r" y="vc"/>
              </a:cxn>
              <a:cxn ang="cd4">
                <a:pos x="hc" y="b"/>
              </a:cxn>
              <a:cxn ang="cd2">
                <a:pos x="l" y="vc"/>
              </a:cxn>
              <a:cxn ang="f463">
                <a:pos x="f562" y="f563"/>
              </a:cxn>
              <a:cxn ang="f463">
                <a:pos x="f564" y="f565"/>
              </a:cxn>
              <a:cxn ang="f463">
                <a:pos x="f566" y="f567"/>
              </a:cxn>
              <a:cxn ang="f463">
                <a:pos x="f568" y="f569"/>
              </a:cxn>
              <a:cxn ang="f463">
                <a:pos x="f570" y="f571"/>
              </a:cxn>
              <a:cxn ang="f463">
                <a:pos x="f572" y="f573"/>
              </a:cxn>
              <a:cxn ang="f463">
                <a:pos x="f574" y="f575"/>
              </a:cxn>
              <a:cxn ang="f463">
                <a:pos x="f576" y="f577"/>
              </a:cxn>
              <a:cxn ang="f463">
                <a:pos x="f578" y="f579"/>
              </a:cxn>
              <a:cxn ang="f463">
                <a:pos x="f580" y="f581"/>
              </a:cxn>
              <a:cxn ang="f463">
                <a:pos x="f582" y="f583"/>
              </a:cxn>
              <a:cxn ang="f463">
                <a:pos x="f584" y="f585"/>
              </a:cxn>
              <a:cxn ang="f463">
                <a:pos x="f586" y="f587"/>
              </a:cxn>
              <a:cxn ang="f463">
                <a:pos x="f588" y="f589"/>
              </a:cxn>
              <a:cxn ang="f463">
                <a:pos x="f590" y="f591"/>
              </a:cxn>
              <a:cxn ang="f463">
                <a:pos x="f592" y="f593"/>
              </a:cxn>
              <a:cxn ang="f463">
                <a:pos x="f594" y="f595"/>
              </a:cxn>
              <a:cxn ang="f463">
                <a:pos x="f596" y="f597"/>
              </a:cxn>
              <a:cxn ang="f463">
                <a:pos x="f598" y="f599"/>
              </a:cxn>
              <a:cxn ang="f463">
                <a:pos x="f600" y="f601"/>
              </a:cxn>
              <a:cxn ang="f463">
                <a:pos x="f602" y="f603"/>
              </a:cxn>
              <a:cxn ang="f463">
                <a:pos x="f604" y="f605"/>
              </a:cxn>
              <a:cxn ang="f463">
                <a:pos x="f606" y="f607"/>
              </a:cxn>
              <a:cxn ang="f463">
                <a:pos x="f608" y="f609"/>
              </a:cxn>
              <a:cxn ang="f463">
                <a:pos x="f610" y="f611"/>
              </a:cxn>
              <a:cxn ang="f463">
                <a:pos x="f612" y="f613"/>
              </a:cxn>
              <a:cxn ang="f463">
                <a:pos x="f614" y="f615"/>
              </a:cxn>
              <a:cxn ang="f463">
                <a:pos x="f616" y="f617"/>
              </a:cxn>
              <a:cxn ang="f463">
                <a:pos x="f618" y="f619"/>
              </a:cxn>
              <a:cxn ang="f463">
                <a:pos x="f620" y="f621"/>
              </a:cxn>
              <a:cxn ang="f463">
                <a:pos x="f622" y="f623"/>
              </a:cxn>
              <a:cxn ang="f463">
                <a:pos x="f624" y="f625"/>
              </a:cxn>
              <a:cxn ang="f463">
                <a:pos x="f626" y="f627"/>
              </a:cxn>
              <a:cxn ang="f463">
                <a:pos x="f628" y="f629"/>
              </a:cxn>
              <a:cxn ang="f463">
                <a:pos x="f606" y="f630"/>
              </a:cxn>
              <a:cxn ang="f463">
                <a:pos x="f631" y="f632"/>
              </a:cxn>
              <a:cxn ang="f463">
                <a:pos x="f633" y="f634"/>
              </a:cxn>
              <a:cxn ang="f463">
                <a:pos x="f635" y="f636"/>
              </a:cxn>
              <a:cxn ang="f463">
                <a:pos x="f637" y="f638"/>
              </a:cxn>
              <a:cxn ang="f463">
                <a:pos x="f639" y="f640"/>
              </a:cxn>
              <a:cxn ang="f463">
                <a:pos x="f641" y="f642"/>
              </a:cxn>
              <a:cxn ang="f463">
                <a:pos x="f643" y="f644"/>
              </a:cxn>
              <a:cxn ang="f463">
                <a:pos x="f645" y="f646"/>
              </a:cxn>
              <a:cxn ang="f463">
                <a:pos x="f647" y="f648"/>
              </a:cxn>
              <a:cxn ang="f463">
                <a:pos x="f649" y="f650"/>
              </a:cxn>
              <a:cxn ang="f463">
                <a:pos x="f651" y="f652"/>
              </a:cxn>
              <a:cxn ang="f463">
                <a:pos x="f653" y="f654"/>
              </a:cxn>
              <a:cxn ang="f463">
                <a:pos x="f562" y="f655"/>
              </a:cxn>
            </a:cxnLst>
            <a:rect l="f558" t="f561" r="f559" b="f560"/>
            <a:pathLst>
              <a:path w="3021543" h="1435442">
                <a:moveTo>
                  <a:pt x="f6" y="f5"/>
                </a:moveTo>
                <a:lnTo>
                  <a:pt x="f8" y="f9"/>
                </a:lnTo>
                <a:cubicBezTo>
                  <a:pt x="f10" y="f11"/>
                  <a:pt x="f12" y="f13"/>
                  <a:pt x="f14" y="f15"/>
                </a:cubicBezTo>
                <a:cubicBezTo>
                  <a:pt x="f16" y="f17"/>
                  <a:pt x="f18" y="f19"/>
                  <a:pt x="f20" y="f21"/>
                </a:cubicBezTo>
                <a:cubicBezTo>
                  <a:pt x="f22" y="f23"/>
                  <a:pt x="f24" y="f25"/>
                  <a:pt x="f26" y="f17"/>
                </a:cubicBezTo>
                <a:cubicBezTo>
                  <a:pt x="f27" y="f28"/>
                  <a:pt x="f29" y="f30"/>
                  <a:pt x="f31" y="f25"/>
                </a:cubicBezTo>
                <a:cubicBezTo>
                  <a:pt x="f32" y="f33"/>
                  <a:pt x="f34" y="f23"/>
                  <a:pt x="f35" y="f36"/>
                </a:cubicBezTo>
                <a:cubicBezTo>
                  <a:pt x="f37" y="f38"/>
                  <a:pt x="f39" y="f40"/>
                  <a:pt x="f41" y="f42"/>
                </a:cubicBezTo>
                <a:cubicBezTo>
                  <a:pt x="f43" y="f44"/>
                  <a:pt x="f45" y="f23"/>
                  <a:pt x="f46" y="f47"/>
                </a:cubicBezTo>
                <a:cubicBezTo>
                  <a:pt x="f48" y="f49"/>
                  <a:pt x="f50" y="f51"/>
                  <a:pt x="f52" y="f53"/>
                </a:cubicBezTo>
                <a:cubicBezTo>
                  <a:pt x="f54" y="f55"/>
                  <a:pt x="f56" y="f57"/>
                  <a:pt x="f58" y="f59"/>
                </a:cubicBezTo>
                <a:cubicBezTo>
                  <a:pt x="f60" y="f61"/>
                  <a:pt x="f62" y="f63"/>
                  <a:pt x="f64" y="f65"/>
                </a:cubicBezTo>
                <a:cubicBezTo>
                  <a:pt x="f66" y="f67"/>
                  <a:pt x="f68" y="f67"/>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43" y="f95"/>
                  <a:pt x="f96" y="f97"/>
                  <a:pt x="f98" y="f99"/>
                </a:cubicBezTo>
                <a:cubicBezTo>
                  <a:pt x="f100" y="f101"/>
                  <a:pt x="f102" y="f103"/>
                  <a:pt x="f104" y="f105"/>
                </a:cubicBezTo>
                <a:cubicBezTo>
                  <a:pt x="f106" y="f107"/>
                  <a:pt x="f108" y="f109"/>
                  <a:pt x="f110" y="f111"/>
                </a:cubicBezTo>
                <a:cubicBezTo>
                  <a:pt x="f69"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26"/>
                  <a:pt x="f137" y="f138"/>
                </a:cubicBezTo>
                <a:cubicBezTo>
                  <a:pt x="f137" y="f139"/>
                  <a:pt x="f140" y="f141"/>
                  <a:pt x="f142" y="f143"/>
                </a:cubicBezTo>
                <a:cubicBezTo>
                  <a:pt x="f144" y="f145"/>
                  <a:pt x="f146" y="f147"/>
                  <a:pt x="f148" y="f145"/>
                </a:cubicBezTo>
                <a:cubicBezTo>
                  <a:pt x="f149" y="f150"/>
                  <a:pt x="f45" y="f151"/>
                  <a:pt x="f152" y="f153"/>
                </a:cubicBezTo>
                <a:cubicBezTo>
                  <a:pt x="f146" y="f154"/>
                  <a:pt x="f155" y="f156"/>
                  <a:pt x="f5"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1"/>
                  <a:pt x="f129" y="f185"/>
                </a:cubicBezTo>
                <a:cubicBezTo>
                  <a:pt x="f186" y="f187"/>
                  <a:pt x="f188" y="f189"/>
                  <a:pt x="f127" y="f190"/>
                </a:cubicBezTo>
                <a:cubicBezTo>
                  <a:pt x="f191" y="f192"/>
                  <a:pt x="f193" y="f194"/>
                  <a:pt x="f195" y="f196"/>
                </a:cubicBezTo>
                <a:cubicBezTo>
                  <a:pt x="f197" y="f198"/>
                  <a:pt x="f199" y="f200"/>
                  <a:pt x="f201" y="f202"/>
                </a:cubicBezTo>
                <a:cubicBezTo>
                  <a:pt x="f131"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93"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lnTo>
                  <a:pt x="f6" y="f261"/>
                </a:lnTo>
                <a:close/>
              </a:path>
            </a:pathLst>
          </a:custGeom>
          <a:solidFill>
            <a:srgbClr val="F07C98">
              <a:alpha val="20000"/>
            </a:srgbClr>
          </a:solidFill>
          <a:ln cap="flat">
            <a:noFill/>
            <a:prstDash val="solid"/>
          </a:ln>
        </p:spPr>
        <p:txBody>
          <a:bodyPr vert="horz" wrap="square" lIns="91440" tIns="45720" rIns="91440" bIns="45720" anchor="ctr" anchorCtr="0" compatLnSpc="1">
            <a:no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80603C11-F053-B6A5-6DE8-8A7000C0C5A1}"/>
              </a:ext>
            </a:extLst>
          </p:cNvPr>
          <p:cNvSpPr txBox="1">
            <a:spLocks noGrp="1"/>
          </p:cNvSpPr>
          <p:nvPr>
            <p:ph type="title"/>
          </p:nvPr>
        </p:nvSpPr>
        <p:spPr/>
        <p:txBody>
          <a:bodyPr/>
          <a:lstStyle>
            <a:lvl1pPr>
              <a:defRPr sz="4000"/>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5CE99D32-3BD1-731E-41C0-815B789AAE10}"/>
              </a:ext>
            </a:extLst>
          </p:cNvPr>
          <p:cNvSpPr txBox="1">
            <a:spLocks noGrp="1"/>
          </p:cNvSpPr>
          <p:nvPr>
            <p:ph idx="1"/>
          </p:nvPr>
        </p:nvSpPr>
        <p:spPr>
          <a:xfrm>
            <a:off x="838203" y="2011680"/>
            <a:ext cx="10515600" cy="4160520"/>
          </a:xfrm>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43A7A85-4027-C02F-24AF-E43E1825A2E4}"/>
              </a:ext>
            </a:extLst>
          </p:cNvPr>
          <p:cNvSpPr txBox="1">
            <a:spLocks noGrp="1"/>
          </p:cNvSpPr>
          <p:nvPr>
            <p:ph type="dt" sz="half" idx="7"/>
          </p:nvPr>
        </p:nvSpPr>
        <p:spPr/>
        <p:txBody>
          <a:bodyPr/>
          <a:lstStyle>
            <a:lvl1pPr>
              <a:defRPr/>
            </a:lvl1pPr>
          </a:lstStyle>
          <a:p>
            <a:pPr lvl="0"/>
            <a:r>
              <a:rPr lang="en-GB"/>
              <a:t>9/3/20XX</a:t>
            </a:r>
          </a:p>
        </p:txBody>
      </p:sp>
      <p:sp>
        <p:nvSpPr>
          <p:cNvPr id="6" name="Footer Placeholder 4">
            <a:extLst>
              <a:ext uri="{FF2B5EF4-FFF2-40B4-BE49-F238E27FC236}">
                <a16:creationId xmlns:a16="http://schemas.microsoft.com/office/drawing/2014/main" id="{97B97661-D9AD-00E2-B647-C7B15CB70E8D}"/>
              </a:ext>
            </a:extLst>
          </p:cNvPr>
          <p:cNvSpPr txBox="1">
            <a:spLocks noGrp="1"/>
          </p:cNvSpPr>
          <p:nvPr>
            <p:ph type="ftr" sz="quarter" idx="9"/>
          </p:nvPr>
        </p:nvSpPr>
        <p:spPr/>
        <p:txBody>
          <a:bodyPr/>
          <a:lstStyle>
            <a:lvl1pPr>
              <a:defRPr/>
            </a:lvl1pPr>
          </a:lstStyle>
          <a:p>
            <a:pPr lvl="0"/>
            <a:r>
              <a:rPr lang="en-GB"/>
              <a:t>Presentation Title</a:t>
            </a:r>
          </a:p>
        </p:txBody>
      </p:sp>
      <p:sp>
        <p:nvSpPr>
          <p:cNvPr id="7" name="Slide Number Placeholder 5">
            <a:extLst>
              <a:ext uri="{FF2B5EF4-FFF2-40B4-BE49-F238E27FC236}">
                <a16:creationId xmlns:a16="http://schemas.microsoft.com/office/drawing/2014/main" id="{D9012354-A0CA-71B6-3015-8D349BA2464C}"/>
              </a:ext>
            </a:extLst>
          </p:cNvPr>
          <p:cNvSpPr txBox="1">
            <a:spLocks noGrp="1"/>
          </p:cNvSpPr>
          <p:nvPr>
            <p:ph type="sldNum" sz="quarter" idx="8"/>
          </p:nvPr>
        </p:nvSpPr>
        <p:spPr/>
        <p:txBody>
          <a:bodyPr/>
          <a:lstStyle>
            <a:lvl1pPr>
              <a:defRPr/>
            </a:lvl1pPr>
          </a:lstStyle>
          <a:p>
            <a:pPr lvl="0"/>
            <a:fld id="{11BA31F4-8F0D-4597-AD18-FA1527709F2F}" type="slidenum">
              <a:t>‹#›</a:t>
            </a:fld>
            <a:endParaRPr lang="en-GB"/>
          </a:p>
        </p:txBody>
      </p:sp>
    </p:spTree>
    <p:extLst>
      <p:ext uri="{BB962C8B-B14F-4D97-AF65-F5344CB8AC3E}">
        <p14:creationId xmlns:p14="http://schemas.microsoft.com/office/powerpoint/2010/main" val="133779402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Graphic 1" descr="Tag=AccentColor&#10;Flavor=Light&#10;Target=Fill">
            <a:extLst>
              <a:ext uri="{FF2B5EF4-FFF2-40B4-BE49-F238E27FC236}">
                <a16:creationId xmlns:a16="http://schemas.microsoft.com/office/drawing/2014/main" id="{18D3B31F-62C6-E5CD-03EE-B76E24BDCAF1}"/>
              </a:ext>
            </a:extLst>
          </p:cNvPr>
          <p:cNvSpPr/>
          <p:nvPr/>
        </p:nvSpPr>
        <p:spPr>
          <a:xfrm rot="10800009" flipV="1">
            <a:off x="1969590" y="181600"/>
            <a:ext cx="8252725" cy="6022256"/>
          </a:xfrm>
          <a:custGeom>
            <a:avLst/>
            <a:gdLst>
              <a:gd name="f0" fmla="val 10800000"/>
              <a:gd name="f1" fmla="val 5400000"/>
              <a:gd name="f2" fmla="val 180"/>
              <a:gd name="f3" fmla="val w"/>
              <a:gd name="f4" fmla="val h"/>
              <a:gd name="f5" fmla="val 0"/>
              <a:gd name="f6" fmla="val 6886274"/>
              <a:gd name="f7" fmla="val 5025119"/>
              <a:gd name="f8" fmla="val 5458905"/>
              <a:gd name="f9" fmla="val 754119"/>
              <a:gd name="f10" fmla="val 5417216"/>
              <a:gd name="f11" fmla="val 775336"/>
              <a:gd name="f12" fmla="val 4594585"/>
              <a:gd name="f13" fmla="val 1111088"/>
              <a:gd name="f14" fmla="val 3455557"/>
              <a:gd name="f15" fmla="val 1027709"/>
              <a:gd name="f16" fmla="val 3415356"/>
              <a:gd name="f17" fmla="val 1024731"/>
              <a:gd name="f18" fmla="val 3377389"/>
              <a:gd name="f19" fmla="val 1022869"/>
              <a:gd name="f20" fmla="val 3338677"/>
              <a:gd name="f21" fmla="val 1021381"/>
              <a:gd name="f22" fmla="val 2996224"/>
              <a:gd name="f23" fmla="val 1006119"/>
              <a:gd name="f24" fmla="val 2660100"/>
              <a:gd name="f25" fmla="val 998674"/>
              <a:gd name="f26" fmla="val 2518280"/>
              <a:gd name="f27" fmla="val 980435"/>
              <a:gd name="f28" fmla="val 2407355"/>
              <a:gd name="f29" fmla="val 965918"/>
              <a:gd name="f30" fmla="val 1840075"/>
              <a:gd name="f31" fmla="val 843082"/>
              <a:gd name="f32" fmla="val 1673687"/>
              <a:gd name="f33" fmla="val 739229"/>
              <a:gd name="f34" fmla="val 1503578"/>
              <a:gd name="f35" fmla="val 632771"/>
              <a:gd name="f36" fmla="val 1343146"/>
              <a:gd name="f37" fmla="val 515146"/>
              <a:gd name="f38" fmla="val 1183459"/>
              <a:gd name="f39" fmla="val 397149"/>
              <a:gd name="f40" fmla="val 1114224"/>
              <a:gd name="f41" fmla="val 346153"/>
              <a:gd name="f42" fmla="val 1040522"/>
              <a:gd name="f43" fmla="val 299624"/>
              <a:gd name="f44" fmla="val 977987"/>
              <a:gd name="f45" fmla="val 241184"/>
              <a:gd name="f46" fmla="val 915453"/>
              <a:gd name="f47" fmla="val 182372"/>
              <a:gd name="f48" fmla="val 855896"/>
              <a:gd name="f49" fmla="val 121326"/>
              <a:gd name="f50" fmla="val 788150"/>
              <a:gd name="f51" fmla="val 66980"/>
              <a:gd name="f52" fmla="val 768794"/>
              <a:gd name="f53" fmla="val 51346"/>
              <a:gd name="f54" fmla="val 749438"/>
              <a:gd name="f55" fmla="val 34596"/>
              <a:gd name="f56" fmla="val 721148"/>
              <a:gd name="f57" fmla="val 31990"/>
              <a:gd name="f58" fmla="val 714820"/>
              <a:gd name="f59" fmla="val 31246"/>
              <a:gd name="f60" fmla="val 708120"/>
              <a:gd name="f61" fmla="val 31618"/>
              <a:gd name="f62" fmla="val 701792"/>
              <a:gd name="f63" fmla="val 32362"/>
              <a:gd name="f64" fmla="val 694720"/>
              <a:gd name="f65" fmla="val 33107"/>
              <a:gd name="f66" fmla="val 689136"/>
              <a:gd name="f67" fmla="val 36829"/>
              <a:gd name="f68" fmla="val 686530"/>
              <a:gd name="f69" fmla="val 43157"/>
              <a:gd name="f70" fmla="val 683925"/>
              <a:gd name="f71" fmla="val 50230"/>
              <a:gd name="f72" fmla="val 688392"/>
              <a:gd name="f73" fmla="val 54324"/>
              <a:gd name="f74" fmla="val 693603"/>
              <a:gd name="f75" fmla="val 58046"/>
              <a:gd name="f76" fmla="val 697325"/>
              <a:gd name="f77" fmla="val 60652"/>
              <a:gd name="f78" fmla="val 701047"/>
              <a:gd name="f79" fmla="val 64747"/>
              <a:gd name="f80" fmla="val 705886"/>
              <a:gd name="f81" fmla="val 65491"/>
              <a:gd name="f82" fmla="val 736782"/>
              <a:gd name="f83" fmla="val 69958"/>
              <a:gd name="f84" fmla="val 748321"/>
              <a:gd name="f85" fmla="val 92664"/>
              <a:gd name="f86" fmla="val 762838"/>
              <a:gd name="f87" fmla="val 112764"/>
              <a:gd name="f88" fmla="val 769166"/>
              <a:gd name="f89" fmla="val 775866"/>
              <a:gd name="f90" fmla="val 128026"/>
              <a:gd name="f91" fmla="val 764327"/>
              <a:gd name="f92" fmla="val 140309"/>
              <a:gd name="f93" fmla="val 754277"/>
              <a:gd name="f94" fmla="val 151104"/>
              <a:gd name="f95" fmla="val 764699"/>
              <a:gd name="f96" fmla="val 156688"/>
              <a:gd name="f97" fmla="val 775121"/>
              <a:gd name="f98" fmla="val 159666"/>
              <a:gd name="f99" fmla="val 789638"/>
              <a:gd name="f100" fmla="val 163760"/>
              <a:gd name="f101" fmla="val 806761"/>
              <a:gd name="f102" fmla="val 163016"/>
              <a:gd name="f103" fmla="val 823139"/>
              <a:gd name="f104" fmla="val 176416"/>
              <a:gd name="f105" fmla="val 761721"/>
              <a:gd name="f106" fmla="val 177533"/>
              <a:gd name="f107" fmla="val 735665"/>
              <a:gd name="f108" fmla="val 142171"/>
              <a:gd name="f109" fmla="val 707748"/>
              <a:gd name="f110" fmla="val 109414"/>
              <a:gd name="f111" fmla="val 97503"/>
              <a:gd name="f112" fmla="val 690253"/>
              <a:gd name="f113" fmla="val 83358"/>
              <a:gd name="f114" fmla="val 681319"/>
              <a:gd name="f115" fmla="val 670152"/>
              <a:gd name="f116" fmla="val 53580"/>
              <a:gd name="f117" fmla="val 657124"/>
              <a:gd name="f118" fmla="val 52835"/>
              <a:gd name="f119" fmla="val 640746"/>
              <a:gd name="f120" fmla="val 67352"/>
              <a:gd name="f121" fmla="val 626229"/>
              <a:gd name="f122" fmla="val 80380"/>
              <a:gd name="f123" fmla="val 619157"/>
              <a:gd name="f124" fmla="val 79264"/>
              <a:gd name="f125" fmla="val 614318"/>
              <a:gd name="f126" fmla="val 61396"/>
              <a:gd name="f127" fmla="val 606873"/>
              <a:gd name="f128" fmla="val 33479"/>
              <a:gd name="f129" fmla="val 589750"/>
              <a:gd name="f130" fmla="val 13751"/>
              <a:gd name="f131" fmla="val 560716"/>
              <a:gd name="f132" fmla="val 3701"/>
              <a:gd name="f133" fmla="val 554388"/>
              <a:gd name="f134" fmla="val 1467"/>
              <a:gd name="f135" fmla="val 546572"/>
              <a:gd name="f136" fmla="+- 0 0 3372"/>
              <a:gd name="f137" fmla="val 540616"/>
              <a:gd name="f138" fmla="val 535405"/>
              <a:gd name="f139" fmla="val 9656"/>
              <a:gd name="f140" fmla="val 539871"/>
              <a:gd name="f141" fmla="val 16729"/>
              <a:gd name="f142" fmla="val 543594"/>
              <a:gd name="f143" fmla="val 21940"/>
              <a:gd name="f144" fmla="val 550294"/>
              <a:gd name="f145" fmla="val 556250"/>
              <a:gd name="f146" fmla="val 40179"/>
              <a:gd name="f147" fmla="val 558855"/>
              <a:gd name="f148" fmla="val 58791"/>
              <a:gd name="f149" fmla="val 562578"/>
              <a:gd name="f150" fmla="val 557366"/>
              <a:gd name="f151" fmla="val 72563"/>
              <a:gd name="f152" fmla="val 535777"/>
              <a:gd name="f153" fmla="val 96386"/>
              <a:gd name="f154" fmla="val 551411"/>
              <a:gd name="f155" fmla="val 107553"/>
              <a:gd name="f156" fmla="val 570022"/>
              <a:gd name="f157" fmla="val 120209"/>
              <a:gd name="f158" fmla="val 595706"/>
              <a:gd name="f159" fmla="val 137332"/>
              <a:gd name="f160" fmla="val 605756"/>
              <a:gd name="f161" fmla="val 162643"/>
              <a:gd name="f162" fmla="val 599801"/>
              <a:gd name="f163" fmla="val 192794"/>
              <a:gd name="f164" fmla="val 597567"/>
              <a:gd name="f165" fmla="val 205078"/>
              <a:gd name="f166" fmla="val 599056"/>
              <a:gd name="f167" fmla="val 212522"/>
              <a:gd name="f168" fmla="val 212150"/>
              <a:gd name="f169" fmla="val 620273"/>
              <a:gd name="f170" fmla="val 621762"/>
              <a:gd name="f171" fmla="val 216245"/>
              <a:gd name="f172" fmla="val 623996"/>
              <a:gd name="f173" fmla="val 220711"/>
              <a:gd name="f174" fmla="val 671641"/>
              <a:gd name="f175" fmla="val 326053"/>
              <a:gd name="f176" fmla="val 740504"/>
              <a:gd name="f177" fmla="val 418366"/>
              <a:gd name="f178" fmla="val 821278"/>
              <a:gd name="f179" fmla="val 503235"/>
              <a:gd name="f180" fmla="val 886791"/>
              <a:gd name="f181" fmla="val 572098"/>
              <a:gd name="f182" fmla="val 959004"/>
              <a:gd name="f183" fmla="val 634260"/>
              <a:gd name="f184" fmla="val 1033822"/>
              <a:gd name="f185" fmla="val 694562"/>
              <a:gd name="f186" fmla="val 1036055"/>
              <a:gd name="f187" fmla="val 696423"/>
              <a:gd name="f188" fmla="val 1038289"/>
              <a:gd name="f189" fmla="val 698656"/>
              <a:gd name="f190" fmla="val 1039406"/>
              <a:gd name="f191" fmla="val 702378"/>
              <a:gd name="f192" fmla="val 1004044"/>
              <a:gd name="f193" fmla="val 694934"/>
              <a:gd name="f194" fmla="val 973521"/>
              <a:gd name="f195" fmla="val 679672"/>
              <a:gd name="f196" fmla="val 944114"/>
              <a:gd name="f197" fmla="val 662550"/>
              <a:gd name="f198" fmla="val 865946"/>
              <a:gd name="f199" fmla="val 617138"/>
              <a:gd name="f200" fmla="val 800061"/>
              <a:gd name="f201" fmla="val 558325"/>
              <a:gd name="f202" fmla="val 733432"/>
              <a:gd name="f203" fmla="val 500629"/>
              <a:gd name="f204" fmla="val 692858"/>
              <a:gd name="f205" fmla="val 465267"/>
              <a:gd name="f206" fmla="val 651169"/>
              <a:gd name="f207" fmla="val 431022"/>
              <a:gd name="f208" fmla="val 606501"/>
              <a:gd name="f209" fmla="val 399755"/>
              <a:gd name="f210" fmla="val 394543"/>
              <a:gd name="f211" fmla="val 593845"/>
              <a:gd name="f212" fmla="val 387843"/>
              <a:gd name="f213" fmla="val 588634"/>
              <a:gd name="f214" fmla="val 381143"/>
              <a:gd name="f215" fmla="val 585656"/>
              <a:gd name="f216" fmla="val 377421"/>
              <a:gd name="f217" fmla="val 581934"/>
              <a:gd name="f218" fmla="val 374071"/>
              <a:gd name="f219" fmla="val 575978"/>
              <a:gd name="f220" fmla="val 375560"/>
              <a:gd name="f221" fmla="val 568533"/>
              <a:gd name="f222" fmla="val 567789"/>
              <a:gd name="f223" fmla="val 383004"/>
              <a:gd name="f224" fmla="val 567044"/>
              <a:gd name="f225" fmla="val 388588"/>
              <a:gd name="f226" fmla="val 564811"/>
              <a:gd name="f227" fmla="val 406455"/>
              <a:gd name="f228" fmla="val 569650"/>
              <a:gd name="f229" fmla="val 422461"/>
              <a:gd name="f230" fmla="val 578956"/>
              <a:gd name="f231" fmla="val 437722"/>
              <a:gd name="f232" fmla="val 603151"/>
              <a:gd name="f233" fmla="val 476806"/>
              <a:gd name="f234" fmla="val 638885"/>
              <a:gd name="f235" fmla="val 506957"/>
              <a:gd name="f236" fmla="val 675736"/>
              <a:gd name="f237" fmla="val 535619"/>
              <a:gd name="f238" fmla="val 723381"/>
              <a:gd name="f239" fmla="val 572470"/>
              <a:gd name="f240" fmla="val 769538"/>
              <a:gd name="f241" fmla="val 610810"/>
              <a:gd name="f242" fmla="val 811600"/>
              <a:gd name="f243" fmla="val 652872"/>
              <a:gd name="f244" fmla="val 814578"/>
              <a:gd name="f245" fmla="val 655850"/>
              <a:gd name="f246" fmla="val 820161"/>
              <a:gd name="f247" fmla="val 657711"/>
              <a:gd name="f248" fmla="val 818300"/>
              <a:gd name="f249" fmla="val 666272"/>
              <a:gd name="f250" fmla="val 791872"/>
              <a:gd name="f251" fmla="val 646544"/>
              <a:gd name="f252" fmla="val 766932"/>
              <a:gd name="f253" fmla="val 627188"/>
              <a:gd name="f254" fmla="val 741621"/>
              <a:gd name="f255" fmla="val 608576"/>
              <a:gd name="f256" fmla="val 716681"/>
              <a:gd name="f257" fmla="val 589965"/>
              <a:gd name="f258" fmla="val 691369"/>
              <a:gd name="f259" fmla="val 571353"/>
              <a:gd name="f260" fmla="val 666430"/>
              <a:gd name="f261" fmla="val 553114"/>
              <a:gd name="f262" fmla="val 660474"/>
              <a:gd name="f263" fmla="val 548647"/>
              <a:gd name="f264" fmla="val 654146"/>
              <a:gd name="f265" fmla="val 542319"/>
              <a:gd name="f266" fmla="val 645585"/>
              <a:gd name="f267" fmla="val 547903"/>
              <a:gd name="f268" fmla="val 636652"/>
              <a:gd name="f269" fmla="val 553486"/>
              <a:gd name="f270" fmla="val 637768"/>
              <a:gd name="f271" fmla="val 562792"/>
              <a:gd name="f272" fmla="val 640002"/>
              <a:gd name="f273" fmla="val 570236"/>
              <a:gd name="f274" fmla="val 647074"/>
              <a:gd name="f275" fmla="val 592198"/>
              <a:gd name="f276" fmla="val 659358"/>
              <a:gd name="f277" fmla="val 611554"/>
              <a:gd name="f278" fmla="val 628677"/>
              <a:gd name="f279" fmla="val 731570"/>
              <a:gd name="f280" fmla="val 685256"/>
              <a:gd name="f281" fmla="val 795966"/>
              <a:gd name="f282" fmla="val 734018"/>
              <a:gd name="f283" fmla="val 786875"/>
              <a:gd name="f284" fmla="val 888280"/>
              <a:gd name="f285" fmla="val 815537"/>
              <a:gd name="f286" fmla="val 918058"/>
              <a:gd name="f287" fmla="val 846060"/>
              <a:gd name="f288" fmla="val 946348"/>
              <a:gd name="f289" fmla="val 877699"/>
              <a:gd name="f290" fmla="val 952676"/>
              <a:gd name="f291" fmla="val 884772"/>
              <a:gd name="f292" fmla="val 952303"/>
              <a:gd name="f293" fmla="val 891472"/>
              <a:gd name="f294" fmla="val 950442"/>
              <a:gd name="f295" fmla="val 899661"/>
              <a:gd name="f296" fmla="val 942998"/>
              <a:gd name="f297" fmla="val 932790"/>
              <a:gd name="f298" fmla="val 954537"/>
              <a:gd name="f299" fmla="val 943957"/>
              <a:gd name="f300" fmla="val 991760"/>
              <a:gd name="f301" fmla="val 937629"/>
              <a:gd name="f302" fmla="val 1003299"/>
              <a:gd name="f303" fmla="val 935767"/>
              <a:gd name="f304" fmla="val 1011116"/>
              <a:gd name="f305" fmla="val 1018188"/>
              <a:gd name="f306" fmla="val 945445"/>
              <a:gd name="f307" fmla="val 1103802"/>
              <a:gd name="f308" fmla="val 1042225"/>
              <a:gd name="f309" fmla="val 1205048"/>
              <a:gd name="f310" fmla="val 1123744"/>
              <a:gd name="f311" fmla="val 1315601"/>
              <a:gd name="f312" fmla="val 1196329"/>
              <a:gd name="f313" fmla="val 1360641"/>
              <a:gd name="f314" fmla="val 1225735"/>
              <a:gd name="f315" fmla="val 1407170"/>
              <a:gd name="f316" fmla="val 1253653"/>
              <a:gd name="f317" fmla="val 1454443"/>
              <a:gd name="f318" fmla="val 1279709"/>
              <a:gd name="f319" fmla="val 1281570"/>
              <a:gd name="f320" fmla="val 1283804"/>
              <a:gd name="f321" fmla="val 1285665"/>
              <a:gd name="f322" fmla="val 1454071"/>
              <a:gd name="f323" fmla="val 1288270"/>
              <a:gd name="f324" fmla="val 1453699"/>
              <a:gd name="f325" fmla="val 1289759"/>
              <a:gd name="f326" fmla="val 1453327"/>
              <a:gd name="f327" fmla="val 1291993"/>
              <a:gd name="f328" fmla="val 1386697"/>
              <a:gd name="f329" fmla="val 1251792"/>
              <a:gd name="f330" fmla="val 1320812"/>
              <a:gd name="f331" fmla="val 1210474"/>
              <a:gd name="f332" fmla="val 1256416"/>
              <a:gd name="f333" fmla="val 1166923"/>
              <a:gd name="f334" fmla="val 1081840"/>
              <a:gd name="f335" fmla="val 1048926"/>
              <a:gd name="f336" fmla="val 915080"/>
              <a:gd name="f337" fmla="val 922367"/>
              <a:gd name="f338" fmla="val 745715"/>
              <a:gd name="f339" fmla="val 798786"/>
              <a:gd name="f340" fmla="val 688764"/>
              <a:gd name="f341" fmla="val 757096"/>
              <a:gd name="f342" fmla="val 643724"/>
              <a:gd name="f343" fmla="val 703867"/>
              <a:gd name="f344" fmla="val 592356"/>
              <a:gd name="f345" fmla="val 656966"/>
              <a:gd name="f346" fmla="val 558111"/>
              <a:gd name="f347" fmla="val 625699"/>
              <a:gd name="f348" fmla="val 525354"/>
              <a:gd name="f349" fmla="val 592943"/>
              <a:gd name="f350" fmla="val 485526"/>
              <a:gd name="f351" fmla="val 567259"/>
              <a:gd name="f352" fmla="val 469148"/>
              <a:gd name="f353" fmla="val 556836"/>
              <a:gd name="f354" fmla="val 452025"/>
              <a:gd name="f355" fmla="val 547530"/>
              <a:gd name="f356" fmla="val 430063"/>
              <a:gd name="f357" fmla="val 550136"/>
              <a:gd name="f358" fmla="val 421502"/>
              <a:gd name="f359" fmla="val 551253"/>
              <a:gd name="f360" fmla="val 411824"/>
              <a:gd name="f361" fmla="val 408846"/>
              <a:gd name="f362" fmla="val 563164"/>
              <a:gd name="f363" fmla="val 406240"/>
              <a:gd name="f364" fmla="val 572842"/>
              <a:gd name="f365" fmla="val 414057"/>
              <a:gd name="f366" fmla="val 577309"/>
              <a:gd name="f367" fmla="val 421130"/>
              <a:gd name="f368" fmla="val 581403"/>
              <a:gd name="f369" fmla="val 422991"/>
              <a:gd name="f370" fmla="val 582520"/>
              <a:gd name="f371" fmla="val 424852"/>
              <a:gd name="f372" fmla="val 584009"/>
              <a:gd name="f373" fmla="val 426713"/>
              <a:gd name="f374" fmla="val 462075"/>
              <a:gd name="f375" fmla="val 586242"/>
              <a:gd name="f376" fmla="val 470264"/>
              <a:gd name="f377" fmla="val 614532"/>
              <a:gd name="f378" fmla="val 487015"/>
              <a:gd name="f379" fmla="val 635005"/>
              <a:gd name="f380" fmla="val 492226"/>
              <a:gd name="f381" fmla="val 641333"/>
              <a:gd name="f382" fmla="val 492598"/>
              <a:gd name="f383" fmla="val 647661"/>
              <a:gd name="f384" fmla="val 655105"/>
              <a:gd name="f385" fmla="val 476964"/>
              <a:gd name="f386" fmla="val 668505"/>
              <a:gd name="f387" fmla="val 484037"/>
              <a:gd name="f388" fmla="val 674461"/>
              <a:gd name="f389" fmla="val 497437"/>
              <a:gd name="f390" fmla="val 678183"/>
              <a:gd name="f391" fmla="val 510837"/>
              <a:gd name="f392" fmla="val 681906"/>
              <a:gd name="f393" fmla="val 683022"/>
              <a:gd name="f394" fmla="val 691584"/>
              <a:gd name="f395" fmla="val 516793"/>
              <a:gd name="f396" fmla="val 500787"/>
              <a:gd name="f397" fmla="val 691212"/>
              <a:gd name="f398" fmla="val 485898"/>
              <a:gd name="f399" fmla="val 452397"/>
              <a:gd name="f400" fmla="val 661433"/>
              <a:gd name="f401" fmla="val 430808"/>
              <a:gd name="f402" fmla="val 631282"/>
              <a:gd name="f403" fmla="val 410335"/>
              <a:gd name="f404" fmla="val 600387"/>
              <a:gd name="f405" fmla="val 594431"/>
              <a:gd name="f406" fmla="val 402890"/>
              <a:gd name="f407" fmla="val 587731"/>
              <a:gd name="f408" fmla="val 397307"/>
              <a:gd name="f409" fmla="val 582892"/>
              <a:gd name="f410" fmla="val 386884"/>
              <a:gd name="f411" fmla="val 573214"/>
              <a:gd name="f412" fmla="val 375717"/>
              <a:gd name="f413" fmla="val 363062"/>
              <a:gd name="f414" fmla="val 346311"/>
              <a:gd name="f415" fmla="val 599643"/>
              <a:gd name="f416" fmla="val 340356"/>
              <a:gd name="f417" fmla="val 598526"/>
              <a:gd name="f418" fmla="val 334772"/>
              <a:gd name="f419" fmla="val 578426"/>
              <a:gd name="f420" fmla="val 327327"/>
              <a:gd name="f421" fmla="val 310577"/>
              <a:gd name="f422" fmla="val 532269"/>
              <a:gd name="f423" fmla="val 281915"/>
              <a:gd name="f424" fmla="val 522219"/>
              <a:gd name="f425" fmla="val 275960"/>
              <a:gd name="f426" fmla="val 519985"/>
              <a:gd name="f427" fmla="val 269632"/>
              <a:gd name="f428" fmla="val 517007"/>
              <a:gd name="f429" fmla="val 263304"/>
              <a:gd name="f430" fmla="val 521846"/>
              <a:gd name="f431" fmla="val 256604"/>
              <a:gd name="f432" fmla="val 527430"/>
              <a:gd name="f433" fmla="val 261070"/>
              <a:gd name="f434" fmla="val 533013"/>
              <a:gd name="f435" fmla="val 263676"/>
              <a:gd name="f436" fmla="val 538225"/>
              <a:gd name="f437" fmla="val 267398"/>
              <a:gd name="f438" fmla="val 546414"/>
              <a:gd name="f439" fmla="val 271865"/>
              <a:gd name="f440" fmla="val 554603"/>
              <a:gd name="f441" fmla="val 275215"/>
              <a:gd name="f442" fmla="val 281171"/>
              <a:gd name="f443" fmla="val 576937"/>
              <a:gd name="f444" fmla="val 282288"/>
              <a:gd name="f445" fmla="val 591454"/>
              <a:gd name="f446" fmla="val 271121"/>
              <a:gd name="f447" fmla="val 604854"/>
              <a:gd name="f448" fmla="val 262931"/>
              <a:gd name="f449" fmla="val 620860"/>
              <a:gd name="f450" fmla="val 274471"/>
              <a:gd name="f451" fmla="val 627560"/>
              <a:gd name="f452" fmla="val 309088"/>
              <a:gd name="f453" fmla="val 648405"/>
              <a:gd name="f454" fmla="val 331050"/>
              <a:gd name="f455" fmla="val 675578"/>
              <a:gd name="f456" fmla="val 319138"/>
              <a:gd name="f457" fmla="val 718012"/>
              <a:gd name="f458" fmla="val 317277"/>
              <a:gd name="f459" fmla="val 723968"/>
              <a:gd name="f460" fmla="val 319511"/>
              <a:gd name="f461" fmla="val 729924"/>
              <a:gd name="f462" fmla="val 326583"/>
              <a:gd name="f463" fmla="val 729551"/>
              <a:gd name="f464" fmla="val 342217"/>
              <a:gd name="f465" fmla="val 728435"/>
              <a:gd name="f466" fmla="val 344822"/>
              <a:gd name="f467" fmla="val 738113"/>
              <a:gd name="f468" fmla="val 349289"/>
              <a:gd name="f469" fmla="val 748163"/>
              <a:gd name="f470" fmla="val 392840"/>
              <a:gd name="f471" fmla="val 844571"/>
              <a:gd name="f472" fmla="val 455747"/>
              <a:gd name="f473" fmla="val 928695"/>
              <a:gd name="f474" fmla="val 528332"/>
              <a:gd name="f475" fmla="val 1007608"/>
              <a:gd name="f476" fmla="val 600173"/>
              <a:gd name="f477" fmla="val 1085777"/>
              <a:gd name="f478" fmla="val 680947"/>
              <a:gd name="f479" fmla="val 1155756"/>
              <a:gd name="f480" fmla="val 1222758"/>
              <a:gd name="f481" fmla="val 742737"/>
              <a:gd name="f482" fmla="val 1220524"/>
              <a:gd name="f483" fmla="val 711470"/>
              <a:gd name="f484" fmla="val 1206752"/>
              <a:gd name="f485" fmla="val 1190746"/>
              <a:gd name="f486" fmla="val 601662"/>
              <a:gd name="f487" fmla="val 1147939"/>
              <a:gd name="f488" fmla="val 536149"/>
              <a:gd name="f489" fmla="val 1089871"/>
              <a:gd name="f490" fmla="val 469520"/>
              <a:gd name="f491" fmla="val 1032920"/>
              <a:gd name="f492" fmla="val 993091"/>
              <a:gd name="f493" fmla="val 377579"/>
              <a:gd name="f494" fmla="val 952146"/>
              <a:gd name="f495" fmla="val 325466"/>
              <a:gd name="f496" fmla="val 917900"/>
              <a:gd name="f497" fmla="val 914178"/>
              <a:gd name="f498" fmla="val 315416"/>
              <a:gd name="f499" fmla="val 909339"/>
              <a:gd name="f500" fmla="val 312066"/>
              <a:gd name="f501" fmla="val 903383"/>
              <a:gd name="f502" fmla="val 898172"/>
              <a:gd name="f503" fmla="val 304621"/>
              <a:gd name="f504" fmla="val 893333"/>
              <a:gd name="f505" fmla="val 296805"/>
              <a:gd name="f506" fmla="val 895566"/>
              <a:gd name="f507" fmla="val 288988"/>
              <a:gd name="f508" fmla="val 288243"/>
              <a:gd name="f509" fmla="val 904872"/>
              <a:gd name="f510" fmla="val 910828"/>
              <a:gd name="f511" fmla="val 289360"/>
              <a:gd name="f512" fmla="val 933162"/>
              <a:gd name="f513" fmla="val 295688"/>
              <a:gd name="f514" fmla="val 953262"/>
              <a:gd name="f515" fmla="val 309460"/>
              <a:gd name="f516" fmla="val 971129"/>
              <a:gd name="f517" fmla="val 336261"/>
              <a:gd name="f518" fmla="val 1006864"/>
              <a:gd name="f519" fmla="val 371995"/>
              <a:gd name="f520" fmla="val 1034781"/>
              <a:gd name="f521" fmla="val 407729"/>
              <a:gd name="f522" fmla="val 1062698"/>
              <a:gd name="f523" fmla="val 457236"/>
              <a:gd name="f524" fmla="val 1101038"/>
              <a:gd name="f525" fmla="val 503021"/>
              <a:gd name="f526" fmla="val 1142728"/>
              <a:gd name="f527" fmla="val 544338"/>
              <a:gd name="f528" fmla="val 1189257"/>
              <a:gd name="f529" fmla="val 514560"/>
              <a:gd name="f530" fmla="val 1166551"/>
              <a:gd name="f531" fmla="val 484781"/>
              <a:gd name="f532" fmla="val 1143472"/>
              <a:gd name="f533" fmla="val 454630"/>
              <a:gd name="f534" fmla="val 1120766"/>
              <a:gd name="f535" fmla="val 431924"/>
              <a:gd name="f536" fmla="val 1103644"/>
              <a:gd name="f537" fmla="val 408474"/>
              <a:gd name="f538" fmla="val 1087265"/>
              <a:gd name="f539" fmla="val 385396"/>
              <a:gd name="f540" fmla="val 1070515"/>
              <a:gd name="f541" fmla="val 379812"/>
              <a:gd name="f542" fmla="val 1066421"/>
              <a:gd name="f543" fmla="val 373856"/>
              <a:gd name="f544" fmla="val 1061954"/>
              <a:gd name="f545" fmla="val 366040"/>
              <a:gd name="f546" fmla="val 1067537"/>
              <a:gd name="f547" fmla="val 358967"/>
              <a:gd name="f548" fmla="val 1072376"/>
              <a:gd name="f549" fmla="val 360084"/>
              <a:gd name="f550" fmla="val 1079449"/>
              <a:gd name="f551" fmla="val 361573"/>
              <a:gd name="f552" fmla="val 1086149"/>
              <a:gd name="f553" fmla="val 367156"/>
              <a:gd name="f554" fmla="val 1112577"/>
              <a:gd name="f555" fmla="val 382790"/>
              <a:gd name="f556" fmla="val 1133794"/>
              <a:gd name="f557" fmla="val 402146"/>
              <a:gd name="f558" fmla="val 1152778"/>
              <a:gd name="f559" fmla="val 425596"/>
              <a:gd name="f560" fmla="val 1175484"/>
              <a:gd name="f561" fmla="val 450164"/>
              <a:gd name="f562" fmla="val 1197074"/>
              <a:gd name="f563" fmla="val 475475"/>
              <a:gd name="f564" fmla="val 1218663"/>
              <a:gd name="f565" fmla="val 448303"/>
              <a:gd name="f566" fmla="val 1212707"/>
              <a:gd name="f567" fmla="val 393957"/>
              <a:gd name="f568" fmla="val 1201913"/>
              <a:gd name="f569" fmla="val 1245091"/>
              <a:gd name="f570" fmla="val 434902"/>
              <a:gd name="f571" fmla="val 460586"/>
              <a:gd name="f572" fmla="val 1260353"/>
              <a:gd name="f573" fmla="val 495204"/>
              <a:gd name="f574" fmla="val 1268914"/>
              <a:gd name="f575" fmla="val 561089"/>
              <a:gd name="f576" fmla="val 574861"/>
              <a:gd name="f577" fmla="val 1304276"/>
              <a:gd name="f578" fmla="val 1316188"/>
              <a:gd name="f579" fmla="val 602034"/>
              <a:gd name="f580" fmla="val 1328843"/>
              <a:gd name="f581" fmla="val 615807"/>
              <a:gd name="f582" fmla="val 1341872"/>
              <a:gd name="f583" fmla="val 628835"/>
              <a:gd name="f584" fmla="val 1354900"/>
              <a:gd name="f585" fmla="val 641863"/>
              <a:gd name="f586" fmla="val 1368672"/>
              <a:gd name="f587" fmla="val 1378722"/>
              <a:gd name="f588" fmla="val 662335"/>
              <a:gd name="f589" fmla="val 1387284"/>
              <a:gd name="f590" fmla="val 651541"/>
              <a:gd name="f591" fmla="val 1404406"/>
              <a:gd name="f592" fmla="val 646702"/>
              <a:gd name="f593" fmla="val 1412223"/>
              <a:gd name="f594" fmla="val 678341"/>
              <a:gd name="f595" fmla="val 1454658"/>
              <a:gd name="f596" fmla="val 1457263"/>
              <a:gd name="f597" fmla="val 689881"/>
              <a:gd name="f598" fmla="val 1457635"/>
              <a:gd name="f599" fmla="val 1458008"/>
              <a:gd name="f600" fmla="val 692486"/>
              <a:gd name="f601" fmla="val 714076"/>
              <a:gd name="f602" fmla="val 1456519"/>
              <a:gd name="f603" fmla="val 718915"/>
              <a:gd name="f604" fmla="val 1469175"/>
              <a:gd name="f605" fmla="val 719287"/>
              <a:gd name="f606" fmla="val 1485181"/>
              <a:gd name="f607" fmla="val 719659"/>
              <a:gd name="f608" fmla="val 1500814"/>
              <a:gd name="f609" fmla="val 715937"/>
              <a:gd name="f610" fmla="val 1520170"/>
              <a:gd name="f611" fmla="val 745343"/>
              <a:gd name="f612" fmla="val 1512353"/>
              <a:gd name="f613" fmla="val 748693"/>
              <a:gd name="f614" fmla="val 1511609"/>
              <a:gd name="f615" fmla="val 1513842"/>
              <a:gd name="f616" fmla="val 750926"/>
              <a:gd name="f617" fmla="val 1516448"/>
              <a:gd name="f618" fmla="val 782938"/>
              <a:gd name="f619" fmla="val 1583077"/>
              <a:gd name="f620" fmla="val 836912"/>
              <a:gd name="f621" fmla="val 1634445"/>
              <a:gd name="f622" fmla="val 890141"/>
              <a:gd name="f623" fmla="val 1685813"/>
              <a:gd name="f624" fmla="val 893119"/>
              <a:gd name="f625" fmla="val 1688419"/>
              <a:gd name="f626" fmla="val 896097"/>
              <a:gd name="f627" fmla="val 1691024"/>
              <a:gd name="f628" fmla="val 899074"/>
              <a:gd name="f629" fmla="val 1693630"/>
              <a:gd name="f630" fmla="val 843240"/>
              <a:gd name="f631" fmla="val 1680602"/>
              <a:gd name="f632" fmla="val 658985"/>
              <a:gd name="f633" fmla="val 1663851"/>
              <a:gd name="f634" fmla="val 605012"/>
              <a:gd name="f635" fmla="val 1669435"/>
              <a:gd name="f636" fmla="val 556994"/>
              <a:gd name="f637" fmla="val 1674274"/>
              <a:gd name="f638" fmla="val 285638"/>
              <a:gd name="f639" fmla="val 1593128"/>
              <a:gd name="f640" fmla="val 229431"/>
              <a:gd name="f641" fmla="val 1545110"/>
              <a:gd name="f642" fmla="val 221614"/>
              <a:gd name="f643" fmla="val 1582705"/>
              <a:gd name="f644" fmla="val 238364"/>
              <a:gd name="f645" fmla="val 1597594"/>
              <a:gd name="f646" fmla="val 251765"/>
              <a:gd name="f647" fmla="val 1614717"/>
              <a:gd name="f648" fmla="val 270748"/>
              <a:gd name="f649" fmla="val 1638912"/>
              <a:gd name="f650" fmla="val 273726"/>
              <a:gd name="f651" fmla="val 1656035"/>
              <a:gd name="f652" fmla="val 237992"/>
              <a:gd name="f653" fmla="val 1675391"/>
              <a:gd name="f654" fmla="val 135628"/>
              <a:gd name="f655" fmla="val 1730481"/>
              <a:gd name="f656" fmla="val 136745"/>
              <a:gd name="f657" fmla="val 1732342"/>
              <a:gd name="f658" fmla="val 232781"/>
              <a:gd name="f659" fmla="val 1807160"/>
              <a:gd name="f660" fmla="val 237248"/>
              <a:gd name="f661" fmla="val 1810511"/>
              <a:gd name="f662" fmla="val 235014"/>
              <a:gd name="f663" fmla="val 1821305"/>
              <a:gd name="f664" fmla="val 236131"/>
              <a:gd name="f665" fmla="val 1828750"/>
              <a:gd name="f666" fmla="val 211191"/>
              <a:gd name="f667" fmla="val 1839917"/>
              <a:gd name="f668" fmla="val 181785"/>
              <a:gd name="f669" fmla="val 1810883"/>
              <a:gd name="f670" fmla="val 152007"/>
              <a:gd name="f671" fmla="val 1842150"/>
              <a:gd name="f672" fmla="val 280426"/>
              <a:gd name="f673" fmla="val 1979503"/>
              <a:gd name="f674" fmla="val 475848"/>
              <a:gd name="f675" fmla="val 2110157"/>
              <a:gd name="f676" fmla="val 653030"/>
              <a:gd name="f677" fmla="val 2213265"/>
              <a:gd name="f678" fmla="val 509721"/>
              <a:gd name="f679" fmla="val 2247138"/>
              <a:gd name="f680" fmla="val 423735"/>
              <a:gd name="f681" fmla="val 2128024"/>
              <a:gd name="f682" fmla="val 318394"/>
              <a:gd name="f683" fmla="val 2143285"/>
              <a:gd name="f684" fmla="val 265909"/>
              <a:gd name="f685" fmla="val 2180508"/>
              <a:gd name="f686" fmla="val 422246"/>
              <a:gd name="f687" fmla="val 2240810"/>
              <a:gd name="f688" fmla="val 272982"/>
              <a:gd name="f689" fmla="val 2258305"/>
              <a:gd name="f690" fmla="val 337750"/>
              <a:gd name="f691" fmla="val 2291061"/>
              <a:gd name="f692" fmla="val 385768"/>
              <a:gd name="f693" fmla="val 2323073"/>
              <a:gd name="f694" fmla="val 430435"/>
              <a:gd name="f695" fmla="val 2360668"/>
              <a:gd name="f696" fmla="val 2428042"/>
              <a:gd name="f697" fmla="val 2472710"/>
              <a:gd name="f698" fmla="val 488876"/>
              <a:gd name="f699" fmla="val 2563162"/>
              <a:gd name="f700" fmla="val 464681"/>
              <a:gd name="f701" fmla="val 2622719"/>
              <a:gd name="f702" fmla="val 429691"/>
              <a:gd name="f703" fmla="val 2677437"/>
              <a:gd name="f704" fmla="val 2748533"/>
              <a:gd name="f705" fmla="val 481803"/>
              <a:gd name="f706" fmla="val 2797295"/>
              <a:gd name="f707" fmla="val 473614"/>
              <a:gd name="f708" fmla="val 2829307"/>
              <a:gd name="f709" fmla="val 393212"/>
              <a:gd name="f710" fmla="val 2807345"/>
              <a:gd name="f711" fmla="val 306483"/>
              <a:gd name="f712" fmla="val 2783895"/>
              <a:gd name="f713" fmla="val 2827818"/>
              <a:gd name="f714" fmla="val 2913059"/>
              <a:gd name="f715" fmla="val 309833"/>
              <a:gd name="f716" fmla="val 2967777"/>
              <a:gd name="f717" fmla="val 294943"/>
              <a:gd name="f718" fmla="val 2984900"/>
              <a:gd name="f719" fmla="val 235386"/>
              <a:gd name="f720" fmla="val 2978572"/>
              <a:gd name="f721" fmla="val 169501"/>
              <a:gd name="f722" fmla="val 2971499"/>
              <a:gd name="f723" fmla="val 106967"/>
              <a:gd name="f724" fmla="val 2935765"/>
              <a:gd name="f725" fmla="val 25448"/>
              <a:gd name="f726" fmla="val 2952888"/>
              <a:gd name="f727" fmla="val 90588"/>
              <a:gd name="f728" fmla="val 3052646"/>
              <a:gd name="f729" fmla="val 229803"/>
              <a:gd name="f730" fmla="val 3024356"/>
              <a:gd name="f731" fmla="val 305738"/>
              <a:gd name="f732" fmla="val 3119275"/>
              <a:gd name="f733" fmla="val 215286"/>
              <a:gd name="f734" fmla="val 3119647"/>
              <a:gd name="f735" fmla="val 146051"/>
              <a:gd name="f736" fmla="val 79049"/>
              <a:gd name="f737" fmla="val 3098430"/>
              <a:gd name="f738" fmla="val 51132"/>
              <a:gd name="f739" fmla="val 3089869"/>
              <a:gd name="f740" fmla="val 20609"/>
              <a:gd name="f741" fmla="val 3081308"/>
              <a:gd name="f742" fmla="val 4975"/>
              <a:gd name="f743" fmla="val 3109969"/>
              <a:gd name="f744" fmla="+- 0 0 13636"/>
              <a:gd name="f745" fmla="val 3144587"/>
              <a:gd name="f746" fmla="val 24331"/>
              <a:gd name="f747" fmla="val 3157615"/>
              <a:gd name="f748" fmla="val 47037"/>
              <a:gd name="f749" fmla="val 3163943"/>
              <a:gd name="f750" fmla="val 111061"/>
              <a:gd name="f751" fmla="val 3181438"/>
              <a:gd name="f752" fmla="val 160196"/>
              <a:gd name="f753" fmla="val 3222755"/>
              <a:gd name="f754" fmla="val 213425"/>
              <a:gd name="f755" fmla="val 3255139"/>
              <a:gd name="f756" fmla="val 329933"/>
              <a:gd name="f757" fmla="val 3326236"/>
              <a:gd name="f758" fmla="val 457981"/>
              <a:gd name="f759" fmla="val 3385420"/>
              <a:gd name="f760" fmla="val 556622"/>
              <a:gd name="f761" fmla="val 3502301"/>
              <a:gd name="f762" fmla="val 432669"/>
              <a:gd name="f763" fmla="val 3472523"/>
              <a:gd name="f764" fmla="val 339983"/>
              <a:gd name="f765" fmla="val 3402915"/>
              <a:gd name="f766" fmla="val 224592"/>
              <a:gd name="f767" fmla="val 3388771"/>
              <a:gd name="f768" fmla="val 324722"/>
              <a:gd name="f769" fmla="val 3495601"/>
              <a:gd name="f770" fmla="val 453142"/>
              <a:gd name="f771" fmla="val 3565208"/>
              <a:gd name="f772" fmla="val 3643004"/>
              <a:gd name="f773" fmla="val 609479"/>
              <a:gd name="f774" fmla="val 3664966"/>
              <a:gd name="f775" fmla="val 644841"/>
              <a:gd name="f776" fmla="val 3679855"/>
              <a:gd name="f777" fmla="val 652657"/>
              <a:gd name="f778" fmla="val 3727501"/>
              <a:gd name="f779" fmla="val 667919"/>
              <a:gd name="f780" fmla="val 3819814"/>
              <a:gd name="f781" fmla="val 712959"/>
              <a:gd name="f782" fmla="val 3896494"/>
              <a:gd name="f783" fmla="val 810111"/>
              <a:gd name="f784" fmla="val 3937067"/>
              <a:gd name="f785" fmla="val 810856"/>
              <a:gd name="f786" fmla="val 3937439"/>
              <a:gd name="f787" fmla="val 805644"/>
              <a:gd name="f788" fmla="val 3951212"/>
              <a:gd name="f789" fmla="val 802294"/>
              <a:gd name="f790" fmla="val 3960890"/>
              <a:gd name="f791" fmla="val 743110"/>
              <a:gd name="f792" fmla="val 3963868"/>
              <a:gd name="f793" fmla="val 696581"/>
              <a:gd name="f794" fmla="val 3909149"/>
              <a:gd name="f795" fmla="val 620646"/>
              <a:gd name="f796" fmla="val 3927017"/>
              <a:gd name="f797" fmla="val 4001091"/>
              <a:gd name="f798" fmla="val 753532"/>
              <a:gd name="f799" fmla="val 4067720"/>
              <a:gd name="f800" fmla="val 856268"/>
              <a:gd name="f801" fmla="val 4103082"/>
              <a:gd name="f802" fmla="val 938531"/>
              <a:gd name="f803" fmla="val 4131372"/>
              <a:gd name="f804" fmla="val 1040150"/>
              <a:gd name="f805" fmla="val 4147377"/>
              <a:gd name="f806" fmla="val 1099707"/>
              <a:gd name="f807" fmla="val 4238574"/>
              <a:gd name="f808" fmla="val 1030472"/>
              <a:gd name="f809" fmla="val 4256441"/>
              <a:gd name="f810" fmla="val 978732"/>
              <a:gd name="f811" fmla="val 4234107"/>
              <a:gd name="f812" fmla="val 926992"/>
              <a:gd name="f813" fmla="val 4218102"/>
              <a:gd name="f814" fmla="val 847334"/>
              <a:gd name="f815" fmla="val 4193534"/>
              <a:gd name="f816" fmla="val 4165617"/>
              <a:gd name="f817" fmla="val 689508"/>
              <a:gd name="f818" fmla="val 4140677"/>
              <a:gd name="f819" fmla="val 4124299"/>
              <a:gd name="f820" fmla="val 4169711"/>
              <a:gd name="f821" fmla="val 4179389"/>
              <a:gd name="f822" fmla="val 768421"/>
              <a:gd name="f823" fmla="val 4240435"/>
              <a:gd name="f824" fmla="val 831701"/>
              <a:gd name="f825" fmla="val 4297759"/>
              <a:gd name="f826" fmla="val 867435"/>
              <a:gd name="f827" fmla="val 4330143"/>
              <a:gd name="f828" fmla="val 896469"/>
              <a:gd name="f829" fmla="val 4373322"/>
              <a:gd name="f830" fmla="val 960493"/>
              <a:gd name="f831" fmla="val 4356944"/>
              <a:gd name="f832" fmla="val 994366"/>
              <a:gd name="f833" fmla="val 4348382"/>
              <a:gd name="f834" fmla="val 1015955"/>
              <a:gd name="f835" fmla="val 4372578"/>
              <a:gd name="f836" fmla="val 1012233"/>
              <a:gd name="f837" fmla="val 4402356"/>
              <a:gd name="f838" fmla="val 999577"/>
              <a:gd name="f839" fmla="val 4507325"/>
              <a:gd name="f840" fmla="val 1078118"/>
              <a:gd name="f841" fmla="val 4544176"/>
              <a:gd name="f842" fmla="val 1159636"/>
              <a:gd name="f843" fmla="val 4564276"/>
              <a:gd name="f844" fmla="val 1313740"/>
              <a:gd name="f845" fmla="val 4602616"/>
              <a:gd name="f846" fmla="val 1442160"/>
              <a:gd name="f847" fmla="val 4692324"/>
              <a:gd name="f848" fmla="val 1592169"/>
              <a:gd name="f849" fmla="val 4741458"/>
              <a:gd name="f850" fmla="val 1738083"/>
              <a:gd name="f851" fmla="val 4789104"/>
              <a:gd name="f852" fmla="val 2833187"/>
              <a:gd name="f853" fmla="val 5010209"/>
              <a:gd name="f854" fmla="val 3110499"/>
              <a:gd name="f855" fmla="val 5032171"/>
              <a:gd name="f856" fmla="val 4807501"/>
              <a:gd name="f857" fmla="val 5166546"/>
              <a:gd name="f858" fmla="val 6028047"/>
              <a:gd name="f859" fmla="val 4106432"/>
              <a:gd name="f860" fmla="val 6033630"/>
              <a:gd name="f861" fmla="val 4091915"/>
              <a:gd name="f862" fmla="val 6059314"/>
              <a:gd name="f863" fmla="val 4023797"/>
              <a:gd name="f864" fmla="val 6122965"/>
              <a:gd name="f865" fmla="val 3994390"/>
              <a:gd name="f866" fmla="val 6180661"/>
              <a:gd name="f867" fmla="val 3957912"/>
              <a:gd name="f868" fmla="val 6230913"/>
              <a:gd name="f869" fmla="val 3925900"/>
              <a:gd name="f870" fmla="val 6284514"/>
              <a:gd name="f871" fmla="val 3892027"/>
              <a:gd name="f872" fmla="val 6305359"/>
              <a:gd name="f873" fmla="val 3837309"/>
              <a:gd name="f874" fmla="val 6332904"/>
              <a:gd name="f875" fmla="val 3764724"/>
              <a:gd name="f876" fmla="val 6254735"/>
              <a:gd name="f877" fmla="val 3824281"/>
              <a:gd name="f878" fmla="val 6240218"/>
              <a:gd name="f879" fmla="val 3796364"/>
              <a:gd name="f880" fmla="val 6269997"/>
              <a:gd name="f881" fmla="val 3758768"/>
              <a:gd name="f882" fmla="val 6316153"/>
              <a:gd name="f883" fmla="val 3724151"/>
              <a:gd name="f884" fmla="val 6328437"/>
              <a:gd name="f885" fmla="val 3681344"/>
              <a:gd name="f886" fmla="val 6372361"/>
              <a:gd name="f887" fmla="val 3526496"/>
              <a:gd name="f888" fmla="val 6466907"/>
              <a:gd name="f889" fmla="val 3413710"/>
              <a:gd name="f890" fmla="val 6608355"/>
              <a:gd name="f891" fmla="val 6648928"/>
              <a:gd name="f892" fmla="val 3300924"/>
              <a:gd name="f893" fmla="val 6675729"/>
              <a:gd name="f894" fmla="val 3255512"/>
              <a:gd name="f895" fmla="val 6731191"/>
              <a:gd name="f896" fmla="val 3248067"/>
              <a:gd name="f897" fmla="val 6854400"/>
              <a:gd name="f898" fmla="val 3232061"/>
              <a:gd name="f899" fmla="val 6815315"/>
              <a:gd name="f900" fmla="val 3106992"/>
              <a:gd name="f901" fmla="val 6880456"/>
              <a:gd name="f902" fmla="val 3051529"/>
              <a:gd name="f903" fmla="val 6892739"/>
              <a:gd name="f904" fmla="val 3041107"/>
              <a:gd name="f905" fmla="val 6903907"/>
              <a:gd name="f906" fmla="val 2777939"/>
              <a:gd name="f907" fmla="val 6901673"/>
              <a:gd name="f908" fmla="val 2763795"/>
              <a:gd name="f909" fmla="val 6898323"/>
              <a:gd name="f910" fmla="val 2743322"/>
              <a:gd name="f911" fmla="val 6883806"/>
              <a:gd name="f912" fmla="val 2966288"/>
              <a:gd name="f913" fmla="val 6871150"/>
              <a:gd name="f914" fmla="val 2948421"/>
              <a:gd name="f915" fmla="val 6858494"/>
              <a:gd name="f916" fmla="val 2930182"/>
              <a:gd name="f917" fmla="val 6839138"/>
              <a:gd name="f918" fmla="val 2914176"/>
              <a:gd name="f919" fmla="val 6848444"/>
              <a:gd name="f920" fmla="val 2890353"/>
              <a:gd name="f921" fmla="val 6852166"/>
              <a:gd name="f922" fmla="val 2880303"/>
              <a:gd name="f923" fmla="val 6849561"/>
              <a:gd name="f924" fmla="val 2846058"/>
              <a:gd name="f925" fmla="val 6878223"/>
              <a:gd name="f926" fmla="val 2873230"/>
              <a:gd name="f927" fmla="val 6956763"/>
              <a:gd name="f928" fmla="val 2946932"/>
              <a:gd name="f929" fmla="val 6870778"/>
              <a:gd name="f930" fmla="val 2578051"/>
              <a:gd name="f931" fmla="val 6762459"/>
              <a:gd name="f932" fmla="val 2568745"/>
              <a:gd name="f933" fmla="val 6801915"/>
              <a:gd name="f934" fmla="val 2465637"/>
              <a:gd name="f935" fmla="val 6673123"/>
              <a:gd name="f936" fmla="val 2451493"/>
              <a:gd name="f937" fmla="val 6722630"/>
              <a:gd name="f938" fmla="val 2385980"/>
              <a:gd name="f939" fmla="val 2369229"/>
              <a:gd name="f940" fmla="val 6662700"/>
              <a:gd name="f941" fmla="val 2346896"/>
              <a:gd name="f942" fmla="val 6605005"/>
              <a:gd name="f943" fmla="val 2325306"/>
              <a:gd name="f944" fmla="val 6540981"/>
              <a:gd name="f945" fmla="val 2318234"/>
              <a:gd name="f946" fmla="val 6487752"/>
              <a:gd name="f947" fmla="val 2285105"/>
              <a:gd name="f948" fmla="val 6536887"/>
              <a:gd name="f949" fmla="val 2201353"/>
              <a:gd name="f950" fmla="val 6550659"/>
              <a:gd name="f951" fmla="val 2104573"/>
              <a:gd name="f952" fmla="val 6652278"/>
              <a:gd name="f953" fmla="val 2063628"/>
              <a:gd name="f954" fmla="val 6668284"/>
              <a:gd name="f955" fmla="val 2057300"/>
              <a:gd name="f956" fmla="val 6679079"/>
              <a:gd name="f957" fmla="val 2031988"/>
              <a:gd name="f958" fmla="val 6668656"/>
              <a:gd name="f959" fmla="val 2017843"/>
              <a:gd name="f960" fmla="val 6631805"/>
              <a:gd name="f961" fmla="val 1965359"/>
              <a:gd name="f962" fmla="val 6684662"/>
              <a:gd name="f963" fmla="val 1864856"/>
              <a:gd name="f964" fmla="val 6570015"/>
              <a:gd name="f965" fmla="val 1854062"/>
              <a:gd name="f966" fmla="val 6555870"/>
              <a:gd name="f967" fmla="val 1852573"/>
              <a:gd name="f968" fmla="val 6542842"/>
              <a:gd name="f969" fmla="val 6554009"/>
              <a:gd name="f970" fmla="val 1827633"/>
              <a:gd name="f971" fmla="val 6592349"/>
              <a:gd name="f972" fmla="val 1778126"/>
              <a:gd name="f973" fmla="val 6545820"/>
              <a:gd name="f974" fmla="val 1781476"/>
              <a:gd name="f975" fmla="val 6517531"/>
              <a:gd name="f976" fmla="val 1775149"/>
              <a:gd name="f977" fmla="val 6483285"/>
              <a:gd name="f978" fmla="val 1767704"/>
              <a:gd name="f979" fmla="val 6444573"/>
              <a:gd name="f980" fmla="val 1789293"/>
              <a:gd name="f981" fmla="val 6412934"/>
              <a:gd name="f982" fmla="val 1762493"/>
              <a:gd name="f983" fmla="val 6420378"/>
              <a:gd name="f984" fmla="val 1734203"/>
              <a:gd name="f985" fmla="val 6447923"/>
              <a:gd name="f986" fmla="val 1734575"/>
              <a:gd name="f987" fmla="val 6467279"/>
              <a:gd name="f988" fmla="val 1725642"/>
              <a:gd name="f989" fmla="val 6523858"/>
              <a:gd name="f990" fmla="val 1699213"/>
              <a:gd name="f991" fmla="val 1667946"/>
              <a:gd name="f992" fmla="val 6572621"/>
              <a:gd name="f993" fmla="val 1600200"/>
              <a:gd name="f994" fmla="val 6574854"/>
              <a:gd name="f995" fmla="val 1545482"/>
              <a:gd name="f996" fmla="val 6580810"/>
              <a:gd name="f997" fmla="val 1497092"/>
              <a:gd name="f998" fmla="val 6502641"/>
              <a:gd name="f999" fmla="val 1480341"/>
              <a:gd name="f1000" fmla="val 6490358"/>
              <a:gd name="f1001" fmla="val 1477736"/>
              <a:gd name="f1002" fmla="val 6484030"/>
              <a:gd name="f1003" fmla="val 1470664"/>
              <a:gd name="f1004" fmla="val 6481796"/>
              <a:gd name="f1005" fmla="val 1461358"/>
              <a:gd name="f1006" fmla="val 6490730"/>
              <a:gd name="f1007" fmla="val 1452424"/>
              <a:gd name="f1008" fmla="val 6499291"/>
              <a:gd name="f1009" fmla="val 1443118"/>
              <a:gd name="f1010" fmla="val 6509713"/>
              <a:gd name="f1011" fmla="val 1436418"/>
              <a:gd name="f1012" fmla="val 6544703"/>
              <a:gd name="f1013" fmla="val 1414457"/>
              <a:gd name="f1014" fmla="val 6556615"/>
              <a:gd name="f1015" fmla="val 1382072"/>
              <a:gd name="f1016" fmla="val 6567037"/>
              <a:gd name="f1017" fmla="val 1348199"/>
              <a:gd name="f1018" fmla="val 6573737"/>
              <a:gd name="f1019" fmla="val 1326610"/>
              <a:gd name="f1020" fmla="val 6581554"/>
              <a:gd name="f1021" fmla="val 1305393"/>
              <a:gd name="f1022" fmla="val 6596816"/>
              <a:gd name="f1023" fmla="val 1286781"/>
              <a:gd name="f1024" fmla="val 6606122"/>
              <a:gd name="f1025" fmla="val 1275242"/>
              <a:gd name="f1026" fmla="val 6617661"/>
              <a:gd name="f1027" fmla="val 1266681"/>
              <a:gd name="f1028" fmla="val 6632178"/>
              <a:gd name="f1029" fmla="val 1261842"/>
              <a:gd name="f1030" fmla="val 6644833"/>
              <a:gd name="f1031" fmla="val 1257375"/>
              <a:gd name="f1032" fmla="val 6648556"/>
              <a:gd name="f1033" fmla="val 1251419"/>
              <a:gd name="f1034" fmla="val 6639994"/>
              <a:gd name="f1035" fmla="val 1240625"/>
              <a:gd name="f1036" fmla="val 6615799"/>
              <a:gd name="f1037" fmla="val 1209729"/>
              <a:gd name="f1038" fmla="val 1175856"/>
              <a:gd name="f1039" fmla="val 6622127"/>
              <a:gd name="f1040" fmla="val 1136400"/>
              <a:gd name="f1041" fmla="val 6626967"/>
              <a:gd name="f1042" fmla="val 1124489"/>
              <a:gd name="f1043" fmla="val 6623617"/>
              <a:gd name="f1044" fmla="val 1114066"/>
              <a:gd name="f1045" fmla="val 6612077"/>
              <a:gd name="f1046" fmla="val 1109599"/>
              <a:gd name="f1047" fmla="val 6564059"/>
              <a:gd name="f1048" fmla="val 1090616"/>
              <a:gd name="f1049" fmla="val 6552148"/>
              <a:gd name="f1050" fmla="val 1046692"/>
              <a:gd name="f1051" fmla="val 6531675"/>
              <a:gd name="f1052" fmla="val 1009469"/>
              <a:gd name="f1053" fmla="val 956612"/>
              <a:gd name="f1054" fmla="val 6476213"/>
              <a:gd name="f1055" fmla="val 902639"/>
              <a:gd name="f1056" fmla="val 6456113"/>
              <a:gd name="f1057" fmla="val 845315"/>
              <a:gd name="f1058" fmla="val 6444201"/>
              <a:gd name="f1059" fmla="val 811070"/>
              <a:gd name="f1060" fmla="val 6432662"/>
              <a:gd name="f1061" fmla="val 777197"/>
              <a:gd name="f1062" fmla="val 6440851"/>
              <a:gd name="f1063" fmla="val 6442712"/>
              <a:gd name="f1064" fmla="val 6439362"/>
              <a:gd name="f1065" fmla="val 722107"/>
              <a:gd name="f1066" fmla="val 6434523"/>
              <a:gd name="f1067" fmla="val 715034"/>
              <a:gd name="f1068" fmla="val 6414050"/>
              <a:gd name="f1069" fmla="val 684139"/>
              <a:gd name="f1070" fmla="val 6416656"/>
              <a:gd name="f1071" fmla="val 651383"/>
              <a:gd name="f1072" fmla="val 6432290"/>
              <a:gd name="f1073" fmla="val 617510"/>
              <a:gd name="f1074" fmla="val 6441968"/>
              <a:gd name="f1075" fmla="val 597037"/>
              <a:gd name="f1076" fmla="val 6416284"/>
              <a:gd name="f1077" fmla="val 595176"/>
              <a:gd name="f1078" fmla="val 6366405"/>
              <a:gd name="f1079" fmla="val 596293"/>
              <a:gd name="f1080" fmla="val 6316898"/>
              <a:gd name="f1081" fmla="val 598154"/>
              <a:gd name="f1082" fmla="val 6267763"/>
              <a:gd name="f1083" fmla="val 591826"/>
              <a:gd name="f1084" fmla="val 6212673"/>
              <a:gd name="f1085" fmla="val 584753"/>
              <a:gd name="f1086" fmla="val 6194806"/>
              <a:gd name="f1087" fmla="val 568375"/>
              <a:gd name="f1088" fmla="val 6236496"/>
              <a:gd name="f1089" fmla="val 521102"/>
              <a:gd name="f1090" fmla="val 6245430"/>
              <a:gd name="f1091" fmla="val 511052"/>
              <a:gd name="f1092" fmla="val 6253246"/>
              <a:gd name="f1093" fmla="val 499885"/>
              <a:gd name="f1094" fmla="val 6257341"/>
              <a:gd name="f1095" fmla="val 487229"/>
              <a:gd name="f1096" fmla="val 6260319"/>
              <a:gd name="f1097" fmla="val 477179"/>
              <a:gd name="f1098" fmla="val 6257713"/>
              <a:gd name="f1099" fmla="val 470106"/>
              <a:gd name="f1100" fmla="val 6248780"/>
              <a:gd name="f1101" fmla="val 6238357"/>
              <a:gd name="f1102" fmla="val 459312"/>
              <a:gd name="f1103" fmla="val 6232774"/>
              <a:gd name="f1104" fmla="val 467501"/>
              <a:gd name="f1105" fmla="val 6226818"/>
              <a:gd name="f1106" fmla="val 473456"/>
              <a:gd name="f1107" fmla="val 6194434"/>
              <a:gd name="f1108" fmla="val 505468"/>
              <a:gd name="f1109" fmla="val 6153861"/>
              <a:gd name="f1110" fmla="val 6115149"/>
              <a:gd name="f1111" fmla="val 551625"/>
              <a:gd name="f1112" fmla="val 6059686"/>
              <a:gd name="f1113" fmla="val 586615"/>
              <a:gd name="f1114" fmla="val 6001246"/>
              <a:gd name="f1115" fmla="val 5951739"/>
              <a:gd name="f1116" fmla="val 659944"/>
              <a:gd name="f1117" fmla="val 5939084"/>
              <a:gd name="f1118" fmla="val 670739"/>
              <a:gd name="f1119" fmla="val 5918611"/>
              <a:gd name="f1120" fmla="val 5917122"/>
              <a:gd name="f1121" fmla="val 644310"/>
              <a:gd name="f1122" fmla="val 5915633"/>
              <a:gd name="f1123" fmla="val 626071"/>
              <a:gd name="f1124" fmla="val 5905583"/>
              <a:gd name="f1125" fmla="val 5890694"/>
              <a:gd name="f1126" fmla="val 630538"/>
              <a:gd name="f1127" fmla="val 5872826"/>
              <a:gd name="f1128" fmla="val 635749"/>
              <a:gd name="f1129" fmla="val 5854959"/>
              <a:gd name="f1130" fmla="val 640960"/>
              <a:gd name="f1131" fmla="val 5837464"/>
              <a:gd name="f1132" fmla="val 646916"/>
              <a:gd name="f1133" fmla="val 5819225"/>
              <a:gd name="f1134" fmla="val 653244"/>
              <a:gd name="f1135" fmla="val 5811036"/>
              <a:gd name="f1136" fmla="val 666644"/>
              <a:gd name="f1137" fmla="val 5809175"/>
              <a:gd name="f1138" fmla="val 683395"/>
              <a:gd name="f1139" fmla="val 5808430"/>
              <a:gd name="f1140" fmla="val 689723"/>
              <a:gd name="f1141" fmla="val 5808803"/>
              <a:gd name="f1142" fmla="val 697539"/>
              <a:gd name="f1143" fmla="val 5815503"/>
              <a:gd name="f1144" fmla="val 5843048"/>
              <a:gd name="f1145" fmla="val 703495"/>
              <a:gd name="f1146" fmla="val 5755201"/>
              <a:gd name="f1147" fmla="val 682278"/>
              <a:gd name="f1148" fmla="val 5746268"/>
              <a:gd name="f1149" fmla="val 667389"/>
              <a:gd name="f1150" fmla="val 5745896"/>
              <a:gd name="f1151" fmla="val 5525907"/>
              <a:gd name="f1152" fmla="val 720246"/>
              <a:gd name="f1153" fmla="val 885302"/>
              <a:gd name="f1154" fmla="val 1333310"/>
              <a:gd name="f1155" fmla="val 877857"/>
              <a:gd name="f1156" fmla="val 1326982"/>
              <a:gd name="f1157" fmla="val 870040"/>
              <a:gd name="f1158" fmla="val 1321027"/>
              <a:gd name="f1159" fmla="val 862596"/>
              <a:gd name="f1160" fmla="val 1314326"/>
              <a:gd name="f1161" fmla="val 863712"/>
              <a:gd name="f1162" fmla="val 1312837"/>
              <a:gd name="f1163" fmla="val 865201"/>
              <a:gd name="f1164" fmla="val 1311349"/>
              <a:gd name="f1165" fmla="val 866318"/>
              <a:gd name="f1166" fmla="val 1309860"/>
              <a:gd name="f1167" fmla="val 881580"/>
              <a:gd name="f1168" fmla="val 1320282"/>
              <a:gd name="f1169" fmla="val 896841"/>
              <a:gd name="f1170" fmla="val 1330705"/>
              <a:gd name="f1171" fmla="val 912103"/>
              <a:gd name="f1172" fmla="val 1341127"/>
              <a:gd name="f1173" fmla="val 903541"/>
              <a:gd name="f1174" fmla="val 1338522"/>
              <a:gd name="f1175" fmla="val 894235"/>
              <a:gd name="f1176" fmla="val 1335916"/>
              <a:gd name="f1177" fmla="val 1140280"/>
              <a:gd name="f1178" fmla="val 787619"/>
              <a:gd name="f1179" fmla="val 1231849"/>
              <a:gd name="f1180" fmla="val 850154"/>
              <a:gd name="f1181" fmla="val 1323418"/>
              <a:gd name="f1182" fmla="val 913061"/>
              <a:gd name="f1183" fmla="val 1414987"/>
              <a:gd name="f1184" fmla="val 975596"/>
              <a:gd name="f1185" fmla="val 1413498"/>
              <a:gd name="f1186" fmla="val 977085"/>
              <a:gd name="f1187" fmla="val 1412381"/>
              <a:gd name="f1188" fmla="val 978574"/>
              <a:gd name="f1189" fmla="val 1410892"/>
              <a:gd name="f1190" fmla="val 980063"/>
              <a:gd name="f1191" fmla="val 1310390"/>
              <a:gd name="f1192" fmla="val 927206"/>
              <a:gd name="f1193" fmla="val 1215471"/>
              <a:gd name="f1194" fmla="val 868394"/>
              <a:gd name="f1195" fmla="+- 0 0 -90"/>
              <a:gd name="f1196" fmla="*/ f3 1 6886274"/>
              <a:gd name="f1197" fmla="*/ f4 1 5025119"/>
              <a:gd name="f1198" fmla="+- f7 0 f5"/>
              <a:gd name="f1199" fmla="+- f6 0 f5"/>
              <a:gd name="f1200" fmla="*/ f1195 f0 1"/>
              <a:gd name="f1201" fmla="*/ f1199 1 6886274"/>
              <a:gd name="f1202" fmla="*/ f1198 1 5025119"/>
              <a:gd name="f1203" fmla="*/ 5458905 f1199 1"/>
              <a:gd name="f1204" fmla="*/ 754119 f1198 1"/>
              <a:gd name="f1205" fmla="*/ 3455557 f1199 1"/>
              <a:gd name="f1206" fmla="*/ 1027709 f1198 1"/>
              <a:gd name="f1207" fmla="*/ 3338677 f1199 1"/>
              <a:gd name="f1208" fmla="*/ 1021381 f1198 1"/>
              <a:gd name="f1209" fmla="*/ 2518280 f1199 1"/>
              <a:gd name="f1210" fmla="*/ 980435 f1198 1"/>
              <a:gd name="f1211" fmla="*/ 1673687 f1199 1"/>
              <a:gd name="f1212" fmla="*/ 739229 f1198 1"/>
              <a:gd name="f1213" fmla="*/ 1183459 f1199 1"/>
              <a:gd name="f1214" fmla="*/ 397149 f1198 1"/>
              <a:gd name="f1215" fmla="*/ 977987 f1199 1"/>
              <a:gd name="f1216" fmla="*/ 241184 f1198 1"/>
              <a:gd name="f1217" fmla="*/ 788150 f1199 1"/>
              <a:gd name="f1218" fmla="*/ 66980 f1198 1"/>
              <a:gd name="f1219" fmla="*/ 721148 f1199 1"/>
              <a:gd name="f1220" fmla="*/ 31990 f1198 1"/>
              <a:gd name="f1221" fmla="*/ 701792 f1199 1"/>
              <a:gd name="f1222" fmla="*/ 32362 f1198 1"/>
              <a:gd name="f1223" fmla="*/ 686530 f1199 1"/>
              <a:gd name="f1224" fmla="*/ 43157 f1198 1"/>
              <a:gd name="f1225" fmla="*/ 693603 f1199 1"/>
              <a:gd name="f1226" fmla="*/ 58046 f1198 1"/>
              <a:gd name="f1227" fmla="*/ 705886 f1199 1"/>
              <a:gd name="f1228" fmla="*/ 65491 f1198 1"/>
              <a:gd name="f1229" fmla="*/ 762838 f1199 1"/>
              <a:gd name="f1230" fmla="*/ 112764 f1198 1"/>
              <a:gd name="f1231" fmla="*/ 764327 f1199 1"/>
              <a:gd name="f1232" fmla="*/ 140309 f1198 1"/>
              <a:gd name="f1233" fmla="*/ 775121 f1199 1"/>
              <a:gd name="f1234" fmla="*/ 159666 f1198 1"/>
              <a:gd name="f1235" fmla="*/ 823139 f1199 1"/>
              <a:gd name="f1236" fmla="*/ 176416 f1198 1"/>
              <a:gd name="f1237" fmla="*/ 707748 f1199 1"/>
              <a:gd name="f1238" fmla="*/ 109414 f1198 1"/>
              <a:gd name="f1239" fmla="*/ 681319 f1199 1"/>
              <a:gd name="f1240" fmla="*/ 69958 f1198 1"/>
              <a:gd name="f1241" fmla="*/ 640746 f1199 1"/>
              <a:gd name="f1242" fmla="*/ 67352 f1198 1"/>
              <a:gd name="f1243" fmla="*/ 614318 f1199 1"/>
              <a:gd name="f1244" fmla="*/ 61396 f1198 1"/>
              <a:gd name="f1245" fmla="*/ 560716 f1199 1"/>
              <a:gd name="f1246" fmla="*/ 3701 f1198 1"/>
              <a:gd name="f1247" fmla="*/ 540616 f1199 1"/>
              <a:gd name="f1248" fmla="*/ 543594 f1199 1"/>
              <a:gd name="f1249" fmla="*/ 21940 f1198 1"/>
              <a:gd name="f1250" fmla="*/ 558855 f1199 1"/>
              <a:gd name="f1251" fmla="*/ 51346 f1198 1"/>
              <a:gd name="f1252" fmla="*/ 557366 f1199 1"/>
              <a:gd name="f1253" fmla="*/ 72563 f1198 1"/>
              <a:gd name="f1254" fmla="*/ 570022 f1199 1"/>
              <a:gd name="f1255" fmla="*/ 120209 f1198 1"/>
              <a:gd name="f1256" fmla="*/ 599801 f1199 1"/>
              <a:gd name="f1257" fmla="*/ 192794 f1198 1"/>
              <a:gd name="f1258" fmla="*/ 212150 f1198 1"/>
              <a:gd name="f1259" fmla="*/ 623996 f1199 1"/>
              <a:gd name="f1260" fmla="*/ 220711 f1198 1"/>
              <a:gd name="f1261" fmla="*/ 821278 f1199 1"/>
              <a:gd name="f1262" fmla="*/ 503235 f1198 1"/>
              <a:gd name="f1263" fmla="*/ 1033822 f1199 1"/>
              <a:gd name="f1264" fmla="*/ 694562 f1198 1"/>
              <a:gd name="f1265" fmla="*/ 1039406 f1199 1"/>
              <a:gd name="f1266" fmla="*/ 702378 f1198 1"/>
              <a:gd name="f1267" fmla="*/ 944114 f1199 1"/>
              <a:gd name="f1268" fmla="*/ 662550 f1198 1"/>
              <a:gd name="f1269" fmla="*/ 733432 f1199 1"/>
              <a:gd name="f1270" fmla="*/ 500629 f1198 1"/>
              <a:gd name="f1271" fmla="*/ 606501 f1199 1"/>
              <a:gd name="f1272" fmla="*/ 399755 f1198 1"/>
              <a:gd name="f1273" fmla="*/ 588634 f1199 1"/>
              <a:gd name="f1274" fmla="*/ 381143 f1198 1"/>
              <a:gd name="f1275" fmla="*/ 575978 f1199 1"/>
              <a:gd name="f1276" fmla="*/ 375560 f1198 1"/>
              <a:gd name="f1277" fmla="*/ 567044 f1199 1"/>
              <a:gd name="f1278" fmla="*/ 388588 f1198 1"/>
              <a:gd name="f1279" fmla="*/ 578956 f1199 1"/>
              <a:gd name="f1280" fmla="*/ 437722 f1198 1"/>
              <a:gd name="f1281" fmla="*/ 675736 f1199 1"/>
              <a:gd name="f1282" fmla="*/ 535619 f1198 1"/>
              <a:gd name="f1283" fmla="*/ 811600 f1199 1"/>
              <a:gd name="f1284" fmla="*/ 652872 f1198 1"/>
              <a:gd name="f1285" fmla="*/ 818300 f1199 1"/>
              <a:gd name="f1286" fmla="*/ 666272 f1198 1"/>
              <a:gd name="f1287" fmla="*/ 741621 f1199 1"/>
              <a:gd name="f1288" fmla="*/ 608576 f1198 1"/>
              <a:gd name="f1289" fmla="*/ 666430 f1199 1"/>
              <a:gd name="f1290" fmla="*/ 553114 f1198 1"/>
              <a:gd name="f1291" fmla="*/ 645585 f1199 1"/>
              <a:gd name="f1292" fmla="*/ 547903 f1198 1"/>
              <a:gd name="f1293" fmla="*/ 640002 f1199 1"/>
              <a:gd name="f1294" fmla="*/ 570236 f1198 1"/>
              <a:gd name="f1295" fmla="*/ 628677 f1198 1"/>
              <a:gd name="f1296" fmla="*/ 855896 f1199 1"/>
              <a:gd name="f1297" fmla="*/ 786875 f1198 1"/>
              <a:gd name="f1298" fmla="*/ 946348 f1199 1"/>
              <a:gd name="f1299" fmla="*/ 877699 f1198 1"/>
              <a:gd name="f1300" fmla="*/ 950442 f1199 1"/>
              <a:gd name="f1301" fmla="*/ 899661 f1198 1"/>
              <a:gd name="f1302" fmla="*/ 991760 f1199 1"/>
              <a:gd name="f1303" fmla="*/ 937629 f1198 1"/>
              <a:gd name="f1304" fmla="*/ 1018188 f1199 1"/>
              <a:gd name="f1305" fmla="*/ 945445 f1198 1"/>
              <a:gd name="f1306" fmla="*/ 1315601 f1199 1"/>
              <a:gd name="f1307" fmla="*/ 1196329 f1198 1"/>
              <a:gd name="f1308" fmla="*/ 1454443 f1199 1"/>
              <a:gd name="f1309" fmla="*/ 1279709 f1198 1"/>
              <a:gd name="f1310" fmla="*/ 1285665 f1198 1"/>
              <a:gd name="f1311" fmla="*/ 1453327 f1199 1"/>
              <a:gd name="f1312" fmla="*/ 1291993 f1198 1"/>
              <a:gd name="f1313" fmla="*/ 1256416 f1199 1"/>
              <a:gd name="f1314" fmla="*/ 1166923 f1198 1"/>
              <a:gd name="f1315" fmla="*/ 745715 f1199 1"/>
              <a:gd name="f1316" fmla="*/ 798786 f1198 1"/>
              <a:gd name="f1317" fmla="*/ 592356 f1199 1"/>
              <a:gd name="f1318" fmla="*/ 656966 f1198 1"/>
              <a:gd name="f1319" fmla="*/ 485526 f1199 1"/>
              <a:gd name="f1320" fmla="*/ 567259 f1198 1"/>
              <a:gd name="f1321" fmla="*/ 430063 f1199 1"/>
              <a:gd name="f1322" fmla="*/ 550136 f1198 1"/>
              <a:gd name="f1323" fmla="*/ 408846 f1199 1"/>
              <a:gd name="f1324" fmla="*/ 563164 f1198 1"/>
              <a:gd name="f1325" fmla="*/ 421130 f1199 1"/>
              <a:gd name="f1326" fmla="*/ 581403 f1198 1"/>
              <a:gd name="f1327" fmla="*/ 426713 f1199 1"/>
              <a:gd name="f1328" fmla="*/ 584009 f1198 1"/>
              <a:gd name="f1329" fmla="*/ 487015 f1199 1"/>
              <a:gd name="f1330" fmla="*/ 635005 f1198 1"/>
              <a:gd name="f1331" fmla="*/ 655105 f1198 1"/>
              <a:gd name="f1332" fmla="*/ 497437 f1199 1"/>
              <a:gd name="f1333" fmla="*/ 678183 f1198 1"/>
              <a:gd name="f1334" fmla="*/ 539871 f1199 1"/>
              <a:gd name="f1335" fmla="*/ 691584 f1198 1"/>
              <a:gd name="f1336" fmla="*/ 485898 f1199 1"/>
              <a:gd name="f1337" fmla="*/ 681906 f1198 1"/>
              <a:gd name="f1338" fmla="*/ 410335 f1199 1"/>
              <a:gd name="f1339" fmla="*/ 600387 f1198 1"/>
              <a:gd name="f1340" fmla="*/ 397307 f1199 1"/>
              <a:gd name="f1341" fmla="*/ 582892 f1198 1"/>
              <a:gd name="f1342" fmla="*/ 363062 f1199 1"/>
              <a:gd name="f1343" fmla="*/ 334772 f1199 1"/>
              <a:gd name="f1344" fmla="*/ 578426 f1198 1"/>
              <a:gd name="f1345" fmla="*/ 281915 f1199 1"/>
              <a:gd name="f1346" fmla="*/ 522219 f1198 1"/>
              <a:gd name="f1347" fmla="*/ 263304 f1199 1"/>
              <a:gd name="f1348" fmla="*/ 521846 f1198 1"/>
              <a:gd name="f1349" fmla="*/ 263676 f1199 1"/>
              <a:gd name="f1350" fmla="*/ 538225 f1198 1"/>
              <a:gd name="f1351" fmla="*/ 275215 f1199 1"/>
              <a:gd name="f1352" fmla="*/ 271121 f1199 1"/>
              <a:gd name="f1353" fmla="*/ 604854 f1198 1"/>
              <a:gd name="f1354" fmla="*/ 274471 f1199 1"/>
              <a:gd name="f1355" fmla="*/ 627560 f1198 1"/>
              <a:gd name="f1356" fmla="*/ 319138 f1199 1"/>
              <a:gd name="f1357" fmla="*/ 718012 f1198 1"/>
              <a:gd name="f1358" fmla="*/ 326583 f1199 1"/>
              <a:gd name="f1359" fmla="*/ 729551 f1198 1"/>
              <a:gd name="f1360" fmla="*/ 349289 f1199 1"/>
              <a:gd name="f1361" fmla="*/ 748163 f1198 1"/>
              <a:gd name="f1362" fmla="*/ 528332 f1199 1"/>
              <a:gd name="f1363" fmla="*/ 1007608 f1198 1"/>
              <a:gd name="f1364" fmla="*/ 766932 f1199 1"/>
              <a:gd name="f1365" fmla="*/ 1222758 f1198 1"/>
              <a:gd name="f1366" fmla="*/ 1190746 f1198 1"/>
              <a:gd name="f1367" fmla="*/ 469520 f1199 1"/>
              <a:gd name="f1368" fmla="*/ 1032920 f1198 1"/>
              <a:gd name="f1369" fmla="*/ 325466 f1199 1"/>
              <a:gd name="f1370" fmla="*/ 917900 f1198 1"/>
              <a:gd name="f1371" fmla="*/ 312066 f1199 1"/>
              <a:gd name="f1372" fmla="*/ 903383 f1198 1"/>
              <a:gd name="f1373" fmla="*/ 296805 f1199 1"/>
              <a:gd name="f1374" fmla="*/ 895566 f1198 1"/>
              <a:gd name="f1375" fmla="*/ 288243 f1199 1"/>
              <a:gd name="f1376" fmla="*/ 910828 f1198 1"/>
              <a:gd name="f1377" fmla="*/ 309460 f1199 1"/>
              <a:gd name="f1378" fmla="*/ 971129 f1198 1"/>
              <a:gd name="f1379" fmla="*/ 407729 f1199 1"/>
              <a:gd name="f1380" fmla="*/ 1062698 f1198 1"/>
              <a:gd name="f1381" fmla="*/ 544338 f1199 1"/>
              <a:gd name="f1382" fmla="*/ 1189257 f1198 1"/>
              <a:gd name="f1383" fmla="*/ 454630 f1199 1"/>
              <a:gd name="f1384" fmla="*/ 1120766 f1198 1"/>
              <a:gd name="f1385" fmla="*/ 385396 f1199 1"/>
              <a:gd name="f1386" fmla="*/ 1070515 f1198 1"/>
              <a:gd name="f1387" fmla="*/ 366040 f1199 1"/>
              <a:gd name="f1388" fmla="*/ 1067537 f1198 1"/>
              <a:gd name="f1389" fmla="*/ 361573 f1199 1"/>
              <a:gd name="f1390" fmla="*/ 1086149 f1198 1"/>
              <a:gd name="f1391" fmla="*/ 402146 f1199 1"/>
              <a:gd name="f1392" fmla="*/ 1152778 f1198 1"/>
              <a:gd name="f1393" fmla="*/ 475475 f1199 1"/>
              <a:gd name="f1394" fmla="*/ 1218663 f1198 1"/>
              <a:gd name="f1395" fmla="*/ 393957 f1199 1"/>
              <a:gd name="f1396" fmla="*/ 1201913 f1198 1"/>
              <a:gd name="f1397" fmla="*/ 460586 f1199 1"/>
              <a:gd name="f1398" fmla="*/ 1260353 f1198 1"/>
              <a:gd name="f1399" fmla="*/ 561089 f1199 1"/>
              <a:gd name="f1400" fmla="*/ 602034 f1199 1"/>
              <a:gd name="f1401" fmla="*/ 1328843 f1198 1"/>
              <a:gd name="f1402" fmla="*/ 641863 f1199 1"/>
              <a:gd name="f1403" fmla="*/ 1368672 f1198 1"/>
              <a:gd name="f1404" fmla="*/ 651541 f1199 1"/>
              <a:gd name="f1405" fmla="*/ 1404406 f1198 1"/>
              <a:gd name="f1406" fmla="*/ 688392 f1199 1"/>
              <a:gd name="f1407" fmla="*/ 1457263 f1198 1"/>
              <a:gd name="f1408" fmla="*/ 692486 f1199 1"/>
              <a:gd name="f1409" fmla="*/ 1458008 f1198 1"/>
              <a:gd name="f1410" fmla="*/ 719287 f1199 1"/>
              <a:gd name="f1411" fmla="*/ 1485181 f1198 1"/>
              <a:gd name="f1412" fmla="*/ 745343 f1199 1"/>
              <a:gd name="f1413" fmla="*/ 1512353 f1198 1"/>
              <a:gd name="f1414" fmla="*/ 750926 f1199 1"/>
              <a:gd name="f1415" fmla="*/ 1516448 f1198 1"/>
              <a:gd name="f1416" fmla="*/ 890141 f1199 1"/>
              <a:gd name="f1417" fmla="*/ 1685813 f1198 1"/>
              <a:gd name="f1418" fmla="*/ 899074 f1199 1"/>
              <a:gd name="f1419" fmla="*/ 1693630 f1198 1"/>
              <a:gd name="f1420" fmla="*/ 605012 f1199 1"/>
              <a:gd name="f1421" fmla="*/ 1669435 f1198 1"/>
              <a:gd name="f1422" fmla="*/ 229431 f1199 1"/>
              <a:gd name="f1423" fmla="*/ 1545110 f1198 1"/>
              <a:gd name="f1424" fmla="*/ 251765 f1199 1"/>
              <a:gd name="f1425" fmla="*/ 1614717 f1198 1"/>
              <a:gd name="f1426" fmla="*/ 237992 f1199 1"/>
              <a:gd name="f1427" fmla="*/ 1675391 f1198 1"/>
              <a:gd name="f1428" fmla="*/ 232781 f1199 1"/>
              <a:gd name="f1429" fmla="*/ 1807160 f1198 1"/>
              <a:gd name="f1430" fmla="*/ 236131 f1199 1"/>
              <a:gd name="f1431" fmla="*/ 1828750 f1198 1"/>
              <a:gd name="f1432" fmla="*/ 152007 f1199 1"/>
              <a:gd name="f1433" fmla="*/ 1842150 f1198 1"/>
              <a:gd name="f1434" fmla="*/ 653030 f1199 1"/>
              <a:gd name="f1435" fmla="*/ 2213265 f1198 1"/>
              <a:gd name="f1436" fmla="*/ 318394 f1199 1"/>
              <a:gd name="f1437" fmla="*/ 2143285 f1198 1"/>
              <a:gd name="f1438" fmla="*/ 272982 f1199 1"/>
              <a:gd name="f1439" fmla="*/ 2258305 f1198 1"/>
              <a:gd name="f1440" fmla="*/ 430435 f1199 1"/>
              <a:gd name="f1441" fmla="*/ 2360668 f1198 1"/>
              <a:gd name="f1442" fmla="*/ 488876 f1199 1"/>
              <a:gd name="f1443" fmla="*/ 2563162 f1198 1"/>
              <a:gd name="f1444" fmla="*/ 2748533 f1198 1"/>
              <a:gd name="f1445" fmla="*/ 393212 f1199 1"/>
              <a:gd name="f1446" fmla="*/ 2807345 f1198 1"/>
              <a:gd name="f1447" fmla="*/ 295688 f1199 1"/>
              <a:gd name="f1448" fmla="*/ 2913059 f1198 1"/>
              <a:gd name="f1449" fmla="*/ 235386 f1199 1"/>
              <a:gd name="f1450" fmla="*/ 2978572 f1198 1"/>
              <a:gd name="f1451" fmla="*/ 25448 f1199 1"/>
              <a:gd name="f1452" fmla="*/ 2952888 f1198 1"/>
              <a:gd name="f1453" fmla="*/ 305738 f1199 1"/>
              <a:gd name="f1454" fmla="*/ 3119275 f1198 1"/>
              <a:gd name="f1455" fmla="*/ 79049 f1199 1"/>
              <a:gd name="f1456" fmla="*/ 3098430 f1198 1"/>
              <a:gd name="f1457" fmla="*/ 4975 f1199 1"/>
              <a:gd name="f1458" fmla="*/ 3109969 f1198 1"/>
              <a:gd name="f1459" fmla="*/ 47037 f1199 1"/>
              <a:gd name="f1460" fmla="*/ 3163943 f1198 1"/>
              <a:gd name="f1461" fmla="*/ 213425 f1199 1"/>
              <a:gd name="f1462" fmla="*/ 3255139 f1198 1"/>
              <a:gd name="f1463" fmla="*/ 556622 f1199 1"/>
              <a:gd name="f1464" fmla="*/ 3502301 f1198 1"/>
              <a:gd name="f1465" fmla="*/ 224592 f1199 1"/>
              <a:gd name="f1466" fmla="*/ 3388771 f1198 1"/>
              <a:gd name="f1467" fmla="*/ 574861 f1199 1"/>
              <a:gd name="f1468" fmla="*/ 3643004 f1198 1"/>
              <a:gd name="f1469" fmla="*/ 652657 f1199 1"/>
              <a:gd name="f1470" fmla="*/ 3727501 f1198 1"/>
              <a:gd name="f1471" fmla="*/ 810111 f1199 1"/>
              <a:gd name="f1472" fmla="*/ 3937067 f1198 1"/>
              <a:gd name="f1473" fmla="*/ 802294 f1199 1"/>
              <a:gd name="f1474" fmla="*/ 3960890 f1198 1"/>
              <a:gd name="f1475" fmla="*/ 620646 f1199 1"/>
              <a:gd name="f1476" fmla="*/ 3927017 f1198 1"/>
              <a:gd name="f1477" fmla="*/ 856268 f1199 1"/>
              <a:gd name="f1478" fmla="*/ 4103082 f1198 1"/>
              <a:gd name="f1479" fmla="*/ 1099707 f1199 1"/>
              <a:gd name="f1480" fmla="*/ 4238574 f1198 1"/>
              <a:gd name="f1481" fmla="*/ 926992 f1199 1"/>
              <a:gd name="f1482" fmla="*/ 4218102 f1198 1"/>
              <a:gd name="f1483" fmla="*/ 689508 f1199 1"/>
              <a:gd name="f1484" fmla="*/ 4140677 f1198 1"/>
              <a:gd name="f1485" fmla="*/ 606873 f1199 1"/>
              <a:gd name="f1486" fmla="*/ 4169711 f1198 1"/>
              <a:gd name="f1487" fmla="*/ 831701 f1199 1"/>
              <a:gd name="f1488" fmla="*/ 4297759 f1198 1"/>
              <a:gd name="f1489" fmla="*/ 960493 f1199 1"/>
              <a:gd name="f1490" fmla="*/ 4356944 f1198 1"/>
              <a:gd name="f1491" fmla="*/ 1012233 f1199 1"/>
              <a:gd name="f1492" fmla="*/ 4402356 f1198 1"/>
              <a:gd name="f1493" fmla="*/ 1159636 f1199 1"/>
              <a:gd name="f1494" fmla="*/ 4564276 f1198 1"/>
              <a:gd name="f1495" fmla="*/ 1592169 f1199 1"/>
              <a:gd name="f1496" fmla="*/ 4741458 f1198 1"/>
              <a:gd name="f1497" fmla="*/ 3110499 f1199 1"/>
              <a:gd name="f1498" fmla="*/ 5032171 f1198 1"/>
              <a:gd name="f1499" fmla="*/ 6033630 f1199 1"/>
              <a:gd name="f1500" fmla="*/ 4091915 f1198 1"/>
              <a:gd name="f1501" fmla="*/ 6180661 f1199 1"/>
              <a:gd name="f1502" fmla="*/ 3957912 f1198 1"/>
              <a:gd name="f1503" fmla="*/ 6305359 f1199 1"/>
              <a:gd name="f1504" fmla="*/ 3837309 f1198 1"/>
              <a:gd name="f1505" fmla="*/ 6240218 f1199 1"/>
              <a:gd name="f1506" fmla="*/ 3796364 f1198 1"/>
              <a:gd name="f1507" fmla="*/ 6328437 f1199 1"/>
              <a:gd name="f1508" fmla="*/ 3681344 f1198 1"/>
              <a:gd name="f1509" fmla="*/ 6608355 f1199 1"/>
              <a:gd name="f1510" fmla="*/ 3326236 f1198 1"/>
              <a:gd name="f1511" fmla="*/ 6731191 f1199 1"/>
              <a:gd name="f1512" fmla="*/ 3248067 f1198 1"/>
              <a:gd name="f1513" fmla="*/ 6880456 f1199 1"/>
              <a:gd name="f1514" fmla="*/ 3051529 f1198 1"/>
              <a:gd name="f1515" fmla="*/ 6901673 f1199 1"/>
              <a:gd name="f1516" fmla="*/ 2763795 f1198 1"/>
              <a:gd name="f1517" fmla="*/ 6871150 f1199 1"/>
              <a:gd name="f1518" fmla="*/ 2948421 f1198 1"/>
              <a:gd name="f1519" fmla="*/ 6848444 f1199 1"/>
              <a:gd name="f1520" fmla="*/ 2890353 f1198 1"/>
              <a:gd name="f1521" fmla="*/ 6878223 f1199 1"/>
              <a:gd name="f1522" fmla="*/ 2873230 f1198 1"/>
              <a:gd name="f1523" fmla="*/ 6762459 f1199 1"/>
              <a:gd name="f1524" fmla="*/ 2568745 f1198 1"/>
              <a:gd name="f1525" fmla="*/ 6673123 f1199 1"/>
              <a:gd name="f1526" fmla="*/ 2451493 f1198 1"/>
              <a:gd name="f1527" fmla="*/ 6662700 f1199 1"/>
              <a:gd name="f1528" fmla="*/ 2346896 f1198 1"/>
              <a:gd name="f1529" fmla="*/ 6487752 f1199 1"/>
              <a:gd name="f1530" fmla="*/ 2285105 f1198 1"/>
              <a:gd name="f1531" fmla="*/ 6652278 f1199 1"/>
              <a:gd name="f1532" fmla="*/ 2063628 f1198 1"/>
              <a:gd name="f1533" fmla="*/ 6668656 f1199 1"/>
              <a:gd name="f1534" fmla="*/ 2017843 f1198 1"/>
              <a:gd name="f1535" fmla="*/ 6570015 f1199 1"/>
              <a:gd name="f1536" fmla="*/ 1854062 f1198 1"/>
              <a:gd name="f1537" fmla="*/ 6554009 f1199 1"/>
              <a:gd name="f1538" fmla="*/ 1827633 f1198 1"/>
              <a:gd name="f1539" fmla="*/ 6517531 f1199 1"/>
              <a:gd name="f1540" fmla="*/ 1775149 f1198 1"/>
              <a:gd name="f1541" fmla="*/ 6412934 f1199 1"/>
              <a:gd name="f1542" fmla="*/ 1762493 f1198 1"/>
              <a:gd name="f1543" fmla="*/ 6467279 f1199 1"/>
              <a:gd name="f1544" fmla="*/ 1725642 f1198 1"/>
              <a:gd name="f1545" fmla="*/ 6572621 f1199 1"/>
              <a:gd name="f1546" fmla="*/ 1600200 f1198 1"/>
              <a:gd name="f1547" fmla="*/ 6502641 f1199 1"/>
              <a:gd name="f1548" fmla="*/ 1480341 f1198 1"/>
              <a:gd name="f1549" fmla="*/ 6481796 f1199 1"/>
              <a:gd name="f1550" fmla="*/ 1461358 f1198 1"/>
              <a:gd name="f1551" fmla="*/ 6509713 f1199 1"/>
              <a:gd name="f1552" fmla="*/ 1436418 f1198 1"/>
              <a:gd name="f1553" fmla="*/ 6567037 f1199 1"/>
              <a:gd name="f1554" fmla="*/ 1348199 f1198 1"/>
              <a:gd name="f1555" fmla="*/ 6596816 f1199 1"/>
              <a:gd name="f1556" fmla="*/ 1286781 f1198 1"/>
              <a:gd name="f1557" fmla="*/ 6632178 f1199 1"/>
              <a:gd name="f1558" fmla="*/ 1261842 f1198 1"/>
              <a:gd name="f1559" fmla="*/ 6639994 f1199 1"/>
              <a:gd name="f1560" fmla="*/ 1240625 f1198 1"/>
              <a:gd name="f1561" fmla="*/ 6622127 f1199 1"/>
              <a:gd name="f1562" fmla="*/ 1136400 f1198 1"/>
              <a:gd name="f1563" fmla="*/ 6612077 f1199 1"/>
              <a:gd name="f1564" fmla="*/ 1109599 f1198 1"/>
              <a:gd name="f1565" fmla="*/ 6531675 f1199 1"/>
              <a:gd name="f1566" fmla="*/ 1009469 f1198 1"/>
              <a:gd name="f1567" fmla="*/ 6456113 f1199 1"/>
              <a:gd name="f1568" fmla="*/ 845315 f1198 1"/>
              <a:gd name="f1569" fmla="*/ 6440851 f1199 1"/>
              <a:gd name="f1570" fmla="*/ 6434523 f1199 1"/>
              <a:gd name="f1571" fmla="*/ 715034 f1198 1"/>
              <a:gd name="f1572" fmla="*/ 6432290 f1199 1"/>
              <a:gd name="f1573" fmla="*/ 617510 f1198 1"/>
              <a:gd name="f1574" fmla="*/ 6416284 f1199 1"/>
              <a:gd name="f1575" fmla="*/ 595176 f1198 1"/>
              <a:gd name="f1576" fmla="*/ 6267763 f1199 1"/>
              <a:gd name="f1577" fmla="*/ 591826 f1198 1"/>
              <a:gd name="f1578" fmla="*/ 6236496 f1199 1"/>
              <a:gd name="f1579" fmla="*/ 521102 f1198 1"/>
              <a:gd name="f1580" fmla="*/ 6257341 f1199 1"/>
              <a:gd name="f1581" fmla="*/ 487229 f1198 1"/>
              <a:gd name="f1582" fmla="*/ 6248780 f1199 1"/>
              <a:gd name="f1583" fmla="*/ 465267 f1198 1"/>
              <a:gd name="f1584" fmla="*/ 6226818 f1199 1"/>
              <a:gd name="f1585" fmla="*/ 473456 f1198 1"/>
              <a:gd name="f1586" fmla="*/ 6115149 f1199 1"/>
              <a:gd name="f1587" fmla="*/ 551625 f1198 1"/>
              <a:gd name="f1588" fmla="*/ 5951739 f1199 1"/>
              <a:gd name="f1589" fmla="*/ 659944 f1198 1"/>
              <a:gd name="f1590" fmla="*/ 5917122 f1199 1"/>
              <a:gd name="f1591" fmla="*/ 644310 f1198 1"/>
              <a:gd name="f1592" fmla="*/ 5890694 f1199 1"/>
              <a:gd name="f1593" fmla="*/ 630538 f1198 1"/>
              <a:gd name="f1594" fmla="*/ 5837464 f1199 1"/>
              <a:gd name="f1595" fmla="*/ 646916 f1198 1"/>
              <a:gd name="f1596" fmla="*/ 5809175 f1199 1"/>
              <a:gd name="f1597" fmla="*/ 683395 f1198 1"/>
              <a:gd name="f1598" fmla="*/ 5815503 f1199 1"/>
              <a:gd name="f1599" fmla="*/ 698656 f1198 1"/>
              <a:gd name="f1600" fmla="*/ 5746268 f1199 1"/>
              <a:gd name="f1601" fmla="*/ 667389 f1198 1"/>
              <a:gd name="f1602" fmla="*/ 885302 f1199 1"/>
              <a:gd name="f1603" fmla="*/ 1333310 f1198 1"/>
              <a:gd name="f1604" fmla="*/ 862596 f1199 1"/>
              <a:gd name="f1605" fmla="*/ 1314326 f1198 1"/>
              <a:gd name="f1606" fmla="*/ 866318 f1199 1"/>
              <a:gd name="f1607" fmla="*/ 1309860 f1198 1"/>
              <a:gd name="f1608" fmla="*/ 912103 f1199 1"/>
              <a:gd name="f1609" fmla="*/ 1341127 f1198 1"/>
              <a:gd name="f1610" fmla="*/ 1140280 f1199 1"/>
              <a:gd name="f1611" fmla="*/ 787619 f1198 1"/>
              <a:gd name="f1612" fmla="*/ 1414987 f1199 1"/>
              <a:gd name="f1613" fmla="*/ 975596 f1198 1"/>
              <a:gd name="f1614" fmla="*/ 1410892 f1199 1"/>
              <a:gd name="f1615" fmla="*/ 980063 f1198 1"/>
              <a:gd name="f1616" fmla="*/ f1200 1 f2"/>
              <a:gd name="f1617" fmla="*/ f1203 1 6886274"/>
              <a:gd name="f1618" fmla="*/ f1204 1 5025119"/>
              <a:gd name="f1619" fmla="*/ f1205 1 6886274"/>
              <a:gd name="f1620" fmla="*/ f1206 1 5025119"/>
              <a:gd name="f1621" fmla="*/ f1207 1 6886274"/>
              <a:gd name="f1622" fmla="*/ f1208 1 5025119"/>
              <a:gd name="f1623" fmla="*/ f1209 1 6886274"/>
              <a:gd name="f1624" fmla="*/ f1210 1 5025119"/>
              <a:gd name="f1625" fmla="*/ f1211 1 6886274"/>
              <a:gd name="f1626" fmla="*/ f1212 1 5025119"/>
              <a:gd name="f1627" fmla="*/ f1213 1 6886274"/>
              <a:gd name="f1628" fmla="*/ f1214 1 5025119"/>
              <a:gd name="f1629" fmla="*/ f1215 1 6886274"/>
              <a:gd name="f1630" fmla="*/ f1216 1 5025119"/>
              <a:gd name="f1631" fmla="*/ f1217 1 6886274"/>
              <a:gd name="f1632" fmla="*/ f1218 1 5025119"/>
              <a:gd name="f1633" fmla="*/ f1219 1 6886274"/>
              <a:gd name="f1634" fmla="*/ f1220 1 5025119"/>
              <a:gd name="f1635" fmla="*/ f1221 1 6886274"/>
              <a:gd name="f1636" fmla="*/ f1222 1 5025119"/>
              <a:gd name="f1637" fmla="*/ f1223 1 6886274"/>
              <a:gd name="f1638" fmla="*/ f1224 1 5025119"/>
              <a:gd name="f1639" fmla="*/ f1225 1 6886274"/>
              <a:gd name="f1640" fmla="*/ f1226 1 5025119"/>
              <a:gd name="f1641" fmla="*/ f1227 1 6886274"/>
              <a:gd name="f1642" fmla="*/ f1228 1 5025119"/>
              <a:gd name="f1643" fmla="*/ f1229 1 6886274"/>
              <a:gd name="f1644" fmla="*/ f1230 1 5025119"/>
              <a:gd name="f1645" fmla="*/ f1231 1 6886274"/>
              <a:gd name="f1646" fmla="*/ f1232 1 5025119"/>
              <a:gd name="f1647" fmla="*/ f1233 1 6886274"/>
              <a:gd name="f1648" fmla="*/ f1234 1 5025119"/>
              <a:gd name="f1649" fmla="*/ f1235 1 6886274"/>
              <a:gd name="f1650" fmla="*/ f1236 1 5025119"/>
              <a:gd name="f1651" fmla="*/ f1237 1 6886274"/>
              <a:gd name="f1652" fmla="*/ f1238 1 5025119"/>
              <a:gd name="f1653" fmla="*/ f1239 1 6886274"/>
              <a:gd name="f1654" fmla="*/ f1240 1 5025119"/>
              <a:gd name="f1655" fmla="*/ f1241 1 6886274"/>
              <a:gd name="f1656" fmla="*/ f1242 1 5025119"/>
              <a:gd name="f1657" fmla="*/ f1243 1 6886274"/>
              <a:gd name="f1658" fmla="*/ f1244 1 5025119"/>
              <a:gd name="f1659" fmla="*/ f1245 1 6886274"/>
              <a:gd name="f1660" fmla="*/ f1246 1 5025119"/>
              <a:gd name="f1661" fmla="*/ f1247 1 6886274"/>
              <a:gd name="f1662" fmla="*/ f1248 1 6886274"/>
              <a:gd name="f1663" fmla="*/ f1249 1 5025119"/>
              <a:gd name="f1664" fmla="*/ f1250 1 6886274"/>
              <a:gd name="f1665" fmla="*/ f1251 1 5025119"/>
              <a:gd name="f1666" fmla="*/ f1252 1 6886274"/>
              <a:gd name="f1667" fmla="*/ f1253 1 5025119"/>
              <a:gd name="f1668" fmla="*/ f1254 1 6886274"/>
              <a:gd name="f1669" fmla="*/ f1255 1 5025119"/>
              <a:gd name="f1670" fmla="*/ f1256 1 6886274"/>
              <a:gd name="f1671" fmla="*/ f1257 1 5025119"/>
              <a:gd name="f1672" fmla="*/ f1258 1 5025119"/>
              <a:gd name="f1673" fmla="*/ f1259 1 6886274"/>
              <a:gd name="f1674" fmla="*/ f1260 1 5025119"/>
              <a:gd name="f1675" fmla="*/ f1261 1 6886274"/>
              <a:gd name="f1676" fmla="*/ f1262 1 5025119"/>
              <a:gd name="f1677" fmla="*/ f1263 1 6886274"/>
              <a:gd name="f1678" fmla="*/ f1264 1 5025119"/>
              <a:gd name="f1679" fmla="*/ f1265 1 6886274"/>
              <a:gd name="f1680" fmla="*/ f1266 1 5025119"/>
              <a:gd name="f1681" fmla="*/ f1267 1 6886274"/>
              <a:gd name="f1682" fmla="*/ f1268 1 5025119"/>
              <a:gd name="f1683" fmla="*/ f1269 1 6886274"/>
              <a:gd name="f1684" fmla="*/ f1270 1 5025119"/>
              <a:gd name="f1685" fmla="*/ f1271 1 6886274"/>
              <a:gd name="f1686" fmla="*/ f1272 1 5025119"/>
              <a:gd name="f1687" fmla="*/ f1273 1 6886274"/>
              <a:gd name="f1688" fmla="*/ f1274 1 5025119"/>
              <a:gd name="f1689" fmla="*/ f1275 1 6886274"/>
              <a:gd name="f1690" fmla="*/ f1276 1 5025119"/>
              <a:gd name="f1691" fmla="*/ f1277 1 6886274"/>
              <a:gd name="f1692" fmla="*/ f1278 1 5025119"/>
              <a:gd name="f1693" fmla="*/ f1279 1 6886274"/>
              <a:gd name="f1694" fmla="*/ f1280 1 5025119"/>
              <a:gd name="f1695" fmla="*/ f1281 1 6886274"/>
              <a:gd name="f1696" fmla="*/ f1282 1 5025119"/>
              <a:gd name="f1697" fmla="*/ f1283 1 6886274"/>
              <a:gd name="f1698" fmla="*/ f1284 1 5025119"/>
              <a:gd name="f1699" fmla="*/ f1285 1 6886274"/>
              <a:gd name="f1700" fmla="*/ f1286 1 5025119"/>
              <a:gd name="f1701" fmla="*/ f1287 1 6886274"/>
              <a:gd name="f1702" fmla="*/ f1288 1 5025119"/>
              <a:gd name="f1703" fmla="*/ f1289 1 6886274"/>
              <a:gd name="f1704" fmla="*/ f1290 1 5025119"/>
              <a:gd name="f1705" fmla="*/ f1291 1 6886274"/>
              <a:gd name="f1706" fmla="*/ f1292 1 5025119"/>
              <a:gd name="f1707" fmla="*/ f1293 1 6886274"/>
              <a:gd name="f1708" fmla="*/ f1294 1 5025119"/>
              <a:gd name="f1709" fmla="*/ f1295 1 5025119"/>
              <a:gd name="f1710" fmla="*/ f1296 1 6886274"/>
              <a:gd name="f1711" fmla="*/ f1297 1 5025119"/>
              <a:gd name="f1712" fmla="*/ f1298 1 6886274"/>
              <a:gd name="f1713" fmla="*/ f1299 1 5025119"/>
              <a:gd name="f1714" fmla="*/ f1300 1 6886274"/>
              <a:gd name="f1715" fmla="*/ f1301 1 5025119"/>
              <a:gd name="f1716" fmla="*/ f1302 1 6886274"/>
              <a:gd name="f1717" fmla="*/ f1303 1 5025119"/>
              <a:gd name="f1718" fmla="*/ f1304 1 6886274"/>
              <a:gd name="f1719" fmla="*/ f1305 1 5025119"/>
              <a:gd name="f1720" fmla="*/ f1306 1 6886274"/>
              <a:gd name="f1721" fmla="*/ f1307 1 5025119"/>
              <a:gd name="f1722" fmla="*/ f1308 1 6886274"/>
              <a:gd name="f1723" fmla="*/ f1309 1 5025119"/>
              <a:gd name="f1724" fmla="*/ f1310 1 5025119"/>
              <a:gd name="f1725" fmla="*/ f1311 1 6886274"/>
              <a:gd name="f1726" fmla="*/ f1312 1 5025119"/>
              <a:gd name="f1727" fmla="*/ f1313 1 6886274"/>
              <a:gd name="f1728" fmla="*/ f1314 1 5025119"/>
              <a:gd name="f1729" fmla="*/ f1315 1 6886274"/>
              <a:gd name="f1730" fmla="*/ f1316 1 5025119"/>
              <a:gd name="f1731" fmla="*/ f1317 1 6886274"/>
              <a:gd name="f1732" fmla="*/ f1318 1 5025119"/>
              <a:gd name="f1733" fmla="*/ f1319 1 6886274"/>
              <a:gd name="f1734" fmla="*/ f1320 1 5025119"/>
              <a:gd name="f1735" fmla="*/ f1321 1 6886274"/>
              <a:gd name="f1736" fmla="*/ f1322 1 5025119"/>
              <a:gd name="f1737" fmla="*/ f1323 1 6886274"/>
              <a:gd name="f1738" fmla="*/ f1324 1 5025119"/>
              <a:gd name="f1739" fmla="*/ f1325 1 6886274"/>
              <a:gd name="f1740" fmla="*/ f1326 1 5025119"/>
              <a:gd name="f1741" fmla="*/ f1327 1 6886274"/>
              <a:gd name="f1742" fmla="*/ f1328 1 5025119"/>
              <a:gd name="f1743" fmla="*/ f1329 1 6886274"/>
              <a:gd name="f1744" fmla="*/ f1330 1 5025119"/>
              <a:gd name="f1745" fmla="*/ f1331 1 5025119"/>
              <a:gd name="f1746" fmla="*/ f1332 1 6886274"/>
              <a:gd name="f1747" fmla="*/ f1333 1 5025119"/>
              <a:gd name="f1748" fmla="*/ f1334 1 6886274"/>
              <a:gd name="f1749" fmla="*/ f1335 1 5025119"/>
              <a:gd name="f1750" fmla="*/ f1336 1 6886274"/>
              <a:gd name="f1751" fmla="*/ f1337 1 5025119"/>
              <a:gd name="f1752" fmla="*/ f1338 1 6886274"/>
              <a:gd name="f1753" fmla="*/ f1339 1 5025119"/>
              <a:gd name="f1754" fmla="*/ f1340 1 6886274"/>
              <a:gd name="f1755" fmla="*/ f1341 1 5025119"/>
              <a:gd name="f1756" fmla="*/ f1342 1 6886274"/>
              <a:gd name="f1757" fmla="*/ f1343 1 6886274"/>
              <a:gd name="f1758" fmla="*/ f1344 1 5025119"/>
              <a:gd name="f1759" fmla="*/ f1345 1 6886274"/>
              <a:gd name="f1760" fmla="*/ f1346 1 5025119"/>
              <a:gd name="f1761" fmla="*/ f1347 1 6886274"/>
              <a:gd name="f1762" fmla="*/ f1348 1 5025119"/>
              <a:gd name="f1763" fmla="*/ f1349 1 6886274"/>
              <a:gd name="f1764" fmla="*/ f1350 1 5025119"/>
              <a:gd name="f1765" fmla="*/ f1351 1 6886274"/>
              <a:gd name="f1766" fmla="*/ f1352 1 6886274"/>
              <a:gd name="f1767" fmla="*/ f1353 1 5025119"/>
              <a:gd name="f1768" fmla="*/ f1354 1 6886274"/>
              <a:gd name="f1769" fmla="*/ f1355 1 5025119"/>
              <a:gd name="f1770" fmla="*/ f1356 1 6886274"/>
              <a:gd name="f1771" fmla="*/ f1357 1 5025119"/>
              <a:gd name="f1772" fmla="*/ f1358 1 6886274"/>
              <a:gd name="f1773" fmla="*/ f1359 1 5025119"/>
              <a:gd name="f1774" fmla="*/ f1360 1 6886274"/>
              <a:gd name="f1775" fmla="*/ f1361 1 5025119"/>
              <a:gd name="f1776" fmla="*/ f1362 1 6886274"/>
              <a:gd name="f1777" fmla="*/ f1363 1 5025119"/>
              <a:gd name="f1778" fmla="*/ f1364 1 6886274"/>
              <a:gd name="f1779" fmla="*/ f1365 1 5025119"/>
              <a:gd name="f1780" fmla="*/ f1366 1 5025119"/>
              <a:gd name="f1781" fmla="*/ f1367 1 6886274"/>
              <a:gd name="f1782" fmla="*/ f1368 1 5025119"/>
              <a:gd name="f1783" fmla="*/ f1369 1 6886274"/>
              <a:gd name="f1784" fmla="*/ f1370 1 5025119"/>
              <a:gd name="f1785" fmla="*/ f1371 1 6886274"/>
              <a:gd name="f1786" fmla="*/ f1372 1 5025119"/>
              <a:gd name="f1787" fmla="*/ f1373 1 6886274"/>
              <a:gd name="f1788" fmla="*/ f1374 1 5025119"/>
              <a:gd name="f1789" fmla="*/ f1375 1 6886274"/>
              <a:gd name="f1790" fmla="*/ f1376 1 5025119"/>
              <a:gd name="f1791" fmla="*/ f1377 1 6886274"/>
              <a:gd name="f1792" fmla="*/ f1378 1 5025119"/>
              <a:gd name="f1793" fmla="*/ f1379 1 6886274"/>
              <a:gd name="f1794" fmla="*/ f1380 1 5025119"/>
              <a:gd name="f1795" fmla="*/ f1381 1 6886274"/>
              <a:gd name="f1796" fmla="*/ f1382 1 5025119"/>
              <a:gd name="f1797" fmla="*/ f1383 1 6886274"/>
              <a:gd name="f1798" fmla="*/ f1384 1 5025119"/>
              <a:gd name="f1799" fmla="*/ f1385 1 6886274"/>
              <a:gd name="f1800" fmla="*/ f1386 1 5025119"/>
              <a:gd name="f1801" fmla="*/ f1387 1 6886274"/>
              <a:gd name="f1802" fmla="*/ f1388 1 5025119"/>
              <a:gd name="f1803" fmla="*/ f1389 1 6886274"/>
              <a:gd name="f1804" fmla="*/ f1390 1 5025119"/>
              <a:gd name="f1805" fmla="*/ f1391 1 6886274"/>
              <a:gd name="f1806" fmla="*/ f1392 1 5025119"/>
              <a:gd name="f1807" fmla="*/ f1393 1 6886274"/>
              <a:gd name="f1808" fmla="*/ f1394 1 5025119"/>
              <a:gd name="f1809" fmla="*/ f1395 1 6886274"/>
              <a:gd name="f1810" fmla="*/ f1396 1 5025119"/>
              <a:gd name="f1811" fmla="*/ f1397 1 6886274"/>
              <a:gd name="f1812" fmla="*/ f1398 1 5025119"/>
              <a:gd name="f1813" fmla="*/ f1399 1 6886274"/>
              <a:gd name="f1814" fmla="*/ f1400 1 6886274"/>
              <a:gd name="f1815" fmla="*/ f1401 1 5025119"/>
              <a:gd name="f1816" fmla="*/ f1402 1 6886274"/>
              <a:gd name="f1817" fmla="*/ f1403 1 5025119"/>
              <a:gd name="f1818" fmla="*/ f1404 1 6886274"/>
              <a:gd name="f1819" fmla="*/ f1405 1 5025119"/>
              <a:gd name="f1820" fmla="*/ f1406 1 6886274"/>
              <a:gd name="f1821" fmla="*/ f1407 1 5025119"/>
              <a:gd name="f1822" fmla="*/ f1408 1 6886274"/>
              <a:gd name="f1823" fmla="*/ f1409 1 5025119"/>
              <a:gd name="f1824" fmla="*/ f1410 1 6886274"/>
              <a:gd name="f1825" fmla="*/ f1411 1 5025119"/>
              <a:gd name="f1826" fmla="*/ f1412 1 6886274"/>
              <a:gd name="f1827" fmla="*/ f1413 1 5025119"/>
              <a:gd name="f1828" fmla="*/ f1414 1 6886274"/>
              <a:gd name="f1829" fmla="*/ f1415 1 5025119"/>
              <a:gd name="f1830" fmla="*/ f1416 1 6886274"/>
              <a:gd name="f1831" fmla="*/ f1417 1 5025119"/>
              <a:gd name="f1832" fmla="*/ f1418 1 6886274"/>
              <a:gd name="f1833" fmla="*/ f1419 1 5025119"/>
              <a:gd name="f1834" fmla="*/ f1420 1 6886274"/>
              <a:gd name="f1835" fmla="*/ f1421 1 5025119"/>
              <a:gd name="f1836" fmla="*/ f1422 1 6886274"/>
              <a:gd name="f1837" fmla="*/ f1423 1 5025119"/>
              <a:gd name="f1838" fmla="*/ f1424 1 6886274"/>
              <a:gd name="f1839" fmla="*/ f1425 1 5025119"/>
              <a:gd name="f1840" fmla="*/ f1426 1 6886274"/>
              <a:gd name="f1841" fmla="*/ f1427 1 5025119"/>
              <a:gd name="f1842" fmla="*/ f1428 1 6886274"/>
              <a:gd name="f1843" fmla="*/ f1429 1 5025119"/>
              <a:gd name="f1844" fmla="*/ f1430 1 6886274"/>
              <a:gd name="f1845" fmla="*/ f1431 1 5025119"/>
              <a:gd name="f1846" fmla="*/ f1432 1 6886274"/>
              <a:gd name="f1847" fmla="*/ f1433 1 5025119"/>
              <a:gd name="f1848" fmla="*/ f1434 1 6886274"/>
              <a:gd name="f1849" fmla="*/ f1435 1 5025119"/>
              <a:gd name="f1850" fmla="*/ f1436 1 6886274"/>
              <a:gd name="f1851" fmla="*/ f1437 1 5025119"/>
              <a:gd name="f1852" fmla="*/ f1438 1 6886274"/>
              <a:gd name="f1853" fmla="*/ f1439 1 5025119"/>
              <a:gd name="f1854" fmla="*/ f1440 1 6886274"/>
              <a:gd name="f1855" fmla="*/ f1441 1 5025119"/>
              <a:gd name="f1856" fmla="*/ f1442 1 6886274"/>
              <a:gd name="f1857" fmla="*/ f1443 1 5025119"/>
              <a:gd name="f1858" fmla="*/ f1444 1 5025119"/>
              <a:gd name="f1859" fmla="*/ f1445 1 6886274"/>
              <a:gd name="f1860" fmla="*/ f1446 1 5025119"/>
              <a:gd name="f1861" fmla="*/ f1447 1 6886274"/>
              <a:gd name="f1862" fmla="*/ f1448 1 5025119"/>
              <a:gd name="f1863" fmla="*/ f1449 1 6886274"/>
              <a:gd name="f1864" fmla="*/ f1450 1 5025119"/>
              <a:gd name="f1865" fmla="*/ f1451 1 6886274"/>
              <a:gd name="f1866" fmla="*/ f1452 1 5025119"/>
              <a:gd name="f1867" fmla="*/ f1453 1 6886274"/>
              <a:gd name="f1868" fmla="*/ f1454 1 5025119"/>
              <a:gd name="f1869" fmla="*/ f1455 1 6886274"/>
              <a:gd name="f1870" fmla="*/ f1456 1 5025119"/>
              <a:gd name="f1871" fmla="*/ f1457 1 6886274"/>
              <a:gd name="f1872" fmla="*/ f1458 1 5025119"/>
              <a:gd name="f1873" fmla="*/ f1459 1 6886274"/>
              <a:gd name="f1874" fmla="*/ f1460 1 5025119"/>
              <a:gd name="f1875" fmla="*/ f1461 1 6886274"/>
              <a:gd name="f1876" fmla="*/ f1462 1 5025119"/>
              <a:gd name="f1877" fmla="*/ f1463 1 6886274"/>
              <a:gd name="f1878" fmla="*/ f1464 1 5025119"/>
              <a:gd name="f1879" fmla="*/ f1465 1 6886274"/>
              <a:gd name="f1880" fmla="*/ f1466 1 5025119"/>
              <a:gd name="f1881" fmla="*/ f1467 1 6886274"/>
              <a:gd name="f1882" fmla="*/ f1468 1 5025119"/>
              <a:gd name="f1883" fmla="*/ f1469 1 6886274"/>
              <a:gd name="f1884" fmla="*/ f1470 1 5025119"/>
              <a:gd name="f1885" fmla="*/ f1471 1 6886274"/>
              <a:gd name="f1886" fmla="*/ f1472 1 5025119"/>
              <a:gd name="f1887" fmla="*/ f1473 1 6886274"/>
              <a:gd name="f1888" fmla="*/ f1474 1 5025119"/>
              <a:gd name="f1889" fmla="*/ f1475 1 6886274"/>
              <a:gd name="f1890" fmla="*/ f1476 1 5025119"/>
              <a:gd name="f1891" fmla="*/ f1477 1 6886274"/>
              <a:gd name="f1892" fmla="*/ f1478 1 5025119"/>
              <a:gd name="f1893" fmla="*/ f1479 1 6886274"/>
              <a:gd name="f1894" fmla="*/ f1480 1 5025119"/>
              <a:gd name="f1895" fmla="*/ f1481 1 6886274"/>
              <a:gd name="f1896" fmla="*/ f1482 1 5025119"/>
              <a:gd name="f1897" fmla="*/ f1483 1 6886274"/>
              <a:gd name="f1898" fmla="*/ f1484 1 5025119"/>
              <a:gd name="f1899" fmla="*/ f1485 1 6886274"/>
              <a:gd name="f1900" fmla="*/ f1486 1 5025119"/>
              <a:gd name="f1901" fmla="*/ f1487 1 6886274"/>
              <a:gd name="f1902" fmla="*/ f1488 1 5025119"/>
              <a:gd name="f1903" fmla="*/ f1489 1 6886274"/>
              <a:gd name="f1904" fmla="*/ f1490 1 5025119"/>
              <a:gd name="f1905" fmla="*/ f1491 1 6886274"/>
              <a:gd name="f1906" fmla="*/ f1492 1 5025119"/>
              <a:gd name="f1907" fmla="*/ f1493 1 6886274"/>
              <a:gd name="f1908" fmla="*/ f1494 1 5025119"/>
              <a:gd name="f1909" fmla="*/ f1495 1 6886274"/>
              <a:gd name="f1910" fmla="*/ f1496 1 5025119"/>
              <a:gd name="f1911" fmla="*/ f1497 1 6886274"/>
              <a:gd name="f1912" fmla="*/ f1498 1 5025119"/>
              <a:gd name="f1913" fmla="*/ f1499 1 6886274"/>
              <a:gd name="f1914" fmla="*/ f1500 1 5025119"/>
              <a:gd name="f1915" fmla="*/ f1501 1 6886274"/>
              <a:gd name="f1916" fmla="*/ f1502 1 5025119"/>
              <a:gd name="f1917" fmla="*/ f1503 1 6886274"/>
              <a:gd name="f1918" fmla="*/ f1504 1 5025119"/>
              <a:gd name="f1919" fmla="*/ f1505 1 6886274"/>
              <a:gd name="f1920" fmla="*/ f1506 1 5025119"/>
              <a:gd name="f1921" fmla="*/ f1507 1 6886274"/>
              <a:gd name="f1922" fmla="*/ f1508 1 5025119"/>
              <a:gd name="f1923" fmla="*/ f1509 1 6886274"/>
              <a:gd name="f1924" fmla="*/ f1510 1 5025119"/>
              <a:gd name="f1925" fmla="*/ f1511 1 6886274"/>
              <a:gd name="f1926" fmla="*/ f1512 1 5025119"/>
              <a:gd name="f1927" fmla="*/ f1513 1 6886274"/>
              <a:gd name="f1928" fmla="*/ f1514 1 5025119"/>
              <a:gd name="f1929" fmla="*/ f1515 1 6886274"/>
              <a:gd name="f1930" fmla="*/ f1516 1 5025119"/>
              <a:gd name="f1931" fmla="*/ f1517 1 6886274"/>
              <a:gd name="f1932" fmla="*/ f1518 1 5025119"/>
              <a:gd name="f1933" fmla="*/ f1519 1 6886274"/>
              <a:gd name="f1934" fmla="*/ f1520 1 5025119"/>
              <a:gd name="f1935" fmla="*/ f1521 1 6886274"/>
              <a:gd name="f1936" fmla="*/ f1522 1 5025119"/>
              <a:gd name="f1937" fmla="*/ f1523 1 6886274"/>
              <a:gd name="f1938" fmla="*/ f1524 1 5025119"/>
              <a:gd name="f1939" fmla="*/ f1525 1 6886274"/>
              <a:gd name="f1940" fmla="*/ f1526 1 5025119"/>
              <a:gd name="f1941" fmla="*/ f1527 1 6886274"/>
              <a:gd name="f1942" fmla="*/ f1528 1 5025119"/>
              <a:gd name="f1943" fmla="*/ f1529 1 6886274"/>
              <a:gd name="f1944" fmla="*/ f1530 1 5025119"/>
              <a:gd name="f1945" fmla="*/ f1531 1 6886274"/>
              <a:gd name="f1946" fmla="*/ f1532 1 5025119"/>
              <a:gd name="f1947" fmla="*/ f1533 1 6886274"/>
              <a:gd name="f1948" fmla="*/ f1534 1 5025119"/>
              <a:gd name="f1949" fmla="*/ f1535 1 6886274"/>
              <a:gd name="f1950" fmla="*/ f1536 1 5025119"/>
              <a:gd name="f1951" fmla="*/ f1537 1 6886274"/>
              <a:gd name="f1952" fmla="*/ f1538 1 5025119"/>
              <a:gd name="f1953" fmla="*/ f1539 1 6886274"/>
              <a:gd name="f1954" fmla="*/ f1540 1 5025119"/>
              <a:gd name="f1955" fmla="*/ f1541 1 6886274"/>
              <a:gd name="f1956" fmla="*/ f1542 1 5025119"/>
              <a:gd name="f1957" fmla="*/ f1543 1 6886274"/>
              <a:gd name="f1958" fmla="*/ f1544 1 5025119"/>
              <a:gd name="f1959" fmla="*/ f1545 1 6886274"/>
              <a:gd name="f1960" fmla="*/ f1546 1 5025119"/>
              <a:gd name="f1961" fmla="*/ f1547 1 6886274"/>
              <a:gd name="f1962" fmla="*/ f1548 1 5025119"/>
              <a:gd name="f1963" fmla="*/ f1549 1 6886274"/>
              <a:gd name="f1964" fmla="*/ f1550 1 5025119"/>
              <a:gd name="f1965" fmla="*/ f1551 1 6886274"/>
              <a:gd name="f1966" fmla="*/ f1552 1 5025119"/>
              <a:gd name="f1967" fmla="*/ f1553 1 6886274"/>
              <a:gd name="f1968" fmla="*/ f1554 1 5025119"/>
              <a:gd name="f1969" fmla="*/ f1555 1 6886274"/>
              <a:gd name="f1970" fmla="*/ f1556 1 5025119"/>
              <a:gd name="f1971" fmla="*/ f1557 1 6886274"/>
              <a:gd name="f1972" fmla="*/ f1558 1 5025119"/>
              <a:gd name="f1973" fmla="*/ f1559 1 6886274"/>
              <a:gd name="f1974" fmla="*/ f1560 1 5025119"/>
              <a:gd name="f1975" fmla="*/ f1561 1 6886274"/>
              <a:gd name="f1976" fmla="*/ f1562 1 5025119"/>
              <a:gd name="f1977" fmla="*/ f1563 1 6886274"/>
              <a:gd name="f1978" fmla="*/ f1564 1 5025119"/>
              <a:gd name="f1979" fmla="*/ f1565 1 6886274"/>
              <a:gd name="f1980" fmla="*/ f1566 1 5025119"/>
              <a:gd name="f1981" fmla="*/ f1567 1 6886274"/>
              <a:gd name="f1982" fmla="*/ f1568 1 5025119"/>
              <a:gd name="f1983" fmla="*/ f1569 1 6886274"/>
              <a:gd name="f1984" fmla="*/ f1570 1 6886274"/>
              <a:gd name="f1985" fmla="*/ f1571 1 5025119"/>
              <a:gd name="f1986" fmla="*/ f1572 1 6886274"/>
              <a:gd name="f1987" fmla="*/ f1573 1 5025119"/>
              <a:gd name="f1988" fmla="*/ f1574 1 6886274"/>
              <a:gd name="f1989" fmla="*/ f1575 1 5025119"/>
              <a:gd name="f1990" fmla="*/ f1576 1 6886274"/>
              <a:gd name="f1991" fmla="*/ f1577 1 5025119"/>
              <a:gd name="f1992" fmla="*/ f1578 1 6886274"/>
              <a:gd name="f1993" fmla="*/ f1579 1 5025119"/>
              <a:gd name="f1994" fmla="*/ f1580 1 6886274"/>
              <a:gd name="f1995" fmla="*/ f1581 1 5025119"/>
              <a:gd name="f1996" fmla="*/ f1582 1 6886274"/>
              <a:gd name="f1997" fmla="*/ f1583 1 5025119"/>
              <a:gd name="f1998" fmla="*/ f1584 1 6886274"/>
              <a:gd name="f1999" fmla="*/ f1585 1 5025119"/>
              <a:gd name="f2000" fmla="*/ f1586 1 6886274"/>
              <a:gd name="f2001" fmla="*/ f1587 1 5025119"/>
              <a:gd name="f2002" fmla="*/ f1588 1 6886274"/>
              <a:gd name="f2003" fmla="*/ f1589 1 5025119"/>
              <a:gd name="f2004" fmla="*/ f1590 1 6886274"/>
              <a:gd name="f2005" fmla="*/ f1591 1 5025119"/>
              <a:gd name="f2006" fmla="*/ f1592 1 6886274"/>
              <a:gd name="f2007" fmla="*/ f1593 1 5025119"/>
              <a:gd name="f2008" fmla="*/ f1594 1 6886274"/>
              <a:gd name="f2009" fmla="*/ f1595 1 5025119"/>
              <a:gd name="f2010" fmla="*/ f1596 1 6886274"/>
              <a:gd name="f2011" fmla="*/ f1597 1 5025119"/>
              <a:gd name="f2012" fmla="*/ f1598 1 6886274"/>
              <a:gd name="f2013" fmla="*/ f1599 1 5025119"/>
              <a:gd name="f2014" fmla="*/ f1600 1 6886274"/>
              <a:gd name="f2015" fmla="*/ f1601 1 5025119"/>
              <a:gd name="f2016" fmla="*/ f1602 1 6886274"/>
              <a:gd name="f2017" fmla="*/ f1603 1 5025119"/>
              <a:gd name="f2018" fmla="*/ f1604 1 6886274"/>
              <a:gd name="f2019" fmla="*/ f1605 1 5025119"/>
              <a:gd name="f2020" fmla="*/ f1606 1 6886274"/>
              <a:gd name="f2021" fmla="*/ f1607 1 5025119"/>
              <a:gd name="f2022" fmla="*/ f1608 1 6886274"/>
              <a:gd name="f2023" fmla="*/ f1609 1 5025119"/>
              <a:gd name="f2024" fmla="*/ f1610 1 6886274"/>
              <a:gd name="f2025" fmla="*/ f1611 1 5025119"/>
              <a:gd name="f2026" fmla="*/ f1612 1 6886274"/>
              <a:gd name="f2027" fmla="*/ f1613 1 5025119"/>
              <a:gd name="f2028" fmla="*/ f1614 1 6886274"/>
              <a:gd name="f2029" fmla="*/ f1615 1 5025119"/>
              <a:gd name="f2030" fmla="*/ f5 1 f1201"/>
              <a:gd name="f2031" fmla="*/ f6 1 f1201"/>
              <a:gd name="f2032" fmla="*/ f5 1 f1202"/>
              <a:gd name="f2033" fmla="*/ f7 1 f1202"/>
              <a:gd name="f2034" fmla="+- f1616 0 f1"/>
              <a:gd name="f2035" fmla="*/ f1617 1 f1201"/>
              <a:gd name="f2036" fmla="*/ f1618 1 f1202"/>
              <a:gd name="f2037" fmla="*/ f1619 1 f1201"/>
              <a:gd name="f2038" fmla="*/ f1620 1 f1202"/>
              <a:gd name="f2039" fmla="*/ f1621 1 f1201"/>
              <a:gd name="f2040" fmla="*/ f1622 1 f1202"/>
              <a:gd name="f2041" fmla="*/ f1623 1 f1201"/>
              <a:gd name="f2042" fmla="*/ f1624 1 f1202"/>
              <a:gd name="f2043" fmla="*/ f1625 1 f1201"/>
              <a:gd name="f2044" fmla="*/ f1626 1 f1202"/>
              <a:gd name="f2045" fmla="*/ f1627 1 f1201"/>
              <a:gd name="f2046" fmla="*/ f1628 1 f1202"/>
              <a:gd name="f2047" fmla="*/ f1629 1 f1201"/>
              <a:gd name="f2048" fmla="*/ f1630 1 f1202"/>
              <a:gd name="f2049" fmla="*/ f1631 1 f1201"/>
              <a:gd name="f2050" fmla="*/ f1632 1 f1202"/>
              <a:gd name="f2051" fmla="*/ f1633 1 f1201"/>
              <a:gd name="f2052" fmla="*/ f1634 1 f1202"/>
              <a:gd name="f2053" fmla="*/ f1635 1 f1201"/>
              <a:gd name="f2054" fmla="*/ f1636 1 f1202"/>
              <a:gd name="f2055" fmla="*/ f1637 1 f1201"/>
              <a:gd name="f2056" fmla="*/ f1638 1 f1202"/>
              <a:gd name="f2057" fmla="*/ f1639 1 f1201"/>
              <a:gd name="f2058" fmla="*/ f1640 1 f1202"/>
              <a:gd name="f2059" fmla="*/ f1641 1 f1201"/>
              <a:gd name="f2060" fmla="*/ f1642 1 f1202"/>
              <a:gd name="f2061" fmla="*/ f1643 1 f1201"/>
              <a:gd name="f2062" fmla="*/ f1644 1 f1202"/>
              <a:gd name="f2063" fmla="*/ f1645 1 f1201"/>
              <a:gd name="f2064" fmla="*/ f1646 1 f1202"/>
              <a:gd name="f2065" fmla="*/ f1647 1 f1201"/>
              <a:gd name="f2066" fmla="*/ f1648 1 f1202"/>
              <a:gd name="f2067" fmla="*/ f1649 1 f1201"/>
              <a:gd name="f2068" fmla="*/ f1650 1 f1202"/>
              <a:gd name="f2069" fmla="*/ f1651 1 f1201"/>
              <a:gd name="f2070" fmla="*/ f1652 1 f1202"/>
              <a:gd name="f2071" fmla="*/ f1653 1 f1201"/>
              <a:gd name="f2072" fmla="*/ f1654 1 f1202"/>
              <a:gd name="f2073" fmla="*/ f1655 1 f1201"/>
              <a:gd name="f2074" fmla="*/ f1656 1 f1202"/>
              <a:gd name="f2075" fmla="*/ f1657 1 f1201"/>
              <a:gd name="f2076" fmla="*/ f1658 1 f1202"/>
              <a:gd name="f2077" fmla="*/ f1659 1 f1201"/>
              <a:gd name="f2078" fmla="*/ f1660 1 f1202"/>
              <a:gd name="f2079" fmla="*/ f1661 1 f1201"/>
              <a:gd name="f2080" fmla="*/ f1662 1 f1201"/>
              <a:gd name="f2081" fmla="*/ f1663 1 f1202"/>
              <a:gd name="f2082" fmla="*/ f1664 1 f1201"/>
              <a:gd name="f2083" fmla="*/ f1665 1 f1202"/>
              <a:gd name="f2084" fmla="*/ f1666 1 f1201"/>
              <a:gd name="f2085" fmla="*/ f1667 1 f1202"/>
              <a:gd name="f2086" fmla="*/ f1668 1 f1201"/>
              <a:gd name="f2087" fmla="*/ f1669 1 f1202"/>
              <a:gd name="f2088" fmla="*/ f1670 1 f1201"/>
              <a:gd name="f2089" fmla="*/ f1671 1 f1202"/>
              <a:gd name="f2090" fmla="*/ f1672 1 f1202"/>
              <a:gd name="f2091" fmla="*/ f1673 1 f1201"/>
              <a:gd name="f2092" fmla="*/ f1674 1 f1202"/>
              <a:gd name="f2093" fmla="*/ f1675 1 f1201"/>
              <a:gd name="f2094" fmla="*/ f1676 1 f1202"/>
              <a:gd name="f2095" fmla="*/ f1677 1 f1201"/>
              <a:gd name="f2096" fmla="*/ f1678 1 f1202"/>
              <a:gd name="f2097" fmla="*/ f1679 1 f1201"/>
              <a:gd name="f2098" fmla="*/ f1680 1 f1202"/>
              <a:gd name="f2099" fmla="*/ f1681 1 f1201"/>
              <a:gd name="f2100" fmla="*/ f1682 1 f1202"/>
              <a:gd name="f2101" fmla="*/ f1683 1 f1201"/>
              <a:gd name="f2102" fmla="*/ f1684 1 f1202"/>
              <a:gd name="f2103" fmla="*/ f1685 1 f1201"/>
              <a:gd name="f2104" fmla="*/ f1686 1 f1202"/>
              <a:gd name="f2105" fmla="*/ f1687 1 f1201"/>
              <a:gd name="f2106" fmla="*/ f1688 1 f1202"/>
              <a:gd name="f2107" fmla="*/ f1689 1 f1201"/>
              <a:gd name="f2108" fmla="*/ f1690 1 f1202"/>
              <a:gd name="f2109" fmla="*/ f1691 1 f1201"/>
              <a:gd name="f2110" fmla="*/ f1692 1 f1202"/>
              <a:gd name="f2111" fmla="*/ f1693 1 f1201"/>
              <a:gd name="f2112" fmla="*/ f1694 1 f1202"/>
              <a:gd name="f2113" fmla="*/ f1695 1 f1201"/>
              <a:gd name="f2114" fmla="*/ f1696 1 f1202"/>
              <a:gd name="f2115" fmla="*/ f1697 1 f1201"/>
              <a:gd name="f2116" fmla="*/ f1698 1 f1202"/>
              <a:gd name="f2117" fmla="*/ f1699 1 f1201"/>
              <a:gd name="f2118" fmla="*/ f1700 1 f1202"/>
              <a:gd name="f2119" fmla="*/ f1701 1 f1201"/>
              <a:gd name="f2120" fmla="*/ f1702 1 f1202"/>
              <a:gd name="f2121" fmla="*/ f1703 1 f1201"/>
              <a:gd name="f2122" fmla="*/ f1704 1 f1202"/>
              <a:gd name="f2123" fmla="*/ f1705 1 f1201"/>
              <a:gd name="f2124" fmla="*/ f1706 1 f1202"/>
              <a:gd name="f2125" fmla="*/ f1707 1 f1201"/>
              <a:gd name="f2126" fmla="*/ f1708 1 f1202"/>
              <a:gd name="f2127" fmla="*/ f1709 1 f1202"/>
              <a:gd name="f2128" fmla="*/ f1710 1 f1201"/>
              <a:gd name="f2129" fmla="*/ f1711 1 f1202"/>
              <a:gd name="f2130" fmla="*/ f1712 1 f1201"/>
              <a:gd name="f2131" fmla="*/ f1713 1 f1202"/>
              <a:gd name="f2132" fmla="*/ f1714 1 f1201"/>
              <a:gd name="f2133" fmla="*/ f1715 1 f1202"/>
              <a:gd name="f2134" fmla="*/ f1716 1 f1201"/>
              <a:gd name="f2135" fmla="*/ f1717 1 f1202"/>
              <a:gd name="f2136" fmla="*/ f1718 1 f1201"/>
              <a:gd name="f2137" fmla="*/ f1719 1 f1202"/>
              <a:gd name="f2138" fmla="*/ f1720 1 f1201"/>
              <a:gd name="f2139" fmla="*/ f1721 1 f1202"/>
              <a:gd name="f2140" fmla="*/ f1722 1 f1201"/>
              <a:gd name="f2141" fmla="*/ f1723 1 f1202"/>
              <a:gd name="f2142" fmla="*/ f1724 1 f1202"/>
              <a:gd name="f2143" fmla="*/ f1725 1 f1201"/>
              <a:gd name="f2144" fmla="*/ f1726 1 f1202"/>
              <a:gd name="f2145" fmla="*/ f1727 1 f1201"/>
              <a:gd name="f2146" fmla="*/ f1728 1 f1202"/>
              <a:gd name="f2147" fmla="*/ f1729 1 f1201"/>
              <a:gd name="f2148" fmla="*/ f1730 1 f1202"/>
              <a:gd name="f2149" fmla="*/ f1731 1 f1201"/>
              <a:gd name="f2150" fmla="*/ f1732 1 f1202"/>
              <a:gd name="f2151" fmla="*/ f1733 1 f1201"/>
              <a:gd name="f2152" fmla="*/ f1734 1 f1202"/>
              <a:gd name="f2153" fmla="*/ f1735 1 f1201"/>
              <a:gd name="f2154" fmla="*/ f1736 1 f1202"/>
              <a:gd name="f2155" fmla="*/ f1737 1 f1201"/>
              <a:gd name="f2156" fmla="*/ f1738 1 f1202"/>
              <a:gd name="f2157" fmla="*/ f1739 1 f1201"/>
              <a:gd name="f2158" fmla="*/ f1740 1 f1202"/>
              <a:gd name="f2159" fmla="*/ f1741 1 f1201"/>
              <a:gd name="f2160" fmla="*/ f1742 1 f1202"/>
              <a:gd name="f2161" fmla="*/ f1743 1 f1201"/>
              <a:gd name="f2162" fmla="*/ f1744 1 f1202"/>
              <a:gd name="f2163" fmla="*/ f1745 1 f1202"/>
              <a:gd name="f2164" fmla="*/ f1746 1 f1201"/>
              <a:gd name="f2165" fmla="*/ f1747 1 f1202"/>
              <a:gd name="f2166" fmla="*/ f1748 1 f1201"/>
              <a:gd name="f2167" fmla="*/ f1749 1 f1202"/>
              <a:gd name="f2168" fmla="*/ f1750 1 f1201"/>
              <a:gd name="f2169" fmla="*/ f1751 1 f1202"/>
              <a:gd name="f2170" fmla="*/ f1752 1 f1201"/>
              <a:gd name="f2171" fmla="*/ f1753 1 f1202"/>
              <a:gd name="f2172" fmla="*/ f1754 1 f1201"/>
              <a:gd name="f2173" fmla="*/ f1755 1 f1202"/>
              <a:gd name="f2174" fmla="*/ f1756 1 f1201"/>
              <a:gd name="f2175" fmla="*/ f1757 1 f1201"/>
              <a:gd name="f2176" fmla="*/ f1758 1 f1202"/>
              <a:gd name="f2177" fmla="*/ f1759 1 f1201"/>
              <a:gd name="f2178" fmla="*/ f1760 1 f1202"/>
              <a:gd name="f2179" fmla="*/ f1761 1 f1201"/>
              <a:gd name="f2180" fmla="*/ f1762 1 f1202"/>
              <a:gd name="f2181" fmla="*/ f1763 1 f1201"/>
              <a:gd name="f2182" fmla="*/ f1764 1 f1202"/>
              <a:gd name="f2183" fmla="*/ f1765 1 f1201"/>
              <a:gd name="f2184" fmla="*/ f1766 1 f1201"/>
              <a:gd name="f2185" fmla="*/ f1767 1 f1202"/>
              <a:gd name="f2186" fmla="*/ f1768 1 f1201"/>
              <a:gd name="f2187" fmla="*/ f1769 1 f1202"/>
              <a:gd name="f2188" fmla="*/ f1770 1 f1201"/>
              <a:gd name="f2189" fmla="*/ f1771 1 f1202"/>
              <a:gd name="f2190" fmla="*/ f1772 1 f1201"/>
              <a:gd name="f2191" fmla="*/ f1773 1 f1202"/>
              <a:gd name="f2192" fmla="*/ f1774 1 f1201"/>
              <a:gd name="f2193" fmla="*/ f1775 1 f1202"/>
              <a:gd name="f2194" fmla="*/ f1776 1 f1201"/>
              <a:gd name="f2195" fmla="*/ f1777 1 f1202"/>
              <a:gd name="f2196" fmla="*/ f1778 1 f1201"/>
              <a:gd name="f2197" fmla="*/ f1779 1 f1202"/>
              <a:gd name="f2198" fmla="*/ f1780 1 f1202"/>
              <a:gd name="f2199" fmla="*/ f1781 1 f1201"/>
              <a:gd name="f2200" fmla="*/ f1782 1 f1202"/>
              <a:gd name="f2201" fmla="*/ f1783 1 f1201"/>
              <a:gd name="f2202" fmla="*/ f1784 1 f1202"/>
              <a:gd name="f2203" fmla="*/ f1785 1 f1201"/>
              <a:gd name="f2204" fmla="*/ f1786 1 f1202"/>
              <a:gd name="f2205" fmla="*/ f1787 1 f1201"/>
              <a:gd name="f2206" fmla="*/ f1788 1 f1202"/>
              <a:gd name="f2207" fmla="*/ f1789 1 f1201"/>
              <a:gd name="f2208" fmla="*/ f1790 1 f1202"/>
              <a:gd name="f2209" fmla="*/ f1791 1 f1201"/>
              <a:gd name="f2210" fmla="*/ f1792 1 f1202"/>
              <a:gd name="f2211" fmla="*/ f1793 1 f1201"/>
              <a:gd name="f2212" fmla="*/ f1794 1 f1202"/>
              <a:gd name="f2213" fmla="*/ f1795 1 f1201"/>
              <a:gd name="f2214" fmla="*/ f1796 1 f1202"/>
              <a:gd name="f2215" fmla="*/ f1797 1 f1201"/>
              <a:gd name="f2216" fmla="*/ f1798 1 f1202"/>
              <a:gd name="f2217" fmla="*/ f1799 1 f1201"/>
              <a:gd name="f2218" fmla="*/ f1800 1 f1202"/>
              <a:gd name="f2219" fmla="*/ f1801 1 f1201"/>
              <a:gd name="f2220" fmla="*/ f1802 1 f1202"/>
              <a:gd name="f2221" fmla="*/ f1803 1 f1201"/>
              <a:gd name="f2222" fmla="*/ f1804 1 f1202"/>
              <a:gd name="f2223" fmla="*/ f1805 1 f1201"/>
              <a:gd name="f2224" fmla="*/ f1806 1 f1202"/>
              <a:gd name="f2225" fmla="*/ f1807 1 f1201"/>
              <a:gd name="f2226" fmla="*/ f1808 1 f1202"/>
              <a:gd name="f2227" fmla="*/ f1809 1 f1201"/>
              <a:gd name="f2228" fmla="*/ f1810 1 f1202"/>
              <a:gd name="f2229" fmla="*/ f1811 1 f1201"/>
              <a:gd name="f2230" fmla="*/ f1812 1 f1202"/>
              <a:gd name="f2231" fmla="*/ f1813 1 f1201"/>
              <a:gd name="f2232" fmla="*/ f1814 1 f1201"/>
              <a:gd name="f2233" fmla="*/ f1815 1 f1202"/>
              <a:gd name="f2234" fmla="*/ f1816 1 f1201"/>
              <a:gd name="f2235" fmla="*/ f1817 1 f1202"/>
              <a:gd name="f2236" fmla="*/ f1818 1 f1201"/>
              <a:gd name="f2237" fmla="*/ f1819 1 f1202"/>
              <a:gd name="f2238" fmla="*/ f1820 1 f1201"/>
              <a:gd name="f2239" fmla="*/ f1821 1 f1202"/>
              <a:gd name="f2240" fmla="*/ f1822 1 f1201"/>
              <a:gd name="f2241" fmla="*/ f1823 1 f1202"/>
              <a:gd name="f2242" fmla="*/ f1824 1 f1201"/>
              <a:gd name="f2243" fmla="*/ f1825 1 f1202"/>
              <a:gd name="f2244" fmla="*/ f1826 1 f1201"/>
              <a:gd name="f2245" fmla="*/ f1827 1 f1202"/>
              <a:gd name="f2246" fmla="*/ f1828 1 f1201"/>
              <a:gd name="f2247" fmla="*/ f1829 1 f1202"/>
              <a:gd name="f2248" fmla="*/ f1830 1 f1201"/>
              <a:gd name="f2249" fmla="*/ f1831 1 f1202"/>
              <a:gd name="f2250" fmla="*/ f1832 1 f1201"/>
              <a:gd name="f2251" fmla="*/ f1833 1 f1202"/>
              <a:gd name="f2252" fmla="*/ f1834 1 f1201"/>
              <a:gd name="f2253" fmla="*/ f1835 1 f1202"/>
              <a:gd name="f2254" fmla="*/ f1836 1 f1201"/>
              <a:gd name="f2255" fmla="*/ f1837 1 f1202"/>
              <a:gd name="f2256" fmla="*/ f1838 1 f1201"/>
              <a:gd name="f2257" fmla="*/ f1839 1 f1202"/>
              <a:gd name="f2258" fmla="*/ f1840 1 f1201"/>
              <a:gd name="f2259" fmla="*/ f1841 1 f1202"/>
              <a:gd name="f2260" fmla="*/ f1842 1 f1201"/>
              <a:gd name="f2261" fmla="*/ f1843 1 f1202"/>
              <a:gd name="f2262" fmla="*/ f1844 1 f1201"/>
              <a:gd name="f2263" fmla="*/ f1845 1 f1202"/>
              <a:gd name="f2264" fmla="*/ f1846 1 f1201"/>
              <a:gd name="f2265" fmla="*/ f1847 1 f1202"/>
              <a:gd name="f2266" fmla="*/ f1848 1 f1201"/>
              <a:gd name="f2267" fmla="*/ f1849 1 f1202"/>
              <a:gd name="f2268" fmla="*/ f1850 1 f1201"/>
              <a:gd name="f2269" fmla="*/ f1851 1 f1202"/>
              <a:gd name="f2270" fmla="*/ f1852 1 f1201"/>
              <a:gd name="f2271" fmla="*/ f1853 1 f1202"/>
              <a:gd name="f2272" fmla="*/ f1854 1 f1201"/>
              <a:gd name="f2273" fmla="*/ f1855 1 f1202"/>
              <a:gd name="f2274" fmla="*/ f1856 1 f1201"/>
              <a:gd name="f2275" fmla="*/ f1857 1 f1202"/>
              <a:gd name="f2276" fmla="*/ f1858 1 f1202"/>
              <a:gd name="f2277" fmla="*/ f1859 1 f1201"/>
              <a:gd name="f2278" fmla="*/ f1860 1 f1202"/>
              <a:gd name="f2279" fmla="*/ f1861 1 f1201"/>
              <a:gd name="f2280" fmla="*/ f1862 1 f1202"/>
              <a:gd name="f2281" fmla="*/ f1863 1 f1201"/>
              <a:gd name="f2282" fmla="*/ f1864 1 f1202"/>
              <a:gd name="f2283" fmla="*/ f1865 1 f1201"/>
              <a:gd name="f2284" fmla="*/ f1866 1 f1202"/>
              <a:gd name="f2285" fmla="*/ f1867 1 f1201"/>
              <a:gd name="f2286" fmla="*/ f1868 1 f1202"/>
              <a:gd name="f2287" fmla="*/ f1869 1 f1201"/>
              <a:gd name="f2288" fmla="*/ f1870 1 f1202"/>
              <a:gd name="f2289" fmla="*/ f1871 1 f1201"/>
              <a:gd name="f2290" fmla="*/ f1872 1 f1202"/>
              <a:gd name="f2291" fmla="*/ f1873 1 f1201"/>
              <a:gd name="f2292" fmla="*/ f1874 1 f1202"/>
              <a:gd name="f2293" fmla="*/ f1875 1 f1201"/>
              <a:gd name="f2294" fmla="*/ f1876 1 f1202"/>
              <a:gd name="f2295" fmla="*/ f1877 1 f1201"/>
              <a:gd name="f2296" fmla="*/ f1878 1 f1202"/>
              <a:gd name="f2297" fmla="*/ f1879 1 f1201"/>
              <a:gd name="f2298" fmla="*/ f1880 1 f1202"/>
              <a:gd name="f2299" fmla="*/ f1881 1 f1201"/>
              <a:gd name="f2300" fmla="*/ f1882 1 f1202"/>
              <a:gd name="f2301" fmla="*/ f1883 1 f1201"/>
              <a:gd name="f2302" fmla="*/ f1884 1 f1202"/>
              <a:gd name="f2303" fmla="*/ f1885 1 f1201"/>
              <a:gd name="f2304" fmla="*/ f1886 1 f1202"/>
              <a:gd name="f2305" fmla="*/ f1887 1 f1201"/>
              <a:gd name="f2306" fmla="*/ f1888 1 f1202"/>
              <a:gd name="f2307" fmla="*/ f1889 1 f1201"/>
              <a:gd name="f2308" fmla="*/ f1890 1 f1202"/>
              <a:gd name="f2309" fmla="*/ f1891 1 f1201"/>
              <a:gd name="f2310" fmla="*/ f1892 1 f1202"/>
              <a:gd name="f2311" fmla="*/ f1893 1 f1201"/>
              <a:gd name="f2312" fmla="*/ f1894 1 f1202"/>
              <a:gd name="f2313" fmla="*/ f1895 1 f1201"/>
              <a:gd name="f2314" fmla="*/ f1896 1 f1202"/>
              <a:gd name="f2315" fmla="*/ f1897 1 f1201"/>
              <a:gd name="f2316" fmla="*/ f1898 1 f1202"/>
              <a:gd name="f2317" fmla="*/ f1899 1 f1201"/>
              <a:gd name="f2318" fmla="*/ f1900 1 f1202"/>
              <a:gd name="f2319" fmla="*/ f1901 1 f1201"/>
              <a:gd name="f2320" fmla="*/ f1902 1 f1202"/>
              <a:gd name="f2321" fmla="*/ f1903 1 f1201"/>
              <a:gd name="f2322" fmla="*/ f1904 1 f1202"/>
              <a:gd name="f2323" fmla="*/ f1905 1 f1201"/>
              <a:gd name="f2324" fmla="*/ f1906 1 f1202"/>
              <a:gd name="f2325" fmla="*/ f1907 1 f1201"/>
              <a:gd name="f2326" fmla="*/ f1908 1 f1202"/>
              <a:gd name="f2327" fmla="*/ f1909 1 f1201"/>
              <a:gd name="f2328" fmla="*/ f1910 1 f1202"/>
              <a:gd name="f2329" fmla="*/ f1911 1 f1201"/>
              <a:gd name="f2330" fmla="*/ f1912 1 f1202"/>
              <a:gd name="f2331" fmla="*/ f1913 1 f1201"/>
              <a:gd name="f2332" fmla="*/ f1914 1 f1202"/>
              <a:gd name="f2333" fmla="*/ f1915 1 f1201"/>
              <a:gd name="f2334" fmla="*/ f1916 1 f1202"/>
              <a:gd name="f2335" fmla="*/ f1917 1 f1201"/>
              <a:gd name="f2336" fmla="*/ f1918 1 f1202"/>
              <a:gd name="f2337" fmla="*/ f1919 1 f1201"/>
              <a:gd name="f2338" fmla="*/ f1920 1 f1202"/>
              <a:gd name="f2339" fmla="*/ f1921 1 f1201"/>
              <a:gd name="f2340" fmla="*/ f1922 1 f1202"/>
              <a:gd name="f2341" fmla="*/ f1923 1 f1201"/>
              <a:gd name="f2342" fmla="*/ f1924 1 f1202"/>
              <a:gd name="f2343" fmla="*/ f1925 1 f1201"/>
              <a:gd name="f2344" fmla="*/ f1926 1 f1202"/>
              <a:gd name="f2345" fmla="*/ f1927 1 f1201"/>
              <a:gd name="f2346" fmla="*/ f1928 1 f1202"/>
              <a:gd name="f2347" fmla="*/ f1929 1 f1201"/>
              <a:gd name="f2348" fmla="*/ f1930 1 f1202"/>
              <a:gd name="f2349" fmla="*/ f1931 1 f1201"/>
              <a:gd name="f2350" fmla="*/ f1932 1 f1202"/>
              <a:gd name="f2351" fmla="*/ f1933 1 f1201"/>
              <a:gd name="f2352" fmla="*/ f1934 1 f1202"/>
              <a:gd name="f2353" fmla="*/ f1935 1 f1201"/>
              <a:gd name="f2354" fmla="*/ f1936 1 f1202"/>
              <a:gd name="f2355" fmla="*/ f1937 1 f1201"/>
              <a:gd name="f2356" fmla="*/ f1938 1 f1202"/>
              <a:gd name="f2357" fmla="*/ f1939 1 f1201"/>
              <a:gd name="f2358" fmla="*/ f1940 1 f1202"/>
              <a:gd name="f2359" fmla="*/ f1941 1 f1201"/>
              <a:gd name="f2360" fmla="*/ f1942 1 f1202"/>
              <a:gd name="f2361" fmla="*/ f1943 1 f1201"/>
              <a:gd name="f2362" fmla="*/ f1944 1 f1202"/>
              <a:gd name="f2363" fmla="*/ f1945 1 f1201"/>
              <a:gd name="f2364" fmla="*/ f1946 1 f1202"/>
              <a:gd name="f2365" fmla="*/ f1947 1 f1201"/>
              <a:gd name="f2366" fmla="*/ f1948 1 f1202"/>
              <a:gd name="f2367" fmla="*/ f1949 1 f1201"/>
              <a:gd name="f2368" fmla="*/ f1950 1 f1202"/>
              <a:gd name="f2369" fmla="*/ f1951 1 f1201"/>
              <a:gd name="f2370" fmla="*/ f1952 1 f1202"/>
              <a:gd name="f2371" fmla="*/ f1953 1 f1201"/>
              <a:gd name="f2372" fmla="*/ f1954 1 f1202"/>
              <a:gd name="f2373" fmla="*/ f1955 1 f1201"/>
              <a:gd name="f2374" fmla="*/ f1956 1 f1202"/>
              <a:gd name="f2375" fmla="*/ f1957 1 f1201"/>
              <a:gd name="f2376" fmla="*/ f1958 1 f1202"/>
              <a:gd name="f2377" fmla="*/ f1959 1 f1201"/>
              <a:gd name="f2378" fmla="*/ f1960 1 f1202"/>
              <a:gd name="f2379" fmla="*/ f1961 1 f1201"/>
              <a:gd name="f2380" fmla="*/ f1962 1 f1202"/>
              <a:gd name="f2381" fmla="*/ f1963 1 f1201"/>
              <a:gd name="f2382" fmla="*/ f1964 1 f1202"/>
              <a:gd name="f2383" fmla="*/ f1965 1 f1201"/>
              <a:gd name="f2384" fmla="*/ f1966 1 f1202"/>
              <a:gd name="f2385" fmla="*/ f1967 1 f1201"/>
              <a:gd name="f2386" fmla="*/ f1968 1 f1202"/>
              <a:gd name="f2387" fmla="*/ f1969 1 f1201"/>
              <a:gd name="f2388" fmla="*/ f1970 1 f1202"/>
              <a:gd name="f2389" fmla="*/ f1971 1 f1201"/>
              <a:gd name="f2390" fmla="*/ f1972 1 f1202"/>
              <a:gd name="f2391" fmla="*/ f1973 1 f1201"/>
              <a:gd name="f2392" fmla="*/ f1974 1 f1202"/>
              <a:gd name="f2393" fmla="*/ f1975 1 f1201"/>
              <a:gd name="f2394" fmla="*/ f1976 1 f1202"/>
              <a:gd name="f2395" fmla="*/ f1977 1 f1201"/>
              <a:gd name="f2396" fmla="*/ f1978 1 f1202"/>
              <a:gd name="f2397" fmla="*/ f1979 1 f1201"/>
              <a:gd name="f2398" fmla="*/ f1980 1 f1202"/>
              <a:gd name="f2399" fmla="*/ f1981 1 f1201"/>
              <a:gd name="f2400" fmla="*/ f1982 1 f1202"/>
              <a:gd name="f2401" fmla="*/ f1983 1 f1201"/>
              <a:gd name="f2402" fmla="*/ f1984 1 f1201"/>
              <a:gd name="f2403" fmla="*/ f1985 1 f1202"/>
              <a:gd name="f2404" fmla="*/ f1986 1 f1201"/>
              <a:gd name="f2405" fmla="*/ f1987 1 f1202"/>
              <a:gd name="f2406" fmla="*/ f1988 1 f1201"/>
              <a:gd name="f2407" fmla="*/ f1989 1 f1202"/>
              <a:gd name="f2408" fmla="*/ f1990 1 f1201"/>
              <a:gd name="f2409" fmla="*/ f1991 1 f1202"/>
              <a:gd name="f2410" fmla="*/ f1992 1 f1201"/>
              <a:gd name="f2411" fmla="*/ f1993 1 f1202"/>
              <a:gd name="f2412" fmla="*/ f1994 1 f1201"/>
              <a:gd name="f2413" fmla="*/ f1995 1 f1202"/>
              <a:gd name="f2414" fmla="*/ f1996 1 f1201"/>
              <a:gd name="f2415" fmla="*/ f1997 1 f1202"/>
              <a:gd name="f2416" fmla="*/ f1998 1 f1201"/>
              <a:gd name="f2417" fmla="*/ f1999 1 f1202"/>
              <a:gd name="f2418" fmla="*/ f2000 1 f1201"/>
              <a:gd name="f2419" fmla="*/ f2001 1 f1202"/>
              <a:gd name="f2420" fmla="*/ f2002 1 f1201"/>
              <a:gd name="f2421" fmla="*/ f2003 1 f1202"/>
              <a:gd name="f2422" fmla="*/ f2004 1 f1201"/>
              <a:gd name="f2423" fmla="*/ f2005 1 f1202"/>
              <a:gd name="f2424" fmla="*/ f2006 1 f1201"/>
              <a:gd name="f2425" fmla="*/ f2007 1 f1202"/>
              <a:gd name="f2426" fmla="*/ f2008 1 f1201"/>
              <a:gd name="f2427" fmla="*/ f2009 1 f1202"/>
              <a:gd name="f2428" fmla="*/ f2010 1 f1201"/>
              <a:gd name="f2429" fmla="*/ f2011 1 f1202"/>
              <a:gd name="f2430" fmla="*/ f2012 1 f1201"/>
              <a:gd name="f2431" fmla="*/ f2013 1 f1202"/>
              <a:gd name="f2432" fmla="*/ f2014 1 f1201"/>
              <a:gd name="f2433" fmla="*/ f2015 1 f1202"/>
              <a:gd name="f2434" fmla="*/ f2016 1 f1201"/>
              <a:gd name="f2435" fmla="*/ f2017 1 f1202"/>
              <a:gd name="f2436" fmla="*/ f2018 1 f1201"/>
              <a:gd name="f2437" fmla="*/ f2019 1 f1202"/>
              <a:gd name="f2438" fmla="*/ f2020 1 f1201"/>
              <a:gd name="f2439" fmla="*/ f2021 1 f1202"/>
              <a:gd name="f2440" fmla="*/ f2022 1 f1201"/>
              <a:gd name="f2441" fmla="*/ f2023 1 f1202"/>
              <a:gd name="f2442" fmla="*/ f2024 1 f1201"/>
              <a:gd name="f2443" fmla="*/ f2025 1 f1202"/>
              <a:gd name="f2444" fmla="*/ f2026 1 f1201"/>
              <a:gd name="f2445" fmla="*/ f2027 1 f1202"/>
              <a:gd name="f2446" fmla="*/ f2028 1 f1201"/>
              <a:gd name="f2447" fmla="*/ f2029 1 f1202"/>
              <a:gd name="f2448" fmla="*/ f2030 f1196 1"/>
              <a:gd name="f2449" fmla="*/ f2031 f1196 1"/>
              <a:gd name="f2450" fmla="*/ f2033 f1197 1"/>
              <a:gd name="f2451" fmla="*/ f2032 f1197 1"/>
              <a:gd name="f2452" fmla="*/ f2035 f1196 1"/>
              <a:gd name="f2453" fmla="*/ f2036 f1197 1"/>
              <a:gd name="f2454" fmla="*/ f2037 f1196 1"/>
              <a:gd name="f2455" fmla="*/ f2038 f1197 1"/>
              <a:gd name="f2456" fmla="*/ f2039 f1196 1"/>
              <a:gd name="f2457" fmla="*/ f2040 f1197 1"/>
              <a:gd name="f2458" fmla="*/ f2041 f1196 1"/>
              <a:gd name="f2459" fmla="*/ f2042 f1197 1"/>
              <a:gd name="f2460" fmla="*/ f2043 f1196 1"/>
              <a:gd name="f2461" fmla="*/ f2044 f1197 1"/>
              <a:gd name="f2462" fmla="*/ f2045 f1196 1"/>
              <a:gd name="f2463" fmla="*/ f2046 f1197 1"/>
              <a:gd name="f2464" fmla="*/ f2047 f1196 1"/>
              <a:gd name="f2465" fmla="*/ f2048 f1197 1"/>
              <a:gd name="f2466" fmla="*/ f2049 f1196 1"/>
              <a:gd name="f2467" fmla="*/ f2050 f1197 1"/>
              <a:gd name="f2468" fmla="*/ f2051 f1196 1"/>
              <a:gd name="f2469" fmla="*/ f2052 f1197 1"/>
              <a:gd name="f2470" fmla="*/ f2053 f1196 1"/>
              <a:gd name="f2471" fmla="*/ f2054 f1197 1"/>
              <a:gd name="f2472" fmla="*/ f2055 f1196 1"/>
              <a:gd name="f2473" fmla="*/ f2056 f1197 1"/>
              <a:gd name="f2474" fmla="*/ f2057 f1196 1"/>
              <a:gd name="f2475" fmla="*/ f2058 f1197 1"/>
              <a:gd name="f2476" fmla="*/ f2059 f1196 1"/>
              <a:gd name="f2477" fmla="*/ f2060 f1197 1"/>
              <a:gd name="f2478" fmla="*/ f2061 f1196 1"/>
              <a:gd name="f2479" fmla="*/ f2062 f1197 1"/>
              <a:gd name="f2480" fmla="*/ f2063 f1196 1"/>
              <a:gd name="f2481" fmla="*/ f2064 f1197 1"/>
              <a:gd name="f2482" fmla="*/ f2065 f1196 1"/>
              <a:gd name="f2483" fmla="*/ f2066 f1197 1"/>
              <a:gd name="f2484" fmla="*/ f2067 f1196 1"/>
              <a:gd name="f2485" fmla="*/ f2068 f1197 1"/>
              <a:gd name="f2486" fmla="*/ f2069 f1196 1"/>
              <a:gd name="f2487" fmla="*/ f2070 f1197 1"/>
              <a:gd name="f2488" fmla="*/ f2071 f1196 1"/>
              <a:gd name="f2489" fmla="*/ f2072 f1197 1"/>
              <a:gd name="f2490" fmla="*/ f2073 f1196 1"/>
              <a:gd name="f2491" fmla="*/ f2074 f1197 1"/>
              <a:gd name="f2492" fmla="*/ f2075 f1196 1"/>
              <a:gd name="f2493" fmla="*/ f2076 f1197 1"/>
              <a:gd name="f2494" fmla="*/ f2077 f1196 1"/>
              <a:gd name="f2495" fmla="*/ f2078 f1197 1"/>
              <a:gd name="f2496" fmla="*/ f2079 f1196 1"/>
              <a:gd name="f2497" fmla="*/ f2080 f1196 1"/>
              <a:gd name="f2498" fmla="*/ f2081 f1197 1"/>
              <a:gd name="f2499" fmla="*/ f2082 f1196 1"/>
              <a:gd name="f2500" fmla="*/ f2083 f1197 1"/>
              <a:gd name="f2501" fmla="*/ f2084 f1196 1"/>
              <a:gd name="f2502" fmla="*/ f2085 f1197 1"/>
              <a:gd name="f2503" fmla="*/ f2086 f1196 1"/>
              <a:gd name="f2504" fmla="*/ f2087 f1197 1"/>
              <a:gd name="f2505" fmla="*/ f2088 f1196 1"/>
              <a:gd name="f2506" fmla="*/ f2089 f1197 1"/>
              <a:gd name="f2507" fmla="*/ f2090 f1197 1"/>
              <a:gd name="f2508" fmla="*/ f2091 f1196 1"/>
              <a:gd name="f2509" fmla="*/ f2092 f1197 1"/>
              <a:gd name="f2510" fmla="*/ f2093 f1196 1"/>
              <a:gd name="f2511" fmla="*/ f2094 f1197 1"/>
              <a:gd name="f2512" fmla="*/ f2095 f1196 1"/>
              <a:gd name="f2513" fmla="*/ f2096 f1197 1"/>
              <a:gd name="f2514" fmla="*/ f2097 f1196 1"/>
              <a:gd name="f2515" fmla="*/ f2098 f1197 1"/>
              <a:gd name="f2516" fmla="*/ f2099 f1196 1"/>
              <a:gd name="f2517" fmla="*/ f2100 f1197 1"/>
              <a:gd name="f2518" fmla="*/ f2101 f1196 1"/>
              <a:gd name="f2519" fmla="*/ f2102 f1197 1"/>
              <a:gd name="f2520" fmla="*/ f2103 f1196 1"/>
              <a:gd name="f2521" fmla="*/ f2104 f1197 1"/>
              <a:gd name="f2522" fmla="*/ f2105 f1196 1"/>
              <a:gd name="f2523" fmla="*/ f2106 f1197 1"/>
              <a:gd name="f2524" fmla="*/ f2107 f1196 1"/>
              <a:gd name="f2525" fmla="*/ f2108 f1197 1"/>
              <a:gd name="f2526" fmla="*/ f2109 f1196 1"/>
              <a:gd name="f2527" fmla="*/ f2110 f1197 1"/>
              <a:gd name="f2528" fmla="*/ f2111 f1196 1"/>
              <a:gd name="f2529" fmla="*/ f2112 f1197 1"/>
              <a:gd name="f2530" fmla="*/ f2113 f1196 1"/>
              <a:gd name="f2531" fmla="*/ f2114 f1197 1"/>
              <a:gd name="f2532" fmla="*/ f2115 f1196 1"/>
              <a:gd name="f2533" fmla="*/ f2116 f1197 1"/>
              <a:gd name="f2534" fmla="*/ f2117 f1196 1"/>
              <a:gd name="f2535" fmla="*/ f2118 f1197 1"/>
              <a:gd name="f2536" fmla="*/ f2119 f1196 1"/>
              <a:gd name="f2537" fmla="*/ f2120 f1197 1"/>
              <a:gd name="f2538" fmla="*/ f2121 f1196 1"/>
              <a:gd name="f2539" fmla="*/ f2122 f1197 1"/>
              <a:gd name="f2540" fmla="*/ f2123 f1196 1"/>
              <a:gd name="f2541" fmla="*/ f2124 f1197 1"/>
              <a:gd name="f2542" fmla="*/ f2125 f1196 1"/>
              <a:gd name="f2543" fmla="*/ f2126 f1197 1"/>
              <a:gd name="f2544" fmla="*/ f2127 f1197 1"/>
              <a:gd name="f2545" fmla="*/ f2128 f1196 1"/>
              <a:gd name="f2546" fmla="*/ f2129 f1197 1"/>
              <a:gd name="f2547" fmla="*/ f2130 f1196 1"/>
              <a:gd name="f2548" fmla="*/ f2131 f1197 1"/>
              <a:gd name="f2549" fmla="*/ f2132 f1196 1"/>
              <a:gd name="f2550" fmla="*/ f2133 f1197 1"/>
              <a:gd name="f2551" fmla="*/ f2134 f1196 1"/>
              <a:gd name="f2552" fmla="*/ f2135 f1197 1"/>
              <a:gd name="f2553" fmla="*/ f2136 f1196 1"/>
              <a:gd name="f2554" fmla="*/ f2137 f1197 1"/>
              <a:gd name="f2555" fmla="*/ f2138 f1196 1"/>
              <a:gd name="f2556" fmla="*/ f2139 f1197 1"/>
              <a:gd name="f2557" fmla="*/ f2140 f1196 1"/>
              <a:gd name="f2558" fmla="*/ f2141 f1197 1"/>
              <a:gd name="f2559" fmla="*/ f2142 f1197 1"/>
              <a:gd name="f2560" fmla="*/ f2143 f1196 1"/>
              <a:gd name="f2561" fmla="*/ f2144 f1197 1"/>
              <a:gd name="f2562" fmla="*/ f2145 f1196 1"/>
              <a:gd name="f2563" fmla="*/ f2146 f1197 1"/>
              <a:gd name="f2564" fmla="*/ f2147 f1196 1"/>
              <a:gd name="f2565" fmla="*/ f2148 f1197 1"/>
              <a:gd name="f2566" fmla="*/ f2149 f1196 1"/>
              <a:gd name="f2567" fmla="*/ f2150 f1197 1"/>
              <a:gd name="f2568" fmla="*/ f2151 f1196 1"/>
              <a:gd name="f2569" fmla="*/ f2152 f1197 1"/>
              <a:gd name="f2570" fmla="*/ f2153 f1196 1"/>
              <a:gd name="f2571" fmla="*/ f2154 f1197 1"/>
              <a:gd name="f2572" fmla="*/ f2155 f1196 1"/>
              <a:gd name="f2573" fmla="*/ f2156 f1197 1"/>
              <a:gd name="f2574" fmla="*/ f2157 f1196 1"/>
              <a:gd name="f2575" fmla="*/ f2158 f1197 1"/>
              <a:gd name="f2576" fmla="*/ f2159 f1196 1"/>
              <a:gd name="f2577" fmla="*/ f2160 f1197 1"/>
              <a:gd name="f2578" fmla="*/ f2161 f1196 1"/>
              <a:gd name="f2579" fmla="*/ f2162 f1197 1"/>
              <a:gd name="f2580" fmla="*/ f2163 f1197 1"/>
              <a:gd name="f2581" fmla="*/ f2164 f1196 1"/>
              <a:gd name="f2582" fmla="*/ f2165 f1197 1"/>
              <a:gd name="f2583" fmla="*/ f2166 f1196 1"/>
              <a:gd name="f2584" fmla="*/ f2167 f1197 1"/>
              <a:gd name="f2585" fmla="*/ f2168 f1196 1"/>
              <a:gd name="f2586" fmla="*/ f2169 f1197 1"/>
              <a:gd name="f2587" fmla="*/ f2170 f1196 1"/>
              <a:gd name="f2588" fmla="*/ f2171 f1197 1"/>
              <a:gd name="f2589" fmla="*/ f2172 f1196 1"/>
              <a:gd name="f2590" fmla="*/ f2173 f1197 1"/>
              <a:gd name="f2591" fmla="*/ f2174 f1196 1"/>
              <a:gd name="f2592" fmla="*/ f2175 f1196 1"/>
              <a:gd name="f2593" fmla="*/ f2176 f1197 1"/>
              <a:gd name="f2594" fmla="*/ f2177 f1196 1"/>
              <a:gd name="f2595" fmla="*/ f2178 f1197 1"/>
              <a:gd name="f2596" fmla="*/ f2179 f1196 1"/>
              <a:gd name="f2597" fmla="*/ f2180 f1197 1"/>
              <a:gd name="f2598" fmla="*/ f2181 f1196 1"/>
              <a:gd name="f2599" fmla="*/ f2182 f1197 1"/>
              <a:gd name="f2600" fmla="*/ f2183 f1196 1"/>
              <a:gd name="f2601" fmla="*/ f2184 f1196 1"/>
              <a:gd name="f2602" fmla="*/ f2185 f1197 1"/>
              <a:gd name="f2603" fmla="*/ f2186 f1196 1"/>
              <a:gd name="f2604" fmla="*/ f2187 f1197 1"/>
              <a:gd name="f2605" fmla="*/ f2188 f1196 1"/>
              <a:gd name="f2606" fmla="*/ f2189 f1197 1"/>
              <a:gd name="f2607" fmla="*/ f2190 f1196 1"/>
              <a:gd name="f2608" fmla="*/ f2191 f1197 1"/>
              <a:gd name="f2609" fmla="*/ f2192 f1196 1"/>
              <a:gd name="f2610" fmla="*/ f2193 f1197 1"/>
              <a:gd name="f2611" fmla="*/ f2194 f1196 1"/>
              <a:gd name="f2612" fmla="*/ f2195 f1197 1"/>
              <a:gd name="f2613" fmla="*/ f2196 f1196 1"/>
              <a:gd name="f2614" fmla="*/ f2197 f1197 1"/>
              <a:gd name="f2615" fmla="*/ f2198 f1197 1"/>
              <a:gd name="f2616" fmla="*/ f2199 f1196 1"/>
              <a:gd name="f2617" fmla="*/ f2200 f1197 1"/>
              <a:gd name="f2618" fmla="*/ f2201 f1196 1"/>
              <a:gd name="f2619" fmla="*/ f2202 f1197 1"/>
              <a:gd name="f2620" fmla="*/ f2203 f1196 1"/>
              <a:gd name="f2621" fmla="*/ f2204 f1197 1"/>
              <a:gd name="f2622" fmla="*/ f2205 f1196 1"/>
              <a:gd name="f2623" fmla="*/ f2206 f1197 1"/>
              <a:gd name="f2624" fmla="*/ f2207 f1196 1"/>
              <a:gd name="f2625" fmla="*/ f2208 f1197 1"/>
              <a:gd name="f2626" fmla="*/ f2209 f1196 1"/>
              <a:gd name="f2627" fmla="*/ f2210 f1197 1"/>
              <a:gd name="f2628" fmla="*/ f2211 f1196 1"/>
              <a:gd name="f2629" fmla="*/ f2212 f1197 1"/>
              <a:gd name="f2630" fmla="*/ f2213 f1196 1"/>
              <a:gd name="f2631" fmla="*/ f2214 f1197 1"/>
              <a:gd name="f2632" fmla="*/ f2215 f1196 1"/>
              <a:gd name="f2633" fmla="*/ f2216 f1197 1"/>
              <a:gd name="f2634" fmla="*/ f2217 f1196 1"/>
              <a:gd name="f2635" fmla="*/ f2218 f1197 1"/>
              <a:gd name="f2636" fmla="*/ f2219 f1196 1"/>
              <a:gd name="f2637" fmla="*/ f2220 f1197 1"/>
              <a:gd name="f2638" fmla="*/ f2221 f1196 1"/>
              <a:gd name="f2639" fmla="*/ f2222 f1197 1"/>
              <a:gd name="f2640" fmla="*/ f2223 f1196 1"/>
              <a:gd name="f2641" fmla="*/ f2224 f1197 1"/>
              <a:gd name="f2642" fmla="*/ f2225 f1196 1"/>
              <a:gd name="f2643" fmla="*/ f2226 f1197 1"/>
              <a:gd name="f2644" fmla="*/ f2227 f1196 1"/>
              <a:gd name="f2645" fmla="*/ f2228 f1197 1"/>
              <a:gd name="f2646" fmla="*/ f2229 f1196 1"/>
              <a:gd name="f2647" fmla="*/ f2230 f1197 1"/>
              <a:gd name="f2648" fmla="*/ f2231 f1196 1"/>
              <a:gd name="f2649" fmla="*/ f2232 f1196 1"/>
              <a:gd name="f2650" fmla="*/ f2233 f1197 1"/>
              <a:gd name="f2651" fmla="*/ f2234 f1196 1"/>
              <a:gd name="f2652" fmla="*/ f2235 f1197 1"/>
              <a:gd name="f2653" fmla="*/ f2236 f1196 1"/>
              <a:gd name="f2654" fmla="*/ f2237 f1197 1"/>
              <a:gd name="f2655" fmla="*/ f2238 f1196 1"/>
              <a:gd name="f2656" fmla="*/ f2239 f1197 1"/>
              <a:gd name="f2657" fmla="*/ f2240 f1196 1"/>
              <a:gd name="f2658" fmla="*/ f2241 f1197 1"/>
              <a:gd name="f2659" fmla="*/ f2242 f1196 1"/>
              <a:gd name="f2660" fmla="*/ f2243 f1197 1"/>
              <a:gd name="f2661" fmla="*/ f2244 f1196 1"/>
              <a:gd name="f2662" fmla="*/ f2245 f1197 1"/>
              <a:gd name="f2663" fmla="*/ f2246 f1196 1"/>
              <a:gd name="f2664" fmla="*/ f2247 f1197 1"/>
              <a:gd name="f2665" fmla="*/ f2248 f1196 1"/>
              <a:gd name="f2666" fmla="*/ f2249 f1197 1"/>
              <a:gd name="f2667" fmla="*/ f2250 f1196 1"/>
              <a:gd name="f2668" fmla="*/ f2251 f1197 1"/>
              <a:gd name="f2669" fmla="*/ f2252 f1196 1"/>
              <a:gd name="f2670" fmla="*/ f2253 f1197 1"/>
              <a:gd name="f2671" fmla="*/ f2254 f1196 1"/>
              <a:gd name="f2672" fmla="*/ f2255 f1197 1"/>
              <a:gd name="f2673" fmla="*/ f2256 f1196 1"/>
              <a:gd name="f2674" fmla="*/ f2257 f1197 1"/>
              <a:gd name="f2675" fmla="*/ f2258 f1196 1"/>
              <a:gd name="f2676" fmla="*/ f2259 f1197 1"/>
              <a:gd name="f2677" fmla="*/ f2260 f1196 1"/>
              <a:gd name="f2678" fmla="*/ f2261 f1197 1"/>
              <a:gd name="f2679" fmla="*/ f2262 f1196 1"/>
              <a:gd name="f2680" fmla="*/ f2263 f1197 1"/>
              <a:gd name="f2681" fmla="*/ f2264 f1196 1"/>
              <a:gd name="f2682" fmla="*/ f2265 f1197 1"/>
              <a:gd name="f2683" fmla="*/ f2266 f1196 1"/>
              <a:gd name="f2684" fmla="*/ f2267 f1197 1"/>
              <a:gd name="f2685" fmla="*/ f2268 f1196 1"/>
              <a:gd name="f2686" fmla="*/ f2269 f1197 1"/>
              <a:gd name="f2687" fmla="*/ f2270 f1196 1"/>
              <a:gd name="f2688" fmla="*/ f2271 f1197 1"/>
              <a:gd name="f2689" fmla="*/ f2272 f1196 1"/>
              <a:gd name="f2690" fmla="*/ f2273 f1197 1"/>
              <a:gd name="f2691" fmla="*/ f2274 f1196 1"/>
              <a:gd name="f2692" fmla="*/ f2275 f1197 1"/>
              <a:gd name="f2693" fmla="*/ f2276 f1197 1"/>
              <a:gd name="f2694" fmla="*/ f2277 f1196 1"/>
              <a:gd name="f2695" fmla="*/ f2278 f1197 1"/>
              <a:gd name="f2696" fmla="*/ f2279 f1196 1"/>
              <a:gd name="f2697" fmla="*/ f2280 f1197 1"/>
              <a:gd name="f2698" fmla="*/ f2281 f1196 1"/>
              <a:gd name="f2699" fmla="*/ f2282 f1197 1"/>
              <a:gd name="f2700" fmla="*/ f2283 f1196 1"/>
              <a:gd name="f2701" fmla="*/ f2284 f1197 1"/>
              <a:gd name="f2702" fmla="*/ f2285 f1196 1"/>
              <a:gd name="f2703" fmla="*/ f2286 f1197 1"/>
              <a:gd name="f2704" fmla="*/ f2287 f1196 1"/>
              <a:gd name="f2705" fmla="*/ f2288 f1197 1"/>
              <a:gd name="f2706" fmla="*/ f2289 f1196 1"/>
              <a:gd name="f2707" fmla="*/ f2290 f1197 1"/>
              <a:gd name="f2708" fmla="*/ f2291 f1196 1"/>
              <a:gd name="f2709" fmla="*/ f2292 f1197 1"/>
              <a:gd name="f2710" fmla="*/ f2293 f1196 1"/>
              <a:gd name="f2711" fmla="*/ f2294 f1197 1"/>
              <a:gd name="f2712" fmla="*/ f2295 f1196 1"/>
              <a:gd name="f2713" fmla="*/ f2296 f1197 1"/>
              <a:gd name="f2714" fmla="*/ f2297 f1196 1"/>
              <a:gd name="f2715" fmla="*/ f2298 f1197 1"/>
              <a:gd name="f2716" fmla="*/ f2299 f1196 1"/>
              <a:gd name="f2717" fmla="*/ f2300 f1197 1"/>
              <a:gd name="f2718" fmla="*/ f2301 f1196 1"/>
              <a:gd name="f2719" fmla="*/ f2302 f1197 1"/>
              <a:gd name="f2720" fmla="*/ f2303 f1196 1"/>
              <a:gd name="f2721" fmla="*/ f2304 f1197 1"/>
              <a:gd name="f2722" fmla="*/ f2305 f1196 1"/>
              <a:gd name="f2723" fmla="*/ f2306 f1197 1"/>
              <a:gd name="f2724" fmla="*/ f2307 f1196 1"/>
              <a:gd name="f2725" fmla="*/ f2308 f1197 1"/>
              <a:gd name="f2726" fmla="*/ f2309 f1196 1"/>
              <a:gd name="f2727" fmla="*/ f2310 f1197 1"/>
              <a:gd name="f2728" fmla="*/ f2311 f1196 1"/>
              <a:gd name="f2729" fmla="*/ f2312 f1197 1"/>
              <a:gd name="f2730" fmla="*/ f2313 f1196 1"/>
              <a:gd name="f2731" fmla="*/ f2314 f1197 1"/>
              <a:gd name="f2732" fmla="*/ f2315 f1196 1"/>
              <a:gd name="f2733" fmla="*/ f2316 f1197 1"/>
              <a:gd name="f2734" fmla="*/ f2317 f1196 1"/>
              <a:gd name="f2735" fmla="*/ f2318 f1197 1"/>
              <a:gd name="f2736" fmla="*/ f2319 f1196 1"/>
              <a:gd name="f2737" fmla="*/ f2320 f1197 1"/>
              <a:gd name="f2738" fmla="*/ f2321 f1196 1"/>
              <a:gd name="f2739" fmla="*/ f2322 f1197 1"/>
              <a:gd name="f2740" fmla="*/ f2323 f1196 1"/>
              <a:gd name="f2741" fmla="*/ f2324 f1197 1"/>
              <a:gd name="f2742" fmla="*/ f2325 f1196 1"/>
              <a:gd name="f2743" fmla="*/ f2326 f1197 1"/>
              <a:gd name="f2744" fmla="*/ f2327 f1196 1"/>
              <a:gd name="f2745" fmla="*/ f2328 f1197 1"/>
              <a:gd name="f2746" fmla="*/ f2329 f1196 1"/>
              <a:gd name="f2747" fmla="*/ f2330 f1197 1"/>
              <a:gd name="f2748" fmla="*/ f2331 f1196 1"/>
              <a:gd name="f2749" fmla="*/ f2332 f1197 1"/>
              <a:gd name="f2750" fmla="*/ f2333 f1196 1"/>
              <a:gd name="f2751" fmla="*/ f2334 f1197 1"/>
              <a:gd name="f2752" fmla="*/ f2335 f1196 1"/>
              <a:gd name="f2753" fmla="*/ f2336 f1197 1"/>
              <a:gd name="f2754" fmla="*/ f2337 f1196 1"/>
              <a:gd name="f2755" fmla="*/ f2338 f1197 1"/>
              <a:gd name="f2756" fmla="*/ f2339 f1196 1"/>
              <a:gd name="f2757" fmla="*/ f2340 f1197 1"/>
              <a:gd name="f2758" fmla="*/ f2341 f1196 1"/>
              <a:gd name="f2759" fmla="*/ f2342 f1197 1"/>
              <a:gd name="f2760" fmla="*/ f2343 f1196 1"/>
              <a:gd name="f2761" fmla="*/ f2344 f1197 1"/>
              <a:gd name="f2762" fmla="*/ f2345 f1196 1"/>
              <a:gd name="f2763" fmla="*/ f2346 f1197 1"/>
              <a:gd name="f2764" fmla="*/ f2347 f1196 1"/>
              <a:gd name="f2765" fmla="*/ f2348 f1197 1"/>
              <a:gd name="f2766" fmla="*/ f2349 f1196 1"/>
              <a:gd name="f2767" fmla="*/ f2350 f1197 1"/>
              <a:gd name="f2768" fmla="*/ f2351 f1196 1"/>
              <a:gd name="f2769" fmla="*/ f2352 f1197 1"/>
              <a:gd name="f2770" fmla="*/ f2353 f1196 1"/>
              <a:gd name="f2771" fmla="*/ f2354 f1197 1"/>
              <a:gd name="f2772" fmla="*/ f2355 f1196 1"/>
              <a:gd name="f2773" fmla="*/ f2356 f1197 1"/>
              <a:gd name="f2774" fmla="*/ f2357 f1196 1"/>
              <a:gd name="f2775" fmla="*/ f2358 f1197 1"/>
              <a:gd name="f2776" fmla="*/ f2359 f1196 1"/>
              <a:gd name="f2777" fmla="*/ f2360 f1197 1"/>
              <a:gd name="f2778" fmla="*/ f2361 f1196 1"/>
              <a:gd name="f2779" fmla="*/ f2362 f1197 1"/>
              <a:gd name="f2780" fmla="*/ f2363 f1196 1"/>
              <a:gd name="f2781" fmla="*/ f2364 f1197 1"/>
              <a:gd name="f2782" fmla="*/ f2365 f1196 1"/>
              <a:gd name="f2783" fmla="*/ f2366 f1197 1"/>
              <a:gd name="f2784" fmla="*/ f2367 f1196 1"/>
              <a:gd name="f2785" fmla="*/ f2368 f1197 1"/>
              <a:gd name="f2786" fmla="*/ f2369 f1196 1"/>
              <a:gd name="f2787" fmla="*/ f2370 f1197 1"/>
              <a:gd name="f2788" fmla="*/ f2371 f1196 1"/>
              <a:gd name="f2789" fmla="*/ f2372 f1197 1"/>
              <a:gd name="f2790" fmla="*/ f2373 f1196 1"/>
              <a:gd name="f2791" fmla="*/ f2374 f1197 1"/>
              <a:gd name="f2792" fmla="*/ f2375 f1196 1"/>
              <a:gd name="f2793" fmla="*/ f2376 f1197 1"/>
              <a:gd name="f2794" fmla="*/ f2377 f1196 1"/>
              <a:gd name="f2795" fmla="*/ f2378 f1197 1"/>
              <a:gd name="f2796" fmla="*/ f2379 f1196 1"/>
              <a:gd name="f2797" fmla="*/ f2380 f1197 1"/>
              <a:gd name="f2798" fmla="*/ f2381 f1196 1"/>
              <a:gd name="f2799" fmla="*/ f2382 f1197 1"/>
              <a:gd name="f2800" fmla="*/ f2383 f1196 1"/>
              <a:gd name="f2801" fmla="*/ f2384 f1197 1"/>
              <a:gd name="f2802" fmla="*/ f2385 f1196 1"/>
              <a:gd name="f2803" fmla="*/ f2386 f1197 1"/>
              <a:gd name="f2804" fmla="*/ f2387 f1196 1"/>
              <a:gd name="f2805" fmla="*/ f2388 f1197 1"/>
              <a:gd name="f2806" fmla="*/ f2389 f1196 1"/>
              <a:gd name="f2807" fmla="*/ f2390 f1197 1"/>
              <a:gd name="f2808" fmla="*/ f2391 f1196 1"/>
              <a:gd name="f2809" fmla="*/ f2392 f1197 1"/>
              <a:gd name="f2810" fmla="*/ f2393 f1196 1"/>
              <a:gd name="f2811" fmla="*/ f2394 f1197 1"/>
              <a:gd name="f2812" fmla="*/ f2395 f1196 1"/>
              <a:gd name="f2813" fmla="*/ f2396 f1197 1"/>
              <a:gd name="f2814" fmla="*/ f2397 f1196 1"/>
              <a:gd name="f2815" fmla="*/ f2398 f1197 1"/>
              <a:gd name="f2816" fmla="*/ f2399 f1196 1"/>
              <a:gd name="f2817" fmla="*/ f2400 f1197 1"/>
              <a:gd name="f2818" fmla="*/ f2401 f1196 1"/>
              <a:gd name="f2819" fmla="*/ f2402 f1196 1"/>
              <a:gd name="f2820" fmla="*/ f2403 f1197 1"/>
              <a:gd name="f2821" fmla="*/ f2404 f1196 1"/>
              <a:gd name="f2822" fmla="*/ f2405 f1197 1"/>
              <a:gd name="f2823" fmla="*/ f2406 f1196 1"/>
              <a:gd name="f2824" fmla="*/ f2407 f1197 1"/>
              <a:gd name="f2825" fmla="*/ f2408 f1196 1"/>
              <a:gd name="f2826" fmla="*/ f2409 f1197 1"/>
              <a:gd name="f2827" fmla="*/ f2410 f1196 1"/>
              <a:gd name="f2828" fmla="*/ f2411 f1197 1"/>
              <a:gd name="f2829" fmla="*/ f2412 f1196 1"/>
              <a:gd name="f2830" fmla="*/ f2413 f1197 1"/>
              <a:gd name="f2831" fmla="*/ f2414 f1196 1"/>
              <a:gd name="f2832" fmla="*/ f2415 f1197 1"/>
              <a:gd name="f2833" fmla="*/ f2416 f1196 1"/>
              <a:gd name="f2834" fmla="*/ f2417 f1197 1"/>
              <a:gd name="f2835" fmla="*/ f2418 f1196 1"/>
              <a:gd name="f2836" fmla="*/ f2419 f1197 1"/>
              <a:gd name="f2837" fmla="*/ f2420 f1196 1"/>
              <a:gd name="f2838" fmla="*/ f2421 f1197 1"/>
              <a:gd name="f2839" fmla="*/ f2422 f1196 1"/>
              <a:gd name="f2840" fmla="*/ f2423 f1197 1"/>
              <a:gd name="f2841" fmla="*/ f2424 f1196 1"/>
              <a:gd name="f2842" fmla="*/ f2425 f1197 1"/>
              <a:gd name="f2843" fmla="*/ f2426 f1196 1"/>
              <a:gd name="f2844" fmla="*/ f2427 f1197 1"/>
              <a:gd name="f2845" fmla="*/ f2428 f1196 1"/>
              <a:gd name="f2846" fmla="*/ f2429 f1197 1"/>
              <a:gd name="f2847" fmla="*/ f2430 f1196 1"/>
              <a:gd name="f2848" fmla="*/ f2431 f1197 1"/>
              <a:gd name="f2849" fmla="*/ f2432 f1196 1"/>
              <a:gd name="f2850" fmla="*/ f2433 f1197 1"/>
              <a:gd name="f2851" fmla="*/ f2434 f1196 1"/>
              <a:gd name="f2852" fmla="*/ f2435 f1197 1"/>
              <a:gd name="f2853" fmla="*/ f2436 f1196 1"/>
              <a:gd name="f2854" fmla="*/ f2437 f1197 1"/>
              <a:gd name="f2855" fmla="*/ f2438 f1196 1"/>
              <a:gd name="f2856" fmla="*/ f2439 f1197 1"/>
              <a:gd name="f2857" fmla="*/ f2440 f1196 1"/>
              <a:gd name="f2858" fmla="*/ f2441 f1197 1"/>
              <a:gd name="f2859" fmla="*/ f2442 f1196 1"/>
              <a:gd name="f2860" fmla="*/ f2443 f1197 1"/>
              <a:gd name="f2861" fmla="*/ f2444 f1196 1"/>
              <a:gd name="f2862" fmla="*/ f2445 f1197 1"/>
              <a:gd name="f2863" fmla="*/ f2446 f1196 1"/>
              <a:gd name="f2864" fmla="*/ f2447 f1197 1"/>
            </a:gdLst>
            <a:ahLst/>
            <a:cxnLst>
              <a:cxn ang="3cd4">
                <a:pos x="hc" y="t"/>
              </a:cxn>
              <a:cxn ang="0">
                <a:pos x="r" y="vc"/>
              </a:cxn>
              <a:cxn ang="cd4">
                <a:pos x="hc" y="b"/>
              </a:cxn>
              <a:cxn ang="cd2">
                <a:pos x="l" y="vc"/>
              </a:cxn>
              <a:cxn ang="f2034">
                <a:pos x="f2452" y="f2453"/>
              </a:cxn>
              <a:cxn ang="f2034">
                <a:pos x="f2454" y="f2455"/>
              </a:cxn>
              <a:cxn ang="f2034">
                <a:pos x="f2456" y="f2457"/>
              </a:cxn>
              <a:cxn ang="f2034">
                <a:pos x="f2458" y="f2459"/>
              </a:cxn>
              <a:cxn ang="f2034">
                <a:pos x="f2460" y="f2461"/>
              </a:cxn>
              <a:cxn ang="f2034">
                <a:pos x="f2462" y="f2463"/>
              </a:cxn>
              <a:cxn ang="f2034">
                <a:pos x="f2464" y="f2465"/>
              </a:cxn>
              <a:cxn ang="f2034">
                <a:pos x="f2466" y="f2467"/>
              </a:cxn>
              <a:cxn ang="f2034">
                <a:pos x="f2468" y="f2469"/>
              </a:cxn>
              <a:cxn ang="f2034">
                <a:pos x="f2470" y="f2471"/>
              </a:cxn>
              <a:cxn ang="f2034">
                <a:pos x="f2472" y="f2473"/>
              </a:cxn>
              <a:cxn ang="f2034">
                <a:pos x="f2474" y="f2475"/>
              </a:cxn>
              <a:cxn ang="f2034">
                <a:pos x="f2476" y="f2477"/>
              </a:cxn>
              <a:cxn ang="f2034">
                <a:pos x="f2478" y="f2479"/>
              </a:cxn>
              <a:cxn ang="f2034">
                <a:pos x="f2480" y="f2481"/>
              </a:cxn>
              <a:cxn ang="f2034">
                <a:pos x="f2482" y="f2483"/>
              </a:cxn>
              <a:cxn ang="f2034">
                <a:pos x="f2484" y="f2485"/>
              </a:cxn>
              <a:cxn ang="f2034">
                <a:pos x="f2486" y="f2487"/>
              </a:cxn>
              <a:cxn ang="f2034">
                <a:pos x="f2488" y="f2489"/>
              </a:cxn>
              <a:cxn ang="f2034">
                <a:pos x="f2490" y="f2491"/>
              </a:cxn>
              <a:cxn ang="f2034">
                <a:pos x="f2492" y="f2493"/>
              </a:cxn>
              <a:cxn ang="f2034">
                <a:pos x="f2494" y="f2495"/>
              </a:cxn>
              <a:cxn ang="f2034">
                <a:pos x="f2496" y="f2495"/>
              </a:cxn>
              <a:cxn ang="f2034">
                <a:pos x="f2497" y="f2498"/>
              </a:cxn>
              <a:cxn ang="f2034">
                <a:pos x="f2499" y="f2500"/>
              </a:cxn>
              <a:cxn ang="f2034">
                <a:pos x="f2501" y="f2502"/>
              </a:cxn>
              <a:cxn ang="f2034">
                <a:pos x="f2503" y="f2504"/>
              </a:cxn>
              <a:cxn ang="f2034">
                <a:pos x="f2505" y="f2506"/>
              </a:cxn>
              <a:cxn ang="f2034">
                <a:pos x="f2492" y="f2507"/>
              </a:cxn>
              <a:cxn ang="f2034">
                <a:pos x="f2508" y="f2509"/>
              </a:cxn>
              <a:cxn ang="f2034">
                <a:pos x="f2510" y="f2511"/>
              </a:cxn>
              <a:cxn ang="f2034">
                <a:pos x="f2512" y="f2513"/>
              </a:cxn>
              <a:cxn ang="f2034">
                <a:pos x="f2514" y="f2515"/>
              </a:cxn>
              <a:cxn ang="f2034">
                <a:pos x="f2516" y="f2517"/>
              </a:cxn>
              <a:cxn ang="f2034">
                <a:pos x="f2518" y="f2519"/>
              </a:cxn>
              <a:cxn ang="f2034">
                <a:pos x="f2520" y="f2521"/>
              </a:cxn>
              <a:cxn ang="f2034">
                <a:pos x="f2522" y="f2523"/>
              </a:cxn>
              <a:cxn ang="f2034">
                <a:pos x="f2524" y="f2525"/>
              </a:cxn>
              <a:cxn ang="f2034">
                <a:pos x="f2526" y="f2527"/>
              </a:cxn>
              <a:cxn ang="f2034">
                <a:pos x="f2528" y="f2529"/>
              </a:cxn>
              <a:cxn ang="f2034">
                <a:pos x="f2530" y="f2531"/>
              </a:cxn>
              <a:cxn ang="f2034">
                <a:pos x="f2532" y="f2533"/>
              </a:cxn>
              <a:cxn ang="f2034">
                <a:pos x="f2534" y="f2535"/>
              </a:cxn>
              <a:cxn ang="f2034">
                <a:pos x="f2536" y="f2537"/>
              </a:cxn>
              <a:cxn ang="f2034">
                <a:pos x="f2538" y="f2539"/>
              </a:cxn>
              <a:cxn ang="f2034">
                <a:pos x="f2540" y="f2541"/>
              </a:cxn>
              <a:cxn ang="f2034">
                <a:pos x="f2542" y="f2543"/>
              </a:cxn>
              <a:cxn ang="f2034">
                <a:pos x="f2530" y="f2544"/>
              </a:cxn>
              <a:cxn ang="f2034">
                <a:pos x="f2545" y="f2546"/>
              </a:cxn>
              <a:cxn ang="f2034">
                <a:pos x="f2547" y="f2548"/>
              </a:cxn>
              <a:cxn ang="f2034">
                <a:pos x="f2549" y="f2550"/>
              </a:cxn>
              <a:cxn ang="f2034">
                <a:pos x="f2551" y="f2552"/>
              </a:cxn>
              <a:cxn ang="f2034">
                <a:pos x="f2553" y="f2554"/>
              </a:cxn>
              <a:cxn ang="f2034">
                <a:pos x="f2555" y="f2556"/>
              </a:cxn>
              <a:cxn ang="f2034">
                <a:pos x="f2557" y="f2558"/>
              </a:cxn>
              <a:cxn ang="f2034">
                <a:pos x="f2557" y="f2559"/>
              </a:cxn>
              <a:cxn ang="f2034">
                <a:pos x="f2560" y="f2561"/>
              </a:cxn>
              <a:cxn ang="f2034">
                <a:pos x="f2562" y="f2563"/>
              </a:cxn>
              <a:cxn ang="f2034">
                <a:pos x="f2564" y="f2565"/>
              </a:cxn>
              <a:cxn ang="f2034">
                <a:pos x="f2566" y="f2567"/>
              </a:cxn>
              <a:cxn ang="f2034">
                <a:pos x="f2568" y="f2569"/>
              </a:cxn>
              <a:cxn ang="f2034">
                <a:pos x="f2570" y="f2571"/>
              </a:cxn>
              <a:cxn ang="f2034">
                <a:pos x="f2572" y="f2573"/>
              </a:cxn>
              <a:cxn ang="f2034">
                <a:pos x="f2574" y="f2575"/>
              </a:cxn>
              <a:cxn ang="f2034">
                <a:pos x="f2576" y="f2577"/>
              </a:cxn>
              <a:cxn ang="f2034">
                <a:pos x="f2578" y="f2579"/>
              </a:cxn>
              <a:cxn ang="f2034">
                <a:pos x="f2578" y="f2580"/>
              </a:cxn>
              <a:cxn ang="f2034">
                <a:pos x="f2581" y="f2582"/>
              </a:cxn>
              <a:cxn ang="f2034">
                <a:pos x="f2583" y="f2584"/>
              </a:cxn>
              <a:cxn ang="f2034">
                <a:pos x="f2585" y="f2586"/>
              </a:cxn>
              <a:cxn ang="f2034">
                <a:pos x="f2587" y="f2588"/>
              </a:cxn>
              <a:cxn ang="f2034">
                <a:pos x="f2589" y="f2590"/>
              </a:cxn>
              <a:cxn ang="f2034">
                <a:pos x="f2591" y="f2577"/>
              </a:cxn>
              <a:cxn ang="f2034">
                <a:pos x="f2592" y="f2593"/>
              </a:cxn>
              <a:cxn ang="f2034">
                <a:pos x="f2594" y="f2595"/>
              </a:cxn>
              <a:cxn ang="f2034">
                <a:pos x="f2596" y="f2597"/>
              </a:cxn>
              <a:cxn ang="f2034">
                <a:pos x="f2598" y="f2599"/>
              </a:cxn>
              <a:cxn ang="f2034">
                <a:pos x="f2600" y="f2573"/>
              </a:cxn>
              <a:cxn ang="f2034">
                <a:pos x="f2601" y="f2602"/>
              </a:cxn>
              <a:cxn ang="f2034">
                <a:pos x="f2603" y="f2604"/>
              </a:cxn>
              <a:cxn ang="f2034">
                <a:pos x="f2605" y="f2606"/>
              </a:cxn>
              <a:cxn ang="f2034">
                <a:pos x="f2607" y="f2608"/>
              </a:cxn>
              <a:cxn ang="f2034">
                <a:pos x="f2609" y="f2610"/>
              </a:cxn>
              <a:cxn ang="f2034">
                <a:pos x="f2611" y="f2612"/>
              </a:cxn>
              <a:cxn ang="f2034">
                <a:pos x="f2613" y="f2614"/>
              </a:cxn>
              <a:cxn ang="f2034">
                <a:pos x="f2488" y="f2615"/>
              </a:cxn>
              <a:cxn ang="f2034">
                <a:pos x="f2616" y="f2617"/>
              </a:cxn>
              <a:cxn ang="f2034">
                <a:pos x="f2618" y="f2619"/>
              </a:cxn>
              <a:cxn ang="f2034">
                <a:pos x="f2620" y="f2621"/>
              </a:cxn>
              <a:cxn ang="f2034">
                <a:pos x="f2622" y="f2623"/>
              </a:cxn>
              <a:cxn ang="f2034">
                <a:pos x="f2624" y="f2625"/>
              </a:cxn>
              <a:cxn ang="f2034">
                <a:pos x="f2626" y="f2627"/>
              </a:cxn>
              <a:cxn ang="f2034">
                <a:pos x="f2628" y="f2629"/>
              </a:cxn>
              <a:cxn ang="f2034">
                <a:pos x="f2630" y="f2631"/>
              </a:cxn>
              <a:cxn ang="f2034">
                <a:pos x="f2632" y="f2633"/>
              </a:cxn>
              <a:cxn ang="f2034">
                <a:pos x="f2634" y="f2635"/>
              </a:cxn>
              <a:cxn ang="f2034">
                <a:pos x="f2636" y="f2637"/>
              </a:cxn>
              <a:cxn ang="f2034">
                <a:pos x="f2638" y="f2639"/>
              </a:cxn>
              <a:cxn ang="f2034">
                <a:pos x="f2640" y="f2641"/>
              </a:cxn>
              <a:cxn ang="f2034">
                <a:pos x="f2642" y="f2643"/>
              </a:cxn>
              <a:cxn ang="f2034">
                <a:pos x="f2644" y="f2645"/>
              </a:cxn>
              <a:cxn ang="f2034">
                <a:pos x="f2646" y="f2647"/>
              </a:cxn>
              <a:cxn ang="f2034">
                <a:pos x="f2648" y="f2561"/>
              </a:cxn>
              <a:cxn ang="f2034">
                <a:pos x="f2649" y="f2650"/>
              </a:cxn>
              <a:cxn ang="f2034">
                <a:pos x="f2651" y="f2652"/>
              </a:cxn>
              <a:cxn ang="f2034">
                <a:pos x="f2653" y="f2654"/>
              </a:cxn>
              <a:cxn ang="f2034">
                <a:pos x="f2655" y="f2656"/>
              </a:cxn>
              <a:cxn ang="f2034">
                <a:pos x="f2657" y="f2658"/>
              </a:cxn>
              <a:cxn ang="f2034">
                <a:pos x="f2659" y="f2660"/>
              </a:cxn>
              <a:cxn ang="f2034">
                <a:pos x="f2661" y="f2662"/>
              </a:cxn>
              <a:cxn ang="f2034">
                <a:pos x="f2663" y="f2664"/>
              </a:cxn>
              <a:cxn ang="f2034">
                <a:pos x="f2665" y="f2666"/>
              </a:cxn>
              <a:cxn ang="f2034">
                <a:pos x="f2667" y="f2668"/>
              </a:cxn>
              <a:cxn ang="f2034">
                <a:pos x="f2669" y="f2670"/>
              </a:cxn>
              <a:cxn ang="f2034">
                <a:pos x="f2671" y="f2672"/>
              </a:cxn>
              <a:cxn ang="f2034">
                <a:pos x="f2673" y="f2674"/>
              </a:cxn>
              <a:cxn ang="f2034">
                <a:pos x="f2675" y="f2676"/>
              </a:cxn>
              <a:cxn ang="f2034">
                <a:pos x="f2677" y="f2678"/>
              </a:cxn>
              <a:cxn ang="f2034">
                <a:pos x="f2679" y="f2680"/>
              </a:cxn>
              <a:cxn ang="f2034">
                <a:pos x="f2681" y="f2682"/>
              </a:cxn>
              <a:cxn ang="f2034">
                <a:pos x="f2683" y="f2684"/>
              </a:cxn>
              <a:cxn ang="f2034">
                <a:pos x="f2685" y="f2686"/>
              </a:cxn>
              <a:cxn ang="f2034">
                <a:pos x="f2687" y="f2688"/>
              </a:cxn>
              <a:cxn ang="f2034">
                <a:pos x="f2689" y="f2690"/>
              </a:cxn>
              <a:cxn ang="f2034">
                <a:pos x="f2691" y="f2692"/>
              </a:cxn>
              <a:cxn ang="f2034">
                <a:pos x="f2646" y="f2693"/>
              </a:cxn>
              <a:cxn ang="f2034">
                <a:pos x="f2694" y="f2695"/>
              </a:cxn>
              <a:cxn ang="f2034">
                <a:pos x="f2696" y="f2697"/>
              </a:cxn>
              <a:cxn ang="f2034">
                <a:pos x="f2698" y="f2699"/>
              </a:cxn>
              <a:cxn ang="f2034">
                <a:pos x="f2700" y="f2701"/>
              </a:cxn>
              <a:cxn ang="f2034">
                <a:pos x="f2702" y="f2703"/>
              </a:cxn>
              <a:cxn ang="f2034">
                <a:pos x="f2704" y="f2705"/>
              </a:cxn>
              <a:cxn ang="f2034">
                <a:pos x="f2706" y="f2707"/>
              </a:cxn>
              <a:cxn ang="f2034">
                <a:pos x="f2708" y="f2709"/>
              </a:cxn>
              <a:cxn ang="f2034">
                <a:pos x="f2710" y="f2711"/>
              </a:cxn>
              <a:cxn ang="f2034">
                <a:pos x="f2712" y="f2713"/>
              </a:cxn>
              <a:cxn ang="f2034">
                <a:pos x="f2714" y="f2715"/>
              </a:cxn>
              <a:cxn ang="f2034">
                <a:pos x="f2716" y="f2717"/>
              </a:cxn>
              <a:cxn ang="f2034">
                <a:pos x="f2718" y="f2719"/>
              </a:cxn>
              <a:cxn ang="f2034">
                <a:pos x="f2720" y="f2721"/>
              </a:cxn>
              <a:cxn ang="f2034">
                <a:pos x="f2722" y="f2723"/>
              </a:cxn>
              <a:cxn ang="f2034">
                <a:pos x="f2724" y="f2725"/>
              </a:cxn>
              <a:cxn ang="f2034">
                <a:pos x="f2726" y="f2727"/>
              </a:cxn>
              <a:cxn ang="f2034">
                <a:pos x="f2728" y="f2729"/>
              </a:cxn>
              <a:cxn ang="f2034">
                <a:pos x="f2730" y="f2731"/>
              </a:cxn>
              <a:cxn ang="f2034">
                <a:pos x="f2732" y="f2733"/>
              </a:cxn>
              <a:cxn ang="f2034">
                <a:pos x="f2734" y="f2735"/>
              </a:cxn>
              <a:cxn ang="f2034">
                <a:pos x="f2736" y="f2737"/>
              </a:cxn>
              <a:cxn ang="f2034">
                <a:pos x="f2738" y="f2739"/>
              </a:cxn>
              <a:cxn ang="f2034">
                <a:pos x="f2740" y="f2741"/>
              </a:cxn>
              <a:cxn ang="f2034">
                <a:pos x="f2742" y="f2743"/>
              </a:cxn>
              <a:cxn ang="f2034">
                <a:pos x="f2744" y="f2745"/>
              </a:cxn>
              <a:cxn ang="f2034">
                <a:pos x="f2746" y="f2747"/>
              </a:cxn>
              <a:cxn ang="f2034">
                <a:pos x="f2748" y="f2749"/>
              </a:cxn>
              <a:cxn ang="f2034">
                <a:pos x="f2750" y="f2751"/>
              </a:cxn>
              <a:cxn ang="f2034">
                <a:pos x="f2752" y="f2753"/>
              </a:cxn>
              <a:cxn ang="f2034">
                <a:pos x="f2754" y="f2755"/>
              </a:cxn>
              <a:cxn ang="f2034">
                <a:pos x="f2756" y="f2757"/>
              </a:cxn>
              <a:cxn ang="f2034">
                <a:pos x="f2758" y="f2759"/>
              </a:cxn>
              <a:cxn ang="f2034">
                <a:pos x="f2760" y="f2761"/>
              </a:cxn>
              <a:cxn ang="f2034">
                <a:pos x="f2762" y="f2763"/>
              </a:cxn>
              <a:cxn ang="f2034">
                <a:pos x="f2764" y="f2765"/>
              </a:cxn>
              <a:cxn ang="f2034">
                <a:pos x="f2766" y="f2767"/>
              </a:cxn>
              <a:cxn ang="f2034">
                <a:pos x="f2768" y="f2769"/>
              </a:cxn>
              <a:cxn ang="f2034">
                <a:pos x="f2770" y="f2771"/>
              </a:cxn>
              <a:cxn ang="f2034">
                <a:pos x="f2772" y="f2773"/>
              </a:cxn>
              <a:cxn ang="f2034">
                <a:pos x="f2774" y="f2775"/>
              </a:cxn>
              <a:cxn ang="f2034">
                <a:pos x="f2776" y="f2777"/>
              </a:cxn>
              <a:cxn ang="f2034">
                <a:pos x="f2778" y="f2779"/>
              </a:cxn>
              <a:cxn ang="f2034">
                <a:pos x="f2780" y="f2781"/>
              </a:cxn>
              <a:cxn ang="f2034">
                <a:pos x="f2782" y="f2783"/>
              </a:cxn>
              <a:cxn ang="f2034">
                <a:pos x="f2784" y="f2785"/>
              </a:cxn>
              <a:cxn ang="f2034">
                <a:pos x="f2786" y="f2787"/>
              </a:cxn>
              <a:cxn ang="f2034">
                <a:pos x="f2788" y="f2789"/>
              </a:cxn>
              <a:cxn ang="f2034">
                <a:pos x="f2790" y="f2791"/>
              </a:cxn>
              <a:cxn ang="f2034">
                <a:pos x="f2792" y="f2793"/>
              </a:cxn>
              <a:cxn ang="f2034">
                <a:pos x="f2794" y="f2795"/>
              </a:cxn>
              <a:cxn ang="f2034">
                <a:pos x="f2796" y="f2797"/>
              </a:cxn>
              <a:cxn ang="f2034">
                <a:pos x="f2798" y="f2799"/>
              </a:cxn>
              <a:cxn ang="f2034">
                <a:pos x="f2800" y="f2801"/>
              </a:cxn>
              <a:cxn ang="f2034">
                <a:pos x="f2802" y="f2803"/>
              </a:cxn>
              <a:cxn ang="f2034">
                <a:pos x="f2804" y="f2805"/>
              </a:cxn>
              <a:cxn ang="f2034">
                <a:pos x="f2806" y="f2807"/>
              </a:cxn>
              <a:cxn ang="f2034">
                <a:pos x="f2808" y="f2809"/>
              </a:cxn>
              <a:cxn ang="f2034">
                <a:pos x="f2810" y="f2811"/>
              </a:cxn>
              <a:cxn ang="f2034">
                <a:pos x="f2812" y="f2813"/>
              </a:cxn>
              <a:cxn ang="f2034">
                <a:pos x="f2814" y="f2815"/>
              </a:cxn>
              <a:cxn ang="f2034">
                <a:pos x="f2816" y="f2817"/>
              </a:cxn>
              <a:cxn ang="f2034">
                <a:pos x="f2818" y="f2461"/>
              </a:cxn>
              <a:cxn ang="f2034">
                <a:pos x="f2819" y="f2820"/>
              </a:cxn>
              <a:cxn ang="f2034">
                <a:pos x="f2821" y="f2822"/>
              </a:cxn>
              <a:cxn ang="f2034">
                <a:pos x="f2823" y="f2824"/>
              </a:cxn>
              <a:cxn ang="f2034">
                <a:pos x="f2825" y="f2826"/>
              </a:cxn>
              <a:cxn ang="f2034">
                <a:pos x="f2827" y="f2828"/>
              </a:cxn>
              <a:cxn ang="f2034">
                <a:pos x="f2829" y="f2830"/>
              </a:cxn>
              <a:cxn ang="f2034">
                <a:pos x="f2831" y="f2832"/>
              </a:cxn>
              <a:cxn ang="f2034">
                <a:pos x="f2833" y="f2834"/>
              </a:cxn>
              <a:cxn ang="f2034">
                <a:pos x="f2835" y="f2836"/>
              </a:cxn>
              <a:cxn ang="f2034">
                <a:pos x="f2837" y="f2838"/>
              </a:cxn>
              <a:cxn ang="f2034">
                <a:pos x="f2839" y="f2840"/>
              </a:cxn>
              <a:cxn ang="f2034">
                <a:pos x="f2841" y="f2842"/>
              </a:cxn>
              <a:cxn ang="f2034">
                <a:pos x="f2843" y="f2844"/>
              </a:cxn>
              <a:cxn ang="f2034">
                <a:pos x="f2845" y="f2846"/>
              </a:cxn>
              <a:cxn ang="f2034">
                <a:pos x="f2847" y="f2848"/>
              </a:cxn>
              <a:cxn ang="f2034">
                <a:pos x="f2849" y="f2850"/>
              </a:cxn>
              <a:cxn ang="f2034">
                <a:pos x="f2452" y="f2453"/>
              </a:cxn>
              <a:cxn ang="f2034">
                <a:pos x="f2851" y="f2852"/>
              </a:cxn>
              <a:cxn ang="f2034">
                <a:pos x="f2853" y="f2854"/>
              </a:cxn>
              <a:cxn ang="f2034">
                <a:pos x="f2855" y="f2856"/>
              </a:cxn>
              <a:cxn ang="f2034">
                <a:pos x="f2857" y="f2858"/>
              </a:cxn>
              <a:cxn ang="f2034">
                <a:pos x="f2851" y="f2852"/>
              </a:cxn>
              <a:cxn ang="f2034">
                <a:pos x="f2859" y="f2860"/>
              </a:cxn>
              <a:cxn ang="f2034">
                <a:pos x="f2861" y="f2862"/>
              </a:cxn>
              <a:cxn ang="f2034">
                <a:pos x="f2863" y="f2864"/>
              </a:cxn>
              <a:cxn ang="f2034">
                <a:pos x="f2859" y="f2860"/>
              </a:cxn>
            </a:cxnLst>
            <a:rect l="f2448" t="f2451" r="f2449" b="f2450"/>
            <a:pathLst>
              <a:path w="6886274" h="502511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49"/>
                  <a:pt x="f89" y="f90"/>
                  <a:pt x="f91" y="f92"/>
                </a:cubicBezTo>
                <a:cubicBezTo>
                  <a:pt x="f93" y="f94"/>
                  <a:pt x="f95" y="f96"/>
                  <a:pt x="f97" y="f98"/>
                </a:cubicBezTo>
                <a:cubicBezTo>
                  <a:pt x="f99" y="f100"/>
                  <a:pt x="f101" y="f102"/>
                  <a:pt x="f103" y="f104"/>
                </a:cubicBezTo>
                <a:cubicBezTo>
                  <a:pt x="f105" y="f106"/>
                  <a:pt x="f107" y="f108"/>
                  <a:pt x="f109" y="f110"/>
                </a:cubicBezTo>
                <a:cubicBezTo>
                  <a:pt x="f76" y="f111"/>
                  <a:pt x="f112" y="f113"/>
                  <a:pt x="f114" y="f83"/>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2"/>
                </a:cubicBezTo>
                <a:cubicBezTo>
                  <a:pt x="f138" y="f139"/>
                  <a:pt x="f140" y="f141"/>
                  <a:pt x="f142" y="f143"/>
                </a:cubicBezTo>
                <a:cubicBezTo>
                  <a:pt x="f144" y="f59"/>
                  <a:pt x="f145" y="f146"/>
                  <a:pt x="f147" y="f53"/>
                </a:cubicBezTo>
                <a:cubicBezTo>
                  <a:pt x="f131" y="f148"/>
                  <a:pt x="f149" y="f51"/>
                  <a:pt x="f150" y="f151"/>
                </a:cubicBezTo>
                <a:cubicBezTo>
                  <a:pt x="f152" y="f153"/>
                  <a:pt x="f154" y="f155"/>
                  <a:pt x="f156" y="f157"/>
                </a:cubicBezTo>
                <a:cubicBezTo>
                  <a:pt x="f158" y="f159"/>
                  <a:pt x="f160" y="f161"/>
                  <a:pt x="f162" y="f163"/>
                </a:cubicBezTo>
                <a:cubicBezTo>
                  <a:pt x="f164" y="f165"/>
                  <a:pt x="f166" y="f167"/>
                  <a:pt x="f125" y="f168"/>
                </a:cubicBezTo>
                <a:cubicBezTo>
                  <a:pt x="f169" y="f168"/>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cubicBezTo>
                  <a:pt x="f204" y="f205"/>
                  <a:pt x="f206" y="f207"/>
                  <a:pt x="f208" y="f209"/>
                </a:cubicBezTo>
                <a:cubicBezTo>
                  <a:pt x="f166" y="f210"/>
                  <a:pt x="f211" y="f212"/>
                  <a:pt x="f213" y="f214"/>
                </a:cubicBezTo>
                <a:cubicBezTo>
                  <a:pt x="f215" y="f216"/>
                  <a:pt x="f217" y="f218"/>
                  <a:pt x="f219" y="f220"/>
                </a:cubicBezTo>
                <a:cubicBezTo>
                  <a:pt x="f221" y="f216"/>
                  <a:pt x="f222" y="f223"/>
                  <a:pt x="f224" y="f225"/>
                </a:cubicBezTo>
                <a:cubicBezTo>
                  <a:pt x="f226" y="f227"/>
                  <a:pt x="f228" y="f229"/>
                  <a:pt x="f230" y="f231"/>
                </a:cubicBezTo>
                <a:cubicBezTo>
                  <a:pt x="f232" y="f233"/>
                  <a:pt x="f234" y="f235"/>
                  <a:pt x="f236" y="f237"/>
                </a:cubicBezTo>
                <a:cubicBezTo>
                  <a:pt x="f238"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36" y="f278"/>
                </a:cubicBezTo>
                <a:cubicBezTo>
                  <a:pt x="f279" y="f280"/>
                  <a:pt x="f281" y="f282"/>
                  <a:pt x="f48" y="f283"/>
                </a:cubicBezTo>
                <a:cubicBezTo>
                  <a:pt x="f284" y="f285"/>
                  <a:pt x="f286" y="f287"/>
                  <a:pt x="f288" y="f289"/>
                </a:cubicBezTo>
                <a:cubicBezTo>
                  <a:pt x="f290" y="f291"/>
                  <a:pt x="f292" y="f293"/>
                  <a:pt x="f294" y="f295"/>
                </a:cubicBezTo>
                <a:cubicBezTo>
                  <a:pt x="f296" y="f297"/>
                  <a:pt x="f298" y="f299"/>
                  <a:pt x="f300" y="f301"/>
                </a:cubicBezTo>
                <a:cubicBezTo>
                  <a:pt x="f302" y="f303"/>
                  <a:pt x="f304" y="f301"/>
                  <a:pt x="f305" y="f306"/>
                </a:cubicBezTo>
                <a:cubicBezTo>
                  <a:pt x="f307" y="f308"/>
                  <a:pt x="f309" y="f310"/>
                  <a:pt x="f311" y="f312"/>
                </a:cubicBezTo>
                <a:cubicBezTo>
                  <a:pt x="f313" y="f314"/>
                  <a:pt x="f315" y="f316"/>
                  <a:pt x="f317" y="f318"/>
                </a:cubicBezTo>
                <a:cubicBezTo>
                  <a:pt x="f317" y="f319"/>
                  <a:pt x="f317" y="f320"/>
                  <a:pt x="f317"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269"/>
                  <a:pt x="f361" y="f362"/>
                </a:cubicBezTo>
                <a:cubicBezTo>
                  <a:pt x="f363" y="f364"/>
                  <a:pt x="f365" y="f366"/>
                  <a:pt x="f367" y="f368"/>
                </a:cubicBezTo>
                <a:cubicBezTo>
                  <a:pt x="f369" y="f370"/>
                  <a:pt x="f371" y="f372"/>
                  <a:pt x="f373" y="f372"/>
                </a:cubicBezTo>
                <a:cubicBezTo>
                  <a:pt x="f374" y="f375"/>
                  <a:pt x="f376" y="f377"/>
                  <a:pt x="f378" y="f379"/>
                </a:cubicBezTo>
                <a:cubicBezTo>
                  <a:pt x="f380" y="f381"/>
                  <a:pt x="f382" y="f383"/>
                  <a:pt x="f378" y="f384"/>
                </a:cubicBezTo>
                <a:cubicBezTo>
                  <a:pt x="f385" y="f386"/>
                  <a:pt x="f387" y="f388"/>
                  <a:pt x="f389" y="f390"/>
                </a:cubicBezTo>
                <a:cubicBezTo>
                  <a:pt x="f391" y="f392"/>
                  <a:pt x="f348" y="f393"/>
                  <a:pt x="f140" y="f394"/>
                </a:cubicBezTo>
                <a:cubicBezTo>
                  <a:pt x="f395" y="f189"/>
                  <a:pt x="f396" y="f397"/>
                  <a:pt x="f398" y="f392"/>
                </a:cubicBezTo>
                <a:cubicBezTo>
                  <a:pt x="f399" y="f400"/>
                  <a:pt x="f401" y="f402"/>
                  <a:pt x="f403" y="f404"/>
                </a:cubicBezTo>
                <a:cubicBezTo>
                  <a:pt x="f363" y="f405"/>
                  <a:pt x="f406" y="f407"/>
                  <a:pt x="f408" y="f409"/>
                </a:cubicBezTo>
                <a:cubicBezTo>
                  <a:pt x="f410" y="f411"/>
                  <a:pt x="f412" y="f181"/>
                  <a:pt x="f413" y="f372"/>
                </a:cubicBezTo>
                <a:cubicBezTo>
                  <a:pt x="f414" y="f415"/>
                  <a:pt x="f416" y="f417"/>
                  <a:pt x="f418" y="f419"/>
                </a:cubicBezTo>
                <a:cubicBezTo>
                  <a:pt x="f420" y="f359"/>
                  <a:pt x="f421" y="f422"/>
                  <a:pt x="f423" y="f424"/>
                </a:cubicBezTo>
                <a:cubicBezTo>
                  <a:pt x="f425" y="f426"/>
                  <a:pt x="f427" y="f428"/>
                  <a:pt x="f429" y="f430"/>
                </a:cubicBezTo>
                <a:cubicBezTo>
                  <a:pt x="f431" y="f432"/>
                  <a:pt x="f433" y="f434"/>
                  <a:pt x="f435" y="f436"/>
                </a:cubicBezTo>
                <a:cubicBezTo>
                  <a:pt x="f437" y="f438"/>
                  <a:pt x="f439" y="f440"/>
                  <a:pt x="f441" y="f362"/>
                </a:cubicBezTo>
                <a:cubicBezTo>
                  <a:pt x="f442" y="f443"/>
                  <a:pt x="f444" y="f445"/>
                  <a:pt x="f446" y="f447"/>
                </a:cubicBezTo>
                <a:cubicBezTo>
                  <a:pt x="f448" y="f377"/>
                  <a:pt x="f435"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252" y="f480"/>
                </a:cubicBezTo>
                <a:cubicBezTo>
                  <a:pt x="f481" y="f482"/>
                  <a:pt x="f483" y="f484"/>
                  <a:pt x="f114" y="f485"/>
                </a:cubicBezTo>
                <a:cubicBezTo>
                  <a:pt x="f486" y="f487"/>
                  <a:pt x="f488" y="f489"/>
                  <a:pt x="f490" y="f491"/>
                </a:cubicBezTo>
                <a:cubicBezTo>
                  <a:pt x="f369" y="f492"/>
                  <a:pt x="f493" y="f494"/>
                  <a:pt x="f495" y="f496"/>
                </a:cubicBezTo>
                <a:cubicBezTo>
                  <a:pt x="f460" y="f497"/>
                  <a:pt x="f498" y="f499"/>
                  <a:pt x="f500" y="f501"/>
                </a:cubicBezTo>
                <a:cubicBezTo>
                  <a:pt x="f452" y="f502"/>
                  <a:pt x="f503" y="f504"/>
                  <a:pt x="f505" y="f506"/>
                </a:cubicBezTo>
                <a:cubicBezTo>
                  <a:pt x="f507" y="f502"/>
                  <a:pt x="f508" y="f509"/>
                  <a:pt x="f508" y="f510"/>
                </a:cubicBezTo>
                <a:cubicBezTo>
                  <a:pt x="f511" y="f512"/>
                  <a:pt x="f513" y="f514"/>
                  <a:pt x="f515" y="f516"/>
                </a:cubicBezTo>
                <a:cubicBezTo>
                  <a:pt x="f517" y="f518"/>
                  <a:pt x="f519" y="f520"/>
                  <a:pt x="f521" y="f522"/>
                </a:cubicBezTo>
                <a:cubicBezTo>
                  <a:pt x="f523" y="f524"/>
                  <a:pt x="f525" y="f526"/>
                  <a:pt x="f527" y="f528"/>
                </a:cubicBezTo>
                <a:cubicBezTo>
                  <a:pt x="f529" y="f530"/>
                  <a:pt x="f531" y="f532"/>
                  <a:pt x="f533" y="f534"/>
                </a:cubicBezTo>
                <a:cubicBezTo>
                  <a:pt x="f535" y="f536"/>
                  <a:pt x="f537" y="f538"/>
                  <a:pt x="f539" y="f540"/>
                </a:cubicBezTo>
                <a:cubicBezTo>
                  <a:pt x="f541" y="f542"/>
                  <a:pt x="f543" y="f544"/>
                  <a:pt x="f545" y="f546"/>
                </a:cubicBezTo>
                <a:cubicBezTo>
                  <a:pt x="f547" y="f548"/>
                  <a:pt x="f549" y="f550"/>
                  <a:pt x="f551" y="f552"/>
                </a:cubicBezTo>
                <a:cubicBezTo>
                  <a:pt x="f553" y="f554"/>
                  <a:pt x="f555" y="f556"/>
                  <a:pt x="f557" y="f558"/>
                </a:cubicBezTo>
                <a:cubicBezTo>
                  <a:pt x="f559" y="f560"/>
                  <a:pt x="f561" y="f562"/>
                  <a:pt x="f563" y="f564"/>
                </a:cubicBezTo>
                <a:cubicBezTo>
                  <a:pt x="f565" y="f566"/>
                  <a:pt x="f367" y="f484"/>
                  <a:pt x="f567" y="f568"/>
                </a:cubicBezTo>
                <a:cubicBezTo>
                  <a:pt x="f363" y="f569"/>
                  <a:pt x="f570" y="f316"/>
                  <a:pt x="f571" y="f572"/>
                </a:cubicBezTo>
                <a:cubicBezTo>
                  <a:pt x="f573" y="f574"/>
                  <a:pt x="f474" y="f318"/>
                  <a:pt x="f575" y="f327"/>
                </a:cubicBezTo>
                <a:cubicBezTo>
                  <a:pt x="f576" y="f577"/>
                  <a:pt x="f213" y="f578"/>
                  <a:pt x="f579" y="f580"/>
                </a:cubicBezTo>
                <a:cubicBezTo>
                  <a:pt x="f581" y="f582"/>
                  <a:pt x="f583" y="f584"/>
                  <a:pt x="f585" y="f586"/>
                </a:cubicBezTo>
                <a:cubicBezTo>
                  <a:pt x="f206" y="f587"/>
                  <a:pt x="f588" y="f589"/>
                  <a:pt x="f590" y="f591"/>
                </a:cubicBezTo>
                <a:cubicBezTo>
                  <a:pt x="f592" y="f593"/>
                  <a:pt x="f594" y="f595"/>
                  <a:pt x="f72" y="f596"/>
                </a:cubicBezTo>
                <a:cubicBezTo>
                  <a:pt x="f597" y="f598"/>
                  <a:pt x="f258" y="f599"/>
                  <a:pt x="f600" y="f599"/>
                </a:cubicBezTo>
                <a:cubicBezTo>
                  <a:pt x="f601" y="f602"/>
                  <a:pt x="f603" y="f604"/>
                  <a:pt x="f605" y="f606"/>
                </a:cubicBezTo>
                <a:cubicBezTo>
                  <a:pt x="f607" y="f608"/>
                  <a:pt x="f609" y="f610"/>
                  <a:pt x="f611" y="f612"/>
                </a:cubicBezTo>
                <a:cubicBezTo>
                  <a:pt x="f613" y="f614"/>
                  <a:pt x="f54" y="f615"/>
                  <a:pt x="f616" y="f617"/>
                </a:cubicBezTo>
                <a:cubicBezTo>
                  <a:pt x="f618" y="f619"/>
                  <a:pt x="f620" y="f621"/>
                  <a:pt x="f622" y="f623"/>
                </a:cubicBezTo>
                <a:cubicBezTo>
                  <a:pt x="f624" y="f625"/>
                  <a:pt x="f626" y="f627"/>
                  <a:pt x="f628" y="f629"/>
                </a:cubicBezTo>
                <a:cubicBezTo>
                  <a:pt x="f630" y="f631"/>
                  <a:pt x="f632" y="f633"/>
                  <a:pt x="f634" y="f635"/>
                </a:cubicBezTo>
                <a:cubicBezTo>
                  <a:pt x="f636" y="f637"/>
                  <a:pt x="f638" y="f639"/>
                  <a:pt x="f640" y="f641"/>
                </a:cubicBezTo>
                <a:cubicBezTo>
                  <a:pt x="f642" y="f643"/>
                  <a:pt x="f644" y="f645"/>
                  <a:pt x="f646" y="f647"/>
                </a:cubicBezTo>
                <a:cubicBezTo>
                  <a:pt x="f648" y="f649"/>
                  <a:pt x="f650" y="f651"/>
                  <a:pt x="f652" y="f653"/>
                </a:cubicBezTo>
                <a:cubicBezTo>
                  <a:pt x="f654" y="f655"/>
                  <a:pt x="f656" y="f657"/>
                  <a:pt x="f658" y="f659"/>
                </a:cubicBezTo>
                <a:cubicBezTo>
                  <a:pt x="f660" y="f661"/>
                  <a:pt x="f662" y="f663"/>
                  <a:pt x="f664" y="f665"/>
                </a:cubicBezTo>
                <a:cubicBezTo>
                  <a:pt x="f666" y="f667"/>
                  <a:pt x="f668" y="f669"/>
                  <a:pt x="f670" y="f671"/>
                </a:cubicBezTo>
                <a:cubicBezTo>
                  <a:pt x="f672" y="f673"/>
                  <a:pt x="f674" y="f675"/>
                  <a:pt x="f676" y="f677"/>
                </a:cubicBezTo>
                <a:cubicBezTo>
                  <a:pt x="f678" y="f679"/>
                  <a:pt x="f680" y="f681"/>
                  <a:pt x="f682" y="f683"/>
                </a:cubicBezTo>
                <a:cubicBezTo>
                  <a:pt x="f684" y="f685"/>
                  <a:pt x="f686" y="f687"/>
                  <a:pt x="f688" y="f689"/>
                </a:cubicBezTo>
                <a:cubicBezTo>
                  <a:pt x="f690" y="f691"/>
                  <a:pt x="f692" y="f693"/>
                  <a:pt x="f694" y="f695"/>
                </a:cubicBezTo>
                <a:cubicBezTo>
                  <a:pt x="f678" y="f696"/>
                  <a:pt x="f348" y="f697"/>
                  <a:pt x="f698" y="f699"/>
                </a:cubicBezTo>
                <a:cubicBezTo>
                  <a:pt x="f700" y="f701"/>
                  <a:pt x="f702" y="f703"/>
                  <a:pt x="f571" y="f704"/>
                </a:cubicBezTo>
                <a:cubicBezTo>
                  <a:pt x="f705" y="f706"/>
                  <a:pt x="f707" y="f708"/>
                  <a:pt x="f709" y="f710"/>
                </a:cubicBezTo>
                <a:cubicBezTo>
                  <a:pt x="f711" y="f712"/>
                  <a:pt x="f650" y="f713"/>
                  <a:pt x="f513" y="f714"/>
                </a:cubicBezTo>
                <a:cubicBezTo>
                  <a:pt x="f715" y="f716"/>
                  <a:pt x="f717" y="f718"/>
                  <a:pt x="f719" y="f720"/>
                </a:cubicBezTo>
                <a:cubicBezTo>
                  <a:pt x="f721" y="f722"/>
                  <a:pt x="f723" y="f724"/>
                  <a:pt x="f725" y="f726"/>
                </a:cubicBezTo>
                <a:cubicBezTo>
                  <a:pt x="f727" y="f728"/>
                  <a:pt x="f729" y="f730"/>
                  <a:pt x="f731" y="f732"/>
                </a:cubicBezTo>
                <a:cubicBezTo>
                  <a:pt x="f733" y="f734"/>
                  <a:pt x="f735" y="f732"/>
                  <a:pt x="f736" y="f737"/>
                </a:cubicBezTo>
                <a:cubicBezTo>
                  <a:pt x="f738" y="f739"/>
                  <a:pt x="f740" y="f741"/>
                  <a:pt x="f742" y="f743"/>
                </a:cubicBezTo>
                <a:cubicBezTo>
                  <a:pt x="f744" y="f745"/>
                  <a:pt x="f746" y="f747"/>
                  <a:pt x="f748" y="f749"/>
                </a:cubicBezTo>
                <a:cubicBezTo>
                  <a:pt x="f750" y="f751"/>
                  <a:pt x="f752" y="f753"/>
                  <a:pt x="f754" y="f755"/>
                </a:cubicBezTo>
                <a:cubicBezTo>
                  <a:pt x="f756" y="f757"/>
                  <a:pt x="f758" y="f759"/>
                  <a:pt x="f760" y="f761"/>
                </a:cubicBezTo>
                <a:cubicBezTo>
                  <a:pt x="f762" y="f763"/>
                  <a:pt x="f764" y="f765"/>
                  <a:pt x="f766" y="f767"/>
                </a:cubicBezTo>
                <a:cubicBezTo>
                  <a:pt x="f768" y="f769"/>
                  <a:pt x="f770" y="f771"/>
                  <a:pt x="f576" y="f772"/>
                </a:cubicBezTo>
                <a:cubicBezTo>
                  <a:pt x="f773" y="f774"/>
                  <a:pt x="f775" y="f776"/>
                  <a:pt x="f777" y="f778"/>
                </a:cubicBezTo>
                <a:cubicBezTo>
                  <a:pt x="f779" y="f780"/>
                  <a:pt x="f781" y="f782"/>
                  <a:pt x="f783" y="f784"/>
                </a:cubicBezTo>
                <a:cubicBezTo>
                  <a:pt x="f785" y="f786"/>
                  <a:pt x="f787" y="f788"/>
                  <a:pt x="f789" y="f790"/>
                </a:cubicBezTo>
                <a:cubicBezTo>
                  <a:pt x="f791" y="f792"/>
                  <a:pt x="f793" y="f794"/>
                  <a:pt x="f795" y="f796"/>
                </a:cubicBezTo>
                <a:cubicBezTo>
                  <a:pt x="f204" y="f797"/>
                  <a:pt x="f798" y="f799"/>
                  <a:pt x="f800" y="f801"/>
                </a:cubicBezTo>
                <a:cubicBezTo>
                  <a:pt x="f802" y="f803"/>
                  <a:pt x="f804" y="f805"/>
                  <a:pt x="f806" y="f807"/>
                </a:cubicBezTo>
                <a:cubicBezTo>
                  <a:pt x="f808" y="f809"/>
                  <a:pt x="f810" y="f811"/>
                  <a:pt x="f812" y="f813"/>
                </a:cubicBezTo>
                <a:cubicBezTo>
                  <a:pt x="f814" y="f815"/>
                  <a:pt x="f88" y="f816"/>
                  <a:pt x="f817" y="f818"/>
                </a:cubicBezTo>
                <a:cubicBezTo>
                  <a:pt x="f276" y="f803"/>
                  <a:pt x="f121" y="f819"/>
                  <a:pt x="f127" y="f820"/>
                </a:cubicBezTo>
                <a:cubicBezTo>
                  <a:pt x="f109" y="f821"/>
                  <a:pt x="f822" y="f823"/>
                  <a:pt x="f824" y="f825"/>
                </a:cubicBezTo>
                <a:cubicBezTo>
                  <a:pt x="f826" y="f827"/>
                  <a:pt x="f828" y="f829"/>
                  <a:pt x="f830" y="f831"/>
                </a:cubicBezTo>
                <a:cubicBezTo>
                  <a:pt x="f832" y="f833"/>
                  <a:pt x="f834" y="f835"/>
                  <a:pt x="f836" y="f837"/>
                </a:cubicBezTo>
                <a:cubicBezTo>
                  <a:pt x="f838" y="f839"/>
                  <a:pt x="f840" y="f841"/>
                  <a:pt x="f842" y="f843"/>
                </a:cubicBezTo>
                <a:cubicBezTo>
                  <a:pt x="f844" y="f845"/>
                  <a:pt x="f846" y="f847"/>
                  <a:pt x="f848" y="f849"/>
                </a:cubicBezTo>
                <a:cubicBezTo>
                  <a:pt x="f850" y="f851"/>
                  <a:pt x="f852" y="f853"/>
                  <a:pt x="f854" y="f855"/>
                </a:cubicBezTo>
                <a:cubicBezTo>
                  <a:pt x="f856" y="f857"/>
                  <a:pt x="f858" y="f859"/>
                  <a:pt x="f860" y="f861"/>
                </a:cubicBez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757"/>
                </a:cubicBezTo>
                <a:cubicBezTo>
                  <a:pt x="f891" y="f892"/>
                  <a:pt x="f893" y="f894"/>
                  <a:pt x="f895" y="f896"/>
                </a:cubicBezTo>
                <a:cubicBezTo>
                  <a:pt x="f897" y="f898"/>
                  <a:pt x="f899" y="f900"/>
                  <a:pt x="f901" y="f902"/>
                </a:cubicBezTo>
                <a:cubicBezTo>
                  <a:pt x="f903" y="f904"/>
                  <a:pt x="f905" y="f906"/>
                  <a:pt x="f907" y="f908"/>
                </a:cubicBezTo>
                <a:cubicBezTo>
                  <a:pt x="f909" y="f910"/>
                  <a:pt x="f911" y="f912"/>
                  <a:pt x="f913" y="f914"/>
                </a:cubicBezTo>
                <a:cubicBezTo>
                  <a:pt x="f915" y="f916"/>
                  <a:pt x="f917" y="f918"/>
                  <a:pt x="f919" y="f920"/>
                </a:cubicBezTo>
                <a:cubicBezTo>
                  <a:pt x="f921" y="f922"/>
                  <a:pt x="f923" y="f924"/>
                  <a:pt x="f925" y="f926"/>
                </a:cubicBezTo>
                <a:cubicBezTo>
                  <a:pt x="f927" y="f928"/>
                  <a:pt x="f929" y="f930"/>
                  <a:pt x="f931" y="f932"/>
                </a:cubicBezTo>
                <a:cubicBezTo>
                  <a:pt x="f933" y="f934"/>
                  <a:pt x="f933" y="f934"/>
                  <a:pt x="f935" y="f936"/>
                </a:cubicBezTo>
                <a:cubicBezTo>
                  <a:pt x="f937" y="f938"/>
                  <a:pt x="f937" y="f939"/>
                  <a:pt x="f940" y="f941"/>
                </a:cubicBezTo>
                <a:cubicBezTo>
                  <a:pt x="f942" y="f943"/>
                  <a:pt x="f944" y="f945"/>
                  <a:pt x="f946" y="f947"/>
                </a:cubicBezTo>
                <a:cubicBezTo>
                  <a:pt x="f948" y="f949"/>
                  <a:pt x="f950" y="f951"/>
                  <a:pt x="f952" y="f953"/>
                </a:cubicBezTo>
                <a:cubicBezTo>
                  <a:pt x="f954" y="f955"/>
                  <a:pt x="f956" y="f957"/>
                  <a:pt x="f958" y="f959"/>
                </a:cubicBezTo>
                <a:cubicBezTo>
                  <a:pt x="f960" y="f961"/>
                  <a:pt x="f962" y="f963"/>
                  <a:pt x="f964" y="f965"/>
                </a:cubicBezTo>
                <a:cubicBezTo>
                  <a:pt x="f966" y="f967"/>
                  <a:pt x="f968" y="f671"/>
                  <a:pt x="f969" y="f970"/>
                </a:cubicBezTo>
                <a:cubicBezTo>
                  <a:pt x="f971" y="f972"/>
                  <a:pt x="f973" y="f974"/>
                  <a:pt x="f975" y="f976"/>
                </a:cubicBezTo>
                <a:cubicBezTo>
                  <a:pt x="f977" y="f978"/>
                  <a:pt x="f979" y="f980"/>
                  <a:pt x="f981" y="f982"/>
                </a:cubicBezTo>
                <a:cubicBezTo>
                  <a:pt x="f983" y="f984"/>
                  <a:pt x="f985" y="f986"/>
                  <a:pt x="f987" y="f988"/>
                </a:cubicBezTo>
                <a:cubicBezTo>
                  <a:pt x="f989" y="f990"/>
                  <a:pt x="f964" y="f991"/>
                  <a:pt x="f992" y="f993"/>
                </a:cubicBezTo>
                <a:cubicBezTo>
                  <a:pt x="f994" y="f995"/>
                  <a:pt x="f996" y="f997"/>
                  <a:pt x="f998" y="f999"/>
                </a:cubicBezTo>
                <a:cubicBezTo>
                  <a:pt x="f1000" y="f1001"/>
                  <a:pt x="f1002" y="f1003"/>
                  <a:pt x="f1004" y="f1005"/>
                </a:cubicBezTo>
                <a:cubicBezTo>
                  <a:pt x="f1006" y="f1007"/>
                  <a:pt x="f1008" y="f1009"/>
                  <a:pt x="f1010" y="f1011"/>
                </a:cubicBezTo>
                <a:cubicBezTo>
                  <a:pt x="f1012" y="f1013"/>
                  <a:pt x="f1014" y="f1015"/>
                  <a:pt x="f1016" y="f1017"/>
                </a:cubicBezTo>
                <a:cubicBezTo>
                  <a:pt x="f1018" y="f1019"/>
                  <a:pt x="f1020" y="f1021"/>
                  <a:pt x="f1022" y="f1023"/>
                </a:cubicBezTo>
                <a:cubicBezTo>
                  <a:pt x="f1024" y="f1025"/>
                  <a:pt x="f1026" y="f1027"/>
                  <a:pt x="f1028" y="f1029"/>
                </a:cubicBezTo>
                <a:cubicBezTo>
                  <a:pt x="f1030" y="f1031"/>
                  <a:pt x="f1032" y="f1033"/>
                  <a:pt x="f1034" y="f1035"/>
                </a:cubicBezTo>
                <a:cubicBezTo>
                  <a:pt x="f1036" y="f1037"/>
                  <a:pt x="f1024" y="f1038"/>
                  <a:pt x="f1039" y="f1040"/>
                </a:cubicBezTo>
                <a:cubicBezTo>
                  <a:pt x="f1041" y="f1042"/>
                  <a:pt x="f1043" y="f1044"/>
                  <a:pt x="f1045" y="f1046"/>
                </a:cubicBezTo>
                <a:cubicBezTo>
                  <a:pt x="f1047" y="f1048"/>
                  <a:pt x="f1049" y="f1050"/>
                  <a:pt x="f1051" y="f1052"/>
                </a:cubicBezTo>
                <a:cubicBezTo>
                  <a:pt x="f998" y="f1053"/>
                  <a:pt x="f1054" y="f1055"/>
                  <a:pt x="f1056" y="f1057"/>
                </a:cubicBezTo>
                <a:cubicBezTo>
                  <a:pt x="f1058" y="f1059"/>
                  <a:pt x="f1060" y="f1061"/>
                  <a:pt x="f1062" y="f33"/>
                </a:cubicBezTo>
                <a:cubicBezTo>
                  <a:pt x="f1063" y="f461"/>
                  <a:pt x="f1064" y="f1065"/>
                  <a:pt x="f1066" y="f1067"/>
                </a:cubicBezTo>
                <a:cubicBezTo>
                  <a:pt x="f1068" y="f1069"/>
                  <a:pt x="f1070" y="f1071"/>
                  <a:pt x="f1072" y="f1073"/>
                </a:cubicBezTo>
                <a:cubicBezTo>
                  <a:pt x="f1074" y="f1075"/>
                  <a:pt x="f1062" y="f405"/>
                  <a:pt x="f1076" y="f1077"/>
                </a:cubicBezTo>
                <a:cubicBezTo>
                  <a:pt x="f1078" y="f1079"/>
                  <a:pt x="f1080" y="f1081"/>
                  <a:pt x="f1082" y="f1083"/>
                </a:cubicBezTo>
                <a:cubicBezTo>
                  <a:pt x="f1084" y="f1085"/>
                  <a:pt x="f1086" y="f1087"/>
                  <a:pt x="f1088" y="f1089"/>
                </a:cubicBezTo>
                <a:cubicBezTo>
                  <a:pt x="f1090" y="f1091"/>
                  <a:pt x="f1092" y="f1093"/>
                  <a:pt x="f1094" y="f1095"/>
                </a:cubicBezTo>
                <a:cubicBezTo>
                  <a:pt x="f1096" y="f1097"/>
                  <a:pt x="f1098" y="f1099"/>
                  <a:pt x="f1100" y="f205"/>
                </a:cubicBezTo>
                <a:cubicBezTo>
                  <a:pt x="f1101" y="f1102"/>
                  <a:pt x="f1103" y="f1104"/>
                  <a:pt x="f1105" y="f1106"/>
                </a:cubicBezTo>
                <a:cubicBezTo>
                  <a:pt x="f1107" y="f1108"/>
                  <a:pt x="f1109" y="f432"/>
                  <a:pt x="f1110" y="f1111"/>
                </a:cubicBezTo>
                <a:cubicBezTo>
                  <a:pt x="f1112" y="f1113"/>
                  <a:pt x="f1114" y="f1073"/>
                  <a:pt x="f1115" y="f1116"/>
                </a:cubicBezTo>
                <a:cubicBezTo>
                  <a:pt x="f1117" y="f1118"/>
                  <a:pt x="f1119" y="f197"/>
                  <a:pt x="f1120" y="f1121"/>
                </a:cubicBezTo>
                <a:cubicBezTo>
                  <a:pt x="f1122" y="f1123"/>
                  <a:pt x="f1124" y="f1123"/>
                  <a:pt x="f1125" y="f1126"/>
                </a:cubicBezTo>
                <a:cubicBezTo>
                  <a:pt x="f1127" y="f1128"/>
                  <a:pt x="f1129" y="f1130"/>
                  <a:pt x="f1131" y="f1132"/>
                </a:cubicBezTo>
                <a:cubicBezTo>
                  <a:pt x="f1133" y="f1134"/>
                  <a:pt x="f1135" y="f1136"/>
                  <a:pt x="f1137" y="f1138"/>
                </a:cubicBezTo>
                <a:cubicBezTo>
                  <a:pt x="f1139" y="f1140"/>
                  <a:pt x="f1141" y="f1142"/>
                  <a:pt x="f1143" y="f189"/>
                </a:cubicBezTo>
                <a:cubicBezTo>
                  <a:pt x="f1144" y="f1145"/>
                  <a:pt x="f1146" y="f1147"/>
                  <a:pt x="f1148" y="f1149"/>
                </a:cubicBezTo>
                <a:cubicBezTo>
                  <a:pt x="f1150" y="f1136"/>
                  <a:pt x="f1151" y="f1152"/>
                  <a:pt x="f8" y="f9"/>
                </a:cubicBezTo>
                <a:close/>
                <a:moveTo>
                  <a:pt x="f1153" y="f1154"/>
                </a:moveTo>
                <a:cubicBezTo>
                  <a:pt x="f1155" y="f1156"/>
                  <a:pt x="f1157" y="f1158"/>
                  <a:pt x="f1159" y="f1160"/>
                </a:cubicBezTo>
                <a:cubicBezTo>
                  <a:pt x="f1161" y="f1162"/>
                  <a:pt x="f1163" y="f1164"/>
                  <a:pt x="f1165" y="f1166"/>
                </a:cubicBezTo>
                <a:cubicBezTo>
                  <a:pt x="f1167" y="f1168"/>
                  <a:pt x="f1169" y="f1170"/>
                  <a:pt x="f1171" y="f1172"/>
                </a:cubicBezTo>
                <a:cubicBezTo>
                  <a:pt x="f1173" y="f1174"/>
                  <a:pt x="f1175" y="f1176"/>
                  <a:pt x="f1153" y="f1154"/>
                </a:cubicBezTo>
                <a:close/>
                <a:moveTo>
                  <a:pt x="f1177" y="f1178"/>
                </a:moveTo>
                <a:cubicBezTo>
                  <a:pt x="f1179" y="f1180"/>
                  <a:pt x="f1181" y="f1182"/>
                  <a:pt x="f1183" y="f1184"/>
                </a:cubicBezTo>
                <a:cubicBezTo>
                  <a:pt x="f1185" y="f1186"/>
                  <a:pt x="f1187" y="f1188"/>
                  <a:pt x="f1189" y="f1190"/>
                </a:cubicBezTo>
                <a:cubicBezTo>
                  <a:pt x="f1191" y="f1192"/>
                  <a:pt x="f1193" y="f1194"/>
                  <a:pt x="f1177" y="f1178"/>
                </a:cubicBezTo>
                <a:close/>
              </a:path>
            </a:pathLst>
          </a:custGeom>
          <a:solidFill>
            <a:srgbClr val="F07C98"/>
          </a:solidFill>
          <a:ln cap="flat">
            <a:noFill/>
            <a:prstDash val="solid"/>
          </a:ln>
        </p:spPr>
        <p:txBody>
          <a:bodyPr vert="horz" wrap="square" lIns="91440" tIns="45720" rIns="91440" bIns="45720" anchor="ctr" anchorCtr="0" compatLnSpc="1">
            <a:no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2D144098-8B7A-A8BA-7A2C-0B3A50F0A341}"/>
              </a:ext>
            </a:extLst>
          </p:cNvPr>
          <p:cNvSpPr txBox="1">
            <a:spLocks noGrp="1"/>
          </p:cNvSpPr>
          <p:nvPr>
            <p:ph type="title"/>
          </p:nvPr>
        </p:nvSpPr>
        <p:spPr>
          <a:xfrm>
            <a:off x="3328416" y="2002536"/>
            <a:ext cx="5541264" cy="2148839"/>
          </a:xfrm>
        </p:spPr>
        <p:txBody>
          <a:bodyPr anchor="b" anchorCtr="1"/>
          <a:lstStyle>
            <a:lvl1pPr algn="ctr">
              <a:defRPr sz="3600">
                <a:solidFill>
                  <a:srgbClr val="FFFFFF"/>
                </a:solidFill>
                <a:latin typeface="Century Gothic"/>
              </a:defRPr>
            </a:lvl1pPr>
          </a:lstStyle>
          <a:p>
            <a:pPr lvl="0"/>
            <a:r>
              <a:rPr lang="en-US"/>
              <a:t>Click to edit Master title style</a:t>
            </a:r>
            <a:endParaRPr lang="en-GB"/>
          </a:p>
        </p:txBody>
      </p:sp>
      <p:sp>
        <p:nvSpPr>
          <p:cNvPr id="4" name="Date Placeholder 2">
            <a:extLst>
              <a:ext uri="{FF2B5EF4-FFF2-40B4-BE49-F238E27FC236}">
                <a16:creationId xmlns:a16="http://schemas.microsoft.com/office/drawing/2014/main" id="{57C009EE-A3E3-3A64-7B0D-1E229C8DEEB2}"/>
              </a:ext>
            </a:extLst>
          </p:cNvPr>
          <p:cNvSpPr txBox="1">
            <a:spLocks noGrp="1"/>
          </p:cNvSpPr>
          <p:nvPr>
            <p:ph type="dt" sz="half" idx="7"/>
          </p:nvPr>
        </p:nvSpPr>
        <p:spPr/>
        <p:txBody>
          <a:bodyPr/>
          <a:lstStyle>
            <a:lvl1pPr>
              <a:defRPr/>
            </a:lvl1pPr>
          </a:lstStyle>
          <a:p>
            <a:pPr lvl="0"/>
            <a:r>
              <a:rPr lang="en-GB"/>
              <a:t>9/3/20XX</a:t>
            </a:r>
          </a:p>
        </p:txBody>
      </p:sp>
      <p:sp>
        <p:nvSpPr>
          <p:cNvPr id="5" name="Footer Placeholder 3">
            <a:extLst>
              <a:ext uri="{FF2B5EF4-FFF2-40B4-BE49-F238E27FC236}">
                <a16:creationId xmlns:a16="http://schemas.microsoft.com/office/drawing/2014/main" id="{2C1F98C3-EBDB-6160-FDCE-0236E6EFCDC2}"/>
              </a:ext>
            </a:extLst>
          </p:cNvPr>
          <p:cNvSpPr txBox="1">
            <a:spLocks noGrp="1"/>
          </p:cNvSpPr>
          <p:nvPr>
            <p:ph type="ftr" sz="quarter" idx="9"/>
          </p:nvPr>
        </p:nvSpPr>
        <p:spPr/>
        <p:txBody>
          <a:bodyPr/>
          <a:lstStyle>
            <a:lvl1pPr>
              <a:defRPr/>
            </a:lvl1pPr>
          </a:lstStyle>
          <a:p>
            <a:pPr lvl="0"/>
            <a:r>
              <a:rPr lang="en-GB"/>
              <a:t>Presentation Title</a:t>
            </a:r>
          </a:p>
        </p:txBody>
      </p:sp>
      <p:sp>
        <p:nvSpPr>
          <p:cNvPr id="6" name="Slide Number Placeholder 4">
            <a:extLst>
              <a:ext uri="{FF2B5EF4-FFF2-40B4-BE49-F238E27FC236}">
                <a16:creationId xmlns:a16="http://schemas.microsoft.com/office/drawing/2014/main" id="{31328ADD-C19C-60F9-1ADF-06BE519853DD}"/>
              </a:ext>
            </a:extLst>
          </p:cNvPr>
          <p:cNvSpPr txBox="1">
            <a:spLocks noGrp="1"/>
          </p:cNvSpPr>
          <p:nvPr>
            <p:ph type="sldNum" sz="quarter" idx="8"/>
          </p:nvPr>
        </p:nvSpPr>
        <p:spPr/>
        <p:txBody>
          <a:bodyPr/>
          <a:lstStyle>
            <a:lvl1pPr>
              <a:defRPr/>
            </a:lvl1pPr>
          </a:lstStyle>
          <a:p>
            <a:pPr lvl="0"/>
            <a:fld id="{E145970A-9EA0-4C3B-8B7D-E1966AA868AA}" type="slidenum">
              <a:t>‹#›</a:t>
            </a:fld>
            <a:endParaRPr lang="en-GB"/>
          </a:p>
        </p:txBody>
      </p:sp>
      <p:sp>
        <p:nvSpPr>
          <p:cNvPr id="7" name="Text Placeholder 7">
            <a:extLst>
              <a:ext uri="{FF2B5EF4-FFF2-40B4-BE49-F238E27FC236}">
                <a16:creationId xmlns:a16="http://schemas.microsoft.com/office/drawing/2014/main" id="{E23364FF-26E1-AC05-2ACE-96B58DC2B6BF}"/>
              </a:ext>
            </a:extLst>
          </p:cNvPr>
          <p:cNvSpPr txBox="1">
            <a:spLocks noGrp="1"/>
          </p:cNvSpPr>
          <p:nvPr>
            <p:ph type="body" idx="4294967295"/>
          </p:nvPr>
        </p:nvSpPr>
        <p:spPr>
          <a:xfrm>
            <a:off x="3877056" y="4297680"/>
            <a:ext cx="4434840" cy="1188720"/>
          </a:xfrm>
        </p:spPr>
        <p:txBody>
          <a:bodyPr anchorCtr="1"/>
          <a:lstStyle>
            <a:lvl1pPr marL="0" indent="0" algn="ctr">
              <a:buNone/>
              <a:defRPr lang="en-US" sz="2400">
                <a:solidFill>
                  <a:srgbClr val="FFFFFF"/>
                </a:solidFill>
                <a:latin typeface="Elephant"/>
              </a:defRPr>
            </a:lvl1pPr>
          </a:lstStyle>
          <a:p>
            <a:pPr lvl="0"/>
            <a:r>
              <a:rPr lang="en-US"/>
              <a:t>Click to edit Master text styles</a:t>
            </a:r>
          </a:p>
        </p:txBody>
      </p:sp>
    </p:spTree>
    <p:extLst>
      <p:ext uri="{BB962C8B-B14F-4D97-AF65-F5344CB8AC3E}">
        <p14:creationId xmlns:p14="http://schemas.microsoft.com/office/powerpoint/2010/main" val="283215983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eam">
    <p:spTree>
      <p:nvGrpSpPr>
        <p:cNvPr id="1" name=""/>
        <p:cNvGrpSpPr/>
        <p:nvPr/>
      </p:nvGrpSpPr>
      <p:grpSpPr>
        <a:xfrm>
          <a:off x="0" y="0"/>
          <a:ext cx="0" cy="0"/>
          <a:chOff x="0" y="0"/>
          <a:chExt cx="0" cy="0"/>
        </a:xfrm>
      </p:grpSpPr>
      <p:sp>
        <p:nvSpPr>
          <p:cNvPr id="2" name="Picture Placeholder 30">
            <a:extLst>
              <a:ext uri="{FF2B5EF4-FFF2-40B4-BE49-F238E27FC236}">
                <a16:creationId xmlns:a16="http://schemas.microsoft.com/office/drawing/2014/main" id="{871E9208-62EB-84D3-31B2-622E498A4EEA}"/>
              </a:ext>
            </a:extLst>
          </p:cNvPr>
          <p:cNvSpPr txBox="1">
            <a:spLocks noGrp="1"/>
          </p:cNvSpPr>
          <p:nvPr>
            <p:ph type="pic" idx="4294967295"/>
          </p:nvPr>
        </p:nvSpPr>
        <p:spPr>
          <a:xfrm>
            <a:off x="328397" y="2204792"/>
            <a:ext cx="2053230" cy="1662196"/>
          </a:xfrm>
        </p:spPr>
        <p:txBody>
          <a:bodyPr anchor="ctr" anchorCtr="1">
            <a:noAutofit/>
          </a:bodyPr>
          <a:lstStyle>
            <a:lvl1pPr algn="ctr">
              <a:buNone/>
              <a:defRPr lang="en-US"/>
            </a:lvl1pPr>
          </a:lstStyle>
          <a:p>
            <a:pPr lvl="0"/>
            <a:r>
              <a:rPr lang="en-US"/>
              <a:t>Click icon to add picture</a:t>
            </a:r>
            <a:endParaRPr lang="en-GB"/>
          </a:p>
        </p:txBody>
      </p:sp>
      <p:sp>
        <p:nvSpPr>
          <p:cNvPr id="3" name="Picture Placeholder 31">
            <a:extLst>
              <a:ext uri="{FF2B5EF4-FFF2-40B4-BE49-F238E27FC236}">
                <a16:creationId xmlns:a16="http://schemas.microsoft.com/office/drawing/2014/main" id="{1F9306C3-47A8-6FD1-06B0-ABDD9B3C812B}"/>
              </a:ext>
            </a:extLst>
          </p:cNvPr>
          <p:cNvSpPr txBox="1">
            <a:spLocks noGrp="1"/>
          </p:cNvSpPr>
          <p:nvPr>
            <p:ph type="pic" idx="4294967295"/>
          </p:nvPr>
        </p:nvSpPr>
        <p:spPr>
          <a:xfrm>
            <a:off x="2698897" y="2211833"/>
            <a:ext cx="2053230" cy="1662196"/>
          </a:xfrm>
        </p:spPr>
        <p:txBody>
          <a:bodyPr anchor="ctr" anchorCtr="1">
            <a:noAutofit/>
          </a:bodyPr>
          <a:lstStyle>
            <a:lvl1pPr algn="ctr">
              <a:buNone/>
              <a:defRPr lang="en-US"/>
            </a:lvl1pPr>
          </a:lstStyle>
          <a:p>
            <a:pPr lvl="0"/>
            <a:r>
              <a:rPr lang="en-US"/>
              <a:t>Click icon to add picture</a:t>
            </a:r>
            <a:endParaRPr lang="en-GB"/>
          </a:p>
        </p:txBody>
      </p:sp>
      <p:sp>
        <p:nvSpPr>
          <p:cNvPr id="4" name="Picture Placeholder 32">
            <a:extLst>
              <a:ext uri="{FF2B5EF4-FFF2-40B4-BE49-F238E27FC236}">
                <a16:creationId xmlns:a16="http://schemas.microsoft.com/office/drawing/2014/main" id="{B08D9255-B717-38F3-1C0D-1040870682A9}"/>
              </a:ext>
            </a:extLst>
          </p:cNvPr>
          <p:cNvSpPr txBox="1">
            <a:spLocks noGrp="1"/>
          </p:cNvSpPr>
          <p:nvPr>
            <p:ph type="pic" idx="4294967295"/>
          </p:nvPr>
        </p:nvSpPr>
        <p:spPr>
          <a:xfrm>
            <a:off x="5069387" y="2139888"/>
            <a:ext cx="2053230" cy="1662196"/>
          </a:xfrm>
        </p:spPr>
        <p:txBody>
          <a:bodyPr anchor="ctr" anchorCtr="1">
            <a:noAutofit/>
          </a:bodyPr>
          <a:lstStyle>
            <a:lvl1pPr algn="ctr">
              <a:buNone/>
              <a:defRPr lang="en-US"/>
            </a:lvl1pPr>
          </a:lstStyle>
          <a:p>
            <a:pPr lvl="0"/>
            <a:r>
              <a:rPr lang="en-US"/>
              <a:t>Click icon to add picture</a:t>
            </a:r>
            <a:endParaRPr lang="en-GB"/>
          </a:p>
        </p:txBody>
      </p:sp>
      <p:sp>
        <p:nvSpPr>
          <p:cNvPr id="5" name="Picture Placeholder 33">
            <a:extLst>
              <a:ext uri="{FF2B5EF4-FFF2-40B4-BE49-F238E27FC236}">
                <a16:creationId xmlns:a16="http://schemas.microsoft.com/office/drawing/2014/main" id="{05FA9B8B-88FB-12EE-5292-65F606A795CB}"/>
              </a:ext>
            </a:extLst>
          </p:cNvPr>
          <p:cNvSpPr txBox="1">
            <a:spLocks noGrp="1"/>
          </p:cNvSpPr>
          <p:nvPr>
            <p:ph type="pic" idx="4294967295"/>
          </p:nvPr>
        </p:nvSpPr>
        <p:spPr>
          <a:xfrm>
            <a:off x="7439878" y="2176537"/>
            <a:ext cx="2053230" cy="1662196"/>
          </a:xfrm>
        </p:spPr>
        <p:txBody>
          <a:bodyPr anchor="ctr" anchorCtr="1">
            <a:noAutofit/>
          </a:bodyPr>
          <a:lstStyle>
            <a:lvl1pPr algn="ctr">
              <a:buNone/>
              <a:defRPr lang="en-US"/>
            </a:lvl1pPr>
          </a:lstStyle>
          <a:p>
            <a:pPr lvl="0"/>
            <a:r>
              <a:rPr lang="en-US"/>
              <a:t>Click icon to add picture</a:t>
            </a:r>
            <a:endParaRPr lang="en-GB"/>
          </a:p>
        </p:txBody>
      </p:sp>
      <p:sp>
        <p:nvSpPr>
          <p:cNvPr id="6" name="Picture Placeholder 34">
            <a:extLst>
              <a:ext uri="{FF2B5EF4-FFF2-40B4-BE49-F238E27FC236}">
                <a16:creationId xmlns:a16="http://schemas.microsoft.com/office/drawing/2014/main" id="{838F85A4-4E01-5E1C-09B1-B9C830085B89}"/>
              </a:ext>
            </a:extLst>
          </p:cNvPr>
          <p:cNvSpPr txBox="1">
            <a:spLocks noGrp="1"/>
          </p:cNvSpPr>
          <p:nvPr>
            <p:ph type="pic" idx="4294967295"/>
          </p:nvPr>
        </p:nvSpPr>
        <p:spPr>
          <a:xfrm>
            <a:off x="9810368" y="2139888"/>
            <a:ext cx="2053230" cy="1662196"/>
          </a:xfrm>
        </p:spPr>
        <p:txBody>
          <a:bodyPr anchor="ctr" anchorCtr="1">
            <a:noAutofit/>
          </a:bodyPr>
          <a:lstStyle>
            <a:lvl1pPr algn="ctr">
              <a:buNone/>
              <a:defRPr lang="en-US"/>
            </a:lvl1pPr>
          </a:lstStyle>
          <a:p>
            <a:pPr lvl="0"/>
            <a:r>
              <a:rPr lang="en-US"/>
              <a:t>Click icon to add picture</a:t>
            </a:r>
            <a:endParaRPr lang="en-GB"/>
          </a:p>
        </p:txBody>
      </p:sp>
      <p:sp>
        <p:nvSpPr>
          <p:cNvPr id="7" name="Date Placeholder 1">
            <a:extLst>
              <a:ext uri="{FF2B5EF4-FFF2-40B4-BE49-F238E27FC236}">
                <a16:creationId xmlns:a16="http://schemas.microsoft.com/office/drawing/2014/main" id="{6703FE9D-E2A8-C7C5-BF77-974F43CAA11A}"/>
              </a:ext>
            </a:extLst>
          </p:cNvPr>
          <p:cNvSpPr txBox="1">
            <a:spLocks noGrp="1"/>
          </p:cNvSpPr>
          <p:nvPr>
            <p:ph type="dt" sz="half" idx="7"/>
          </p:nvPr>
        </p:nvSpPr>
        <p:spPr/>
        <p:txBody>
          <a:bodyPr/>
          <a:lstStyle>
            <a:lvl1pPr>
              <a:defRPr/>
            </a:lvl1pPr>
          </a:lstStyle>
          <a:p>
            <a:pPr lvl="0"/>
            <a:r>
              <a:rPr lang="en-GB"/>
              <a:t>9/3/20XX</a:t>
            </a:r>
          </a:p>
        </p:txBody>
      </p:sp>
      <p:sp>
        <p:nvSpPr>
          <p:cNvPr id="8" name="Footer Placeholder 2">
            <a:extLst>
              <a:ext uri="{FF2B5EF4-FFF2-40B4-BE49-F238E27FC236}">
                <a16:creationId xmlns:a16="http://schemas.microsoft.com/office/drawing/2014/main" id="{01173270-13FF-D15A-AD9F-A22D01AE9124}"/>
              </a:ext>
            </a:extLst>
          </p:cNvPr>
          <p:cNvSpPr txBox="1">
            <a:spLocks noGrp="1"/>
          </p:cNvSpPr>
          <p:nvPr>
            <p:ph type="ftr" sz="quarter" idx="9"/>
          </p:nvPr>
        </p:nvSpPr>
        <p:spPr/>
        <p:txBody>
          <a:bodyPr/>
          <a:lstStyle>
            <a:lvl1pPr>
              <a:defRPr/>
            </a:lvl1pPr>
          </a:lstStyle>
          <a:p>
            <a:pPr lvl="0"/>
            <a:r>
              <a:rPr lang="en-GB"/>
              <a:t>Presentation Title</a:t>
            </a:r>
          </a:p>
        </p:txBody>
      </p:sp>
      <p:sp>
        <p:nvSpPr>
          <p:cNvPr id="9" name="Slide Number Placeholder 3">
            <a:extLst>
              <a:ext uri="{FF2B5EF4-FFF2-40B4-BE49-F238E27FC236}">
                <a16:creationId xmlns:a16="http://schemas.microsoft.com/office/drawing/2014/main" id="{9D3F29B6-3135-8CA1-59C0-A66DCC19CD52}"/>
              </a:ext>
            </a:extLst>
          </p:cNvPr>
          <p:cNvSpPr txBox="1">
            <a:spLocks noGrp="1"/>
          </p:cNvSpPr>
          <p:nvPr>
            <p:ph type="sldNum" sz="quarter" idx="8"/>
          </p:nvPr>
        </p:nvSpPr>
        <p:spPr/>
        <p:txBody>
          <a:bodyPr/>
          <a:lstStyle>
            <a:lvl1pPr>
              <a:defRPr/>
            </a:lvl1pPr>
          </a:lstStyle>
          <a:p>
            <a:pPr lvl="0"/>
            <a:fld id="{54D9B39D-8551-497D-8263-17BF0362B585}" type="slidenum">
              <a:t>‹#›</a:t>
            </a:fld>
            <a:endParaRPr lang="en-GB"/>
          </a:p>
        </p:txBody>
      </p:sp>
      <p:sp>
        <p:nvSpPr>
          <p:cNvPr id="10" name="Title 4">
            <a:extLst>
              <a:ext uri="{FF2B5EF4-FFF2-40B4-BE49-F238E27FC236}">
                <a16:creationId xmlns:a16="http://schemas.microsoft.com/office/drawing/2014/main" id="{8F6A07AD-DBA0-EF12-FED2-95ECFE50E9A0}"/>
              </a:ext>
            </a:extLst>
          </p:cNvPr>
          <p:cNvSpPr txBox="1">
            <a:spLocks noGrp="1"/>
          </p:cNvSpPr>
          <p:nvPr>
            <p:ph type="title"/>
          </p:nvPr>
        </p:nvSpPr>
        <p:spPr/>
        <p:txBody>
          <a:bodyPr anchorCtr="1"/>
          <a:lstStyle>
            <a:lvl1pPr algn="ctr">
              <a:defRPr/>
            </a:lvl1pPr>
          </a:lstStyle>
          <a:p>
            <a:pPr lvl="0"/>
            <a:r>
              <a:rPr lang="en-US"/>
              <a:t>Click to edit Master title style</a:t>
            </a:r>
            <a:endParaRPr lang="en-GB"/>
          </a:p>
        </p:txBody>
      </p:sp>
      <p:sp>
        <p:nvSpPr>
          <p:cNvPr id="11" name="Text Placeholder 60">
            <a:extLst>
              <a:ext uri="{FF2B5EF4-FFF2-40B4-BE49-F238E27FC236}">
                <a16:creationId xmlns:a16="http://schemas.microsoft.com/office/drawing/2014/main" id="{47A81FB8-4DB1-350E-96D6-1550A675E465}"/>
              </a:ext>
            </a:extLst>
          </p:cNvPr>
          <p:cNvSpPr txBox="1">
            <a:spLocks noGrp="1"/>
          </p:cNvSpPr>
          <p:nvPr>
            <p:ph type="body" idx="4294967295"/>
          </p:nvPr>
        </p:nvSpPr>
        <p:spPr>
          <a:xfrm>
            <a:off x="329184" y="4242816"/>
            <a:ext cx="2057400" cy="731520"/>
          </a:xfrm>
        </p:spPr>
        <p:txBody>
          <a:bodyPr anchor="ctr" anchorCtr="1"/>
          <a:lstStyle>
            <a:lvl1pPr marL="0" indent="0" algn="ctr">
              <a:buNone/>
              <a:defRPr sz="2000">
                <a:latin typeface="Elephant"/>
              </a:defRPr>
            </a:lvl1pPr>
          </a:lstStyle>
          <a:p>
            <a:pPr lvl="0"/>
            <a:r>
              <a:rPr lang="en-GB"/>
              <a:t>Name</a:t>
            </a:r>
          </a:p>
        </p:txBody>
      </p:sp>
      <p:sp>
        <p:nvSpPr>
          <p:cNvPr id="12" name="Text Placeholder 60">
            <a:extLst>
              <a:ext uri="{FF2B5EF4-FFF2-40B4-BE49-F238E27FC236}">
                <a16:creationId xmlns:a16="http://schemas.microsoft.com/office/drawing/2014/main" id="{96E067E5-30A1-0A4B-AA9A-3C1227C02D64}"/>
              </a:ext>
            </a:extLst>
          </p:cNvPr>
          <p:cNvSpPr txBox="1">
            <a:spLocks noGrp="1"/>
          </p:cNvSpPr>
          <p:nvPr>
            <p:ph type="body" idx="4294967295"/>
          </p:nvPr>
        </p:nvSpPr>
        <p:spPr>
          <a:xfrm>
            <a:off x="329184" y="4782312"/>
            <a:ext cx="2057400" cy="644523"/>
          </a:xfrm>
        </p:spPr>
        <p:txBody>
          <a:bodyPr anchor="ctr" anchorCtr="1"/>
          <a:lstStyle>
            <a:lvl1pPr marL="0" indent="0" algn="ctr">
              <a:buNone/>
              <a:defRPr sz="2000"/>
            </a:lvl1pPr>
          </a:lstStyle>
          <a:p>
            <a:pPr lvl="0"/>
            <a:r>
              <a:rPr lang="en-GB"/>
              <a:t>Title</a:t>
            </a:r>
          </a:p>
        </p:txBody>
      </p:sp>
      <p:sp>
        <p:nvSpPr>
          <p:cNvPr id="13" name="Text Placeholder 60">
            <a:extLst>
              <a:ext uri="{FF2B5EF4-FFF2-40B4-BE49-F238E27FC236}">
                <a16:creationId xmlns:a16="http://schemas.microsoft.com/office/drawing/2014/main" id="{3630B5DF-1CC9-2F61-A53C-0C39B3852E12}"/>
              </a:ext>
            </a:extLst>
          </p:cNvPr>
          <p:cNvSpPr txBox="1">
            <a:spLocks noGrp="1"/>
          </p:cNvSpPr>
          <p:nvPr>
            <p:ph type="body" idx="4294967295"/>
          </p:nvPr>
        </p:nvSpPr>
        <p:spPr>
          <a:xfrm>
            <a:off x="9810368" y="4242816"/>
            <a:ext cx="2057400" cy="731520"/>
          </a:xfrm>
        </p:spPr>
        <p:txBody>
          <a:bodyPr anchor="ctr" anchorCtr="1"/>
          <a:lstStyle>
            <a:lvl1pPr marL="0" indent="0" algn="ctr">
              <a:buNone/>
              <a:defRPr sz="2000">
                <a:latin typeface="Elephant"/>
              </a:defRPr>
            </a:lvl1pPr>
          </a:lstStyle>
          <a:p>
            <a:pPr lvl="0"/>
            <a:r>
              <a:rPr lang="en-GB"/>
              <a:t>Name</a:t>
            </a:r>
          </a:p>
        </p:txBody>
      </p:sp>
      <p:sp>
        <p:nvSpPr>
          <p:cNvPr id="14" name="Text Placeholder 60">
            <a:extLst>
              <a:ext uri="{FF2B5EF4-FFF2-40B4-BE49-F238E27FC236}">
                <a16:creationId xmlns:a16="http://schemas.microsoft.com/office/drawing/2014/main" id="{4705BFE4-6635-0732-1173-4661EAF328CF}"/>
              </a:ext>
            </a:extLst>
          </p:cNvPr>
          <p:cNvSpPr txBox="1">
            <a:spLocks noGrp="1"/>
          </p:cNvSpPr>
          <p:nvPr>
            <p:ph type="body" idx="4294967295"/>
          </p:nvPr>
        </p:nvSpPr>
        <p:spPr>
          <a:xfrm>
            <a:off x="9810368" y="4782312"/>
            <a:ext cx="2057400" cy="644523"/>
          </a:xfrm>
        </p:spPr>
        <p:txBody>
          <a:bodyPr anchor="ctr" anchorCtr="1"/>
          <a:lstStyle>
            <a:lvl1pPr marL="0" indent="0" algn="ctr">
              <a:buNone/>
              <a:defRPr sz="2000"/>
            </a:lvl1pPr>
          </a:lstStyle>
          <a:p>
            <a:pPr lvl="0"/>
            <a:r>
              <a:rPr lang="en-GB"/>
              <a:t>Title</a:t>
            </a:r>
          </a:p>
        </p:txBody>
      </p:sp>
      <p:sp>
        <p:nvSpPr>
          <p:cNvPr id="15" name="Text Placeholder 60">
            <a:extLst>
              <a:ext uri="{FF2B5EF4-FFF2-40B4-BE49-F238E27FC236}">
                <a16:creationId xmlns:a16="http://schemas.microsoft.com/office/drawing/2014/main" id="{6E07104C-EB30-3409-76DA-3EF4EB5C71F1}"/>
              </a:ext>
            </a:extLst>
          </p:cNvPr>
          <p:cNvSpPr txBox="1">
            <a:spLocks noGrp="1"/>
          </p:cNvSpPr>
          <p:nvPr>
            <p:ph type="body" idx="4294967295"/>
          </p:nvPr>
        </p:nvSpPr>
        <p:spPr>
          <a:xfrm>
            <a:off x="7439878" y="4242816"/>
            <a:ext cx="2057400" cy="731520"/>
          </a:xfrm>
        </p:spPr>
        <p:txBody>
          <a:bodyPr anchor="ctr" anchorCtr="1"/>
          <a:lstStyle>
            <a:lvl1pPr marL="0" indent="0" algn="ctr">
              <a:buNone/>
              <a:defRPr sz="2000">
                <a:latin typeface="Elephant"/>
              </a:defRPr>
            </a:lvl1pPr>
          </a:lstStyle>
          <a:p>
            <a:pPr lvl="0"/>
            <a:r>
              <a:rPr lang="en-GB"/>
              <a:t>Name</a:t>
            </a:r>
          </a:p>
        </p:txBody>
      </p:sp>
      <p:sp>
        <p:nvSpPr>
          <p:cNvPr id="16" name="Text Placeholder 60">
            <a:extLst>
              <a:ext uri="{FF2B5EF4-FFF2-40B4-BE49-F238E27FC236}">
                <a16:creationId xmlns:a16="http://schemas.microsoft.com/office/drawing/2014/main" id="{F4712CA4-2840-020A-61E6-92A732B23616}"/>
              </a:ext>
            </a:extLst>
          </p:cNvPr>
          <p:cNvSpPr txBox="1">
            <a:spLocks noGrp="1"/>
          </p:cNvSpPr>
          <p:nvPr>
            <p:ph type="body" idx="4294967295"/>
          </p:nvPr>
        </p:nvSpPr>
        <p:spPr>
          <a:xfrm>
            <a:off x="7439878" y="4782312"/>
            <a:ext cx="2057400" cy="644523"/>
          </a:xfrm>
        </p:spPr>
        <p:txBody>
          <a:bodyPr anchor="ctr" anchorCtr="1"/>
          <a:lstStyle>
            <a:lvl1pPr marL="0" indent="0" algn="ctr">
              <a:buNone/>
              <a:defRPr sz="2000"/>
            </a:lvl1pPr>
          </a:lstStyle>
          <a:p>
            <a:pPr lvl="0"/>
            <a:r>
              <a:rPr lang="en-GB"/>
              <a:t>Title</a:t>
            </a:r>
          </a:p>
        </p:txBody>
      </p:sp>
      <p:sp>
        <p:nvSpPr>
          <p:cNvPr id="17" name="Text Placeholder 60">
            <a:extLst>
              <a:ext uri="{FF2B5EF4-FFF2-40B4-BE49-F238E27FC236}">
                <a16:creationId xmlns:a16="http://schemas.microsoft.com/office/drawing/2014/main" id="{04AAF15A-A0A1-FCDC-8ED2-B48E581BD039}"/>
              </a:ext>
            </a:extLst>
          </p:cNvPr>
          <p:cNvSpPr txBox="1">
            <a:spLocks noGrp="1"/>
          </p:cNvSpPr>
          <p:nvPr>
            <p:ph type="body" idx="4294967295"/>
          </p:nvPr>
        </p:nvSpPr>
        <p:spPr>
          <a:xfrm>
            <a:off x="5065218" y="4242816"/>
            <a:ext cx="2057400" cy="731520"/>
          </a:xfrm>
        </p:spPr>
        <p:txBody>
          <a:bodyPr anchor="ctr" anchorCtr="1"/>
          <a:lstStyle>
            <a:lvl1pPr marL="0" indent="0" algn="ctr">
              <a:buNone/>
              <a:defRPr sz="2000">
                <a:latin typeface="Elephant"/>
              </a:defRPr>
            </a:lvl1pPr>
          </a:lstStyle>
          <a:p>
            <a:pPr lvl="0"/>
            <a:r>
              <a:rPr lang="en-GB"/>
              <a:t>Name</a:t>
            </a:r>
          </a:p>
        </p:txBody>
      </p:sp>
      <p:sp>
        <p:nvSpPr>
          <p:cNvPr id="18" name="Text Placeholder 60">
            <a:extLst>
              <a:ext uri="{FF2B5EF4-FFF2-40B4-BE49-F238E27FC236}">
                <a16:creationId xmlns:a16="http://schemas.microsoft.com/office/drawing/2014/main" id="{AED2481C-4AD9-36CD-B315-63658DEBC979}"/>
              </a:ext>
            </a:extLst>
          </p:cNvPr>
          <p:cNvSpPr txBox="1">
            <a:spLocks noGrp="1"/>
          </p:cNvSpPr>
          <p:nvPr>
            <p:ph type="body" idx="4294967295"/>
          </p:nvPr>
        </p:nvSpPr>
        <p:spPr>
          <a:xfrm>
            <a:off x="5065218" y="4782312"/>
            <a:ext cx="2057400" cy="644523"/>
          </a:xfrm>
        </p:spPr>
        <p:txBody>
          <a:bodyPr anchor="ctr" anchorCtr="1"/>
          <a:lstStyle>
            <a:lvl1pPr marL="0" indent="0" algn="ctr">
              <a:buNone/>
              <a:defRPr sz="2000"/>
            </a:lvl1pPr>
          </a:lstStyle>
          <a:p>
            <a:pPr lvl="0"/>
            <a:r>
              <a:rPr lang="en-GB"/>
              <a:t>Title</a:t>
            </a:r>
          </a:p>
        </p:txBody>
      </p:sp>
      <p:sp>
        <p:nvSpPr>
          <p:cNvPr id="19" name="Text Placeholder 60">
            <a:extLst>
              <a:ext uri="{FF2B5EF4-FFF2-40B4-BE49-F238E27FC236}">
                <a16:creationId xmlns:a16="http://schemas.microsoft.com/office/drawing/2014/main" id="{1DE65297-0790-5300-D2AB-757B3AC5F046}"/>
              </a:ext>
            </a:extLst>
          </p:cNvPr>
          <p:cNvSpPr txBox="1">
            <a:spLocks noGrp="1"/>
          </p:cNvSpPr>
          <p:nvPr>
            <p:ph type="body" idx="4294967295"/>
          </p:nvPr>
        </p:nvSpPr>
        <p:spPr>
          <a:xfrm>
            <a:off x="2703844" y="4242816"/>
            <a:ext cx="2057400" cy="731520"/>
          </a:xfrm>
        </p:spPr>
        <p:txBody>
          <a:bodyPr anchor="ctr" anchorCtr="1"/>
          <a:lstStyle>
            <a:lvl1pPr marL="0" indent="0" algn="ctr">
              <a:buNone/>
              <a:defRPr sz="2000">
                <a:latin typeface="Elephant"/>
              </a:defRPr>
            </a:lvl1pPr>
          </a:lstStyle>
          <a:p>
            <a:pPr lvl="0"/>
            <a:r>
              <a:rPr lang="en-GB"/>
              <a:t>Name</a:t>
            </a:r>
          </a:p>
        </p:txBody>
      </p:sp>
      <p:sp>
        <p:nvSpPr>
          <p:cNvPr id="20" name="Text Placeholder 60">
            <a:extLst>
              <a:ext uri="{FF2B5EF4-FFF2-40B4-BE49-F238E27FC236}">
                <a16:creationId xmlns:a16="http://schemas.microsoft.com/office/drawing/2014/main" id="{8AF7C2D1-1264-4D25-4F60-1A465FD4BB30}"/>
              </a:ext>
            </a:extLst>
          </p:cNvPr>
          <p:cNvSpPr txBox="1">
            <a:spLocks noGrp="1"/>
          </p:cNvSpPr>
          <p:nvPr>
            <p:ph type="body" idx="4294967295"/>
          </p:nvPr>
        </p:nvSpPr>
        <p:spPr>
          <a:xfrm>
            <a:off x="2703844" y="4782312"/>
            <a:ext cx="2057400" cy="644523"/>
          </a:xfrm>
        </p:spPr>
        <p:txBody>
          <a:bodyPr anchor="ctr" anchorCtr="1"/>
          <a:lstStyle>
            <a:lvl1pPr marL="0" indent="0" algn="ctr">
              <a:buNone/>
              <a:defRPr sz="2000"/>
            </a:lvl1pPr>
          </a:lstStyle>
          <a:p>
            <a:pPr lvl="0"/>
            <a:r>
              <a:rPr lang="en-GB"/>
              <a:t>Title</a:t>
            </a:r>
          </a:p>
        </p:txBody>
      </p:sp>
    </p:spTree>
    <p:extLst>
      <p:ext uri="{BB962C8B-B14F-4D97-AF65-F5344CB8AC3E}">
        <p14:creationId xmlns:p14="http://schemas.microsoft.com/office/powerpoint/2010/main" val="3236067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Freeform: Shape 7" descr="Tag=AccentColor&#10;Flavor=Light&#10;Target=Fill">
            <a:extLst>
              <a:ext uri="{FF2B5EF4-FFF2-40B4-BE49-F238E27FC236}">
                <a16:creationId xmlns:a16="http://schemas.microsoft.com/office/drawing/2014/main" id="{3ACBC427-E9F0-26AD-7B10-6582FF7D1EA9}"/>
              </a:ext>
            </a:extLst>
          </p:cNvPr>
          <p:cNvSpPr/>
          <p:nvPr/>
        </p:nvSpPr>
        <p:spPr>
          <a:xfrm flipH="1">
            <a:off x="0" y="315111"/>
            <a:ext cx="3021543" cy="1435443"/>
          </a:xfrm>
          <a:custGeom>
            <a:avLst/>
            <a:gdLst>
              <a:gd name="f0" fmla="val 10800000"/>
              <a:gd name="f1" fmla="val 5400000"/>
              <a:gd name="f2" fmla="val 180"/>
              <a:gd name="f3" fmla="val w"/>
              <a:gd name="f4" fmla="val h"/>
              <a:gd name="f5" fmla="val 0"/>
              <a:gd name="f6" fmla="val 3021543"/>
              <a:gd name="f7" fmla="val 1435442"/>
              <a:gd name="f8" fmla="val 2963800"/>
              <a:gd name="f9" fmla="val 7242"/>
              <a:gd name="f10" fmla="val 2907134"/>
              <a:gd name="f11" fmla="val 13978"/>
              <a:gd name="f12" fmla="val 2850469"/>
              <a:gd name="f13" fmla="val 22960"/>
              <a:gd name="f14" fmla="val 2793803"/>
              <a:gd name="f15" fmla="val 24082"/>
              <a:gd name="f16" fmla="val 2667318"/>
              <a:gd name="f17" fmla="val 27450"/>
              <a:gd name="f18" fmla="val 2539821"/>
              <a:gd name="f19" fmla="val 19592"/>
              <a:gd name="f20" fmla="val 2414348"/>
              <a:gd name="f21" fmla="val 29696"/>
              <a:gd name="f22" fmla="val 2307089"/>
              <a:gd name="f23" fmla="val 38677"/>
              <a:gd name="f24" fmla="val 2198818"/>
              <a:gd name="f25" fmla="val 28573"/>
              <a:gd name="f26" fmla="val 2091558"/>
              <a:gd name="f27" fmla="val 1942812"/>
              <a:gd name="f28" fmla="val 26328"/>
              <a:gd name="f29" fmla="val 1793053"/>
              <a:gd name="f30" fmla="val 18469"/>
              <a:gd name="f31" fmla="val 1645319"/>
              <a:gd name="f32" fmla="val 1510738"/>
              <a:gd name="f33" fmla="val 36432"/>
              <a:gd name="f34" fmla="val 1376158"/>
              <a:gd name="f35" fmla="val 1243602"/>
              <a:gd name="f36" fmla="val 60008"/>
              <a:gd name="f37" fmla="val 1079677"/>
              <a:gd name="f38" fmla="val 71235"/>
              <a:gd name="f39" fmla="val 916765"/>
              <a:gd name="f40" fmla="val 64499"/>
              <a:gd name="f41" fmla="val 753851"/>
              <a:gd name="f42" fmla="val 57763"/>
              <a:gd name="f43" fmla="val 653675"/>
              <a:gd name="f44" fmla="val 53272"/>
              <a:gd name="f45" fmla="val 554511"/>
              <a:gd name="f46" fmla="val 465465"/>
              <a:gd name="f47" fmla="val 116142"/>
              <a:gd name="f48" fmla="val 489751"/>
              <a:gd name="f49" fmla="val 134105"/>
              <a:gd name="f50" fmla="val 519095"/>
              <a:gd name="f51" fmla="val 130737"/>
              <a:gd name="f52" fmla="val 546416"/>
              <a:gd name="f53" fmla="val 136351"/>
              <a:gd name="f54" fmla="val 594986"/>
              <a:gd name="f55" fmla="val 147578"/>
              <a:gd name="f56" fmla="val 643557"/>
              <a:gd name="f57" fmla="val 158804"/>
              <a:gd name="f58" fmla="val 689091"/>
              <a:gd name="f59" fmla="val 180136"/>
              <a:gd name="f60" fmla="val 699210"/>
              <a:gd name="f61" fmla="val 184626"/>
              <a:gd name="f62" fmla="val 708317"/>
              <a:gd name="f63" fmla="val 193608"/>
              <a:gd name="f64" fmla="val 704269"/>
              <a:gd name="f65" fmla="val 208203"/>
              <a:gd name="f66" fmla="val 701234"/>
              <a:gd name="f67" fmla="val 219430"/>
              <a:gd name="f68" fmla="val 691115"/>
              <a:gd name="f69" fmla="val 683020"/>
              <a:gd name="f70" fmla="val 221675"/>
              <a:gd name="f71" fmla="val 664806"/>
              <a:gd name="f72" fmla="val 228411"/>
              <a:gd name="f73" fmla="val 642545"/>
              <a:gd name="f74" fmla="val 223920"/>
              <a:gd name="f75" fmla="val 621295"/>
              <a:gd name="f76" fmla="val 247496"/>
              <a:gd name="f77" fmla="val 702245"/>
              <a:gd name="f78" fmla="val 259846"/>
              <a:gd name="f79" fmla="val 780160"/>
              <a:gd name="f80" fmla="val 236270"/>
              <a:gd name="f81" fmla="val 848968"/>
              <a:gd name="f82" fmla="val 285668"/>
              <a:gd name="f83" fmla="val 823671"/>
              <a:gd name="f84" fmla="val 310367"/>
              <a:gd name="f85" fmla="val 795339"/>
              <a:gd name="f86" fmla="val 304753"/>
              <a:gd name="f87" fmla="val 768018"/>
              <a:gd name="f88" fmla="val 309244"/>
              <a:gd name="f89" fmla="val 739685"/>
              <a:gd name="f90" fmla="val 313735"/>
              <a:gd name="f91" fmla="val 712365"/>
              <a:gd name="f92" fmla="val 321594"/>
              <a:gd name="f93" fmla="val 684032"/>
              <a:gd name="f94" fmla="val 326085"/>
              <a:gd name="f95" fmla="val 331698"/>
              <a:gd name="f96" fmla="val 623319"/>
              <a:gd name="f97" fmla="val 332821"/>
              <a:gd name="f98" fmla="val 592962"/>
              <a:gd name="f99" fmla="val 338434"/>
              <a:gd name="f100" fmla="val 567666"/>
              <a:gd name="f101" fmla="val 342925"/>
              <a:gd name="f102" fmla="val 540345"/>
              <a:gd name="f103" fmla="val 335066"/>
              <a:gd name="f104" fmla="val 509988"/>
              <a:gd name="f105" fmla="val 363133"/>
              <a:gd name="f106" fmla="val 584867"/>
              <a:gd name="f107" fmla="val 383342"/>
              <a:gd name="f108" fmla="val 652663"/>
              <a:gd name="f109" fmla="val 353029"/>
              <a:gd name="f110" fmla="val 726531"/>
              <a:gd name="f111" fmla="val 373237"/>
              <a:gd name="f112" fmla="val 391200"/>
              <a:gd name="f113" fmla="val 647604"/>
              <a:gd name="f114" fmla="val 385587"/>
              <a:gd name="f115" fmla="val 614212"/>
              <a:gd name="f116" fmla="val 395691"/>
              <a:gd name="f117" fmla="val 583855"/>
              <a:gd name="f118" fmla="val 405795"/>
              <a:gd name="f119" fmla="val 547428"/>
              <a:gd name="f120" fmla="val 394568"/>
              <a:gd name="f121" fmla="val 522131"/>
              <a:gd name="f122" fmla="val 424881"/>
              <a:gd name="f123" fmla="val 502905"/>
              <a:gd name="f124" fmla="val 448457"/>
              <a:gd name="f125" fmla="val 482668"/>
              <a:gd name="f126" fmla="val 451825"/>
              <a:gd name="f127" fmla="val 457370"/>
              <a:gd name="f128" fmla="val 438353"/>
              <a:gd name="f129" fmla="val 435109"/>
              <a:gd name="f130" fmla="val 426003"/>
              <a:gd name="f131" fmla="val 410824"/>
              <a:gd name="f132" fmla="val 429371"/>
              <a:gd name="f133" fmla="val 388562"/>
              <a:gd name="f134" fmla="val 441721"/>
              <a:gd name="f135" fmla="val 380468"/>
              <a:gd name="f136" fmla="val 446212"/>
              <a:gd name="f137" fmla="val 372372"/>
              <a:gd name="f138" fmla="val 463052"/>
              <a:gd name="f139" fmla="val 478770"/>
              <a:gd name="f140" fmla="val 382491"/>
              <a:gd name="f141" fmla="val 483260"/>
              <a:gd name="f142" fmla="val 393622"/>
              <a:gd name="f143" fmla="val 485506"/>
              <a:gd name="f144" fmla="val 403741"/>
              <a:gd name="f145" fmla="val 487751"/>
              <a:gd name="f146" fmla="val 415883"/>
              <a:gd name="f147" fmla="val 489997"/>
              <a:gd name="f148" fmla="val 426002"/>
              <a:gd name="f149" fmla="val 490762"/>
              <a:gd name="f150" fmla="val 475402"/>
              <a:gd name="f151" fmla="val 495610"/>
              <a:gd name="f152" fmla="val 619271"/>
              <a:gd name="f153" fmla="val 493365"/>
              <a:gd name="f154" fmla="val 541640"/>
              <a:gd name="f155" fmla="val 210471"/>
              <a:gd name="f156" fmla="val 525922"/>
              <a:gd name="f157" fmla="val 542762"/>
              <a:gd name="f158" fmla="val 27321"/>
              <a:gd name="f159" fmla="val 576443"/>
              <a:gd name="f160" fmla="val 62737"/>
              <a:gd name="f161" fmla="val 548376"/>
              <a:gd name="f162" fmla="val 83986"/>
              <a:gd name="f163" fmla="val 573075"/>
              <a:gd name="f164" fmla="val 63748"/>
              <a:gd name="f165" fmla="val 624719"/>
              <a:gd name="f166" fmla="val 71844"/>
              <a:gd name="f167" fmla="val 652785"/>
              <a:gd name="f168" fmla="val 112319"/>
              <a:gd name="f169" fmla="val 656154"/>
              <a:gd name="f170" fmla="val 151782"/>
              <a:gd name="f171" fmla="val 659522"/>
              <a:gd name="f172" fmla="val 194281"/>
              <a:gd name="f173" fmla="val 641559"/>
              <a:gd name="f174" fmla="val 215531"/>
              <a:gd name="f175" fmla="val 703306"/>
              <a:gd name="f176" fmla="val 221602"/>
              <a:gd name="f177" fmla="val 722392"/>
              <a:gd name="f178" fmla="val 259042"/>
              <a:gd name="f179" fmla="val 716779"/>
              <a:gd name="f180" fmla="val 282315"/>
              <a:gd name="f181" fmla="val 720147"/>
              <a:gd name="f182" fmla="val 332909"/>
              <a:gd name="f183" fmla="val 728005"/>
              <a:gd name="f184" fmla="val 386539"/>
              <a:gd name="f185" fmla="val 744846"/>
              <a:gd name="f186" fmla="val 454335"/>
              <a:gd name="f187" fmla="val 753827"/>
              <a:gd name="f188" fmla="val 467489"/>
              <a:gd name="f189" fmla="val 760563"/>
              <a:gd name="f190" fmla="val 785263"/>
              <a:gd name="f191" fmla="val 447252"/>
              <a:gd name="f192" fmla="val 811084"/>
              <a:gd name="f193" fmla="val 460406"/>
              <a:gd name="f194" fmla="val 820066"/>
              <a:gd name="f195" fmla="val 476596"/>
              <a:gd name="f196" fmla="val 830170"/>
              <a:gd name="f197" fmla="val 488739"/>
              <a:gd name="f198" fmla="val 838028"/>
              <a:gd name="f199" fmla="val 506953"/>
              <a:gd name="f200" fmla="val 835783"/>
              <a:gd name="f201" fmla="val 517071"/>
              <a:gd name="f202" fmla="val 859360"/>
              <a:gd name="f203" fmla="val 855992"/>
              <a:gd name="f204" fmla="val 307612"/>
              <a:gd name="f205" fmla="val 836906"/>
              <a:gd name="f206" fmla="val 202377"/>
              <a:gd name="f207" fmla="val 854869"/>
              <a:gd name="f208" fmla="val 317731"/>
              <a:gd name="f209" fmla="val 899776"/>
              <a:gd name="f210" fmla="val 444216"/>
              <a:gd name="f211" fmla="val 897531"/>
              <a:gd name="f212" fmla="val 557546"/>
              <a:gd name="f213" fmla="val 949175"/>
              <a:gd name="f214" fmla="val 553499"/>
              <a:gd name="f215" fmla="val 967137"/>
              <a:gd name="f216" fmla="val 527190"/>
              <a:gd name="f217" fmla="val 959278"/>
              <a:gd name="f218" fmla="val 526178"/>
              <a:gd name="f219" fmla="val 986223"/>
              <a:gd name="f220" fmla="val 585879"/>
              <a:gd name="f221" fmla="val 1014290"/>
              <a:gd name="f222" fmla="val 657723"/>
              <a:gd name="f223" fmla="val 995204"/>
              <a:gd name="f224" fmla="val 720459"/>
              <a:gd name="f225" fmla="val 1036744"/>
              <a:gd name="f226" fmla="val 1055829"/>
              <a:gd name="f227" fmla="val 650640"/>
              <a:gd name="f228" fmla="val 1024394"/>
              <a:gd name="f229" fmla="val 616236"/>
              <a:gd name="f230" fmla="val 1042357"/>
              <a:gd name="f231" fmla="val 627367"/>
              <a:gd name="f232" fmla="val 1069302"/>
              <a:gd name="f233" fmla="val 1131283"/>
              <a:gd name="f234" fmla="val 1235459"/>
              <a:gd name="f235" fmla="val 1222353"/>
              <a:gd name="f236" fmla="val 1253422"/>
              <a:gd name="f237" fmla="val 1407527"/>
              <a:gd name="f238" fmla="val 1290470"/>
              <a:gd name="f239" fmla="val 1940788"/>
              <a:gd name="f240" fmla="val 1384776"/>
              <a:gd name="f241" fmla="val 2087511"/>
              <a:gd name="f242" fmla="val 1406107"/>
              <a:gd name="f243" fmla="val 2200841"/>
              <a:gd name="f244" fmla="val 1421824"/>
              <a:gd name="f245" fmla="val 2313160"/>
              <a:gd name="f246" fmla="val 1434174"/>
              <a:gd name="f247" fmla="val 2425479"/>
              <a:gd name="f248" fmla="val 1435297"/>
              <a:gd name="f249" fmla="val 2553988"/>
              <a:gd name="f250" fmla="val 1436419"/>
              <a:gd name="f251" fmla="val 2681485"/>
              <a:gd name="f252" fmla="val 1430806"/>
              <a:gd name="f253" fmla="val 2809994"/>
              <a:gd name="f254" fmla="val 1426315"/>
              <a:gd name="f255" fmla="val 2858058"/>
              <a:gd name="f256" fmla="val 1424631"/>
              <a:gd name="f257" fmla="val 2905933"/>
              <a:gd name="f258" fmla="val 1421684"/>
              <a:gd name="f259" fmla="val 2953618"/>
              <a:gd name="f260" fmla="val 1417071"/>
              <a:gd name="f261" fmla="val 1407897"/>
              <a:gd name="f262" fmla="+- 0 0 -90"/>
              <a:gd name="f263" fmla="*/ f3 1 3021543"/>
              <a:gd name="f264" fmla="*/ f4 1 1435442"/>
              <a:gd name="f265" fmla="+- f7 0 f5"/>
              <a:gd name="f266" fmla="+- f6 0 f5"/>
              <a:gd name="f267" fmla="*/ f262 f0 1"/>
              <a:gd name="f268" fmla="*/ f266 1 3021543"/>
              <a:gd name="f269" fmla="*/ f265 1 1435442"/>
              <a:gd name="f270" fmla="*/ 3021543 f266 1"/>
              <a:gd name="f271" fmla="*/ 0 f265 1"/>
              <a:gd name="f272" fmla="*/ 2963800 f266 1"/>
              <a:gd name="f273" fmla="*/ 7242 f265 1"/>
              <a:gd name="f274" fmla="*/ 2793803 f266 1"/>
              <a:gd name="f275" fmla="*/ 24082 f265 1"/>
              <a:gd name="f276" fmla="*/ 2414348 f266 1"/>
              <a:gd name="f277" fmla="*/ 29696 f265 1"/>
              <a:gd name="f278" fmla="*/ 2091558 f266 1"/>
              <a:gd name="f279" fmla="*/ 27450 f265 1"/>
              <a:gd name="f280" fmla="*/ 1645319 f266 1"/>
              <a:gd name="f281" fmla="*/ 28573 f265 1"/>
              <a:gd name="f282" fmla="*/ 1243602 f266 1"/>
              <a:gd name="f283" fmla="*/ 60008 f265 1"/>
              <a:gd name="f284" fmla="*/ 753851 f266 1"/>
              <a:gd name="f285" fmla="*/ 57763 f265 1"/>
              <a:gd name="f286" fmla="*/ 465465 f266 1"/>
              <a:gd name="f287" fmla="*/ 116142 f265 1"/>
              <a:gd name="f288" fmla="*/ 546416 f266 1"/>
              <a:gd name="f289" fmla="*/ 136351 f265 1"/>
              <a:gd name="f290" fmla="*/ 689091 f266 1"/>
              <a:gd name="f291" fmla="*/ 180136 f265 1"/>
              <a:gd name="f292" fmla="*/ 704269 f266 1"/>
              <a:gd name="f293" fmla="*/ 208203 f265 1"/>
              <a:gd name="f294" fmla="*/ 683020 f266 1"/>
              <a:gd name="f295" fmla="*/ 221675 f265 1"/>
              <a:gd name="f296" fmla="*/ 621295 f266 1"/>
              <a:gd name="f297" fmla="*/ 247496 f265 1"/>
              <a:gd name="f298" fmla="*/ 848968 f266 1"/>
              <a:gd name="f299" fmla="*/ 285668 f265 1"/>
              <a:gd name="f300" fmla="*/ 768018 f266 1"/>
              <a:gd name="f301" fmla="*/ 309244 f265 1"/>
              <a:gd name="f302" fmla="*/ 684032 f266 1"/>
              <a:gd name="f303" fmla="*/ 326085 f265 1"/>
              <a:gd name="f304" fmla="*/ 592962 f266 1"/>
              <a:gd name="f305" fmla="*/ 338434 f265 1"/>
              <a:gd name="f306" fmla="*/ 509988 f266 1"/>
              <a:gd name="f307" fmla="*/ 363133 f265 1"/>
              <a:gd name="f308" fmla="*/ 726531 f266 1"/>
              <a:gd name="f309" fmla="*/ 373237 f265 1"/>
              <a:gd name="f310" fmla="*/ 614212 f266 1"/>
              <a:gd name="f311" fmla="*/ 395691 f265 1"/>
              <a:gd name="f312" fmla="*/ 522131 f266 1"/>
              <a:gd name="f313" fmla="*/ 424881 f265 1"/>
              <a:gd name="f314" fmla="*/ 457370 f266 1"/>
              <a:gd name="f315" fmla="*/ 438353 f265 1"/>
              <a:gd name="f316" fmla="*/ 388562 f266 1"/>
              <a:gd name="f317" fmla="*/ 441721 f265 1"/>
              <a:gd name="f318" fmla="*/ 372372 f266 1"/>
              <a:gd name="f319" fmla="*/ 463052 f265 1"/>
              <a:gd name="f320" fmla="*/ 393622 f266 1"/>
              <a:gd name="f321" fmla="*/ 485506 f265 1"/>
              <a:gd name="f322" fmla="*/ 426002 f266 1"/>
              <a:gd name="f323" fmla="*/ 487751 f265 1"/>
              <a:gd name="f324" fmla="*/ 619271 f266 1"/>
              <a:gd name="f325" fmla="*/ 493365 f265 1"/>
              <a:gd name="f326" fmla="*/ 0 f266 1"/>
              <a:gd name="f327" fmla="*/ 542762 f265 1"/>
              <a:gd name="f328" fmla="*/ 83986 f266 1"/>
              <a:gd name="f329" fmla="*/ 573075 f265 1"/>
              <a:gd name="f330" fmla="*/ 112319 f266 1"/>
              <a:gd name="f331" fmla="*/ 656154 f265 1"/>
              <a:gd name="f332" fmla="*/ 215531 f266 1"/>
              <a:gd name="f333" fmla="*/ 703306 f265 1"/>
              <a:gd name="f334" fmla="*/ 282315 f266 1"/>
              <a:gd name="f335" fmla="*/ 720147 f265 1"/>
              <a:gd name="f336" fmla="*/ 435109 f266 1"/>
              <a:gd name="f337" fmla="*/ 744846 f265 1"/>
              <a:gd name="f338" fmla="*/ 785263 f265 1"/>
              <a:gd name="f339" fmla="*/ 476596 f266 1"/>
              <a:gd name="f340" fmla="*/ 830170 f265 1"/>
              <a:gd name="f341" fmla="*/ 517071 f266 1"/>
              <a:gd name="f342" fmla="*/ 859360 f265 1"/>
              <a:gd name="f343" fmla="*/ 202377 f266 1"/>
              <a:gd name="f344" fmla="*/ 854869 f265 1"/>
              <a:gd name="f345" fmla="*/ 557546 f266 1"/>
              <a:gd name="f346" fmla="*/ 949175 f265 1"/>
              <a:gd name="f347" fmla="*/ 526178 f266 1"/>
              <a:gd name="f348" fmla="*/ 986223 f265 1"/>
              <a:gd name="f349" fmla="*/ 720459 f266 1"/>
              <a:gd name="f350" fmla="*/ 1036744 f265 1"/>
              <a:gd name="f351" fmla="*/ 616236 f266 1"/>
              <a:gd name="f352" fmla="*/ 1042357 f265 1"/>
              <a:gd name="f353" fmla="*/ 1222353 f266 1"/>
              <a:gd name="f354" fmla="*/ 1253422 f265 1"/>
              <a:gd name="f355" fmla="*/ 2087511 f266 1"/>
              <a:gd name="f356" fmla="*/ 1406107 f265 1"/>
              <a:gd name="f357" fmla="*/ 2425479 f266 1"/>
              <a:gd name="f358" fmla="*/ 1435297 f265 1"/>
              <a:gd name="f359" fmla="*/ 2809994 f266 1"/>
              <a:gd name="f360" fmla="*/ 1426315 f265 1"/>
              <a:gd name="f361" fmla="*/ 2953618 f266 1"/>
              <a:gd name="f362" fmla="*/ 1417071 f265 1"/>
              <a:gd name="f363" fmla="*/ 1407897 f265 1"/>
              <a:gd name="f364" fmla="*/ f267 1 f2"/>
              <a:gd name="f365" fmla="*/ f270 1 3021543"/>
              <a:gd name="f366" fmla="*/ f271 1 1435442"/>
              <a:gd name="f367" fmla="*/ f272 1 3021543"/>
              <a:gd name="f368" fmla="*/ f273 1 1435442"/>
              <a:gd name="f369" fmla="*/ f274 1 3021543"/>
              <a:gd name="f370" fmla="*/ f275 1 1435442"/>
              <a:gd name="f371" fmla="*/ f276 1 3021543"/>
              <a:gd name="f372" fmla="*/ f277 1 1435442"/>
              <a:gd name="f373" fmla="*/ f278 1 3021543"/>
              <a:gd name="f374" fmla="*/ f279 1 1435442"/>
              <a:gd name="f375" fmla="*/ f280 1 3021543"/>
              <a:gd name="f376" fmla="*/ f281 1 1435442"/>
              <a:gd name="f377" fmla="*/ f282 1 3021543"/>
              <a:gd name="f378" fmla="*/ f283 1 1435442"/>
              <a:gd name="f379" fmla="*/ f284 1 3021543"/>
              <a:gd name="f380" fmla="*/ f285 1 1435442"/>
              <a:gd name="f381" fmla="*/ f286 1 3021543"/>
              <a:gd name="f382" fmla="*/ f287 1 1435442"/>
              <a:gd name="f383" fmla="*/ f288 1 3021543"/>
              <a:gd name="f384" fmla="*/ f289 1 1435442"/>
              <a:gd name="f385" fmla="*/ f290 1 3021543"/>
              <a:gd name="f386" fmla="*/ f291 1 1435442"/>
              <a:gd name="f387" fmla="*/ f292 1 3021543"/>
              <a:gd name="f388" fmla="*/ f293 1 1435442"/>
              <a:gd name="f389" fmla="*/ f294 1 3021543"/>
              <a:gd name="f390" fmla="*/ f295 1 1435442"/>
              <a:gd name="f391" fmla="*/ f296 1 3021543"/>
              <a:gd name="f392" fmla="*/ f297 1 1435442"/>
              <a:gd name="f393" fmla="*/ f298 1 3021543"/>
              <a:gd name="f394" fmla="*/ f299 1 1435442"/>
              <a:gd name="f395" fmla="*/ f300 1 3021543"/>
              <a:gd name="f396" fmla="*/ f301 1 1435442"/>
              <a:gd name="f397" fmla="*/ f302 1 3021543"/>
              <a:gd name="f398" fmla="*/ f303 1 1435442"/>
              <a:gd name="f399" fmla="*/ f304 1 3021543"/>
              <a:gd name="f400" fmla="*/ f305 1 1435442"/>
              <a:gd name="f401" fmla="*/ f306 1 3021543"/>
              <a:gd name="f402" fmla="*/ f307 1 1435442"/>
              <a:gd name="f403" fmla="*/ f308 1 3021543"/>
              <a:gd name="f404" fmla="*/ f309 1 1435442"/>
              <a:gd name="f405" fmla="*/ f310 1 3021543"/>
              <a:gd name="f406" fmla="*/ f311 1 1435442"/>
              <a:gd name="f407" fmla="*/ f312 1 3021543"/>
              <a:gd name="f408" fmla="*/ f313 1 1435442"/>
              <a:gd name="f409" fmla="*/ f314 1 3021543"/>
              <a:gd name="f410" fmla="*/ f315 1 1435442"/>
              <a:gd name="f411" fmla="*/ f316 1 3021543"/>
              <a:gd name="f412" fmla="*/ f317 1 1435442"/>
              <a:gd name="f413" fmla="*/ f318 1 3021543"/>
              <a:gd name="f414" fmla="*/ f319 1 1435442"/>
              <a:gd name="f415" fmla="*/ f320 1 3021543"/>
              <a:gd name="f416" fmla="*/ f321 1 1435442"/>
              <a:gd name="f417" fmla="*/ f322 1 3021543"/>
              <a:gd name="f418" fmla="*/ f323 1 1435442"/>
              <a:gd name="f419" fmla="*/ f324 1 3021543"/>
              <a:gd name="f420" fmla="*/ f325 1 1435442"/>
              <a:gd name="f421" fmla="*/ f326 1 3021543"/>
              <a:gd name="f422" fmla="*/ f327 1 1435442"/>
              <a:gd name="f423" fmla="*/ f328 1 3021543"/>
              <a:gd name="f424" fmla="*/ f329 1 1435442"/>
              <a:gd name="f425" fmla="*/ f330 1 3021543"/>
              <a:gd name="f426" fmla="*/ f331 1 1435442"/>
              <a:gd name="f427" fmla="*/ f332 1 3021543"/>
              <a:gd name="f428" fmla="*/ f333 1 1435442"/>
              <a:gd name="f429" fmla="*/ f334 1 3021543"/>
              <a:gd name="f430" fmla="*/ f335 1 1435442"/>
              <a:gd name="f431" fmla="*/ f336 1 3021543"/>
              <a:gd name="f432" fmla="*/ f337 1 1435442"/>
              <a:gd name="f433" fmla="*/ f338 1 1435442"/>
              <a:gd name="f434" fmla="*/ f339 1 3021543"/>
              <a:gd name="f435" fmla="*/ f340 1 1435442"/>
              <a:gd name="f436" fmla="*/ f341 1 3021543"/>
              <a:gd name="f437" fmla="*/ f342 1 1435442"/>
              <a:gd name="f438" fmla="*/ f343 1 3021543"/>
              <a:gd name="f439" fmla="*/ f344 1 1435442"/>
              <a:gd name="f440" fmla="*/ f345 1 3021543"/>
              <a:gd name="f441" fmla="*/ f346 1 1435442"/>
              <a:gd name="f442" fmla="*/ f347 1 3021543"/>
              <a:gd name="f443" fmla="*/ f348 1 1435442"/>
              <a:gd name="f444" fmla="*/ f349 1 3021543"/>
              <a:gd name="f445" fmla="*/ f350 1 1435442"/>
              <a:gd name="f446" fmla="*/ f351 1 3021543"/>
              <a:gd name="f447" fmla="*/ f352 1 1435442"/>
              <a:gd name="f448" fmla="*/ f353 1 3021543"/>
              <a:gd name="f449" fmla="*/ f354 1 1435442"/>
              <a:gd name="f450" fmla="*/ f355 1 3021543"/>
              <a:gd name="f451" fmla="*/ f356 1 1435442"/>
              <a:gd name="f452" fmla="*/ f357 1 3021543"/>
              <a:gd name="f453" fmla="*/ f358 1 1435442"/>
              <a:gd name="f454" fmla="*/ f359 1 3021543"/>
              <a:gd name="f455" fmla="*/ f360 1 1435442"/>
              <a:gd name="f456" fmla="*/ f361 1 3021543"/>
              <a:gd name="f457" fmla="*/ f362 1 1435442"/>
              <a:gd name="f458" fmla="*/ f363 1 1435442"/>
              <a:gd name="f459" fmla="*/ f5 1 f268"/>
              <a:gd name="f460" fmla="*/ f6 1 f268"/>
              <a:gd name="f461" fmla="*/ f5 1 f269"/>
              <a:gd name="f462" fmla="*/ f7 1 f269"/>
              <a:gd name="f463" fmla="+- f364 0 f1"/>
              <a:gd name="f464" fmla="*/ f365 1 f268"/>
              <a:gd name="f465" fmla="*/ f366 1 f269"/>
              <a:gd name="f466" fmla="*/ f367 1 f268"/>
              <a:gd name="f467" fmla="*/ f368 1 f269"/>
              <a:gd name="f468" fmla="*/ f369 1 f268"/>
              <a:gd name="f469" fmla="*/ f370 1 f269"/>
              <a:gd name="f470" fmla="*/ f371 1 f268"/>
              <a:gd name="f471" fmla="*/ f372 1 f269"/>
              <a:gd name="f472" fmla="*/ f373 1 f268"/>
              <a:gd name="f473" fmla="*/ f374 1 f269"/>
              <a:gd name="f474" fmla="*/ f375 1 f268"/>
              <a:gd name="f475" fmla="*/ f376 1 f269"/>
              <a:gd name="f476" fmla="*/ f377 1 f268"/>
              <a:gd name="f477" fmla="*/ f378 1 f269"/>
              <a:gd name="f478" fmla="*/ f379 1 f268"/>
              <a:gd name="f479" fmla="*/ f380 1 f269"/>
              <a:gd name="f480" fmla="*/ f381 1 f268"/>
              <a:gd name="f481" fmla="*/ f382 1 f269"/>
              <a:gd name="f482" fmla="*/ f383 1 f268"/>
              <a:gd name="f483" fmla="*/ f384 1 f269"/>
              <a:gd name="f484" fmla="*/ f385 1 f268"/>
              <a:gd name="f485" fmla="*/ f386 1 f269"/>
              <a:gd name="f486" fmla="*/ f387 1 f268"/>
              <a:gd name="f487" fmla="*/ f388 1 f269"/>
              <a:gd name="f488" fmla="*/ f389 1 f268"/>
              <a:gd name="f489" fmla="*/ f390 1 f269"/>
              <a:gd name="f490" fmla="*/ f391 1 f268"/>
              <a:gd name="f491" fmla="*/ f392 1 f269"/>
              <a:gd name="f492" fmla="*/ f393 1 f268"/>
              <a:gd name="f493" fmla="*/ f394 1 f269"/>
              <a:gd name="f494" fmla="*/ f395 1 f268"/>
              <a:gd name="f495" fmla="*/ f396 1 f269"/>
              <a:gd name="f496" fmla="*/ f397 1 f268"/>
              <a:gd name="f497" fmla="*/ f398 1 f269"/>
              <a:gd name="f498" fmla="*/ f399 1 f268"/>
              <a:gd name="f499" fmla="*/ f400 1 f269"/>
              <a:gd name="f500" fmla="*/ f401 1 f268"/>
              <a:gd name="f501" fmla="*/ f402 1 f269"/>
              <a:gd name="f502" fmla="*/ f403 1 f268"/>
              <a:gd name="f503" fmla="*/ f404 1 f269"/>
              <a:gd name="f504" fmla="*/ f405 1 f268"/>
              <a:gd name="f505" fmla="*/ f406 1 f269"/>
              <a:gd name="f506" fmla="*/ f407 1 f268"/>
              <a:gd name="f507" fmla="*/ f408 1 f269"/>
              <a:gd name="f508" fmla="*/ f409 1 f268"/>
              <a:gd name="f509" fmla="*/ f410 1 f269"/>
              <a:gd name="f510" fmla="*/ f411 1 f268"/>
              <a:gd name="f511" fmla="*/ f412 1 f269"/>
              <a:gd name="f512" fmla="*/ f413 1 f268"/>
              <a:gd name="f513" fmla="*/ f414 1 f269"/>
              <a:gd name="f514" fmla="*/ f415 1 f268"/>
              <a:gd name="f515" fmla="*/ f416 1 f269"/>
              <a:gd name="f516" fmla="*/ f417 1 f268"/>
              <a:gd name="f517" fmla="*/ f418 1 f269"/>
              <a:gd name="f518" fmla="*/ f419 1 f268"/>
              <a:gd name="f519" fmla="*/ f420 1 f269"/>
              <a:gd name="f520" fmla="*/ f421 1 f268"/>
              <a:gd name="f521" fmla="*/ f422 1 f269"/>
              <a:gd name="f522" fmla="*/ f423 1 f268"/>
              <a:gd name="f523" fmla="*/ f424 1 f269"/>
              <a:gd name="f524" fmla="*/ f425 1 f268"/>
              <a:gd name="f525" fmla="*/ f426 1 f269"/>
              <a:gd name="f526" fmla="*/ f427 1 f268"/>
              <a:gd name="f527" fmla="*/ f428 1 f269"/>
              <a:gd name="f528" fmla="*/ f429 1 f268"/>
              <a:gd name="f529" fmla="*/ f430 1 f269"/>
              <a:gd name="f530" fmla="*/ f431 1 f268"/>
              <a:gd name="f531" fmla="*/ f432 1 f269"/>
              <a:gd name="f532" fmla="*/ f433 1 f269"/>
              <a:gd name="f533" fmla="*/ f434 1 f268"/>
              <a:gd name="f534" fmla="*/ f435 1 f269"/>
              <a:gd name="f535" fmla="*/ f436 1 f268"/>
              <a:gd name="f536" fmla="*/ f437 1 f269"/>
              <a:gd name="f537" fmla="*/ f438 1 f268"/>
              <a:gd name="f538" fmla="*/ f439 1 f269"/>
              <a:gd name="f539" fmla="*/ f440 1 f268"/>
              <a:gd name="f540" fmla="*/ f441 1 f269"/>
              <a:gd name="f541" fmla="*/ f442 1 f268"/>
              <a:gd name="f542" fmla="*/ f443 1 f269"/>
              <a:gd name="f543" fmla="*/ f444 1 f268"/>
              <a:gd name="f544" fmla="*/ f445 1 f269"/>
              <a:gd name="f545" fmla="*/ f446 1 f268"/>
              <a:gd name="f546" fmla="*/ f447 1 f269"/>
              <a:gd name="f547" fmla="*/ f448 1 f268"/>
              <a:gd name="f548" fmla="*/ f449 1 f269"/>
              <a:gd name="f549" fmla="*/ f450 1 f268"/>
              <a:gd name="f550" fmla="*/ f451 1 f269"/>
              <a:gd name="f551" fmla="*/ f452 1 f268"/>
              <a:gd name="f552" fmla="*/ f453 1 f269"/>
              <a:gd name="f553" fmla="*/ f454 1 f268"/>
              <a:gd name="f554" fmla="*/ f455 1 f269"/>
              <a:gd name="f555" fmla="*/ f456 1 f268"/>
              <a:gd name="f556" fmla="*/ f457 1 f269"/>
              <a:gd name="f557" fmla="*/ f458 1 f269"/>
              <a:gd name="f558" fmla="*/ f459 f263 1"/>
              <a:gd name="f559" fmla="*/ f460 f263 1"/>
              <a:gd name="f560" fmla="*/ f462 f264 1"/>
              <a:gd name="f561" fmla="*/ f461 f264 1"/>
              <a:gd name="f562" fmla="*/ f464 f263 1"/>
              <a:gd name="f563" fmla="*/ f465 f264 1"/>
              <a:gd name="f564" fmla="*/ f466 f263 1"/>
              <a:gd name="f565" fmla="*/ f467 f264 1"/>
              <a:gd name="f566" fmla="*/ f468 f263 1"/>
              <a:gd name="f567" fmla="*/ f469 f264 1"/>
              <a:gd name="f568" fmla="*/ f470 f263 1"/>
              <a:gd name="f569" fmla="*/ f471 f264 1"/>
              <a:gd name="f570" fmla="*/ f472 f263 1"/>
              <a:gd name="f571" fmla="*/ f473 f264 1"/>
              <a:gd name="f572" fmla="*/ f474 f263 1"/>
              <a:gd name="f573" fmla="*/ f475 f264 1"/>
              <a:gd name="f574" fmla="*/ f476 f263 1"/>
              <a:gd name="f575" fmla="*/ f477 f264 1"/>
              <a:gd name="f576" fmla="*/ f478 f263 1"/>
              <a:gd name="f577" fmla="*/ f479 f264 1"/>
              <a:gd name="f578" fmla="*/ f480 f263 1"/>
              <a:gd name="f579" fmla="*/ f481 f264 1"/>
              <a:gd name="f580" fmla="*/ f482 f263 1"/>
              <a:gd name="f581" fmla="*/ f483 f264 1"/>
              <a:gd name="f582" fmla="*/ f484 f263 1"/>
              <a:gd name="f583" fmla="*/ f485 f264 1"/>
              <a:gd name="f584" fmla="*/ f486 f263 1"/>
              <a:gd name="f585" fmla="*/ f487 f264 1"/>
              <a:gd name="f586" fmla="*/ f488 f263 1"/>
              <a:gd name="f587" fmla="*/ f489 f264 1"/>
              <a:gd name="f588" fmla="*/ f490 f263 1"/>
              <a:gd name="f589" fmla="*/ f491 f264 1"/>
              <a:gd name="f590" fmla="*/ f492 f263 1"/>
              <a:gd name="f591" fmla="*/ f493 f264 1"/>
              <a:gd name="f592" fmla="*/ f494 f263 1"/>
              <a:gd name="f593" fmla="*/ f495 f264 1"/>
              <a:gd name="f594" fmla="*/ f496 f263 1"/>
              <a:gd name="f595" fmla="*/ f497 f264 1"/>
              <a:gd name="f596" fmla="*/ f498 f263 1"/>
              <a:gd name="f597" fmla="*/ f499 f264 1"/>
              <a:gd name="f598" fmla="*/ f500 f263 1"/>
              <a:gd name="f599" fmla="*/ f501 f264 1"/>
              <a:gd name="f600" fmla="*/ f502 f263 1"/>
              <a:gd name="f601" fmla="*/ f503 f264 1"/>
              <a:gd name="f602" fmla="*/ f504 f263 1"/>
              <a:gd name="f603" fmla="*/ f505 f264 1"/>
              <a:gd name="f604" fmla="*/ f506 f263 1"/>
              <a:gd name="f605" fmla="*/ f507 f264 1"/>
              <a:gd name="f606" fmla="*/ f508 f263 1"/>
              <a:gd name="f607" fmla="*/ f509 f264 1"/>
              <a:gd name="f608" fmla="*/ f510 f263 1"/>
              <a:gd name="f609" fmla="*/ f511 f264 1"/>
              <a:gd name="f610" fmla="*/ f512 f263 1"/>
              <a:gd name="f611" fmla="*/ f513 f264 1"/>
              <a:gd name="f612" fmla="*/ f514 f263 1"/>
              <a:gd name="f613" fmla="*/ f515 f264 1"/>
              <a:gd name="f614" fmla="*/ f516 f263 1"/>
              <a:gd name="f615" fmla="*/ f517 f264 1"/>
              <a:gd name="f616" fmla="*/ f518 f263 1"/>
              <a:gd name="f617" fmla="*/ f519 f264 1"/>
              <a:gd name="f618" fmla="*/ f520 f263 1"/>
              <a:gd name="f619" fmla="*/ f521 f264 1"/>
              <a:gd name="f620" fmla="*/ f522 f263 1"/>
              <a:gd name="f621" fmla="*/ f523 f264 1"/>
              <a:gd name="f622" fmla="*/ f524 f263 1"/>
              <a:gd name="f623" fmla="*/ f525 f264 1"/>
              <a:gd name="f624" fmla="*/ f526 f263 1"/>
              <a:gd name="f625" fmla="*/ f527 f264 1"/>
              <a:gd name="f626" fmla="*/ f528 f263 1"/>
              <a:gd name="f627" fmla="*/ f529 f264 1"/>
              <a:gd name="f628" fmla="*/ f530 f263 1"/>
              <a:gd name="f629" fmla="*/ f531 f264 1"/>
              <a:gd name="f630" fmla="*/ f532 f264 1"/>
              <a:gd name="f631" fmla="*/ f533 f263 1"/>
              <a:gd name="f632" fmla="*/ f534 f264 1"/>
              <a:gd name="f633" fmla="*/ f535 f263 1"/>
              <a:gd name="f634" fmla="*/ f536 f264 1"/>
              <a:gd name="f635" fmla="*/ f537 f263 1"/>
              <a:gd name="f636" fmla="*/ f538 f264 1"/>
              <a:gd name="f637" fmla="*/ f539 f263 1"/>
              <a:gd name="f638" fmla="*/ f540 f264 1"/>
              <a:gd name="f639" fmla="*/ f541 f263 1"/>
              <a:gd name="f640" fmla="*/ f542 f264 1"/>
              <a:gd name="f641" fmla="*/ f543 f263 1"/>
              <a:gd name="f642" fmla="*/ f544 f264 1"/>
              <a:gd name="f643" fmla="*/ f545 f263 1"/>
              <a:gd name="f644" fmla="*/ f546 f264 1"/>
              <a:gd name="f645" fmla="*/ f547 f263 1"/>
              <a:gd name="f646" fmla="*/ f548 f264 1"/>
              <a:gd name="f647" fmla="*/ f549 f263 1"/>
              <a:gd name="f648" fmla="*/ f550 f264 1"/>
              <a:gd name="f649" fmla="*/ f551 f263 1"/>
              <a:gd name="f650" fmla="*/ f552 f264 1"/>
              <a:gd name="f651" fmla="*/ f553 f263 1"/>
              <a:gd name="f652" fmla="*/ f554 f264 1"/>
              <a:gd name="f653" fmla="*/ f555 f263 1"/>
              <a:gd name="f654" fmla="*/ f556 f264 1"/>
              <a:gd name="f655" fmla="*/ f557 f264 1"/>
            </a:gdLst>
            <a:ahLst/>
            <a:cxnLst>
              <a:cxn ang="3cd4">
                <a:pos x="hc" y="t"/>
              </a:cxn>
              <a:cxn ang="0">
                <a:pos x="r" y="vc"/>
              </a:cxn>
              <a:cxn ang="cd4">
                <a:pos x="hc" y="b"/>
              </a:cxn>
              <a:cxn ang="cd2">
                <a:pos x="l" y="vc"/>
              </a:cxn>
              <a:cxn ang="f463">
                <a:pos x="f562" y="f563"/>
              </a:cxn>
              <a:cxn ang="f463">
                <a:pos x="f564" y="f565"/>
              </a:cxn>
              <a:cxn ang="f463">
                <a:pos x="f566" y="f567"/>
              </a:cxn>
              <a:cxn ang="f463">
                <a:pos x="f568" y="f569"/>
              </a:cxn>
              <a:cxn ang="f463">
                <a:pos x="f570" y="f571"/>
              </a:cxn>
              <a:cxn ang="f463">
                <a:pos x="f572" y="f573"/>
              </a:cxn>
              <a:cxn ang="f463">
                <a:pos x="f574" y="f575"/>
              </a:cxn>
              <a:cxn ang="f463">
                <a:pos x="f576" y="f577"/>
              </a:cxn>
              <a:cxn ang="f463">
                <a:pos x="f578" y="f579"/>
              </a:cxn>
              <a:cxn ang="f463">
                <a:pos x="f580" y="f581"/>
              </a:cxn>
              <a:cxn ang="f463">
                <a:pos x="f582" y="f583"/>
              </a:cxn>
              <a:cxn ang="f463">
                <a:pos x="f584" y="f585"/>
              </a:cxn>
              <a:cxn ang="f463">
                <a:pos x="f586" y="f587"/>
              </a:cxn>
              <a:cxn ang="f463">
                <a:pos x="f588" y="f589"/>
              </a:cxn>
              <a:cxn ang="f463">
                <a:pos x="f590" y="f591"/>
              </a:cxn>
              <a:cxn ang="f463">
                <a:pos x="f592" y="f593"/>
              </a:cxn>
              <a:cxn ang="f463">
                <a:pos x="f594" y="f595"/>
              </a:cxn>
              <a:cxn ang="f463">
                <a:pos x="f596" y="f597"/>
              </a:cxn>
              <a:cxn ang="f463">
                <a:pos x="f598" y="f599"/>
              </a:cxn>
              <a:cxn ang="f463">
                <a:pos x="f600" y="f601"/>
              </a:cxn>
              <a:cxn ang="f463">
                <a:pos x="f602" y="f603"/>
              </a:cxn>
              <a:cxn ang="f463">
                <a:pos x="f604" y="f605"/>
              </a:cxn>
              <a:cxn ang="f463">
                <a:pos x="f606" y="f607"/>
              </a:cxn>
              <a:cxn ang="f463">
                <a:pos x="f608" y="f609"/>
              </a:cxn>
              <a:cxn ang="f463">
                <a:pos x="f610" y="f611"/>
              </a:cxn>
              <a:cxn ang="f463">
                <a:pos x="f612" y="f613"/>
              </a:cxn>
              <a:cxn ang="f463">
                <a:pos x="f614" y="f615"/>
              </a:cxn>
              <a:cxn ang="f463">
                <a:pos x="f616" y="f617"/>
              </a:cxn>
              <a:cxn ang="f463">
                <a:pos x="f618" y="f619"/>
              </a:cxn>
              <a:cxn ang="f463">
                <a:pos x="f620" y="f621"/>
              </a:cxn>
              <a:cxn ang="f463">
                <a:pos x="f622" y="f623"/>
              </a:cxn>
              <a:cxn ang="f463">
                <a:pos x="f624" y="f625"/>
              </a:cxn>
              <a:cxn ang="f463">
                <a:pos x="f626" y="f627"/>
              </a:cxn>
              <a:cxn ang="f463">
                <a:pos x="f628" y="f629"/>
              </a:cxn>
              <a:cxn ang="f463">
                <a:pos x="f606" y="f630"/>
              </a:cxn>
              <a:cxn ang="f463">
                <a:pos x="f631" y="f632"/>
              </a:cxn>
              <a:cxn ang="f463">
                <a:pos x="f633" y="f634"/>
              </a:cxn>
              <a:cxn ang="f463">
                <a:pos x="f635" y="f636"/>
              </a:cxn>
              <a:cxn ang="f463">
                <a:pos x="f637" y="f638"/>
              </a:cxn>
              <a:cxn ang="f463">
                <a:pos x="f639" y="f640"/>
              </a:cxn>
              <a:cxn ang="f463">
                <a:pos x="f641" y="f642"/>
              </a:cxn>
              <a:cxn ang="f463">
                <a:pos x="f643" y="f644"/>
              </a:cxn>
              <a:cxn ang="f463">
                <a:pos x="f645" y="f646"/>
              </a:cxn>
              <a:cxn ang="f463">
                <a:pos x="f647" y="f648"/>
              </a:cxn>
              <a:cxn ang="f463">
                <a:pos x="f649" y="f650"/>
              </a:cxn>
              <a:cxn ang="f463">
                <a:pos x="f651" y="f652"/>
              </a:cxn>
              <a:cxn ang="f463">
                <a:pos x="f653" y="f654"/>
              </a:cxn>
              <a:cxn ang="f463">
                <a:pos x="f562" y="f655"/>
              </a:cxn>
            </a:cxnLst>
            <a:rect l="f558" t="f561" r="f559" b="f560"/>
            <a:pathLst>
              <a:path w="3021543" h="1435442">
                <a:moveTo>
                  <a:pt x="f6" y="f5"/>
                </a:moveTo>
                <a:lnTo>
                  <a:pt x="f8" y="f9"/>
                </a:lnTo>
                <a:cubicBezTo>
                  <a:pt x="f10" y="f11"/>
                  <a:pt x="f12" y="f13"/>
                  <a:pt x="f14" y="f15"/>
                </a:cubicBezTo>
                <a:cubicBezTo>
                  <a:pt x="f16" y="f17"/>
                  <a:pt x="f18" y="f19"/>
                  <a:pt x="f20" y="f21"/>
                </a:cubicBezTo>
                <a:cubicBezTo>
                  <a:pt x="f22" y="f23"/>
                  <a:pt x="f24" y="f25"/>
                  <a:pt x="f26" y="f17"/>
                </a:cubicBezTo>
                <a:cubicBezTo>
                  <a:pt x="f27" y="f28"/>
                  <a:pt x="f29" y="f30"/>
                  <a:pt x="f31" y="f25"/>
                </a:cubicBezTo>
                <a:cubicBezTo>
                  <a:pt x="f32" y="f33"/>
                  <a:pt x="f34" y="f23"/>
                  <a:pt x="f35" y="f36"/>
                </a:cubicBezTo>
                <a:cubicBezTo>
                  <a:pt x="f37" y="f38"/>
                  <a:pt x="f39" y="f40"/>
                  <a:pt x="f41" y="f42"/>
                </a:cubicBezTo>
                <a:cubicBezTo>
                  <a:pt x="f43" y="f44"/>
                  <a:pt x="f45" y="f23"/>
                  <a:pt x="f46" y="f47"/>
                </a:cubicBezTo>
                <a:cubicBezTo>
                  <a:pt x="f48" y="f49"/>
                  <a:pt x="f50" y="f51"/>
                  <a:pt x="f52" y="f53"/>
                </a:cubicBezTo>
                <a:cubicBezTo>
                  <a:pt x="f54" y="f55"/>
                  <a:pt x="f56" y="f57"/>
                  <a:pt x="f58" y="f59"/>
                </a:cubicBezTo>
                <a:cubicBezTo>
                  <a:pt x="f60" y="f61"/>
                  <a:pt x="f62" y="f63"/>
                  <a:pt x="f64" y="f65"/>
                </a:cubicBezTo>
                <a:cubicBezTo>
                  <a:pt x="f66" y="f67"/>
                  <a:pt x="f68" y="f67"/>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43" y="f95"/>
                  <a:pt x="f96" y="f97"/>
                  <a:pt x="f98" y="f99"/>
                </a:cubicBezTo>
                <a:cubicBezTo>
                  <a:pt x="f100" y="f101"/>
                  <a:pt x="f102" y="f103"/>
                  <a:pt x="f104" y="f105"/>
                </a:cubicBezTo>
                <a:cubicBezTo>
                  <a:pt x="f106" y="f107"/>
                  <a:pt x="f108" y="f109"/>
                  <a:pt x="f110" y="f111"/>
                </a:cubicBezTo>
                <a:cubicBezTo>
                  <a:pt x="f69"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26"/>
                  <a:pt x="f137" y="f138"/>
                </a:cubicBezTo>
                <a:cubicBezTo>
                  <a:pt x="f137" y="f139"/>
                  <a:pt x="f140" y="f141"/>
                  <a:pt x="f142" y="f143"/>
                </a:cubicBezTo>
                <a:cubicBezTo>
                  <a:pt x="f144" y="f145"/>
                  <a:pt x="f146" y="f147"/>
                  <a:pt x="f148" y="f145"/>
                </a:cubicBezTo>
                <a:cubicBezTo>
                  <a:pt x="f149" y="f150"/>
                  <a:pt x="f45" y="f151"/>
                  <a:pt x="f152" y="f153"/>
                </a:cubicBezTo>
                <a:cubicBezTo>
                  <a:pt x="f146" y="f154"/>
                  <a:pt x="f155" y="f156"/>
                  <a:pt x="f5"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1"/>
                  <a:pt x="f129" y="f185"/>
                </a:cubicBezTo>
                <a:cubicBezTo>
                  <a:pt x="f186" y="f187"/>
                  <a:pt x="f188" y="f189"/>
                  <a:pt x="f127" y="f190"/>
                </a:cubicBezTo>
                <a:cubicBezTo>
                  <a:pt x="f191" y="f192"/>
                  <a:pt x="f193" y="f194"/>
                  <a:pt x="f195" y="f196"/>
                </a:cubicBezTo>
                <a:cubicBezTo>
                  <a:pt x="f197" y="f198"/>
                  <a:pt x="f199" y="f200"/>
                  <a:pt x="f201" y="f202"/>
                </a:cubicBezTo>
                <a:cubicBezTo>
                  <a:pt x="f131"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93"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lnTo>
                  <a:pt x="f6" y="f261"/>
                </a:lnTo>
                <a:close/>
              </a:path>
            </a:pathLst>
          </a:custGeom>
          <a:solidFill>
            <a:srgbClr val="F07C98">
              <a:alpha val="20000"/>
            </a:srgbClr>
          </a:solidFill>
          <a:ln cap="flat">
            <a:noFill/>
            <a:prstDash val="solid"/>
          </a:ln>
        </p:spPr>
        <p:txBody>
          <a:bodyPr vert="horz" wrap="square" lIns="91440" tIns="45720" rIns="91440" bIns="45720" anchor="ctr" anchorCtr="0" compatLnSpc="1">
            <a:no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285514F2-38C8-D5C3-864A-D64B551F7475}"/>
              </a:ext>
            </a:extLst>
          </p:cNvPr>
          <p:cNvSpPr txBox="1">
            <a:spLocks noGrp="1"/>
          </p:cNvSpPr>
          <p:nvPr>
            <p:ph type="title"/>
          </p:nvPr>
        </p:nvSpPr>
        <p:spPr/>
        <p:txBody>
          <a:bodyPr/>
          <a:lstStyle>
            <a:lvl1pPr>
              <a:defRPr sz="4000"/>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17F917F4-15A7-E193-D9DC-A357564A1F8C}"/>
              </a:ext>
            </a:extLst>
          </p:cNvPr>
          <p:cNvSpPr txBox="1">
            <a:spLocks noGrp="1"/>
          </p:cNvSpPr>
          <p:nvPr>
            <p:ph idx="1"/>
          </p:nvPr>
        </p:nvSpPr>
        <p:spPr>
          <a:xfrm>
            <a:off x="838203" y="2011680"/>
            <a:ext cx="4937760" cy="4160520"/>
          </a:xfrm>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3">
            <a:extLst>
              <a:ext uri="{FF2B5EF4-FFF2-40B4-BE49-F238E27FC236}">
                <a16:creationId xmlns:a16="http://schemas.microsoft.com/office/drawing/2014/main" id="{AA43728C-9664-C1CE-25B8-D3BDA6A4E7E4}"/>
              </a:ext>
            </a:extLst>
          </p:cNvPr>
          <p:cNvSpPr txBox="1">
            <a:spLocks noGrp="1"/>
          </p:cNvSpPr>
          <p:nvPr>
            <p:ph idx="2"/>
          </p:nvPr>
        </p:nvSpPr>
        <p:spPr>
          <a:xfrm>
            <a:off x="6419088" y="2011680"/>
            <a:ext cx="4937760" cy="4160520"/>
          </a:xfrm>
        </p:spPr>
        <p:txBody>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4">
            <a:extLst>
              <a:ext uri="{FF2B5EF4-FFF2-40B4-BE49-F238E27FC236}">
                <a16:creationId xmlns:a16="http://schemas.microsoft.com/office/drawing/2014/main" id="{204369F1-74E0-8F47-ABFA-63287470D612}"/>
              </a:ext>
            </a:extLst>
          </p:cNvPr>
          <p:cNvSpPr txBox="1">
            <a:spLocks noGrp="1"/>
          </p:cNvSpPr>
          <p:nvPr>
            <p:ph type="dt" sz="half" idx="7"/>
          </p:nvPr>
        </p:nvSpPr>
        <p:spPr/>
        <p:txBody>
          <a:bodyPr/>
          <a:lstStyle>
            <a:lvl1pPr>
              <a:defRPr/>
            </a:lvl1pPr>
          </a:lstStyle>
          <a:p>
            <a:pPr lvl="0"/>
            <a:r>
              <a:rPr lang="en-GB"/>
              <a:t>9/3/20XX</a:t>
            </a:r>
          </a:p>
        </p:txBody>
      </p:sp>
      <p:sp>
        <p:nvSpPr>
          <p:cNvPr id="7" name="Footer Placeholder 5">
            <a:extLst>
              <a:ext uri="{FF2B5EF4-FFF2-40B4-BE49-F238E27FC236}">
                <a16:creationId xmlns:a16="http://schemas.microsoft.com/office/drawing/2014/main" id="{90C654BE-5722-43C8-DAD3-8FF36627755F}"/>
              </a:ext>
            </a:extLst>
          </p:cNvPr>
          <p:cNvSpPr txBox="1">
            <a:spLocks noGrp="1"/>
          </p:cNvSpPr>
          <p:nvPr>
            <p:ph type="ftr" sz="quarter" idx="9"/>
          </p:nvPr>
        </p:nvSpPr>
        <p:spPr/>
        <p:txBody>
          <a:bodyPr/>
          <a:lstStyle>
            <a:lvl1pPr>
              <a:defRPr/>
            </a:lvl1pPr>
          </a:lstStyle>
          <a:p>
            <a:pPr lvl="0"/>
            <a:r>
              <a:rPr lang="en-GB"/>
              <a:t>Presentation Title</a:t>
            </a:r>
          </a:p>
        </p:txBody>
      </p:sp>
      <p:sp>
        <p:nvSpPr>
          <p:cNvPr id="8" name="Slide Number Placeholder 6">
            <a:extLst>
              <a:ext uri="{FF2B5EF4-FFF2-40B4-BE49-F238E27FC236}">
                <a16:creationId xmlns:a16="http://schemas.microsoft.com/office/drawing/2014/main" id="{005E6171-A2DD-949D-B24F-48C1F0CE4F4A}"/>
              </a:ext>
            </a:extLst>
          </p:cNvPr>
          <p:cNvSpPr txBox="1">
            <a:spLocks noGrp="1"/>
          </p:cNvSpPr>
          <p:nvPr>
            <p:ph type="sldNum" sz="quarter" idx="8"/>
          </p:nvPr>
        </p:nvSpPr>
        <p:spPr/>
        <p:txBody>
          <a:bodyPr/>
          <a:lstStyle>
            <a:lvl1pPr>
              <a:defRPr/>
            </a:lvl1pPr>
          </a:lstStyle>
          <a:p>
            <a:pPr lvl="0"/>
            <a:fld id="{A70F5C65-E48D-47EA-B039-E291EC1DB622}" type="slidenum">
              <a:t>‹#›</a:t>
            </a:fld>
            <a:endParaRPr lang="en-GB"/>
          </a:p>
        </p:txBody>
      </p:sp>
    </p:spTree>
    <p:extLst>
      <p:ext uri="{BB962C8B-B14F-4D97-AF65-F5344CB8AC3E}">
        <p14:creationId xmlns:p14="http://schemas.microsoft.com/office/powerpoint/2010/main" val="1081180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Freeform: Shape 9" descr="Tag=AccentColor&#10;Flavor=Light&#10;Target=Fill">
            <a:extLst>
              <a:ext uri="{FF2B5EF4-FFF2-40B4-BE49-F238E27FC236}">
                <a16:creationId xmlns:a16="http://schemas.microsoft.com/office/drawing/2014/main" id="{675C8359-C08D-EC75-50D7-2ECDF22EB73D}"/>
              </a:ext>
            </a:extLst>
          </p:cNvPr>
          <p:cNvSpPr/>
          <p:nvPr/>
        </p:nvSpPr>
        <p:spPr>
          <a:xfrm flipH="1">
            <a:off x="0" y="315111"/>
            <a:ext cx="3021543" cy="1435443"/>
          </a:xfrm>
          <a:custGeom>
            <a:avLst/>
            <a:gdLst>
              <a:gd name="f0" fmla="val 10800000"/>
              <a:gd name="f1" fmla="val 5400000"/>
              <a:gd name="f2" fmla="val 180"/>
              <a:gd name="f3" fmla="val w"/>
              <a:gd name="f4" fmla="val h"/>
              <a:gd name="f5" fmla="val 0"/>
              <a:gd name="f6" fmla="val 3021543"/>
              <a:gd name="f7" fmla="val 1435442"/>
              <a:gd name="f8" fmla="val 2963800"/>
              <a:gd name="f9" fmla="val 7242"/>
              <a:gd name="f10" fmla="val 2907134"/>
              <a:gd name="f11" fmla="val 13978"/>
              <a:gd name="f12" fmla="val 2850469"/>
              <a:gd name="f13" fmla="val 22960"/>
              <a:gd name="f14" fmla="val 2793803"/>
              <a:gd name="f15" fmla="val 24082"/>
              <a:gd name="f16" fmla="val 2667318"/>
              <a:gd name="f17" fmla="val 27450"/>
              <a:gd name="f18" fmla="val 2539821"/>
              <a:gd name="f19" fmla="val 19592"/>
              <a:gd name="f20" fmla="val 2414348"/>
              <a:gd name="f21" fmla="val 29696"/>
              <a:gd name="f22" fmla="val 2307089"/>
              <a:gd name="f23" fmla="val 38677"/>
              <a:gd name="f24" fmla="val 2198818"/>
              <a:gd name="f25" fmla="val 28573"/>
              <a:gd name="f26" fmla="val 2091558"/>
              <a:gd name="f27" fmla="val 1942812"/>
              <a:gd name="f28" fmla="val 26328"/>
              <a:gd name="f29" fmla="val 1793053"/>
              <a:gd name="f30" fmla="val 18469"/>
              <a:gd name="f31" fmla="val 1645319"/>
              <a:gd name="f32" fmla="val 1510738"/>
              <a:gd name="f33" fmla="val 36432"/>
              <a:gd name="f34" fmla="val 1376158"/>
              <a:gd name="f35" fmla="val 1243602"/>
              <a:gd name="f36" fmla="val 60008"/>
              <a:gd name="f37" fmla="val 1079677"/>
              <a:gd name="f38" fmla="val 71235"/>
              <a:gd name="f39" fmla="val 916765"/>
              <a:gd name="f40" fmla="val 64499"/>
              <a:gd name="f41" fmla="val 753851"/>
              <a:gd name="f42" fmla="val 57763"/>
              <a:gd name="f43" fmla="val 653675"/>
              <a:gd name="f44" fmla="val 53272"/>
              <a:gd name="f45" fmla="val 554511"/>
              <a:gd name="f46" fmla="val 465465"/>
              <a:gd name="f47" fmla="val 116142"/>
              <a:gd name="f48" fmla="val 489751"/>
              <a:gd name="f49" fmla="val 134105"/>
              <a:gd name="f50" fmla="val 519095"/>
              <a:gd name="f51" fmla="val 130737"/>
              <a:gd name="f52" fmla="val 546416"/>
              <a:gd name="f53" fmla="val 136351"/>
              <a:gd name="f54" fmla="val 594986"/>
              <a:gd name="f55" fmla="val 147578"/>
              <a:gd name="f56" fmla="val 643557"/>
              <a:gd name="f57" fmla="val 158804"/>
              <a:gd name="f58" fmla="val 689091"/>
              <a:gd name="f59" fmla="val 180136"/>
              <a:gd name="f60" fmla="val 699210"/>
              <a:gd name="f61" fmla="val 184626"/>
              <a:gd name="f62" fmla="val 708317"/>
              <a:gd name="f63" fmla="val 193608"/>
              <a:gd name="f64" fmla="val 704269"/>
              <a:gd name="f65" fmla="val 208203"/>
              <a:gd name="f66" fmla="val 701234"/>
              <a:gd name="f67" fmla="val 219430"/>
              <a:gd name="f68" fmla="val 691115"/>
              <a:gd name="f69" fmla="val 683020"/>
              <a:gd name="f70" fmla="val 221675"/>
              <a:gd name="f71" fmla="val 664806"/>
              <a:gd name="f72" fmla="val 228411"/>
              <a:gd name="f73" fmla="val 642545"/>
              <a:gd name="f74" fmla="val 223920"/>
              <a:gd name="f75" fmla="val 621295"/>
              <a:gd name="f76" fmla="val 247496"/>
              <a:gd name="f77" fmla="val 702245"/>
              <a:gd name="f78" fmla="val 259846"/>
              <a:gd name="f79" fmla="val 780160"/>
              <a:gd name="f80" fmla="val 236270"/>
              <a:gd name="f81" fmla="val 848968"/>
              <a:gd name="f82" fmla="val 285668"/>
              <a:gd name="f83" fmla="val 823671"/>
              <a:gd name="f84" fmla="val 310367"/>
              <a:gd name="f85" fmla="val 795339"/>
              <a:gd name="f86" fmla="val 304753"/>
              <a:gd name="f87" fmla="val 768018"/>
              <a:gd name="f88" fmla="val 309244"/>
              <a:gd name="f89" fmla="val 739685"/>
              <a:gd name="f90" fmla="val 313735"/>
              <a:gd name="f91" fmla="val 712365"/>
              <a:gd name="f92" fmla="val 321594"/>
              <a:gd name="f93" fmla="val 684032"/>
              <a:gd name="f94" fmla="val 326085"/>
              <a:gd name="f95" fmla="val 331698"/>
              <a:gd name="f96" fmla="val 623319"/>
              <a:gd name="f97" fmla="val 332821"/>
              <a:gd name="f98" fmla="val 592962"/>
              <a:gd name="f99" fmla="val 338434"/>
              <a:gd name="f100" fmla="val 567666"/>
              <a:gd name="f101" fmla="val 342925"/>
              <a:gd name="f102" fmla="val 540345"/>
              <a:gd name="f103" fmla="val 335066"/>
              <a:gd name="f104" fmla="val 509988"/>
              <a:gd name="f105" fmla="val 363133"/>
              <a:gd name="f106" fmla="val 584867"/>
              <a:gd name="f107" fmla="val 383342"/>
              <a:gd name="f108" fmla="val 652663"/>
              <a:gd name="f109" fmla="val 353029"/>
              <a:gd name="f110" fmla="val 726531"/>
              <a:gd name="f111" fmla="val 373237"/>
              <a:gd name="f112" fmla="val 391200"/>
              <a:gd name="f113" fmla="val 647604"/>
              <a:gd name="f114" fmla="val 385587"/>
              <a:gd name="f115" fmla="val 614212"/>
              <a:gd name="f116" fmla="val 395691"/>
              <a:gd name="f117" fmla="val 583855"/>
              <a:gd name="f118" fmla="val 405795"/>
              <a:gd name="f119" fmla="val 547428"/>
              <a:gd name="f120" fmla="val 394568"/>
              <a:gd name="f121" fmla="val 522131"/>
              <a:gd name="f122" fmla="val 424881"/>
              <a:gd name="f123" fmla="val 502905"/>
              <a:gd name="f124" fmla="val 448457"/>
              <a:gd name="f125" fmla="val 482668"/>
              <a:gd name="f126" fmla="val 451825"/>
              <a:gd name="f127" fmla="val 457370"/>
              <a:gd name="f128" fmla="val 438353"/>
              <a:gd name="f129" fmla="val 435109"/>
              <a:gd name="f130" fmla="val 426003"/>
              <a:gd name="f131" fmla="val 410824"/>
              <a:gd name="f132" fmla="val 429371"/>
              <a:gd name="f133" fmla="val 388562"/>
              <a:gd name="f134" fmla="val 441721"/>
              <a:gd name="f135" fmla="val 380468"/>
              <a:gd name="f136" fmla="val 446212"/>
              <a:gd name="f137" fmla="val 372372"/>
              <a:gd name="f138" fmla="val 463052"/>
              <a:gd name="f139" fmla="val 478770"/>
              <a:gd name="f140" fmla="val 382491"/>
              <a:gd name="f141" fmla="val 483260"/>
              <a:gd name="f142" fmla="val 393622"/>
              <a:gd name="f143" fmla="val 485506"/>
              <a:gd name="f144" fmla="val 403741"/>
              <a:gd name="f145" fmla="val 487751"/>
              <a:gd name="f146" fmla="val 415883"/>
              <a:gd name="f147" fmla="val 489997"/>
              <a:gd name="f148" fmla="val 426002"/>
              <a:gd name="f149" fmla="val 490762"/>
              <a:gd name="f150" fmla="val 475402"/>
              <a:gd name="f151" fmla="val 495610"/>
              <a:gd name="f152" fmla="val 619271"/>
              <a:gd name="f153" fmla="val 493365"/>
              <a:gd name="f154" fmla="val 541640"/>
              <a:gd name="f155" fmla="val 210471"/>
              <a:gd name="f156" fmla="val 525922"/>
              <a:gd name="f157" fmla="val 542762"/>
              <a:gd name="f158" fmla="val 27321"/>
              <a:gd name="f159" fmla="val 576443"/>
              <a:gd name="f160" fmla="val 62737"/>
              <a:gd name="f161" fmla="val 548376"/>
              <a:gd name="f162" fmla="val 83986"/>
              <a:gd name="f163" fmla="val 573075"/>
              <a:gd name="f164" fmla="val 63748"/>
              <a:gd name="f165" fmla="val 624719"/>
              <a:gd name="f166" fmla="val 71844"/>
              <a:gd name="f167" fmla="val 652785"/>
              <a:gd name="f168" fmla="val 112319"/>
              <a:gd name="f169" fmla="val 656154"/>
              <a:gd name="f170" fmla="val 151782"/>
              <a:gd name="f171" fmla="val 659522"/>
              <a:gd name="f172" fmla="val 194281"/>
              <a:gd name="f173" fmla="val 641559"/>
              <a:gd name="f174" fmla="val 215531"/>
              <a:gd name="f175" fmla="val 703306"/>
              <a:gd name="f176" fmla="val 221602"/>
              <a:gd name="f177" fmla="val 722392"/>
              <a:gd name="f178" fmla="val 259042"/>
              <a:gd name="f179" fmla="val 716779"/>
              <a:gd name="f180" fmla="val 282315"/>
              <a:gd name="f181" fmla="val 720147"/>
              <a:gd name="f182" fmla="val 332909"/>
              <a:gd name="f183" fmla="val 728005"/>
              <a:gd name="f184" fmla="val 386539"/>
              <a:gd name="f185" fmla="val 744846"/>
              <a:gd name="f186" fmla="val 454335"/>
              <a:gd name="f187" fmla="val 753827"/>
              <a:gd name="f188" fmla="val 467489"/>
              <a:gd name="f189" fmla="val 760563"/>
              <a:gd name="f190" fmla="val 785263"/>
              <a:gd name="f191" fmla="val 447252"/>
              <a:gd name="f192" fmla="val 811084"/>
              <a:gd name="f193" fmla="val 460406"/>
              <a:gd name="f194" fmla="val 820066"/>
              <a:gd name="f195" fmla="val 476596"/>
              <a:gd name="f196" fmla="val 830170"/>
              <a:gd name="f197" fmla="val 488739"/>
              <a:gd name="f198" fmla="val 838028"/>
              <a:gd name="f199" fmla="val 506953"/>
              <a:gd name="f200" fmla="val 835783"/>
              <a:gd name="f201" fmla="val 517071"/>
              <a:gd name="f202" fmla="val 859360"/>
              <a:gd name="f203" fmla="val 855992"/>
              <a:gd name="f204" fmla="val 307612"/>
              <a:gd name="f205" fmla="val 836906"/>
              <a:gd name="f206" fmla="val 202377"/>
              <a:gd name="f207" fmla="val 854869"/>
              <a:gd name="f208" fmla="val 317731"/>
              <a:gd name="f209" fmla="val 899776"/>
              <a:gd name="f210" fmla="val 444216"/>
              <a:gd name="f211" fmla="val 897531"/>
              <a:gd name="f212" fmla="val 557546"/>
              <a:gd name="f213" fmla="val 949175"/>
              <a:gd name="f214" fmla="val 553499"/>
              <a:gd name="f215" fmla="val 967137"/>
              <a:gd name="f216" fmla="val 527190"/>
              <a:gd name="f217" fmla="val 959278"/>
              <a:gd name="f218" fmla="val 526178"/>
              <a:gd name="f219" fmla="val 986223"/>
              <a:gd name="f220" fmla="val 585879"/>
              <a:gd name="f221" fmla="val 1014290"/>
              <a:gd name="f222" fmla="val 657723"/>
              <a:gd name="f223" fmla="val 995204"/>
              <a:gd name="f224" fmla="val 720459"/>
              <a:gd name="f225" fmla="val 1036744"/>
              <a:gd name="f226" fmla="val 1055829"/>
              <a:gd name="f227" fmla="val 650640"/>
              <a:gd name="f228" fmla="val 1024394"/>
              <a:gd name="f229" fmla="val 616236"/>
              <a:gd name="f230" fmla="val 1042357"/>
              <a:gd name="f231" fmla="val 627367"/>
              <a:gd name="f232" fmla="val 1069302"/>
              <a:gd name="f233" fmla="val 1131283"/>
              <a:gd name="f234" fmla="val 1235459"/>
              <a:gd name="f235" fmla="val 1222353"/>
              <a:gd name="f236" fmla="val 1253422"/>
              <a:gd name="f237" fmla="val 1407527"/>
              <a:gd name="f238" fmla="val 1290470"/>
              <a:gd name="f239" fmla="val 1940788"/>
              <a:gd name="f240" fmla="val 1384776"/>
              <a:gd name="f241" fmla="val 2087511"/>
              <a:gd name="f242" fmla="val 1406107"/>
              <a:gd name="f243" fmla="val 2200841"/>
              <a:gd name="f244" fmla="val 1421824"/>
              <a:gd name="f245" fmla="val 2313160"/>
              <a:gd name="f246" fmla="val 1434174"/>
              <a:gd name="f247" fmla="val 2425479"/>
              <a:gd name="f248" fmla="val 1435297"/>
              <a:gd name="f249" fmla="val 2553988"/>
              <a:gd name="f250" fmla="val 1436419"/>
              <a:gd name="f251" fmla="val 2681485"/>
              <a:gd name="f252" fmla="val 1430806"/>
              <a:gd name="f253" fmla="val 2809994"/>
              <a:gd name="f254" fmla="val 1426315"/>
              <a:gd name="f255" fmla="val 2858058"/>
              <a:gd name="f256" fmla="val 1424631"/>
              <a:gd name="f257" fmla="val 2905933"/>
              <a:gd name="f258" fmla="val 1421684"/>
              <a:gd name="f259" fmla="val 2953618"/>
              <a:gd name="f260" fmla="val 1417071"/>
              <a:gd name="f261" fmla="val 1407897"/>
              <a:gd name="f262" fmla="+- 0 0 -90"/>
              <a:gd name="f263" fmla="*/ f3 1 3021543"/>
              <a:gd name="f264" fmla="*/ f4 1 1435442"/>
              <a:gd name="f265" fmla="+- f7 0 f5"/>
              <a:gd name="f266" fmla="+- f6 0 f5"/>
              <a:gd name="f267" fmla="*/ f262 f0 1"/>
              <a:gd name="f268" fmla="*/ f266 1 3021543"/>
              <a:gd name="f269" fmla="*/ f265 1 1435442"/>
              <a:gd name="f270" fmla="*/ 3021543 f266 1"/>
              <a:gd name="f271" fmla="*/ 0 f265 1"/>
              <a:gd name="f272" fmla="*/ 2963800 f266 1"/>
              <a:gd name="f273" fmla="*/ 7242 f265 1"/>
              <a:gd name="f274" fmla="*/ 2793803 f266 1"/>
              <a:gd name="f275" fmla="*/ 24082 f265 1"/>
              <a:gd name="f276" fmla="*/ 2414348 f266 1"/>
              <a:gd name="f277" fmla="*/ 29696 f265 1"/>
              <a:gd name="f278" fmla="*/ 2091558 f266 1"/>
              <a:gd name="f279" fmla="*/ 27450 f265 1"/>
              <a:gd name="f280" fmla="*/ 1645319 f266 1"/>
              <a:gd name="f281" fmla="*/ 28573 f265 1"/>
              <a:gd name="f282" fmla="*/ 1243602 f266 1"/>
              <a:gd name="f283" fmla="*/ 60008 f265 1"/>
              <a:gd name="f284" fmla="*/ 753851 f266 1"/>
              <a:gd name="f285" fmla="*/ 57763 f265 1"/>
              <a:gd name="f286" fmla="*/ 465465 f266 1"/>
              <a:gd name="f287" fmla="*/ 116142 f265 1"/>
              <a:gd name="f288" fmla="*/ 546416 f266 1"/>
              <a:gd name="f289" fmla="*/ 136351 f265 1"/>
              <a:gd name="f290" fmla="*/ 689091 f266 1"/>
              <a:gd name="f291" fmla="*/ 180136 f265 1"/>
              <a:gd name="f292" fmla="*/ 704269 f266 1"/>
              <a:gd name="f293" fmla="*/ 208203 f265 1"/>
              <a:gd name="f294" fmla="*/ 683020 f266 1"/>
              <a:gd name="f295" fmla="*/ 221675 f265 1"/>
              <a:gd name="f296" fmla="*/ 621295 f266 1"/>
              <a:gd name="f297" fmla="*/ 247496 f265 1"/>
              <a:gd name="f298" fmla="*/ 848968 f266 1"/>
              <a:gd name="f299" fmla="*/ 285668 f265 1"/>
              <a:gd name="f300" fmla="*/ 768018 f266 1"/>
              <a:gd name="f301" fmla="*/ 309244 f265 1"/>
              <a:gd name="f302" fmla="*/ 684032 f266 1"/>
              <a:gd name="f303" fmla="*/ 326085 f265 1"/>
              <a:gd name="f304" fmla="*/ 592962 f266 1"/>
              <a:gd name="f305" fmla="*/ 338434 f265 1"/>
              <a:gd name="f306" fmla="*/ 509988 f266 1"/>
              <a:gd name="f307" fmla="*/ 363133 f265 1"/>
              <a:gd name="f308" fmla="*/ 726531 f266 1"/>
              <a:gd name="f309" fmla="*/ 373237 f265 1"/>
              <a:gd name="f310" fmla="*/ 614212 f266 1"/>
              <a:gd name="f311" fmla="*/ 395691 f265 1"/>
              <a:gd name="f312" fmla="*/ 522131 f266 1"/>
              <a:gd name="f313" fmla="*/ 424881 f265 1"/>
              <a:gd name="f314" fmla="*/ 457370 f266 1"/>
              <a:gd name="f315" fmla="*/ 438353 f265 1"/>
              <a:gd name="f316" fmla="*/ 388562 f266 1"/>
              <a:gd name="f317" fmla="*/ 441721 f265 1"/>
              <a:gd name="f318" fmla="*/ 372372 f266 1"/>
              <a:gd name="f319" fmla="*/ 463052 f265 1"/>
              <a:gd name="f320" fmla="*/ 393622 f266 1"/>
              <a:gd name="f321" fmla="*/ 485506 f265 1"/>
              <a:gd name="f322" fmla="*/ 426002 f266 1"/>
              <a:gd name="f323" fmla="*/ 487751 f265 1"/>
              <a:gd name="f324" fmla="*/ 619271 f266 1"/>
              <a:gd name="f325" fmla="*/ 493365 f265 1"/>
              <a:gd name="f326" fmla="*/ 0 f266 1"/>
              <a:gd name="f327" fmla="*/ 542762 f265 1"/>
              <a:gd name="f328" fmla="*/ 83986 f266 1"/>
              <a:gd name="f329" fmla="*/ 573075 f265 1"/>
              <a:gd name="f330" fmla="*/ 112319 f266 1"/>
              <a:gd name="f331" fmla="*/ 656154 f265 1"/>
              <a:gd name="f332" fmla="*/ 215531 f266 1"/>
              <a:gd name="f333" fmla="*/ 703306 f265 1"/>
              <a:gd name="f334" fmla="*/ 282315 f266 1"/>
              <a:gd name="f335" fmla="*/ 720147 f265 1"/>
              <a:gd name="f336" fmla="*/ 435109 f266 1"/>
              <a:gd name="f337" fmla="*/ 744846 f265 1"/>
              <a:gd name="f338" fmla="*/ 785263 f265 1"/>
              <a:gd name="f339" fmla="*/ 476596 f266 1"/>
              <a:gd name="f340" fmla="*/ 830170 f265 1"/>
              <a:gd name="f341" fmla="*/ 517071 f266 1"/>
              <a:gd name="f342" fmla="*/ 859360 f265 1"/>
              <a:gd name="f343" fmla="*/ 202377 f266 1"/>
              <a:gd name="f344" fmla="*/ 854869 f265 1"/>
              <a:gd name="f345" fmla="*/ 557546 f266 1"/>
              <a:gd name="f346" fmla="*/ 949175 f265 1"/>
              <a:gd name="f347" fmla="*/ 526178 f266 1"/>
              <a:gd name="f348" fmla="*/ 986223 f265 1"/>
              <a:gd name="f349" fmla="*/ 720459 f266 1"/>
              <a:gd name="f350" fmla="*/ 1036744 f265 1"/>
              <a:gd name="f351" fmla="*/ 616236 f266 1"/>
              <a:gd name="f352" fmla="*/ 1042357 f265 1"/>
              <a:gd name="f353" fmla="*/ 1222353 f266 1"/>
              <a:gd name="f354" fmla="*/ 1253422 f265 1"/>
              <a:gd name="f355" fmla="*/ 2087511 f266 1"/>
              <a:gd name="f356" fmla="*/ 1406107 f265 1"/>
              <a:gd name="f357" fmla="*/ 2425479 f266 1"/>
              <a:gd name="f358" fmla="*/ 1435297 f265 1"/>
              <a:gd name="f359" fmla="*/ 2809994 f266 1"/>
              <a:gd name="f360" fmla="*/ 1426315 f265 1"/>
              <a:gd name="f361" fmla="*/ 2953618 f266 1"/>
              <a:gd name="f362" fmla="*/ 1417071 f265 1"/>
              <a:gd name="f363" fmla="*/ 1407897 f265 1"/>
              <a:gd name="f364" fmla="*/ f267 1 f2"/>
              <a:gd name="f365" fmla="*/ f270 1 3021543"/>
              <a:gd name="f366" fmla="*/ f271 1 1435442"/>
              <a:gd name="f367" fmla="*/ f272 1 3021543"/>
              <a:gd name="f368" fmla="*/ f273 1 1435442"/>
              <a:gd name="f369" fmla="*/ f274 1 3021543"/>
              <a:gd name="f370" fmla="*/ f275 1 1435442"/>
              <a:gd name="f371" fmla="*/ f276 1 3021543"/>
              <a:gd name="f372" fmla="*/ f277 1 1435442"/>
              <a:gd name="f373" fmla="*/ f278 1 3021543"/>
              <a:gd name="f374" fmla="*/ f279 1 1435442"/>
              <a:gd name="f375" fmla="*/ f280 1 3021543"/>
              <a:gd name="f376" fmla="*/ f281 1 1435442"/>
              <a:gd name="f377" fmla="*/ f282 1 3021543"/>
              <a:gd name="f378" fmla="*/ f283 1 1435442"/>
              <a:gd name="f379" fmla="*/ f284 1 3021543"/>
              <a:gd name="f380" fmla="*/ f285 1 1435442"/>
              <a:gd name="f381" fmla="*/ f286 1 3021543"/>
              <a:gd name="f382" fmla="*/ f287 1 1435442"/>
              <a:gd name="f383" fmla="*/ f288 1 3021543"/>
              <a:gd name="f384" fmla="*/ f289 1 1435442"/>
              <a:gd name="f385" fmla="*/ f290 1 3021543"/>
              <a:gd name="f386" fmla="*/ f291 1 1435442"/>
              <a:gd name="f387" fmla="*/ f292 1 3021543"/>
              <a:gd name="f388" fmla="*/ f293 1 1435442"/>
              <a:gd name="f389" fmla="*/ f294 1 3021543"/>
              <a:gd name="f390" fmla="*/ f295 1 1435442"/>
              <a:gd name="f391" fmla="*/ f296 1 3021543"/>
              <a:gd name="f392" fmla="*/ f297 1 1435442"/>
              <a:gd name="f393" fmla="*/ f298 1 3021543"/>
              <a:gd name="f394" fmla="*/ f299 1 1435442"/>
              <a:gd name="f395" fmla="*/ f300 1 3021543"/>
              <a:gd name="f396" fmla="*/ f301 1 1435442"/>
              <a:gd name="f397" fmla="*/ f302 1 3021543"/>
              <a:gd name="f398" fmla="*/ f303 1 1435442"/>
              <a:gd name="f399" fmla="*/ f304 1 3021543"/>
              <a:gd name="f400" fmla="*/ f305 1 1435442"/>
              <a:gd name="f401" fmla="*/ f306 1 3021543"/>
              <a:gd name="f402" fmla="*/ f307 1 1435442"/>
              <a:gd name="f403" fmla="*/ f308 1 3021543"/>
              <a:gd name="f404" fmla="*/ f309 1 1435442"/>
              <a:gd name="f405" fmla="*/ f310 1 3021543"/>
              <a:gd name="f406" fmla="*/ f311 1 1435442"/>
              <a:gd name="f407" fmla="*/ f312 1 3021543"/>
              <a:gd name="f408" fmla="*/ f313 1 1435442"/>
              <a:gd name="f409" fmla="*/ f314 1 3021543"/>
              <a:gd name="f410" fmla="*/ f315 1 1435442"/>
              <a:gd name="f411" fmla="*/ f316 1 3021543"/>
              <a:gd name="f412" fmla="*/ f317 1 1435442"/>
              <a:gd name="f413" fmla="*/ f318 1 3021543"/>
              <a:gd name="f414" fmla="*/ f319 1 1435442"/>
              <a:gd name="f415" fmla="*/ f320 1 3021543"/>
              <a:gd name="f416" fmla="*/ f321 1 1435442"/>
              <a:gd name="f417" fmla="*/ f322 1 3021543"/>
              <a:gd name="f418" fmla="*/ f323 1 1435442"/>
              <a:gd name="f419" fmla="*/ f324 1 3021543"/>
              <a:gd name="f420" fmla="*/ f325 1 1435442"/>
              <a:gd name="f421" fmla="*/ f326 1 3021543"/>
              <a:gd name="f422" fmla="*/ f327 1 1435442"/>
              <a:gd name="f423" fmla="*/ f328 1 3021543"/>
              <a:gd name="f424" fmla="*/ f329 1 1435442"/>
              <a:gd name="f425" fmla="*/ f330 1 3021543"/>
              <a:gd name="f426" fmla="*/ f331 1 1435442"/>
              <a:gd name="f427" fmla="*/ f332 1 3021543"/>
              <a:gd name="f428" fmla="*/ f333 1 1435442"/>
              <a:gd name="f429" fmla="*/ f334 1 3021543"/>
              <a:gd name="f430" fmla="*/ f335 1 1435442"/>
              <a:gd name="f431" fmla="*/ f336 1 3021543"/>
              <a:gd name="f432" fmla="*/ f337 1 1435442"/>
              <a:gd name="f433" fmla="*/ f338 1 1435442"/>
              <a:gd name="f434" fmla="*/ f339 1 3021543"/>
              <a:gd name="f435" fmla="*/ f340 1 1435442"/>
              <a:gd name="f436" fmla="*/ f341 1 3021543"/>
              <a:gd name="f437" fmla="*/ f342 1 1435442"/>
              <a:gd name="f438" fmla="*/ f343 1 3021543"/>
              <a:gd name="f439" fmla="*/ f344 1 1435442"/>
              <a:gd name="f440" fmla="*/ f345 1 3021543"/>
              <a:gd name="f441" fmla="*/ f346 1 1435442"/>
              <a:gd name="f442" fmla="*/ f347 1 3021543"/>
              <a:gd name="f443" fmla="*/ f348 1 1435442"/>
              <a:gd name="f444" fmla="*/ f349 1 3021543"/>
              <a:gd name="f445" fmla="*/ f350 1 1435442"/>
              <a:gd name="f446" fmla="*/ f351 1 3021543"/>
              <a:gd name="f447" fmla="*/ f352 1 1435442"/>
              <a:gd name="f448" fmla="*/ f353 1 3021543"/>
              <a:gd name="f449" fmla="*/ f354 1 1435442"/>
              <a:gd name="f450" fmla="*/ f355 1 3021543"/>
              <a:gd name="f451" fmla="*/ f356 1 1435442"/>
              <a:gd name="f452" fmla="*/ f357 1 3021543"/>
              <a:gd name="f453" fmla="*/ f358 1 1435442"/>
              <a:gd name="f454" fmla="*/ f359 1 3021543"/>
              <a:gd name="f455" fmla="*/ f360 1 1435442"/>
              <a:gd name="f456" fmla="*/ f361 1 3021543"/>
              <a:gd name="f457" fmla="*/ f362 1 1435442"/>
              <a:gd name="f458" fmla="*/ f363 1 1435442"/>
              <a:gd name="f459" fmla="*/ f5 1 f268"/>
              <a:gd name="f460" fmla="*/ f6 1 f268"/>
              <a:gd name="f461" fmla="*/ f5 1 f269"/>
              <a:gd name="f462" fmla="*/ f7 1 f269"/>
              <a:gd name="f463" fmla="+- f364 0 f1"/>
              <a:gd name="f464" fmla="*/ f365 1 f268"/>
              <a:gd name="f465" fmla="*/ f366 1 f269"/>
              <a:gd name="f466" fmla="*/ f367 1 f268"/>
              <a:gd name="f467" fmla="*/ f368 1 f269"/>
              <a:gd name="f468" fmla="*/ f369 1 f268"/>
              <a:gd name="f469" fmla="*/ f370 1 f269"/>
              <a:gd name="f470" fmla="*/ f371 1 f268"/>
              <a:gd name="f471" fmla="*/ f372 1 f269"/>
              <a:gd name="f472" fmla="*/ f373 1 f268"/>
              <a:gd name="f473" fmla="*/ f374 1 f269"/>
              <a:gd name="f474" fmla="*/ f375 1 f268"/>
              <a:gd name="f475" fmla="*/ f376 1 f269"/>
              <a:gd name="f476" fmla="*/ f377 1 f268"/>
              <a:gd name="f477" fmla="*/ f378 1 f269"/>
              <a:gd name="f478" fmla="*/ f379 1 f268"/>
              <a:gd name="f479" fmla="*/ f380 1 f269"/>
              <a:gd name="f480" fmla="*/ f381 1 f268"/>
              <a:gd name="f481" fmla="*/ f382 1 f269"/>
              <a:gd name="f482" fmla="*/ f383 1 f268"/>
              <a:gd name="f483" fmla="*/ f384 1 f269"/>
              <a:gd name="f484" fmla="*/ f385 1 f268"/>
              <a:gd name="f485" fmla="*/ f386 1 f269"/>
              <a:gd name="f486" fmla="*/ f387 1 f268"/>
              <a:gd name="f487" fmla="*/ f388 1 f269"/>
              <a:gd name="f488" fmla="*/ f389 1 f268"/>
              <a:gd name="f489" fmla="*/ f390 1 f269"/>
              <a:gd name="f490" fmla="*/ f391 1 f268"/>
              <a:gd name="f491" fmla="*/ f392 1 f269"/>
              <a:gd name="f492" fmla="*/ f393 1 f268"/>
              <a:gd name="f493" fmla="*/ f394 1 f269"/>
              <a:gd name="f494" fmla="*/ f395 1 f268"/>
              <a:gd name="f495" fmla="*/ f396 1 f269"/>
              <a:gd name="f496" fmla="*/ f397 1 f268"/>
              <a:gd name="f497" fmla="*/ f398 1 f269"/>
              <a:gd name="f498" fmla="*/ f399 1 f268"/>
              <a:gd name="f499" fmla="*/ f400 1 f269"/>
              <a:gd name="f500" fmla="*/ f401 1 f268"/>
              <a:gd name="f501" fmla="*/ f402 1 f269"/>
              <a:gd name="f502" fmla="*/ f403 1 f268"/>
              <a:gd name="f503" fmla="*/ f404 1 f269"/>
              <a:gd name="f504" fmla="*/ f405 1 f268"/>
              <a:gd name="f505" fmla="*/ f406 1 f269"/>
              <a:gd name="f506" fmla="*/ f407 1 f268"/>
              <a:gd name="f507" fmla="*/ f408 1 f269"/>
              <a:gd name="f508" fmla="*/ f409 1 f268"/>
              <a:gd name="f509" fmla="*/ f410 1 f269"/>
              <a:gd name="f510" fmla="*/ f411 1 f268"/>
              <a:gd name="f511" fmla="*/ f412 1 f269"/>
              <a:gd name="f512" fmla="*/ f413 1 f268"/>
              <a:gd name="f513" fmla="*/ f414 1 f269"/>
              <a:gd name="f514" fmla="*/ f415 1 f268"/>
              <a:gd name="f515" fmla="*/ f416 1 f269"/>
              <a:gd name="f516" fmla="*/ f417 1 f268"/>
              <a:gd name="f517" fmla="*/ f418 1 f269"/>
              <a:gd name="f518" fmla="*/ f419 1 f268"/>
              <a:gd name="f519" fmla="*/ f420 1 f269"/>
              <a:gd name="f520" fmla="*/ f421 1 f268"/>
              <a:gd name="f521" fmla="*/ f422 1 f269"/>
              <a:gd name="f522" fmla="*/ f423 1 f268"/>
              <a:gd name="f523" fmla="*/ f424 1 f269"/>
              <a:gd name="f524" fmla="*/ f425 1 f268"/>
              <a:gd name="f525" fmla="*/ f426 1 f269"/>
              <a:gd name="f526" fmla="*/ f427 1 f268"/>
              <a:gd name="f527" fmla="*/ f428 1 f269"/>
              <a:gd name="f528" fmla="*/ f429 1 f268"/>
              <a:gd name="f529" fmla="*/ f430 1 f269"/>
              <a:gd name="f530" fmla="*/ f431 1 f268"/>
              <a:gd name="f531" fmla="*/ f432 1 f269"/>
              <a:gd name="f532" fmla="*/ f433 1 f269"/>
              <a:gd name="f533" fmla="*/ f434 1 f268"/>
              <a:gd name="f534" fmla="*/ f435 1 f269"/>
              <a:gd name="f535" fmla="*/ f436 1 f268"/>
              <a:gd name="f536" fmla="*/ f437 1 f269"/>
              <a:gd name="f537" fmla="*/ f438 1 f268"/>
              <a:gd name="f538" fmla="*/ f439 1 f269"/>
              <a:gd name="f539" fmla="*/ f440 1 f268"/>
              <a:gd name="f540" fmla="*/ f441 1 f269"/>
              <a:gd name="f541" fmla="*/ f442 1 f268"/>
              <a:gd name="f542" fmla="*/ f443 1 f269"/>
              <a:gd name="f543" fmla="*/ f444 1 f268"/>
              <a:gd name="f544" fmla="*/ f445 1 f269"/>
              <a:gd name="f545" fmla="*/ f446 1 f268"/>
              <a:gd name="f546" fmla="*/ f447 1 f269"/>
              <a:gd name="f547" fmla="*/ f448 1 f268"/>
              <a:gd name="f548" fmla="*/ f449 1 f269"/>
              <a:gd name="f549" fmla="*/ f450 1 f268"/>
              <a:gd name="f550" fmla="*/ f451 1 f269"/>
              <a:gd name="f551" fmla="*/ f452 1 f268"/>
              <a:gd name="f552" fmla="*/ f453 1 f269"/>
              <a:gd name="f553" fmla="*/ f454 1 f268"/>
              <a:gd name="f554" fmla="*/ f455 1 f269"/>
              <a:gd name="f555" fmla="*/ f456 1 f268"/>
              <a:gd name="f556" fmla="*/ f457 1 f269"/>
              <a:gd name="f557" fmla="*/ f458 1 f269"/>
              <a:gd name="f558" fmla="*/ f459 f263 1"/>
              <a:gd name="f559" fmla="*/ f460 f263 1"/>
              <a:gd name="f560" fmla="*/ f462 f264 1"/>
              <a:gd name="f561" fmla="*/ f461 f264 1"/>
              <a:gd name="f562" fmla="*/ f464 f263 1"/>
              <a:gd name="f563" fmla="*/ f465 f264 1"/>
              <a:gd name="f564" fmla="*/ f466 f263 1"/>
              <a:gd name="f565" fmla="*/ f467 f264 1"/>
              <a:gd name="f566" fmla="*/ f468 f263 1"/>
              <a:gd name="f567" fmla="*/ f469 f264 1"/>
              <a:gd name="f568" fmla="*/ f470 f263 1"/>
              <a:gd name="f569" fmla="*/ f471 f264 1"/>
              <a:gd name="f570" fmla="*/ f472 f263 1"/>
              <a:gd name="f571" fmla="*/ f473 f264 1"/>
              <a:gd name="f572" fmla="*/ f474 f263 1"/>
              <a:gd name="f573" fmla="*/ f475 f264 1"/>
              <a:gd name="f574" fmla="*/ f476 f263 1"/>
              <a:gd name="f575" fmla="*/ f477 f264 1"/>
              <a:gd name="f576" fmla="*/ f478 f263 1"/>
              <a:gd name="f577" fmla="*/ f479 f264 1"/>
              <a:gd name="f578" fmla="*/ f480 f263 1"/>
              <a:gd name="f579" fmla="*/ f481 f264 1"/>
              <a:gd name="f580" fmla="*/ f482 f263 1"/>
              <a:gd name="f581" fmla="*/ f483 f264 1"/>
              <a:gd name="f582" fmla="*/ f484 f263 1"/>
              <a:gd name="f583" fmla="*/ f485 f264 1"/>
              <a:gd name="f584" fmla="*/ f486 f263 1"/>
              <a:gd name="f585" fmla="*/ f487 f264 1"/>
              <a:gd name="f586" fmla="*/ f488 f263 1"/>
              <a:gd name="f587" fmla="*/ f489 f264 1"/>
              <a:gd name="f588" fmla="*/ f490 f263 1"/>
              <a:gd name="f589" fmla="*/ f491 f264 1"/>
              <a:gd name="f590" fmla="*/ f492 f263 1"/>
              <a:gd name="f591" fmla="*/ f493 f264 1"/>
              <a:gd name="f592" fmla="*/ f494 f263 1"/>
              <a:gd name="f593" fmla="*/ f495 f264 1"/>
              <a:gd name="f594" fmla="*/ f496 f263 1"/>
              <a:gd name="f595" fmla="*/ f497 f264 1"/>
              <a:gd name="f596" fmla="*/ f498 f263 1"/>
              <a:gd name="f597" fmla="*/ f499 f264 1"/>
              <a:gd name="f598" fmla="*/ f500 f263 1"/>
              <a:gd name="f599" fmla="*/ f501 f264 1"/>
              <a:gd name="f600" fmla="*/ f502 f263 1"/>
              <a:gd name="f601" fmla="*/ f503 f264 1"/>
              <a:gd name="f602" fmla="*/ f504 f263 1"/>
              <a:gd name="f603" fmla="*/ f505 f264 1"/>
              <a:gd name="f604" fmla="*/ f506 f263 1"/>
              <a:gd name="f605" fmla="*/ f507 f264 1"/>
              <a:gd name="f606" fmla="*/ f508 f263 1"/>
              <a:gd name="f607" fmla="*/ f509 f264 1"/>
              <a:gd name="f608" fmla="*/ f510 f263 1"/>
              <a:gd name="f609" fmla="*/ f511 f264 1"/>
              <a:gd name="f610" fmla="*/ f512 f263 1"/>
              <a:gd name="f611" fmla="*/ f513 f264 1"/>
              <a:gd name="f612" fmla="*/ f514 f263 1"/>
              <a:gd name="f613" fmla="*/ f515 f264 1"/>
              <a:gd name="f614" fmla="*/ f516 f263 1"/>
              <a:gd name="f615" fmla="*/ f517 f264 1"/>
              <a:gd name="f616" fmla="*/ f518 f263 1"/>
              <a:gd name="f617" fmla="*/ f519 f264 1"/>
              <a:gd name="f618" fmla="*/ f520 f263 1"/>
              <a:gd name="f619" fmla="*/ f521 f264 1"/>
              <a:gd name="f620" fmla="*/ f522 f263 1"/>
              <a:gd name="f621" fmla="*/ f523 f264 1"/>
              <a:gd name="f622" fmla="*/ f524 f263 1"/>
              <a:gd name="f623" fmla="*/ f525 f264 1"/>
              <a:gd name="f624" fmla="*/ f526 f263 1"/>
              <a:gd name="f625" fmla="*/ f527 f264 1"/>
              <a:gd name="f626" fmla="*/ f528 f263 1"/>
              <a:gd name="f627" fmla="*/ f529 f264 1"/>
              <a:gd name="f628" fmla="*/ f530 f263 1"/>
              <a:gd name="f629" fmla="*/ f531 f264 1"/>
              <a:gd name="f630" fmla="*/ f532 f264 1"/>
              <a:gd name="f631" fmla="*/ f533 f263 1"/>
              <a:gd name="f632" fmla="*/ f534 f264 1"/>
              <a:gd name="f633" fmla="*/ f535 f263 1"/>
              <a:gd name="f634" fmla="*/ f536 f264 1"/>
              <a:gd name="f635" fmla="*/ f537 f263 1"/>
              <a:gd name="f636" fmla="*/ f538 f264 1"/>
              <a:gd name="f637" fmla="*/ f539 f263 1"/>
              <a:gd name="f638" fmla="*/ f540 f264 1"/>
              <a:gd name="f639" fmla="*/ f541 f263 1"/>
              <a:gd name="f640" fmla="*/ f542 f264 1"/>
              <a:gd name="f641" fmla="*/ f543 f263 1"/>
              <a:gd name="f642" fmla="*/ f544 f264 1"/>
              <a:gd name="f643" fmla="*/ f545 f263 1"/>
              <a:gd name="f644" fmla="*/ f546 f264 1"/>
              <a:gd name="f645" fmla="*/ f547 f263 1"/>
              <a:gd name="f646" fmla="*/ f548 f264 1"/>
              <a:gd name="f647" fmla="*/ f549 f263 1"/>
              <a:gd name="f648" fmla="*/ f550 f264 1"/>
              <a:gd name="f649" fmla="*/ f551 f263 1"/>
              <a:gd name="f650" fmla="*/ f552 f264 1"/>
              <a:gd name="f651" fmla="*/ f553 f263 1"/>
              <a:gd name="f652" fmla="*/ f554 f264 1"/>
              <a:gd name="f653" fmla="*/ f555 f263 1"/>
              <a:gd name="f654" fmla="*/ f556 f264 1"/>
              <a:gd name="f655" fmla="*/ f557 f264 1"/>
            </a:gdLst>
            <a:ahLst/>
            <a:cxnLst>
              <a:cxn ang="3cd4">
                <a:pos x="hc" y="t"/>
              </a:cxn>
              <a:cxn ang="0">
                <a:pos x="r" y="vc"/>
              </a:cxn>
              <a:cxn ang="cd4">
                <a:pos x="hc" y="b"/>
              </a:cxn>
              <a:cxn ang="cd2">
                <a:pos x="l" y="vc"/>
              </a:cxn>
              <a:cxn ang="f463">
                <a:pos x="f562" y="f563"/>
              </a:cxn>
              <a:cxn ang="f463">
                <a:pos x="f564" y="f565"/>
              </a:cxn>
              <a:cxn ang="f463">
                <a:pos x="f566" y="f567"/>
              </a:cxn>
              <a:cxn ang="f463">
                <a:pos x="f568" y="f569"/>
              </a:cxn>
              <a:cxn ang="f463">
                <a:pos x="f570" y="f571"/>
              </a:cxn>
              <a:cxn ang="f463">
                <a:pos x="f572" y="f573"/>
              </a:cxn>
              <a:cxn ang="f463">
                <a:pos x="f574" y="f575"/>
              </a:cxn>
              <a:cxn ang="f463">
                <a:pos x="f576" y="f577"/>
              </a:cxn>
              <a:cxn ang="f463">
                <a:pos x="f578" y="f579"/>
              </a:cxn>
              <a:cxn ang="f463">
                <a:pos x="f580" y="f581"/>
              </a:cxn>
              <a:cxn ang="f463">
                <a:pos x="f582" y="f583"/>
              </a:cxn>
              <a:cxn ang="f463">
                <a:pos x="f584" y="f585"/>
              </a:cxn>
              <a:cxn ang="f463">
                <a:pos x="f586" y="f587"/>
              </a:cxn>
              <a:cxn ang="f463">
                <a:pos x="f588" y="f589"/>
              </a:cxn>
              <a:cxn ang="f463">
                <a:pos x="f590" y="f591"/>
              </a:cxn>
              <a:cxn ang="f463">
                <a:pos x="f592" y="f593"/>
              </a:cxn>
              <a:cxn ang="f463">
                <a:pos x="f594" y="f595"/>
              </a:cxn>
              <a:cxn ang="f463">
                <a:pos x="f596" y="f597"/>
              </a:cxn>
              <a:cxn ang="f463">
                <a:pos x="f598" y="f599"/>
              </a:cxn>
              <a:cxn ang="f463">
                <a:pos x="f600" y="f601"/>
              </a:cxn>
              <a:cxn ang="f463">
                <a:pos x="f602" y="f603"/>
              </a:cxn>
              <a:cxn ang="f463">
                <a:pos x="f604" y="f605"/>
              </a:cxn>
              <a:cxn ang="f463">
                <a:pos x="f606" y="f607"/>
              </a:cxn>
              <a:cxn ang="f463">
                <a:pos x="f608" y="f609"/>
              </a:cxn>
              <a:cxn ang="f463">
                <a:pos x="f610" y="f611"/>
              </a:cxn>
              <a:cxn ang="f463">
                <a:pos x="f612" y="f613"/>
              </a:cxn>
              <a:cxn ang="f463">
                <a:pos x="f614" y="f615"/>
              </a:cxn>
              <a:cxn ang="f463">
                <a:pos x="f616" y="f617"/>
              </a:cxn>
              <a:cxn ang="f463">
                <a:pos x="f618" y="f619"/>
              </a:cxn>
              <a:cxn ang="f463">
                <a:pos x="f620" y="f621"/>
              </a:cxn>
              <a:cxn ang="f463">
                <a:pos x="f622" y="f623"/>
              </a:cxn>
              <a:cxn ang="f463">
                <a:pos x="f624" y="f625"/>
              </a:cxn>
              <a:cxn ang="f463">
                <a:pos x="f626" y="f627"/>
              </a:cxn>
              <a:cxn ang="f463">
                <a:pos x="f628" y="f629"/>
              </a:cxn>
              <a:cxn ang="f463">
                <a:pos x="f606" y="f630"/>
              </a:cxn>
              <a:cxn ang="f463">
                <a:pos x="f631" y="f632"/>
              </a:cxn>
              <a:cxn ang="f463">
                <a:pos x="f633" y="f634"/>
              </a:cxn>
              <a:cxn ang="f463">
                <a:pos x="f635" y="f636"/>
              </a:cxn>
              <a:cxn ang="f463">
                <a:pos x="f637" y="f638"/>
              </a:cxn>
              <a:cxn ang="f463">
                <a:pos x="f639" y="f640"/>
              </a:cxn>
              <a:cxn ang="f463">
                <a:pos x="f641" y="f642"/>
              </a:cxn>
              <a:cxn ang="f463">
                <a:pos x="f643" y="f644"/>
              </a:cxn>
              <a:cxn ang="f463">
                <a:pos x="f645" y="f646"/>
              </a:cxn>
              <a:cxn ang="f463">
                <a:pos x="f647" y="f648"/>
              </a:cxn>
              <a:cxn ang="f463">
                <a:pos x="f649" y="f650"/>
              </a:cxn>
              <a:cxn ang="f463">
                <a:pos x="f651" y="f652"/>
              </a:cxn>
              <a:cxn ang="f463">
                <a:pos x="f653" y="f654"/>
              </a:cxn>
              <a:cxn ang="f463">
                <a:pos x="f562" y="f655"/>
              </a:cxn>
            </a:cxnLst>
            <a:rect l="f558" t="f561" r="f559" b="f560"/>
            <a:pathLst>
              <a:path w="3021543" h="1435442">
                <a:moveTo>
                  <a:pt x="f6" y="f5"/>
                </a:moveTo>
                <a:lnTo>
                  <a:pt x="f8" y="f9"/>
                </a:lnTo>
                <a:cubicBezTo>
                  <a:pt x="f10" y="f11"/>
                  <a:pt x="f12" y="f13"/>
                  <a:pt x="f14" y="f15"/>
                </a:cubicBezTo>
                <a:cubicBezTo>
                  <a:pt x="f16" y="f17"/>
                  <a:pt x="f18" y="f19"/>
                  <a:pt x="f20" y="f21"/>
                </a:cubicBezTo>
                <a:cubicBezTo>
                  <a:pt x="f22" y="f23"/>
                  <a:pt x="f24" y="f25"/>
                  <a:pt x="f26" y="f17"/>
                </a:cubicBezTo>
                <a:cubicBezTo>
                  <a:pt x="f27" y="f28"/>
                  <a:pt x="f29" y="f30"/>
                  <a:pt x="f31" y="f25"/>
                </a:cubicBezTo>
                <a:cubicBezTo>
                  <a:pt x="f32" y="f33"/>
                  <a:pt x="f34" y="f23"/>
                  <a:pt x="f35" y="f36"/>
                </a:cubicBezTo>
                <a:cubicBezTo>
                  <a:pt x="f37" y="f38"/>
                  <a:pt x="f39" y="f40"/>
                  <a:pt x="f41" y="f42"/>
                </a:cubicBezTo>
                <a:cubicBezTo>
                  <a:pt x="f43" y="f44"/>
                  <a:pt x="f45" y="f23"/>
                  <a:pt x="f46" y="f47"/>
                </a:cubicBezTo>
                <a:cubicBezTo>
                  <a:pt x="f48" y="f49"/>
                  <a:pt x="f50" y="f51"/>
                  <a:pt x="f52" y="f53"/>
                </a:cubicBezTo>
                <a:cubicBezTo>
                  <a:pt x="f54" y="f55"/>
                  <a:pt x="f56" y="f57"/>
                  <a:pt x="f58" y="f59"/>
                </a:cubicBezTo>
                <a:cubicBezTo>
                  <a:pt x="f60" y="f61"/>
                  <a:pt x="f62" y="f63"/>
                  <a:pt x="f64" y="f65"/>
                </a:cubicBezTo>
                <a:cubicBezTo>
                  <a:pt x="f66" y="f67"/>
                  <a:pt x="f68" y="f67"/>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43" y="f95"/>
                  <a:pt x="f96" y="f97"/>
                  <a:pt x="f98" y="f99"/>
                </a:cubicBezTo>
                <a:cubicBezTo>
                  <a:pt x="f100" y="f101"/>
                  <a:pt x="f102" y="f103"/>
                  <a:pt x="f104" y="f105"/>
                </a:cubicBezTo>
                <a:cubicBezTo>
                  <a:pt x="f106" y="f107"/>
                  <a:pt x="f108" y="f109"/>
                  <a:pt x="f110" y="f111"/>
                </a:cubicBezTo>
                <a:cubicBezTo>
                  <a:pt x="f69"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26"/>
                  <a:pt x="f137" y="f138"/>
                </a:cubicBezTo>
                <a:cubicBezTo>
                  <a:pt x="f137" y="f139"/>
                  <a:pt x="f140" y="f141"/>
                  <a:pt x="f142" y="f143"/>
                </a:cubicBezTo>
                <a:cubicBezTo>
                  <a:pt x="f144" y="f145"/>
                  <a:pt x="f146" y="f147"/>
                  <a:pt x="f148" y="f145"/>
                </a:cubicBezTo>
                <a:cubicBezTo>
                  <a:pt x="f149" y="f150"/>
                  <a:pt x="f45" y="f151"/>
                  <a:pt x="f152" y="f153"/>
                </a:cubicBezTo>
                <a:cubicBezTo>
                  <a:pt x="f146" y="f154"/>
                  <a:pt x="f155" y="f156"/>
                  <a:pt x="f5"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1"/>
                  <a:pt x="f129" y="f185"/>
                </a:cubicBezTo>
                <a:cubicBezTo>
                  <a:pt x="f186" y="f187"/>
                  <a:pt x="f188" y="f189"/>
                  <a:pt x="f127" y="f190"/>
                </a:cubicBezTo>
                <a:cubicBezTo>
                  <a:pt x="f191" y="f192"/>
                  <a:pt x="f193" y="f194"/>
                  <a:pt x="f195" y="f196"/>
                </a:cubicBezTo>
                <a:cubicBezTo>
                  <a:pt x="f197" y="f198"/>
                  <a:pt x="f199" y="f200"/>
                  <a:pt x="f201" y="f202"/>
                </a:cubicBezTo>
                <a:cubicBezTo>
                  <a:pt x="f131"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93"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lnTo>
                  <a:pt x="f6" y="f261"/>
                </a:lnTo>
                <a:close/>
              </a:path>
            </a:pathLst>
          </a:custGeom>
          <a:solidFill>
            <a:srgbClr val="F07C98">
              <a:alpha val="20000"/>
            </a:srgbClr>
          </a:solidFill>
          <a:ln cap="flat">
            <a:noFill/>
            <a:prstDash val="solid"/>
          </a:ln>
        </p:spPr>
        <p:txBody>
          <a:bodyPr vert="horz" wrap="square" lIns="91440" tIns="45720" rIns="91440" bIns="45720" anchor="ctr" anchorCtr="0" compatLnSpc="1">
            <a:no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D445F43E-DB44-E397-7420-623AA428B19E}"/>
              </a:ext>
            </a:extLst>
          </p:cNvPr>
          <p:cNvSpPr txBox="1">
            <a:spLocks noGrp="1"/>
          </p:cNvSpPr>
          <p:nvPr>
            <p:ph type="title"/>
          </p:nvPr>
        </p:nvSpPr>
        <p:spPr>
          <a:xfrm>
            <a:off x="839784" y="365129"/>
            <a:ext cx="10515600" cy="1325559"/>
          </a:xfrm>
        </p:spPr>
        <p:txBody>
          <a:bodyPr/>
          <a:lstStyle>
            <a:lvl1pPr>
              <a:defRPr sz="4000"/>
            </a:lvl1pPr>
          </a:lstStyle>
          <a:p>
            <a:pPr lvl="0"/>
            <a:r>
              <a:rPr lang="en-US"/>
              <a:t>Click to edit Master title style</a:t>
            </a:r>
            <a:endParaRPr lang="en-GB"/>
          </a:p>
        </p:txBody>
      </p:sp>
      <p:sp>
        <p:nvSpPr>
          <p:cNvPr id="4" name="Text Placeholder 2">
            <a:extLst>
              <a:ext uri="{FF2B5EF4-FFF2-40B4-BE49-F238E27FC236}">
                <a16:creationId xmlns:a16="http://schemas.microsoft.com/office/drawing/2014/main" id="{3933455C-DEBC-869A-B16E-3F6A38A1A88C}"/>
              </a:ext>
            </a:extLst>
          </p:cNvPr>
          <p:cNvSpPr txBox="1">
            <a:spLocks noGrp="1"/>
          </p:cNvSpPr>
          <p:nvPr>
            <p:ph type="body" idx="1"/>
          </p:nvPr>
        </p:nvSpPr>
        <p:spPr>
          <a:xfrm>
            <a:off x="839784" y="2011680"/>
            <a:ext cx="4937760" cy="950976"/>
          </a:xfrm>
        </p:spPr>
        <p:txBody>
          <a:bodyPr anchor="b"/>
          <a:lstStyle>
            <a:lvl1pPr marL="0" indent="0">
              <a:buNone/>
              <a:defRPr lang="en-US" b="1"/>
            </a:lvl1pPr>
          </a:lstStyle>
          <a:p>
            <a:pPr lvl="0"/>
            <a:r>
              <a:rPr lang="en-US"/>
              <a:t>Click to edit Master text styles</a:t>
            </a:r>
          </a:p>
        </p:txBody>
      </p:sp>
      <p:sp>
        <p:nvSpPr>
          <p:cNvPr id="5" name="Content Placeholder 3">
            <a:extLst>
              <a:ext uri="{FF2B5EF4-FFF2-40B4-BE49-F238E27FC236}">
                <a16:creationId xmlns:a16="http://schemas.microsoft.com/office/drawing/2014/main" id="{A284ECCE-D4AC-7E95-2980-B6C286D4C5F1}"/>
              </a:ext>
            </a:extLst>
          </p:cNvPr>
          <p:cNvSpPr txBox="1">
            <a:spLocks noGrp="1"/>
          </p:cNvSpPr>
          <p:nvPr>
            <p:ph idx="2"/>
          </p:nvPr>
        </p:nvSpPr>
        <p:spPr>
          <a:xfrm>
            <a:off x="839784" y="3127248"/>
            <a:ext cx="4937760" cy="3063239"/>
          </a:xfrm>
        </p:spPr>
        <p:txBody>
          <a:bodyPr/>
          <a:lstStyle>
            <a:lvl1pPr>
              <a:defRPr lang="en-US" sz="1801"/>
            </a:lvl1pPr>
            <a:lvl2pPr>
              <a:defRPr lang="en-US" sz="1801"/>
            </a:lvl2pPr>
            <a:lvl3pPr>
              <a:defRPr lang="en-US" sz="1801"/>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4">
            <a:extLst>
              <a:ext uri="{FF2B5EF4-FFF2-40B4-BE49-F238E27FC236}">
                <a16:creationId xmlns:a16="http://schemas.microsoft.com/office/drawing/2014/main" id="{838DD77F-9A62-ED49-5BAE-335025263069}"/>
              </a:ext>
            </a:extLst>
          </p:cNvPr>
          <p:cNvSpPr txBox="1">
            <a:spLocks noGrp="1"/>
          </p:cNvSpPr>
          <p:nvPr>
            <p:ph type="body" idx="3"/>
          </p:nvPr>
        </p:nvSpPr>
        <p:spPr>
          <a:xfrm>
            <a:off x="6419088" y="2011680"/>
            <a:ext cx="4937760" cy="950976"/>
          </a:xfrm>
        </p:spPr>
        <p:txBody>
          <a:bodyPr anchor="b"/>
          <a:lstStyle>
            <a:lvl1pPr marL="0" indent="0">
              <a:buNone/>
              <a:defRPr lang="en-US" b="1"/>
            </a:lvl1pPr>
          </a:lstStyle>
          <a:p>
            <a:pPr lvl="0"/>
            <a:r>
              <a:rPr lang="en-US"/>
              <a:t>Click to edit Master text styles</a:t>
            </a:r>
          </a:p>
        </p:txBody>
      </p:sp>
      <p:sp>
        <p:nvSpPr>
          <p:cNvPr id="7" name="Content Placeholder 5">
            <a:extLst>
              <a:ext uri="{FF2B5EF4-FFF2-40B4-BE49-F238E27FC236}">
                <a16:creationId xmlns:a16="http://schemas.microsoft.com/office/drawing/2014/main" id="{450A2813-65CA-85AB-88FD-12609F4CFE1B}"/>
              </a:ext>
            </a:extLst>
          </p:cNvPr>
          <p:cNvSpPr txBox="1">
            <a:spLocks noGrp="1"/>
          </p:cNvSpPr>
          <p:nvPr>
            <p:ph idx="4"/>
          </p:nvPr>
        </p:nvSpPr>
        <p:spPr>
          <a:xfrm>
            <a:off x="6419088" y="3127248"/>
            <a:ext cx="4937760" cy="3063239"/>
          </a:xfrm>
        </p:spPr>
        <p:txBody>
          <a:bodyPr/>
          <a:lstStyle>
            <a:lvl1pPr>
              <a:defRPr lang="en-US" sz="1801"/>
            </a:lvl1pPr>
            <a:lvl2pPr>
              <a:defRPr lang="en-US" sz="1801"/>
            </a:lvl2pPr>
            <a:lvl3pPr>
              <a:defRPr lang="en-US" sz="1801"/>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Date Placeholder 6">
            <a:extLst>
              <a:ext uri="{FF2B5EF4-FFF2-40B4-BE49-F238E27FC236}">
                <a16:creationId xmlns:a16="http://schemas.microsoft.com/office/drawing/2014/main" id="{DC5DB243-6B81-9503-539C-A9921E799AFC}"/>
              </a:ext>
            </a:extLst>
          </p:cNvPr>
          <p:cNvSpPr txBox="1">
            <a:spLocks noGrp="1"/>
          </p:cNvSpPr>
          <p:nvPr>
            <p:ph type="dt" sz="half" idx="7"/>
          </p:nvPr>
        </p:nvSpPr>
        <p:spPr/>
        <p:txBody>
          <a:bodyPr/>
          <a:lstStyle>
            <a:lvl1pPr>
              <a:defRPr/>
            </a:lvl1pPr>
          </a:lstStyle>
          <a:p>
            <a:pPr lvl="0"/>
            <a:r>
              <a:rPr lang="en-GB"/>
              <a:t>9/3/20XX</a:t>
            </a:r>
          </a:p>
        </p:txBody>
      </p:sp>
      <p:sp>
        <p:nvSpPr>
          <p:cNvPr id="9" name="Footer Placeholder 7">
            <a:extLst>
              <a:ext uri="{FF2B5EF4-FFF2-40B4-BE49-F238E27FC236}">
                <a16:creationId xmlns:a16="http://schemas.microsoft.com/office/drawing/2014/main" id="{89A8803F-2E39-EC03-F927-BB2566AFC584}"/>
              </a:ext>
            </a:extLst>
          </p:cNvPr>
          <p:cNvSpPr txBox="1">
            <a:spLocks noGrp="1"/>
          </p:cNvSpPr>
          <p:nvPr>
            <p:ph type="ftr" sz="quarter" idx="9"/>
          </p:nvPr>
        </p:nvSpPr>
        <p:spPr/>
        <p:txBody>
          <a:bodyPr/>
          <a:lstStyle>
            <a:lvl1pPr>
              <a:defRPr/>
            </a:lvl1pPr>
          </a:lstStyle>
          <a:p>
            <a:pPr lvl="0"/>
            <a:r>
              <a:rPr lang="en-GB"/>
              <a:t>Presentation Title</a:t>
            </a:r>
          </a:p>
        </p:txBody>
      </p:sp>
      <p:sp>
        <p:nvSpPr>
          <p:cNvPr id="10" name="Slide Number Placeholder 8">
            <a:extLst>
              <a:ext uri="{FF2B5EF4-FFF2-40B4-BE49-F238E27FC236}">
                <a16:creationId xmlns:a16="http://schemas.microsoft.com/office/drawing/2014/main" id="{460FA647-FD41-488A-C64D-AF8B98AC496A}"/>
              </a:ext>
            </a:extLst>
          </p:cNvPr>
          <p:cNvSpPr txBox="1">
            <a:spLocks noGrp="1"/>
          </p:cNvSpPr>
          <p:nvPr>
            <p:ph type="sldNum" sz="quarter" idx="8"/>
          </p:nvPr>
        </p:nvSpPr>
        <p:spPr/>
        <p:txBody>
          <a:bodyPr/>
          <a:lstStyle>
            <a:lvl1pPr>
              <a:defRPr/>
            </a:lvl1pPr>
          </a:lstStyle>
          <a:p>
            <a:pPr lvl="0"/>
            <a:fld id="{BD00DB8B-E63D-4263-BD6F-0D7B5535E1E3}" type="slidenum">
              <a:t>‹#›</a:t>
            </a:fld>
            <a:endParaRPr lang="en-GB"/>
          </a:p>
        </p:txBody>
      </p:sp>
    </p:spTree>
    <p:extLst>
      <p:ext uri="{BB962C8B-B14F-4D97-AF65-F5344CB8AC3E}">
        <p14:creationId xmlns:p14="http://schemas.microsoft.com/office/powerpoint/2010/main" val="421686499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Freeform: Shape 9" descr="Tag=AccentColor&#10;Flavor=Light&#10;Target=Fill">
            <a:extLst>
              <a:ext uri="{FF2B5EF4-FFF2-40B4-BE49-F238E27FC236}">
                <a16:creationId xmlns:a16="http://schemas.microsoft.com/office/drawing/2014/main" id="{2D1D803F-3136-367C-B841-83EB027E5023}"/>
              </a:ext>
            </a:extLst>
          </p:cNvPr>
          <p:cNvSpPr/>
          <p:nvPr/>
        </p:nvSpPr>
        <p:spPr>
          <a:xfrm flipH="1">
            <a:off x="0" y="315111"/>
            <a:ext cx="3021543" cy="1435443"/>
          </a:xfrm>
          <a:custGeom>
            <a:avLst/>
            <a:gdLst>
              <a:gd name="f0" fmla="val 10800000"/>
              <a:gd name="f1" fmla="val 5400000"/>
              <a:gd name="f2" fmla="val 180"/>
              <a:gd name="f3" fmla="val w"/>
              <a:gd name="f4" fmla="val h"/>
              <a:gd name="f5" fmla="val 0"/>
              <a:gd name="f6" fmla="val 3021543"/>
              <a:gd name="f7" fmla="val 1435442"/>
              <a:gd name="f8" fmla="val 2963800"/>
              <a:gd name="f9" fmla="val 7242"/>
              <a:gd name="f10" fmla="val 2907134"/>
              <a:gd name="f11" fmla="val 13978"/>
              <a:gd name="f12" fmla="val 2850469"/>
              <a:gd name="f13" fmla="val 22960"/>
              <a:gd name="f14" fmla="val 2793803"/>
              <a:gd name="f15" fmla="val 24082"/>
              <a:gd name="f16" fmla="val 2667318"/>
              <a:gd name="f17" fmla="val 27450"/>
              <a:gd name="f18" fmla="val 2539821"/>
              <a:gd name="f19" fmla="val 19592"/>
              <a:gd name="f20" fmla="val 2414348"/>
              <a:gd name="f21" fmla="val 29696"/>
              <a:gd name="f22" fmla="val 2307089"/>
              <a:gd name="f23" fmla="val 38677"/>
              <a:gd name="f24" fmla="val 2198818"/>
              <a:gd name="f25" fmla="val 28573"/>
              <a:gd name="f26" fmla="val 2091558"/>
              <a:gd name="f27" fmla="val 1942812"/>
              <a:gd name="f28" fmla="val 26328"/>
              <a:gd name="f29" fmla="val 1793053"/>
              <a:gd name="f30" fmla="val 18469"/>
              <a:gd name="f31" fmla="val 1645319"/>
              <a:gd name="f32" fmla="val 1510738"/>
              <a:gd name="f33" fmla="val 36432"/>
              <a:gd name="f34" fmla="val 1376158"/>
              <a:gd name="f35" fmla="val 1243602"/>
              <a:gd name="f36" fmla="val 60008"/>
              <a:gd name="f37" fmla="val 1079677"/>
              <a:gd name="f38" fmla="val 71235"/>
              <a:gd name="f39" fmla="val 916765"/>
              <a:gd name="f40" fmla="val 64499"/>
              <a:gd name="f41" fmla="val 753851"/>
              <a:gd name="f42" fmla="val 57763"/>
              <a:gd name="f43" fmla="val 653675"/>
              <a:gd name="f44" fmla="val 53272"/>
              <a:gd name="f45" fmla="val 554511"/>
              <a:gd name="f46" fmla="val 465465"/>
              <a:gd name="f47" fmla="val 116142"/>
              <a:gd name="f48" fmla="val 489751"/>
              <a:gd name="f49" fmla="val 134105"/>
              <a:gd name="f50" fmla="val 519095"/>
              <a:gd name="f51" fmla="val 130737"/>
              <a:gd name="f52" fmla="val 546416"/>
              <a:gd name="f53" fmla="val 136351"/>
              <a:gd name="f54" fmla="val 594986"/>
              <a:gd name="f55" fmla="val 147578"/>
              <a:gd name="f56" fmla="val 643557"/>
              <a:gd name="f57" fmla="val 158804"/>
              <a:gd name="f58" fmla="val 689091"/>
              <a:gd name="f59" fmla="val 180136"/>
              <a:gd name="f60" fmla="val 699210"/>
              <a:gd name="f61" fmla="val 184626"/>
              <a:gd name="f62" fmla="val 708317"/>
              <a:gd name="f63" fmla="val 193608"/>
              <a:gd name="f64" fmla="val 704269"/>
              <a:gd name="f65" fmla="val 208203"/>
              <a:gd name="f66" fmla="val 701234"/>
              <a:gd name="f67" fmla="val 219430"/>
              <a:gd name="f68" fmla="val 691115"/>
              <a:gd name="f69" fmla="val 683020"/>
              <a:gd name="f70" fmla="val 221675"/>
              <a:gd name="f71" fmla="val 664806"/>
              <a:gd name="f72" fmla="val 228411"/>
              <a:gd name="f73" fmla="val 642545"/>
              <a:gd name="f74" fmla="val 223920"/>
              <a:gd name="f75" fmla="val 621295"/>
              <a:gd name="f76" fmla="val 247496"/>
              <a:gd name="f77" fmla="val 702245"/>
              <a:gd name="f78" fmla="val 259846"/>
              <a:gd name="f79" fmla="val 780160"/>
              <a:gd name="f80" fmla="val 236270"/>
              <a:gd name="f81" fmla="val 848968"/>
              <a:gd name="f82" fmla="val 285668"/>
              <a:gd name="f83" fmla="val 823671"/>
              <a:gd name="f84" fmla="val 310367"/>
              <a:gd name="f85" fmla="val 795339"/>
              <a:gd name="f86" fmla="val 304753"/>
              <a:gd name="f87" fmla="val 768018"/>
              <a:gd name="f88" fmla="val 309244"/>
              <a:gd name="f89" fmla="val 739685"/>
              <a:gd name="f90" fmla="val 313735"/>
              <a:gd name="f91" fmla="val 712365"/>
              <a:gd name="f92" fmla="val 321594"/>
              <a:gd name="f93" fmla="val 684032"/>
              <a:gd name="f94" fmla="val 326085"/>
              <a:gd name="f95" fmla="val 331698"/>
              <a:gd name="f96" fmla="val 623319"/>
              <a:gd name="f97" fmla="val 332821"/>
              <a:gd name="f98" fmla="val 592962"/>
              <a:gd name="f99" fmla="val 338434"/>
              <a:gd name="f100" fmla="val 567666"/>
              <a:gd name="f101" fmla="val 342925"/>
              <a:gd name="f102" fmla="val 540345"/>
              <a:gd name="f103" fmla="val 335066"/>
              <a:gd name="f104" fmla="val 509988"/>
              <a:gd name="f105" fmla="val 363133"/>
              <a:gd name="f106" fmla="val 584867"/>
              <a:gd name="f107" fmla="val 383342"/>
              <a:gd name="f108" fmla="val 652663"/>
              <a:gd name="f109" fmla="val 353029"/>
              <a:gd name="f110" fmla="val 726531"/>
              <a:gd name="f111" fmla="val 373237"/>
              <a:gd name="f112" fmla="val 391200"/>
              <a:gd name="f113" fmla="val 647604"/>
              <a:gd name="f114" fmla="val 385587"/>
              <a:gd name="f115" fmla="val 614212"/>
              <a:gd name="f116" fmla="val 395691"/>
              <a:gd name="f117" fmla="val 583855"/>
              <a:gd name="f118" fmla="val 405795"/>
              <a:gd name="f119" fmla="val 547428"/>
              <a:gd name="f120" fmla="val 394568"/>
              <a:gd name="f121" fmla="val 522131"/>
              <a:gd name="f122" fmla="val 424881"/>
              <a:gd name="f123" fmla="val 502905"/>
              <a:gd name="f124" fmla="val 448457"/>
              <a:gd name="f125" fmla="val 482668"/>
              <a:gd name="f126" fmla="val 451825"/>
              <a:gd name="f127" fmla="val 457370"/>
              <a:gd name="f128" fmla="val 438353"/>
              <a:gd name="f129" fmla="val 435109"/>
              <a:gd name="f130" fmla="val 426003"/>
              <a:gd name="f131" fmla="val 410824"/>
              <a:gd name="f132" fmla="val 429371"/>
              <a:gd name="f133" fmla="val 388562"/>
              <a:gd name="f134" fmla="val 441721"/>
              <a:gd name="f135" fmla="val 380468"/>
              <a:gd name="f136" fmla="val 446212"/>
              <a:gd name="f137" fmla="val 372372"/>
              <a:gd name="f138" fmla="val 463052"/>
              <a:gd name="f139" fmla="val 478770"/>
              <a:gd name="f140" fmla="val 382491"/>
              <a:gd name="f141" fmla="val 483260"/>
              <a:gd name="f142" fmla="val 393622"/>
              <a:gd name="f143" fmla="val 485506"/>
              <a:gd name="f144" fmla="val 403741"/>
              <a:gd name="f145" fmla="val 487751"/>
              <a:gd name="f146" fmla="val 415883"/>
              <a:gd name="f147" fmla="val 489997"/>
              <a:gd name="f148" fmla="val 426002"/>
              <a:gd name="f149" fmla="val 490762"/>
              <a:gd name="f150" fmla="val 475402"/>
              <a:gd name="f151" fmla="val 495610"/>
              <a:gd name="f152" fmla="val 619271"/>
              <a:gd name="f153" fmla="val 493365"/>
              <a:gd name="f154" fmla="val 541640"/>
              <a:gd name="f155" fmla="val 210471"/>
              <a:gd name="f156" fmla="val 525922"/>
              <a:gd name="f157" fmla="val 542762"/>
              <a:gd name="f158" fmla="val 27321"/>
              <a:gd name="f159" fmla="val 576443"/>
              <a:gd name="f160" fmla="val 62737"/>
              <a:gd name="f161" fmla="val 548376"/>
              <a:gd name="f162" fmla="val 83986"/>
              <a:gd name="f163" fmla="val 573075"/>
              <a:gd name="f164" fmla="val 63748"/>
              <a:gd name="f165" fmla="val 624719"/>
              <a:gd name="f166" fmla="val 71844"/>
              <a:gd name="f167" fmla="val 652785"/>
              <a:gd name="f168" fmla="val 112319"/>
              <a:gd name="f169" fmla="val 656154"/>
              <a:gd name="f170" fmla="val 151782"/>
              <a:gd name="f171" fmla="val 659522"/>
              <a:gd name="f172" fmla="val 194281"/>
              <a:gd name="f173" fmla="val 641559"/>
              <a:gd name="f174" fmla="val 215531"/>
              <a:gd name="f175" fmla="val 703306"/>
              <a:gd name="f176" fmla="val 221602"/>
              <a:gd name="f177" fmla="val 722392"/>
              <a:gd name="f178" fmla="val 259042"/>
              <a:gd name="f179" fmla="val 716779"/>
              <a:gd name="f180" fmla="val 282315"/>
              <a:gd name="f181" fmla="val 720147"/>
              <a:gd name="f182" fmla="val 332909"/>
              <a:gd name="f183" fmla="val 728005"/>
              <a:gd name="f184" fmla="val 386539"/>
              <a:gd name="f185" fmla="val 744846"/>
              <a:gd name="f186" fmla="val 454335"/>
              <a:gd name="f187" fmla="val 753827"/>
              <a:gd name="f188" fmla="val 467489"/>
              <a:gd name="f189" fmla="val 760563"/>
              <a:gd name="f190" fmla="val 785263"/>
              <a:gd name="f191" fmla="val 447252"/>
              <a:gd name="f192" fmla="val 811084"/>
              <a:gd name="f193" fmla="val 460406"/>
              <a:gd name="f194" fmla="val 820066"/>
              <a:gd name="f195" fmla="val 476596"/>
              <a:gd name="f196" fmla="val 830170"/>
              <a:gd name="f197" fmla="val 488739"/>
              <a:gd name="f198" fmla="val 838028"/>
              <a:gd name="f199" fmla="val 506953"/>
              <a:gd name="f200" fmla="val 835783"/>
              <a:gd name="f201" fmla="val 517071"/>
              <a:gd name="f202" fmla="val 859360"/>
              <a:gd name="f203" fmla="val 855992"/>
              <a:gd name="f204" fmla="val 307612"/>
              <a:gd name="f205" fmla="val 836906"/>
              <a:gd name="f206" fmla="val 202377"/>
              <a:gd name="f207" fmla="val 854869"/>
              <a:gd name="f208" fmla="val 317731"/>
              <a:gd name="f209" fmla="val 899776"/>
              <a:gd name="f210" fmla="val 444216"/>
              <a:gd name="f211" fmla="val 897531"/>
              <a:gd name="f212" fmla="val 557546"/>
              <a:gd name="f213" fmla="val 949175"/>
              <a:gd name="f214" fmla="val 553499"/>
              <a:gd name="f215" fmla="val 967137"/>
              <a:gd name="f216" fmla="val 527190"/>
              <a:gd name="f217" fmla="val 959278"/>
              <a:gd name="f218" fmla="val 526178"/>
              <a:gd name="f219" fmla="val 986223"/>
              <a:gd name="f220" fmla="val 585879"/>
              <a:gd name="f221" fmla="val 1014290"/>
              <a:gd name="f222" fmla="val 657723"/>
              <a:gd name="f223" fmla="val 995204"/>
              <a:gd name="f224" fmla="val 720459"/>
              <a:gd name="f225" fmla="val 1036744"/>
              <a:gd name="f226" fmla="val 1055829"/>
              <a:gd name="f227" fmla="val 650640"/>
              <a:gd name="f228" fmla="val 1024394"/>
              <a:gd name="f229" fmla="val 616236"/>
              <a:gd name="f230" fmla="val 1042357"/>
              <a:gd name="f231" fmla="val 627367"/>
              <a:gd name="f232" fmla="val 1069302"/>
              <a:gd name="f233" fmla="val 1131283"/>
              <a:gd name="f234" fmla="val 1235459"/>
              <a:gd name="f235" fmla="val 1222353"/>
              <a:gd name="f236" fmla="val 1253422"/>
              <a:gd name="f237" fmla="val 1407527"/>
              <a:gd name="f238" fmla="val 1290470"/>
              <a:gd name="f239" fmla="val 1940788"/>
              <a:gd name="f240" fmla="val 1384776"/>
              <a:gd name="f241" fmla="val 2087511"/>
              <a:gd name="f242" fmla="val 1406107"/>
              <a:gd name="f243" fmla="val 2200841"/>
              <a:gd name="f244" fmla="val 1421824"/>
              <a:gd name="f245" fmla="val 2313160"/>
              <a:gd name="f246" fmla="val 1434174"/>
              <a:gd name="f247" fmla="val 2425479"/>
              <a:gd name="f248" fmla="val 1435297"/>
              <a:gd name="f249" fmla="val 2553988"/>
              <a:gd name="f250" fmla="val 1436419"/>
              <a:gd name="f251" fmla="val 2681485"/>
              <a:gd name="f252" fmla="val 1430806"/>
              <a:gd name="f253" fmla="val 2809994"/>
              <a:gd name="f254" fmla="val 1426315"/>
              <a:gd name="f255" fmla="val 2858058"/>
              <a:gd name="f256" fmla="val 1424631"/>
              <a:gd name="f257" fmla="val 2905933"/>
              <a:gd name="f258" fmla="val 1421684"/>
              <a:gd name="f259" fmla="val 2953618"/>
              <a:gd name="f260" fmla="val 1417071"/>
              <a:gd name="f261" fmla="val 1407897"/>
              <a:gd name="f262" fmla="+- 0 0 -90"/>
              <a:gd name="f263" fmla="*/ f3 1 3021543"/>
              <a:gd name="f264" fmla="*/ f4 1 1435442"/>
              <a:gd name="f265" fmla="+- f7 0 f5"/>
              <a:gd name="f266" fmla="+- f6 0 f5"/>
              <a:gd name="f267" fmla="*/ f262 f0 1"/>
              <a:gd name="f268" fmla="*/ f266 1 3021543"/>
              <a:gd name="f269" fmla="*/ f265 1 1435442"/>
              <a:gd name="f270" fmla="*/ 3021543 f266 1"/>
              <a:gd name="f271" fmla="*/ 0 f265 1"/>
              <a:gd name="f272" fmla="*/ 2963800 f266 1"/>
              <a:gd name="f273" fmla="*/ 7242 f265 1"/>
              <a:gd name="f274" fmla="*/ 2793803 f266 1"/>
              <a:gd name="f275" fmla="*/ 24082 f265 1"/>
              <a:gd name="f276" fmla="*/ 2414348 f266 1"/>
              <a:gd name="f277" fmla="*/ 29696 f265 1"/>
              <a:gd name="f278" fmla="*/ 2091558 f266 1"/>
              <a:gd name="f279" fmla="*/ 27450 f265 1"/>
              <a:gd name="f280" fmla="*/ 1645319 f266 1"/>
              <a:gd name="f281" fmla="*/ 28573 f265 1"/>
              <a:gd name="f282" fmla="*/ 1243602 f266 1"/>
              <a:gd name="f283" fmla="*/ 60008 f265 1"/>
              <a:gd name="f284" fmla="*/ 753851 f266 1"/>
              <a:gd name="f285" fmla="*/ 57763 f265 1"/>
              <a:gd name="f286" fmla="*/ 465465 f266 1"/>
              <a:gd name="f287" fmla="*/ 116142 f265 1"/>
              <a:gd name="f288" fmla="*/ 546416 f266 1"/>
              <a:gd name="f289" fmla="*/ 136351 f265 1"/>
              <a:gd name="f290" fmla="*/ 689091 f266 1"/>
              <a:gd name="f291" fmla="*/ 180136 f265 1"/>
              <a:gd name="f292" fmla="*/ 704269 f266 1"/>
              <a:gd name="f293" fmla="*/ 208203 f265 1"/>
              <a:gd name="f294" fmla="*/ 683020 f266 1"/>
              <a:gd name="f295" fmla="*/ 221675 f265 1"/>
              <a:gd name="f296" fmla="*/ 621295 f266 1"/>
              <a:gd name="f297" fmla="*/ 247496 f265 1"/>
              <a:gd name="f298" fmla="*/ 848968 f266 1"/>
              <a:gd name="f299" fmla="*/ 285668 f265 1"/>
              <a:gd name="f300" fmla="*/ 768018 f266 1"/>
              <a:gd name="f301" fmla="*/ 309244 f265 1"/>
              <a:gd name="f302" fmla="*/ 684032 f266 1"/>
              <a:gd name="f303" fmla="*/ 326085 f265 1"/>
              <a:gd name="f304" fmla="*/ 592962 f266 1"/>
              <a:gd name="f305" fmla="*/ 338434 f265 1"/>
              <a:gd name="f306" fmla="*/ 509988 f266 1"/>
              <a:gd name="f307" fmla="*/ 363133 f265 1"/>
              <a:gd name="f308" fmla="*/ 726531 f266 1"/>
              <a:gd name="f309" fmla="*/ 373237 f265 1"/>
              <a:gd name="f310" fmla="*/ 614212 f266 1"/>
              <a:gd name="f311" fmla="*/ 395691 f265 1"/>
              <a:gd name="f312" fmla="*/ 522131 f266 1"/>
              <a:gd name="f313" fmla="*/ 424881 f265 1"/>
              <a:gd name="f314" fmla="*/ 457370 f266 1"/>
              <a:gd name="f315" fmla="*/ 438353 f265 1"/>
              <a:gd name="f316" fmla="*/ 388562 f266 1"/>
              <a:gd name="f317" fmla="*/ 441721 f265 1"/>
              <a:gd name="f318" fmla="*/ 372372 f266 1"/>
              <a:gd name="f319" fmla="*/ 463052 f265 1"/>
              <a:gd name="f320" fmla="*/ 393622 f266 1"/>
              <a:gd name="f321" fmla="*/ 485506 f265 1"/>
              <a:gd name="f322" fmla="*/ 426002 f266 1"/>
              <a:gd name="f323" fmla="*/ 487751 f265 1"/>
              <a:gd name="f324" fmla="*/ 619271 f266 1"/>
              <a:gd name="f325" fmla="*/ 493365 f265 1"/>
              <a:gd name="f326" fmla="*/ 0 f266 1"/>
              <a:gd name="f327" fmla="*/ 542762 f265 1"/>
              <a:gd name="f328" fmla="*/ 83986 f266 1"/>
              <a:gd name="f329" fmla="*/ 573075 f265 1"/>
              <a:gd name="f330" fmla="*/ 112319 f266 1"/>
              <a:gd name="f331" fmla="*/ 656154 f265 1"/>
              <a:gd name="f332" fmla="*/ 215531 f266 1"/>
              <a:gd name="f333" fmla="*/ 703306 f265 1"/>
              <a:gd name="f334" fmla="*/ 282315 f266 1"/>
              <a:gd name="f335" fmla="*/ 720147 f265 1"/>
              <a:gd name="f336" fmla="*/ 435109 f266 1"/>
              <a:gd name="f337" fmla="*/ 744846 f265 1"/>
              <a:gd name="f338" fmla="*/ 785263 f265 1"/>
              <a:gd name="f339" fmla="*/ 476596 f266 1"/>
              <a:gd name="f340" fmla="*/ 830170 f265 1"/>
              <a:gd name="f341" fmla="*/ 517071 f266 1"/>
              <a:gd name="f342" fmla="*/ 859360 f265 1"/>
              <a:gd name="f343" fmla="*/ 202377 f266 1"/>
              <a:gd name="f344" fmla="*/ 854869 f265 1"/>
              <a:gd name="f345" fmla="*/ 557546 f266 1"/>
              <a:gd name="f346" fmla="*/ 949175 f265 1"/>
              <a:gd name="f347" fmla="*/ 526178 f266 1"/>
              <a:gd name="f348" fmla="*/ 986223 f265 1"/>
              <a:gd name="f349" fmla="*/ 720459 f266 1"/>
              <a:gd name="f350" fmla="*/ 1036744 f265 1"/>
              <a:gd name="f351" fmla="*/ 616236 f266 1"/>
              <a:gd name="f352" fmla="*/ 1042357 f265 1"/>
              <a:gd name="f353" fmla="*/ 1222353 f266 1"/>
              <a:gd name="f354" fmla="*/ 1253422 f265 1"/>
              <a:gd name="f355" fmla="*/ 2087511 f266 1"/>
              <a:gd name="f356" fmla="*/ 1406107 f265 1"/>
              <a:gd name="f357" fmla="*/ 2425479 f266 1"/>
              <a:gd name="f358" fmla="*/ 1435297 f265 1"/>
              <a:gd name="f359" fmla="*/ 2809994 f266 1"/>
              <a:gd name="f360" fmla="*/ 1426315 f265 1"/>
              <a:gd name="f361" fmla="*/ 2953618 f266 1"/>
              <a:gd name="f362" fmla="*/ 1417071 f265 1"/>
              <a:gd name="f363" fmla="*/ 1407897 f265 1"/>
              <a:gd name="f364" fmla="*/ f267 1 f2"/>
              <a:gd name="f365" fmla="*/ f270 1 3021543"/>
              <a:gd name="f366" fmla="*/ f271 1 1435442"/>
              <a:gd name="f367" fmla="*/ f272 1 3021543"/>
              <a:gd name="f368" fmla="*/ f273 1 1435442"/>
              <a:gd name="f369" fmla="*/ f274 1 3021543"/>
              <a:gd name="f370" fmla="*/ f275 1 1435442"/>
              <a:gd name="f371" fmla="*/ f276 1 3021543"/>
              <a:gd name="f372" fmla="*/ f277 1 1435442"/>
              <a:gd name="f373" fmla="*/ f278 1 3021543"/>
              <a:gd name="f374" fmla="*/ f279 1 1435442"/>
              <a:gd name="f375" fmla="*/ f280 1 3021543"/>
              <a:gd name="f376" fmla="*/ f281 1 1435442"/>
              <a:gd name="f377" fmla="*/ f282 1 3021543"/>
              <a:gd name="f378" fmla="*/ f283 1 1435442"/>
              <a:gd name="f379" fmla="*/ f284 1 3021543"/>
              <a:gd name="f380" fmla="*/ f285 1 1435442"/>
              <a:gd name="f381" fmla="*/ f286 1 3021543"/>
              <a:gd name="f382" fmla="*/ f287 1 1435442"/>
              <a:gd name="f383" fmla="*/ f288 1 3021543"/>
              <a:gd name="f384" fmla="*/ f289 1 1435442"/>
              <a:gd name="f385" fmla="*/ f290 1 3021543"/>
              <a:gd name="f386" fmla="*/ f291 1 1435442"/>
              <a:gd name="f387" fmla="*/ f292 1 3021543"/>
              <a:gd name="f388" fmla="*/ f293 1 1435442"/>
              <a:gd name="f389" fmla="*/ f294 1 3021543"/>
              <a:gd name="f390" fmla="*/ f295 1 1435442"/>
              <a:gd name="f391" fmla="*/ f296 1 3021543"/>
              <a:gd name="f392" fmla="*/ f297 1 1435442"/>
              <a:gd name="f393" fmla="*/ f298 1 3021543"/>
              <a:gd name="f394" fmla="*/ f299 1 1435442"/>
              <a:gd name="f395" fmla="*/ f300 1 3021543"/>
              <a:gd name="f396" fmla="*/ f301 1 1435442"/>
              <a:gd name="f397" fmla="*/ f302 1 3021543"/>
              <a:gd name="f398" fmla="*/ f303 1 1435442"/>
              <a:gd name="f399" fmla="*/ f304 1 3021543"/>
              <a:gd name="f400" fmla="*/ f305 1 1435442"/>
              <a:gd name="f401" fmla="*/ f306 1 3021543"/>
              <a:gd name="f402" fmla="*/ f307 1 1435442"/>
              <a:gd name="f403" fmla="*/ f308 1 3021543"/>
              <a:gd name="f404" fmla="*/ f309 1 1435442"/>
              <a:gd name="f405" fmla="*/ f310 1 3021543"/>
              <a:gd name="f406" fmla="*/ f311 1 1435442"/>
              <a:gd name="f407" fmla="*/ f312 1 3021543"/>
              <a:gd name="f408" fmla="*/ f313 1 1435442"/>
              <a:gd name="f409" fmla="*/ f314 1 3021543"/>
              <a:gd name="f410" fmla="*/ f315 1 1435442"/>
              <a:gd name="f411" fmla="*/ f316 1 3021543"/>
              <a:gd name="f412" fmla="*/ f317 1 1435442"/>
              <a:gd name="f413" fmla="*/ f318 1 3021543"/>
              <a:gd name="f414" fmla="*/ f319 1 1435442"/>
              <a:gd name="f415" fmla="*/ f320 1 3021543"/>
              <a:gd name="f416" fmla="*/ f321 1 1435442"/>
              <a:gd name="f417" fmla="*/ f322 1 3021543"/>
              <a:gd name="f418" fmla="*/ f323 1 1435442"/>
              <a:gd name="f419" fmla="*/ f324 1 3021543"/>
              <a:gd name="f420" fmla="*/ f325 1 1435442"/>
              <a:gd name="f421" fmla="*/ f326 1 3021543"/>
              <a:gd name="f422" fmla="*/ f327 1 1435442"/>
              <a:gd name="f423" fmla="*/ f328 1 3021543"/>
              <a:gd name="f424" fmla="*/ f329 1 1435442"/>
              <a:gd name="f425" fmla="*/ f330 1 3021543"/>
              <a:gd name="f426" fmla="*/ f331 1 1435442"/>
              <a:gd name="f427" fmla="*/ f332 1 3021543"/>
              <a:gd name="f428" fmla="*/ f333 1 1435442"/>
              <a:gd name="f429" fmla="*/ f334 1 3021543"/>
              <a:gd name="f430" fmla="*/ f335 1 1435442"/>
              <a:gd name="f431" fmla="*/ f336 1 3021543"/>
              <a:gd name="f432" fmla="*/ f337 1 1435442"/>
              <a:gd name="f433" fmla="*/ f338 1 1435442"/>
              <a:gd name="f434" fmla="*/ f339 1 3021543"/>
              <a:gd name="f435" fmla="*/ f340 1 1435442"/>
              <a:gd name="f436" fmla="*/ f341 1 3021543"/>
              <a:gd name="f437" fmla="*/ f342 1 1435442"/>
              <a:gd name="f438" fmla="*/ f343 1 3021543"/>
              <a:gd name="f439" fmla="*/ f344 1 1435442"/>
              <a:gd name="f440" fmla="*/ f345 1 3021543"/>
              <a:gd name="f441" fmla="*/ f346 1 1435442"/>
              <a:gd name="f442" fmla="*/ f347 1 3021543"/>
              <a:gd name="f443" fmla="*/ f348 1 1435442"/>
              <a:gd name="f444" fmla="*/ f349 1 3021543"/>
              <a:gd name="f445" fmla="*/ f350 1 1435442"/>
              <a:gd name="f446" fmla="*/ f351 1 3021543"/>
              <a:gd name="f447" fmla="*/ f352 1 1435442"/>
              <a:gd name="f448" fmla="*/ f353 1 3021543"/>
              <a:gd name="f449" fmla="*/ f354 1 1435442"/>
              <a:gd name="f450" fmla="*/ f355 1 3021543"/>
              <a:gd name="f451" fmla="*/ f356 1 1435442"/>
              <a:gd name="f452" fmla="*/ f357 1 3021543"/>
              <a:gd name="f453" fmla="*/ f358 1 1435442"/>
              <a:gd name="f454" fmla="*/ f359 1 3021543"/>
              <a:gd name="f455" fmla="*/ f360 1 1435442"/>
              <a:gd name="f456" fmla="*/ f361 1 3021543"/>
              <a:gd name="f457" fmla="*/ f362 1 1435442"/>
              <a:gd name="f458" fmla="*/ f363 1 1435442"/>
              <a:gd name="f459" fmla="*/ f5 1 f268"/>
              <a:gd name="f460" fmla="*/ f6 1 f268"/>
              <a:gd name="f461" fmla="*/ f5 1 f269"/>
              <a:gd name="f462" fmla="*/ f7 1 f269"/>
              <a:gd name="f463" fmla="+- f364 0 f1"/>
              <a:gd name="f464" fmla="*/ f365 1 f268"/>
              <a:gd name="f465" fmla="*/ f366 1 f269"/>
              <a:gd name="f466" fmla="*/ f367 1 f268"/>
              <a:gd name="f467" fmla="*/ f368 1 f269"/>
              <a:gd name="f468" fmla="*/ f369 1 f268"/>
              <a:gd name="f469" fmla="*/ f370 1 f269"/>
              <a:gd name="f470" fmla="*/ f371 1 f268"/>
              <a:gd name="f471" fmla="*/ f372 1 f269"/>
              <a:gd name="f472" fmla="*/ f373 1 f268"/>
              <a:gd name="f473" fmla="*/ f374 1 f269"/>
              <a:gd name="f474" fmla="*/ f375 1 f268"/>
              <a:gd name="f475" fmla="*/ f376 1 f269"/>
              <a:gd name="f476" fmla="*/ f377 1 f268"/>
              <a:gd name="f477" fmla="*/ f378 1 f269"/>
              <a:gd name="f478" fmla="*/ f379 1 f268"/>
              <a:gd name="f479" fmla="*/ f380 1 f269"/>
              <a:gd name="f480" fmla="*/ f381 1 f268"/>
              <a:gd name="f481" fmla="*/ f382 1 f269"/>
              <a:gd name="f482" fmla="*/ f383 1 f268"/>
              <a:gd name="f483" fmla="*/ f384 1 f269"/>
              <a:gd name="f484" fmla="*/ f385 1 f268"/>
              <a:gd name="f485" fmla="*/ f386 1 f269"/>
              <a:gd name="f486" fmla="*/ f387 1 f268"/>
              <a:gd name="f487" fmla="*/ f388 1 f269"/>
              <a:gd name="f488" fmla="*/ f389 1 f268"/>
              <a:gd name="f489" fmla="*/ f390 1 f269"/>
              <a:gd name="f490" fmla="*/ f391 1 f268"/>
              <a:gd name="f491" fmla="*/ f392 1 f269"/>
              <a:gd name="f492" fmla="*/ f393 1 f268"/>
              <a:gd name="f493" fmla="*/ f394 1 f269"/>
              <a:gd name="f494" fmla="*/ f395 1 f268"/>
              <a:gd name="f495" fmla="*/ f396 1 f269"/>
              <a:gd name="f496" fmla="*/ f397 1 f268"/>
              <a:gd name="f497" fmla="*/ f398 1 f269"/>
              <a:gd name="f498" fmla="*/ f399 1 f268"/>
              <a:gd name="f499" fmla="*/ f400 1 f269"/>
              <a:gd name="f500" fmla="*/ f401 1 f268"/>
              <a:gd name="f501" fmla="*/ f402 1 f269"/>
              <a:gd name="f502" fmla="*/ f403 1 f268"/>
              <a:gd name="f503" fmla="*/ f404 1 f269"/>
              <a:gd name="f504" fmla="*/ f405 1 f268"/>
              <a:gd name="f505" fmla="*/ f406 1 f269"/>
              <a:gd name="f506" fmla="*/ f407 1 f268"/>
              <a:gd name="f507" fmla="*/ f408 1 f269"/>
              <a:gd name="f508" fmla="*/ f409 1 f268"/>
              <a:gd name="f509" fmla="*/ f410 1 f269"/>
              <a:gd name="f510" fmla="*/ f411 1 f268"/>
              <a:gd name="f511" fmla="*/ f412 1 f269"/>
              <a:gd name="f512" fmla="*/ f413 1 f268"/>
              <a:gd name="f513" fmla="*/ f414 1 f269"/>
              <a:gd name="f514" fmla="*/ f415 1 f268"/>
              <a:gd name="f515" fmla="*/ f416 1 f269"/>
              <a:gd name="f516" fmla="*/ f417 1 f268"/>
              <a:gd name="f517" fmla="*/ f418 1 f269"/>
              <a:gd name="f518" fmla="*/ f419 1 f268"/>
              <a:gd name="f519" fmla="*/ f420 1 f269"/>
              <a:gd name="f520" fmla="*/ f421 1 f268"/>
              <a:gd name="f521" fmla="*/ f422 1 f269"/>
              <a:gd name="f522" fmla="*/ f423 1 f268"/>
              <a:gd name="f523" fmla="*/ f424 1 f269"/>
              <a:gd name="f524" fmla="*/ f425 1 f268"/>
              <a:gd name="f525" fmla="*/ f426 1 f269"/>
              <a:gd name="f526" fmla="*/ f427 1 f268"/>
              <a:gd name="f527" fmla="*/ f428 1 f269"/>
              <a:gd name="f528" fmla="*/ f429 1 f268"/>
              <a:gd name="f529" fmla="*/ f430 1 f269"/>
              <a:gd name="f530" fmla="*/ f431 1 f268"/>
              <a:gd name="f531" fmla="*/ f432 1 f269"/>
              <a:gd name="f532" fmla="*/ f433 1 f269"/>
              <a:gd name="f533" fmla="*/ f434 1 f268"/>
              <a:gd name="f534" fmla="*/ f435 1 f269"/>
              <a:gd name="f535" fmla="*/ f436 1 f268"/>
              <a:gd name="f536" fmla="*/ f437 1 f269"/>
              <a:gd name="f537" fmla="*/ f438 1 f268"/>
              <a:gd name="f538" fmla="*/ f439 1 f269"/>
              <a:gd name="f539" fmla="*/ f440 1 f268"/>
              <a:gd name="f540" fmla="*/ f441 1 f269"/>
              <a:gd name="f541" fmla="*/ f442 1 f268"/>
              <a:gd name="f542" fmla="*/ f443 1 f269"/>
              <a:gd name="f543" fmla="*/ f444 1 f268"/>
              <a:gd name="f544" fmla="*/ f445 1 f269"/>
              <a:gd name="f545" fmla="*/ f446 1 f268"/>
              <a:gd name="f546" fmla="*/ f447 1 f269"/>
              <a:gd name="f547" fmla="*/ f448 1 f268"/>
              <a:gd name="f548" fmla="*/ f449 1 f269"/>
              <a:gd name="f549" fmla="*/ f450 1 f268"/>
              <a:gd name="f550" fmla="*/ f451 1 f269"/>
              <a:gd name="f551" fmla="*/ f452 1 f268"/>
              <a:gd name="f552" fmla="*/ f453 1 f269"/>
              <a:gd name="f553" fmla="*/ f454 1 f268"/>
              <a:gd name="f554" fmla="*/ f455 1 f269"/>
              <a:gd name="f555" fmla="*/ f456 1 f268"/>
              <a:gd name="f556" fmla="*/ f457 1 f269"/>
              <a:gd name="f557" fmla="*/ f458 1 f269"/>
              <a:gd name="f558" fmla="*/ f459 f263 1"/>
              <a:gd name="f559" fmla="*/ f460 f263 1"/>
              <a:gd name="f560" fmla="*/ f462 f264 1"/>
              <a:gd name="f561" fmla="*/ f461 f264 1"/>
              <a:gd name="f562" fmla="*/ f464 f263 1"/>
              <a:gd name="f563" fmla="*/ f465 f264 1"/>
              <a:gd name="f564" fmla="*/ f466 f263 1"/>
              <a:gd name="f565" fmla="*/ f467 f264 1"/>
              <a:gd name="f566" fmla="*/ f468 f263 1"/>
              <a:gd name="f567" fmla="*/ f469 f264 1"/>
              <a:gd name="f568" fmla="*/ f470 f263 1"/>
              <a:gd name="f569" fmla="*/ f471 f264 1"/>
              <a:gd name="f570" fmla="*/ f472 f263 1"/>
              <a:gd name="f571" fmla="*/ f473 f264 1"/>
              <a:gd name="f572" fmla="*/ f474 f263 1"/>
              <a:gd name="f573" fmla="*/ f475 f264 1"/>
              <a:gd name="f574" fmla="*/ f476 f263 1"/>
              <a:gd name="f575" fmla="*/ f477 f264 1"/>
              <a:gd name="f576" fmla="*/ f478 f263 1"/>
              <a:gd name="f577" fmla="*/ f479 f264 1"/>
              <a:gd name="f578" fmla="*/ f480 f263 1"/>
              <a:gd name="f579" fmla="*/ f481 f264 1"/>
              <a:gd name="f580" fmla="*/ f482 f263 1"/>
              <a:gd name="f581" fmla="*/ f483 f264 1"/>
              <a:gd name="f582" fmla="*/ f484 f263 1"/>
              <a:gd name="f583" fmla="*/ f485 f264 1"/>
              <a:gd name="f584" fmla="*/ f486 f263 1"/>
              <a:gd name="f585" fmla="*/ f487 f264 1"/>
              <a:gd name="f586" fmla="*/ f488 f263 1"/>
              <a:gd name="f587" fmla="*/ f489 f264 1"/>
              <a:gd name="f588" fmla="*/ f490 f263 1"/>
              <a:gd name="f589" fmla="*/ f491 f264 1"/>
              <a:gd name="f590" fmla="*/ f492 f263 1"/>
              <a:gd name="f591" fmla="*/ f493 f264 1"/>
              <a:gd name="f592" fmla="*/ f494 f263 1"/>
              <a:gd name="f593" fmla="*/ f495 f264 1"/>
              <a:gd name="f594" fmla="*/ f496 f263 1"/>
              <a:gd name="f595" fmla="*/ f497 f264 1"/>
              <a:gd name="f596" fmla="*/ f498 f263 1"/>
              <a:gd name="f597" fmla="*/ f499 f264 1"/>
              <a:gd name="f598" fmla="*/ f500 f263 1"/>
              <a:gd name="f599" fmla="*/ f501 f264 1"/>
              <a:gd name="f600" fmla="*/ f502 f263 1"/>
              <a:gd name="f601" fmla="*/ f503 f264 1"/>
              <a:gd name="f602" fmla="*/ f504 f263 1"/>
              <a:gd name="f603" fmla="*/ f505 f264 1"/>
              <a:gd name="f604" fmla="*/ f506 f263 1"/>
              <a:gd name="f605" fmla="*/ f507 f264 1"/>
              <a:gd name="f606" fmla="*/ f508 f263 1"/>
              <a:gd name="f607" fmla="*/ f509 f264 1"/>
              <a:gd name="f608" fmla="*/ f510 f263 1"/>
              <a:gd name="f609" fmla="*/ f511 f264 1"/>
              <a:gd name="f610" fmla="*/ f512 f263 1"/>
              <a:gd name="f611" fmla="*/ f513 f264 1"/>
              <a:gd name="f612" fmla="*/ f514 f263 1"/>
              <a:gd name="f613" fmla="*/ f515 f264 1"/>
              <a:gd name="f614" fmla="*/ f516 f263 1"/>
              <a:gd name="f615" fmla="*/ f517 f264 1"/>
              <a:gd name="f616" fmla="*/ f518 f263 1"/>
              <a:gd name="f617" fmla="*/ f519 f264 1"/>
              <a:gd name="f618" fmla="*/ f520 f263 1"/>
              <a:gd name="f619" fmla="*/ f521 f264 1"/>
              <a:gd name="f620" fmla="*/ f522 f263 1"/>
              <a:gd name="f621" fmla="*/ f523 f264 1"/>
              <a:gd name="f622" fmla="*/ f524 f263 1"/>
              <a:gd name="f623" fmla="*/ f525 f264 1"/>
              <a:gd name="f624" fmla="*/ f526 f263 1"/>
              <a:gd name="f625" fmla="*/ f527 f264 1"/>
              <a:gd name="f626" fmla="*/ f528 f263 1"/>
              <a:gd name="f627" fmla="*/ f529 f264 1"/>
              <a:gd name="f628" fmla="*/ f530 f263 1"/>
              <a:gd name="f629" fmla="*/ f531 f264 1"/>
              <a:gd name="f630" fmla="*/ f532 f264 1"/>
              <a:gd name="f631" fmla="*/ f533 f263 1"/>
              <a:gd name="f632" fmla="*/ f534 f264 1"/>
              <a:gd name="f633" fmla="*/ f535 f263 1"/>
              <a:gd name="f634" fmla="*/ f536 f264 1"/>
              <a:gd name="f635" fmla="*/ f537 f263 1"/>
              <a:gd name="f636" fmla="*/ f538 f264 1"/>
              <a:gd name="f637" fmla="*/ f539 f263 1"/>
              <a:gd name="f638" fmla="*/ f540 f264 1"/>
              <a:gd name="f639" fmla="*/ f541 f263 1"/>
              <a:gd name="f640" fmla="*/ f542 f264 1"/>
              <a:gd name="f641" fmla="*/ f543 f263 1"/>
              <a:gd name="f642" fmla="*/ f544 f264 1"/>
              <a:gd name="f643" fmla="*/ f545 f263 1"/>
              <a:gd name="f644" fmla="*/ f546 f264 1"/>
              <a:gd name="f645" fmla="*/ f547 f263 1"/>
              <a:gd name="f646" fmla="*/ f548 f264 1"/>
              <a:gd name="f647" fmla="*/ f549 f263 1"/>
              <a:gd name="f648" fmla="*/ f550 f264 1"/>
              <a:gd name="f649" fmla="*/ f551 f263 1"/>
              <a:gd name="f650" fmla="*/ f552 f264 1"/>
              <a:gd name="f651" fmla="*/ f553 f263 1"/>
              <a:gd name="f652" fmla="*/ f554 f264 1"/>
              <a:gd name="f653" fmla="*/ f555 f263 1"/>
              <a:gd name="f654" fmla="*/ f556 f264 1"/>
              <a:gd name="f655" fmla="*/ f557 f264 1"/>
            </a:gdLst>
            <a:ahLst/>
            <a:cxnLst>
              <a:cxn ang="3cd4">
                <a:pos x="hc" y="t"/>
              </a:cxn>
              <a:cxn ang="0">
                <a:pos x="r" y="vc"/>
              </a:cxn>
              <a:cxn ang="cd4">
                <a:pos x="hc" y="b"/>
              </a:cxn>
              <a:cxn ang="cd2">
                <a:pos x="l" y="vc"/>
              </a:cxn>
              <a:cxn ang="f463">
                <a:pos x="f562" y="f563"/>
              </a:cxn>
              <a:cxn ang="f463">
                <a:pos x="f564" y="f565"/>
              </a:cxn>
              <a:cxn ang="f463">
                <a:pos x="f566" y="f567"/>
              </a:cxn>
              <a:cxn ang="f463">
                <a:pos x="f568" y="f569"/>
              </a:cxn>
              <a:cxn ang="f463">
                <a:pos x="f570" y="f571"/>
              </a:cxn>
              <a:cxn ang="f463">
                <a:pos x="f572" y="f573"/>
              </a:cxn>
              <a:cxn ang="f463">
                <a:pos x="f574" y="f575"/>
              </a:cxn>
              <a:cxn ang="f463">
                <a:pos x="f576" y="f577"/>
              </a:cxn>
              <a:cxn ang="f463">
                <a:pos x="f578" y="f579"/>
              </a:cxn>
              <a:cxn ang="f463">
                <a:pos x="f580" y="f581"/>
              </a:cxn>
              <a:cxn ang="f463">
                <a:pos x="f582" y="f583"/>
              </a:cxn>
              <a:cxn ang="f463">
                <a:pos x="f584" y="f585"/>
              </a:cxn>
              <a:cxn ang="f463">
                <a:pos x="f586" y="f587"/>
              </a:cxn>
              <a:cxn ang="f463">
                <a:pos x="f588" y="f589"/>
              </a:cxn>
              <a:cxn ang="f463">
                <a:pos x="f590" y="f591"/>
              </a:cxn>
              <a:cxn ang="f463">
                <a:pos x="f592" y="f593"/>
              </a:cxn>
              <a:cxn ang="f463">
                <a:pos x="f594" y="f595"/>
              </a:cxn>
              <a:cxn ang="f463">
                <a:pos x="f596" y="f597"/>
              </a:cxn>
              <a:cxn ang="f463">
                <a:pos x="f598" y="f599"/>
              </a:cxn>
              <a:cxn ang="f463">
                <a:pos x="f600" y="f601"/>
              </a:cxn>
              <a:cxn ang="f463">
                <a:pos x="f602" y="f603"/>
              </a:cxn>
              <a:cxn ang="f463">
                <a:pos x="f604" y="f605"/>
              </a:cxn>
              <a:cxn ang="f463">
                <a:pos x="f606" y="f607"/>
              </a:cxn>
              <a:cxn ang="f463">
                <a:pos x="f608" y="f609"/>
              </a:cxn>
              <a:cxn ang="f463">
                <a:pos x="f610" y="f611"/>
              </a:cxn>
              <a:cxn ang="f463">
                <a:pos x="f612" y="f613"/>
              </a:cxn>
              <a:cxn ang="f463">
                <a:pos x="f614" y="f615"/>
              </a:cxn>
              <a:cxn ang="f463">
                <a:pos x="f616" y="f617"/>
              </a:cxn>
              <a:cxn ang="f463">
                <a:pos x="f618" y="f619"/>
              </a:cxn>
              <a:cxn ang="f463">
                <a:pos x="f620" y="f621"/>
              </a:cxn>
              <a:cxn ang="f463">
                <a:pos x="f622" y="f623"/>
              </a:cxn>
              <a:cxn ang="f463">
                <a:pos x="f624" y="f625"/>
              </a:cxn>
              <a:cxn ang="f463">
                <a:pos x="f626" y="f627"/>
              </a:cxn>
              <a:cxn ang="f463">
                <a:pos x="f628" y="f629"/>
              </a:cxn>
              <a:cxn ang="f463">
                <a:pos x="f606" y="f630"/>
              </a:cxn>
              <a:cxn ang="f463">
                <a:pos x="f631" y="f632"/>
              </a:cxn>
              <a:cxn ang="f463">
                <a:pos x="f633" y="f634"/>
              </a:cxn>
              <a:cxn ang="f463">
                <a:pos x="f635" y="f636"/>
              </a:cxn>
              <a:cxn ang="f463">
                <a:pos x="f637" y="f638"/>
              </a:cxn>
              <a:cxn ang="f463">
                <a:pos x="f639" y="f640"/>
              </a:cxn>
              <a:cxn ang="f463">
                <a:pos x="f641" y="f642"/>
              </a:cxn>
              <a:cxn ang="f463">
                <a:pos x="f643" y="f644"/>
              </a:cxn>
              <a:cxn ang="f463">
                <a:pos x="f645" y="f646"/>
              </a:cxn>
              <a:cxn ang="f463">
                <a:pos x="f647" y="f648"/>
              </a:cxn>
              <a:cxn ang="f463">
                <a:pos x="f649" y="f650"/>
              </a:cxn>
              <a:cxn ang="f463">
                <a:pos x="f651" y="f652"/>
              </a:cxn>
              <a:cxn ang="f463">
                <a:pos x="f653" y="f654"/>
              </a:cxn>
              <a:cxn ang="f463">
                <a:pos x="f562" y="f655"/>
              </a:cxn>
            </a:cxnLst>
            <a:rect l="f558" t="f561" r="f559" b="f560"/>
            <a:pathLst>
              <a:path w="3021543" h="1435442">
                <a:moveTo>
                  <a:pt x="f6" y="f5"/>
                </a:moveTo>
                <a:lnTo>
                  <a:pt x="f8" y="f9"/>
                </a:lnTo>
                <a:cubicBezTo>
                  <a:pt x="f10" y="f11"/>
                  <a:pt x="f12" y="f13"/>
                  <a:pt x="f14" y="f15"/>
                </a:cubicBezTo>
                <a:cubicBezTo>
                  <a:pt x="f16" y="f17"/>
                  <a:pt x="f18" y="f19"/>
                  <a:pt x="f20" y="f21"/>
                </a:cubicBezTo>
                <a:cubicBezTo>
                  <a:pt x="f22" y="f23"/>
                  <a:pt x="f24" y="f25"/>
                  <a:pt x="f26" y="f17"/>
                </a:cubicBezTo>
                <a:cubicBezTo>
                  <a:pt x="f27" y="f28"/>
                  <a:pt x="f29" y="f30"/>
                  <a:pt x="f31" y="f25"/>
                </a:cubicBezTo>
                <a:cubicBezTo>
                  <a:pt x="f32" y="f33"/>
                  <a:pt x="f34" y="f23"/>
                  <a:pt x="f35" y="f36"/>
                </a:cubicBezTo>
                <a:cubicBezTo>
                  <a:pt x="f37" y="f38"/>
                  <a:pt x="f39" y="f40"/>
                  <a:pt x="f41" y="f42"/>
                </a:cubicBezTo>
                <a:cubicBezTo>
                  <a:pt x="f43" y="f44"/>
                  <a:pt x="f45" y="f23"/>
                  <a:pt x="f46" y="f47"/>
                </a:cubicBezTo>
                <a:cubicBezTo>
                  <a:pt x="f48" y="f49"/>
                  <a:pt x="f50" y="f51"/>
                  <a:pt x="f52" y="f53"/>
                </a:cubicBezTo>
                <a:cubicBezTo>
                  <a:pt x="f54" y="f55"/>
                  <a:pt x="f56" y="f57"/>
                  <a:pt x="f58" y="f59"/>
                </a:cubicBezTo>
                <a:cubicBezTo>
                  <a:pt x="f60" y="f61"/>
                  <a:pt x="f62" y="f63"/>
                  <a:pt x="f64" y="f65"/>
                </a:cubicBezTo>
                <a:cubicBezTo>
                  <a:pt x="f66" y="f67"/>
                  <a:pt x="f68" y="f67"/>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43" y="f95"/>
                  <a:pt x="f96" y="f97"/>
                  <a:pt x="f98" y="f99"/>
                </a:cubicBezTo>
                <a:cubicBezTo>
                  <a:pt x="f100" y="f101"/>
                  <a:pt x="f102" y="f103"/>
                  <a:pt x="f104" y="f105"/>
                </a:cubicBezTo>
                <a:cubicBezTo>
                  <a:pt x="f106" y="f107"/>
                  <a:pt x="f108" y="f109"/>
                  <a:pt x="f110" y="f111"/>
                </a:cubicBezTo>
                <a:cubicBezTo>
                  <a:pt x="f69"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26"/>
                  <a:pt x="f137" y="f138"/>
                </a:cubicBezTo>
                <a:cubicBezTo>
                  <a:pt x="f137" y="f139"/>
                  <a:pt x="f140" y="f141"/>
                  <a:pt x="f142" y="f143"/>
                </a:cubicBezTo>
                <a:cubicBezTo>
                  <a:pt x="f144" y="f145"/>
                  <a:pt x="f146" y="f147"/>
                  <a:pt x="f148" y="f145"/>
                </a:cubicBezTo>
                <a:cubicBezTo>
                  <a:pt x="f149" y="f150"/>
                  <a:pt x="f45" y="f151"/>
                  <a:pt x="f152" y="f153"/>
                </a:cubicBezTo>
                <a:cubicBezTo>
                  <a:pt x="f146" y="f154"/>
                  <a:pt x="f155" y="f156"/>
                  <a:pt x="f5"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1"/>
                  <a:pt x="f129" y="f185"/>
                </a:cubicBezTo>
                <a:cubicBezTo>
                  <a:pt x="f186" y="f187"/>
                  <a:pt x="f188" y="f189"/>
                  <a:pt x="f127" y="f190"/>
                </a:cubicBezTo>
                <a:cubicBezTo>
                  <a:pt x="f191" y="f192"/>
                  <a:pt x="f193" y="f194"/>
                  <a:pt x="f195" y="f196"/>
                </a:cubicBezTo>
                <a:cubicBezTo>
                  <a:pt x="f197" y="f198"/>
                  <a:pt x="f199" y="f200"/>
                  <a:pt x="f201" y="f202"/>
                </a:cubicBezTo>
                <a:cubicBezTo>
                  <a:pt x="f131"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93"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lnTo>
                  <a:pt x="f6" y="f261"/>
                </a:lnTo>
                <a:close/>
              </a:path>
            </a:pathLst>
          </a:custGeom>
          <a:solidFill>
            <a:srgbClr val="F07C98">
              <a:alpha val="20000"/>
            </a:srgbClr>
          </a:solidFill>
          <a:ln cap="flat">
            <a:noFill/>
            <a:prstDash val="solid"/>
          </a:ln>
        </p:spPr>
        <p:txBody>
          <a:bodyPr vert="horz" wrap="square" lIns="91440" tIns="45720" rIns="91440" bIns="45720" anchor="ctr" anchorCtr="0" compatLnSpc="1">
            <a:no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BD0560F0-475C-0942-1B24-A6C3D34D26F2}"/>
              </a:ext>
            </a:extLst>
          </p:cNvPr>
          <p:cNvSpPr txBox="1">
            <a:spLocks noGrp="1"/>
          </p:cNvSpPr>
          <p:nvPr>
            <p:ph type="title"/>
          </p:nvPr>
        </p:nvSpPr>
        <p:spPr>
          <a:xfrm>
            <a:off x="839784" y="365129"/>
            <a:ext cx="10515600" cy="1325559"/>
          </a:xfrm>
        </p:spPr>
        <p:txBody>
          <a:bodyPr/>
          <a:lstStyle>
            <a:lvl1pPr>
              <a:defRPr sz="4000"/>
            </a:lvl1pPr>
          </a:lstStyle>
          <a:p>
            <a:pPr lvl="0"/>
            <a:r>
              <a:rPr lang="en-US"/>
              <a:t>Click to edit Master title style</a:t>
            </a:r>
            <a:endParaRPr lang="en-GB"/>
          </a:p>
        </p:txBody>
      </p:sp>
      <p:sp>
        <p:nvSpPr>
          <p:cNvPr id="4" name="Text Placeholder 2">
            <a:extLst>
              <a:ext uri="{FF2B5EF4-FFF2-40B4-BE49-F238E27FC236}">
                <a16:creationId xmlns:a16="http://schemas.microsoft.com/office/drawing/2014/main" id="{D7FBE119-1814-989B-667A-DACA97B298AD}"/>
              </a:ext>
            </a:extLst>
          </p:cNvPr>
          <p:cNvSpPr txBox="1">
            <a:spLocks noGrp="1"/>
          </p:cNvSpPr>
          <p:nvPr>
            <p:ph type="body" idx="1"/>
          </p:nvPr>
        </p:nvSpPr>
        <p:spPr>
          <a:xfrm>
            <a:off x="839784" y="2011680"/>
            <a:ext cx="3108960" cy="950976"/>
          </a:xfrm>
        </p:spPr>
        <p:txBody>
          <a:bodyPr anchor="b"/>
          <a:lstStyle>
            <a:lvl1pPr marL="0" indent="0">
              <a:buNone/>
              <a:defRPr lang="en-US" b="1"/>
            </a:lvl1pPr>
          </a:lstStyle>
          <a:p>
            <a:pPr lvl="0"/>
            <a:r>
              <a:rPr lang="en-US"/>
              <a:t>Click to edit Master text styles</a:t>
            </a:r>
          </a:p>
        </p:txBody>
      </p:sp>
      <p:sp>
        <p:nvSpPr>
          <p:cNvPr id="5" name="Content Placeholder 3">
            <a:extLst>
              <a:ext uri="{FF2B5EF4-FFF2-40B4-BE49-F238E27FC236}">
                <a16:creationId xmlns:a16="http://schemas.microsoft.com/office/drawing/2014/main" id="{AB32AFDD-5760-A2A2-4413-26203DBC4439}"/>
              </a:ext>
            </a:extLst>
          </p:cNvPr>
          <p:cNvSpPr txBox="1">
            <a:spLocks noGrp="1"/>
          </p:cNvSpPr>
          <p:nvPr>
            <p:ph idx="2"/>
          </p:nvPr>
        </p:nvSpPr>
        <p:spPr>
          <a:xfrm>
            <a:off x="839784" y="3127248"/>
            <a:ext cx="3108960" cy="3063239"/>
          </a:xfrm>
        </p:spPr>
        <p:txBody>
          <a:bodyPr/>
          <a:lstStyle>
            <a:lvl1pPr>
              <a:defRPr lang="en-US" sz="1801"/>
            </a:lvl1pPr>
            <a:lvl2pPr>
              <a:defRPr lang="en-US" sz="1801"/>
            </a:lvl2pPr>
            <a:lvl3pPr>
              <a:defRPr lang="en-US" sz="1801"/>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4">
            <a:extLst>
              <a:ext uri="{FF2B5EF4-FFF2-40B4-BE49-F238E27FC236}">
                <a16:creationId xmlns:a16="http://schemas.microsoft.com/office/drawing/2014/main" id="{CE33F17A-BB54-1728-13AA-C92ADDFCC573}"/>
              </a:ext>
            </a:extLst>
          </p:cNvPr>
          <p:cNvSpPr txBox="1">
            <a:spLocks noGrp="1"/>
          </p:cNvSpPr>
          <p:nvPr>
            <p:ph type="body" idx="3"/>
          </p:nvPr>
        </p:nvSpPr>
        <p:spPr>
          <a:xfrm>
            <a:off x="4541523" y="2011680"/>
            <a:ext cx="3108960" cy="950976"/>
          </a:xfrm>
        </p:spPr>
        <p:txBody>
          <a:bodyPr anchor="b"/>
          <a:lstStyle>
            <a:lvl1pPr marL="0" indent="0">
              <a:buNone/>
              <a:defRPr lang="en-US" b="1"/>
            </a:lvl1pPr>
          </a:lstStyle>
          <a:p>
            <a:pPr lvl="0"/>
            <a:r>
              <a:rPr lang="en-US"/>
              <a:t>Click to edit Master text styles</a:t>
            </a:r>
          </a:p>
        </p:txBody>
      </p:sp>
      <p:sp>
        <p:nvSpPr>
          <p:cNvPr id="7" name="Content Placeholder 5">
            <a:extLst>
              <a:ext uri="{FF2B5EF4-FFF2-40B4-BE49-F238E27FC236}">
                <a16:creationId xmlns:a16="http://schemas.microsoft.com/office/drawing/2014/main" id="{AC12F5CC-B02B-80C2-A3DD-9E5B4FC3F84F}"/>
              </a:ext>
            </a:extLst>
          </p:cNvPr>
          <p:cNvSpPr txBox="1">
            <a:spLocks noGrp="1"/>
          </p:cNvSpPr>
          <p:nvPr>
            <p:ph idx="4"/>
          </p:nvPr>
        </p:nvSpPr>
        <p:spPr>
          <a:xfrm>
            <a:off x="4541523" y="3127248"/>
            <a:ext cx="3108960" cy="3063239"/>
          </a:xfrm>
        </p:spPr>
        <p:txBody>
          <a:bodyPr/>
          <a:lstStyle>
            <a:lvl1pPr>
              <a:defRPr lang="en-US" sz="1801"/>
            </a:lvl1pPr>
            <a:lvl2pPr>
              <a:defRPr lang="en-US" sz="1801"/>
            </a:lvl2pPr>
            <a:lvl3pPr>
              <a:defRPr lang="en-US" sz="1801"/>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Date Placeholder 6">
            <a:extLst>
              <a:ext uri="{FF2B5EF4-FFF2-40B4-BE49-F238E27FC236}">
                <a16:creationId xmlns:a16="http://schemas.microsoft.com/office/drawing/2014/main" id="{9C06EAD5-E2A0-3D31-F7DD-EA407EA370CB}"/>
              </a:ext>
            </a:extLst>
          </p:cNvPr>
          <p:cNvSpPr txBox="1">
            <a:spLocks noGrp="1"/>
          </p:cNvSpPr>
          <p:nvPr>
            <p:ph type="dt" sz="half" idx="7"/>
          </p:nvPr>
        </p:nvSpPr>
        <p:spPr/>
        <p:txBody>
          <a:bodyPr/>
          <a:lstStyle>
            <a:lvl1pPr>
              <a:defRPr/>
            </a:lvl1pPr>
          </a:lstStyle>
          <a:p>
            <a:pPr lvl="0"/>
            <a:r>
              <a:rPr lang="en-GB"/>
              <a:t>9/3/20XX</a:t>
            </a:r>
          </a:p>
        </p:txBody>
      </p:sp>
      <p:sp>
        <p:nvSpPr>
          <p:cNvPr id="9" name="Footer Placeholder 7">
            <a:extLst>
              <a:ext uri="{FF2B5EF4-FFF2-40B4-BE49-F238E27FC236}">
                <a16:creationId xmlns:a16="http://schemas.microsoft.com/office/drawing/2014/main" id="{4DB4471B-E6D2-CB4A-BBBF-A599625A9D1C}"/>
              </a:ext>
            </a:extLst>
          </p:cNvPr>
          <p:cNvSpPr txBox="1">
            <a:spLocks noGrp="1"/>
          </p:cNvSpPr>
          <p:nvPr>
            <p:ph type="ftr" sz="quarter" idx="9"/>
          </p:nvPr>
        </p:nvSpPr>
        <p:spPr/>
        <p:txBody>
          <a:bodyPr/>
          <a:lstStyle>
            <a:lvl1pPr>
              <a:defRPr/>
            </a:lvl1pPr>
          </a:lstStyle>
          <a:p>
            <a:pPr lvl="0"/>
            <a:r>
              <a:rPr lang="en-GB"/>
              <a:t>Presentation Title</a:t>
            </a:r>
          </a:p>
        </p:txBody>
      </p:sp>
      <p:sp>
        <p:nvSpPr>
          <p:cNvPr id="10" name="Slide Number Placeholder 8">
            <a:extLst>
              <a:ext uri="{FF2B5EF4-FFF2-40B4-BE49-F238E27FC236}">
                <a16:creationId xmlns:a16="http://schemas.microsoft.com/office/drawing/2014/main" id="{BEE60AEA-27E5-935E-05E0-844A7F1397FE}"/>
              </a:ext>
            </a:extLst>
          </p:cNvPr>
          <p:cNvSpPr txBox="1">
            <a:spLocks noGrp="1"/>
          </p:cNvSpPr>
          <p:nvPr>
            <p:ph type="sldNum" sz="quarter" idx="8"/>
          </p:nvPr>
        </p:nvSpPr>
        <p:spPr/>
        <p:txBody>
          <a:bodyPr/>
          <a:lstStyle>
            <a:lvl1pPr>
              <a:defRPr/>
            </a:lvl1pPr>
          </a:lstStyle>
          <a:p>
            <a:pPr lvl="0"/>
            <a:fld id="{33A20889-E807-40B9-A543-25B31F4DFDB7}" type="slidenum">
              <a:t>‹#›</a:t>
            </a:fld>
            <a:endParaRPr lang="en-GB"/>
          </a:p>
        </p:txBody>
      </p:sp>
      <p:sp>
        <p:nvSpPr>
          <p:cNvPr id="11" name="Text Placeholder 4">
            <a:extLst>
              <a:ext uri="{FF2B5EF4-FFF2-40B4-BE49-F238E27FC236}">
                <a16:creationId xmlns:a16="http://schemas.microsoft.com/office/drawing/2014/main" id="{0FDB404C-AF81-656D-F966-D09399CB6387}"/>
              </a:ext>
            </a:extLst>
          </p:cNvPr>
          <p:cNvSpPr txBox="1">
            <a:spLocks noGrp="1"/>
          </p:cNvSpPr>
          <p:nvPr>
            <p:ph type="body" idx="4294967295"/>
          </p:nvPr>
        </p:nvSpPr>
        <p:spPr>
          <a:xfrm>
            <a:off x="8243251" y="2011680"/>
            <a:ext cx="3108960" cy="950976"/>
          </a:xfrm>
        </p:spPr>
        <p:txBody>
          <a:bodyPr anchor="b"/>
          <a:lstStyle>
            <a:lvl1pPr marL="0" indent="0">
              <a:buNone/>
              <a:defRPr lang="en-US" b="1"/>
            </a:lvl1pPr>
          </a:lstStyle>
          <a:p>
            <a:pPr lvl="0"/>
            <a:r>
              <a:rPr lang="en-US"/>
              <a:t>Click to edit Master text styles</a:t>
            </a:r>
          </a:p>
        </p:txBody>
      </p:sp>
      <p:sp>
        <p:nvSpPr>
          <p:cNvPr id="12" name="Content Placeholder 5">
            <a:extLst>
              <a:ext uri="{FF2B5EF4-FFF2-40B4-BE49-F238E27FC236}">
                <a16:creationId xmlns:a16="http://schemas.microsoft.com/office/drawing/2014/main" id="{06062FF7-FB8B-6687-EABB-EABD0B9BCA89}"/>
              </a:ext>
            </a:extLst>
          </p:cNvPr>
          <p:cNvSpPr txBox="1">
            <a:spLocks noGrp="1"/>
          </p:cNvSpPr>
          <p:nvPr>
            <p:ph idx="4294967295"/>
          </p:nvPr>
        </p:nvSpPr>
        <p:spPr>
          <a:xfrm>
            <a:off x="8243251" y="3127248"/>
            <a:ext cx="3108960" cy="3063239"/>
          </a:xfrm>
        </p:spPr>
        <p:txBody>
          <a:bodyPr/>
          <a:lstStyle>
            <a:lvl1pPr>
              <a:defRPr lang="en-US" sz="1801"/>
            </a:lvl1pPr>
            <a:lvl2pPr>
              <a:defRPr lang="en-US" sz="1801"/>
            </a:lvl2pPr>
            <a:lvl3pPr>
              <a:defRPr lang="en-US" sz="1801"/>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0896733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ontent with 2 pictures">
    <p:spTree>
      <p:nvGrpSpPr>
        <p:cNvPr id="1" name=""/>
        <p:cNvGrpSpPr/>
        <p:nvPr/>
      </p:nvGrpSpPr>
      <p:grpSpPr>
        <a:xfrm>
          <a:off x="0" y="0"/>
          <a:ext cx="0" cy="0"/>
          <a:chOff x="0" y="0"/>
          <a:chExt cx="0" cy="0"/>
        </a:xfrm>
      </p:grpSpPr>
      <p:sp>
        <p:nvSpPr>
          <p:cNvPr id="2" name="Picture Placeholder 16">
            <a:extLst>
              <a:ext uri="{FF2B5EF4-FFF2-40B4-BE49-F238E27FC236}">
                <a16:creationId xmlns:a16="http://schemas.microsoft.com/office/drawing/2014/main" id="{44A32374-1FC3-AA17-224F-AA0E5C21A41A}"/>
              </a:ext>
            </a:extLst>
          </p:cNvPr>
          <p:cNvSpPr txBox="1">
            <a:spLocks noGrp="1"/>
          </p:cNvSpPr>
          <p:nvPr>
            <p:ph type="pic" idx="4294967295"/>
          </p:nvPr>
        </p:nvSpPr>
        <p:spPr>
          <a:xfrm>
            <a:off x="0" y="0"/>
            <a:ext cx="6105137" cy="4190996"/>
          </a:xfrm>
        </p:spPr>
        <p:txBody>
          <a:bodyPr anchor="ctr" anchorCtr="1">
            <a:noAutofit/>
          </a:bodyPr>
          <a:lstStyle>
            <a:lvl1pPr algn="ctr">
              <a:buNone/>
              <a:defRPr lang="en-US"/>
            </a:lvl1pPr>
          </a:lstStyle>
          <a:p>
            <a:pPr lvl="0"/>
            <a:r>
              <a:rPr lang="en-US"/>
              <a:t>Click icon to add picture</a:t>
            </a:r>
            <a:endParaRPr lang="en-GB"/>
          </a:p>
        </p:txBody>
      </p:sp>
      <p:sp>
        <p:nvSpPr>
          <p:cNvPr id="3" name="Picture Placeholder 15">
            <a:extLst>
              <a:ext uri="{FF2B5EF4-FFF2-40B4-BE49-F238E27FC236}">
                <a16:creationId xmlns:a16="http://schemas.microsoft.com/office/drawing/2014/main" id="{9050DBD2-61AC-ABEA-B927-344242F5C8D8}"/>
              </a:ext>
            </a:extLst>
          </p:cNvPr>
          <p:cNvSpPr txBox="1">
            <a:spLocks noGrp="1"/>
          </p:cNvSpPr>
          <p:nvPr>
            <p:ph type="pic" idx="4294967295"/>
          </p:nvPr>
        </p:nvSpPr>
        <p:spPr>
          <a:xfrm>
            <a:off x="462421" y="4304419"/>
            <a:ext cx="5414116" cy="2553580"/>
          </a:xfrm>
        </p:spPr>
        <p:txBody>
          <a:bodyPr anchor="ctr" anchorCtr="1">
            <a:noAutofit/>
          </a:bodyPr>
          <a:lstStyle>
            <a:lvl1pPr algn="ctr">
              <a:buNone/>
              <a:defRPr lang="en-US"/>
            </a:lvl1pPr>
          </a:lstStyle>
          <a:p>
            <a:pPr lvl="0"/>
            <a:r>
              <a:rPr lang="en-US"/>
              <a:t>Click icon to add picture</a:t>
            </a:r>
            <a:endParaRPr lang="en-GB"/>
          </a:p>
        </p:txBody>
      </p:sp>
      <p:sp>
        <p:nvSpPr>
          <p:cNvPr id="4" name="Title 1">
            <a:extLst>
              <a:ext uri="{FF2B5EF4-FFF2-40B4-BE49-F238E27FC236}">
                <a16:creationId xmlns:a16="http://schemas.microsoft.com/office/drawing/2014/main" id="{AB3DB9D7-AEFF-B81A-87FA-0609362CB2FC}"/>
              </a:ext>
            </a:extLst>
          </p:cNvPr>
          <p:cNvSpPr txBox="1">
            <a:spLocks noGrp="1"/>
          </p:cNvSpPr>
          <p:nvPr>
            <p:ph type="title"/>
          </p:nvPr>
        </p:nvSpPr>
        <p:spPr>
          <a:xfrm>
            <a:off x="6739128" y="365760"/>
            <a:ext cx="4617720" cy="2578608"/>
          </a:xfrm>
        </p:spPr>
        <p:txBody>
          <a:bodyPr anchor="b"/>
          <a:lstStyle>
            <a:lvl1pPr>
              <a:defRPr sz="4000"/>
            </a:lvl1pPr>
          </a:lstStyle>
          <a:p>
            <a:pPr lvl="0"/>
            <a:r>
              <a:rPr lang="en-US"/>
              <a:t>Click to edit Master title style</a:t>
            </a:r>
            <a:endParaRPr lang="en-GB"/>
          </a:p>
        </p:txBody>
      </p:sp>
      <p:sp>
        <p:nvSpPr>
          <p:cNvPr id="5" name="Content Placeholder 2">
            <a:extLst>
              <a:ext uri="{FF2B5EF4-FFF2-40B4-BE49-F238E27FC236}">
                <a16:creationId xmlns:a16="http://schemas.microsoft.com/office/drawing/2014/main" id="{FE478CB6-42D2-D1EC-8597-08E230B9601E}"/>
              </a:ext>
            </a:extLst>
          </p:cNvPr>
          <p:cNvSpPr txBox="1">
            <a:spLocks noGrp="1"/>
          </p:cNvSpPr>
          <p:nvPr>
            <p:ph idx="4294967295"/>
          </p:nvPr>
        </p:nvSpPr>
        <p:spPr>
          <a:xfrm>
            <a:off x="6739128" y="3127248"/>
            <a:ext cx="4617720" cy="3054096"/>
          </a:xfrm>
        </p:spPr>
        <p:txBody>
          <a:bodyPr/>
          <a:lstStyle>
            <a:lvl1pPr marL="0" indent="0">
              <a:buNone/>
              <a:defRPr lang="en-US" sz="1801"/>
            </a:lvl1pPr>
            <a:lvl2pPr marL="228609">
              <a:defRPr lang="en-US" sz="1801"/>
            </a:lvl2pPr>
            <a:lvl3pPr marL="457209">
              <a:defRPr lang="en-US" sz="1801"/>
            </a:lvl3pPr>
            <a:lvl4pPr marL="685818">
              <a:defRPr lang="en-US"/>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4">
            <a:extLst>
              <a:ext uri="{FF2B5EF4-FFF2-40B4-BE49-F238E27FC236}">
                <a16:creationId xmlns:a16="http://schemas.microsoft.com/office/drawing/2014/main" id="{94B58E33-AF52-1612-674B-D508B48544E6}"/>
              </a:ext>
            </a:extLst>
          </p:cNvPr>
          <p:cNvSpPr txBox="1">
            <a:spLocks noGrp="1"/>
          </p:cNvSpPr>
          <p:nvPr>
            <p:ph type="ftr" sz="quarter" idx="9"/>
          </p:nvPr>
        </p:nvSpPr>
        <p:spPr>
          <a:xfrm>
            <a:off x="6739137" y="6356351"/>
            <a:ext cx="4114800" cy="365129"/>
          </a:xfrm>
        </p:spPr>
        <p:txBody>
          <a:bodyPr anchorCtr="0"/>
          <a:lstStyle>
            <a:lvl1pPr algn="l">
              <a:defRPr/>
            </a:lvl1pPr>
          </a:lstStyle>
          <a:p>
            <a:pPr lvl="0"/>
            <a:r>
              <a:rPr lang="en-GB"/>
              <a:t>Presentation Title</a:t>
            </a:r>
          </a:p>
        </p:txBody>
      </p:sp>
      <p:sp>
        <p:nvSpPr>
          <p:cNvPr id="7" name="Slide Number Placeholder 5">
            <a:extLst>
              <a:ext uri="{FF2B5EF4-FFF2-40B4-BE49-F238E27FC236}">
                <a16:creationId xmlns:a16="http://schemas.microsoft.com/office/drawing/2014/main" id="{C4CCAD4A-AEFF-8AC3-A870-B5B6DA569E77}"/>
              </a:ext>
            </a:extLst>
          </p:cNvPr>
          <p:cNvSpPr txBox="1">
            <a:spLocks noGrp="1"/>
          </p:cNvSpPr>
          <p:nvPr>
            <p:ph type="sldNum" sz="quarter" idx="8"/>
          </p:nvPr>
        </p:nvSpPr>
        <p:spPr/>
        <p:txBody>
          <a:bodyPr/>
          <a:lstStyle>
            <a:lvl1pPr>
              <a:defRPr/>
            </a:lvl1pPr>
          </a:lstStyle>
          <a:p>
            <a:pPr lvl="0"/>
            <a:fld id="{C2833BF2-087F-46D4-ABC6-BED2112DB8B0}" type="slidenum">
              <a:t>‹#›</a:t>
            </a:fld>
            <a:endParaRPr lang="en-GB"/>
          </a:p>
        </p:txBody>
      </p:sp>
    </p:spTree>
    <p:extLst>
      <p:ext uri="{BB962C8B-B14F-4D97-AF65-F5344CB8AC3E}">
        <p14:creationId xmlns:p14="http://schemas.microsoft.com/office/powerpoint/2010/main" val="123856245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sp>
        <p:nvSpPr>
          <p:cNvPr id="2" name="Picture Placeholder 16">
            <a:extLst>
              <a:ext uri="{FF2B5EF4-FFF2-40B4-BE49-F238E27FC236}">
                <a16:creationId xmlns:a16="http://schemas.microsoft.com/office/drawing/2014/main" id="{4055A2EF-E93F-898F-40CB-32C3D935E349}"/>
              </a:ext>
            </a:extLst>
          </p:cNvPr>
          <p:cNvSpPr txBox="1">
            <a:spLocks noGrp="1"/>
          </p:cNvSpPr>
          <p:nvPr>
            <p:ph type="pic" idx="4294967295"/>
          </p:nvPr>
        </p:nvSpPr>
        <p:spPr>
          <a:xfrm>
            <a:off x="5710839" y="0"/>
            <a:ext cx="6481157" cy="4216188"/>
          </a:xfrm>
        </p:spPr>
        <p:txBody>
          <a:bodyPr anchor="ctr" anchorCtr="1">
            <a:noAutofit/>
          </a:bodyPr>
          <a:lstStyle>
            <a:lvl1pPr algn="ctr">
              <a:buNone/>
              <a:defRPr lang="en-US"/>
            </a:lvl1pPr>
          </a:lstStyle>
          <a:p>
            <a:pPr lvl="0"/>
            <a:r>
              <a:rPr lang="en-US"/>
              <a:t>Click icon to add picture</a:t>
            </a:r>
            <a:endParaRPr lang="en-GB"/>
          </a:p>
        </p:txBody>
      </p:sp>
      <p:sp>
        <p:nvSpPr>
          <p:cNvPr id="3" name="Picture Placeholder 17">
            <a:extLst>
              <a:ext uri="{FF2B5EF4-FFF2-40B4-BE49-F238E27FC236}">
                <a16:creationId xmlns:a16="http://schemas.microsoft.com/office/drawing/2014/main" id="{5B6ADC13-FA6D-9901-FBF8-5BD8F3E8E4C1}"/>
              </a:ext>
            </a:extLst>
          </p:cNvPr>
          <p:cNvSpPr txBox="1">
            <a:spLocks noGrp="1"/>
          </p:cNvSpPr>
          <p:nvPr>
            <p:ph type="pic" idx="4294967295"/>
          </p:nvPr>
        </p:nvSpPr>
        <p:spPr>
          <a:xfrm>
            <a:off x="5078129" y="4323895"/>
            <a:ext cx="7113867" cy="2534104"/>
          </a:xfrm>
        </p:spPr>
        <p:txBody>
          <a:bodyPr anchor="ctr" anchorCtr="1">
            <a:noAutofit/>
          </a:bodyPr>
          <a:lstStyle>
            <a:lvl1pPr algn="ctr">
              <a:buNone/>
              <a:defRPr lang="en-US"/>
            </a:lvl1pPr>
          </a:lstStyle>
          <a:p>
            <a:pPr lvl="0"/>
            <a:r>
              <a:rPr lang="en-US"/>
              <a:t>Click icon to add picture</a:t>
            </a:r>
            <a:endParaRPr lang="en-GB"/>
          </a:p>
        </p:txBody>
      </p:sp>
      <p:sp>
        <p:nvSpPr>
          <p:cNvPr id="4" name="Title 4">
            <a:extLst>
              <a:ext uri="{FF2B5EF4-FFF2-40B4-BE49-F238E27FC236}">
                <a16:creationId xmlns:a16="http://schemas.microsoft.com/office/drawing/2014/main" id="{EB24465D-8464-9231-65DF-4757E85E6584}"/>
              </a:ext>
            </a:extLst>
          </p:cNvPr>
          <p:cNvSpPr txBox="1">
            <a:spLocks noGrp="1"/>
          </p:cNvSpPr>
          <p:nvPr>
            <p:ph type="title"/>
          </p:nvPr>
        </p:nvSpPr>
        <p:spPr>
          <a:xfrm>
            <a:off x="838203" y="365119"/>
            <a:ext cx="4443983" cy="2139696"/>
          </a:xfrm>
        </p:spPr>
        <p:txBody>
          <a:bodyPr anchor="b"/>
          <a:lstStyle>
            <a:lvl1pPr>
              <a:defRPr sz="4000"/>
            </a:lvl1pPr>
          </a:lstStyle>
          <a:p>
            <a:pPr lvl="0"/>
            <a:r>
              <a:rPr lang="en-US"/>
              <a:t>Click to edit Master title style</a:t>
            </a:r>
            <a:endParaRPr lang="en-GB"/>
          </a:p>
        </p:txBody>
      </p:sp>
      <p:sp>
        <p:nvSpPr>
          <p:cNvPr id="5" name="Text Placeholder 6">
            <a:extLst>
              <a:ext uri="{FF2B5EF4-FFF2-40B4-BE49-F238E27FC236}">
                <a16:creationId xmlns:a16="http://schemas.microsoft.com/office/drawing/2014/main" id="{08441E92-CD84-CAD5-D1F1-47979C96632F}"/>
              </a:ext>
            </a:extLst>
          </p:cNvPr>
          <p:cNvSpPr txBox="1">
            <a:spLocks noGrp="1"/>
          </p:cNvSpPr>
          <p:nvPr>
            <p:ph type="body" idx="4294967295"/>
          </p:nvPr>
        </p:nvSpPr>
        <p:spPr>
          <a:xfrm>
            <a:off x="838203" y="2898648"/>
            <a:ext cx="4443983" cy="594360"/>
          </a:xfrm>
        </p:spPr>
        <p:txBody>
          <a:bodyPr/>
          <a:lstStyle>
            <a:lvl1pPr marL="0" indent="0">
              <a:buNone/>
              <a:defRPr lang="en-US" sz="2000"/>
            </a:lvl1pPr>
          </a:lstStyle>
          <a:p>
            <a:pPr lvl="0"/>
            <a:r>
              <a:rPr lang="en-US"/>
              <a:t>Click to edit Master text styles</a:t>
            </a:r>
          </a:p>
        </p:txBody>
      </p:sp>
      <p:sp>
        <p:nvSpPr>
          <p:cNvPr id="6" name="Text Placeholder 6">
            <a:extLst>
              <a:ext uri="{FF2B5EF4-FFF2-40B4-BE49-F238E27FC236}">
                <a16:creationId xmlns:a16="http://schemas.microsoft.com/office/drawing/2014/main" id="{9D5AB6C2-F4BD-6961-23BA-4570401027AC}"/>
              </a:ext>
            </a:extLst>
          </p:cNvPr>
          <p:cNvSpPr txBox="1">
            <a:spLocks noGrp="1"/>
          </p:cNvSpPr>
          <p:nvPr>
            <p:ph type="body" idx="4294967295"/>
          </p:nvPr>
        </p:nvSpPr>
        <p:spPr>
          <a:xfrm>
            <a:off x="838203" y="3639312"/>
            <a:ext cx="4443983" cy="594360"/>
          </a:xfrm>
        </p:spPr>
        <p:txBody>
          <a:bodyPr/>
          <a:lstStyle>
            <a:lvl1pPr marL="0" indent="0">
              <a:buNone/>
              <a:defRPr lang="en-US" sz="2000"/>
            </a:lvl1pPr>
          </a:lstStyle>
          <a:p>
            <a:pPr lvl="0"/>
            <a:r>
              <a:rPr lang="en-US"/>
              <a:t>Click to edit Master text styles</a:t>
            </a:r>
          </a:p>
        </p:txBody>
      </p:sp>
      <p:sp>
        <p:nvSpPr>
          <p:cNvPr id="7" name="Text Placeholder 6">
            <a:extLst>
              <a:ext uri="{FF2B5EF4-FFF2-40B4-BE49-F238E27FC236}">
                <a16:creationId xmlns:a16="http://schemas.microsoft.com/office/drawing/2014/main" id="{32C5A42A-B0F1-032D-85D1-DFCE0D59782C}"/>
              </a:ext>
            </a:extLst>
          </p:cNvPr>
          <p:cNvSpPr txBox="1">
            <a:spLocks noGrp="1"/>
          </p:cNvSpPr>
          <p:nvPr>
            <p:ph type="body" idx="4294967295"/>
          </p:nvPr>
        </p:nvSpPr>
        <p:spPr>
          <a:xfrm>
            <a:off x="838203" y="4389120"/>
            <a:ext cx="4443983" cy="594360"/>
          </a:xfrm>
        </p:spPr>
        <p:txBody>
          <a:bodyPr/>
          <a:lstStyle>
            <a:lvl1pPr marL="0" indent="0">
              <a:buNone/>
              <a:defRPr lang="en-US" sz="2000"/>
            </a:lvl1pPr>
          </a:lstStyle>
          <a:p>
            <a:pPr lvl="0"/>
            <a:r>
              <a:rPr lang="en-US"/>
              <a:t>Click to edit Master text styles</a:t>
            </a:r>
          </a:p>
        </p:txBody>
      </p:sp>
    </p:spTree>
    <p:extLst>
      <p:ext uri="{BB962C8B-B14F-4D97-AF65-F5344CB8AC3E}">
        <p14:creationId xmlns:p14="http://schemas.microsoft.com/office/powerpoint/2010/main" val="65999570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Graphic 9" descr="Tag=AccentColor&#10;Flavor=Light&#10;Target=Fill">
            <a:extLst>
              <a:ext uri="{FF2B5EF4-FFF2-40B4-BE49-F238E27FC236}">
                <a16:creationId xmlns:a16="http://schemas.microsoft.com/office/drawing/2014/main" id="{C452027E-0C0B-8B5F-E365-68D11B9FDB64}"/>
              </a:ext>
            </a:extLst>
          </p:cNvPr>
          <p:cNvSpPr/>
          <p:nvPr/>
        </p:nvSpPr>
        <p:spPr>
          <a:xfrm>
            <a:off x="7209815" y="0"/>
            <a:ext cx="4143987" cy="5747662"/>
          </a:xfrm>
          <a:custGeom>
            <a:avLst/>
            <a:gdLst>
              <a:gd name="f0" fmla="val 10800000"/>
              <a:gd name="f1" fmla="val 5400000"/>
              <a:gd name="f2" fmla="val 180"/>
              <a:gd name="f3" fmla="val w"/>
              <a:gd name="f4" fmla="val h"/>
              <a:gd name="f5" fmla="val 0"/>
              <a:gd name="f6" fmla="val 3843750"/>
              <a:gd name="f7" fmla="val 5956080"/>
              <a:gd name="f8" fmla="val 346"/>
              <a:gd name="f9" fmla="val 12120"/>
              <a:gd name="f10" fmla="val 1234155"/>
              <a:gd name="f11" fmla="val 72720"/>
              <a:gd name="f12" fmla="val 2447534"/>
              <a:gd name="f13" fmla="val 72373"/>
              <a:gd name="f14" fmla="val 2449265"/>
              <a:gd name="f15" fmla="val 114274"/>
              <a:gd name="f16" fmla="val 3641520"/>
              <a:gd name="f17" fmla="val 145093"/>
              <a:gd name="f18" fmla="val 3878724"/>
              <a:gd name="f19" fmla="val 176258"/>
              <a:gd name="f20" fmla="val 4119392"/>
              <a:gd name="f21" fmla="val 210194"/>
              <a:gd name="f22" fmla="val 3969797"/>
              <a:gd name="f23" fmla="val 237897"/>
              <a:gd name="f24" fmla="val 4208041"/>
              <a:gd name="f25" fmla="val 250017"/>
              <a:gd name="f26" fmla="val 4367677"/>
              <a:gd name="f27" fmla="val 237204"/>
              <a:gd name="f28" fmla="val 4527661"/>
              <a:gd name="f29" fmla="val 281875"/>
              <a:gd name="f30" fmla="val 4677601"/>
              <a:gd name="f31" fmla="val 278758"/>
              <a:gd name="f32" fmla="val 4908226"/>
              <a:gd name="f33" fmla="val 338319"/>
              <a:gd name="f34" fmla="val 5059552"/>
              <a:gd name="f35" fmla="val 360135"/>
              <a:gd name="f36" fmla="val 5287407"/>
              <a:gd name="f37" fmla="val 370177"/>
              <a:gd name="f38" fmla="val 5468860"/>
              <a:gd name="f39" fmla="val 348015"/>
              <a:gd name="f40" fmla="val 5649274"/>
              <a:gd name="f41" fmla="val 414155"/>
              <a:gd name="f42" fmla="val 5817914"/>
              <a:gd name="f43" fmla="val 467137"/>
              <a:gd name="f44" fmla="val 5947770"/>
              <a:gd name="f45" fmla="val 534662"/>
              <a:gd name="f46" fmla="val 6049578"/>
              <a:gd name="f47" fmla="val 681487"/>
              <a:gd name="f48" fmla="val 5914873"/>
              <a:gd name="f49" fmla="val 680448"/>
              <a:gd name="f50" fmla="val 5747964"/>
              <a:gd name="f51" fmla="val 925963"/>
              <a:gd name="f52" fmla="val 5772897"/>
              <a:gd name="f53" fmla="val 892373"/>
              <a:gd name="f54" fmla="val 5605295"/>
              <a:gd name="f55" fmla="val 1003184"/>
              <a:gd name="f56" fmla="val 5641309"/>
              <a:gd name="f57" fmla="val 945009"/>
              <a:gd name="f58" fmla="val 5759046"/>
              <a:gd name="f59" fmla="val 1027770"/>
              <a:gd name="f60" fmla="val 5804063"/>
              <a:gd name="f61" fmla="val 1099105"/>
              <a:gd name="f62" fmla="val 5719915"/>
              <a:gd name="f63" fmla="val 1051664"/>
              <a:gd name="f64" fmla="val 5551968"/>
              <a:gd name="f65" fmla="val 1200566"/>
              <a:gd name="f66" fmla="val 5527036"/>
              <a:gd name="f67" fmla="val 1352931"/>
              <a:gd name="f68" fmla="val 5564088"/>
              <a:gd name="f69" fmla="val 1336655"/>
              <a:gd name="f70" fmla="val 5453970"/>
              <a:gd name="f71" fmla="val 1348083"/>
              <a:gd name="f72" fmla="val 5363590"/>
              <a:gd name="f73" fmla="val 1370938"/>
              <a:gd name="f74" fmla="val 5149586"/>
              <a:gd name="f75" fmla="val 1389291"/>
              <a:gd name="f76" fmla="val 5009687"/>
              <a:gd name="f77" fmla="val 1425997"/>
              <a:gd name="f78" fmla="val 4800532"/>
              <a:gd name="f79" fmla="val 1436385"/>
              <a:gd name="f80" fmla="val 4748243"/>
              <a:gd name="f81" fmla="val 1415608"/>
              <a:gd name="f82" fmla="val 4628775"/>
              <a:gd name="f83" fmla="val 1517416"/>
              <a:gd name="f84" fmla="val 4640549"/>
              <a:gd name="f85" fmla="val 1596022"/>
              <a:gd name="f86" fmla="val 4651976"/>
              <a:gd name="f87" fmla="val 1566242"/>
              <a:gd name="f88" fmla="val 4746512"/>
              <a:gd name="f89" fmla="val 1569705"/>
              <a:gd name="f90" fmla="val 4803995"/>
              <a:gd name="f91" fmla="val 1600177"/>
              <a:gd name="f92" fmla="val 5128809"/>
              <a:gd name="f93" fmla="val 1532998"/>
              <a:gd name="f94" fmla="val 5109763"/>
              <a:gd name="f95" fmla="val 1530921"/>
              <a:gd name="f96" fmla="val 5433885"/>
              <a:gd name="f97" fmla="val 1530574"/>
              <a:gd name="f98" fmla="val 5446697"/>
              <a:gd name="f99" fmla="val 1580786"/>
              <a:gd name="f100" fmla="val 5458125"/>
              <a:gd name="f101" fmla="val 1614721"/>
              <a:gd name="f102" fmla="val 5319957"/>
              <a:gd name="f103" fmla="val 1681208"/>
              <a:gd name="f104" fmla="val 5047432"/>
              <a:gd name="f105" fmla="val 1760507"/>
              <a:gd name="f106" fmla="val 4832736"/>
              <a:gd name="f107" fmla="val 1800676"/>
              <a:gd name="f108" fmla="val 4608691"/>
              <a:gd name="f109" fmla="val 1848463"/>
              <a:gd name="f110" fmla="val 4656824"/>
              <a:gd name="f111" fmla="val 1889671"/>
              <a:gd name="f112" fmla="val 4439704"/>
              <a:gd name="f113" fmla="val 1918759"/>
              <a:gd name="f114" fmla="val 4486799"/>
              <a:gd name="f115" fmla="val 1932264"/>
              <a:gd name="f116" fmla="val 4566098"/>
              <a:gd name="f117" fmla="val 1956503"/>
              <a:gd name="f118" fmla="val 4642626"/>
              <a:gd name="f119" fmla="val 2009139"/>
              <a:gd name="f120" fmla="val 4715000"/>
              <a:gd name="f121" fmla="val 2054502"/>
              <a:gd name="f122" fmla="val 4933851"/>
              <a:gd name="f123" fmla="val 2004983"/>
              <a:gd name="f124" fmla="val 5137812"/>
              <a:gd name="f125" fmla="val 2135532"/>
              <a:gd name="f126" fmla="val 5321689"/>
              <a:gd name="f127" fmla="val 2137610"/>
              <a:gd name="f128" fmla="val 5265245"/>
              <a:gd name="f129" fmla="val 2209291"/>
              <a:gd name="f130" fmla="val 5028733"/>
              <a:gd name="f131" fmla="val 2267120"/>
              <a:gd name="f132" fmla="val 4838277"/>
              <a:gd name="f133" fmla="val 2341225"/>
              <a:gd name="f134" fmla="val 4936622"/>
              <a:gd name="f135" fmla="val 2501208"/>
              <a:gd name="f136" fmla="val 4457711"/>
              <a:gd name="f137" fmla="val 2545186"/>
              <a:gd name="f138" fmla="val 4641934"/>
              <a:gd name="f139" fmla="val 2446495"/>
              <a:gd name="f140" fmla="val 4877753"/>
              <a:gd name="f141" fmla="val 2695127"/>
              <a:gd name="f142" fmla="val 4973674"/>
              <a:gd name="f143" fmla="val 2743260"/>
              <a:gd name="f144" fmla="val 4833775"/>
              <a:gd name="f145" fmla="val 2706208"/>
              <a:gd name="f146" fmla="val 4662365"/>
              <a:gd name="f147" fmla="val 2825329"/>
              <a:gd name="f148" fmla="val 4563328"/>
              <a:gd name="f149" fmla="val 2859958"/>
              <a:gd name="f150" fmla="val 4534586"/>
              <a:gd name="f151" fmla="val 2884890"/>
              <a:gd name="f152" fmla="val 4501689"/>
              <a:gd name="f153" fmla="val 2904628"/>
              <a:gd name="f154" fmla="val 4466368"/>
              <a:gd name="f155" fmla="val 2910515"/>
              <a:gd name="f156" fmla="val 4484375"/>
              <a:gd name="f157" fmla="val 2916749"/>
              <a:gd name="f158" fmla="val 4503074"/>
              <a:gd name="f159" fmla="val 2922635"/>
              <a:gd name="f160" fmla="val 4519696"/>
              <a:gd name="f161" fmla="val 2946529"/>
              <a:gd name="f162" fmla="val 4491647"/>
              <a:gd name="f163" fmla="val 3082618"/>
              <a:gd name="f164" fmla="val 3784882"/>
              <a:gd name="f165" fmla="val 3089544"/>
              <a:gd name="f166" fmla="val 3606545"/>
              <a:gd name="f167" fmla="val 3124172"/>
              <a:gd name="f168" fmla="val 3733285"/>
              <a:gd name="f169" fmla="val 3150490"/>
              <a:gd name="f170" fmla="val 3989882"/>
              <a:gd name="f171" fmla="val 3300085"/>
              <a:gd name="f172" fmla="val 3936900"/>
              <a:gd name="f173" fmla="val 3755448"/>
              <a:gd name="f174" fmla="val 1538193"/>
              <a:gd name="f175" fmla="val 3791461"/>
              <a:gd name="f176" fmla="val 1348775"/>
              <a:gd name="f177" fmla="val 3824704"/>
              <a:gd name="f178" fmla="val 697762"/>
              <a:gd name="f179" fmla="val 3850330"/>
              <a:gd name="f180" fmla="+- 0 0 -90"/>
              <a:gd name="f181" fmla="*/ f3 1 3843750"/>
              <a:gd name="f182" fmla="*/ f4 1 5956080"/>
              <a:gd name="f183" fmla="+- f7 0 f5"/>
              <a:gd name="f184" fmla="+- f6 0 f5"/>
              <a:gd name="f185" fmla="*/ f180 f0 1"/>
              <a:gd name="f186" fmla="*/ f184 1 3843750"/>
              <a:gd name="f187" fmla="*/ f183 1 5956080"/>
              <a:gd name="f188" fmla="*/ 0 f184 1"/>
              <a:gd name="f189" fmla="*/ 346 f183 1"/>
              <a:gd name="f190" fmla="*/ 72373 f184 1"/>
              <a:gd name="f191" fmla="*/ 2447534 f183 1"/>
              <a:gd name="f192" fmla="*/ 145093 f184 1"/>
              <a:gd name="f193" fmla="*/ 3878724 f183 1"/>
              <a:gd name="f194" fmla="*/ 237897 f184 1"/>
              <a:gd name="f195" fmla="*/ 4208041 f183 1"/>
              <a:gd name="f196" fmla="*/ 281875 f184 1"/>
              <a:gd name="f197" fmla="*/ 4677601 f183 1"/>
              <a:gd name="f198" fmla="*/ 360135 f184 1"/>
              <a:gd name="f199" fmla="*/ 5287407 f183 1"/>
              <a:gd name="f200" fmla="*/ 414155 f184 1"/>
              <a:gd name="f201" fmla="*/ 5817914 f183 1"/>
              <a:gd name="f202" fmla="*/ 681487 f184 1"/>
              <a:gd name="f203" fmla="*/ 5914873 f183 1"/>
              <a:gd name="f204" fmla="*/ 892373 f184 1"/>
              <a:gd name="f205" fmla="*/ 5605295 f183 1"/>
              <a:gd name="f206" fmla="*/ 1027770 f184 1"/>
              <a:gd name="f207" fmla="*/ 5804063 f183 1"/>
              <a:gd name="f208" fmla="*/ 1200566 f184 1"/>
              <a:gd name="f209" fmla="*/ 5527036 f183 1"/>
              <a:gd name="f210" fmla="*/ 1348083 f184 1"/>
              <a:gd name="f211" fmla="*/ 5363590 f183 1"/>
              <a:gd name="f212" fmla="*/ 1425997 f184 1"/>
              <a:gd name="f213" fmla="*/ 4800532 f183 1"/>
              <a:gd name="f214" fmla="*/ 1517416 f184 1"/>
              <a:gd name="f215" fmla="*/ 4640549 f183 1"/>
              <a:gd name="f216" fmla="*/ 1569705 f184 1"/>
              <a:gd name="f217" fmla="*/ 4803995 f183 1"/>
              <a:gd name="f218" fmla="*/ 1530921 f184 1"/>
              <a:gd name="f219" fmla="*/ 5433885 f183 1"/>
              <a:gd name="f220" fmla="*/ 1614721 f184 1"/>
              <a:gd name="f221" fmla="*/ 5319957 f183 1"/>
              <a:gd name="f222" fmla="*/ 1800676 f184 1"/>
              <a:gd name="f223" fmla="*/ 4608691 f183 1"/>
              <a:gd name="f224" fmla="*/ 1918759 f184 1"/>
              <a:gd name="f225" fmla="*/ 4486799 f183 1"/>
              <a:gd name="f226" fmla="*/ 2009139 f184 1"/>
              <a:gd name="f227" fmla="*/ 4715000 f183 1"/>
              <a:gd name="f228" fmla="*/ 2135532 f184 1"/>
              <a:gd name="f229" fmla="*/ 5321689 f183 1"/>
              <a:gd name="f230" fmla="*/ 2209291 f184 1"/>
              <a:gd name="f231" fmla="*/ 5028733 f183 1"/>
              <a:gd name="f232" fmla="*/ 2501208 f184 1"/>
              <a:gd name="f233" fmla="*/ 4457711 f183 1"/>
              <a:gd name="f234" fmla="*/ 2695127 f184 1"/>
              <a:gd name="f235" fmla="*/ 4973674 f183 1"/>
              <a:gd name="f236" fmla="*/ 2825329 f184 1"/>
              <a:gd name="f237" fmla="*/ 4563328 f183 1"/>
              <a:gd name="f238" fmla="*/ 2904628 f184 1"/>
              <a:gd name="f239" fmla="*/ 4466368 f183 1"/>
              <a:gd name="f240" fmla="*/ 2922635 f184 1"/>
              <a:gd name="f241" fmla="*/ 4519696 f183 1"/>
              <a:gd name="f242" fmla="*/ 3089544 f184 1"/>
              <a:gd name="f243" fmla="*/ 3606545 f183 1"/>
              <a:gd name="f244" fmla="*/ 3150490 f184 1"/>
              <a:gd name="f245" fmla="*/ 3989882 f183 1"/>
              <a:gd name="f246" fmla="*/ 3755448 f184 1"/>
              <a:gd name="f247" fmla="*/ 1538193 f183 1"/>
              <a:gd name="f248" fmla="*/ 3850330 f184 1"/>
              <a:gd name="f249" fmla="*/ 0 f183 1"/>
              <a:gd name="f250" fmla="*/ f185 1 f2"/>
              <a:gd name="f251" fmla="*/ f188 1 3843750"/>
              <a:gd name="f252" fmla="*/ f189 1 5956080"/>
              <a:gd name="f253" fmla="*/ f190 1 3843750"/>
              <a:gd name="f254" fmla="*/ f191 1 5956080"/>
              <a:gd name="f255" fmla="*/ f192 1 3843750"/>
              <a:gd name="f256" fmla="*/ f193 1 5956080"/>
              <a:gd name="f257" fmla="*/ f194 1 3843750"/>
              <a:gd name="f258" fmla="*/ f195 1 5956080"/>
              <a:gd name="f259" fmla="*/ f196 1 3843750"/>
              <a:gd name="f260" fmla="*/ f197 1 5956080"/>
              <a:gd name="f261" fmla="*/ f198 1 3843750"/>
              <a:gd name="f262" fmla="*/ f199 1 5956080"/>
              <a:gd name="f263" fmla="*/ f200 1 3843750"/>
              <a:gd name="f264" fmla="*/ f201 1 5956080"/>
              <a:gd name="f265" fmla="*/ f202 1 3843750"/>
              <a:gd name="f266" fmla="*/ f203 1 5956080"/>
              <a:gd name="f267" fmla="*/ f204 1 3843750"/>
              <a:gd name="f268" fmla="*/ f205 1 5956080"/>
              <a:gd name="f269" fmla="*/ f206 1 3843750"/>
              <a:gd name="f270" fmla="*/ f207 1 5956080"/>
              <a:gd name="f271" fmla="*/ f208 1 3843750"/>
              <a:gd name="f272" fmla="*/ f209 1 5956080"/>
              <a:gd name="f273" fmla="*/ f210 1 3843750"/>
              <a:gd name="f274" fmla="*/ f211 1 5956080"/>
              <a:gd name="f275" fmla="*/ f212 1 3843750"/>
              <a:gd name="f276" fmla="*/ f213 1 5956080"/>
              <a:gd name="f277" fmla="*/ f214 1 3843750"/>
              <a:gd name="f278" fmla="*/ f215 1 5956080"/>
              <a:gd name="f279" fmla="*/ f216 1 3843750"/>
              <a:gd name="f280" fmla="*/ f217 1 5956080"/>
              <a:gd name="f281" fmla="*/ f218 1 3843750"/>
              <a:gd name="f282" fmla="*/ f219 1 5956080"/>
              <a:gd name="f283" fmla="*/ f220 1 3843750"/>
              <a:gd name="f284" fmla="*/ f221 1 5956080"/>
              <a:gd name="f285" fmla="*/ f222 1 3843750"/>
              <a:gd name="f286" fmla="*/ f223 1 5956080"/>
              <a:gd name="f287" fmla="*/ f224 1 3843750"/>
              <a:gd name="f288" fmla="*/ f225 1 5956080"/>
              <a:gd name="f289" fmla="*/ f226 1 3843750"/>
              <a:gd name="f290" fmla="*/ f227 1 5956080"/>
              <a:gd name="f291" fmla="*/ f228 1 3843750"/>
              <a:gd name="f292" fmla="*/ f229 1 5956080"/>
              <a:gd name="f293" fmla="*/ f230 1 3843750"/>
              <a:gd name="f294" fmla="*/ f231 1 5956080"/>
              <a:gd name="f295" fmla="*/ f232 1 3843750"/>
              <a:gd name="f296" fmla="*/ f233 1 5956080"/>
              <a:gd name="f297" fmla="*/ f234 1 3843750"/>
              <a:gd name="f298" fmla="*/ f235 1 5956080"/>
              <a:gd name="f299" fmla="*/ f236 1 3843750"/>
              <a:gd name="f300" fmla="*/ f237 1 5956080"/>
              <a:gd name="f301" fmla="*/ f238 1 3843750"/>
              <a:gd name="f302" fmla="*/ f239 1 5956080"/>
              <a:gd name="f303" fmla="*/ f240 1 3843750"/>
              <a:gd name="f304" fmla="*/ f241 1 5956080"/>
              <a:gd name="f305" fmla="*/ f242 1 3843750"/>
              <a:gd name="f306" fmla="*/ f243 1 5956080"/>
              <a:gd name="f307" fmla="*/ f244 1 3843750"/>
              <a:gd name="f308" fmla="*/ f245 1 5956080"/>
              <a:gd name="f309" fmla="*/ f246 1 3843750"/>
              <a:gd name="f310" fmla="*/ f247 1 5956080"/>
              <a:gd name="f311" fmla="*/ f248 1 3843750"/>
              <a:gd name="f312" fmla="*/ f249 1 5956080"/>
              <a:gd name="f313" fmla="*/ f5 1 f186"/>
              <a:gd name="f314" fmla="*/ f6 1 f186"/>
              <a:gd name="f315" fmla="*/ f5 1 f187"/>
              <a:gd name="f316" fmla="*/ f7 1 f187"/>
              <a:gd name="f317" fmla="+- f250 0 f1"/>
              <a:gd name="f318" fmla="*/ f251 1 f186"/>
              <a:gd name="f319" fmla="*/ f252 1 f187"/>
              <a:gd name="f320" fmla="*/ f253 1 f186"/>
              <a:gd name="f321" fmla="*/ f254 1 f187"/>
              <a:gd name="f322" fmla="*/ f255 1 f186"/>
              <a:gd name="f323" fmla="*/ f256 1 f187"/>
              <a:gd name="f324" fmla="*/ f257 1 f186"/>
              <a:gd name="f325" fmla="*/ f258 1 f187"/>
              <a:gd name="f326" fmla="*/ f259 1 f186"/>
              <a:gd name="f327" fmla="*/ f260 1 f187"/>
              <a:gd name="f328" fmla="*/ f261 1 f186"/>
              <a:gd name="f329" fmla="*/ f262 1 f187"/>
              <a:gd name="f330" fmla="*/ f263 1 f186"/>
              <a:gd name="f331" fmla="*/ f264 1 f187"/>
              <a:gd name="f332" fmla="*/ f265 1 f186"/>
              <a:gd name="f333" fmla="*/ f266 1 f187"/>
              <a:gd name="f334" fmla="*/ f267 1 f186"/>
              <a:gd name="f335" fmla="*/ f268 1 f187"/>
              <a:gd name="f336" fmla="*/ f269 1 f186"/>
              <a:gd name="f337" fmla="*/ f270 1 f187"/>
              <a:gd name="f338" fmla="*/ f271 1 f186"/>
              <a:gd name="f339" fmla="*/ f272 1 f187"/>
              <a:gd name="f340" fmla="*/ f273 1 f186"/>
              <a:gd name="f341" fmla="*/ f274 1 f187"/>
              <a:gd name="f342" fmla="*/ f275 1 f186"/>
              <a:gd name="f343" fmla="*/ f276 1 f187"/>
              <a:gd name="f344" fmla="*/ f277 1 f186"/>
              <a:gd name="f345" fmla="*/ f278 1 f187"/>
              <a:gd name="f346" fmla="*/ f279 1 f186"/>
              <a:gd name="f347" fmla="*/ f280 1 f187"/>
              <a:gd name="f348" fmla="*/ f281 1 f186"/>
              <a:gd name="f349" fmla="*/ f282 1 f187"/>
              <a:gd name="f350" fmla="*/ f283 1 f186"/>
              <a:gd name="f351" fmla="*/ f284 1 f187"/>
              <a:gd name="f352" fmla="*/ f285 1 f186"/>
              <a:gd name="f353" fmla="*/ f286 1 f187"/>
              <a:gd name="f354" fmla="*/ f287 1 f186"/>
              <a:gd name="f355" fmla="*/ f288 1 f187"/>
              <a:gd name="f356" fmla="*/ f289 1 f186"/>
              <a:gd name="f357" fmla="*/ f290 1 f187"/>
              <a:gd name="f358" fmla="*/ f291 1 f186"/>
              <a:gd name="f359" fmla="*/ f292 1 f187"/>
              <a:gd name="f360" fmla="*/ f293 1 f186"/>
              <a:gd name="f361" fmla="*/ f294 1 f187"/>
              <a:gd name="f362" fmla="*/ f295 1 f186"/>
              <a:gd name="f363" fmla="*/ f296 1 f187"/>
              <a:gd name="f364" fmla="*/ f297 1 f186"/>
              <a:gd name="f365" fmla="*/ f298 1 f187"/>
              <a:gd name="f366" fmla="*/ f299 1 f186"/>
              <a:gd name="f367" fmla="*/ f300 1 f187"/>
              <a:gd name="f368" fmla="*/ f301 1 f186"/>
              <a:gd name="f369" fmla="*/ f302 1 f187"/>
              <a:gd name="f370" fmla="*/ f303 1 f186"/>
              <a:gd name="f371" fmla="*/ f304 1 f187"/>
              <a:gd name="f372" fmla="*/ f305 1 f186"/>
              <a:gd name="f373" fmla="*/ f306 1 f187"/>
              <a:gd name="f374" fmla="*/ f307 1 f186"/>
              <a:gd name="f375" fmla="*/ f308 1 f187"/>
              <a:gd name="f376" fmla="*/ f309 1 f186"/>
              <a:gd name="f377" fmla="*/ f310 1 f187"/>
              <a:gd name="f378" fmla="*/ f311 1 f186"/>
              <a:gd name="f379" fmla="*/ f312 1 f187"/>
              <a:gd name="f380" fmla="*/ f313 f181 1"/>
              <a:gd name="f381" fmla="*/ f314 f181 1"/>
              <a:gd name="f382" fmla="*/ f316 f182 1"/>
              <a:gd name="f383" fmla="*/ f315 f182 1"/>
              <a:gd name="f384" fmla="*/ f318 f181 1"/>
              <a:gd name="f385" fmla="*/ f319 f182 1"/>
              <a:gd name="f386" fmla="*/ f320 f181 1"/>
              <a:gd name="f387" fmla="*/ f321 f182 1"/>
              <a:gd name="f388" fmla="*/ f322 f181 1"/>
              <a:gd name="f389" fmla="*/ f323 f182 1"/>
              <a:gd name="f390" fmla="*/ f324 f181 1"/>
              <a:gd name="f391" fmla="*/ f325 f182 1"/>
              <a:gd name="f392" fmla="*/ f326 f181 1"/>
              <a:gd name="f393" fmla="*/ f327 f182 1"/>
              <a:gd name="f394" fmla="*/ f328 f181 1"/>
              <a:gd name="f395" fmla="*/ f329 f182 1"/>
              <a:gd name="f396" fmla="*/ f330 f181 1"/>
              <a:gd name="f397" fmla="*/ f331 f182 1"/>
              <a:gd name="f398" fmla="*/ f332 f181 1"/>
              <a:gd name="f399" fmla="*/ f333 f182 1"/>
              <a:gd name="f400" fmla="*/ f334 f181 1"/>
              <a:gd name="f401" fmla="*/ f335 f182 1"/>
              <a:gd name="f402" fmla="*/ f336 f181 1"/>
              <a:gd name="f403" fmla="*/ f337 f182 1"/>
              <a:gd name="f404" fmla="*/ f338 f181 1"/>
              <a:gd name="f405" fmla="*/ f339 f182 1"/>
              <a:gd name="f406" fmla="*/ f340 f181 1"/>
              <a:gd name="f407" fmla="*/ f341 f182 1"/>
              <a:gd name="f408" fmla="*/ f342 f181 1"/>
              <a:gd name="f409" fmla="*/ f343 f182 1"/>
              <a:gd name="f410" fmla="*/ f344 f181 1"/>
              <a:gd name="f411" fmla="*/ f345 f182 1"/>
              <a:gd name="f412" fmla="*/ f346 f181 1"/>
              <a:gd name="f413" fmla="*/ f347 f182 1"/>
              <a:gd name="f414" fmla="*/ f348 f181 1"/>
              <a:gd name="f415" fmla="*/ f349 f182 1"/>
              <a:gd name="f416" fmla="*/ f350 f181 1"/>
              <a:gd name="f417" fmla="*/ f351 f182 1"/>
              <a:gd name="f418" fmla="*/ f352 f181 1"/>
              <a:gd name="f419" fmla="*/ f353 f182 1"/>
              <a:gd name="f420" fmla="*/ f354 f181 1"/>
              <a:gd name="f421" fmla="*/ f355 f182 1"/>
              <a:gd name="f422" fmla="*/ f356 f181 1"/>
              <a:gd name="f423" fmla="*/ f357 f182 1"/>
              <a:gd name="f424" fmla="*/ f358 f181 1"/>
              <a:gd name="f425" fmla="*/ f359 f182 1"/>
              <a:gd name="f426" fmla="*/ f360 f181 1"/>
              <a:gd name="f427" fmla="*/ f361 f182 1"/>
              <a:gd name="f428" fmla="*/ f362 f181 1"/>
              <a:gd name="f429" fmla="*/ f363 f182 1"/>
              <a:gd name="f430" fmla="*/ f364 f181 1"/>
              <a:gd name="f431" fmla="*/ f365 f182 1"/>
              <a:gd name="f432" fmla="*/ f366 f181 1"/>
              <a:gd name="f433" fmla="*/ f367 f182 1"/>
              <a:gd name="f434" fmla="*/ f368 f181 1"/>
              <a:gd name="f435" fmla="*/ f369 f182 1"/>
              <a:gd name="f436" fmla="*/ f370 f181 1"/>
              <a:gd name="f437" fmla="*/ f371 f182 1"/>
              <a:gd name="f438" fmla="*/ f372 f181 1"/>
              <a:gd name="f439" fmla="*/ f373 f182 1"/>
              <a:gd name="f440" fmla="*/ f374 f181 1"/>
              <a:gd name="f441" fmla="*/ f375 f182 1"/>
              <a:gd name="f442" fmla="*/ f376 f181 1"/>
              <a:gd name="f443" fmla="*/ f377 f182 1"/>
              <a:gd name="f444" fmla="*/ f378 f181 1"/>
              <a:gd name="f445" fmla="*/ f379 f182 1"/>
            </a:gdLst>
            <a:ahLst/>
            <a:cxnLst>
              <a:cxn ang="3cd4">
                <a:pos x="hc" y="t"/>
              </a:cxn>
              <a:cxn ang="0">
                <a:pos x="r" y="vc"/>
              </a:cxn>
              <a:cxn ang="cd4">
                <a:pos x="hc" y="b"/>
              </a:cxn>
              <a:cxn ang="cd2">
                <a:pos x="l" y="vc"/>
              </a:cxn>
              <a:cxn ang="f317">
                <a:pos x="f384" y="f385"/>
              </a:cxn>
              <a:cxn ang="f317">
                <a:pos x="f386" y="f387"/>
              </a:cxn>
              <a:cxn ang="f317">
                <a:pos x="f388" y="f389"/>
              </a:cxn>
              <a:cxn ang="f317">
                <a:pos x="f390" y="f391"/>
              </a:cxn>
              <a:cxn ang="f317">
                <a:pos x="f392" y="f393"/>
              </a:cxn>
              <a:cxn ang="f317">
                <a:pos x="f394" y="f395"/>
              </a:cxn>
              <a:cxn ang="f317">
                <a:pos x="f396" y="f397"/>
              </a:cxn>
              <a:cxn ang="f317">
                <a:pos x="f398" y="f399"/>
              </a:cxn>
              <a:cxn ang="f317">
                <a:pos x="f400" y="f401"/>
              </a:cxn>
              <a:cxn ang="f317">
                <a:pos x="f402" y="f403"/>
              </a:cxn>
              <a:cxn ang="f317">
                <a:pos x="f404" y="f405"/>
              </a:cxn>
              <a:cxn ang="f317">
                <a:pos x="f406" y="f407"/>
              </a:cxn>
              <a:cxn ang="f317">
                <a:pos x="f408" y="f409"/>
              </a:cxn>
              <a:cxn ang="f317">
                <a:pos x="f410" y="f411"/>
              </a:cxn>
              <a:cxn ang="f317">
                <a:pos x="f412" y="f413"/>
              </a:cxn>
              <a:cxn ang="f317">
                <a:pos x="f414" y="f415"/>
              </a:cxn>
              <a:cxn ang="f317">
                <a:pos x="f416" y="f417"/>
              </a:cxn>
              <a:cxn ang="f317">
                <a:pos x="f418" y="f419"/>
              </a:cxn>
              <a:cxn ang="f317">
                <a:pos x="f420" y="f421"/>
              </a:cxn>
              <a:cxn ang="f317">
                <a:pos x="f422" y="f423"/>
              </a:cxn>
              <a:cxn ang="f317">
                <a:pos x="f424" y="f425"/>
              </a:cxn>
              <a:cxn ang="f317">
                <a:pos x="f426" y="f427"/>
              </a:cxn>
              <a:cxn ang="f317">
                <a:pos x="f428" y="f429"/>
              </a:cxn>
              <a:cxn ang="f317">
                <a:pos x="f430" y="f431"/>
              </a:cxn>
              <a:cxn ang="f317">
                <a:pos x="f432" y="f433"/>
              </a:cxn>
              <a:cxn ang="f317">
                <a:pos x="f434" y="f435"/>
              </a:cxn>
              <a:cxn ang="f317">
                <a:pos x="f436" y="f437"/>
              </a:cxn>
              <a:cxn ang="f317">
                <a:pos x="f438" y="f439"/>
              </a:cxn>
              <a:cxn ang="f317">
                <a:pos x="f440" y="f441"/>
              </a:cxn>
              <a:cxn ang="f317">
                <a:pos x="f442" y="f443"/>
              </a:cxn>
              <a:cxn ang="f317">
                <a:pos x="f444" y="f445"/>
              </a:cxn>
              <a:cxn ang="f317">
                <a:pos x="f384" y="f445"/>
              </a:cxn>
            </a:cxnLst>
            <a:rect l="f380" t="f383" r="f381" b="f382"/>
            <a:pathLst>
              <a:path w="3843750" h="5956080">
                <a:moveTo>
                  <a:pt x="f5" y="f8"/>
                </a:moveTo>
                <a:cubicBezTo>
                  <a:pt x="f9" y="f10"/>
                  <a:pt x="f11" y="f12"/>
                  <a:pt x="f13" y="f12"/>
                </a:cubicBezTo>
                <a:cubicBezTo>
                  <a:pt x="f11"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5" y="f126"/>
                  <a:pt x="f127" y="f128"/>
                  <a:pt x="f129" y="f130"/>
                </a:cubicBezTo>
                <a:cubicBezTo>
                  <a:pt x="f131" y="f132"/>
                  <a:pt x="f133" y="f134"/>
                  <a:pt x="f135" y="f136"/>
                </a:cubicBezTo>
                <a:cubicBezTo>
                  <a:pt x="f137" y="f138"/>
                  <a:pt x="f139" y="f140"/>
                  <a:pt x="f141" y="f142"/>
                </a:cubicBezTo>
                <a:cubicBezTo>
                  <a:pt x="f143" y="f144"/>
                  <a:pt x="f145" y="f146"/>
                  <a:pt x="f147" y="f148"/>
                </a:cubicBezTo>
                <a:cubicBezTo>
                  <a:pt x="f149" y="f150"/>
                  <a:pt x="f151" y="f152"/>
                  <a:pt x="f153" y="f154"/>
                </a:cubicBezTo>
                <a:cubicBezTo>
                  <a:pt x="f155" y="f156"/>
                  <a:pt x="f157" y="f158"/>
                  <a:pt x="f159" y="f160"/>
                </a:cubicBezTo>
                <a:cubicBezTo>
                  <a:pt x="f161" y="f162"/>
                  <a:pt x="f163" y="f164"/>
                  <a:pt x="f165" y="f166"/>
                </a:cubicBezTo>
                <a:cubicBezTo>
                  <a:pt x="f167" y="f168"/>
                  <a:pt x="f169" y="f170"/>
                  <a:pt x="f169" y="f170"/>
                </a:cubicBezTo>
                <a:cubicBezTo>
                  <a:pt x="f169" y="f170"/>
                  <a:pt x="f171" y="f172"/>
                  <a:pt x="f173" y="f174"/>
                </a:cubicBezTo>
                <a:cubicBezTo>
                  <a:pt x="f175" y="f176"/>
                  <a:pt x="f177" y="f178"/>
                  <a:pt x="f179" y="f5"/>
                </a:cubicBezTo>
                <a:lnTo>
                  <a:pt x="f5" y="f5"/>
                </a:lnTo>
                <a:close/>
              </a:path>
            </a:pathLst>
          </a:custGeom>
          <a:solidFill>
            <a:srgbClr val="F07C98">
              <a:alpha val="20000"/>
            </a:srgbClr>
          </a:solidFill>
          <a:ln cap="flat">
            <a:noFill/>
            <a:prstDash val="solid"/>
          </a:ln>
        </p:spPr>
        <p:txBody>
          <a:bodyPr vert="horz" wrap="square" lIns="91440" tIns="45720" rIns="91440" bIns="45720" anchor="ctr" anchorCtr="0" compatLnSpc="1">
            <a:no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7F7B9320-B472-71E5-1F8A-C98751393E56}"/>
              </a:ext>
            </a:extLst>
          </p:cNvPr>
          <p:cNvSpPr txBox="1">
            <a:spLocks noGrp="1"/>
          </p:cNvSpPr>
          <p:nvPr>
            <p:ph type="title"/>
          </p:nvPr>
        </p:nvSpPr>
        <p:spPr>
          <a:xfrm>
            <a:off x="831847" y="1078992"/>
            <a:ext cx="5266944" cy="3136391"/>
          </a:xfrm>
        </p:spPr>
        <p:txBody>
          <a:bodyPr anchor="b"/>
          <a:lstStyle>
            <a:lvl1pPr>
              <a:defRPr sz="4800"/>
            </a:lvl1pPr>
          </a:lstStyle>
          <a:p>
            <a:pPr lvl="0"/>
            <a:r>
              <a:rPr lang="en-US"/>
              <a:t>Click to edit Master title style</a:t>
            </a:r>
            <a:endParaRPr lang="en-GB"/>
          </a:p>
        </p:txBody>
      </p:sp>
      <p:sp>
        <p:nvSpPr>
          <p:cNvPr id="4" name="Text Placeholder 2">
            <a:extLst>
              <a:ext uri="{FF2B5EF4-FFF2-40B4-BE49-F238E27FC236}">
                <a16:creationId xmlns:a16="http://schemas.microsoft.com/office/drawing/2014/main" id="{6D908D2A-C448-73CA-778E-9265C6629DB2}"/>
              </a:ext>
            </a:extLst>
          </p:cNvPr>
          <p:cNvSpPr txBox="1">
            <a:spLocks noGrp="1"/>
          </p:cNvSpPr>
          <p:nvPr>
            <p:ph type="body" idx="1"/>
          </p:nvPr>
        </p:nvSpPr>
        <p:spPr>
          <a:xfrm>
            <a:off x="831847" y="4279392"/>
            <a:ext cx="5266944" cy="1500182"/>
          </a:xfrm>
        </p:spPr>
        <p:txBody>
          <a:bodyPr/>
          <a:lstStyle>
            <a:lvl1pPr marL="0" indent="0">
              <a:buNone/>
              <a:defRPr lang="en-US" sz="2400" cap="all"/>
            </a:lvl1pPr>
          </a:lstStyle>
          <a:p>
            <a:pPr lvl="0"/>
            <a:r>
              <a:rPr lang="en-US"/>
              <a:t>Click to edit Master text styles</a:t>
            </a:r>
          </a:p>
        </p:txBody>
      </p:sp>
      <p:sp>
        <p:nvSpPr>
          <p:cNvPr id="5" name="Date Placeholder 3">
            <a:extLst>
              <a:ext uri="{FF2B5EF4-FFF2-40B4-BE49-F238E27FC236}">
                <a16:creationId xmlns:a16="http://schemas.microsoft.com/office/drawing/2014/main" id="{B9FCE4A6-144D-AA45-7B0C-3A4D2AE56C45}"/>
              </a:ext>
            </a:extLst>
          </p:cNvPr>
          <p:cNvSpPr txBox="1">
            <a:spLocks noGrp="1"/>
          </p:cNvSpPr>
          <p:nvPr>
            <p:ph type="dt" sz="half" idx="7"/>
          </p:nvPr>
        </p:nvSpPr>
        <p:spPr/>
        <p:txBody>
          <a:bodyPr/>
          <a:lstStyle>
            <a:lvl1pPr>
              <a:defRPr/>
            </a:lvl1pPr>
          </a:lstStyle>
          <a:p>
            <a:pPr lvl="0"/>
            <a:r>
              <a:rPr lang="en-GB"/>
              <a:t>9/3/20XX</a:t>
            </a:r>
          </a:p>
        </p:txBody>
      </p:sp>
      <p:sp>
        <p:nvSpPr>
          <p:cNvPr id="6" name="Footer Placeholder 4">
            <a:extLst>
              <a:ext uri="{FF2B5EF4-FFF2-40B4-BE49-F238E27FC236}">
                <a16:creationId xmlns:a16="http://schemas.microsoft.com/office/drawing/2014/main" id="{18857A0E-16DC-A722-29BC-6CAC5C01E249}"/>
              </a:ext>
            </a:extLst>
          </p:cNvPr>
          <p:cNvSpPr txBox="1">
            <a:spLocks noGrp="1"/>
          </p:cNvSpPr>
          <p:nvPr>
            <p:ph type="ftr" sz="quarter" idx="9"/>
          </p:nvPr>
        </p:nvSpPr>
        <p:spPr/>
        <p:txBody>
          <a:bodyPr/>
          <a:lstStyle>
            <a:lvl1pPr>
              <a:defRPr/>
            </a:lvl1pPr>
          </a:lstStyle>
          <a:p>
            <a:pPr lvl="0"/>
            <a:r>
              <a:rPr lang="en-GB"/>
              <a:t>Presentation Title</a:t>
            </a:r>
          </a:p>
        </p:txBody>
      </p:sp>
      <p:sp>
        <p:nvSpPr>
          <p:cNvPr id="7" name="Slide Number Placeholder 5">
            <a:extLst>
              <a:ext uri="{FF2B5EF4-FFF2-40B4-BE49-F238E27FC236}">
                <a16:creationId xmlns:a16="http://schemas.microsoft.com/office/drawing/2014/main" id="{32623BC8-BC33-04C7-5547-D607F49D61F2}"/>
              </a:ext>
            </a:extLst>
          </p:cNvPr>
          <p:cNvSpPr txBox="1">
            <a:spLocks noGrp="1"/>
          </p:cNvSpPr>
          <p:nvPr>
            <p:ph type="sldNum" sz="quarter" idx="8"/>
          </p:nvPr>
        </p:nvSpPr>
        <p:spPr/>
        <p:txBody>
          <a:bodyPr/>
          <a:lstStyle>
            <a:lvl1pPr>
              <a:defRPr/>
            </a:lvl1pPr>
          </a:lstStyle>
          <a:p>
            <a:pPr lvl="0"/>
            <a:fld id="{3319A574-E82A-4E22-BB67-73AE141825B1}" type="slidenum">
              <a:t>‹#›</a:t>
            </a:fld>
            <a:endParaRPr lang="en-GB"/>
          </a:p>
        </p:txBody>
      </p:sp>
    </p:spTree>
    <p:extLst>
      <p:ext uri="{BB962C8B-B14F-4D97-AF65-F5344CB8AC3E}">
        <p14:creationId xmlns:p14="http://schemas.microsoft.com/office/powerpoint/2010/main" val="5466120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1E9964-528F-3243-C873-6DDE94D2DF00}"/>
              </a:ext>
            </a:extLst>
          </p:cNvPr>
          <p:cNvSpPr txBox="1">
            <a:spLocks noGrp="1"/>
          </p:cNvSpPr>
          <p:nvPr>
            <p:ph type="dt" sz="half" idx="7"/>
          </p:nvPr>
        </p:nvSpPr>
        <p:spPr/>
        <p:txBody>
          <a:bodyPr/>
          <a:lstStyle>
            <a:lvl1pPr>
              <a:defRPr/>
            </a:lvl1pPr>
          </a:lstStyle>
          <a:p>
            <a:pPr lvl="0"/>
            <a:r>
              <a:rPr lang="en-GB"/>
              <a:t>9/3/20XX</a:t>
            </a:r>
          </a:p>
        </p:txBody>
      </p:sp>
      <p:sp>
        <p:nvSpPr>
          <p:cNvPr id="3" name="Footer Placeholder 2">
            <a:extLst>
              <a:ext uri="{FF2B5EF4-FFF2-40B4-BE49-F238E27FC236}">
                <a16:creationId xmlns:a16="http://schemas.microsoft.com/office/drawing/2014/main" id="{E54DC9DA-5013-F1A6-AA2E-3B89AC4FA89E}"/>
              </a:ext>
            </a:extLst>
          </p:cNvPr>
          <p:cNvSpPr txBox="1">
            <a:spLocks noGrp="1"/>
          </p:cNvSpPr>
          <p:nvPr>
            <p:ph type="ftr" sz="quarter" idx="9"/>
          </p:nvPr>
        </p:nvSpPr>
        <p:spPr/>
        <p:txBody>
          <a:bodyPr/>
          <a:lstStyle>
            <a:lvl1pPr>
              <a:defRPr/>
            </a:lvl1pPr>
          </a:lstStyle>
          <a:p>
            <a:pPr lvl="0"/>
            <a:r>
              <a:rPr lang="en-GB"/>
              <a:t>Presentation Title</a:t>
            </a:r>
          </a:p>
        </p:txBody>
      </p:sp>
      <p:sp>
        <p:nvSpPr>
          <p:cNvPr id="4" name="Slide Number Placeholder 3">
            <a:extLst>
              <a:ext uri="{FF2B5EF4-FFF2-40B4-BE49-F238E27FC236}">
                <a16:creationId xmlns:a16="http://schemas.microsoft.com/office/drawing/2014/main" id="{349494AD-0F67-CE71-8771-893F9A26B0CD}"/>
              </a:ext>
            </a:extLst>
          </p:cNvPr>
          <p:cNvSpPr txBox="1">
            <a:spLocks noGrp="1"/>
          </p:cNvSpPr>
          <p:nvPr>
            <p:ph type="sldNum" sz="quarter" idx="8"/>
          </p:nvPr>
        </p:nvSpPr>
        <p:spPr/>
        <p:txBody>
          <a:bodyPr/>
          <a:lstStyle>
            <a:lvl1pPr>
              <a:defRPr/>
            </a:lvl1pPr>
          </a:lstStyle>
          <a:p>
            <a:pPr lvl="0"/>
            <a:fld id="{01139538-FF58-4B61-B255-D87EA3C6E54B}" type="slidenum">
              <a:t>‹#›</a:t>
            </a:fld>
            <a:endParaRPr lang="en-GB"/>
          </a:p>
        </p:txBody>
      </p:sp>
    </p:spTree>
    <p:extLst>
      <p:ext uri="{BB962C8B-B14F-4D97-AF65-F5344CB8AC3E}">
        <p14:creationId xmlns:p14="http://schemas.microsoft.com/office/powerpoint/2010/main" val="405790613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Freeform: Shape 7" descr="Tag=AccentColor&#10;Flavor=Light&#10;Target=Fill">
            <a:extLst>
              <a:ext uri="{FF2B5EF4-FFF2-40B4-BE49-F238E27FC236}">
                <a16:creationId xmlns:a16="http://schemas.microsoft.com/office/drawing/2014/main" id="{76478E82-2547-AE19-0405-8D5F813022BB}"/>
              </a:ext>
            </a:extLst>
          </p:cNvPr>
          <p:cNvSpPr/>
          <p:nvPr/>
        </p:nvSpPr>
        <p:spPr>
          <a:xfrm>
            <a:off x="4726725" y="0"/>
            <a:ext cx="7472385" cy="6858000"/>
          </a:xfrm>
          <a:custGeom>
            <a:avLst/>
            <a:gdLst>
              <a:gd name="f0" fmla="val 10800000"/>
              <a:gd name="f1" fmla="val 5400000"/>
              <a:gd name="f2" fmla="val 180"/>
              <a:gd name="f3" fmla="val w"/>
              <a:gd name="f4" fmla="val h"/>
              <a:gd name="f5" fmla="val 0"/>
              <a:gd name="f6" fmla="val 7472381"/>
              <a:gd name="f7" fmla="val 6886575"/>
              <a:gd name="f8" fmla="val 1232666"/>
              <a:gd name="f9" fmla="val 814388"/>
              <a:gd name="f10" fmla="val 6411516"/>
              <a:gd name="f11" fmla="val 6992676"/>
              <a:gd name="f12" fmla="val 1946893"/>
              <a:gd name="f13" fmla="val 1801205"/>
              <a:gd name="f14" fmla="val 6815137"/>
              <a:gd name="f15" fmla="val 1662624"/>
              <a:gd name="f16" fmla="val 6729412"/>
              <a:gd name="f17" fmla="val 1506276"/>
              <a:gd name="f18" fmla="val 6686550"/>
              <a:gd name="f19" fmla="val 1399675"/>
              <a:gd name="f20" fmla="val 6657975"/>
              <a:gd name="f21" fmla="val 1296627"/>
              <a:gd name="f22" fmla="val 6607969"/>
              <a:gd name="f23" fmla="val 1314394"/>
              <a:gd name="f24" fmla="val 6457949"/>
              <a:gd name="f25" fmla="val 1317947"/>
              <a:gd name="f26" fmla="val 6415087"/>
              <a:gd name="f27" fmla="val 1289520"/>
              <a:gd name="f28" fmla="val 6382941"/>
              <a:gd name="f29" fmla="val 1246880"/>
              <a:gd name="f30" fmla="val 6393656"/>
              <a:gd name="f31" fmla="val 1165153"/>
              <a:gd name="f32" fmla="val 1126065"/>
              <a:gd name="f33" fmla="val 6354365"/>
              <a:gd name="f34" fmla="val 1079872"/>
              <a:gd name="f35" fmla="val 6307931"/>
              <a:gd name="f36" fmla="val 998144"/>
              <a:gd name="f37" fmla="val 6225779"/>
              <a:gd name="f38" fmla="val 919970"/>
              <a:gd name="f39" fmla="val 6140052"/>
              <a:gd name="f40" fmla="val 788495"/>
              <a:gd name="f41" fmla="val 6125765"/>
              <a:gd name="f42" fmla="val 813369"/>
              <a:gd name="f43" fmla="val 6061471"/>
              <a:gd name="f44" fmla="val 856009"/>
              <a:gd name="f45" fmla="val 6068615"/>
              <a:gd name="f46" fmla="val 895097"/>
              <a:gd name="f47" fmla="val 6082903"/>
              <a:gd name="f48" fmla="val 6118622"/>
              <a:gd name="f49" fmla="val 1101192"/>
              <a:gd name="f50" fmla="val 6157912"/>
              <a:gd name="f51" fmla="val 1204239"/>
              <a:gd name="f52" fmla="val 6193631"/>
              <a:gd name="f53" fmla="val 1271754"/>
              <a:gd name="f54" fmla="val 6215062"/>
              <a:gd name="f55" fmla="val 1339267"/>
              <a:gd name="f56" fmla="val 6247209"/>
              <a:gd name="f57" fmla="val 1428102"/>
              <a:gd name="f58" fmla="val 6222206"/>
              <a:gd name="f59" fmla="val 1349928"/>
              <a:gd name="f60" fmla="val 6093619"/>
              <a:gd name="f61" fmla="val 1218453"/>
              <a:gd name="f62" fmla="val 1111852"/>
              <a:gd name="f63" fmla="val 6029325"/>
              <a:gd name="f64" fmla="val 980377"/>
              <a:gd name="f65" fmla="val 5979319"/>
              <a:gd name="f66" fmla="val 902203"/>
              <a:gd name="f67" fmla="val 5886450"/>
              <a:gd name="f68" fmla="val 806262"/>
              <a:gd name="f69" fmla="val 5779294"/>
              <a:gd name="f70" fmla="val 5750719"/>
              <a:gd name="f71" fmla="val 962610"/>
              <a:gd name="f72" fmla="val 5829300"/>
              <a:gd name="f73" fmla="val 1040785"/>
              <a:gd name="f74" fmla="val 5825728"/>
              <a:gd name="f75" fmla="val 1044338"/>
              <a:gd name="f76" fmla="val 5815012"/>
              <a:gd name="f77" fmla="val 1051445"/>
              <a:gd name="f78" fmla="val 5793581"/>
              <a:gd name="f79" fmla="val 923523"/>
              <a:gd name="f80" fmla="val 5736431"/>
              <a:gd name="f81" fmla="val 866670"/>
              <a:gd name="f82" fmla="val 5629275"/>
              <a:gd name="f83" fmla="val 845349"/>
              <a:gd name="f84" fmla="val 5497115"/>
              <a:gd name="f85" fmla="val 838243"/>
              <a:gd name="f86" fmla="val 5429250"/>
              <a:gd name="f87" fmla="val 792049"/>
              <a:gd name="f88" fmla="val 5407819"/>
              <a:gd name="f89" fmla="val 745855"/>
              <a:gd name="f90" fmla="val 5375672"/>
              <a:gd name="f91" fmla="val 589507"/>
              <a:gd name="f92" fmla="val 5264943"/>
              <a:gd name="f93" fmla="val 422499"/>
              <a:gd name="f94" fmla="val 5164931"/>
              <a:gd name="f95" fmla="val 291024"/>
              <a:gd name="f96" fmla="val 5014913"/>
              <a:gd name="f97" fmla="val 443819"/>
              <a:gd name="f98" fmla="val 5032771"/>
              <a:gd name="f99" fmla="val 564633"/>
              <a:gd name="f100" fmla="val 5132784"/>
              <a:gd name="f101" fmla="val 724535"/>
              <a:gd name="f102" fmla="val 5175647"/>
              <a:gd name="f103" fmla="val 596614"/>
              <a:gd name="f104" fmla="val 5011340"/>
              <a:gd name="f105" fmla="val 429605"/>
              <a:gd name="f106" fmla="val 4925615"/>
              <a:gd name="f107" fmla="val 276811"/>
              <a:gd name="f108" fmla="val 4825603"/>
              <a:gd name="f109" fmla="val 205743"/>
              <a:gd name="f110" fmla="val 4779169"/>
              <a:gd name="f111" fmla="val 141783"/>
              <a:gd name="f112" fmla="val 4722018"/>
              <a:gd name="f113" fmla="val 60055"/>
              <a:gd name="f114" fmla="val 4697016"/>
              <a:gd name="f115" fmla="val 31628"/>
              <a:gd name="f116" fmla="val 4689872"/>
              <a:gd name="f117" fmla="+- 0 0 18119"/>
              <a:gd name="f118" fmla="val 4672013"/>
              <a:gd name="f119" fmla="val 6755"/>
              <a:gd name="f120" fmla="val 4622006"/>
              <a:gd name="f121" fmla="val 28075"/>
              <a:gd name="f122" fmla="val 4579144"/>
              <a:gd name="f123" fmla="val 67162"/>
              <a:gd name="f124" fmla="val 4593432"/>
              <a:gd name="f125" fmla="val 102696"/>
              <a:gd name="f126" fmla="val 4604146"/>
              <a:gd name="f127" fmla="val 187976"/>
              <a:gd name="f128" fmla="val 4632722"/>
              <a:gd name="f129" fmla="val 280364"/>
              <a:gd name="f130" fmla="val 397625"/>
              <a:gd name="f131" fmla="val 298131"/>
              <a:gd name="f132" fmla="val 4496990"/>
              <a:gd name="f133" fmla="val 116909"/>
              <a:gd name="f134" fmla="val 4539853"/>
              <a:gd name="f135" fmla="val 4396978"/>
              <a:gd name="f136" fmla="val 138229"/>
              <a:gd name="f137" fmla="val 4371976"/>
              <a:gd name="f138" fmla="val 219957"/>
              <a:gd name="f139" fmla="val 4421982"/>
              <a:gd name="f140" fmla="val 305237"/>
              <a:gd name="f141" fmla="val 4432697"/>
              <a:gd name="f142" fmla="val 383412"/>
              <a:gd name="f143" fmla="val 4443413"/>
              <a:gd name="f144" fmla="val 401178"/>
              <a:gd name="f145" fmla="val 4418409"/>
              <a:gd name="f146" fmla="val 4339828"/>
              <a:gd name="f147" fmla="val 354985"/>
              <a:gd name="f148" fmla="val 4218385"/>
              <a:gd name="f149" fmla="val 4157662"/>
              <a:gd name="f150" fmla="val 511333"/>
              <a:gd name="f151" fmla="val 4189810"/>
              <a:gd name="f152" fmla="val 617934"/>
              <a:gd name="f153" fmla="val 4221956"/>
              <a:gd name="f154" fmla="val 628594"/>
              <a:gd name="f155" fmla="val 4175522"/>
              <a:gd name="f156" fmla="val 600167"/>
              <a:gd name="f157" fmla="val 4107656"/>
              <a:gd name="f158" fmla="val 557527"/>
              <a:gd name="f159" fmla="val 4007644"/>
              <a:gd name="f160" fmla="val 603720"/>
              <a:gd name="f161" fmla="val 3929063"/>
              <a:gd name="f162" fmla="val 635701"/>
              <a:gd name="f163" fmla="val 3843337"/>
              <a:gd name="f164" fmla="val 685448"/>
              <a:gd name="f165" fmla="val 3714750"/>
              <a:gd name="f166" fmla="val 664128"/>
              <a:gd name="f167" fmla="val 3650456"/>
              <a:gd name="f168" fmla="val 561080"/>
              <a:gd name="f169" fmla="val 3554015"/>
              <a:gd name="f170" fmla="val 500673"/>
              <a:gd name="f171" fmla="val 3500438"/>
              <a:gd name="f172" fmla="val 440265"/>
              <a:gd name="f173" fmla="val 3454003"/>
              <a:gd name="f174" fmla="val 3407569"/>
              <a:gd name="f175" fmla="val 550420"/>
              <a:gd name="f176" fmla="val 3382565"/>
              <a:gd name="f177" fmla="val 347878"/>
              <a:gd name="f178" fmla="val 3296841"/>
              <a:gd name="f179" fmla="val 415392"/>
              <a:gd name="f180" fmla="val 3243263"/>
              <a:gd name="f181" fmla="val 553973"/>
              <a:gd name="f182" fmla="val 3221831"/>
              <a:gd name="f183" fmla="val 3393282"/>
              <a:gd name="f184" fmla="val 852456"/>
              <a:gd name="f185" fmla="val 3343275"/>
              <a:gd name="f186" fmla="val 625041"/>
              <a:gd name="f187" fmla="val 3196828"/>
              <a:gd name="f188" fmla="val 369198"/>
              <a:gd name="f189" fmla="val 3150393"/>
              <a:gd name="f190" fmla="val 202190"/>
              <a:gd name="f191" fmla="val 2953940"/>
              <a:gd name="f192" fmla="val 241277"/>
              <a:gd name="f193" fmla="val 2911078"/>
              <a:gd name="f194" fmla="val 312344"/>
              <a:gd name="f195" fmla="val 2936081"/>
              <a:gd name="f196" fmla="val 2925365"/>
              <a:gd name="f197" fmla="val 2993232"/>
              <a:gd name="f198" fmla="val 706768"/>
              <a:gd name="f199" fmla="val 2714625"/>
              <a:gd name="f200" fmla="val 713875"/>
              <a:gd name="f201" fmla="val 720982"/>
              <a:gd name="f202" fmla="val 728088"/>
              <a:gd name="f203" fmla="val 2703909"/>
              <a:gd name="f204" fmla="val 767175"/>
              <a:gd name="f205" fmla="val 2664619"/>
              <a:gd name="f206" fmla="val 731642"/>
              <a:gd name="f207" fmla="val 2571750"/>
              <a:gd name="f208" fmla="val 795602"/>
              <a:gd name="f209" fmla="val 2564606"/>
              <a:gd name="f210" fmla="val 2557462"/>
              <a:gd name="f211" fmla="val 934184"/>
              <a:gd name="f212" fmla="val 2525315"/>
              <a:gd name="f213" fmla="val 1008804"/>
              <a:gd name="f214" fmla="val 2543175"/>
              <a:gd name="f215" fmla="val 1065658"/>
              <a:gd name="f216" fmla="val 2575322"/>
              <a:gd name="f217" fmla="val 1186473"/>
              <a:gd name="f218" fmla="val 1250433"/>
              <a:gd name="f219" fmla="val 2696766"/>
              <a:gd name="f220" fmla="val 1378355"/>
              <a:gd name="f221" fmla="val 2536031"/>
              <a:gd name="f222" fmla="val 2528888"/>
              <a:gd name="f223" fmla="val 1488509"/>
              <a:gd name="f224" fmla="val 2546747"/>
              <a:gd name="f225" fmla="val 1548916"/>
              <a:gd name="f226" fmla="val 2553891"/>
              <a:gd name="f227" fmla="val 1598663"/>
              <a:gd name="f228" fmla="val 2561035"/>
              <a:gd name="f229" fmla="val 1659071"/>
              <a:gd name="f230" fmla="val 2593181"/>
              <a:gd name="f231" fmla="val 1694604"/>
              <a:gd name="f232" fmla="val 1712371"/>
              <a:gd name="f233" fmla="val 2489596"/>
              <a:gd name="f234" fmla="val 1627090"/>
              <a:gd name="f235" fmla="val 2418159"/>
              <a:gd name="f236" fmla="val 1552469"/>
              <a:gd name="f237" fmla="val 2411015"/>
              <a:gd name="f238" fmla="val 1484956"/>
              <a:gd name="f239" fmla="val 2403872"/>
              <a:gd name="f240" fmla="val 1417442"/>
              <a:gd name="f241" fmla="val 2396728"/>
              <a:gd name="f242" fmla="val 1353481"/>
              <a:gd name="f243" fmla="val 1275307"/>
              <a:gd name="f244" fmla="val 2428875"/>
              <a:gd name="f245" fmla="val 2400300"/>
              <a:gd name="f246" fmla="val 1211346"/>
              <a:gd name="f247" fmla="val 2336007"/>
              <a:gd name="f248" fmla="val 2268141"/>
              <a:gd name="f249" fmla="val 1140279"/>
              <a:gd name="f250" fmla="val 2232422"/>
              <a:gd name="f251" fmla="val 1076318"/>
              <a:gd name="f252" fmla="val 2200275"/>
              <a:gd name="f253" fmla="val 2121694"/>
              <a:gd name="f254" fmla="val 770729"/>
              <a:gd name="f255" fmla="val 2028825"/>
              <a:gd name="f256" fmla="val 1982390"/>
              <a:gd name="f257" fmla="val 568187"/>
              <a:gd name="f258" fmla="val 1975246"/>
              <a:gd name="f259" fmla="val 529100"/>
              <a:gd name="f260" fmla="val 1960959"/>
              <a:gd name="f261" fmla="val 514886"/>
              <a:gd name="f262" fmla="val 1900238"/>
              <a:gd name="f263" fmla="val 976824"/>
              <a:gd name="f264" fmla="val 1993106"/>
              <a:gd name="f265" fmla="val 1396121"/>
              <a:gd name="f266" fmla="val 1872273"/>
              <a:gd name="f267" fmla="val 2218135"/>
              <a:gd name="f268" fmla="val 1744351"/>
              <a:gd name="f269" fmla="val 2143125"/>
              <a:gd name="f270" fmla="val 1591557"/>
              <a:gd name="f271" fmla="val 2139554"/>
              <a:gd name="f272" fmla="val 1452975"/>
              <a:gd name="f273" fmla="val 2085975"/>
              <a:gd name="f274" fmla="val 2046685"/>
              <a:gd name="f275" fmla="val 1644857"/>
              <a:gd name="f276" fmla="val 2089547"/>
              <a:gd name="f277" fmla="val 1737245"/>
              <a:gd name="f278" fmla="val 2110978"/>
              <a:gd name="f279" fmla="val 1815419"/>
              <a:gd name="f280" fmla="val 2128837"/>
              <a:gd name="f281" fmla="val 1886486"/>
              <a:gd name="f282" fmla="val 2132410"/>
              <a:gd name="f283" fmla="val 1893593"/>
              <a:gd name="f284" fmla="val 2021681"/>
              <a:gd name="f285" fmla="val 2010965"/>
              <a:gd name="f286" fmla="val 2003821"/>
              <a:gd name="f287" fmla="val 1865166"/>
              <a:gd name="f288" fmla="val 1946672"/>
              <a:gd name="f289" fmla="val 1826079"/>
              <a:gd name="f290" fmla="val 1925240"/>
              <a:gd name="f291" fmla="val 1776332"/>
              <a:gd name="f292" fmla="val 1910953"/>
              <a:gd name="f293" fmla="val 1747905"/>
              <a:gd name="f294" fmla="val 1903809"/>
              <a:gd name="f295" fmla="val 1708818"/>
              <a:gd name="f296" fmla="val 1889522"/>
              <a:gd name="f297" fmla="val 1857375"/>
              <a:gd name="f298" fmla="val 1735931"/>
              <a:gd name="f299" fmla="val 1616430"/>
              <a:gd name="f300" fmla="val 1700212"/>
              <a:gd name="f301" fmla="val 1524043"/>
              <a:gd name="f302" fmla="val 1664493"/>
              <a:gd name="f303" fmla="val 1573790"/>
              <a:gd name="f304" fmla="val 1603772"/>
              <a:gd name="f305" fmla="val 1646635"/>
              <a:gd name="f306" fmla="val 1655517"/>
              <a:gd name="f307" fmla="val 1643062"/>
              <a:gd name="f308" fmla="val 1680391"/>
              <a:gd name="f309" fmla="val 1639491"/>
              <a:gd name="f310" fmla="val 1705264"/>
              <a:gd name="f311" fmla="val 1635919"/>
              <a:gd name="f312" fmla="val 1578769"/>
              <a:gd name="f313" fmla="val 1546622"/>
              <a:gd name="f314" fmla="val 1669731"/>
              <a:gd name="f315" fmla="val 1513383"/>
              <a:gd name="f316" fmla="val 1543050"/>
              <a:gd name="f317" fmla="val 1424548"/>
              <a:gd name="f318" fmla="val 1371600"/>
              <a:gd name="f319" fmla="val 1261093"/>
              <a:gd name="f320" fmla="val 1161599"/>
              <a:gd name="f321" fmla="val 1310841"/>
              <a:gd name="f322" fmla="val 1275159"/>
              <a:gd name="f323" fmla="val 1229113"/>
              <a:gd name="f324" fmla="val 1235869"/>
              <a:gd name="f325" fmla="val 1225153"/>
              <a:gd name="f326" fmla="val 1278860"/>
              <a:gd name="f327" fmla="val 1210866"/>
              <a:gd name="f328" fmla="val 1307287"/>
              <a:gd name="f329" fmla="val 1214437"/>
              <a:gd name="f330" fmla="val 1335714"/>
              <a:gd name="f331" fmla="val 1218009"/>
              <a:gd name="f332" fmla="val 1360588"/>
              <a:gd name="f333" fmla="val 1243013"/>
              <a:gd name="f334" fmla="val 1413888"/>
              <a:gd name="f335" fmla="val 1160860"/>
              <a:gd name="f336" fmla="val 1367694"/>
              <a:gd name="f337" fmla="val 1135856"/>
              <a:gd name="f338" fmla="val 1325054"/>
              <a:gd name="f339" fmla="val 1117997"/>
              <a:gd name="f340" fmla="val 1075135"/>
              <a:gd name="f341" fmla="val 1025129"/>
              <a:gd name="f342" fmla="val 1037231"/>
              <a:gd name="f343" fmla="val 1010841"/>
              <a:gd name="f344" fmla="val 1001698"/>
              <a:gd name="f345" fmla="val 1007269"/>
              <a:gd name="f346" fmla="val 989409"/>
              <a:gd name="f347" fmla="val 983931"/>
              <a:gd name="f348" fmla="val 953690"/>
              <a:gd name="f349" fmla="val 991037"/>
              <a:gd name="f350" fmla="val 907256"/>
              <a:gd name="f351" fmla="val 1026571"/>
              <a:gd name="f352" fmla="val 921544"/>
              <a:gd name="f353" fmla="val 1054998"/>
              <a:gd name="f354" fmla="val 925115"/>
              <a:gd name="f355" fmla="val 1072765"/>
              <a:gd name="f356" fmla="val 928688"/>
              <a:gd name="f357" fmla="val 1090532"/>
              <a:gd name="f358" fmla="val 939403"/>
              <a:gd name="f359" fmla="val 1108299"/>
              <a:gd name="f360" fmla="val 914400"/>
              <a:gd name="f361" fmla="val 692555"/>
              <a:gd name="f362" fmla="val 660797"/>
              <a:gd name="f363" fmla="val 472246"/>
              <a:gd name="f364" fmla="val 675085"/>
              <a:gd name="f365" fmla="val 467915"/>
              <a:gd name="f366" fmla="val 109802"/>
              <a:gd name="f367" fmla="val 428625"/>
              <a:gd name="f368" fmla="val 184423"/>
              <a:gd name="f369" fmla="val 457200"/>
              <a:gd name="f370" fmla="val 255490"/>
              <a:gd name="f371" fmla="val 464344"/>
              <a:gd name="f372" fmla="val 433159"/>
              <a:gd name="f373" fmla="val 482203"/>
              <a:gd name="f374" fmla="val 323004"/>
              <a:gd name="f375" fmla="val 514350"/>
              <a:gd name="f376" fmla="val 535781"/>
              <a:gd name="f377" fmla="val 585954"/>
              <a:gd name="f378" fmla="val 546497"/>
              <a:gd name="f379" fmla="val 582216"/>
              <a:gd name="f380" fmla="val 760069"/>
              <a:gd name="f381" fmla="val 525066"/>
              <a:gd name="f382" fmla="val 824029"/>
              <a:gd name="f383" fmla="val 485775"/>
              <a:gd name="f384" fmla="val 927077"/>
              <a:gd name="f385" fmla="val 528637"/>
              <a:gd name="f386" fmla="val 1005251"/>
              <a:gd name="f387" fmla="val 560785"/>
              <a:gd name="f388" fmla="val 1069212"/>
              <a:gd name="f389" fmla="val 589360"/>
              <a:gd name="f390" fmla="val 1133172"/>
              <a:gd name="f391" fmla="val 596503"/>
              <a:gd name="f392" fmla="val 539354"/>
              <a:gd name="f393" fmla="val 521494"/>
              <a:gd name="f394" fmla="val 1019464"/>
              <a:gd name="f395" fmla="val 507206"/>
              <a:gd name="f396" fmla="val 969717"/>
              <a:gd name="f397" fmla="val 496491"/>
              <a:gd name="f398" fmla="val 941290"/>
              <a:gd name="f399" fmla="val 471488"/>
              <a:gd name="f400" fmla="val 944844"/>
              <a:gd name="f401" fmla="val 417909"/>
              <a:gd name="f402" fmla="val 389334"/>
              <a:gd name="f403" fmla="val 350044"/>
              <a:gd name="f404" fmla="val 335757"/>
              <a:gd name="f405" fmla="val 321469"/>
              <a:gd name="f406" fmla="val 360759"/>
              <a:gd name="f407" fmla="val 407194"/>
              <a:gd name="f408" fmla="val 1086978"/>
              <a:gd name="f409" fmla="val 450056"/>
              <a:gd name="f410" fmla="val 1147386"/>
              <a:gd name="f411" fmla="val 453629"/>
              <a:gd name="f412" fmla="val 460771"/>
              <a:gd name="f413" fmla="val 1182919"/>
              <a:gd name="f414" fmla="val 432197"/>
              <a:gd name="f415" fmla="val 1168706"/>
              <a:gd name="f416" fmla="val 396478"/>
              <a:gd name="f417" fmla="val 1154492"/>
              <a:gd name="f418" fmla="val 357188"/>
              <a:gd name="f419" fmla="val 1197133"/>
              <a:gd name="f420" fmla="val 346472"/>
              <a:gd name="f421" fmla="val 1225560"/>
              <a:gd name="f422" fmla="val 353615"/>
              <a:gd name="f423" fmla="val 1332161"/>
              <a:gd name="f424" fmla="val 385763"/>
              <a:gd name="f425" fmla="val 1442315"/>
              <a:gd name="f426" fmla="val 328613"/>
              <a:gd name="f427" fmla="val 375047"/>
              <a:gd name="f428" fmla="val 260747"/>
              <a:gd name="f429" fmla="val 1463635"/>
              <a:gd name="f430" fmla="val 210741"/>
              <a:gd name="f431" fmla="val 192881"/>
              <a:gd name="f432" fmla="val 189310"/>
              <a:gd name="f433" fmla="val 1239773"/>
              <a:gd name="f434" fmla="val 196453"/>
              <a:gd name="f435" fmla="val 164306"/>
              <a:gd name="f436" fmla="val 1172259"/>
              <a:gd name="f437" fmla="val 146447"/>
              <a:gd name="f438" fmla="val 125016"/>
              <a:gd name="f439" fmla="val 89297"/>
              <a:gd name="f440" fmla="val 1175813"/>
              <a:gd name="f441" fmla="val 64294"/>
              <a:gd name="f442" fmla="val 71437"/>
              <a:gd name="f443" fmla="val 110728"/>
              <a:gd name="f444" fmla="val 121444"/>
              <a:gd name="f445" fmla="val 135731"/>
              <a:gd name="f446" fmla="val 1566683"/>
              <a:gd name="f447" fmla="val 139303"/>
              <a:gd name="f448" fmla="val 1584450"/>
              <a:gd name="f449" fmla="val 1602217"/>
              <a:gd name="f450" fmla="val 1477849"/>
              <a:gd name="f451" fmla="val 78581"/>
              <a:gd name="f452" fmla="val 1357034"/>
              <a:gd name="f453" fmla="val 35719"/>
              <a:gd name="f454" fmla="+- 0 0 -90"/>
              <a:gd name="f455" fmla="*/ f3 1 7472381"/>
              <a:gd name="f456" fmla="*/ f4 1 6886575"/>
              <a:gd name="f457" fmla="+- f7 0 f5"/>
              <a:gd name="f458" fmla="+- f6 0 f5"/>
              <a:gd name="f459" fmla="*/ f454 f0 1"/>
              <a:gd name="f460" fmla="*/ f458 1 7472381"/>
              <a:gd name="f461" fmla="*/ f457 1 6886575"/>
              <a:gd name="f462" fmla="*/ 1232666 f458 1"/>
              <a:gd name="f463" fmla="*/ 0 f457 1"/>
              <a:gd name="f464" fmla="*/ 7472381 f458 1"/>
              <a:gd name="f465" fmla="*/ 814388 f457 1"/>
              <a:gd name="f466" fmla="*/ 6411516 f457 1"/>
              <a:gd name="f467" fmla="*/ 6886575 f457 1"/>
              <a:gd name="f468" fmla="*/ 6992676 f458 1"/>
              <a:gd name="f469" fmla="*/ 1946893 f458 1"/>
              <a:gd name="f470" fmla="*/ 1506276 f458 1"/>
              <a:gd name="f471" fmla="*/ 6686550 f457 1"/>
              <a:gd name="f472" fmla="*/ 1314394 f458 1"/>
              <a:gd name="f473" fmla="*/ 6457949 f457 1"/>
              <a:gd name="f474" fmla="*/ 1246880 f458 1"/>
              <a:gd name="f475" fmla="*/ 6393656 f457 1"/>
              <a:gd name="f476" fmla="*/ 1079872 f458 1"/>
              <a:gd name="f477" fmla="*/ 6307931 f457 1"/>
              <a:gd name="f478" fmla="*/ 788495 f458 1"/>
              <a:gd name="f479" fmla="*/ 6125765 f457 1"/>
              <a:gd name="f480" fmla="*/ 895097 f458 1"/>
              <a:gd name="f481" fmla="*/ 6082903 f457 1"/>
              <a:gd name="f482" fmla="*/ 1204239 f458 1"/>
              <a:gd name="f483" fmla="*/ 6193631 f457 1"/>
              <a:gd name="f484" fmla="*/ 1428102 f458 1"/>
              <a:gd name="f485" fmla="*/ 6222206 f457 1"/>
              <a:gd name="f486" fmla="*/ 1111852 f458 1"/>
              <a:gd name="f487" fmla="*/ 6029325 f457 1"/>
              <a:gd name="f488" fmla="*/ 806262 f458 1"/>
              <a:gd name="f489" fmla="*/ 5779294 f457 1"/>
              <a:gd name="f490" fmla="*/ 1040785 f458 1"/>
              <a:gd name="f491" fmla="*/ 5825728 f457 1"/>
              <a:gd name="f492" fmla="*/ 1051445 f458 1"/>
              <a:gd name="f493" fmla="*/ 5793581 f457 1"/>
              <a:gd name="f494" fmla="*/ 845349 f458 1"/>
              <a:gd name="f495" fmla="*/ 5497115 f457 1"/>
              <a:gd name="f496" fmla="*/ 745855 f458 1"/>
              <a:gd name="f497" fmla="*/ 5375672 f457 1"/>
              <a:gd name="f498" fmla="*/ 291024 f458 1"/>
              <a:gd name="f499" fmla="*/ 5014913 f457 1"/>
              <a:gd name="f500" fmla="*/ 724535 f458 1"/>
              <a:gd name="f501" fmla="*/ 5175647 f457 1"/>
              <a:gd name="f502" fmla="*/ 276811 f458 1"/>
              <a:gd name="f503" fmla="*/ 4825603 f457 1"/>
              <a:gd name="f504" fmla="*/ 60055 f458 1"/>
              <a:gd name="f505" fmla="*/ 4697016 f457 1"/>
              <a:gd name="f506" fmla="*/ 6755 f458 1"/>
              <a:gd name="f507" fmla="*/ 4622006 f457 1"/>
              <a:gd name="f508" fmla="*/ 102696 f458 1"/>
              <a:gd name="f509" fmla="*/ 4604146 f457 1"/>
              <a:gd name="f510" fmla="*/ 397625 f458 1"/>
              <a:gd name="f511" fmla="*/ 4632722 f457 1"/>
              <a:gd name="f512" fmla="*/ 31628 f458 1"/>
              <a:gd name="f513" fmla="*/ 4396978 f457 1"/>
              <a:gd name="f514" fmla="*/ 305237 f458 1"/>
              <a:gd name="f515" fmla="*/ 4432697 f457 1"/>
              <a:gd name="f516" fmla="*/ 383412 f458 1"/>
              <a:gd name="f517" fmla="*/ 4339828 f457 1"/>
              <a:gd name="f518" fmla="*/ 511333 f458 1"/>
              <a:gd name="f519" fmla="*/ 4189810 f457 1"/>
              <a:gd name="f520" fmla="*/ 600167 f458 1"/>
              <a:gd name="f521" fmla="*/ 4107656 f457 1"/>
              <a:gd name="f522" fmla="*/ 635701 f458 1"/>
              <a:gd name="f523" fmla="*/ 3843337 f457 1"/>
              <a:gd name="f524" fmla="*/ 561080 f458 1"/>
              <a:gd name="f525" fmla="*/ 3554015 f457 1"/>
              <a:gd name="f526" fmla="*/ 354985 f458 1"/>
              <a:gd name="f527" fmla="*/ 3407569 f457 1"/>
              <a:gd name="f528" fmla="*/ 415392 f458 1"/>
              <a:gd name="f529" fmla="*/ 3243263 f457 1"/>
              <a:gd name="f530" fmla="*/ 852456 f458 1"/>
              <a:gd name="f531" fmla="*/ 3343275 f457 1"/>
              <a:gd name="f532" fmla="*/ 202190 f458 1"/>
              <a:gd name="f533" fmla="*/ 2953940 f457 1"/>
              <a:gd name="f534" fmla="*/ 312344 f458 1"/>
              <a:gd name="f535" fmla="*/ 2936081 f457 1"/>
              <a:gd name="f536" fmla="*/ 706768 f458 1"/>
              <a:gd name="f537" fmla="*/ 2714625 f457 1"/>
              <a:gd name="f538" fmla="*/ 728088 f458 1"/>
              <a:gd name="f539" fmla="*/ 2703909 f457 1"/>
              <a:gd name="f540" fmla="*/ 795602 f458 1"/>
              <a:gd name="f541" fmla="*/ 2564606 f457 1"/>
              <a:gd name="f542" fmla="*/ 1008804 f458 1"/>
              <a:gd name="f543" fmla="*/ 2543175 f457 1"/>
              <a:gd name="f544" fmla="*/ 1186473 f458 1"/>
              <a:gd name="f545" fmla="*/ 2575322 f457 1"/>
              <a:gd name="f546" fmla="*/ 1378355 f458 1"/>
              <a:gd name="f547" fmla="*/ 2536031 f457 1"/>
              <a:gd name="f548" fmla="*/ 1548916 f458 1"/>
              <a:gd name="f549" fmla="*/ 2553891 f457 1"/>
              <a:gd name="f550" fmla="*/ 1694604 f458 1"/>
              <a:gd name="f551" fmla="*/ 2528888 f457 1"/>
              <a:gd name="f552" fmla="*/ 1552469 f458 1"/>
              <a:gd name="f553" fmla="*/ 2411015 f457 1"/>
              <a:gd name="f554" fmla="*/ 1353481 f458 1"/>
              <a:gd name="f555" fmla="*/ 1211346 f458 1"/>
              <a:gd name="f556" fmla="*/ 2336007 f457 1"/>
              <a:gd name="f557" fmla="*/ 1076318 f458 1"/>
              <a:gd name="f558" fmla="*/ 2200275 f457 1"/>
              <a:gd name="f559" fmla="*/ 1982390 f457 1"/>
              <a:gd name="f560" fmla="*/ 514886 f458 1"/>
              <a:gd name="f561" fmla="*/ 1900238 f457 1"/>
              <a:gd name="f562" fmla="*/ 1872273 f458 1"/>
              <a:gd name="f563" fmla="*/ 2218135 f457 1"/>
              <a:gd name="f564" fmla="*/ 1452975 f458 1"/>
              <a:gd name="f565" fmla="*/ 2085975 f457 1"/>
              <a:gd name="f566" fmla="*/ 1737245 f458 1"/>
              <a:gd name="f567" fmla="*/ 2110978 f457 1"/>
              <a:gd name="f568" fmla="*/ 1893593 f458 1"/>
              <a:gd name="f569" fmla="*/ 2021681 f457 1"/>
              <a:gd name="f570" fmla="*/ 1993106 f457 1"/>
              <a:gd name="f571" fmla="*/ 1776332 f458 1"/>
              <a:gd name="f572" fmla="*/ 1910953 f457 1"/>
              <a:gd name="f573" fmla="*/ 1708818 f458 1"/>
              <a:gd name="f574" fmla="*/ 1857375 f457 1"/>
              <a:gd name="f575" fmla="*/ 1524043 f458 1"/>
              <a:gd name="f576" fmla="*/ 1664493 f457 1"/>
              <a:gd name="f577" fmla="*/ 1655517 f458 1"/>
              <a:gd name="f578" fmla="*/ 1643062 f457 1"/>
              <a:gd name="f579" fmla="*/ 1705264 f458 1"/>
              <a:gd name="f580" fmla="*/ 1603772 f457 1"/>
              <a:gd name="f581" fmla="*/ 1669731 f458 1"/>
              <a:gd name="f582" fmla="*/ 1546622 f457 1"/>
              <a:gd name="f583" fmla="*/ 1261093 f458 1"/>
              <a:gd name="f584" fmla="*/ 1371600 f457 1"/>
              <a:gd name="f585" fmla="*/ 1229113 f458 1"/>
              <a:gd name="f586" fmla="*/ 1235869 f457 1"/>
              <a:gd name="f587" fmla="*/ 1307287 f458 1"/>
              <a:gd name="f588" fmla="*/ 1214437 f457 1"/>
              <a:gd name="f589" fmla="*/ 1396121 f458 1"/>
              <a:gd name="f590" fmla="*/ 1225153 f457 1"/>
              <a:gd name="f591" fmla="*/ 1325054 f458 1"/>
              <a:gd name="f592" fmla="*/ 1117997 f457 1"/>
              <a:gd name="f593" fmla="*/ 1037231 f458 1"/>
              <a:gd name="f594" fmla="*/ 1010841 f457 1"/>
              <a:gd name="f595" fmla="*/ 983931 f458 1"/>
              <a:gd name="f596" fmla="*/ 953690 f457 1"/>
              <a:gd name="f597" fmla="*/ 1054998 f458 1"/>
              <a:gd name="f598" fmla="*/ 925115 f457 1"/>
              <a:gd name="f599" fmla="*/ 1108299 f458 1"/>
              <a:gd name="f600" fmla="*/ 914400 f457 1"/>
              <a:gd name="f601" fmla="*/ 467915 f457 1"/>
              <a:gd name="f602" fmla="*/ 255490 f458 1"/>
              <a:gd name="f603" fmla="*/ 464344 f457 1"/>
              <a:gd name="f604" fmla="*/ 500673 f458 1"/>
              <a:gd name="f605" fmla="*/ 535781 f457 1"/>
              <a:gd name="f606" fmla="*/ 760069 f458 1"/>
              <a:gd name="f607" fmla="*/ 525066 f457 1"/>
              <a:gd name="f608" fmla="*/ 1005251 f458 1"/>
              <a:gd name="f609" fmla="*/ 560785 f457 1"/>
              <a:gd name="f610" fmla="*/ 1218453 f458 1"/>
              <a:gd name="f611" fmla="*/ 1019464 f458 1"/>
              <a:gd name="f612" fmla="*/ 507206 f457 1"/>
              <a:gd name="f613" fmla="*/ 944844 f458 1"/>
              <a:gd name="f614" fmla="*/ 417909 f457 1"/>
              <a:gd name="f615" fmla="*/ 969717 f458 1"/>
              <a:gd name="f616" fmla="*/ 335757 f457 1"/>
              <a:gd name="f617" fmla="*/ 360759 f457 1"/>
              <a:gd name="f618" fmla="*/ 1147386 f458 1"/>
              <a:gd name="f619" fmla="*/ 453629 f457 1"/>
              <a:gd name="f620" fmla="*/ 1168706 f458 1"/>
              <a:gd name="f621" fmla="*/ 396478 f457 1"/>
              <a:gd name="f622" fmla="*/ 1225560 f458 1"/>
              <a:gd name="f623" fmla="*/ 353615 f457 1"/>
              <a:gd name="f624" fmla="*/ 375047 f457 1"/>
              <a:gd name="f625" fmla="*/ 1335714 f458 1"/>
              <a:gd name="f626" fmla="*/ 192881 f457 1"/>
              <a:gd name="f627" fmla="*/ 1197133 f458 1"/>
              <a:gd name="f628" fmla="*/ 164306 f457 1"/>
              <a:gd name="f629" fmla="*/ 1165153 f458 1"/>
              <a:gd name="f630" fmla="*/ 89297 f457 1"/>
              <a:gd name="f631" fmla="*/ 71437 f457 1"/>
              <a:gd name="f632" fmla="*/ 135731 f457 1"/>
              <a:gd name="f633" fmla="*/ 1602217 f458 1"/>
              <a:gd name="f634" fmla="*/ 110728 f457 1"/>
              <a:gd name="f635" fmla="*/ f459 1 f2"/>
              <a:gd name="f636" fmla="*/ f462 1 7472381"/>
              <a:gd name="f637" fmla="*/ f463 1 6886575"/>
              <a:gd name="f638" fmla="*/ f464 1 7472381"/>
              <a:gd name="f639" fmla="*/ f465 1 6886575"/>
              <a:gd name="f640" fmla="*/ f466 1 6886575"/>
              <a:gd name="f641" fmla="*/ f467 1 6886575"/>
              <a:gd name="f642" fmla="*/ f468 1 7472381"/>
              <a:gd name="f643" fmla="*/ f469 1 7472381"/>
              <a:gd name="f644" fmla="*/ f470 1 7472381"/>
              <a:gd name="f645" fmla="*/ f471 1 6886575"/>
              <a:gd name="f646" fmla="*/ f472 1 7472381"/>
              <a:gd name="f647" fmla="*/ f473 1 6886575"/>
              <a:gd name="f648" fmla="*/ f474 1 7472381"/>
              <a:gd name="f649" fmla="*/ f475 1 6886575"/>
              <a:gd name="f650" fmla="*/ f476 1 7472381"/>
              <a:gd name="f651" fmla="*/ f477 1 6886575"/>
              <a:gd name="f652" fmla="*/ f478 1 7472381"/>
              <a:gd name="f653" fmla="*/ f479 1 6886575"/>
              <a:gd name="f654" fmla="*/ f480 1 7472381"/>
              <a:gd name="f655" fmla="*/ f481 1 6886575"/>
              <a:gd name="f656" fmla="*/ f482 1 7472381"/>
              <a:gd name="f657" fmla="*/ f483 1 6886575"/>
              <a:gd name="f658" fmla="*/ f484 1 7472381"/>
              <a:gd name="f659" fmla="*/ f485 1 6886575"/>
              <a:gd name="f660" fmla="*/ f486 1 7472381"/>
              <a:gd name="f661" fmla="*/ f487 1 6886575"/>
              <a:gd name="f662" fmla="*/ f488 1 7472381"/>
              <a:gd name="f663" fmla="*/ f489 1 6886575"/>
              <a:gd name="f664" fmla="*/ f490 1 7472381"/>
              <a:gd name="f665" fmla="*/ f491 1 6886575"/>
              <a:gd name="f666" fmla="*/ f492 1 7472381"/>
              <a:gd name="f667" fmla="*/ f493 1 6886575"/>
              <a:gd name="f668" fmla="*/ f494 1 7472381"/>
              <a:gd name="f669" fmla="*/ f495 1 6886575"/>
              <a:gd name="f670" fmla="*/ f496 1 7472381"/>
              <a:gd name="f671" fmla="*/ f497 1 6886575"/>
              <a:gd name="f672" fmla="*/ f498 1 7472381"/>
              <a:gd name="f673" fmla="*/ f499 1 6886575"/>
              <a:gd name="f674" fmla="*/ f500 1 7472381"/>
              <a:gd name="f675" fmla="*/ f501 1 6886575"/>
              <a:gd name="f676" fmla="*/ f502 1 7472381"/>
              <a:gd name="f677" fmla="*/ f503 1 6886575"/>
              <a:gd name="f678" fmla="*/ f504 1 7472381"/>
              <a:gd name="f679" fmla="*/ f505 1 6886575"/>
              <a:gd name="f680" fmla="*/ f506 1 7472381"/>
              <a:gd name="f681" fmla="*/ f507 1 6886575"/>
              <a:gd name="f682" fmla="*/ f508 1 7472381"/>
              <a:gd name="f683" fmla="*/ f509 1 6886575"/>
              <a:gd name="f684" fmla="*/ f510 1 7472381"/>
              <a:gd name="f685" fmla="*/ f511 1 6886575"/>
              <a:gd name="f686" fmla="*/ f512 1 7472381"/>
              <a:gd name="f687" fmla="*/ f513 1 6886575"/>
              <a:gd name="f688" fmla="*/ f514 1 7472381"/>
              <a:gd name="f689" fmla="*/ f515 1 6886575"/>
              <a:gd name="f690" fmla="*/ f516 1 7472381"/>
              <a:gd name="f691" fmla="*/ f517 1 6886575"/>
              <a:gd name="f692" fmla="*/ f518 1 7472381"/>
              <a:gd name="f693" fmla="*/ f519 1 6886575"/>
              <a:gd name="f694" fmla="*/ f520 1 7472381"/>
              <a:gd name="f695" fmla="*/ f521 1 6886575"/>
              <a:gd name="f696" fmla="*/ f522 1 7472381"/>
              <a:gd name="f697" fmla="*/ f523 1 6886575"/>
              <a:gd name="f698" fmla="*/ f524 1 7472381"/>
              <a:gd name="f699" fmla="*/ f525 1 6886575"/>
              <a:gd name="f700" fmla="*/ f526 1 7472381"/>
              <a:gd name="f701" fmla="*/ f527 1 6886575"/>
              <a:gd name="f702" fmla="*/ f528 1 7472381"/>
              <a:gd name="f703" fmla="*/ f529 1 6886575"/>
              <a:gd name="f704" fmla="*/ f530 1 7472381"/>
              <a:gd name="f705" fmla="*/ f531 1 6886575"/>
              <a:gd name="f706" fmla="*/ f532 1 7472381"/>
              <a:gd name="f707" fmla="*/ f533 1 6886575"/>
              <a:gd name="f708" fmla="*/ f534 1 7472381"/>
              <a:gd name="f709" fmla="*/ f535 1 6886575"/>
              <a:gd name="f710" fmla="*/ f536 1 7472381"/>
              <a:gd name="f711" fmla="*/ f537 1 6886575"/>
              <a:gd name="f712" fmla="*/ f538 1 7472381"/>
              <a:gd name="f713" fmla="*/ f539 1 6886575"/>
              <a:gd name="f714" fmla="*/ f540 1 7472381"/>
              <a:gd name="f715" fmla="*/ f541 1 6886575"/>
              <a:gd name="f716" fmla="*/ f542 1 7472381"/>
              <a:gd name="f717" fmla="*/ f543 1 6886575"/>
              <a:gd name="f718" fmla="*/ f544 1 7472381"/>
              <a:gd name="f719" fmla="*/ f545 1 6886575"/>
              <a:gd name="f720" fmla="*/ f546 1 7472381"/>
              <a:gd name="f721" fmla="*/ f547 1 6886575"/>
              <a:gd name="f722" fmla="*/ f548 1 7472381"/>
              <a:gd name="f723" fmla="*/ f549 1 6886575"/>
              <a:gd name="f724" fmla="*/ f550 1 7472381"/>
              <a:gd name="f725" fmla="*/ f551 1 6886575"/>
              <a:gd name="f726" fmla="*/ f552 1 7472381"/>
              <a:gd name="f727" fmla="*/ f553 1 6886575"/>
              <a:gd name="f728" fmla="*/ f554 1 7472381"/>
              <a:gd name="f729" fmla="*/ f555 1 7472381"/>
              <a:gd name="f730" fmla="*/ f556 1 6886575"/>
              <a:gd name="f731" fmla="*/ f557 1 7472381"/>
              <a:gd name="f732" fmla="*/ f558 1 6886575"/>
              <a:gd name="f733" fmla="*/ f559 1 6886575"/>
              <a:gd name="f734" fmla="*/ f560 1 7472381"/>
              <a:gd name="f735" fmla="*/ f561 1 6886575"/>
              <a:gd name="f736" fmla="*/ f562 1 7472381"/>
              <a:gd name="f737" fmla="*/ f563 1 6886575"/>
              <a:gd name="f738" fmla="*/ f564 1 7472381"/>
              <a:gd name="f739" fmla="*/ f565 1 6886575"/>
              <a:gd name="f740" fmla="*/ f566 1 7472381"/>
              <a:gd name="f741" fmla="*/ f567 1 6886575"/>
              <a:gd name="f742" fmla="*/ f568 1 7472381"/>
              <a:gd name="f743" fmla="*/ f569 1 6886575"/>
              <a:gd name="f744" fmla="*/ f570 1 6886575"/>
              <a:gd name="f745" fmla="*/ f571 1 7472381"/>
              <a:gd name="f746" fmla="*/ f572 1 6886575"/>
              <a:gd name="f747" fmla="*/ f573 1 7472381"/>
              <a:gd name="f748" fmla="*/ f574 1 6886575"/>
              <a:gd name="f749" fmla="*/ f575 1 7472381"/>
              <a:gd name="f750" fmla="*/ f576 1 6886575"/>
              <a:gd name="f751" fmla="*/ f577 1 7472381"/>
              <a:gd name="f752" fmla="*/ f578 1 6886575"/>
              <a:gd name="f753" fmla="*/ f579 1 7472381"/>
              <a:gd name="f754" fmla="*/ f580 1 6886575"/>
              <a:gd name="f755" fmla="*/ f581 1 7472381"/>
              <a:gd name="f756" fmla="*/ f582 1 6886575"/>
              <a:gd name="f757" fmla="*/ f583 1 7472381"/>
              <a:gd name="f758" fmla="*/ f584 1 6886575"/>
              <a:gd name="f759" fmla="*/ f585 1 7472381"/>
              <a:gd name="f760" fmla="*/ f586 1 6886575"/>
              <a:gd name="f761" fmla="*/ f587 1 7472381"/>
              <a:gd name="f762" fmla="*/ f588 1 6886575"/>
              <a:gd name="f763" fmla="*/ f589 1 7472381"/>
              <a:gd name="f764" fmla="*/ f590 1 6886575"/>
              <a:gd name="f765" fmla="*/ f591 1 7472381"/>
              <a:gd name="f766" fmla="*/ f592 1 6886575"/>
              <a:gd name="f767" fmla="*/ f593 1 7472381"/>
              <a:gd name="f768" fmla="*/ f594 1 6886575"/>
              <a:gd name="f769" fmla="*/ f595 1 7472381"/>
              <a:gd name="f770" fmla="*/ f596 1 6886575"/>
              <a:gd name="f771" fmla="*/ f597 1 7472381"/>
              <a:gd name="f772" fmla="*/ f598 1 6886575"/>
              <a:gd name="f773" fmla="*/ f599 1 7472381"/>
              <a:gd name="f774" fmla="*/ f600 1 6886575"/>
              <a:gd name="f775" fmla="*/ f601 1 6886575"/>
              <a:gd name="f776" fmla="*/ f602 1 7472381"/>
              <a:gd name="f777" fmla="*/ f603 1 6886575"/>
              <a:gd name="f778" fmla="*/ f604 1 7472381"/>
              <a:gd name="f779" fmla="*/ f605 1 6886575"/>
              <a:gd name="f780" fmla="*/ f606 1 7472381"/>
              <a:gd name="f781" fmla="*/ f607 1 6886575"/>
              <a:gd name="f782" fmla="*/ f608 1 7472381"/>
              <a:gd name="f783" fmla="*/ f609 1 6886575"/>
              <a:gd name="f784" fmla="*/ f610 1 7472381"/>
              <a:gd name="f785" fmla="*/ f611 1 7472381"/>
              <a:gd name="f786" fmla="*/ f612 1 6886575"/>
              <a:gd name="f787" fmla="*/ f613 1 7472381"/>
              <a:gd name="f788" fmla="*/ f614 1 6886575"/>
              <a:gd name="f789" fmla="*/ f615 1 7472381"/>
              <a:gd name="f790" fmla="*/ f616 1 6886575"/>
              <a:gd name="f791" fmla="*/ f617 1 6886575"/>
              <a:gd name="f792" fmla="*/ f618 1 7472381"/>
              <a:gd name="f793" fmla="*/ f619 1 6886575"/>
              <a:gd name="f794" fmla="*/ f620 1 7472381"/>
              <a:gd name="f795" fmla="*/ f621 1 6886575"/>
              <a:gd name="f796" fmla="*/ f622 1 7472381"/>
              <a:gd name="f797" fmla="*/ f623 1 6886575"/>
              <a:gd name="f798" fmla="*/ f624 1 6886575"/>
              <a:gd name="f799" fmla="*/ f625 1 7472381"/>
              <a:gd name="f800" fmla="*/ f626 1 6886575"/>
              <a:gd name="f801" fmla="*/ f627 1 7472381"/>
              <a:gd name="f802" fmla="*/ f628 1 6886575"/>
              <a:gd name="f803" fmla="*/ f629 1 7472381"/>
              <a:gd name="f804" fmla="*/ f630 1 6886575"/>
              <a:gd name="f805" fmla="*/ f631 1 6886575"/>
              <a:gd name="f806" fmla="*/ f632 1 6886575"/>
              <a:gd name="f807" fmla="*/ f633 1 7472381"/>
              <a:gd name="f808" fmla="*/ f634 1 6886575"/>
              <a:gd name="f809" fmla="*/ f5 1 f460"/>
              <a:gd name="f810" fmla="*/ f6 1 f460"/>
              <a:gd name="f811" fmla="*/ f5 1 f461"/>
              <a:gd name="f812" fmla="*/ f7 1 f461"/>
              <a:gd name="f813" fmla="+- f635 0 f1"/>
              <a:gd name="f814" fmla="*/ f636 1 f460"/>
              <a:gd name="f815" fmla="*/ f637 1 f461"/>
              <a:gd name="f816" fmla="*/ f638 1 f460"/>
              <a:gd name="f817" fmla="*/ f639 1 f461"/>
              <a:gd name="f818" fmla="*/ f640 1 f461"/>
              <a:gd name="f819" fmla="*/ f641 1 f461"/>
              <a:gd name="f820" fmla="*/ f642 1 f460"/>
              <a:gd name="f821" fmla="*/ f643 1 f460"/>
              <a:gd name="f822" fmla="*/ f644 1 f460"/>
              <a:gd name="f823" fmla="*/ f645 1 f461"/>
              <a:gd name="f824" fmla="*/ f646 1 f460"/>
              <a:gd name="f825" fmla="*/ f647 1 f461"/>
              <a:gd name="f826" fmla="*/ f648 1 f460"/>
              <a:gd name="f827" fmla="*/ f649 1 f461"/>
              <a:gd name="f828" fmla="*/ f650 1 f460"/>
              <a:gd name="f829" fmla="*/ f651 1 f461"/>
              <a:gd name="f830" fmla="*/ f652 1 f460"/>
              <a:gd name="f831" fmla="*/ f653 1 f461"/>
              <a:gd name="f832" fmla="*/ f654 1 f460"/>
              <a:gd name="f833" fmla="*/ f655 1 f461"/>
              <a:gd name="f834" fmla="*/ f656 1 f460"/>
              <a:gd name="f835" fmla="*/ f657 1 f461"/>
              <a:gd name="f836" fmla="*/ f658 1 f460"/>
              <a:gd name="f837" fmla="*/ f659 1 f461"/>
              <a:gd name="f838" fmla="*/ f660 1 f460"/>
              <a:gd name="f839" fmla="*/ f661 1 f461"/>
              <a:gd name="f840" fmla="*/ f662 1 f460"/>
              <a:gd name="f841" fmla="*/ f663 1 f461"/>
              <a:gd name="f842" fmla="*/ f664 1 f460"/>
              <a:gd name="f843" fmla="*/ f665 1 f461"/>
              <a:gd name="f844" fmla="*/ f666 1 f460"/>
              <a:gd name="f845" fmla="*/ f667 1 f461"/>
              <a:gd name="f846" fmla="*/ f668 1 f460"/>
              <a:gd name="f847" fmla="*/ f669 1 f461"/>
              <a:gd name="f848" fmla="*/ f670 1 f460"/>
              <a:gd name="f849" fmla="*/ f671 1 f461"/>
              <a:gd name="f850" fmla="*/ f672 1 f460"/>
              <a:gd name="f851" fmla="*/ f673 1 f461"/>
              <a:gd name="f852" fmla="*/ f674 1 f460"/>
              <a:gd name="f853" fmla="*/ f675 1 f461"/>
              <a:gd name="f854" fmla="*/ f676 1 f460"/>
              <a:gd name="f855" fmla="*/ f677 1 f461"/>
              <a:gd name="f856" fmla="*/ f678 1 f460"/>
              <a:gd name="f857" fmla="*/ f679 1 f461"/>
              <a:gd name="f858" fmla="*/ f680 1 f460"/>
              <a:gd name="f859" fmla="*/ f681 1 f461"/>
              <a:gd name="f860" fmla="*/ f682 1 f460"/>
              <a:gd name="f861" fmla="*/ f683 1 f461"/>
              <a:gd name="f862" fmla="*/ f684 1 f460"/>
              <a:gd name="f863" fmla="*/ f685 1 f461"/>
              <a:gd name="f864" fmla="*/ f686 1 f460"/>
              <a:gd name="f865" fmla="*/ f687 1 f461"/>
              <a:gd name="f866" fmla="*/ f688 1 f460"/>
              <a:gd name="f867" fmla="*/ f689 1 f461"/>
              <a:gd name="f868" fmla="*/ f690 1 f460"/>
              <a:gd name="f869" fmla="*/ f691 1 f461"/>
              <a:gd name="f870" fmla="*/ f692 1 f460"/>
              <a:gd name="f871" fmla="*/ f693 1 f461"/>
              <a:gd name="f872" fmla="*/ f694 1 f460"/>
              <a:gd name="f873" fmla="*/ f695 1 f461"/>
              <a:gd name="f874" fmla="*/ f696 1 f460"/>
              <a:gd name="f875" fmla="*/ f697 1 f461"/>
              <a:gd name="f876" fmla="*/ f698 1 f460"/>
              <a:gd name="f877" fmla="*/ f699 1 f461"/>
              <a:gd name="f878" fmla="*/ f700 1 f460"/>
              <a:gd name="f879" fmla="*/ f701 1 f461"/>
              <a:gd name="f880" fmla="*/ f702 1 f460"/>
              <a:gd name="f881" fmla="*/ f703 1 f461"/>
              <a:gd name="f882" fmla="*/ f704 1 f460"/>
              <a:gd name="f883" fmla="*/ f705 1 f461"/>
              <a:gd name="f884" fmla="*/ f706 1 f460"/>
              <a:gd name="f885" fmla="*/ f707 1 f461"/>
              <a:gd name="f886" fmla="*/ f708 1 f460"/>
              <a:gd name="f887" fmla="*/ f709 1 f461"/>
              <a:gd name="f888" fmla="*/ f710 1 f460"/>
              <a:gd name="f889" fmla="*/ f711 1 f461"/>
              <a:gd name="f890" fmla="*/ f712 1 f460"/>
              <a:gd name="f891" fmla="*/ f713 1 f461"/>
              <a:gd name="f892" fmla="*/ f714 1 f460"/>
              <a:gd name="f893" fmla="*/ f715 1 f461"/>
              <a:gd name="f894" fmla="*/ f716 1 f460"/>
              <a:gd name="f895" fmla="*/ f717 1 f461"/>
              <a:gd name="f896" fmla="*/ f718 1 f460"/>
              <a:gd name="f897" fmla="*/ f719 1 f461"/>
              <a:gd name="f898" fmla="*/ f720 1 f460"/>
              <a:gd name="f899" fmla="*/ f721 1 f461"/>
              <a:gd name="f900" fmla="*/ f722 1 f460"/>
              <a:gd name="f901" fmla="*/ f723 1 f461"/>
              <a:gd name="f902" fmla="*/ f724 1 f460"/>
              <a:gd name="f903" fmla="*/ f725 1 f461"/>
              <a:gd name="f904" fmla="*/ f726 1 f460"/>
              <a:gd name="f905" fmla="*/ f727 1 f461"/>
              <a:gd name="f906" fmla="*/ f728 1 f460"/>
              <a:gd name="f907" fmla="*/ f729 1 f460"/>
              <a:gd name="f908" fmla="*/ f730 1 f461"/>
              <a:gd name="f909" fmla="*/ f731 1 f460"/>
              <a:gd name="f910" fmla="*/ f732 1 f461"/>
              <a:gd name="f911" fmla="*/ f733 1 f461"/>
              <a:gd name="f912" fmla="*/ f734 1 f460"/>
              <a:gd name="f913" fmla="*/ f735 1 f461"/>
              <a:gd name="f914" fmla="*/ f736 1 f460"/>
              <a:gd name="f915" fmla="*/ f737 1 f461"/>
              <a:gd name="f916" fmla="*/ f738 1 f460"/>
              <a:gd name="f917" fmla="*/ f739 1 f461"/>
              <a:gd name="f918" fmla="*/ f740 1 f460"/>
              <a:gd name="f919" fmla="*/ f741 1 f461"/>
              <a:gd name="f920" fmla="*/ f742 1 f460"/>
              <a:gd name="f921" fmla="*/ f743 1 f461"/>
              <a:gd name="f922" fmla="*/ f744 1 f461"/>
              <a:gd name="f923" fmla="*/ f745 1 f460"/>
              <a:gd name="f924" fmla="*/ f746 1 f461"/>
              <a:gd name="f925" fmla="*/ f747 1 f460"/>
              <a:gd name="f926" fmla="*/ f748 1 f461"/>
              <a:gd name="f927" fmla="*/ f749 1 f460"/>
              <a:gd name="f928" fmla="*/ f750 1 f461"/>
              <a:gd name="f929" fmla="*/ f751 1 f460"/>
              <a:gd name="f930" fmla="*/ f752 1 f461"/>
              <a:gd name="f931" fmla="*/ f753 1 f460"/>
              <a:gd name="f932" fmla="*/ f754 1 f461"/>
              <a:gd name="f933" fmla="*/ f755 1 f460"/>
              <a:gd name="f934" fmla="*/ f756 1 f461"/>
              <a:gd name="f935" fmla="*/ f757 1 f460"/>
              <a:gd name="f936" fmla="*/ f758 1 f461"/>
              <a:gd name="f937" fmla="*/ f759 1 f460"/>
              <a:gd name="f938" fmla="*/ f760 1 f461"/>
              <a:gd name="f939" fmla="*/ f761 1 f460"/>
              <a:gd name="f940" fmla="*/ f762 1 f461"/>
              <a:gd name="f941" fmla="*/ f763 1 f460"/>
              <a:gd name="f942" fmla="*/ f764 1 f461"/>
              <a:gd name="f943" fmla="*/ f765 1 f460"/>
              <a:gd name="f944" fmla="*/ f766 1 f461"/>
              <a:gd name="f945" fmla="*/ f767 1 f460"/>
              <a:gd name="f946" fmla="*/ f768 1 f461"/>
              <a:gd name="f947" fmla="*/ f769 1 f460"/>
              <a:gd name="f948" fmla="*/ f770 1 f461"/>
              <a:gd name="f949" fmla="*/ f771 1 f460"/>
              <a:gd name="f950" fmla="*/ f772 1 f461"/>
              <a:gd name="f951" fmla="*/ f773 1 f460"/>
              <a:gd name="f952" fmla="*/ f774 1 f461"/>
              <a:gd name="f953" fmla="*/ f775 1 f461"/>
              <a:gd name="f954" fmla="*/ f776 1 f460"/>
              <a:gd name="f955" fmla="*/ f777 1 f461"/>
              <a:gd name="f956" fmla="*/ f778 1 f460"/>
              <a:gd name="f957" fmla="*/ f779 1 f461"/>
              <a:gd name="f958" fmla="*/ f780 1 f460"/>
              <a:gd name="f959" fmla="*/ f781 1 f461"/>
              <a:gd name="f960" fmla="*/ f782 1 f460"/>
              <a:gd name="f961" fmla="*/ f783 1 f461"/>
              <a:gd name="f962" fmla="*/ f784 1 f460"/>
              <a:gd name="f963" fmla="*/ f785 1 f460"/>
              <a:gd name="f964" fmla="*/ f786 1 f461"/>
              <a:gd name="f965" fmla="*/ f787 1 f460"/>
              <a:gd name="f966" fmla="*/ f788 1 f461"/>
              <a:gd name="f967" fmla="*/ f789 1 f460"/>
              <a:gd name="f968" fmla="*/ f790 1 f461"/>
              <a:gd name="f969" fmla="*/ f791 1 f461"/>
              <a:gd name="f970" fmla="*/ f792 1 f460"/>
              <a:gd name="f971" fmla="*/ f793 1 f461"/>
              <a:gd name="f972" fmla="*/ f794 1 f460"/>
              <a:gd name="f973" fmla="*/ f795 1 f461"/>
              <a:gd name="f974" fmla="*/ f796 1 f460"/>
              <a:gd name="f975" fmla="*/ f797 1 f461"/>
              <a:gd name="f976" fmla="*/ f798 1 f461"/>
              <a:gd name="f977" fmla="*/ f799 1 f460"/>
              <a:gd name="f978" fmla="*/ f800 1 f461"/>
              <a:gd name="f979" fmla="*/ f801 1 f460"/>
              <a:gd name="f980" fmla="*/ f802 1 f461"/>
              <a:gd name="f981" fmla="*/ f803 1 f460"/>
              <a:gd name="f982" fmla="*/ f804 1 f461"/>
              <a:gd name="f983" fmla="*/ f805 1 f461"/>
              <a:gd name="f984" fmla="*/ f806 1 f461"/>
              <a:gd name="f985" fmla="*/ f807 1 f460"/>
              <a:gd name="f986" fmla="*/ f808 1 f461"/>
              <a:gd name="f987" fmla="*/ f809 f455 1"/>
              <a:gd name="f988" fmla="*/ f810 f455 1"/>
              <a:gd name="f989" fmla="*/ f812 f456 1"/>
              <a:gd name="f990" fmla="*/ f811 f456 1"/>
              <a:gd name="f991" fmla="*/ f814 f455 1"/>
              <a:gd name="f992" fmla="*/ f815 f456 1"/>
              <a:gd name="f993" fmla="*/ f816 f455 1"/>
              <a:gd name="f994" fmla="*/ f817 f456 1"/>
              <a:gd name="f995" fmla="*/ f818 f456 1"/>
              <a:gd name="f996" fmla="*/ f819 f456 1"/>
              <a:gd name="f997" fmla="*/ f820 f455 1"/>
              <a:gd name="f998" fmla="*/ f821 f455 1"/>
              <a:gd name="f999" fmla="*/ f822 f455 1"/>
              <a:gd name="f1000" fmla="*/ f823 f456 1"/>
              <a:gd name="f1001" fmla="*/ f824 f455 1"/>
              <a:gd name="f1002" fmla="*/ f825 f456 1"/>
              <a:gd name="f1003" fmla="*/ f826 f455 1"/>
              <a:gd name="f1004" fmla="*/ f827 f456 1"/>
              <a:gd name="f1005" fmla="*/ f828 f455 1"/>
              <a:gd name="f1006" fmla="*/ f829 f456 1"/>
              <a:gd name="f1007" fmla="*/ f830 f455 1"/>
              <a:gd name="f1008" fmla="*/ f831 f456 1"/>
              <a:gd name="f1009" fmla="*/ f832 f455 1"/>
              <a:gd name="f1010" fmla="*/ f833 f456 1"/>
              <a:gd name="f1011" fmla="*/ f834 f455 1"/>
              <a:gd name="f1012" fmla="*/ f835 f456 1"/>
              <a:gd name="f1013" fmla="*/ f836 f455 1"/>
              <a:gd name="f1014" fmla="*/ f837 f456 1"/>
              <a:gd name="f1015" fmla="*/ f838 f455 1"/>
              <a:gd name="f1016" fmla="*/ f839 f456 1"/>
              <a:gd name="f1017" fmla="*/ f840 f455 1"/>
              <a:gd name="f1018" fmla="*/ f841 f456 1"/>
              <a:gd name="f1019" fmla="*/ f842 f455 1"/>
              <a:gd name="f1020" fmla="*/ f843 f456 1"/>
              <a:gd name="f1021" fmla="*/ f844 f455 1"/>
              <a:gd name="f1022" fmla="*/ f845 f456 1"/>
              <a:gd name="f1023" fmla="*/ f846 f455 1"/>
              <a:gd name="f1024" fmla="*/ f847 f456 1"/>
              <a:gd name="f1025" fmla="*/ f848 f455 1"/>
              <a:gd name="f1026" fmla="*/ f849 f456 1"/>
              <a:gd name="f1027" fmla="*/ f850 f455 1"/>
              <a:gd name="f1028" fmla="*/ f851 f456 1"/>
              <a:gd name="f1029" fmla="*/ f852 f455 1"/>
              <a:gd name="f1030" fmla="*/ f853 f456 1"/>
              <a:gd name="f1031" fmla="*/ f854 f455 1"/>
              <a:gd name="f1032" fmla="*/ f855 f456 1"/>
              <a:gd name="f1033" fmla="*/ f856 f455 1"/>
              <a:gd name="f1034" fmla="*/ f857 f456 1"/>
              <a:gd name="f1035" fmla="*/ f858 f455 1"/>
              <a:gd name="f1036" fmla="*/ f859 f456 1"/>
              <a:gd name="f1037" fmla="*/ f860 f455 1"/>
              <a:gd name="f1038" fmla="*/ f861 f456 1"/>
              <a:gd name="f1039" fmla="*/ f862 f455 1"/>
              <a:gd name="f1040" fmla="*/ f863 f456 1"/>
              <a:gd name="f1041" fmla="*/ f864 f455 1"/>
              <a:gd name="f1042" fmla="*/ f865 f456 1"/>
              <a:gd name="f1043" fmla="*/ f866 f455 1"/>
              <a:gd name="f1044" fmla="*/ f867 f456 1"/>
              <a:gd name="f1045" fmla="*/ f868 f455 1"/>
              <a:gd name="f1046" fmla="*/ f869 f456 1"/>
              <a:gd name="f1047" fmla="*/ f870 f455 1"/>
              <a:gd name="f1048" fmla="*/ f871 f456 1"/>
              <a:gd name="f1049" fmla="*/ f872 f455 1"/>
              <a:gd name="f1050" fmla="*/ f873 f456 1"/>
              <a:gd name="f1051" fmla="*/ f874 f455 1"/>
              <a:gd name="f1052" fmla="*/ f875 f456 1"/>
              <a:gd name="f1053" fmla="*/ f876 f455 1"/>
              <a:gd name="f1054" fmla="*/ f877 f456 1"/>
              <a:gd name="f1055" fmla="*/ f878 f455 1"/>
              <a:gd name="f1056" fmla="*/ f879 f456 1"/>
              <a:gd name="f1057" fmla="*/ f880 f455 1"/>
              <a:gd name="f1058" fmla="*/ f881 f456 1"/>
              <a:gd name="f1059" fmla="*/ f882 f455 1"/>
              <a:gd name="f1060" fmla="*/ f883 f456 1"/>
              <a:gd name="f1061" fmla="*/ f884 f455 1"/>
              <a:gd name="f1062" fmla="*/ f885 f456 1"/>
              <a:gd name="f1063" fmla="*/ f886 f455 1"/>
              <a:gd name="f1064" fmla="*/ f887 f456 1"/>
              <a:gd name="f1065" fmla="*/ f888 f455 1"/>
              <a:gd name="f1066" fmla="*/ f889 f456 1"/>
              <a:gd name="f1067" fmla="*/ f890 f455 1"/>
              <a:gd name="f1068" fmla="*/ f891 f456 1"/>
              <a:gd name="f1069" fmla="*/ f892 f455 1"/>
              <a:gd name="f1070" fmla="*/ f893 f456 1"/>
              <a:gd name="f1071" fmla="*/ f894 f455 1"/>
              <a:gd name="f1072" fmla="*/ f895 f456 1"/>
              <a:gd name="f1073" fmla="*/ f896 f455 1"/>
              <a:gd name="f1074" fmla="*/ f897 f456 1"/>
              <a:gd name="f1075" fmla="*/ f898 f455 1"/>
              <a:gd name="f1076" fmla="*/ f899 f456 1"/>
              <a:gd name="f1077" fmla="*/ f900 f455 1"/>
              <a:gd name="f1078" fmla="*/ f901 f456 1"/>
              <a:gd name="f1079" fmla="*/ f902 f455 1"/>
              <a:gd name="f1080" fmla="*/ f903 f456 1"/>
              <a:gd name="f1081" fmla="*/ f904 f455 1"/>
              <a:gd name="f1082" fmla="*/ f905 f456 1"/>
              <a:gd name="f1083" fmla="*/ f906 f455 1"/>
              <a:gd name="f1084" fmla="*/ f907 f455 1"/>
              <a:gd name="f1085" fmla="*/ f908 f456 1"/>
              <a:gd name="f1086" fmla="*/ f909 f455 1"/>
              <a:gd name="f1087" fmla="*/ f910 f456 1"/>
              <a:gd name="f1088" fmla="*/ f911 f456 1"/>
              <a:gd name="f1089" fmla="*/ f912 f455 1"/>
              <a:gd name="f1090" fmla="*/ f913 f456 1"/>
              <a:gd name="f1091" fmla="*/ f914 f455 1"/>
              <a:gd name="f1092" fmla="*/ f915 f456 1"/>
              <a:gd name="f1093" fmla="*/ f916 f455 1"/>
              <a:gd name="f1094" fmla="*/ f917 f456 1"/>
              <a:gd name="f1095" fmla="*/ f918 f455 1"/>
              <a:gd name="f1096" fmla="*/ f919 f456 1"/>
              <a:gd name="f1097" fmla="*/ f920 f455 1"/>
              <a:gd name="f1098" fmla="*/ f921 f456 1"/>
              <a:gd name="f1099" fmla="*/ f922 f456 1"/>
              <a:gd name="f1100" fmla="*/ f923 f455 1"/>
              <a:gd name="f1101" fmla="*/ f924 f456 1"/>
              <a:gd name="f1102" fmla="*/ f925 f455 1"/>
              <a:gd name="f1103" fmla="*/ f926 f456 1"/>
              <a:gd name="f1104" fmla="*/ f927 f455 1"/>
              <a:gd name="f1105" fmla="*/ f928 f456 1"/>
              <a:gd name="f1106" fmla="*/ f929 f455 1"/>
              <a:gd name="f1107" fmla="*/ f930 f456 1"/>
              <a:gd name="f1108" fmla="*/ f931 f455 1"/>
              <a:gd name="f1109" fmla="*/ f932 f456 1"/>
              <a:gd name="f1110" fmla="*/ f933 f455 1"/>
              <a:gd name="f1111" fmla="*/ f934 f456 1"/>
              <a:gd name="f1112" fmla="*/ f935 f455 1"/>
              <a:gd name="f1113" fmla="*/ f936 f456 1"/>
              <a:gd name="f1114" fmla="*/ f937 f455 1"/>
              <a:gd name="f1115" fmla="*/ f938 f456 1"/>
              <a:gd name="f1116" fmla="*/ f939 f455 1"/>
              <a:gd name="f1117" fmla="*/ f940 f456 1"/>
              <a:gd name="f1118" fmla="*/ f941 f455 1"/>
              <a:gd name="f1119" fmla="*/ f942 f456 1"/>
              <a:gd name="f1120" fmla="*/ f943 f455 1"/>
              <a:gd name="f1121" fmla="*/ f944 f456 1"/>
              <a:gd name="f1122" fmla="*/ f945 f455 1"/>
              <a:gd name="f1123" fmla="*/ f946 f456 1"/>
              <a:gd name="f1124" fmla="*/ f947 f455 1"/>
              <a:gd name="f1125" fmla="*/ f948 f456 1"/>
              <a:gd name="f1126" fmla="*/ f949 f455 1"/>
              <a:gd name="f1127" fmla="*/ f950 f456 1"/>
              <a:gd name="f1128" fmla="*/ f951 f455 1"/>
              <a:gd name="f1129" fmla="*/ f952 f456 1"/>
              <a:gd name="f1130" fmla="*/ f953 f456 1"/>
              <a:gd name="f1131" fmla="*/ f954 f455 1"/>
              <a:gd name="f1132" fmla="*/ f955 f456 1"/>
              <a:gd name="f1133" fmla="*/ f956 f455 1"/>
              <a:gd name="f1134" fmla="*/ f957 f456 1"/>
              <a:gd name="f1135" fmla="*/ f958 f455 1"/>
              <a:gd name="f1136" fmla="*/ f959 f456 1"/>
              <a:gd name="f1137" fmla="*/ f960 f455 1"/>
              <a:gd name="f1138" fmla="*/ f961 f456 1"/>
              <a:gd name="f1139" fmla="*/ f962 f455 1"/>
              <a:gd name="f1140" fmla="*/ f963 f455 1"/>
              <a:gd name="f1141" fmla="*/ f964 f456 1"/>
              <a:gd name="f1142" fmla="*/ f965 f455 1"/>
              <a:gd name="f1143" fmla="*/ f966 f456 1"/>
              <a:gd name="f1144" fmla="*/ f967 f455 1"/>
              <a:gd name="f1145" fmla="*/ f968 f456 1"/>
              <a:gd name="f1146" fmla="*/ f969 f456 1"/>
              <a:gd name="f1147" fmla="*/ f970 f455 1"/>
              <a:gd name="f1148" fmla="*/ f971 f456 1"/>
              <a:gd name="f1149" fmla="*/ f972 f455 1"/>
              <a:gd name="f1150" fmla="*/ f973 f456 1"/>
              <a:gd name="f1151" fmla="*/ f974 f455 1"/>
              <a:gd name="f1152" fmla="*/ f975 f456 1"/>
              <a:gd name="f1153" fmla="*/ f976 f456 1"/>
              <a:gd name="f1154" fmla="*/ f977 f455 1"/>
              <a:gd name="f1155" fmla="*/ f978 f456 1"/>
              <a:gd name="f1156" fmla="*/ f979 f455 1"/>
              <a:gd name="f1157" fmla="*/ f980 f456 1"/>
              <a:gd name="f1158" fmla="*/ f981 f455 1"/>
              <a:gd name="f1159" fmla="*/ f982 f456 1"/>
              <a:gd name="f1160" fmla="*/ f983 f456 1"/>
              <a:gd name="f1161" fmla="*/ f984 f456 1"/>
              <a:gd name="f1162" fmla="*/ f985 f455 1"/>
              <a:gd name="f1163" fmla="*/ f986 f456 1"/>
            </a:gdLst>
            <a:ahLst/>
            <a:cxnLst>
              <a:cxn ang="3cd4">
                <a:pos x="hc" y="t"/>
              </a:cxn>
              <a:cxn ang="0">
                <a:pos x="r" y="vc"/>
              </a:cxn>
              <a:cxn ang="cd4">
                <a:pos x="hc" y="b"/>
              </a:cxn>
              <a:cxn ang="cd2">
                <a:pos x="l" y="vc"/>
              </a:cxn>
              <a:cxn ang="f813">
                <a:pos x="f991" y="f992"/>
              </a:cxn>
              <a:cxn ang="f813">
                <a:pos x="f993" y="f992"/>
              </a:cxn>
              <a:cxn ang="f813">
                <a:pos x="f993" y="f994"/>
              </a:cxn>
              <a:cxn ang="f813">
                <a:pos x="f993" y="f995"/>
              </a:cxn>
              <a:cxn ang="f813">
                <a:pos x="f993" y="f996"/>
              </a:cxn>
              <a:cxn ang="f813">
                <a:pos x="f997" y="f996"/>
              </a:cxn>
              <a:cxn ang="f813">
                <a:pos x="f998" y="f996"/>
              </a:cxn>
              <a:cxn ang="f813">
                <a:pos x="f999" y="f1000"/>
              </a:cxn>
              <a:cxn ang="f813">
                <a:pos x="f1001" y="f1002"/>
              </a:cxn>
              <a:cxn ang="f813">
                <a:pos x="f1003" y="f1004"/>
              </a:cxn>
              <a:cxn ang="f813">
                <a:pos x="f1005" y="f1006"/>
              </a:cxn>
              <a:cxn ang="f813">
                <a:pos x="f1007" y="f1008"/>
              </a:cxn>
              <a:cxn ang="f813">
                <a:pos x="f1009" y="f1010"/>
              </a:cxn>
              <a:cxn ang="f813">
                <a:pos x="f1011" y="f1012"/>
              </a:cxn>
              <a:cxn ang="f813">
                <a:pos x="f1013" y="f1014"/>
              </a:cxn>
              <a:cxn ang="f813">
                <a:pos x="f1015" y="f1016"/>
              </a:cxn>
              <a:cxn ang="f813">
                <a:pos x="f1017" y="f1018"/>
              </a:cxn>
              <a:cxn ang="f813">
                <a:pos x="f1019" y="f1020"/>
              </a:cxn>
              <a:cxn ang="f813">
                <a:pos x="f1021" y="f1022"/>
              </a:cxn>
              <a:cxn ang="f813">
                <a:pos x="f1023" y="f1024"/>
              </a:cxn>
              <a:cxn ang="f813">
                <a:pos x="f1025" y="f1026"/>
              </a:cxn>
              <a:cxn ang="f813">
                <a:pos x="f1027" y="f1028"/>
              </a:cxn>
              <a:cxn ang="f813">
                <a:pos x="f1029" y="f1030"/>
              </a:cxn>
              <a:cxn ang="f813">
                <a:pos x="f1031" y="f1032"/>
              </a:cxn>
              <a:cxn ang="f813">
                <a:pos x="f1033" y="f1034"/>
              </a:cxn>
              <a:cxn ang="f813">
                <a:pos x="f1035" y="f1036"/>
              </a:cxn>
              <a:cxn ang="f813">
                <a:pos x="f1037" y="f1038"/>
              </a:cxn>
              <a:cxn ang="f813">
                <a:pos x="f1039" y="f1040"/>
              </a:cxn>
              <a:cxn ang="f813">
                <a:pos x="f1041" y="f1042"/>
              </a:cxn>
              <a:cxn ang="f813">
                <a:pos x="f1043" y="f1044"/>
              </a:cxn>
              <a:cxn ang="f813">
                <a:pos x="f1045" y="f1046"/>
              </a:cxn>
              <a:cxn ang="f813">
                <a:pos x="f1047" y="f1048"/>
              </a:cxn>
              <a:cxn ang="f813">
                <a:pos x="f1049" y="f1050"/>
              </a:cxn>
              <a:cxn ang="f813">
                <a:pos x="f1051" y="f1052"/>
              </a:cxn>
              <a:cxn ang="f813">
                <a:pos x="f1053" y="f1054"/>
              </a:cxn>
              <a:cxn ang="f813">
                <a:pos x="f1055" y="f1056"/>
              </a:cxn>
              <a:cxn ang="f813">
                <a:pos x="f1057" y="f1058"/>
              </a:cxn>
              <a:cxn ang="f813">
                <a:pos x="f1059" y="f1060"/>
              </a:cxn>
              <a:cxn ang="f813">
                <a:pos x="f1061" y="f1062"/>
              </a:cxn>
              <a:cxn ang="f813">
                <a:pos x="f1063" y="f1064"/>
              </a:cxn>
              <a:cxn ang="f813">
                <a:pos x="f1065" y="f1066"/>
              </a:cxn>
              <a:cxn ang="f813">
                <a:pos x="f1067" y="f1068"/>
              </a:cxn>
              <a:cxn ang="f813">
                <a:pos x="f1069" y="f1070"/>
              </a:cxn>
              <a:cxn ang="f813">
                <a:pos x="f1071" y="f1072"/>
              </a:cxn>
              <a:cxn ang="f813">
                <a:pos x="f1073" y="f1074"/>
              </a:cxn>
              <a:cxn ang="f813">
                <a:pos x="f1075" y="f1076"/>
              </a:cxn>
              <a:cxn ang="f813">
                <a:pos x="f1077" y="f1078"/>
              </a:cxn>
              <a:cxn ang="f813">
                <a:pos x="f1079" y="f1080"/>
              </a:cxn>
              <a:cxn ang="f813">
                <a:pos x="f1081" y="f1082"/>
              </a:cxn>
              <a:cxn ang="f813">
                <a:pos x="f1083" y="f1082"/>
              </a:cxn>
              <a:cxn ang="f813">
                <a:pos x="f1084" y="f1085"/>
              </a:cxn>
              <a:cxn ang="f813">
                <a:pos x="f1086" y="f1087"/>
              </a:cxn>
              <a:cxn ang="f813">
                <a:pos x="f1049" y="f1088"/>
              </a:cxn>
              <a:cxn ang="f813">
                <a:pos x="f1089" y="f1090"/>
              </a:cxn>
              <a:cxn ang="f813">
                <a:pos x="f1091" y="f1092"/>
              </a:cxn>
              <a:cxn ang="f813">
                <a:pos x="f1093" y="f1094"/>
              </a:cxn>
              <a:cxn ang="f813">
                <a:pos x="f1095" y="f1096"/>
              </a:cxn>
              <a:cxn ang="f813">
                <a:pos x="f1097" y="f1098"/>
              </a:cxn>
              <a:cxn ang="f813">
                <a:pos x="f1097" y="f1099"/>
              </a:cxn>
              <a:cxn ang="f813">
                <a:pos x="f1100" y="f1101"/>
              </a:cxn>
              <a:cxn ang="f813">
                <a:pos x="f1102" y="f1103"/>
              </a:cxn>
              <a:cxn ang="f813">
                <a:pos x="f1104" y="f1105"/>
              </a:cxn>
              <a:cxn ang="f813">
                <a:pos x="f1106" y="f1107"/>
              </a:cxn>
              <a:cxn ang="f813">
                <a:pos x="f1108" y="f1109"/>
              </a:cxn>
              <a:cxn ang="f813">
                <a:pos x="f1110" y="f1111"/>
              </a:cxn>
              <a:cxn ang="f813">
                <a:pos x="f1112" y="f1113"/>
              </a:cxn>
              <a:cxn ang="f813">
                <a:pos x="f1114" y="f1115"/>
              </a:cxn>
              <a:cxn ang="f813">
                <a:pos x="f1116" y="f1117"/>
              </a:cxn>
              <a:cxn ang="f813">
                <a:pos x="f1118" y="f1119"/>
              </a:cxn>
              <a:cxn ang="f813">
                <a:pos x="f1120" y="f1121"/>
              </a:cxn>
              <a:cxn ang="f813">
                <a:pos x="f1122" y="f1123"/>
              </a:cxn>
              <a:cxn ang="f813">
                <a:pos x="f1124" y="f1125"/>
              </a:cxn>
              <a:cxn ang="f813">
                <a:pos x="f1126" y="f1127"/>
              </a:cxn>
              <a:cxn ang="f813">
                <a:pos x="f1128" y="f1129"/>
              </a:cxn>
              <a:cxn ang="f813">
                <a:pos x="f1035" y="f1130"/>
              </a:cxn>
              <a:cxn ang="f813">
                <a:pos x="f1131" y="f1132"/>
              </a:cxn>
              <a:cxn ang="f813">
                <a:pos x="f1133" y="f1134"/>
              </a:cxn>
              <a:cxn ang="f813">
                <a:pos x="f1135" y="f1136"/>
              </a:cxn>
              <a:cxn ang="f813">
                <a:pos x="f1137" y="f1138"/>
              </a:cxn>
              <a:cxn ang="f813">
                <a:pos x="f1139" y="f1138"/>
              </a:cxn>
              <a:cxn ang="f813">
                <a:pos x="f1140" y="f1141"/>
              </a:cxn>
              <a:cxn ang="f813">
                <a:pos x="f1142" y="f1143"/>
              </a:cxn>
              <a:cxn ang="f813">
                <a:pos x="f1144" y="f1145"/>
              </a:cxn>
              <a:cxn ang="f813">
                <a:pos x="f1021" y="f1146"/>
              </a:cxn>
              <a:cxn ang="f813">
                <a:pos x="f1147" y="f1148"/>
              </a:cxn>
              <a:cxn ang="f813">
                <a:pos x="f1149" y="f1150"/>
              </a:cxn>
              <a:cxn ang="f813">
                <a:pos x="f1151" y="f1152"/>
              </a:cxn>
              <a:cxn ang="f813">
                <a:pos x="f1081" y="f1153"/>
              </a:cxn>
              <a:cxn ang="f813">
                <a:pos x="f1154" y="f1155"/>
              </a:cxn>
              <a:cxn ang="f813">
                <a:pos x="f1156" y="f1157"/>
              </a:cxn>
              <a:cxn ang="f813">
                <a:pos x="f1158" y="f1159"/>
              </a:cxn>
              <a:cxn ang="f813">
                <a:pos x="f1114" y="f1160"/>
              </a:cxn>
              <a:cxn ang="f813">
                <a:pos x="f1077" y="f1161"/>
              </a:cxn>
              <a:cxn ang="f813">
                <a:pos x="f1162" y="f1163"/>
              </a:cxn>
              <a:cxn ang="f813">
                <a:pos x="f991" y="f992"/>
              </a:cxn>
            </a:cxnLst>
            <a:rect l="f987" t="f990" r="f988" b="f989"/>
            <a:pathLst>
              <a:path w="7472381" h="6886575">
                <a:moveTo>
                  <a:pt x="f8" y="f5"/>
                </a:moveTo>
                <a:lnTo>
                  <a:pt x="f6" y="f5"/>
                </a:lnTo>
                <a:lnTo>
                  <a:pt x="f6" y="f9"/>
                </a:lnTo>
                <a:lnTo>
                  <a:pt x="f6" y="f10"/>
                </a:lnTo>
                <a:lnTo>
                  <a:pt x="f6" y="f7"/>
                </a:lnTo>
                <a:lnTo>
                  <a:pt x="f11" y="f7"/>
                </a:lnTo>
                <a:lnTo>
                  <a:pt x="f12" y="f7"/>
                </a:lnTo>
                <a:cubicBezTo>
                  <a:pt x="f13" y="f14"/>
                  <a:pt x="f15" y="f16"/>
                  <a:pt x="f17" y="f18"/>
                </a:cubicBezTo>
                <a:cubicBezTo>
                  <a:pt x="f19" y="f20"/>
                  <a:pt x="f21" y="f22"/>
                  <a:pt x="f23" y="f24"/>
                </a:cubicBezTo>
                <a:cubicBezTo>
                  <a:pt x="f25" y="f26"/>
                  <a:pt x="f27" y="f28"/>
                  <a:pt x="f29" y="f30"/>
                </a:cubicBezTo>
                <a:cubicBezTo>
                  <a:pt x="f31" y="f26"/>
                  <a:pt x="f32" y="f33"/>
                  <a:pt x="f34" y="f35"/>
                </a:cubicBezTo>
                <a:cubicBezTo>
                  <a:pt x="f36" y="f37"/>
                  <a:pt x="f38" y="f39"/>
                  <a:pt x="f40" y="f41"/>
                </a:cubicBezTo>
                <a:cubicBezTo>
                  <a:pt x="f42" y="f43"/>
                  <a:pt x="f44" y="f45"/>
                  <a:pt x="f46" y="f47"/>
                </a:cubicBezTo>
                <a:cubicBezTo>
                  <a:pt x="f36" y="f48"/>
                  <a:pt x="f49" y="f50"/>
                  <a:pt x="f51" y="f52"/>
                </a:cubicBezTo>
                <a:cubicBezTo>
                  <a:pt x="f53" y="f54"/>
                  <a:pt x="f55" y="f56"/>
                  <a:pt x="f57" y="f58"/>
                </a:cubicBezTo>
                <a:cubicBezTo>
                  <a:pt x="f59" y="f60"/>
                  <a:pt x="f61" y="f45"/>
                  <a:pt x="f62" y="f63"/>
                </a:cubicBezTo>
                <a:cubicBezTo>
                  <a:pt x="f64" y="f65"/>
                  <a:pt x="f66" y="f67"/>
                  <a:pt x="f68" y="f69"/>
                </a:cubicBezTo>
                <a:cubicBezTo>
                  <a:pt x="f66" y="f70"/>
                  <a:pt x="f71" y="f72"/>
                  <a:pt x="f73" y="f74"/>
                </a:cubicBezTo>
                <a:cubicBezTo>
                  <a:pt x="f75" y="f76"/>
                  <a:pt x="f77" y="f78"/>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28"/>
                  <a:pt x="f130" y="f128"/>
                </a:cubicBezTo>
                <a:cubicBezTo>
                  <a:pt x="f131" y="f132"/>
                  <a:pt x="f133" y="f134"/>
                  <a:pt x="f115" y="f135"/>
                </a:cubicBezTo>
                <a:cubicBezTo>
                  <a:pt x="f136" y="f137"/>
                  <a:pt x="f138" y="f139"/>
                  <a:pt x="f140" y="f141"/>
                </a:cubicBezTo>
                <a:cubicBezTo>
                  <a:pt x="f142" y="f143"/>
                  <a:pt x="f144" y="f145"/>
                  <a:pt x="f142" y="f146"/>
                </a:cubicBezTo>
                <a:cubicBezTo>
                  <a:pt x="f147" y="f148"/>
                  <a:pt x="f130"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47" y="f174"/>
                </a:cubicBezTo>
                <a:cubicBezTo>
                  <a:pt x="f175" y="f176"/>
                  <a:pt x="f177" y="f178"/>
                  <a:pt x="f179" y="f180"/>
                </a:cubicBezTo>
                <a:cubicBezTo>
                  <a:pt x="f181" y="f182"/>
                  <a:pt x="f166" y="f183"/>
                  <a:pt x="f184" y="f185"/>
                </a:cubicBezTo>
                <a:cubicBezTo>
                  <a:pt x="f186" y="f187"/>
                  <a:pt x="f188" y="f189"/>
                  <a:pt x="f190" y="f191"/>
                </a:cubicBezTo>
                <a:cubicBezTo>
                  <a:pt x="f192" y="f193"/>
                  <a:pt x="f129" y="f191"/>
                  <a:pt x="f194" y="f195"/>
                </a:cubicBezTo>
                <a:cubicBezTo>
                  <a:pt x="f194" y="f196"/>
                  <a:pt x="f164" y="f197"/>
                  <a:pt x="f198" y="f199"/>
                </a:cubicBezTo>
                <a:cubicBezTo>
                  <a:pt x="f200" y="f199"/>
                  <a:pt x="f201" y="f199"/>
                  <a:pt x="f202" y="f203"/>
                </a:cubicBezTo>
                <a:cubicBezTo>
                  <a:pt x="f204" y="f205"/>
                  <a:pt x="f206" y="f207"/>
                  <a:pt x="f208" y="f209"/>
                </a:cubicBezTo>
                <a:cubicBezTo>
                  <a:pt x="f81" y="f210"/>
                  <a:pt x="f211" y="f212"/>
                  <a:pt x="f213" y="f214"/>
                </a:cubicBezTo>
                <a:cubicBezTo>
                  <a:pt x="f215" y="f210"/>
                  <a:pt x="f32" y="f216"/>
                  <a:pt x="f217" y="f216"/>
                </a:cubicBezTo>
                <a:cubicBezTo>
                  <a:pt x="f218" y="f216"/>
                  <a:pt x="f55" y="f219"/>
                  <a:pt x="f220" y="f221"/>
                </a:cubicBezTo>
                <a:cubicBezTo>
                  <a:pt x="f220" y="f222"/>
                  <a:pt x="f223" y="f224"/>
                  <a:pt x="f225" y="f226"/>
                </a:cubicBezTo>
                <a:cubicBezTo>
                  <a:pt x="f227" y="f228"/>
                  <a:pt x="f229" y="f230"/>
                  <a:pt x="f231" y="f222"/>
                </a:cubicBezTo>
                <a:cubicBezTo>
                  <a:pt x="f232" y="f233"/>
                  <a:pt x="f234" y="f235"/>
                  <a:pt x="f236" y="f237"/>
                </a:cubicBezTo>
                <a:cubicBezTo>
                  <a:pt x="f238" y="f239"/>
                  <a:pt x="f240" y="f241"/>
                  <a:pt x="f242" y="f237"/>
                </a:cubicBezTo>
                <a:cubicBezTo>
                  <a:pt x="f243" y="f244"/>
                  <a:pt x="f8" y="f245"/>
                  <a:pt x="f246" y="f247"/>
                </a:cubicBezTo>
                <a:cubicBezTo>
                  <a:pt x="f217" y="f248"/>
                  <a:pt x="f249" y="f250"/>
                  <a:pt x="f251" y="f252"/>
                </a:cubicBezTo>
                <a:cubicBezTo>
                  <a:pt x="f38" y="f253"/>
                  <a:pt x="f254" y="f255"/>
                  <a:pt x="f156" y="f256"/>
                </a:cubicBezTo>
                <a:cubicBezTo>
                  <a:pt x="f257" y="f258"/>
                  <a:pt x="f259" y="f260"/>
                  <a:pt x="f261" y="f262"/>
                </a:cubicBezTo>
                <a:cubicBezTo>
                  <a:pt x="f263" y="f264"/>
                  <a:pt x="f265" y="f250"/>
                  <a:pt x="f266" y="f267"/>
                </a:cubicBezTo>
                <a:cubicBezTo>
                  <a:pt x="f268" y="f269"/>
                  <a:pt x="f270" y="f271"/>
                  <a:pt x="f272" y="f273"/>
                </a:cubicBezTo>
                <a:cubicBezTo>
                  <a:pt x="f236" y="f274"/>
                  <a:pt x="f275" y="f276"/>
                  <a:pt x="f277" y="f278"/>
                </a:cubicBezTo>
                <a:cubicBezTo>
                  <a:pt x="f279" y="f280"/>
                  <a:pt x="f281" y="f282"/>
                  <a:pt x="f283" y="f284"/>
                </a:cubicBezTo>
                <a:cubicBezTo>
                  <a:pt x="f283" y="f285"/>
                  <a:pt x="f283" y="f286"/>
                  <a:pt x="f283" y="f264"/>
                </a:cubicBezTo>
                <a:cubicBezTo>
                  <a:pt x="f287" y="f288"/>
                  <a:pt x="f289" y="f290"/>
                  <a:pt x="f291" y="f292"/>
                </a:cubicBezTo>
                <a:cubicBezTo>
                  <a:pt x="f293" y="f294"/>
                  <a:pt x="f295" y="f296"/>
                  <a:pt x="f295" y="f297"/>
                </a:cubicBezTo>
                <a:cubicBezTo>
                  <a:pt x="f232" y="f298"/>
                  <a:pt x="f299" y="f300"/>
                  <a:pt x="f301" y="f302"/>
                </a:cubicBezTo>
                <a:cubicBezTo>
                  <a:pt x="f303" y="f304"/>
                  <a:pt x="f299" y="f305"/>
                  <a:pt x="f306" y="f307"/>
                </a:cubicBezTo>
                <a:cubicBezTo>
                  <a:pt x="f308" y="f309"/>
                  <a:pt x="f310" y="f311"/>
                  <a:pt x="f310" y="f304"/>
                </a:cubicBezTo>
                <a:cubicBezTo>
                  <a:pt x="f310" y="f312"/>
                  <a:pt x="f231" y="f313"/>
                  <a:pt x="f314" y="f313"/>
                </a:cubicBezTo>
                <a:cubicBezTo>
                  <a:pt x="f315" y="f316"/>
                  <a:pt x="f317" y="f318"/>
                  <a:pt x="f319" y="f318"/>
                </a:cubicBezTo>
                <a:cubicBezTo>
                  <a:pt x="f320" y="f318"/>
                  <a:pt x="f321" y="f322"/>
                  <a:pt x="f323" y="f324"/>
                </a:cubicBezTo>
                <a:cubicBezTo>
                  <a:pt x="f246" y="f325"/>
                  <a:pt x="f326" y="f327"/>
                  <a:pt x="f328" y="f329"/>
                </a:cubicBezTo>
                <a:cubicBezTo>
                  <a:pt x="f330" y="f331"/>
                  <a:pt x="f332" y="f333"/>
                  <a:pt x="f265" y="f325"/>
                </a:cubicBezTo>
                <a:cubicBezTo>
                  <a:pt x="f334" y="f335"/>
                  <a:pt x="f336" y="f337"/>
                  <a:pt x="f338" y="f339"/>
                </a:cubicBezTo>
                <a:cubicBezTo>
                  <a:pt x="f8" y="f340"/>
                  <a:pt x="f249" y="f341"/>
                  <a:pt x="f342" y="f343"/>
                </a:cubicBezTo>
                <a:cubicBezTo>
                  <a:pt x="f344" y="f345"/>
                  <a:pt x="f64" y="f346"/>
                  <a:pt x="f347" y="f348"/>
                </a:cubicBezTo>
                <a:cubicBezTo>
                  <a:pt x="f349" y="f350"/>
                  <a:pt x="f351" y="f352"/>
                  <a:pt x="f353" y="f354"/>
                </a:cubicBezTo>
                <a:cubicBezTo>
                  <a:pt x="f355" y="f356"/>
                  <a:pt x="f357" y="f358"/>
                  <a:pt x="f359" y="f360"/>
                </a:cubicBezTo>
                <a:cubicBezTo>
                  <a:pt x="f361" y="f362"/>
                  <a:pt x="f363" y="f364"/>
                  <a:pt x="f119" y="f365"/>
                </a:cubicBezTo>
                <a:cubicBezTo>
                  <a:pt x="f366" y="f367"/>
                  <a:pt x="f368" y="f369"/>
                  <a:pt x="f370" y="f371"/>
                </a:cubicBezTo>
                <a:cubicBezTo>
                  <a:pt x="f372" y="f373"/>
                  <a:pt x="f374" y="f375"/>
                  <a:pt x="f170" y="f376"/>
                </a:cubicBezTo>
                <a:cubicBezTo>
                  <a:pt x="f377" y="f378"/>
                  <a:pt x="f166" y="f379"/>
                  <a:pt x="f380" y="f381"/>
                </a:cubicBezTo>
                <a:cubicBezTo>
                  <a:pt x="f382" y="f383"/>
                  <a:pt x="f384" y="f385"/>
                  <a:pt x="f386" y="f387"/>
                </a:cubicBezTo>
                <a:cubicBezTo>
                  <a:pt x="f388" y="f389"/>
                  <a:pt x="f390" y="f391"/>
                  <a:pt x="f61" y="f387"/>
                </a:cubicBezTo>
                <a:cubicBezTo>
                  <a:pt x="f249" y="f392"/>
                  <a:pt x="f34" y="f393"/>
                  <a:pt x="f394" y="f395"/>
                </a:cubicBezTo>
                <a:cubicBezTo>
                  <a:pt x="f396" y="f397"/>
                  <a:pt x="f398" y="f399"/>
                  <a:pt x="f400" y="f401"/>
                </a:cubicBezTo>
                <a:cubicBezTo>
                  <a:pt x="f400" y="f402"/>
                  <a:pt x="f211" y="f403"/>
                  <a:pt x="f396" y="f404"/>
                </a:cubicBezTo>
                <a:cubicBezTo>
                  <a:pt x="f36" y="f405"/>
                  <a:pt x="f342" y="f404"/>
                  <a:pt x="f77" y="f406"/>
                </a:cubicBezTo>
                <a:cubicBezTo>
                  <a:pt x="f388" y="f407"/>
                  <a:pt x="f408" y="f409"/>
                  <a:pt x="f410" y="f411"/>
                </a:cubicBezTo>
                <a:cubicBezTo>
                  <a:pt x="f323" y="f412"/>
                  <a:pt x="f413" y="f414"/>
                  <a:pt x="f415" y="f416"/>
                </a:cubicBezTo>
                <a:cubicBezTo>
                  <a:pt x="f417" y="f418"/>
                  <a:pt x="f419" y="f420"/>
                  <a:pt x="f421" y="f422"/>
                </a:cubicBezTo>
                <a:cubicBezTo>
                  <a:pt x="f423" y="f424"/>
                  <a:pt x="f425" y="f426"/>
                  <a:pt x="f236" y="f427"/>
                </a:cubicBezTo>
                <a:cubicBezTo>
                  <a:pt x="f301" y="f428"/>
                  <a:pt x="f429" y="f430"/>
                  <a:pt x="f330" y="f431"/>
                </a:cubicBezTo>
                <a:cubicBezTo>
                  <a:pt x="f27" y="f432"/>
                  <a:pt x="f433" y="f434"/>
                  <a:pt x="f419" y="f435"/>
                </a:cubicBezTo>
                <a:cubicBezTo>
                  <a:pt x="f436" y="f437"/>
                  <a:pt x="f410" y="f438"/>
                  <a:pt x="f31" y="f439"/>
                </a:cubicBezTo>
                <a:cubicBezTo>
                  <a:pt x="f440" y="f441"/>
                  <a:pt x="f51" y="f441"/>
                  <a:pt x="f323" y="f442"/>
                </a:cubicBezTo>
                <a:cubicBezTo>
                  <a:pt x="f423" y="f443"/>
                  <a:pt x="f425" y="f444"/>
                  <a:pt x="f225" y="f445"/>
                </a:cubicBezTo>
                <a:cubicBezTo>
                  <a:pt x="f446" y="f447"/>
                  <a:pt x="f448" y="f437"/>
                  <a:pt x="f449" y="f443"/>
                </a:cubicBezTo>
                <a:cubicBezTo>
                  <a:pt x="f450" y="f451"/>
                  <a:pt x="f452" y="f453"/>
                  <a:pt x="f8" y="f5"/>
                </a:cubicBezTo>
                <a:close/>
              </a:path>
            </a:pathLst>
          </a:custGeom>
          <a:solidFill>
            <a:srgbClr val="F07C98">
              <a:alpha val="20000"/>
            </a:srgbClr>
          </a:solidFill>
          <a:ln cap="flat">
            <a:noFill/>
            <a:prstDash val="solid"/>
          </a:ln>
        </p:spPr>
        <p:txBody>
          <a:bodyPr vert="horz" wrap="square" lIns="91440" tIns="45720" rIns="91440" bIns="45720" anchor="ctr" anchorCtr="0" compatLnSpc="1">
            <a:no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455CA21B-B43B-8203-B0DB-96FDF9A5E730}"/>
              </a:ext>
            </a:extLst>
          </p:cNvPr>
          <p:cNvSpPr txBox="1">
            <a:spLocks noGrp="1"/>
          </p:cNvSpPr>
          <p:nvPr>
            <p:ph type="title"/>
          </p:nvPr>
        </p:nvSpPr>
        <p:spPr>
          <a:xfrm>
            <a:off x="839784" y="640080"/>
            <a:ext cx="3886200" cy="2953512"/>
          </a:xfrm>
        </p:spPr>
        <p:txBody>
          <a:bodyPr anchor="b"/>
          <a:lstStyle>
            <a:lvl1pPr>
              <a:defRPr sz="3200"/>
            </a:lvl1pPr>
          </a:lstStyle>
          <a:p>
            <a:pPr lvl="0"/>
            <a:r>
              <a:rPr lang="en-US"/>
              <a:t>Click to edit Master title style</a:t>
            </a:r>
            <a:endParaRPr lang="en-GB"/>
          </a:p>
        </p:txBody>
      </p:sp>
      <p:sp>
        <p:nvSpPr>
          <p:cNvPr id="4" name="Content Placeholder 2">
            <a:extLst>
              <a:ext uri="{FF2B5EF4-FFF2-40B4-BE49-F238E27FC236}">
                <a16:creationId xmlns:a16="http://schemas.microsoft.com/office/drawing/2014/main" id="{647ABFD2-7C75-7BED-D945-DFCC64DEE32D}"/>
              </a:ext>
            </a:extLst>
          </p:cNvPr>
          <p:cNvSpPr txBox="1">
            <a:spLocks noGrp="1"/>
          </p:cNvSpPr>
          <p:nvPr>
            <p:ph idx="1"/>
          </p:nvPr>
        </p:nvSpPr>
        <p:spPr>
          <a:xfrm>
            <a:off x="7059168" y="640080"/>
            <a:ext cx="4489704" cy="5596127"/>
          </a:xfrm>
        </p:spPr>
        <p:txBody>
          <a:bodyPr anchor="ctr"/>
          <a:lstStyle>
            <a:lvl1pPr>
              <a:defRPr lang="en-US" sz="3200"/>
            </a:lvl1pPr>
            <a:lvl2pPr>
              <a:defRPr lang="en-US" sz="2800"/>
            </a:lvl2pPr>
            <a:lvl3pPr>
              <a:defRPr lang="en-US" sz="2400"/>
            </a:lvl3pPr>
            <a:lvl4pPr>
              <a:defRPr lang="en-US" sz="2000"/>
            </a:lvl4pPr>
            <a:lvl5pPr>
              <a:defRPr lang="en-US"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3">
            <a:extLst>
              <a:ext uri="{FF2B5EF4-FFF2-40B4-BE49-F238E27FC236}">
                <a16:creationId xmlns:a16="http://schemas.microsoft.com/office/drawing/2014/main" id="{90215425-ABD6-0E0B-9AC2-B2885617B0D3}"/>
              </a:ext>
            </a:extLst>
          </p:cNvPr>
          <p:cNvSpPr txBox="1">
            <a:spLocks noGrp="1"/>
          </p:cNvSpPr>
          <p:nvPr>
            <p:ph type="body" idx="2"/>
          </p:nvPr>
        </p:nvSpPr>
        <p:spPr>
          <a:xfrm>
            <a:off x="839784" y="3776472"/>
            <a:ext cx="3886200" cy="2468880"/>
          </a:xfrm>
        </p:spPr>
        <p:txBody>
          <a:bodyPr/>
          <a:lstStyle>
            <a:lvl1pPr marL="0" indent="0">
              <a:buNone/>
              <a:defRPr lang="en-US" sz="1600"/>
            </a:lvl1pPr>
          </a:lstStyle>
          <a:p>
            <a:pPr lvl="0"/>
            <a:r>
              <a:rPr lang="en-US"/>
              <a:t>Click to edit Master text styles</a:t>
            </a:r>
          </a:p>
        </p:txBody>
      </p:sp>
      <p:sp>
        <p:nvSpPr>
          <p:cNvPr id="6" name="Date Placeholder 4">
            <a:extLst>
              <a:ext uri="{FF2B5EF4-FFF2-40B4-BE49-F238E27FC236}">
                <a16:creationId xmlns:a16="http://schemas.microsoft.com/office/drawing/2014/main" id="{4F896FA9-027D-5649-00C8-76C4AB6B5BF3}"/>
              </a:ext>
            </a:extLst>
          </p:cNvPr>
          <p:cNvSpPr txBox="1">
            <a:spLocks noGrp="1"/>
          </p:cNvSpPr>
          <p:nvPr>
            <p:ph type="dt" sz="half" idx="7"/>
          </p:nvPr>
        </p:nvSpPr>
        <p:spPr/>
        <p:txBody>
          <a:bodyPr/>
          <a:lstStyle>
            <a:lvl1pPr>
              <a:defRPr/>
            </a:lvl1pPr>
          </a:lstStyle>
          <a:p>
            <a:pPr lvl="0"/>
            <a:r>
              <a:rPr lang="en-GB"/>
              <a:t>9/3/20XX</a:t>
            </a:r>
          </a:p>
        </p:txBody>
      </p:sp>
      <p:sp>
        <p:nvSpPr>
          <p:cNvPr id="7" name="Footer Placeholder 5">
            <a:extLst>
              <a:ext uri="{FF2B5EF4-FFF2-40B4-BE49-F238E27FC236}">
                <a16:creationId xmlns:a16="http://schemas.microsoft.com/office/drawing/2014/main" id="{422EF5BD-7A93-F73D-70A4-7C76F0A2FA8C}"/>
              </a:ext>
            </a:extLst>
          </p:cNvPr>
          <p:cNvSpPr txBox="1">
            <a:spLocks noGrp="1"/>
          </p:cNvSpPr>
          <p:nvPr>
            <p:ph type="ftr" sz="quarter" idx="9"/>
          </p:nvPr>
        </p:nvSpPr>
        <p:spPr/>
        <p:txBody>
          <a:bodyPr anchorCtr="0"/>
          <a:lstStyle>
            <a:lvl1pPr algn="l">
              <a:defRPr/>
            </a:lvl1pPr>
          </a:lstStyle>
          <a:p>
            <a:pPr lvl="0"/>
            <a:r>
              <a:rPr lang="en-GB"/>
              <a:t>Presentation Title</a:t>
            </a:r>
          </a:p>
        </p:txBody>
      </p:sp>
      <p:sp>
        <p:nvSpPr>
          <p:cNvPr id="8" name="Slide Number Placeholder 6">
            <a:extLst>
              <a:ext uri="{FF2B5EF4-FFF2-40B4-BE49-F238E27FC236}">
                <a16:creationId xmlns:a16="http://schemas.microsoft.com/office/drawing/2014/main" id="{981BF2C2-E8FA-C8F8-5B78-72DB20C61E08}"/>
              </a:ext>
            </a:extLst>
          </p:cNvPr>
          <p:cNvSpPr txBox="1">
            <a:spLocks noGrp="1"/>
          </p:cNvSpPr>
          <p:nvPr>
            <p:ph type="sldNum" sz="quarter" idx="8"/>
          </p:nvPr>
        </p:nvSpPr>
        <p:spPr/>
        <p:txBody>
          <a:bodyPr/>
          <a:lstStyle>
            <a:lvl1pPr>
              <a:defRPr/>
            </a:lvl1pPr>
          </a:lstStyle>
          <a:p>
            <a:pPr lvl="0"/>
            <a:fld id="{EC3031E2-8C5D-4750-976C-2F35A5051450}" type="slidenum">
              <a:t>‹#›</a:t>
            </a:fld>
            <a:endParaRPr lang="en-GB"/>
          </a:p>
        </p:txBody>
      </p:sp>
    </p:spTree>
    <p:extLst>
      <p:ext uri="{BB962C8B-B14F-4D97-AF65-F5344CB8AC3E}">
        <p14:creationId xmlns:p14="http://schemas.microsoft.com/office/powerpoint/2010/main" val="14433605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Graphic 1" descr="Tag=AccentColor&#10;Flavor=Light&#10;Target=Fill">
            <a:extLst>
              <a:ext uri="{FF2B5EF4-FFF2-40B4-BE49-F238E27FC236}">
                <a16:creationId xmlns:a16="http://schemas.microsoft.com/office/drawing/2014/main" id="{1BEB968E-C06E-CCA0-05C7-F2AE1AA695D3}"/>
              </a:ext>
            </a:extLst>
          </p:cNvPr>
          <p:cNvSpPr/>
          <p:nvPr/>
        </p:nvSpPr>
        <p:spPr>
          <a:xfrm rot="10799991" flipH="1" flipV="1">
            <a:off x="684903" y="1332234"/>
            <a:ext cx="5263734" cy="3841101"/>
          </a:xfrm>
          <a:custGeom>
            <a:avLst/>
            <a:gdLst>
              <a:gd name="f0" fmla="val 10800000"/>
              <a:gd name="f1" fmla="val 5400000"/>
              <a:gd name="f2" fmla="val 180"/>
              <a:gd name="f3" fmla="val w"/>
              <a:gd name="f4" fmla="val h"/>
              <a:gd name="f5" fmla="val 0"/>
              <a:gd name="f6" fmla="val 6886274"/>
              <a:gd name="f7" fmla="val 5025119"/>
              <a:gd name="f8" fmla="val 5458905"/>
              <a:gd name="f9" fmla="val 754119"/>
              <a:gd name="f10" fmla="val 5417216"/>
              <a:gd name="f11" fmla="val 775336"/>
              <a:gd name="f12" fmla="val 4594585"/>
              <a:gd name="f13" fmla="val 1111088"/>
              <a:gd name="f14" fmla="val 3455557"/>
              <a:gd name="f15" fmla="val 1027709"/>
              <a:gd name="f16" fmla="val 3415356"/>
              <a:gd name="f17" fmla="val 1024731"/>
              <a:gd name="f18" fmla="val 3377389"/>
              <a:gd name="f19" fmla="val 1022869"/>
              <a:gd name="f20" fmla="val 3338677"/>
              <a:gd name="f21" fmla="val 1021381"/>
              <a:gd name="f22" fmla="val 2996224"/>
              <a:gd name="f23" fmla="val 1006119"/>
              <a:gd name="f24" fmla="val 2660100"/>
              <a:gd name="f25" fmla="val 998674"/>
              <a:gd name="f26" fmla="val 2518280"/>
              <a:gd name="f27" fmla="val 980435"/>
              <a:gd name="f28" fmla="val 2407355"/>
              <a:gd name="f29" fmla="val 965918"/>
              <a:gd name="f30" fmla="val 1840075"/>
              <a:gd name="f31" fmla="val 843082"/>
              <a:gd name="f32" fmla="val 1673687"/>
              <a:gd name="f33" fmla="val 739229"/>
              <a:gd name="f34" fmla="val 1503578"/>
              <a:gd name="f35" fmla="val 632771"/>
              <a:gd name="f36" fmla="val 1343146"/>
              <a:gd name="f37" fmla="val 515146"/>
              <a:gd name="f38" fmla="val 1183459"/>
              <a:gd name="f39" fmla="val 397149"/>
              <a:gd name="f40" fmla="val 1114224"/>
              <a:gd name="f41" fmla="val 346153"/>
              <a:gd name="f42" fmla="val 1040522"/>
              <a:gd name="f43" fmla="val 299624"/>
              <a:gd name="f44" fmla="val 977987"/>
              <a:gd name="f45" fmla="val 241184"/>
              <a:gd name="f46" fmla="val 915453"/>
              <a:gd name="f47" fmla="val 182372"/>
              <a:gd name="f48" fmla="val 855896"/>
              <a:gd name="f49" fmla="val 121326"/>
              <a:gd name="f50" fmla="val 788150"/>
              <a:gd name="f51" fmla="val 66980"/>
              <a:gd name="f52" fmla="val 768794"/>
              <a:gd name="f53" fmla="val 51346"/>
              <a:gd name="f54" fmla="val 749438"/>
              <a:gd name="f55" fmla="val 34596"/>
              <a:gd name="f56" fmla="val 721148"/>
              <a:gd name="f57" fmla="val 31990"/>
              <a:gd name="f58" fmla="val 714820"/>
              <a:gd name="f59" fmla="val 31246"/>
              <a:gd name="f60" fmla="val 708120"/>
              <a:gd name="f61" fmla="val 31618"/>
              <a:gd name="f62" fmla="val 701792"/>
              <a:gd name="f63" fmla="val 32362"/>
              <a:gd name="f64" fmla="val 694720"/>
              <a:gd name="f65" fmla="val 33107"/>
              <a:gd name="f66" fmla="val 689136"/>
              <a:gd name="f67" fmla="val 36829"/>
              <a:gd name="f68" fmla="val 686530"/>
              <a:gd name="f69" fmla="val 43157"/>
              <a:gd name="f70" fmla="val 683925"/>
              <a:gd name="f71" fmla="val 50230"/>
              <a:gd name="f72" fmla="val 688392"/>
              <a:gd name="f73" fmla="val 54324"/>
              <a:gd name="f74" fmla="val 693603"/>
              <a:gd name="f75" fmla="val 58046"/>
              <a:gd name="f76" fmla="val 697325"/>
              <a:gd name="f77" fmla="val 60652"/>
              <a:gd name="f78" fmla="val 701047"/>
              <a:gd name="f79" fmla="val 64747"/>
              <a:gd name="f80" fmla="val 705886"/>
              <a:gd name="f81" fmla="val 65491"/>
              <a:gd name="f82" fmla="val 736782"/>
              <a:gd name="f83" fmla="val 69958"/>
              <a:gd name="f84" fmla="val 748321"/>
              <a:gd name="f85" fmla="val 92664"/>
              <a:gd name="f86" fmla="val 762838"/>
              <a:gd name="f87" fmla="val 112764"/>
              <a:gd name="f88" fmla="val 769166"/>
              <a:gd name="f89" fmla="val 775866"/>
              <a:gd name="f90" fmla="val 128026"/>
              <a:gd name="f91" fmla="val 764327"/>
              <a:gd name="f92" fmla="val 140309"/>
              <a:gd name="f93" fmla="val 754277"/>
              <a:gd name="f94" fmla="val 151104"/>
              <a:gd name="f95" fmla="val 764699"/>
              <a:gd name="f96" fmla="val 156688"/>
              <a:gd name="f97" fmla="val 775121"/>
              <a:gd name="f98" fmla="val 159666"/>
              <a:gd name="f99" fmla="val 789638"/>
              <a:gd name="f100" fmla="val 163760"/>
              <a:gd name="f101" fmla="val 806761"/>
              <a:gd name="f102" fmla="val 163016"/>
              <a:gd name="f103" fmla="val 823139"/>
              <a:gd name="f104" fmla="val 176416"/>
              <a:gd name="f105" fmla="val 761721"/>
              <a:gd name="f106" fmla="val 177533"/>
              <a:gd name="f107" fmla="val 735665"/>
              <a:gd name="f108" fmla="val 142171"/>
              <a:gd name="f109" fmla="val 707748"/>
              <a:gd name="f110" fmla="val 109414"/>
              <a:gd name="f111" fmla="val 97503"/>
              <a:gd name="f112" fmla="val 690253"/>
              <a:gd name="f113" fmla="val 83358"/>
              <a:gd name="f114" fmla="val 681319"/>
              <a:gd name="f115" fmla="val 670152"/>
              <a:gd name="f116" fmla="val 53580"/>
              <a:gd name="f117" fmla="val 657124"/>
              <a:gd name="f118" fmla="val 52835"/>
              <a:gd name="f119" fmla="val 640746"/>
              <a:gd name="f120" fmla="val 67352"/>
              <a:gd name="f121" fmla="val 626229"/>
              <a:gd name="f122" fmla="val 80380"/>
              <a:gd name="f123" fmla="val 619157"/>
              <a:gd name="f124" fmla="val 79264"/>
              <a:gd name="f125" fmla="val 614318"/>
              <a:gd name="f126" fmla="val 61396"/>
              <a:gd name="f127" fmla="val 606873"/>
              <a:gd name="f128" fmla="val 33479"/>
              <a:gd name="f129" fmla="val 589750"/>
              <a:gd name="f130" fmla="val 13751"/>
              <a:gd name="f131" fmla="val 560716"/>
              <a:gd name="f132" fmla="val 3701"/>
              <a:gd name="f133" fmla="val 554388"/>
              <a:gd name="f134" fmla="val 1467"/>
              <a:gd name="f135" fmla="val 546572"/>
              <a:gd name="f136" fmla="+- 0 0 3372"/>
              <a:gd name="f137" fmla="val 540616"/>
              <a:gd name="f138" fmla="val 535405"/>
              <a:gd name="f139" fmla="val 9656"/>
              <a:gd name="f140" fmla="val 539871"/>
              <a:gd name="f141" fmla="val 16729"/>
              <a:gd name="f142" fmla="val 543594"/>
              <a:gd name="f143" fmla="val 21940"/>
              <a:gd name="f144" fmla="val 550294"/>
              <a:gd name="f145" fmla="val 556250"/>
              <a:gd name="f146" fmla="val 40179"/>
              <a:gd name="f147" fmla="val 558855"/>
              <a:gd name="f148" fmla="val 58791"/>
              <a:gd name="f149" fmla="val 562578"/>
              <a:gd name="f150" fmla="val 557366"/>
              <a:gd name="f151" fmla="val 72563"/>
              <a:gd name="f152" fmla="val 535777"/>
              <a:gd name="f153" fmla="val 96386"/>
              <a:gd name="f154" fmla="val 551411"/>
              <a:gd name="f155" fmla="val 107553"/>
              <a:gd name="f156" fmla="val 570022"/>
              <a:gd name="f157" fmla="val 120209"/>
              <a:gd name="f158" fmla="val 595706"/>
              <a:gd name="f159" fmla="val 137332"/>
              <a:gd name="f160" fmla="val 605756"/>
              <a:gd name="f161" fmla="val 162643"/>
              <a:gd name="f162" fmla="val 599801"/>
              <a:gd name="f163" fmla="val 192794"/>
              <a:gd name="f164" fmla="val 597567"/>
              <a:gd name="f165" fmla="val 205078"/>
              <a:gd name="f166" fmla="val 599056"/>
              <a:gd name="f167" fmla="val 212522"/>
              <a:gd name="f168" fmla="val 212150"/>
              <a:gd name="f169" fmla="val 620273"/>
              <a:gd name="f170" fmla="val 621762"/>
              <a:gd name="f171" fmla="val 216245"/>
              <a:gd name="f172" fmla="val 623996"/>
              <a:gd name="f173" fmla="val 220711"/>
              <a:gd name="f174" fmla="val 671641"/>
              <a:gd name="f175" fmla="val 326053"/>
              <a:gd name="f176" fmla="val 740504"/>
              <a:gd name="f177" fmla="val 418366"/>
              <a:gd name="f178" fmla="val 821278"/>
              <a:gd name="f179" fmla="val 503235"/>
              <a:gd name="f180" fmla="val 886791"/>
              <a:gd name="f181" fmla="val 572098"/>
              <a:gd name="f182" fmla="val 959004"/>
              <a:gd name="f183" fmla="val 634260"/>
              <a:gd name="f184" fmla="val 1033822"/>
              <a:gd name="f185" fmla="val 694562"/>
              <a:gd name="f186" fmla="val 1036055"/>
              <a:gd name="f187" fmla="val 696423"/>
              <a:gd name="f188" fmla="val 1038289"/>
              <a:gd name="f189" fmla="val 698656"/>
              <a:gd name="f190" fmla="val 1039406"/>
              <a:gd name="f191" fmla="val 702378"/>
              <a:gd name="f192" fmla="val 1004044"/>
              <a:gd name="f193" fmla="val 694934"/>
              <a:gd name="f194" fmla="val 973521"/>
              <a:gd name="f195" fmla="val 679672"/>
              <a:gd name="f196" fmla="val 944114"/>
              <a:gd name="f197" fmla="val 662550"/>
              <a:gd name="f198" fmla="val 865946"/>
              <a:gd name="f199" fmla="val 617138"/>
              <a:gd name="f200" fmla="val 800061"/>
              <a:gd name="f201" fmla="val 558325"/>
              <a:gd name="f202" fmla="val 733432"/>
              <a:gd name="f203" fmla="val 500629"/>
              <a:gd name="f204" fmla="val 692858"/>
              <a:gd name="f205" fmla="val 465267"/>
              <a:gd name="f206" fmla="val 651169"/>
              <a:gd name="f207" fmla="val 431022"/>
              <a:gd name="f208" fmla="val 606501"/>
              <a:gd name="f209" fmla="val 399755"/>
              <a:gd name="f210" fmla="val 394543"/>
              <a:gd name="f211" fmla="val 593845"/>
              <a:gd name="f212" fmla="val 387843"/>
              <a:gd name="f213" fmla="val 588634"/>
              <a:gd name="f214" fmla="val 381143"/>
              <a:gd name="f215" fmla="val 585656"/>
              <a:gd name="f216" fmla="val 377421"/>
              <a:gd name="f217" fmla="val 581934"/>
              <a:gd name="f218" fmla="val 374071"/>
              <a:gd name="f219" fmla="val 575978"/>
              <a:gd name="f220" fmla="val 375560"/>
              <a:gd name="f221" fmla="val 568533"/>
              <a:gd name="f222" fmla="val 567789"/>
              <a:gd name="f223" fmla="val 383004"/>
              <a:gd name="f224" fmla="val 567044"/>
              <a:gd name="f225" fmla="val 388588"/>
              <a:gd name="f226" fmla="val 564811"/>
              <a:gd name="f227" fmla="val 406455"/>
              <a:gd name="f228" fmla="val 569650"/>
              <a:gd name="f229" fmla="val 422461"/>
              <a:gd name="f230" fmla="val 578956"/>
              <a:gd name="f231" fmla="val 437722"/>
              <a:gd name="f232" fmla="val 603151"/>
              <a:gd name="f233" fmla="val 476806"/>
              <a:gd name="f234" fmla="val 638885"/>
              <a:gd name="f235" fmla="val 506957"/>
              <a:gd name="f236" fmla="val 675736"/>
              <a:gd name="f237" fmla="val 535619"/>
              <a:gd name="f238" fmla="val 723381"/>
              <a:gd name="f239" fmla="val 572470"/>
              <a:gd name="f240" fmla="val 769538"/>
              <a:gd name="f241" fmla="val 610810"/>
              <a:gd name="f242" fmla="val 811600"/>
              <a:gd name="f243" fmla="val 652872"/>
              <a:gd name="f244" fmla="val 814578"/>
              <a:gd name="f245" fmla="val 655850"/>
              <a:gd name="f246" fmla="val 820161"/>
              <a:gd name="f247" fmla="val 657711"/>
              <a:gd name="f248" fmla="val 818300"/>
              <a:gd name="f249" fmla="val 666272"/>
              <a:gd name="f250" fmla="val 791872"/>
              <a:gd name="f251" fmla="val 646544"/>
              <a:gd name="f252" fmla="val 766932"/>
              <a:gd name="f253" fmla="val 627188"/>
              <a:gd name="f254" fmla="val 741621"/>
              <a:gd name="f255" fmla="val 608576"/>
              <a:gd name="f256" fmla="val 716681"/>
              <a:gd name="f257" fmla="val 589965"/>
              <a:gd name="f258" fmla="val 691369"/>
              <a:gd name="f259" fmla="val 571353"/>
              <a:gd name="f260" fmla="val 666430"/>
              <a:gd name="f261" fmla="val 553114"/>
              <a:gd name="f262" fmla="val 660474"/>
              <a:gd name="f263" fmla="val 548647"/>
              <a:gd name="f264" fmla="val 654146"/>
              <a:gd name="f265" fmla="val 542319"/>
              <a:gd name="f266" fmla="val 645585"/>
              <a:gd name="f267" fmla="val 547903"/>
              <a:gd name="f268" fmla="val 636652"/>
              <a:gd name="f269" fmla="val 553486"/>
              <a:gd name="f270" fmla="val 637768"/>
              <a:gd name="f271" fmla="val 562792"/>
              <a:gd name="f272" fmla="val 640002"/>
              <a:gd name="f273" fmla="val 570236"/>
              <a:gd name="f274" fmla="val 647074"/>
              <a:gd name="f275" fmla="val 592198"/>
              <a:gd name="f276" fmla="val 659358"/>
              <a:gd name="f277" fmla="val 611554"/>
              <a:gd name="f278" fmla="val 628677"/>
              <a:gd name="f279" fmla="val 731570"/>
              <a:gd name="f280" fmla="val 685256"/>
              <a:gd name="f281" fmla="val 795966"/>
              <a:gd name="f282" fmla="val 734018"/>
              <a:gd name="f283" fmla="val 786875"/>
              <a:gd name="f284" fmla="val 888280"/>
              <a:gd name="f285" fmla="val 815537"/>
              <a:gd name="f286" fmla="val 918058"/>
              <a:gd name="f287" fmla="val 846060"/>
              <a:gd name="f288" fmla="val 946348"/>
              <a:gd name="f289" fmla="val 877699"/>
              <a:gd name="f290" fmla="val 952676"/>
              <a:gd name="f291" fmla="val 884772"/>
              <a:gd name="f292" fmla="val 952303"/>
              <a:gd name="f293" fmla="val 891472"/>
              <a:gd name="f294" fmla="val 950442"/>
              <a:gd name="f295" fmla="val 899661"/>
              <a:gd name="f296" fmla="val 942998"/>
              <a:gd name="f297" fmla="val 932790"/>
              <a:gd name="f298" fmla="val 954537"/>
              <a:gd name="f299" fmla="val 943957"/>
              <a:gd name="f300" fmla="val 991760"/>
              <a:gd name="f301" fmla="val 937629"/>
              <a:gd name="f302" fmla="val 1003299"/>
              <a:gd name="f303" fmla="val 935767"/>
              <a:gd name="f304" fmla="val 1011116"/>
              <a:gd name="f305" fmla="val 1018188"/>
              <a:gd name="f306" fmla="val 945445"/>
              <a:gd name="f307" fmla="val 1103802"/>
              <a:gd name="f308" fmla="val 1042225"/>
              <a:gd name="f309" fmla="val 1205048"/>
              <a:gd name="f310" fmla="val 1123744"/>
              <a:gd name="f311" fmla="val 1315601"/>
              <a:gd name="f312" fmla="val 1196329"/>
              <a:gd name="f313" fmla="val 1360641"/>
              <a:gd name="f314" fmla="val 1225735"/>
              <a:gd name="f315" fmla="val 1407170"/>
              <a:gd name="f316" fmla="val 1253653"/>
              <a:gd name="f317" fmla="val 1454443"/>
              <a:gd name="f318" fmla="val 1279709"/>
              <a:gd name="f319" fmla="val 1281570"/>
              <a:gd name="f320" fmla="val 1283804"/>
              <a:gd name="f321" fmla="val 1285665"/>
              <a:gd name="f322" fmla="val 1454071"/>
              <a:gd name="f323" fmla="val 1288270"/>
              <a:gd name="f324" fmla="val 1453699"/>
              <a:gd name="f325" fmla="val 1289759"/>
              <a:gd name="f326" fmla="val 1453327"/>
              <a:gd name="f327" fmla="val 1291993"/>
              <a:gd name="f328" fmla="val 1386697"/>
              <a:gd name="f329" fmla="val 1251792"/>
              <a:gd name="f330" fmla="val 1320812"/>
              <a:gd name="f331" fmla="val 1210474"/>
              <a:gd name="f332" fmla="val 1256416"/>
              <a:gd name="f333" fmla="val 1166923"/>
              <a:gd name="f334" fmla="val 1081840"/>
              <a:gd name="f335" fmla="val 1048926"/>
              <a:gd name="f336" fmla="val 915080"/>
              <a:gd name="f337" fmla="val 922367"/>
              <a:gd name="f338" fmla="val 745715"/>
              <a:gd name="f339" fmla="val 798786"/>
              <a:gd name="f340" fmla="val 688764"/>
              <a:gd name="f341" fmla="val 757096"/>
              <a:gd name="f342" fmla="val 643724"/>
              <a:gd name="f343" fmla="val 703867"/>
              <a:gd name="f344" fmla="val 592356"/>
              <a:gd name="f345" fmla="val 656966"/>
              <a:gd name="f346" fmla="val 558111"/>
              <a:gd name="f347" fmla="val 625699"/>
              <a:gd name="f348" fmla="val 525354"/>
              <a:gd name="f349" fmla="val 592943"/>
              <a:gd name="f350" fmla="val 485526"/>
              <a:gd name="f351" fmla="val 567259"/>
              <a:gd name="f352" fmla="val 469148"/>
              <a:gd name="f353" fmla="val 556836"/>
              <a:gd name="f354" fmla="val 452025"/>
              <a:gd name="f355" fmla="val 547530"/>
              <a:gd name="f356" fmla="val 430063"/>
              <a:gd name="f357" fmla="val 550136"/>
              <a:gd name="f358" fmla="val 421502"/>
              <a:gd name="f359" fmla="val 551253"/>
              <a:gd name="f360" fmla="val 411824"/>
              <a:gd name="f361" fmla="val 408846"/>
              <a:gd name="f362" fmla="val 563164"/>
              <a:gd name="f363" fmla="val 406240"/>
              <a:gd name="f364" fmla="val 572842"/>
              <a:gd name="f365" fmla="val 414057"/>
              <a:gd name="f366" fmla="val 577309"/>
              <a:gd name="f367" fmla="val 421130"/>
              <a:gd name="f368" fmla="val 581403"/>
              <a:gd name="f369" fmla="val 422991"/>
              <a:gd name="f370" fmla="val 582520"/>
              <a:gd name="f371" fmla="val 424852"/>
              <a:gd name="f372" fmla="val 584009"/>
              <a:gd name="f373" fmla="val 426713"/>
              <a:gd name="f374" fmla="val 462075"/>
              <a:gd name="f375" fmla="val 586242"/>
              <a:gd name="f376" fmla="val 470264"/>
              <a:gd name="f377" fmla="val 614532"/>
              <a:gd name="f378" fmla="val 487015"/>
              <a:gd name="f379" fmla="val 635005"/>
              <a:gd name="f380" fmla="val 492226"/>
              <a:gd name="f381" fmla="val 641333"/>
              <a:gd name="f382" fmla="val 492598"/>
              <a:gd name="f383" fmla="val 647661"/>
              <a:gd name="f384" fmla="val 655105"/>
              <a:gd name="f385" fmla="val 476964"/>
              <a:gd name="f386" fmla="val 668505"/>
              <a:gd name="f387" fmla="val 484037"/>
              <a:gd name="f388" fmla="val 674461"/>
              <a:gd name="f389" fmla="val 497437"/>
              <a:gd name="f390" fmla="val 678183"/>
              <a:gd name="f391" fmla="val 510837"/>
              <a:gd name="f392" fmla="val 681906"/>
              <a:gd name="f393" fmla="val 683022"/>
              <a:gd name="f394" fmla="val 691584"/>
              <a:gd name="f395" fmla="val 516793"/>
              <a:gd name="f396" fmla="val 500787"/>
              <a:gd name="f397" fmla="val 691212"/>
              <a:gd name="f398" fmla="val 485898"/>
              <a:gd name="f399" fmla="val 452397"/>
              <a:gd name="f400" fmla="val 661433"/>
              <a:gd name="f401" fmla="val 430808"/>
              <a:gd name="f402" fmla="val 631282"/>
              <a:gd name="f403" fmla="val 410335"/>
              <a:gd name="f404" fmla="val 600387"/>
              <a:gd name="f405" fmla="val 594431"/>
              <a:gd name="f406" fmla="val 402890"/>
              <a:gd name="f407" fmla="val 587731"/>
              <a:gd name="f408" fmla="val 397307"/>
              <a:gd name="f409" fmla="val 582892"/>
              <a:gd name="f410" fmla="val 386884"/>
              <a:gd name="f411" fmla="val 573214"/>
              <a:gd name="f412" fmla="val 375717"/>
              <a:gd name="f413" fmla="val 363062"/>
              <a:gd name="f414" fmla="val 346311"/>
              <a:gd name="f415" fmla="val 599643"/>
              <a:gd name="f416" fmla="val 340356"/>
              <a:gd name="f417" fmla="val 598526"/>
              <a:gd name="f418" fmla="val 334772"/>
              <a:gd name="f419" fmla="val 578426"/>
              <a:gd name="f420" fmla="val 327327"/>
              <a:gd name="f421" fmla="val 310577"/>
              <a:gd name="f422" fmla="val 532269"/>
              <a:gd name="f423" fmla="val 281915"/>
              <a:gd name="f424" fmla="val 522219"/>
              <a:gd name="f425" fmla="val 275960"/>
              <a:gd name="f426" fmla="val 519985"/>
              <a:gd name="f427" fmla="val 269632"/>
              <a:gd name="f428" fmla="val 517007"/>
              <a:gd name="f429" fmla="val 263304"/>
              <a:gd name="f430" fmla="val 521846"/>
              <a:gd name="f431" fmla="val 256604"/>
              <a:gd name="f432" fmla="val 527430"/>
              <a:gd name="f433" fmla="val 261070"/>
              <a:gd name="f434" fmla="val 533013"/>
              <a:gd name="f435" fmla="val 263676"/>
              <a:gd name="f436" fmla="val 538225"/>
              <a:gd name="f437" fmla="val 267398"/>
              <a:gd name="f438" fmla="val 546414"/>
              <a:gd name="f439" fmla="val 271865"/>
              <a:gd name="f440" fmla="val 554603"/>
              <a:gd name="f441" fmla="val 275215"/>
              <a:gd name="f442" fmla="val 281171"/>
              <a:gd name="f443" fmla="val 576937"/>
              <a:gd name="f444" fmla="val 282288"/>
              <a:gd name="f445" fmla="val 591454"/>
              <a:gd name="f446" fmla="val 271121"/>
              <a:gd name="f447" fmla="val 604854"/>
              <a:gd name="f448" fmla="val 262931"/>
              <a:gd name="f449" fmla="val 620860"/>
              <a:gd name="f450" fmla="val 274471"/>
              <a:gd name="f451" fmla="val 627560"/>
              <a:gd name="f452" fmla="val 309088"/>
              <a:gd name="f453" fmla="val 648405"/>
              <a:gd name="f454" fmla="val 331050"/>
              <a:gd name="f455" fmla="val 675578"/>
              <a:gd name="f456" fmla="val 319138"/>
              <a:gd name="f457" fmla="val 718012"/>
              <a:gd name="f458" fmla="val 317277"/>
              <a:gd name="f459" fmla="val 723968"/>
              <a:gd name="f460" fmla="val 319511"/>
              <a:gd name="f461" fmla="val 729924"/>
              <a:gd name="f462" fmla="val 326583"/>
              <a:gd name="f463" fmla="val 729551"/>
              <a:gd name="f464" fmla="val 342217"/>
              <a:gd name="f465" fmla="val 728435"/>
              <a:gd name="f466" fmla="val 344822"/>
              <a:gd name="f467" fmla="val 738113"/>
              <a:gd name="f468" fmla="val 349289"/>
              <a:gd name="f469" fmla="val 748163"/>
              <a:gd name="f470" fmla="val 392840"/>
              <a:gd name="f471" fmla="val 844571"/>
              <a:gd name="f472" fmla="val 455747"/>
              <a:gd name="f473" fmla="val 928695"/>
              <a:gd name="f474" fmla="val 528332"/>
              <a:gd name="f475" fmla="val 1007608"/>
              <a:gd name="f476" fmla="val 600173"/>
              <a:gd name="f477" fmla="val 1085777"/>
              <a:gd name="f478" fmla="val 680947"/>
              <a:gd name="f479" fmla="val 1155756"/>
              <a:gd name="f480" fmla="val 1222758"/>
              <a:gd name="f481" fmla="val 742737"/>
              <a:gd name="f482" fmla="val 1220524"/>
              <a:gd name="f483" fmla="val 711470"/>
              <a:gd name="f484" fmla="val 1206752"/>
              <a:gd name="f485" fmla="val 1190746"/>
              <a:gd name="f486" fmla="val 601662"/>
              <a:gd name="f487" fmla="val 1147939"/>
              <a:gd name="f488" fmla="val 536149"/>
              <a:gd name="f489" fmla="val 1089871"/>
              <a:gd name="f490" fmla="val 469520"/>
              <a:gd name="f491" fmla="val 1032920"/>
              <a:gd name="f492" fmla="val 993091"/>
              <a:gd name="f493" fmla="val 377579"/>
              <a:gd name="f494" fmla="val 952146"/>
              <a:gd name="f495" fmla="val 325466"/>
              <a:gd name="f496" fmla="val 917900"/>
              <a:gd name="f497" fmla="val 914178"/>
              <a:gd name="f498" fmla="val 315416"/>
              <a:gd name="f499" fmla="val 909339"/>
              <a:gd name="f500" fmla="val 312066"/>
              <a:gd name="f501" fmla="val 903383"/>
              <a:gd name="f502" fmla="val 898172"/>
              <a:gd name="f503" fmla="val 304621"/>
              <a:gd name="f504" fmla="val 893333"/>
              <a:gd name="f505" fmla="val 296805"/>
              <a:gd name="f506" fmla="val 895566"/>
              <a:gd name="f507" fmla="val 288988"/>
              <a:gd name="f508" fmla="val 288243"/>
              <a:gd name="f509" fmla="val 904872"/>
              <a:gd name="f510" fmla="val 910828"/>
              <a:gd name="f511" fmla="val 289360"/>
              <a:gd name="f512" fmla="val 933162"/>
              <a:gd name="f513" fmla="val 295688"/>
              <a:gd name="f514" fmla="val 953262"/>
              <a:gd name="f515" fmla="val 309460"/>
              <a:gd name="f516" fmla="val 971129"/>
              <a:gd name="f517" fmla="val 336261"/>
              <a:gd name="f518" fmla="val 1006864"/>
              <a:gd name="f519" fmla="val 371995"/>
              <a:gd name="f520" fmla="val 1034781"/>
              <a:gd name="f521" fmla="val 407729"/>
              <a:gd name="f522" fmla="val 1062698"/>
              <a:gd name="f523" fmla="val 457236"/>
              <a:gd name="f524" fmla="val 1101038"/>
              <a:gd name="f525" fmla="val 503021"/>
              <a:gd name="f526" fmla="val 1142728"/>
              <a:gd name="f527" fmla="val 544338"/>
              <a:gd name="f528" fmla="val 1189257"/>
              <a:gd name="f529" fmla="val 514560"/>
              <a:gd name="f530" fmla="val 1166551"/>
              <a:gd name="f531" fmla="val 484781"/>
              <a:gd name="f532" fmla="val 1143472"/>
              <a:gd name="f533" fmla="val 454630"/>
              <a:gd name="f534" fmla="val 1120766"/>
              <a:gd name="f535" fmla="val 431924"/>
              <a:gd name="f536" fmla="val 1103644"/>
              <a:gd name="f537" fmla="val 408474"/>
              <a:gd name="f538" fmla="val 1087265"/>
              <a:gd name="f539" fmla="val 385396"/>
              <a:gd name="f540" fmla="val 1070515"/>
              <a:gd name="f541" fmla="val 379812"/>
              <a:gd name="f542" fmla="val 1066421"/>
              <a:gd name="f543" fmla="val 373856"/>
              <a:gd name="f544" fmla="val 1061954"/>
              <a:gd name="f545" fmla="val 366040"/>
              <a:gd name="f546" fmla="val 1067537"/>
              <a:gd name="f547" fmla="val 358967"/>
              <a:gd name="f548" fmla="val 1072376"/>
              <a:gd name="f549" fmla="val 360084"/>
              <a:gd name="f550" fmla="val 1079449"/>
              <a:gd name="f551" fmla="val 361573"/>
              <a:gd name="f552" fmla="val 1086149"/>
              <a:gd name="f553" fmla="val 367156"/>
              <a:gd name="f554" fmla="val 1112577"/>
              <a:gd name="f555" fmla="val 382790"/>
              <a:gd name="f556" fmla="val 1133794"/>
              <a:gd name="f557" fmla="val 402146"/>
              <a:gd name="f558" fmla="val 1152778"/>
              <a:gd name="f559" fmla="val 425596"/>
              <a:gd name="f560" fmla="val 1175484"/>
              <a:gd name="f561" fmla="val 450164"/>
              <a:gd name="f562" fmla="val 1197074"/>
              <a:gd name="f563" fmla="val 475475"/>
              <a:gd name="f564" fmla="val 1218663"/>
              <a:gd name="f565" fmla="val 448303"/>
              <a:gd name="f566" fmla="val 1212707"/>
              <a:gd name="f567" fmla="val 393957"/>
              <a:gd name="f568" fmla="val 1201913"/>
              <a:gd name="f569" fmla="val 1245091"/>
              <a:gd name="f570" fmla="val 434902"/>
              <a:gd name="f571" fmla="val 460586"/>
              <a:gd name="f572" fmla="val 1260353"/>
              <a:gd name="f573" fmla="val 495204"/>
              <a:gd name="f574" fmla="val 1268914"/>
              <a:gd name="f575" fmla="val 561089"/>
              <a:gd name="f576" fmla="val 574861"/>
              <a:gd name="f577" fmla="val 1304276"/>
              <a:gd name="f578" fmla="val 1316188"/>
              <a:gd name="f579" fmla="val 602034"/>
              <a:gd name="f580" fmla="val 1328843"/>
              <a:gd name="f581" fmla="val 615807"/>
              <a:gd name="f582" fmla="val 1341872"/>
              <a:gd name="f583" fmla="val 628835"/>
              <a:gd name="f584" fmla="val 1354900"/>
              <a:gd name="f585" fmla="val 641863"/>
              <a:gd name="f586" fmla="val 1368672"/>
              <a:gd name="f587" fmla="val 1378722"/>
              <a:gd name="f588" fmla="val 662335"/>
              <a:gd name="f589" fmla="val 1387284"/>
              <a:gd name="f590" fmla="val 651541"/>
              <a:gd name="f591" fmla="val 1404406"/>
              <a:gd name="f592" fmla="val 646702"/>
              <a:gd name="f593" fmla="val 1412223"/>
              <a:gd name="f594" fmla="val 678341"/>
              <a:gd name="f595" fmla="val 1454658"/>
              <a:gd name="f596" fmla="val 1457263"/>
              <a:gd name="f597" fmla="val 689881"/>
              <a:gd name="f598" fmla="val 1457635"/>
              <a:gd name="f599" fmla="val 1458008"/>
              <a:gd name="f600" fmla="val 692486"/>
              <a:gd name="f601" fmla="val 714076"/>
              <a:gd name="f602" fmla="val 1456519"/>
              <a:gd name="f603" fmla="val 718915"/>
              <a:gd name="f604" fmla="val 1469175"/>
              <a:gd name="f605" fmla="val 719287"/>
              <a:gd name="f606" fmla="val 1485181"/>
              <a:gd name="f607" fmla="val 719659"/>
              <a:gd name="f608" fmla="val 1500814"/>
              <a:gd name="f609" fmla="val 715937"/>
              <a:gd name="f610" fmla="val 1520170"/>
              <a:gd name="f611" fmla="val 745343"/>
              <a:gd name="f612" fmla="val 1512353"/>
              <a:gd name="f613" fmla="val 748693"/>
              <a:gd name="f614" fmla="val 1511609"/>
              <a:gd name="f615" fmla="val 1513842"/>
              <a:gd name="f616" fmla="val 750926"/>
              <a:gd name="f617" fmla="val 1516448"/>
              <a:gd name="f618" fmla="val 782938"/>
              <a:gd name="f619" fmla="val 1583077"/>
              <a:gd name="f620" fmla="val 836912"/>
              <a:gd name="f621" fmla="val 1634445"/>
              <a:gd name="f622" fmla="val 890141"/>
              <a:gd name="f623" fmla="val 1685813"/>
              <a:gd name="f624" fmla="val 893119"/>
              <a:gd name="f625" fmla="val 1688419"/>
              <a:gd name="f626" fmla="val 896097"/>
              <a:gd name="f627" fmla="val 1691024"/>
              <a:gd name="f628" fmla="val 899074"/>
              <a:gd name="f629" fmla="val 1693630"/>
              <a:gd name="f630" fmla="val 843240"/>
              <a:gd name="f631" fmla="val 1680602"/>
              <a:gd name="f632" fmla="val 658985"/>
              <a:gd name="f633" fmla="val 1663851"/>
              <a:gd name="f634" fmla="val 605012"/>
              <a:gd name="f635" fmla="val 1669435"/>
              <a:gd name="f636" fmla="val 556994"/>
              <a:gd name="f637" fmla="val 1674274"/>
              <a:gd name="f638" fmla="val 285638"/>
              <a:gd name="f639" fmla="val 1593128"/>
              <a:gd name="f640" fmla="val 229431"/>
              <a:gd name="f641" fmla="val 1545110"/>
              <a:gd name="f642" fmla="val 221614"/>
              <a:gd name="f643" fmla="val 1582705"/>
              <a:gd name="f644" fmla="val 238364"/>
              <a:gd name="f645" fmla="val 1597594"/>
              <a:gd name="f646" fmla="val 251765"/>
              <a:gd name="f647" fmla="val 1614717"/>
              <a:gd name="f648" fmla="val 270748"/>
              <a:gd name="f649" fmla="val 1638912"/>
              <a:gd name="f650" fmla="val 273726"/>
              <a:gd name="f651" fmla="val 1656035"/>
              <a:gd name="f652" fmla="val 237992"/>
              <a:gd name="f653" fmla="val 1675391"/>
              <a:gd name="f654" fmla="val 135628"/>
              <a:gd name="f655" fmla="val 1730481"/>
              <a:gd name="f656" fmla="val 136745"/>
              <a:gd name="f657" fmla="val 1732342"/>
              <a:gd name="f658" fmla="val 232781"/>
              <a:gd name="f659" fmla="val 1807160"/>
              <a:gd name="f660" fmla="val 237248"/>
              <a:gd name="f661" fmla="val 1810511"/>
              <a:gd name="f662" fmla="val 235014"/>
              <a:gd name="f663" fmla="val 1821305"/>
              <a:gd name="f664" fmla="val 236131"/>
              <a:gd name="f665" fmla="val 1828750"/>
              <a:gd name="f666" fmla="val 211191"/>
              <a:gd name="f667" fmla="val 1839917"/>
              <a:gd name="f668" fmla="val 181785"/>
              <a:gd name="f669" fmla="val 1810883"/>
              <a:gd name="f670" fmla="val 152007"/>
              <a:gd name="f671" fmla="val 1842150"/>
              <a:gd name="f672" fmla="val 280426"/>
              <a:gd name="f673" fmla="val 1979503"/>
              <a:gd name="f674" fmla="val 475848"/>
              <a:gd name="f675" fmla="val 2110157"/>
              <a:gd name="f676" fmla="val 653030"/>
              <a:gd name="f677" fmla="val 2213265"/>
              <a:gd name="f678" fmla="val 509721"/>
              <a:gd name="f679" fmla="val 2247138"/>
              <a:gd name="f680" fmla="val 423735"/>
              <a:gd name="f681" fmla="val 2128024"/>
              <a:gd name="f682" fmla="val 318394"/>
              <a:gd name="f683" fmla="val 2143285"/>
              <a:gd name="f684" fmla="val 265909"/>
              <a:gd name="f685" fmla="val 2180508"/>
              <a:gd name="f686" fmla="val 422246"/>
              <a:gd name="f687" fmla="val 2240810"/>
              <a:gd name="f688" fmla="val 272982"/>
              <a:gd name="f689" fmla="val 2258305"/>
              <a:gd name="f690" fmla="val 337750"/>
              <a:gd name="f691" fmla="val 2291061"/>
              <a:gd name="f692" fmla="val 385768"/>
              <a:gd name="f693" fmla="val 2323073"/>
              <a:gd name="f694" fmla="val 430435"/>
              <a:gd name="f695" fmla="val 2360668"/>
              <a:gd name="f696" fmla="val 2428042"/>
              <a:gd name="f697" fmla="val 2472710"/>
              <a:gd name="f698" fmla="val 488876"/>
              <a:gd name="f699" fmla="val 2563162"/>
              <a:gd name="f700" fmla="val 464681"/>
              <a:gd name="f701" fmla="val 2622719"/>
              <a:gd name="f702" fmla="val 429691"/>
              <a:gd name="f703" fmla="val 2677437"/>
              <a:gd name="f704" fmla="val 2748533"/>
              <a:gd name="f705" fmla="val 481803"/>
              <a:gd name="f706" fmla="val 2797295"/>
              <a:gd name="f707" fmla="val 473614"/>
              <a:gd name="f708" fmla="val 2829307"/>
              <a:gd name="f709" fmla="val 393212"/>
              <a:gd name="f710" fmla="val 2807345"/>
              <a:gd name="f711" fmla="val 306483"/>
              <a:gd name="f712" fmla="val 2783895"/>
              <a:gd name="f713" fmla="val 2827818"/>
              <a:gd name="f714" fmla="val 2913059"/>
              <a:gd name="f715" fmla="val 309833"/>
              <a:gd name="f716" fmla="val 2967777"/>
              <a:gd name="f717" fmla="val 294943"/>
              <a:gd name="f718" fmla="val 2984900"/>
              <a:gd name="f719" fmla="val 235386"/>
              <a:gd name="f720" fmla="val 2978572"/>
              <a:gd name="f721" fmla="val 169501"/>
              <a:gd name="f722" fmla="val 2971499"/>
              <a:gd name="f723" fmla="val 106967"/>
              <a:gd name="f724" fmla="val 2935765"/>
              <a:gd name="f725" fmla="val 25448"/>
              <a:gd name="f726" fmla="val 2952888"/>
              <a:gd name="f727" fmla="val 90588"/>
              <a:gd name="f728" fmla="val 3052646"/>
              <a:gd name="f729" fmla="val 229803"/>
              <a:gd name="f730" fmla="val 3024356"/>
              <a:gd name="f731" fmla="val 305738"/>
              <a:gd name="f732" fmla="val 3119275"/>
              <a:gd name="f733" fmla="val 215286"/>
              <a:gd name="f734" fmla="val 3119647"/>
              <a:gd name="f735" fmla="val 146051"/>
              <a:gd name="f736" fmla="val 79049"/>
              <a:gd name="f737" fmla="val 3098430"/>
              <a:gd name="f738" fmla="val 51132"/>
              <a:gd name="f739" fmla="val 3089869"/>
              <a:gd name="f740" fmla="val 20609"/>
              <a:gd name="f741" fmla="val 3081308"/>
              <a:gd name="f742" fmla="val 4975"/>
              <a:gd name="f743" fmla="val 3109969"/>
              <a:gd name="f744" fmla="+- 0 0 13636"/>
              <a:gd name="f745" fmla="val 3144587"/>
              <a:gd name="f746" fmla="val 24331"/>
              <a:gd name="f747" fmla="val 3157615"/>
              <a:gd name="f748" fmla="val 47037"/>
              <a:gd name="f749" fmla="val 3163943"/>
              <a:gd name="f750" fmla="val 111061"/>
              <a:gd name="f751" fmla="val 3181438"/>
              <a:gd name="f752" fmla="val 160196"/>
              <a:gd name="f753" fmla="val 3222755"/>
              <a:gd name="f754" fmla="val 213425"/>
              <a:gd name="f755" fmla="val 3255139"/>
              <a:gd name="f756" fmla="val 329933"/>
              <a:gd name="f757" fmla="val 3326236"/>
              <a:gd name="f758" fmla="val 457981"/>
              <a:gd name="f759" fmla="val 3385420"/>
              <a:gd name="f760" fmla="val 556622"/>
              <a:gd name="f761" fmla="val 3502301"/>
              <a:gd name="f762" fmla="val 432669"/>
              <a:gd name="f763" fmla="val 3472523"/>
              <a:gd name="f764" fmla="val 339983"/>
              <a:gd name="f765" fmla="val 3402915"/>
              <a:gd name="f766" fmla="val 224592"/>
              <a:gd name="f767" fmla="val 3388771"/>
              <a:gd name="f768" fmla="val 324722"/>
              <a:gd name="f769" fmla="val 3495601"/>
              <a:gd name="f770" fmla="val 453142"/>
              <a:gd name="f771" fmla="val 3565208"/>
              <a:gd name="f772" fmla="val 3643004"/>
              <a:gd name="f773" fmla="val 609479"/>
              <a:gd name="f774" fmla="val 3664966"/>
              <a:gd name="f775" fmla="val 644841"/>
              <a:gd name="f776" fmla="val 3679855"/>
              <a:gd name="f777" fmla="val 652657"/>
              <a:gd name="f778" fmla="val 3727501"/>
              <a:gd name="f779" fmla="val 667919"/>
              <a:gd name="f780" fmla="val 3819814"/>
              <a:gd name="f781" fmla="val 712959"/>
              <a:gd name="f782" fmla="val 3896494"/>
              <a:gd name="f783" fmla="val 810111"/>
              <a:gd name="f784" fmla="val 3937067"/>
              <a:gd name="f785" fmla="val 810856"/>
              <a:gd name="f786" fmla="val 3937439"/>
              <a:gd name="f787" fmla="val 805644"/>
              <a:gd name="f788" fmla="val 3951212"/>
              <a:gd name="f789" fmla="val 802294"/>
              <a:gd name="f790" fmla="val 3960890"/>
              <a:gd name="f791" fmla="val 743110"/>
              <a:gd name="f792" fmla="val 3963868"/>
              <a:gd name="f793" fmla="val 696581"/>
              <a:gd name="f794" fmla="val 3909149"/>
              <a:gd name="f795" fmla="val 620646"/>
              <a:gd name="f796" fmla="val 3927017"/>
              <a:gd name="f797" fmla="val 4001091"/>
              <a:gd name="f798" fmla="val 753532"/>
              <a:gd name="f799" fmla="val 4067720"/>
              <a:gd name="f800" fmla="val 856268"/>
              <a:gd name="f801" fmla="val 4103082"/>
              <a:gd name="f802" fmla="val 938531"/>
              <a:gd name="f803" fmla="val 4131372"/>
              <a:gd name="f804" fmla="val 1040150"/>
              <a:gd name="f805" fmla="val 4147377"/>
              <a:gd name="f806" fmla="val 1099707"/>
              <a:gd name="f807" fmla="val 4238574"/>
              <a:gd name="f808" fmla="val 1030472"/>
              <a:gd name="f809" fmla="val 4256441"/>
              <a:gd name="f810" fmla="val 978732"/>
              <a:gd name="f811" fmla="val 4234107"/>
              <a:gd name="f812" fmla="val 926992"/>
              <a:gd name="f813" fmla="val 4218102"/>
              <a:gd name="f814" fmla="val 847334"/>
              <a:gd name="f815" fmla="val 4193534"/>
              <a:gd name="f816" fmla="val 4165617"/>
              <a:gd name="f817" fmla="val 689508"/>
              <a:gd name="f818" fmla="val 4140677"/>
              <a:gd name="f819" fmla="val 4124299"/>
              <a:gd name="f820" fmla="val 4169711"/>
              <a:gd name="f821" fmla="val 4179389"/>
              <a:gd name="f822" fmla="val 768421"/>
              <a:gd name="f823" fmla="val 4240435"/>
              <a:gd name="f824" fmla="val 831701"/>
              <a:gd name="f825" fmla="val 4297759"/>
              <a:gd name="f826" fmla="val 867435"/>
              <a:gd name="f827" fmla="val 4330143"/>
              <a:gd name="f828" fmla="val 896469"/>
              <a:gd name="f829" fmla="val 4373322"/>
              <a:gd name="f830" fmla="val 960493"/>
              <a:gd name="f831" fmla="val 4356944"/>
              <a:gd name="f832" fmla="val 994366"/>
              <a:gd name="f833" fmla="val 4348382"/>
              <a:gd name="f834" fmla="val 1015955"/>
              <a:gd name="f835" fmla="val 4372578"/>
              <a:gd name="f836" fmla="val 1012233"/>
              <a:gd name="f837" fmla="val 4402356"/>
              <a:gd name="f838" fmla="val 999577"/>
              <a:gd name="f839" fmla="val 4507325"/>
              <a:gd name="f840" fmla="val 1078118"/>
              <a:gd name="f841" fmla="val 4544176"/>
              <a:gd name="f842" fmla="val 1159636"/>
              <a:gd name="f843" fmla="val 4564276"/>
              <a:gd name="f844" fmla="val 1313740"/>
              <a:gd name="f845" fmla="val 4602616"/>
              <a:gd name="f846" fmla="val 1442160"/>
              <a:gd name="f847" fmla="val 4692324"/>
              <a:gd name="f848" fmla="val 1592169"/>
              <a:gd name="f849" fmla="val 4741458"/>
              <a:gd name="f850" fmla="val 1738083"/>
              <a:gd name="f851" fmla="val 4789104"/>
              <a:gd name="f852" fmla="val 2833187"/>
              <a:gd name="f853" fmla="val 5010209"/>
              <a:gd name="f854" fmla="val 3110499"/>
              <a:gd name="f855" fmla="val 5032171"/>
              <a:gd name="f856" fmla="val 4807501"/>
              <a:gd name="f857" fmla="val 5166546"/>
              <a:gd name="f858" fmla="val 6028047"/>
              <a:gd name="f859" fmla="val 4106432"/>
              <a:gd name="f860" fmla="val 6033630"/>
              <a:gd name="f861" fmla="val 4091915"/>
              <a:gd name="f862" fmla="val 6059314"/>
              <a:gd name="f863" fmla="val 4023797"/>
              <a:gd name="f864" fmla="val 6122965"/>
              <a:gd name="f865" fmla="val 3994390"/>
              <a:gd name="f866" fmla="val 6180661"/>
              <a:gd name="f867" fmla="val 3957912"/>
              <a:gd name="f868" fmla="val 6230913"/>
              <a:gd name="f869" fmla="val 3925900"/>
              <a:gd name="f870" fmla="val 6284514"/>
              <a:gd name="f871" fmla="val 3892027"/>
              <a:gd name="f872" fmla="val 6305359"/>
              <a:gd name="f873" fmla="val 3837309"/>
              <a:gd name="f874" fmla="val 6332904"/>
              <a:gd name="f875" fmla="val 3764724"/>
              <a:gd name="f876" fmla="val 6254735"/>
              <a:gd name="f877" fmla="val 3824281"/>
              <a:gd name="f878" fmla="val 6240218"/>
              <a:gd name="f879" fmla="val 3796364"/>
              <a:gd name="f880" fmla="val 6269997"/>
              <a:gd name="f881" fmla="val 3758768"/>
              <a:gd name="f882" fmla="val 6316153"/>
              <a:gd name="f883" fmla="val 3724151"/>
              <a:gd name="f884" fmla="val 6328437"/>
              <a:gd name="f885" fmla="val 3681344"/>
              <a:gd name="f886" fmla="val 6372361"/>
              <a:gd name="f887" fmla="val 3526496"/>
              <a:gd name="f888" fmla="val 6466907"/>
              <a:gd name="f889" fmla="val 3413710"/>
              <a:gd name="f890" fmla="val 6608355"/>
              <a:gd name="f891" fmla="val 6648928"/>
              <a:gd name="f892" fmla="val 3300924"/>
              <a:gd name="f893" fmla="val 6675729"/>
              <a:gd name="f894" fmla="val 3255512"/>
              <a:gd name="f895" fmla="val 6731191"/>
              <a:gd name="f896" fmla="val 3248067"/>
              <a:gd name="f897" fmla="val 6854400"/>
              <a:gd name="f898" fmla="val 3232061"/>
              <a:gd name="f899" fmla="val 6815315"/>
              <a:gd name="f900" fmla="val 3106992"/>
              <a:gd name="f901" fmla="val 6880456"/>
              <a:gd name="f902" fmla="val 3051529"/>
              <a:gd name="f903" fmla="val 6892739"/>
              <a:gd name="f904" fmla="val 3041107"/>
              <a:gd name="f905" fmla="val 6903907"/>
              <a:gd name="f906" fmla="val 2777939"/>
              <a:gd name="f907" fmla="val 6901673"/>
              <a:gd name="f908" fmla="val 2763795"/>
              <a:gd name="f909" fmla="val 6898323"/>
              <a:gd name="f910" fmla="val 2743322"/>
              <a:gd name="f911" fmla="val 6883806"/>
              <a:gd name="f912" fmla="val 2966288"/>
              <a:gd name="f913" fmla="val 6871150"/>
              <a:gd name="f914" fmla="val 2948421"/>
              <a:gd name="f915" fmla="val 6858494"/>
              <a:gd name="f916" fmla="val 2930182"/>
              <a:gd name="f917" fmla="val 6839138"/>
              <a:gd name="f918" fmla="val 2914176"/>
              <a:gd name="f919" fmla="val 6848444"/>
              <a:gd name="f920" fmla="val 2890353"/>
              <a:gd name="f921" fmla="val 6852166"/>
              <a:gd name="f922" fmla="val 2880303"/>
              <a:gd name="f923" fmla="val 6849561"/>
              <a:gd name="f924" fmla="val 2846058"/>
              <a:gd name="f925" fmla="val 6878223"/>
              <a:gd name="f926" fmla="val 2873230"/>
              <a:gd name="f927" fmla="val 6956763"/>
              <a:gd name="f928" fmla="val 2946932"/>
              <a:gd name="f929" fmla="val 6870778"/>
              <a:gd name="f930" fmla="val 2578051"/>
              <a:gd name="f931" fmla="val 6762459"/>
              <a:gd name="f932" fmla="val 2568745"/>
              <a:gd name="f933" fmla="val 6801915"/>
              <a:gd name="f934" fmla="val 2465637"/>
              <a:gd name="f935" fmla="val 6673123"/>
              <a:gd name="f936" fmla="val 2451493"/>
              <a:gd name="f937" fmla="val 6722630"/>
              <a:gd name="f938" fmla="val 2385980"/>
              <a:gd name="f939" fmla="val 2369229"/>
              <a:gd name="f940" fmla="val 6662700"/>
              <a:gd name="f941" fmla="val 2346896"/>
              <a:gd name="f942" fmla="val 6605005"/>
              <a:gd name="f943" fmla="val 2325306"/>
              <a:gd name="f944" fmla="val 6540981"/>
              <a:gd name="f945" fmla="val 2318234"/>
              <a:gd name="f946" fmla="val 6487752"/>
              <a:gd name="f947" fmla="val 2285105"/>
              <a:gd name="f948" fmla="val 6536887"/>
              <a:gd name="f949" fmla="val 2201353"/>
              <a:gd name="f950" fmla="val 6550659"/>
              <a:gd name="f951" fmla="val 2104573"/>
              <a:gd name="f952" fmla="val 6652278"/>
              <a:gd name="f953" fmla="val 2063628"/>
              <a:gd name="f954" fmla="val 6668284"/>
              <a:gd name="f955" fmla="val 2057300"/>
              <a:gd name="f956" fmla="val 6679079"/>
              <a:gd name="f957" fmla="val 2031988"/>
              <a:gd name="f958" fmla="val 6668656"/>
              <a:gd name="f959" fmla="val 2017843"/>
              <a:gd name="f960" fmla="val 6631805"/>
              <a:gd name="f961" fmla="val 1965359"/>
              <a:gd name="f962" fmla="val 6684662"/>
              <a:gd name="f963" fmla="val 1864856"/>
              <a:gd name="f964" fmla="val 6570015"/>
              <a:gd name="f965" fmla="val 1854062"/>
              <a:gd name="f966" fmla="val 6555870"/>
              <a:gd name="f967" fmla="val 1852573"/>
              <a:gd name="f968" fmla="val 6542842"/>
              <a:gd name="f969" fmla="val 6554009"/>
              <a:gd name="f970" fmla="val 1827633"/>
              <a:gd name="f971" fmla="val 6592349"/>
              <a:gd name="f972" fmla="val 1778126"/>
              <a:gd name="f973" fmla="val 6545820"/>
              <a:gd name="f974" fmla="val 1781476"/>
              <a:gd name="f975" fmla="val 6517531"/>
              <a:gd name="f976" fmla="val 1775149"/>
              <a:gd name="f977" fmla="val 6483285"/>
              <a:gd name="f978" fmla="val 1767704"/>
              <a:gd name="f979" fmla="val 6444573"/>
              <a:gd name="f980" fmla="val 1789293"/>
              <a:gd name="f981" fmla="val 6412934"/>
              <a:gd name="f982" fmla="val 1762493"/>
              <a:gd name="f983" fmla="val 6420378"/>
              <a:gd name="f984" fmla="val 1734203"/>
              <a:gd name="f985" fmla="val 6447923"/>
              <a:gd name="f986" fmla="val 1734575"/>
              <a:gd name="f987" fmla="val 6467279"/>
              <a:gd name="f988" fmla="val 1725642"/>
              <a:gd name="f989" fmla="val 6523858"/>
              <a:gd name="f990" fmla="val 1699213"/>
              <a:gd name="f991" fmla="val 1667946"/>
              <a:gd name="f992" fmla="val 6572621"/>
              <a:gd name="f993" fmla="val 1600200"/>
              <a:gd name="f994" fmla="val 6574854"/>
              <a:gd name="f995" fmla="val 1545482"/>
              <a:gd name="f996" fmla="val 6580810"/>
              <a:gd name="f997" fmla="val 1497092"/>
              <a:gd name="f998" fmla="val 6502641"/>
              <a:gd name="f999" fmla="val 1480341"/>
              <a:gd name="f1000" fmla="val 6490358"/>
              <a:gd name="f1001" fmla="val 1477736"/>
              <a:gd name="f1002" fmla="val 6484030"/>
              <a:gd name="f1003" fmla="val 1470664"/>
              <a:gd name="f1004" fmla="val 6481796"/>
              <a:gd name="f1005" fmla="val 1461358"/>
              <a:gd name="f1006" fmla="val 6490730"/>
              <a:gd name="f1007" fmla="val 1452424"/>
              <a:gd name="f1008" fmla="val 6499291"/>
              <a:gd name="f1009" fmla="val 1443118"/>
              <a:gd name="f1010" fmla="val 6509713"/>
              <a:gd name="f1011" fmla="val 1436418"/>
              <a:gd name="f1012" fmla="val 6544703"/>
              <a:gd name="f1013" fmla="val 1414457"/>
              <a:gd name="f1014" fmla="val 6556615"/>
              <a:gd name="f1015" fmla="val 1382072"/>
              <a:gd name="f1016" fmla="val 6567037"/>
              <a:gd name="f1017" fmla="val 1348199"/>
              <a:gd name="f1018" fmla="val 6573737"/>
              <a:gd name="f1019" fmla="val 1326610"/>
              <a:gd name="f1020" fmla="val 6581554"/>
              <a:gd name="f1021" fmla="val 1305393"/>
              <a:gd name="f1022" fmla="val 6596816"/>
              <a:gd name="f1023" fmla="val 1286781"/>
              <a:gd name="f1024" fmla="val 6606122"/>
              <a:gd name="f1025" fmla="val 1275242"/>
              <a:gd name="f1026" fmla="val 6617661"/>
              <a:gd name="f1027" fmla="val 1266681"/>
              <a:gd name="f1028" fmla="val 6632178"/>
              <a:gd name="f1029" fmla="val 1261842"/>
              <a:gd name="f1030" fmla="val 6644833"/>
              <a:gd name="f1031" fmla="val 1257375"/>
              <a:gd name="f1032" fmla="val 6648556"/>
              <a:gd name="f1033" fmla="val 1251419"/>
              <a:gd name="f1034" fmla="val 6639994"/>
              <a:gd name="f1035" fmla="val 1240625"/>
              <a:gd name="f1036" fmla="val 6615799"/>
              <a:gd name="f1037" fmla="val 1209729"/>
              <a:gd name="f1038" fmla="val 1175856"/>
              <a:gd name="f1039" fmla="val 6622127"/>
              <a:gd name="f1040" fmla="val 1136400"/>
              <a:gd name="f1041" fmla="val 6626967"/>
              <a:gd name="f1042" fmla="val 1124489"/>
              <a:gd name="f1043" fmla="val 6623617"/>
              <a:gd name="f1044" fmla="val 1114066"/>
              <a:gd name="f1045" fmla="val 6612077"/>
              <a:gd name="f1046" fmla="val 1109599"/>
              <a:gd name="f1047" fmla="val 6564059"/>
              <a:gd name="f1048" fmla="val 1090616"/>
              <a:gd name="f1049" fmla="val 6552148"/>
              <a:gd name="f1050" fmla="val 1046692"/>
              <a:gd name="f1051" fmla="val 6531675"/>
              <a:gd name="f1052" fmla="val 1009469"/>
              <a:gd name="f1053" fmla="val 956612"/>
              <a:gd name="f1054" fmla="val 6476213"/>
              <a:gd name="f1055" fmla="val 902639"/>
              <a:gd name="f1056" fmla="val 6456113"/>
              <a:gd name="f1057" fmla="val 845315"/>
              <a:gd name="f1058" fmla="val 6444201"/>
              <a:gd name="f1059" fmla="val 811070"/>
              <a:gd name="f1060" fmla="val 6432662"/>
              <a:gd name="f1061" fmla="val 777197"/>
              <a:gd name="f1062" fmla="val 6440851"/>
              <a:gd name="f1063" fmla="val 6442712"/>
              <a:gd name="f1064" fmla="val 6439362"/>
              <a:gd name="f1065" fmla="val 722107"/>
              <a:gd name="f1066" fmla="val 6434523"/>
              <a:gd name="f1067" fmla="val 715034"/>
              <a:gd name="f1068" fmla="val 6414050"/>
              <a:gd name="f1069" fmla="val 684139"/>
              <a:gd name="f1070" fmla="val 6416656"/>
              <a:gd name="f1071" fmla="val 651383"/>
              <a:gd name="f1072" fmla="val 6432290"/>
              <a:gd name="f1073" fmla="val 617510"/>
              <a:gd name="f1074" fmla="val 6441968"/>
              <a:gd name="f1075" fmla="val 597037"/>
              <a:gd name="f1076" fmla="val 6416284"/>
              <a:gd name="f1077" fmla="val 595176"/>
              <a:gd name="f1078" fmla="val 6366405"/>
              <a:gd name="f1079" fmla="val 596293"/>
              <a:gd name="f1080" fmla="val 6316898"/>
              <a:gd name="f1081" fmla="val 598154"/>
              <a:gd name="f1082" fmla="val 6267763"/>
              <a:gd name="f1083" fmla="val 591826"/>
              <a:gd name="f1084" fmla="val 6212673"/>
              <a:gd name="f1085" fmla="val 584753"/>
              <a:gd name="f1086" fmla="val 6194806"/>
              <a:gd name="f1087" fmla="val 568375"/>
              <a:gd name="f1088" fmla="val 6236496"/>
              <a:gd name="f1089" fmla="val 521102"/>
              <a:gd name="f1090" fmla="val 6245430"/>
              <a:gd name="f1091" fmla="val 511052"/>
              <a:gd name="f1092" fmla="val 6253246"/>
              <a:gd name="f1093" fmla="val 499885"/>
              <a:gd name="f1094" fmla="val 6257341"/>
              <a:gd name="f1095" fmla="val 487229"/>
              <a:gd name="f1096" fmla="val 6260319"/>
              <a:gd name="f1097" fmla="val 477179"/>
              <a:gd name="f1098" fmla="val 6257713"/>
              <a:gd name="f1099" fmla="val 470106"/>
              <a:gd name="f1100" fmla="val 6248780"/>
              <a:gd name="f1101" fmla="val 6238357"/>
              <a:gd name="f1102" fmla="val 459312"/>
              <a:gd name="f1103" fmla="val 6232774"/>
              <a:gd name="f1104" fmla="val 467501"/>
              <a:gd name="f1105" fmla="val 6226818"/>
              <a:gd name="f1106" fmla="val 473456"/>
              <a:gd name="f1107" fmla="val 6194434"/>
              <a:gd name="f1108" fmla="val 505468"/>
              <a:gd name="f1109" fmla="val 6153861"/>
              <a:gd name="f1110" fmla="val 6115149"/>
              <a:gd name="f1111" fmla="val 551625"/>
              <a:gd name="f1112" fmla="val 6059686"/>
              <a:gd name="f1113" fmla="val 586615"/>
              <a:gd name="f1114" fmla="val 6001246"/>
              <a:gd name="f1115" fmla="val 5951739"/>
              <a:gd name="f1116" fmla="val 659944"/>
              <a:gd name="f1117" fmla="val 5939084"/>
              <a:gd name="f1118" fmla="val 670739"/>
              <a:gd name="f1119" fmla="val 5918611"/>
              <a:gd name="f1120" fmla="val 5917122"/>
              <a:gd name="f1121" fmla="val 644310"/>
              <a:gd name="f1122" fmla="val 5915633"/>
              <a:gd name="f1123" fmla="val 626071"/>
              <a:gd name="f1124" fmla="val 5905583"/>
              <a:gd name="f1125" fmla="val 5890694"/>
              <a:gd name="f1126" fmla="val 630538"/>
              <a:gd name="f1127" fmla="val 5872826"/>
              <a:gd name="f1128" fmla="val 635749"/>
              <a:gd name="f1129" fmla="val 5854959"/>
              <a:gd name="f1130" fmla="val 640960"/>
              <a:gd name="f1131" fmla="val 5837464"/>
              <a:gd name="f1132" fmla="val 646916"/>
              <a:gd name="f1133" fmla="val 5819225"/>
              <a:gd name="f1134" fmla="val 653244"/>
              <a:gd name="f1135" fmla="val 5811036"/>
              <a:gd name="f1136" fmla="val 666644"/>
              <a:gd name="f1137" fmla="val 5809175"/>
              <a:gd name="f1138" fmla="val 683395"/>
              <a:gd name="f1139" fmla="val 5808430"/>
              <a:gd name="f1140" fmla="val 689723"/>
              <a:gd name="f1141" fmla="val 5808803"/>
              <a:gd name="f1142" fmla="val 697539"/>
              <a:gd name="f1143" fmla="val 5815503"/>
              <a:gd name="f1144" fmla="val 5843048"/>
              <a:gd name="f1145" fmla="val 703495"/>
              <a:gd name="f1146" fmla="val 5755201"/>
              <a:gd name="f1147" fmla="val 682278"/>
              <a:gd name="f1148" fmla="val 5746268"/>
              <a:gd name="f1149" fmla="val 667389"/>
              <a:gd name="f1150" fmla="val 5745896"/>
              <a:gd name="f1151" fmla="val 5525907"/>
              <a:gd name="f1152" fmla="val 720246"/>
              <a:gd name="f1153" fmla="val 885302"/>
              <a:gd name="f1154" fmla="val 1333310"/>
              <a:gd name="f1155" fmla="val 877857"/>
              <a:gd name="f1156" fmla="val 1326982"/>
              <a:gd name="f1157" fmla="val 870040"/>
              <a:gd name="f1158" fmla="val 1321027"/>
              <a:gd name="f1159" fmla="val 862596"/>
              <a:gd name="f1160" fmla="val 1314326"/>
              <a:gd name="f1161" fmla="val 863712"/>
              <a:gd name="f1162" fmla="val 1312837"/>
              <a:gd name="f1163" fmla="val 865201"/>
              <a:gd name="f1164" fmla="val 1311349"/>
              <a:gd name="f1165" fmla="val 866318"/>
              <a:gd name="f1166" fmla="val 1309860"/>
              <a:gd name="f1167" fmla="val 881580"/>
              <a:gd name="f1168" fmla="val 1320282"/>
              <a:gd name="f1169" fmla="val 896841"/>
              <a:gd name="f1170" fmla="val 1330705"/>
              <a:gd name="f1171" fmla="val 912103"/>
              <a:gd name="f1172" fmla="val 1341127"/>
              <a:gd name="f1173" fmla="val 903541"/>
              <a:gd name="f1174" fmla="val 1338522"/>
              <a:gd name="f1175" fmla="val 894235"/>
              <a:gd name="f1176" fmla="val 1335916"/>
              <a:gd name="f1177" fmla="val 1140280"/>
              <a:gd name="f1178" fmla="val 787619"/>
              <a:gd name="f1179" fmla="val 1231849"/>
              <a:gd name="f1180" fmla="val 850154"/>
              <a:gd name="f1181" fmla="val 1323418"/>
              <a:gd name="f1182" fmla="val 913061"/>
              <a:gd name="f1183" fmla="val 1414987"/>
              <a:gd name="f1184" fmla="val 975596"/>
              <a:gd name="f1185" fmla="val 1413498"/>
              <a:gd name="f1186" fmla="val 977085"/>
              <a:gd name="f1187" fmla="val 1412381"/>
              <a:gd name="f1188" fmla="val 978574"/>
              <a:gd name="f1189" fmla="val 1410892"/>
              <a:gd name="f1190" fmla="val 980063"/>
              <a:gd name="f1191" fmla="val 1310390"/>
              <a:gd name="f1192" fmla="val 927206"/>
              <a:gd name="f1193" fmla="val 1215471"/>
              <a:gd name="f1194" fmla="val 868394"/>
              <a:gd name="f1195" fmla="+- 0 0 -90"/>
              <a:gd name="f1196" fmla="*/ f3 1 6886274"/>
              <a:gd name="f1197" fmla="*/ f4 1 5025119"/>
              <a:gd name="f1198" fmla="+- f7 0 f5"/>
              <a:gd name="f1199" fmla="+- f6 0 f5"/>
              <a:gd name="f1200" fmla="*/ f1195 f0 1"/>
              <a:gd name="f1201" fmla="*/ f1199 1 6886274"/>
              <a:gd name="f1202" fmla="*/ f1198 1 5025119"/>
              <a:gd name="f1203" fmla="*/ 5458905 f1199 1"/>
              <a:gd name="f1204" fmla="*/ 754119 f1198 1"/>
              <a:gd name="f1205" fmla="*/ 3455557 f1199 1"/>
              <a:gd name="f1206" fmla="*/ 1027709 f1198 1"/>
              <a:gd name="f1207" fmla="*/ 3338677 f1199 1"/>
              <a:gd name="f1208" fmla="*/ 1021381 f1198 1"/>
              <a:gd name="f1209" fmla="*/ 2518280 f1199 1"/>
              <a:gd name="f1210" fmla="*/ 980435 f1198 1"/>
              <a:gd name="f1211" fmla="*/ 1673687 f1199 1"/>
              <a:gd name="f1212" fmla="*/ 739229 f1198 1"/>
              <a:gd name="f1213" fmla="*/ 1183459 f1199 1"/>
              <a:gd name="f1214" fmla="*/ 397149 f1198 1"/>
              <a:gd name="f1215" fmla="*/ 977987 f1199 1"/>
              <a:gd name="f1216" fmla="*/ 241184 f1198 1"/>
              <a:gd name="f1217" fmla="*/ 788150 f1199 1"/>
              <a:gd name="f1218" fmla="*/ 66980 f1198 1"/>
              <a:gd name="f1219" fmla="*/ 721148 f1199 1"/>
              <a:gd name="f1220" fmla="*/ 31990 f1198 1"/>
              <a:gd name="f1221" fmla="*/ 701792 f1199 1"/>
              <a:gd name="f1222" fmla="*/ 32362 f1198 1"/>
              <a:gd name="f1223" fmla="*/ 686530 f1199 1"/>
              <a:gd name="f1224" fmla="*/ 43157 f1198 1"/>
              <a:gd name="f1225" fmla="*/ 693603 f1199 1"/>
              <a:gd name="f1226" fmla="*/ 58046 f1198 1"/>
              <a:gd name="f1227" fmla="*/ 705886 f1199 1"/>
              <a:gd name="f1228" fmla="*/ 65491 f1198 1"/>
              <a:gd name="f1229" fmla="*/ 762838 f1199 1"/>
              <a:gd name="f1230" fmla="*/ 112764 f1198 1"/>
              <a:gd name="f1231" fmla="*/ 764327 f1199 1"/>
              <a:gd name="f1232" fmla="*/ 140309 f1198 1"/>
              <a:gd name="f1233" fmla="*/ 775121 f1199 1"/>
              <a:gd name="f1234" fmla="*/ 159666 f1198 1"/>
              <a:gd name="f1235" fmla="*/ 823139 f1199 1"/>
              <a:gd name="f1236" fmla="*/ 176416 f1198 1"/>
              <a:gd name="f1237" fmla="*/ 707748 f1199 1"/>
              <a:gd name="f1238" fmla="*/ 109414 f1198 1"/>
              <a:gd name="f1239" fmla="*/ 681319 f1199 1"/>
              <a:gd name="f1240" fmla="*/ 69958 f1198 1"/>
              <a:gd name="f1241" fmla="*/ 640746 f1199 1"/>
              <a:gd name="f1242" fmla="*/ 67352 f1198 1"/>
              <a:gd name="f1243" fmla="*/ 614318 f1199 1"/>
              <a:gd name="f1244" fmla="*/ 61396 f1198 1"/>
              <a:gd name="f1245" fmla="*/ 560716 f1199 1"/>
              <a:gd name="f1246" fmla="*/ 3701 f1198 1"/>
              <a:gd name="f1247" fmla="*/ 540616 f1199 1"/>
              <a:gd name="f1248" fmla="*/ 543594 f1199 1"/>
              <a:gd name="f1249" fmla="*/ 21940 f1198 1"/>
              <a:gd name="f1250" fmla="*/ 558855 f1199 1"/>
              <a:gd name="f1251" fmla="*/ 51346 f1198 1"/>
              <a:gd name="f1252" fmla="*/ 557366 f1199 1"/>
              <a:gd name="f1253" fmla="*/ 72563 f1198 1"/>
              <a:gd name="f1254" fmla="*/ 570022 f1199 1"/>
              <a:gd name="f1255" fmla="*/ 120209 f1198 1"/>
              <a:gd name="f1256" fmla="*/ 599801 f1199 1"/>
              <a:gd name="f1257" fmla="*/ 192794 f1198 1"/>
              <a:gd name="f1258" fmla="*/ 212150 f1198 1"/>
              <a:gd name="f1259" fmla="*/ 623996 f1199 1"/>
              <a:gd name="f1260" fmla="*/ 220711 f1198 1"/>
              <a:gd name="f1261" fmla="*/ 821278 f1199 1"/>
              <a:gd name="f1262" fmla="*/ 503235 f1198 1"/>
              <a:gd name="f1263" fmla="*/ 1033822 f1199 1"/>
              <a:gd name="f1264" fmla="*/ 694562 f1198 1"/>
              <a:gd name="f1265" fmla="*/ 1039406 f1199 1"/>
              <a:gd name="f1266" fmla="*/ 702378 f1198 1"/>
              <a:gd name="f1267" fmla="*/ 944114 f1199 1"/>
              <a:gd name="f1268" fmla="*/ 662550 f1198 1"/>
              <a:gd name="f1269" fmla="*/ 733432 f1199 1"/>
              <a:gd name="f1270" fmla="*/ 500629 f1198 1"/>
              <a:gd name="f1271" fmla="*/ 606501 f1199 1"/>
              <a:gd name="f1272" fmla="*/ 399755 f1198 1"/>
              <a:gd name="f1273" fmla="*/ 588634 f1199 1"/>
              <a:gd name="f1274" fmla="*/ 381143 f1198 1"/>
              <a:gd name="f1275" fmla="*/ 575978 f1199 1"/>
              <a:gd name="f1276" fmla="*/ 375560 f1198 1"/>
              <a:gd name="f1277" fmla="*/ 567044 f1199 1"/>
              <a:gd name="f1278" fmla="*/ 388588 f1198 1"/>
              <a:gd name="f1279" fmla="*/ 578956 f1199 1"/>
              <a:gd name="f1280" fmla="*/ 437722 f1198 1"/>
              <a:gd name="f1281" fmla="*/ 675736 f1199 1"/>
              <a:gd name="f1282" fmla="*/ 535619 f1198 1"/>
              <a:gd name="f1283" fmla="*/ 811600 f1199 1"/>
              <a:gd name="f1284" fmla="*/ 652872 f1198 1"/>
              <a:gd name="f1285" fmla="*/ 818300 f1199 1"/>
              <a:gd name="f1286" fmla="*/ 666272 f1198 1"/>
              <a:gd name="f1287" fmla="*/ 741621 f1199 1"/>
              <a:gd name="f1288" fmla="*/ 608576 f1198 1"/>
              <a:gd name="f1289" fmla="*/ 666430 f1199 1"/>
              <a:gd name="f1290" fmla="*/ 553114 f1198 1"/>
              <a:gd name="f1291" fmla="*/ 645585 f1199 1"/>
              <a:gd name="f1292" fmla="*/ 547903 f1198 1"/>
              <a:gd name="f1293" fmla="*/ 640002 f1199 1"/>
              <a:gd name="f1294" fmla="*/ 570236 f1198 1"/>
              <a:gd name="f1295" fmla="*/ 628677 f1198 1"/>
              <a:gd name="f1296" fmla="*/ 855896 f1199 1"/>
              <a:gd name="f1297" fmla="*/ 786875 f1198 1"/>
              <a:gd name="f1298" fmla="*/ 946348 f1199 1"/>
              <a:gd name="f1299" fmla="*/ 877699 f1198 1"/>
              <a:gd name="f1300" fmla="*/ 950442 f1199 1"/>
              <a:gd name="f1301" fmla="*/ 899661 f1198 1"/>
              <a:gd name="f1302" fmla="*/ 991760 f1199 1"/>
              <a:gd name="f1303" fmla="*/ 937629 f1198 1"/>
              <a:gd name="f1304" fmla="*/ 1018188 f1199 1"/>
              <a:gd name="f1305" fmla="*/ 945445 f1198 1"/>
              <a:gd name="f1306" fmla="*/ 1315601 f1199 1"/>
              <a:gd name="f1307" fmla="*/ 1196329 f1198 1"/>
              <a:gd name="f1308" fmla="*/ 1454443 f1199 1"/>
              <a:gd name="f1309" fmla="*/ 1279709 f1198 1"/>
              <a:gd name="f1310" fmla="*/ 1285665 f1198 1"/>
              <a:gd name="f1311" fmla="*/ 1453327 f1199 1"/>
              <a:gd name="f1312" fmla="*/ 1291993 f1198 1"/>
              <a:gd name="f1313" fmla="*/ 1256416 f1199 1"/>
              <a:gd name="f1314" fmla="*/ 1166923 f1198 1"/>
              <a:gd name="f1315" fmla="*/ 745715 f1199 1"/>
              <a:gd name="f1316" fmla="*/ 798786 f1198 1"/>
              <a:gd name="f1317" fmla="*/ 592356 f1199 1"/>
              <a:gd name="f1318" fmla="*/ 656966 f1198 1"/>
              <a:gd name="f1319" fmla="*/ 485526 f1199 1"/>
              <a:gd name="f1320" fmla="*/ 567259 f1198 1"/>
              <a:gd name="f1321" fmla="*/ 430063 f1199 1"/>
              <a:gd name="f1322" fmla="*/ 550136 f1198 1"/>
              <a:gd name="f1323" fmla="*/ 408846 f1199 1"/>
              <a:gd name="f1324" fmla="*/ 563164 f1198 1"/>
              <a:gd name="f1325" fmla="*/ 421130 f1199 1"/>
              <a:gd name="f1326" fmla="*/ 581403 f1198 1"/>
              <a:gd name="f1327" fmla="*/ 426713 f1199 1"/>
              <a:gd name="f1328" fmla="*/ 584009 f1198 1"/>
              <a:gd name="f1329" fmla="*/ 487015 f1199 1"/>
              <a:gd name="f1330" fmla="*/ 635005 f1198 1"/>
              <a:gd name="f1331" fmla="*/ 655105 f1198 1"/>
              <a:gd name="f1332" fmla="*/ 497437 f1199 1"/>
              <a:gd name="f1333" fmla="*/ 678183 f1198 1"/>
              <a:gd name="f1334" fmla="*/ 539871 f1199 1"/>
              <a:gd name="f1335" fmla="*/ 691584 f1198 1"/>
              <a:gd name="f1336" fmla="*/ 485898 f1199 1"/>
              <a:gd name="f1337" fmla="*/ 681906 f1198 1"/>
              <a:gd name="f1338" fmla="*/ 410335 f1199 1"/>
              <a:gd name="f1339" fmla="*/ 600387 f1198 1"/>
              <a:gd name="f1340" fmla="*/ 397307 f1199 1"/>
              <a:gd name="f1341" fmla="*/ 582892 f1198 1"/>
              <a:gd name="f1342" fmla="*/ 363062 f1199 1"/>
              <a:gd name="f1343" fmla="*/ 334772 f1199 1"/>
              <a:gd name="f1344" fmla="*/ 578426 f1198 1"/>
              <a:gd name="f1345" fmla="*/ 281915 f1199 1"/>
              <a:gd name="f1346" fmla="*/ 522219 f1198 1"/>
              <a:gd name="f1347" fmla="*/ 263304 f1199 1"/>
              <a:gd name="f1348" fmla="*/ 521846 f1198 1"/>
              <a:gd name="f1349" fmla="*/ 263676 f1199 1"/>
              <a:gd name="f1350" fmla="*/ 538225 f1198 1"/>
              <a:gd name="f1351" fmla="*/ 275215 f1199 1"/>
              <a:gd name="f1352" fmla="*/ 271121 f1199 1"/>
              <a:gd name="f1353" fmla="*/ 604854 f1198 1"/>
              <a:gd name="f1354" fmla="*/ 274471 f1199 1"/>
              <a:gd name="f1355" fmla="*/ 627560 f1198 1"/>
              <a:gd name="f1356" fmla="*/ 319138 f1199 1"/>
              <a:gd name="f1357" fmla="*/ 718012 f1198 1"/>
              <a:gd name="f1358" fmla="*/ 326583 f1199 1"/>
              <a:gd name="f1359" fmla="*/ 729551 f1198 1"/>
              <a:gd name="f1360" fmla="*/ 349289 f1199 1"/>
              <a:gd name="f1361" fmla="*/ 748163 f1198 1"/>
              <a:gd name="f1362" fmla="*/ 528332 f1199 1"/>
              <a:gd name="f1363" fmla="*/ 1007608 f1198 1"/>
              <a:gd name="f1364" fmla="*/ 766932 f1199 1"/>
              <a:gd name="f1365" fmla="*/ 1222758 f1198 1"/>
              <a:gd name="f1366" fmla="*/ 1190746 f1198 1"/>
              <a:gd name="f1367" fmla="*/ 469520 f1199 1"/>
              <a:gd name="f1368" fmla="*/ 1032920 f1198 1"/>
              <a:gd name="f1369" fmla="*/ 325466 f1199 1"/>
              <a:gd name="f1370" fmla="*/ 917900 f1198 1"/>
              <a:gd name="f1371" fmla="*/ 312066 f1199 1"/>
              <a:gd name="f1372" fmla="*/ 903383 f1198 1"/>
              <a:gd name="f1373" fmla="*/ 296805 f1199 1"/>
              <a:gd name="f1374" fmla="*/ 895566 f1198 1"/>
              <a:gd name="f1375" fmla="*/ 288243 f1199 1"/>
              <a:gd name="f1376" fmla="*/ 910828 f1198 1"/>
              <a:gd name="f1377" fmla="*/ 309460 f1199 1"/>
              <a:gd name="f1378" fmla="*/ 971129 f1198 1"/>
              <a:gd name="f1379" fmla="*/ 407729 f1199 1"/>
              <a:gd name="f1380" fmla="*/ 1062698 f1198 1"/>
              <a:gd name="f1381" fmla="*/ 544338 f1199 1"/>
              <a:gd name="f1382" fmla="*/ 1189257 f1198 1"/>
              <a:gd name="f1383" fmla="*/ 454630 f1199 1"/>
              <a:gd name="f1384" fmla="*/ 1120766 f1198 1"/>
              <a:gd name="f1385" fmla="*/ 385396 f1199 1"/>
              <a:gd name="f1386" fmla="*/ 1070515 f1198 1"/>
              <a:gd name="f1387" fmla="*/ 366040 f1199 1"/>
              <a:gd name="f1388" fmla="*/ 1067537 f1198 1"/>
              <a:gd name="f1389" fmla="*/ 361573 f1199 1"/>
              <a:gd name="f1390" fmla="*/ 1086149 f1198 1"/>
              <a:gd name="f1391" fmla="*/ 402146 f1199 1"/>
              <a:gd name="f1392" fmla="*/ 1152778 f1198 1"/>
              <a:gd name="f1393" fmla="*/ 475475 f1199 1"/>
              <a:gd name="f1394" fmla="*/ 1218663 f1198 1"/>
              <a:gd name="f1395" fmla="*/ 393957 f1199 1"/>
              <a:gd name="f1396" fmla="*/ 1201913 f1198 1"/>
              <a:gd name="f1397" fmla="*/ 460586 f1199 1"/>
              <a:gd name="f1398" fmla="*/ 1260353 f1198 1"/>
              <a:gd name="f1399" fmla="*/ 561089 f1199 1"/>
              <a:gd name="f1400" fmla="*/ 602034 f1199 1"/>
              <a:gd name="f1401" fmla="*/ 1328843 f1198 1"/>
              <a:gd name="f1402" fmla="*/ 641863 f1199 1"/>
              <a:gd name="f1403" fmla="*/ 1368672 f1198 1"/>
              <a:gd name="f1404" fmla="*/ 651541 f1199 1"/>
              <a:gd name="f1405" fmla="*/ 1404406 f1198 1"/>
              <a:gd name="f1406" fmla="*/ 688392 f1199 1"/>
              <a:gd name="f1407" fmla="*/ 1457263 f1198 1"/>
              <a:gd name="f1408" fmla="*/ 692486 f1199 1"/>
              <a:gd name="f1409" fmla="*/ 1458008 f1198 1"/>
              <a:gd name="f1410" fmla="*/ 719287 f1199 1"/>
              <a:gd name="f1411" fmla="*/ 1485181 f1198 1"/>
              <a:gd name="f1412" fmla="*/ 745343 f1199 1"/>
              <a:gd name="f1413" fmla="*/ 1512353 f1198 1"/>
              <a:gd name="f1414" fmla="*/ 750926 f1199 1"/>
              <a:gd name="f1415" fmla="*/ 1516448 f1198 1"/>
              <a:gd name="f1416" fmla="*/ 890141 f1199 1"/>
              <a:gd name="f1417" fmla="*/ 1685813 f1198 1"/>
              <a:gd name="f1418" fmla="*/ 899074 f1199 1"/>
              <a:gd name="f1419" fmla="*/ 1693630 f1198 1"/>
              <a:gd name="f1420" fmla="*/ 605012 f1199 1"/>
              <a:gd name="f1421" fmla="*/ 1669435 f1198 1"/>
              <a:gd name="f1422" fmla="*/ 229431 f1199 1"/>
              <a:gd name="f1423" fmla="*/ 1545110 f1198 1"/>
              <a:gd name="f1424" fmla="*/ 251765 f1199 1"/>
              <a:gd name="f1425" fmla="*/ 1614717 f1198 1"/>
              <a:gd name="f1426" fmla="*/ 237992 f1199 1"/>
              <a:gd name="f1427" fmla="*/ 1675391 f1198 1"/>
              <a:gd name="f1428" fmla="*/ 232781 f1199 1"/>
              <a:gd name="f1429" fmla="*/ 1807160 f1198 1"/>
              <a:gd name="f1430" fmla="*/ 236131 f1199 1"/>
              <a:gd name="f1431" fmla="*/ 1828750 f1198 1"/>
              <a:gd name="f1432" fmla="*/ 152007 f1199 1"/>
              <a:gd name="f1433" fmla="*/ 1842150 f1198 1"/>
              <a:gd name="f1434" fmla="*/ 653030 f1199 1"/>
              <a:gd name="f1435" fmla="*/ 2213265 f1198 1"/>
              <a:gd name="f1436" fmla="*/ 318394 f1199 1"/>
              <a:gd name="f1437" fmla="*/ 2143285 f1198 1"/>
              <a:gd name="f1438" fmla="*/ 272982 f1199 1"/>
              <a:gd name="f1439" fmla="*/ 2258305 f1198 1"/>
              <a:gd name="f1440" fmla="*/ 430435 f1199 1"/>
              <a:gd name="f1441" fmla="*/ 2360668 f1198 1"/>
              <a:gd name="f1442" fmla="*/ 488876 f1199 1"/>
              <a:gd name="f1443" fmla="*/ 2563162 f1198 1"/>
              <a:gd name="f1444" fmla="*/ 2748533 f1198 1"/>
              <a:gd name="f1445" fmla="*/ 393212 f1199 1"/>
              <a:gd name="f1446" fmla="*/ 2807345 f1198 1"/>
              <a:gd name="f1447" fmla="*/ 295688 f1199 1"/>
              <a:gd name="f1448" fmla="*/ 2913059 f1198 1"/>
              <a:gd name="f1449" fmla="*/ 235386 f1199 1"/>
              <a:gd name="f1450" fmla="*/ 2978572 f1198 1"/>
              <a:gd name="f1451" fmla="*/ 25448 f1199 1"/>
              <a:gd name="f1452" fmla="*/ 2952888 f1198 1"/>
              <a:gd name="f1453" fmla="*/ 305738 f1199 1"/>
              <a:gd name="f1454" fmla="*/ 3119275 f1198 1"/>
              <a:gd name="f1455" fmla="*/ 79049 f1199 1"/>
              <a:gd name="f1456" fmla="*/ 3098430 f1198 1"/>
              <a:gd name="f1457" fmla="*/ 4975 f1199 1"/>
              <a:gd name="f1458" fmla="*/ 3109969 f1198 1"/>
              <a:gd name="f1459" fmla="*/ 47037 f1199 1"/>
              <a:gd name="f1460" fmla="*/ 3163943 f1198 1"/>
              <a:gd name="f1461" fmla="*/ 213425 f1199 1"/>
              <a:gd name="f1462" fmla="*/ 3255139 f1198 1"/>
              <a:gd name="f1463" fmla="*/ 556622 f1199 1"/>
              <a:gd name="f1464" fmla="*/ 3502301 f1198 1"/>
              <a:gd name="f1465" fmla="*/ 224592 f1199 1"/>
              <a:gd name="f1466" fmla="*/ 3388771 f1198 1"/>
              <a:gd name="f1467" fmla="*/ 574861 f1199 1"/>
              <a:gd name="f1468" fmla="*/ 3643004 f1198 1"/>
              <a:gd name="f1469" fmla="*/ 652657 f1199 1"/>
              <a:gd name="f1470" fmla="*/ 3727501 f1198 1"/>
              <a:gd name="f1471" fmla="*/ 810111 f1199 1"/>
              <a:gd name="f1472" fmla="*/ 3937067 f1198 1"/>
              <a:gd name="f1473" fmla="*/ 802294 f1199 1"/>
              <a:gd name="f1474" fmla="*/ 3960890 f1198 1"/>
              <a:gd name="f1475" fmla="*/ 620646 f1199 1"/>
              <a:gd name="f1476" fmla="*/ 3927017 f1198 1"/>
              <a:gd name="f1477" fmla="*/ 856268 f1199 1"/>
              <a:gd name="f1478" fmla="*/ 4103082 f1198 1"/>
              <a:gd name="f1479" fmla="*/ 1099707 f1199 1"/>
              <a:gd name="f1480" fmla="*/ 4238574 f1198 1"/>
              <a:gd name="f1481" fmla="*/ 926992 f1199 1"/>
              <a:gd name="f1482" fmla="*/ 4218102 f1198 1"/>
              <a:gd name="f1483" fmla="*/ 689508 f1199 1"/>
              <a:gd name="f1484" fmla="*/ 4140677 f1198 1"/>
              <a:gd name="f1485" fmla="*/ 606873 f1199 1"/>
              <a:gd name="f1486" fmla="*/ 4169711 f1198 1"/>
              <a:gd name="f1487" fmla="*/ 831701 f1199 1"/>
              <a:gd name="f1488" fmla="*/ 4297759 f1198 1"/>
              <a:gd name="f1489" fmla="*/ 960493 f1199 1"/>
              <a:gd name="f1490" fmla="*/ 4356944 f1198 1"/>
              <a:gd name="f1491" fmla="*/ 1012233 f1199 1"/>
              <a:gd name="f1492" fmla="*/ 4402356 f1198 1"/>
              <a:gd name="f1493" fmla="*/ 1159636 f1199 1"/>
              <a:gd name="f1494" fmla="*/ 4564276 f1198 1"/>
              <a:gd name="f1495" fmla="*/ 1592169 f1199 1"/>
              <a:gd name="f1496" fmla="*/ 4741458 f1198 1"/>
              <a:gd name="f1497" fmla="*/ 3110499 f1199 1"/>
              <a:gd name="f1498" fmla="*/ 5032171 f1198 1"/>
              <a:gd name="f1499" fmla="*/ 6033630 f1199 1"/>
              <a:gd name="f1500" fmla="*/ 4091915 f1198 1"/>
              <a:gd name="f1501" fmla="*/ 6180661 f1199 1"/>
              <a:gd name="f1502" fmla="*/ 3957912 f1198 1"/>
              <a:gd name="f1503" fmla="*/ 6305359 f1199 1"/>
              <a:gd name="f1504" fmla="*/ 3837309 f1198 1"/>
              <a:gd name="f1505" fmla="*/ 6240218 f1199 1"/>
              <a:gd name="f1506" fmla="*/ 3796364 f1198 1"/>
              <a:gd name="f1507" fmla="*/ 6328437 f1199 1"/>
              <a:gd name="f1508" fmla="*/ 3681344 f1198 1"/>
              <a:gd name="f1509" fmla="*/ 6608355 f1199 1"/>
              <a:gd name="f1510" fmla="*/ 3326236 f1198 1"/>
              <a:gd name="f1511" fmla="*/ 6731191 f1199 1"/>
              <a:gd name="f1512" fmla="*/ 3248067 f1198 1"/>
              <a:gd name="f1513" fmla="*/ 6880456 f1199 1"/>
              <a:gd name="f1514" fmla="*/ 3051529 f1198 1"/>
              <a:gd name="f1515" fmla="*/ 6901673 f1199 1"/>
              <a:gd name="f1516" fmla="*/ 2763795 f1198 1"/>
              <a:gd name="f1517" fmla="*/ 6871150 f1199 1"/>
              <a:gd name="f1518" fmla="*/ 2948421 f1198 1"/>
              <a:gd name="f1519" fmla="*/ 6848444 f1199 1"/>
              <a:gd name="f1520" fmla="*/ 2890353 f1198 1"/>
              <a:gd name="f1521" fmla="*/ 6878223 f1199 1"/>
              <a:gd name="f1522" fmla="*/ 2873230 f1198 1"/>
              <a:gd name="f1523" fmla="*/ 6762459 f1199 1"/>
              <a:gd name="f1524" fmla="*/ 2568745 f1198 1"/>
              <a:gd name="f1525" fmla="*/ 6673123 f1199 1"/>
              <a:gd name="f1526" fmla="*/ 2451493 f1198 1"/>
              <a:gd name="f1527" fmla="*/ 6662700 f1199 1"/>
              <a:gd name="f1528" fmla="*/ 2346896 f1198 1"/>
              <a:gd name="f1529" fmla="*/ 6487752 f1199 1"/>
              <a:gd name="f1530" fmla="*/ 2285105 f1198 1"/>
              <a:gd name="f1531" fmla="*/ 6652278 f1199 1"/>
              <a:gd name="f1532" fmla="*/ 2063628 f1198 1"/>
              <a:gd name="f1533" fmla="*/ 6668656 f1199 1"/>
              <a:gd name="f1534" fmla="*/ 2017843 f1198 1"/>
              <a:gd name="f1535" fmla="*/ 6570015 f1199 1"/>
              <a:gd name="f1536" fmla="*/ 1854062 f1198 1"/>
              <a:gd name="f1537" fmla="*/ 6554009 f1199 1"/>
              <a:gd name="f1538" fmla="*/ 1827633 f1198 1"/>
              <a:gd name="f1539" fmla="*/ 6517531 f1199 1"/>
              <a:gd name="f1540" fmla="*/ 1775149 f1198 1"/>
              <a:gd name="f1541" fmla="*/ 6412934 f1199 1"/>
              <a:gd name="f1542" fmla="*/ 1762493 f1198 1"/>
              <a:gd name="f1543" fmla="*/ 6467279 f1199 1"/>
              <a:gd name="f1544" fmla="*/ 1725642 f1198 1"/>
              <a:gd name="f1545" fmla="*/ 6572621 f1199 1"/>
              <a:gd name="f1546" fmla="*/ 1600200 f1198 1"/>
              <a:gd name="f1547" fmla="*/ 6502641 f1199 1"/>
              <a:gd name="f1548" fmla="*/ 1480341 f1198 1"/>
              <a:gd name="f1549" fmla="*/ 6481796 f1199 1"/>
              <a:gd name="f1550" fmla="*/ 1461358 f1198 1"/>
              <a:gd name="f1551" fmla="*/ 6509713 f1199 1"/>
              <a:gd name="f1552" fmla="*/ 1436418 f1198 1"/>
              <a:gd name="f1553" fmla="*/ 6567037 f1199 1"/>
              <a:gd name="f1554" fmla="*/ 1348199 f1198 1"/>
              <a:gd name="f1555" fmla="*/ 6596816 f1199 1"/>
              <a:gd name="f1556" fmla="*/ 1286781 f1198 1"/>
              <a:gd name="f1557" fmla="*/ 6632178 f1199 1"/>
              <a:gd name="f1558" fmla="*/ 1261842 f1198 1"/>
              <a:gd name="f1559" fmla="*/ 6639994 f1199 1"/>
              <a:gd name="f1560" fmla="*/ 1240625 f1198 1"/>
              <a:gd name="f1561" fmla="*/ 6622127 f1199 1"/>
              <a:gd name="f1562" fmla="*/ 1136400 f1198 1"/>
              <a:gd name="f1563" fmla="*/ 6612077 f1199 1"/>
              <a:gd name="f1564" fmla="*/ 1109599 f1198 1"/>
              <a:gd name="f1565" fmla="*/ 6531675 f1199 1"/>
              <a:gd name="f1566" fmla="*/ 1009469 f1198 1"/>
              <a:gd name="f1567" fmla="*/ 6456113 f1199 1"/>
              <a:gd name="f1568" fmla="*/ 845315 f1198 1"/>
              <a:gd name="f1569" fmla="*/ 6440851 f1199 1"/>
              <a:gd name="f1570" fmla="*/ 6434523 f1199 1"/>
              <a:gd name="f1571" fmla="*/ 715034 f1198 1"/>
              <a:gd name="f1572" fmla="*/ 6432290 f1199 1"/>
              <a:gd name="f1573" fmla="*/ 617510 f1198 1"/>
              <a:gd name="f1574" fmla="*/ 6416284 f1199 1"/>
              <a:gd name="f1575" fmla="*/ 595176 f1198 1"/>
              <a:gd name="f1576" fmla="*/ 6267763 f1199 1"/>
              <a:gd name="f1577" fmla="*/ 591826 f1198 1"/>
              <a:gd name="f1578" fmla="*/ 6236496 f1199 1"/>
              <a:gd name="f1579" fmla="*/ 521102 f1198 1"/>
              <a:gd name="f1580" fmla="*/ 6257341 f1199 1"/>
              <a:gd name="f1581" fmla="*/ 487229 f1198 1"/>
              <a:gd name="f1582" fmla="*/ 6248780 f1199 1"/>
              <a:gd name="f1583" fmla="*/ 465267 f1198 1"/>
              <a:gd name="f1584" fmla="*/ 6226818 f1199 1"/>
              <a:gd name="f1585" fmla="*/ 473456 f1198 1"/>
              <a:gd name="f1586" fmla="*/ 6115149 f1199 1"/>
              <a:gd name="f1587" fmla="*/ 551625 f1198 1"/>
              <a:gd name="f1588" fmla="*/ 5951739 f1199 1"/>
              <a:gd name="f1589" fmla="*/ 659944 f1198 1"/>
              <a:gd name="f1590" fmla="*/ 5917122 f1199 1"/>
              <a:gd name="f1591" fmla="*/ 644310 f1198 1"/>
              <a:gd name="f1592" fmla="*/ 5890694 f1199 1"/>
              <a:gd name="f1593" fmla="*/ 630538 f1198 1"/>
              <a:gd name="f1594" fmla="*/ 5837464 f1199 1"/>
              <a:gd name="f1595" fmla="*/ 646916 f1198 1"/>
              <a:gd name="f1596" fmla="*/ 5809175 f1199 1"/>
              <a:gd name="f1597" fmla="*/ 683395 f1198 1"/>
              <a:gd name="f1598" fmla="*/ 5815503 f1199 1"/>
              <a:gd name="f1599" fmla="*/ 698656 f1198 1"/>
              <a:gd name="f1600" fmla="*/ 5746268 f1199 1"/>
              <a:gd name="f1601" fmla="*/ 667389 f1198 1"/>
              <a:gd name="f1602" fmla="*/ 885302 f1199 1"/>
              <a:gd name="f1603" fmla="*/ 1333310 f1198 1"/>
              <a:gd name="f1604" fmla="*/ 862596 f1199 1"/>
              <a:gd name="f1605" fmla="*/ 1314326 f1198 1"/>
              <a:gd name="f1606" fmla="*/ 866318 f1199 1"/>
              <a:gd name="f1607" fmla="*/ 1309860 f1198 1"/>
              <a:gd name="f1608" fmla="*/ 912103 f1199 1"/>
              <a:gd name="f1609" fmla="*/ 1341127 f1198 1"/>
              <a:gd name="f1610" fmla="*/ 1140280 f1199 1"/>
              <a:gd name="f1611" fmla="*/ 787619 f1198 1"/>
              <a:gd name="f1612" fmla="*/ 1414987 f1199 1"/>
              <a:gd name="f1613" fmla="*/ 975596 f1198 1"/>
              <a:gd name="f1614" fmla="*/ 1410892 f1199 1"/>
              <a:gd name="f1615" fmla="*/ 980063 f1198 1"/>
              <a:gd name="f1616" fmla="*/ f1200 1 f2"/>
              <a:gd name="f1617" fmla="*/ f1203 1 6886274"/>
              <a:gd name="f1618" fmla="*/ f1204 1 5025119"/>
              <a:gd name="f1619" fmla="*/ f1205 1 6886274"/>
              <a:gd name="f1620" fmla="*/ f1206 1 5025119"/>
              <a:gd name="f1621" fmla="*/ f1207 1 6886274"/>
              <a:gd name="f1622" fmla="*/ f1208 1 5025119"/>
              <a:gd name="f1623" fmla="*/ f1209 1 6886274"/>
              <a:gd name="f1624" fmla="*/ f1210 1 5025119"/>
              <a:gd name="f1625" fmla="*/ f1211 1 6886274"/>
              <a:gd name="f1626" fmla="*/ f1212 1 5025119"/>
              <a:gd name="f1627" fmla="*/ f1213 1 6886274"/>
              <a:gd name="f1628" fmla="*/ f1214 1 5025119"/>
              <a:gd name="f1629" fmla="*/ f1215 1 6886274"/>
              <a:gd name="f1630" fmla="*/ f1216 1 5025119"/>
              <a:gd name="f1631" fmla="*/ f1217 1 6886274"/>
              <a:gd name="f1632" fmla="*/ f1218 1 5025119"/>
              <a:gd name="f1633" fmla="*/ f1219 1 6886274"/>
              <a:gd name="f1634" fmla="*/ f1220 1 5025119"/>
              <a:gd name="f1635" fmla="*/ f1221 1 6886274"/>
              <a:gd name="f1636" fmla="*/ f1222 1 5025119"/>
              <a:gd name="f1637" fmla="*/ f1223 1 6886274"/>
              <a:gd name="f1638" fmla="*/ f1224 1 5025119"/>
              <a:gd name="f1639" fmla="*/ f1225 1 6886274"/>
              <a:gd name="f1640" fmla="*/ f1226 1 5025119"/>
              <a:gd name="f1641" fmla="*/ f1227 1 6886274"/>
              <a:gd name="f1642" fmla="*/ f1228 1 5025119"/>
              <a:gd name="f1643" fmla="*/ f1229 1 6886274"/>
              <a:gd name="f1644" fmla="*/ f1230 1 5025119"/>
              <a:gd name="f1645" fmla="*/ f1231 1 6886274"/>
              <a:gd name="f1646" fmla="*/ f1232 1 5025119"/>
              <a:gd name="f1647" fmla="*/ f1233 1 6886274"/>
              <a:gd name="f1648" fmla="*/ f1234 1 5025119"/>
              <a:gd name="f1649" fmla="*/ f1235 1 6886274"/>
              <a:gd name="f1650" fmla="*/ f1236 1 5025119"/>
              <a:gd name="f1651" fmla="*/ f1237 1 6886274"/>
              <a:gd name="f1652" fmla="*/ f1238 1 5025119"/>
              <a:gd name="f1653" fmla="*/ f1239 1 6886274"/>
              <a:gd name="f1654" fmla="*/ f1240 1 5025119"/>
              <a:gd name="f1655" fmla="*/ f1241 1 6886274"/>
              <a:gd name="f1656" fmla="*/ f1242 1 5025119"/>
              <a:gd name="f1657" fmla="*/ f1243 1 6886274"/>
              <a:gd name="f1658" fmla="*/ f1244 1 5025119"/>
              <a:gd name="f1659" fmla="*/ f1245 1 6886274"/>
              <a:gd name="f1660" fmla="*/ f1246 1 5025119"/>
              <a:gd name="f1661" fmla="*/ f1247 1 6886274"/>
              <a:gd name="f1662" fmla="*/ f1248 1 6886274"/>
              <a:gd name="f1663" fmla="*/ f1249 1 5025119"/>
              <a:gd name="f1664" fmla="*/ f1250 1 6886274"/>
              <a:gd name="f1665" fmla="*/ f1251 1 5025119"/>
              <a:gd name="f1666" fmla="*/ f1252 1 6886274"/>
              <a:gd name="f1667" fmla="*/ f1253 1 5025119"/>
              <a:gd name="f1668" fmla="*/ f1254 1 6886274"/>
              <a:gd name="f1669" fmla="*/ f1255 1 5025119"/>
              <a:gd name="f1670" fmla="*/ f1256 1 6886274"/>
              <a:gd name="f1671" fmla="*/ f1257 1 5025119"/>
              <a:gd name="f1672" fmla="*/ f1258 1 5025119"/>
              <a:gd name="f1673" fmla="*/ f1259 1 6886274"/>
              <a:gd name="f1674" fmla="*/ f1260 1 5025119"/>
              <a:gd name="f1675" fmla="*/ f1261 1 6886274"/>
              <a:gd name="f1676" fmla="*/ f1262 1 5025119"/>
              <a:gd name="f1677" fmla="*/ f1263 1 6886274"/>
              <a:gd name="f1678" fmla="*/ f1264 1 5025119"/>
              <a:gd name="f1679" fmla="*/ f1265 1 6886274"/>
              <a:gd name="f1680" fmla="*/ f1266 1 5025119"/>
              <a:gd name="f1681" fmla="*/ f1267 1 6886274"/>
              <a:gd name="f1682" fmla="*/ f1268 1 5025119"/>
              <a:gd name="f1683" fmla="*/ f1269 1 6886274"/>
              <a:gd name="f1684" fmla="*/ f1270 1 5025119"/>
              <a:gd name="f1685" fmla="*/ f1271 1 6886274"/>
              <a:gd name="f1686" fmla="*/ f1272 1 5025119"/>
              <a:gd name="f1687" fmla="*/ f1273 1 6886274"/>
              <a:gd name="f1688" fmla="*/ f1274 1 5025119"/>
              <a:gd name="f1689" fmla="*/ f1275 1 6886274"/>
              <a:gd name="f1690" fmla="*/ f1276 1 5025119"/>
              <a:gd name="f1691" fmla="*/ f1277 1 6886274"/>
              <a:gd name="f1692" fmla="*/ f1278 1 5025119"/>
              <a:gd name="f1693" fmla="*/ f1279 1 6886274"/>
              <a:gd name="f1694" fmla="*/ f1280 1 5025119"/>
              <a:gd name="f1695" fmla="*/ f1281 1 6886274"/>
              <a:gd name="f1696" fmla="*/ f1282 1 5025119"/>
              <a:gd name="f1697" fmla="*/ f1283 1 6886274"/>
              <a:gd name="f1698" fmla="*/ f1284 1 5025119"/>
              <a:gd name="f1699" fmla="*/ f1285 1 6886274"/>
              <a:gd name="f1700" fmla="*/ f1286 1 5025119"/>
              <a:gd name="f1701" fmla="*/ f1287 1 6886274"/>
              <a:gd name="f1702" fmla="*/ f1288 1 5025119"/>
              <a:gd name="f1703" fmla="*/ f1289 1 6886274"/>
              <a:gd name="f1704" fmla="*/ f1290 1 5025119"/>
              <a:gd name="f1705" fmla="*/ f1291 1 6886274"/>
              <a:gd name="f1706" fmla="*/ f1292 1 5025119"/>
              <a:gd name="f1707" fmla="*/ f1293 1 6886274"/>
              <a:gd name="f1708" fmla="*/ f1294 1 5025119"/>
              <a:gd name="f1709" fmla="*/ f1295 1 5025119"/>
              <a:gd name="f1710" fmla="*/ f1296 1 6886274"/>
              <a:gd name="f1711" fmla="*/ f1297 1 5025119"/>
              <a:gd name="f1712" fmla="*/ f1298 1 6886274"/>
              <a:gd name="f1713" fmla="*/ f1299 1 5025119"/>
              <a:gd name="f1714" fmla="*/ f1300 1 6886274"/>
              <a:gd name="f1715" fmla="*/ f1301 1 5025119"/>
              <a:gd name="f1716" fmla="*/ f1302 1 6886274"/>
              <a:gd name="f1717" fmla="*/ f1303 1 5025119"/>
              <a:gd name="f1718" fmla="*/ f1304 1 6886274"/>
              <a:gd name="f1719" fmla="*/ f1305 1 5025119"/>
              <a:gd name="f1720" fmla="*/ f1306 1 6886274"/>
              <a:gd name="f1721" fmla="*/ f1307 1 5025119"/>
              <a:gd name="f1722" fmla="*/ f1308 1 6886274"/>
              <a:gd name="f1723" fmla="*/ f1309 1 5025119"/>
              <a:gd name="f1724" fmla="*/ f1310 1 5025119"/>
              <a:gd name="f1725" fmla="*/ f1311 1 6886274"/>
              <a:gd name="f1726" fmla="*/ f1312 1 5025119"/>
              <a:gd name="f1727" fmla="*/ f1313 1 6886274"/>
              <a:gd name="f1728" fmla="*/ f1314 1 5025119"/>
              <a:gd name="f1729" fmla="*/ f1315 1 6886274"/>
              <a:gd name="f1730" fmla="*/ f1316 1 5025119"/>
              <a:gd name="f1731" fmla="*/ f1317 1 6886274"/>
              <a:gd name="f1732" fmla="*/ f1318 1 5025119"/>
              <a:gd name="f1733" fmla="*/ f1319 1 6886274"/>
              <a:gd name="f1734" fmla="*/ f1320 1 5025119"/>
              <a:gd name="f1735" fmla="*/ f1321 1 6886274"/>
              <a:gd name="f1736" fmla="*/ f1322 1 5025119"/>
              <a:gd name="f1737" fmla="*/ f1323 1 6886274"/>
              <a:gd name="f1738" fmla="*/ f1324 1 5025119"/>
              <a:gd name="f1739" fmla="*/ f1325 1 6886274"/>
              <a:gd name="f1740" fmla="*/ f1326 1 5025119"/>
              <a:gd name="f1741" fmla="*/ f1327 1 6886274"/>
              <a:gd name="f1742" fmla="*/ f1328 1 5025119"/>
              <a:gd name="f1743" fmla="*/ f1329 1 6886274"/>
              <a:gd name="f1744" fmla="*/ f1330 1 5025119"/>
              <a:gd name="f1745" fmla="*/ f1331 1 5025119"/>
              <a:gd name="f1746" fmla="*/ f1332 1 6886274"/>
              <a:gd name="f1747" fmla="*/ f1333 1 5025119"/>
              <a:gd name="f1748" fmla="*/ f1334 1 6886274"/>
              <a:gd name="f1749" fmla="*/ f1335 1 5025119"/>
              <a:gd name="f1750" fmla="*/ f1336 1 6886274"/>
              <a:gd name="f1751" fmla="*/ f1337 1 5025119"/>
              <a:gd name="f1752" fmla="*/ f1338 1 6886274"/>
              <a:gd name="f1753" fmla="*/ f1339 1 5025119"/>
              <a:gd name="f1754" fmla="*/ f1340 1 6886274"/>
              <a:gd name="f1755" fmla="*/ f1341 1 5025119"/>
              <a:gd name="f1756" fmla="*/ f1342 1 6886274"/>
              <a:gd name="f1757" fmla="*/ f1343 1 6886274"/>
              <a:gd name="f1758" fmla="*/ f1344 1 5025119"/>
              <a:gd name="f1759" fmla="*/ f1345 1 6886274"/>
              <a:gd name="f1760" fmla="*/ f1346 1 5025119"/>
              <a:gd name="f1761" fmla="*/ f1347 1 6886274"/>
              <a:gd name="f1762" fmla="*/ f1348 1 5025119"/>
              <a:gd name="f1763" fmla="*/ f1349 1 6886274"/>
              <a:gd name="f1764" fmla="*/ f1350 1 5025119"/>
              <a:gd name="f1765" fmla="*/ f1351 1 6886274"/>
              <a:gd name="f1766" fmla="*/ f1352 1 6886274"/>
              <a:gd name="f1767" fmla="*/ f1353 1 5025119"/>
              <a:gd name="f1768" fmla="*/ f1354 1 6886274"/>
              <a:gd name="f1769" fmla="*/ f1355 1 5025119"/>
              <a:gd name="f1770" fmla="*/ f1356 1 6886274"/>
              <a:gd name="f1771" fmla="*/ f1357 1 5025119"/>
              <a:gd name="f1772" fmla="*/ f1358 1 6886274"/>
              <a:gd name="f1773" fmla="*/ f1359 1 5025119"/>
              <a:gd name="f1774" fmla="*/ f1360 1 6886274"/>
              <a:gd name="f1775" fmla="*/ f1361 1 5025119"/>
              <a:gd name="f1776" fmla="*/ f1362 1 6886274"/>
              <a:gd name="f1777" fmla="*/ f1363 1 5025119"/>
              <a:gd name="f1778" fmla="*/ f1364 1 6886274"/>
              <a:gd name="f1779" fmla="*/ f1365 1 5025119"/>
              <a:gd name="f1780" fmla="*/ f1366 1 5025119"/>
              <a:gd name="f1781" fmla="*/ f1367 1 6886274"/>
              <a:gd name="f1782" fmla="*/ f1368 1 5025119"/>
              <a:gd name="f1783" fmla="*/ f1369 1 6886274"/>
              <a:gd name="f1784" fmla="*/ f1370 1 5025119"/>
              <a:gd name="f1785" fmla="*/ f1371 1 6886274"/>
              <a:gd name="f1786" fmla="*/ f1372 1 5025119"/>
              <a:gd name="f1787" fmla="*/ f1373 1 6886274"/>
              <a:gd name="f1788" fmla="*/ f1374 1 5025119"/>
              <a:gd name="f1789" fmla="*/ f1375 1 6886274"/>
              <a:gd name="f1790" fmla="*/ f1376 1 5025119"/>
              <a:gd name="f1791" fmla="*/ f1377 1 6886274"/>
              <a:gd name="f1792" fmla="*/ f1378 1 5025119"/>
              <a:gd name="f1793" fmla="*/ f1379 1 6886274"/>
              <a:gd name="f1794" fmla="*/ f1380 1 5025119"/>
              <a:gd name="f1795" fmla="*/ f1381 1 6886274"/>
              <a:gd name="f1796" fmla="*/ f1382 1 5025119"/>
              <a:gd name="f1797" fmla="*/ f1383 1 6886274"/>
              <a:gd name="f1798" fmla="*/ f1384 1 5025119"/>
              <a:gd name="f1799" fmla="*/ f1385 1 6886274"/>
              <a:gd name="f1800" fmla="*/ f1386 1 5025119"/>
              <a:gd name="f1801" fmla="*/ f1387 1 6886274"/>
              <a:gd name="f1802" fmla="*/ f1388 1 5025119"/>
              <a:gd name="f1803" fmla="*/ f1389 1 6886274"/>
              <a:gd name="f1804" fmla="*/ f1390 1 5025119"/>
              <a:gd name="f1805" fmla="*/ f1391 1 6886274"/>
              <a:gd name="f1806" fmla="*/ f1392 1 5025119"/>
              <a:gd name="f1807" fmla="*/ f1393 1 6886274"/>
              <a:gd name="f1808" fmla="*/ f1394 1 5025119"/>
              <a:gd name="f1809" fmla="*/ f1395 1 6886274"/>
              <a:gd name="f1810" fmla="*/ f1396 1 5025119"/>
              <a:gd name="f1811" fmla="*/ f1397 1 6886274"/>
              <a:gd name="f1812" fmla="*/ f1398 1 5025119"/>
              <a:gd name="f1813" fmla="*/ f1399 1 6886274"/>
              <a:gd name="f1814" fmla="*/ f1400 1 6886274"/>
              <a:gd name="f1815" fmla="*/ f1401 1 5025119"/>
              <a:gd name="f1816" fmla="*/ f1402 1 6886274"/>
              <a:gd name="f1817" fmla="*/ f1403 1 5025119"/>
              <a:gd name="f1818" fmla="*/ f1404 1 6886274"/>
              <a:gd name="f1819" fmla="*/ f1405 1 5025119"/>
              <a:gd name="f1820" fmla="*/ f1406 1 6886274"/>
              <a:gd name="f1821" fmla="*/ f1407 1 5025119"/>
              <a:gd name="f1822" fmla="*/ f1408 1 6886274"/>
              <a:gd name="f1823" fmla="*/ f1409 1 5025119"/>
              <a:gd name="f1824" fmla="*/ f1410 1 6886274"/>
              <a:gd name="f1825" fmla="*/ f1411 1 5025119"/>
              <a:gd name="f1826" fmla="*/ f1412 1 6886274"/>
              <a:gd name="f1827" fmla="*/ f1413 1 5025119"/>
              <a:gd name="f1828" fmla="*/ f1414 1 6886274"/>
              <a:gd name="f1829" fmla="*/ f1415 1 5025119"/>
              <a:gd name="f1830" fmla="*/ f1416 1 6886274"/>
              <a:gd name="f1831" fmla="*/ f1417 1 5025119"/>
              <a:gd name="f1832" fmla="*/ f1418 1 6886274"/>
              <a:gd name="f1833" fmla="*/ f1419 1 5025119"/>
              <a:gd name="f1834" fmla="*/ f1420 1 6886274"/>
              <a:gd name="f1835" fmla="*/ f1421 1 5025119"/>
              <a:gd name="f1836" fmla="*/ f1422 1 6886274"/>
              <a:gd name="f1837" fmla="*/ f1423 1 5025119"/>
              <a:gd name="f1838" fmla="*/ f1424 1 6886274"/>
              <a:gd name="f1839" fmla="*/ f1425 1 5025119"/>
              <a:gd name="f1840" fmla="*/ f1426 1 6886274"/>
              <a:gd name="f1841" fmla="*/ f1427 1 5025119"/>
              <a:gd name="f1842" fmla="*/ f1428 1 6886274"/>
              <a:gd name="f1843" fmla="*/ f1429 1 5025119"/>
              <a:gd name="f1844" fmla="*/ f1430 1 6886274"/>
              <a:gd name="f1845" fmla="*/ f1431 1 5025119"/>
              <a:gd name="f1846" fmla="*/ f1432 1 6886274"/>
              <a:gd name="f1847" fmla="*/ f1433 1 5025119"/>
              <a:gd name="f1848" fmla="*/ f1434 1 6886274"/>
              <a:gd name="f1849" fmla="*/ f1435 1 5025119"/>
              <a:gd name="f1850" fmla="*/ f1436 1 6886274"/>
              <a:gd name="f1851" fmla="*/ f1437 1 5025119"/>
              <a:gd name="f1852" fmla="*/ f1438 1 6886274"/>
              <a:gd name="f1853" fmla="*/ f1439 1 5025119"/>
              <a:gd name="f1854" fmla="*/ f1440 1 6886274"/>
              <a:gd name="f1855" fmla="*/ f1441 1 5025119"/>
              <a:gd name="f1856" fmla="*/ f1442 1 6886274"/>
              <a:gd name="f1857" fmla="*/ f1443 1 5025119"/>
              <a:gd name="f1858" fmla="*/ f1444 1 5025119"/>
              <a:gd name="f1859" fmla="*/ f1445 1 6886274"/>
              <a:gd name="f1860" fmla="*/ f1446 1 5025119"/>
              <a:gd name="f1861" fmla="*/ f1447 1 6886274"/>
              <a:gd name="f1862" fmla="*/ f1448 1 5025119"/>
              <a:gd name="f1863" fmla="*/ f1449 1 6886274"/>
              <a:gd name="f1864" fmla="*/ f1450 1 5025119"/>
              <a:gd name="f1865" fmla="*/ f1451 1 6886274"/>
              <a:gd name="f1866" fmla="*/ f1452 1 5025119"/>
              <a:gd name="f1867" fmla="*/ f1453 1 6886274"/>
              <a:gd name="f1868" fmla="*/ f1454 1 5025119"/>
              <a:gd name="f1869" fmla="*/ f1455 1 6886274"/>
              <a:gd name="f1870" fmla="*/ f1456 1 5025119"/>
              <a:gd name="f1871" fmla="*/ f1457 1 6886274"/>
              <a:gd name="f1872" fmla="*/ f1458 1 5025119"/>
              <a:gd name="f1873" fmla="*/ f1459 1 6886274"/>
              <a:gd name="f1874" fmla="*/ f1460 1 5025119"/>
              <a:gd name="f1875" fmla="*/ f1461 1 6886274"/>
              <a:gd name="f1876" fmla="*/ f1462 1 5025119"/>
              <a:gd name="f1877" fmla="*/ f1463 1 6886274"/>
              <a:gd name="f1878" fmla="*/ f1464 1 5025119"/>
              <a:gd name="f1879" fmla="*/ f1465 1 6886274"/>
              <a:gd name="f1880" fmla="*/ f1466 1 5025119"/>
              <a:gd name="f1881" fmla="*/ f1467 1 6886274"/>
              <a:gd name="f1882" fmla="*/ f1468 1 5025119"/>
              <a:gd name="f1883" fmla="*/ f1469 1 6886274"/>
              <a:gd name="f1884" fmla="*/ f1470 1 5025119"/>
              <a:gd name="f1885" fmla="*/ f1471 1 6886274"/>
              <a:gd name="f1886" fmla="*/ f1472 1 5025119"/>
              <a:gd name="f1887" fmla="*/ f1473 1 6886274"/>
              <a:gd name="f1888" fmla="*/ f1474 1 5025119"/>
              <a:gd name="f1889" fmla="*/ f1475 1 6886274"/>
              <a:gd name="f1890" fmla="*/ f1476 1 5025119"/>
              <a:gd name="f1891" fmla="*/ f1477 1 6886274"/>
              <a:gd name="f1892" fmla="*/ f1478 1 5025119"/>
              <a:gd name="f1893" fmla="*/ f1479 1 6886274"/>
              <a:gd name="f1894" fmla="*/ f1480 1 5025119"/>
              <a:gd name="f1895" fmla="*/ f1481 1 6886274"/>
              <a:gd name="f1896" fmla="*/ f1482 1 5025119"/>
              <a:gd name="f1897" fmla="*/ f1483 1 6886274"/>
              <a:gd name="f1898" fmla="*/ f1484 1 5025119"/>
              <a:gd name="f1899" fmla="*/ f1485 1 6886274"/>
              <a:gd name="f1900" fmla="*/ f1486 1 5025119"/>
              <a:gd name="f1901" fmla="*/ f1487 1 6886274"/>
              <a:gd name="f1902" fmla="*/ f1488 1 5025119"/>
              <a:gd name="f1903" fmla="*/ f1489 1 6886274"/>
              <a:gd name="f1904" fmla="*/ f1490 1 5025119"/>
              <a:gd name="f1905" fmla="*/ f1491 1 6886274"/>
              <a:gd name="f1906" fmla="*/ f1492 1 5025119"/>
              <a:gd name="f1907" fmla="*/ f1493 1 6886274"/>
              <a:gd name="f1908" fmla="*/ f1494 1 5025119"/>
              <a:gd name="f1909" fmla="*/ f1495 1 6886274"/>
              <a:gd name="f1910" fmla="*/ f1496 1 5025119"/>
              <a:gd name="f1911" fmla="*/ f1497 1 6886274"/>
              <a:gd name="f1912" fmla="*/ f1498 1 5025119"/>
              <a:gd name="f1913" fmla="*/ f1499 1 6886274"/>
              <a:gd name="f1914" fmla="*/ f1500 1 5025119"/>
              <a:gd name="f1915" fmla="*/ f1501 1 6886274"/>
              <a:gd name="f1916" fmla="*/ f1502 1 5025119"/>
              <a:gd name="f1917" fmla="*/ f1503 1 6886274"/>
              <a:gd name="f1918" fmla="*/ f1504 1 5025119"/>
              <a:gd name="f1919" fmla="*/ f1505 1 6886274"/>
              <a:gd name="f1920" fmla="*/ f1506 1 5025119"/>
              <a:gd name="f1921" fmla="*/ f1507 1 6886274"/>
              <a:gd name="f1922" fmla="*/ f1508 1 5025119"/>
              <a:gd name="f1923" fmla="*/ f1509 1 6886274"/>
              <a:gd name="f1924" fmla="*/ f1510 1 5025119"/>
              <a:gd name="f1925" fmla="*/ f1511 1 6886274"/>
              <a:gd name="f1926" fmla="*/ f1512 1 5025119"/>
              <a:gd name="f1927" fmla="*/ f1513 1 6886274"/>
              <a:gd name="f1928" fmla="*/ f1514 1 5025119"/>
              <a:gd name="f1929" fmla="*/ f1515 1 6886274"/>
              <a:gd name="f1930" fmla="*/ f1516 1 5025119"/>
              <a:gd name="f1931" fmla="*/ f1517 1 6886274"/>
              <a:gd name="f1932" fmla="*/ f1518 1 5025119"/>
              <a:gd name="f1933" fmla="*/ f1519 1 6886274"/>
              <a:gd name="f1934" fmla="*/ f1520 1 5025119"/>
              <a:gd name="f1935" fmla="*/ f1521 1 6886274"/>
              <a:gd name="f1936" fmla="*/ f1522 1 5025119"/>
              <a:gd name="f1937" fmla="*/ f1523 1 6886274"/>
              <a:gd name="f1938" fmla="*/ f1524 1 5025119"/>
              <a:gd name="f1939" fmla="*/ f1525 1 6886274"/>
              <a:gd name="f1940" fmla="*/ f1526 1 5025119"/>
              <a:gd name="f1941" fmla="*/ f1527 1 6886274"/>
              <a:gd name="f1942" fmla="*/ f1528 1 5025119"/>
              <a:gd name="f1943" fmla="*/ f1529 1 6886274"/>
              <a:gd name="f1944" fmla="*/ f1530 1 5025119"/>
              <a:gd name="f1945" fmla="*/ f1531 1 6886274"/>
              <a:gd name="f1946" fmla="*/ f1532 1 5025119"/>
              <a:gd name="f1947" fmla="*/ f1533 1 6886274"/>
              <a:gd name="f1948" fmla="*/ f1534 1 5025119"/>
              <a:gd name="f1949" fmla="*/ f1535 1 6886274"/>
              <a:gd name="f1950" fmla="*/ f1536 1 5025119"/>
              <a:gd name="f1951" fmla="*/ f1537 1 6886274"/>
              <a:gd name="f1952" fmla="*/ f1538 1 5025119"/>
              <a:gd name="f1953" fmla="*/ f1539 1 6886274"/>
              <a:gd name="f1954" fmla="*/ f1540 1 5025119"/>
              <a:gd name="f1955" fmla="*/ f1541 1 6886274"/>
              <a:gd name="f1956" fmla="*/ f1542 1 5025119"/>
              <a:gd name="f1957" fmla="*/ f1543 1 6886274"/>
              <a:gd name="f1958" fmla="*/ f1544 1 5025119"/>
              <a:gd name="f1959" fmla="*/ f1545 1 6886274"/>
              <a:gd name="f1960" fmla="*/ f1546 1 5025119"/>
              <a:gd name="f1961" fmla="*/ f1547 1 6886274"/>
              <a:gd name="f1962" fmla="*/ f1548 1 5025119"/>
              <a:gd name="f1963" fmla="*/ f1549 1 6886274"/>
              <a:gd name="f1964" fmla="*/ f1550 1 5025119"/>
              <a:gd name="f1965" fmla="*/ f1551 1 6886274"/>
              <a:gd name="f1966" fmla="*/ f1552 1 5025119"/>
              <a:gd name="f1967" fmla="*/ f1553 1 6886274"/>
              <a:gd name="f1968" fmla="*/ f1554 1 5025119"/>
              <a:gd name="f1969" fmla="*/ f1555 1 6886274"/>
              <a:gd name="f1970" fmla="*/ f1556 1 5025119"/>
              <a:gd name="f1971" fmla="*/ f1557 1 6886274"/>
              <a:gd name="f1972" fmla="*/ f1558 1 5025119"/>
              <a:gd name="f1973" fmla="*/ f1559 1 6886274"/>
              <a:gd name="f1974" fmla="*/ f1560 1 5025119"/>
              <a:gd name="f1975" fmla="*/ f1561 1 6886274"/>
              <a:gd name="f1976" fmla="*/ f1562 1 5025119"/>
              <a:gd name="f1977" fmla="*/ f1563 1 6886274"/>
              <a:gd name="f1978" fmla="*/ f1564 1 5025119"/>
              <a:gd name="f1979" fmla="*/ f1565 1 6886274"/>
              <a:gd name="f1980" fmla="*/ f1566 1 5025119"/>
              <a:gd name="f1981" fmla="*/ f1567 1 6886274"/>
              <a:gd name="f1982" fmla="*/ f1568 1 5025119"/>
              <a:gd name="f1983" fmla="*/ f1569 1 6886274"/>
              <a:gd name="f1984" fmla="*/ f1570 1 6886274"/>
              <a:gd name="f1985" fmla="*/ f1571 1 5025119"/>
              <a:gd name="f1986" fmla="*/ f1572 1 6886274"/>
              <a:gd name="f1987" fmla="*/ f1573 1 5025119"/>
              <a:gd name="f1988" fmla="*/ f1574 1 6886274"/>
              <a:gd name="f1989" fmla="*/ f1575 1 5025119"/>
              <a:gd name="f1990" fmla="*/ f1576 1 6886274"/>
              <a:gd name="f1991" fmla="*/ f1577 1 5025119"/>
              <a:gd name="f1992" fmla="*/ f1578 1 6886274"/>
              <a:gd name="f1993" fmla="*/ f1579 1 5025119"/>
              <a:gd name="f1994" fmla="*/ f1580 1 6886274"/>
              <a:gd name="f1995" fmla="*/ f1581 1 5025119"/>
              <a:gd name="f1996" fmla="*/ f1582 1 6886274"/>
              <a:gd name="f1997" fmla="*/ f1583 1 5025119"/>
              <a:gd name="f1998" fmla="*/ f1584 1 6886274"/>
              <a:gd name="f1999" fmla="*/ f1585 1 5025119"/>
              <a:gd name="f2000" fmla="*/ f1586 1 6886274"/>
              <a:gd name="f2001" fmla="*/ f1587 1 5025119"/>
              <a:gd name="f2002" fmla="*/ f1588 1 6886274"/>
              <a:gd name="f2003" fmla="*/ f1589 1 5025119"/>
              <a:gd name="f2004" fmla="*/ f1590 1 6886274"/>
              <a:gd name="f2005" fmla="*/ f1591 1 5025119"/>
              <a:gd name="f2006" fmla="*/ f1592 1 6886274"/>
              <a:gd name="f2007" fmla="*/ f1593 1 5025119"/>
              <a:gd name="f2008" fmla="*/ f1594 1 6886274"/>
              <a:gd name="f2009" fmla="*/ f1595 1 5025119"/>
              <a:gd name="f2010" fmla="*/ f1596 1 6886274"/>
              <a:gd name="f2011" fmla="*/ f1597 1 5025119"/>
              <a:gd name="f2012" fmla="*/ f1598 1 6886274"/>
              <a:gd name="f2013" fmla="*/ f1599 1 5025119"/>
              <a:gd name="f2014" fmla="*/ f1600 1 6886274"/>
              <a:gd name="f2015" fmla="*/ f1601 1 5025119"/>
              <a:gd name="f2016" fmla="*/ f1602 1 6886274"/>
              <a:gd name="f2017" fmla="*/ f1603 1 5025119"/>
              <a:gd name="f2018" fmla="*/ f1604 1 6886274"/>
              <a:gd name="f2019" fmla="*/ f1605 1 5025119"/>
              <a:gd name="f2020" fmla="*/ f1606 1 6886274"/>
              <a:gd name="f2021" fmla="*/ f1607 1 5025119"/>
              <a:gd name="f2022" fmla="*/ f1608 1 6886274"/>
              <a:gd name="f2023" fmla="*/ f1609 1 5025119"/>
              <a:gd name="f2024" fmla="*/ f1610 1 6886274"/>
              <a:gd name="f2025" fmla="*/ f1611 1 5025119"/>
              <a:gd name="f2026" fmla="*/ f1612 1 6886274"/>
              <a:gd name="f2027" fmla="*/ f1613 1 5025119"/>
              <a:gd name="f2028" fmla="*/ f1614 1 6886274"/>
              <a:gd name="f2029" fmla="*/ f1615 1 5025119"/>
              <a:gd name="f2030" fmla="*/ f5 1 f1201"/>
              <a:gd name="f2031" fmla="*/ f6 1 f1201"/>
              <a:gd name="f2032" fmla="*/ f5 1 f1202"/>
              <a:gd name="f2033" fmla="*/ f7 1 f1202"/>
              <a:gd name="f2034" fmla="+- f1616 0 f1"/>
              <a:gd name="f2035" fmla="*/ f1617 1 f1201"/>
              <a:gd name="f2036" fmla="*/ f1618 1 f1202"/>
              <a:gd name="f2037" fmla="*/ f1619 1 f1201"/>
              <a:gd name="f2038" fmla="*/ f1620 1 f1202"/>
              <a:gd name="f2039" fmla="*/ f1621 1 f1201"/>
              <a:gd name="f2040" fmla="*/ f1622 1 f1202"/>
              <a:gd name="f2041" fmla="*/ f1623 1 f1201"/>
              <a:gd name="f2042" fmla="*/ f1624 1 f1202"/>
              <a:gd name="f2043" fmla="*/ f1625 1 f1201"/>
              <a:gd name="f2044" fmla="*/ f1626 1 f1202"/>
              <a:gd name="f2045" fmla="*/ f1627 1 f1201"/>
              <a:gd name="f2046" fmla="*/ f1628 1 f1202"/>
              <a:gd name="f2047" fmla="*/ f1629 1 f1201"/>
              <a:gd name="f2048" fmla="*/ f1630 1 f1202"/>
              <a:gd name="f2049" fmla="*/ f1631 1 f1201"/>
              <a:gd name="f2050" fmla="*/ f1632 1 f1202"/>
              <a:gd name="f2051" fmla="*/ f1633 1 f1201"/>
              <a:gd name="f2052" fmla="*/ f1634 1 f1202"/>
              <a:gd name="f2053" fmla="*/ f1635 1 f1201"/>
              <a:gd name="f2054" fmla="*/ f1636 1 f1202"/>
              <a:gd name="f2055" fmla="*/ f1637 1 f1201"/>
              <a:gd name="f2056" fmla="*/ f1638 1 f1202"/>
              <a:gd name="f2057" fmla="*/ f1639 1 f1201"/>
              <a:gd name="f2058" fmla="*/ f1640 1 f1202"/>
              <a:gd name="f2059" fmla="*/ f1641 1 f1201"/>
              <a:gd name="f2060" fmla="*/ f1642 1 f1202"/>
              <a:gd name="f2061" fmla="*/ f1643 1 f1201"/>
              <a:gd name="f2062" fmla="*/ f1644 1 f1202"/>
              <a:gd name="f2063" fmla="*/ f1645 1 f1201"/>
              <a:gd name="f2064" fmla="*/ f1646 1 f1202"/>
              <a:gd name="f2065" fmla="*/ f1647 1 f1201"/>
              <a:gd name="f2066" fmla="*/ f1648 1 f1202"/>
              <a:gd name="f2067" fmla="*/ f1649 1 f1201"/>
              <a:gd name="f2068" fmla="*/ f1650 1 f1202"/>
              <a:gd name="f2069" fmla="*/ f1651 1 f1201"/>
              <a:gd name="f2070" fmla="*/ f1652 1 f1202"/>
              <a:gd name="f2071" fmla="*/ f1653 1 f1201"/>
              <a:gd name="f2072" fmla="*/ f1654 1 f1202"/>
              <a:gd name="f2073" fmla="*/ f1655 1 f1201"/>
              <a:gd name="f2074" fmla="*/ f1656 1 f1202"/>
              <a:gd name="f2075" fmla="*/ f1657 1 f1201"/>
              <a:gd name="f2076" fmla="*/ f1658 1 f1202"/>
              <a:gd name="f2077" fmla="*/ f1659 1 f1201"/>
              <a:gd name="f2078" fmla="*/ f1660 1 f1202"/>
              <a:gd name="f2079" fmla="*/ f1661 1 f1201"/>
              <a:gd name="f2080" fmla="*/ f1662 1 f1201"/>
              <a:gd name="f2081" fmla="*/ f1663 1 f1202"/>
              <a:gd name="f2082" fmla="*/ f1664 1 f1201"/>
              <a:gd name="f2083" fmla="*/ f1665 1 f1202"/>
              <a:gd name="f2084" fmla="*/ f1666 1 f1201"/>
              <a:gd name="f2085" fmla="*/ f1667 1 f1202"/>
              <a:gd name="f2086" fmla="*/ f1668 1 f1201"/>
              <a:gd name="f2087" fmla="*/ f1669 1 f1202"/>
              <a:gd name="f2088" fmla="*/ f1670 1 f1201"/>
              <a:gd name="f2089" fmla="*/ f1671 1 f1202"/>
              <a:gd name="f2090" fmla="*/ f1672 1 f1202"/>
              <a:gd name="f2091" fmla="*/ f1673 1 f1201"/>
              <a:gd name="f2092" fmla="*/ f1674 1 f1202"/>
              <a:gd name="f2093" fmla="*/ f1675 1 f1201"/>
              <a:gd name="f2094" fmla="*/ f1676 1 f1202"/>
              <a:gd name="f2095" fmla="*/ f1677 1 f1201"/>
              <a:gd name="f2096" fmla="*/ f1678 1 f1202"/>
              <a:gd name="f2097" fmla="*/ f1679 1 f1201"/>
              <a:gd name="f2098" fmla="*/ f1680 1 f1202"/>
              <a:gd name="f2099" fmla="*/ f1681 1 f1201"/>
              <a:gd name="f2100" fmla="*/ f1682 1 f1202"/>
              <a:gd name="f2101" fmla="*/ f1683 1 f1201"/>
              <a:gd name="f2102" fmla="*/ f1684 1 f1202"/>
              <a:gd name="f2103" fmla="*/ f1685 1 f1201"/>
              <a:gd name="f2104" fmla="*/ f1686 1 f1202"/>
              <a:gd name="f2105" fmla="*/ f1687 1 f1201"/>
              <a:gd name="f2106" fmla="*/ f1688 1 f1202"/>
              <a:gd name="f2107" fmla="*/ f1689 1 f1201"/>
              <a:gd name="f2108" fmla="*/ f1690 1 f1202"/>
              <a:gd name="f2109" fmla="*/ f1691 1 f1201"/>
              <a:gd name="f2110" fmla="*/ f1692 1 f1202"/>
              <a:gd name="f2111" fmla="*/ f1693 1 f1201"/>
              <a:gd name="f2112" fmla="*/ f1694 1 f1202"/>
              <a:gd name="f2113" fmla="*/ f1695 1 f1201"/>
              <a:gd name="f2114" fmla="*/ f1696 1 f1202"/>
              <a:gd name="f2115" fmla="*/ f1697 1 f1201"/>
              <a:gd name="f2116" fmla="*/ f1698 1 f1202"/>
              <a:gd name="f2117" fmla="*/ f1699 1 f1201"/>
              <a:gd name="f2118" fmla="*/ f1700 1 f1202"/>
              <a:gd name="f2119" fmla="*/ f1701 1 f1201"/>
              <a:gd name="f2120" fmla="*/ f1702 1 f1202"/>
              <a:gd name="f2121" fmla="*/ f1703 1 f1201"/>
              <a:gd name="f2122" fmla="*/ f1704 1 f1202"/>
              <a:gd name="f2123" fmla="*/ f1705 1 f1201"/>
              <a:gd name="f2124" fmla="*/ f1706 1 f1202"/>
              <a:gd name="f2125" fmla="*/ f1707 1 f1201"/>
              <a:gd name="f2126" fmla="*/ f1708 1 f1202"/>
              <a:gd name="f2127" fmla="*/ f1709 1 f1202"/>
              <a:gd name="f2128" fmla="*/ f1710 1 f1201"/>
              <a:gd name="f2129" fmla="*/ f1711 1 f1202"/>
              <a:gd name="f2130" fmla="*/ f1712 1 f1201"/>
              <a:gd name="f2131" fmla="*/ f1713 1 f1202"/>
              <a:gd name="f2132" fmla="*/ f1714 1 f1201"/>
              <a:gd name="f2133" fmla="*/ f1715 1 f1202"/>
              <a:gd name="f2134" fmla="*/ f1716 1 f1201"/>
              <a:gd name="f2135" fmla="*/ f1717 1 f1202"/>
              <a:gd name="f2136" fmla="*/ f1718 1 f1201"/>
              <a:gd name="f2137" fmla="*/ f1719 1 f1202"/>
              <a:gd name="f2138" fmla="*/ f1720 1 f1201"/>
              <a:gd name="f2139" fmla="*/ f1721 1 f1202"/>
              <a:gd name="f2140" fmla="*/ f1722 1 f1201"/>
              <a:gd name="f2141" fmla="*/ f1723 1 f1202"/>
              <a:gd name="f2142" fmla="*/ f1724 1 f1202"/>
              <a:gd name="f2143" fmla="*/ f1725 1 f1201"/>
              <a:gd name="f2144" fmla="*/ f1726 1 f1202"/>
              <a:gd name="f2145" fmla="*/ f1727 1 f1201"/>
              <a:gd name="f2146" fmla="*/ f1728 1 f1202"/>
              <a:gd name="f2147" fmla="*/ f1729 1 f1201"/>
              <a:gd name="f2148" fmla="*/ f1730 1 f1202"/>
              <a:gd name="f2149" fmla="*/ f1731 1 f1201"/>
              <a:gd name="f2150" fmla="*/ f1732 1 f1202"/>
              <a:gd name="f2151" fmla="*/ f1733 1 f1201"/>
              <a:gd name="f2152" fmla="*/ f1734 1 f1202"/>
              <a:gd name="f2153" fmla="*/ f1735 1 f1201"/>
              <a:gd name="f2154" fmla="*/ f1736 1 f1202"/>
              <a:gd name="f2155" fmla="*/ f1737 1 f1201"/>
              <a:gd name="f2156" fmla="*/ f1738 1 f1202"/>
              <a:gd name="f2157" fmla="*/ f1739 1 f1201"/>
              <a:gd name="f2158" fmla="*/ f1740 1 f1202"/>
              <a:gd name="f2159" fmla="*/ f1741 1 f1201"/>
              <a:gd name="f2160" fmla="*/ f1742 1 f1202"/>
              <a:gd name="f2161" fmla="*/ f1743 1 f1201"/>
              <a:gd name="f2162" fmla="*/ f1744 1 f1202"/>
              <a:gd name="f2163" fmla="*/ f1745 1 f1202"/>
              <a:gd name="f2164" fmla="*/ f1746 1 f1201"/>
              <a:gd name="f2165" fmla="*/ f1747 1 f1202"/>
              <a:gd name="f2166" fmla="*/ f1748 1 f1201"/>
              <a:gd name="f2167" fmla="*/ f1749 1 f1202"/>
              <a:gd name="f2168" fmla="*/ f1750 1 f1201"/>
              <a:gd name="f2169" fmla="*/ f1751 1 f1202"/>
              <a:gd name="f2170" fmla="*/ f1752 1 f1201"/>
              <a:gd name="f2171" fmla="*/ f1753 1 f1202"/>
              <a:gd name="f2172" fmla="*/ f1754 1 f1201"/>
              <a:gd name="f2173" fmla="*/ f1755 1 f1202"/>
              <a:gd name="f2174" fmla="*/ f1756 1 f1201"/>
              <a:gd name="f2175" fmla="*/ f1757 1 f1201"/>
              <a:gd name="f2176" fmla="*/ f1758 1 f1202"/>
              <a:gd name="f2177" fmla="*/ f1759 1 f1201"/>
              <a:gd name="f2178" fmla="*/ f1760 1 f1202"/>
              <a:gd name="f2179" fmla="*/ f1761 1 f1201"/>
              <a:gd name="f2180" fmla="*/ f1762 1 f1202"/>
              <a:gd name="f2181" fmla="*/ f1763 1 f1201"/>
              <a:gd name="f2182" fmla="*/ f1764 1 f1202"/>
              <a:gd name="f2183" fmla="*/ f1765 1 f1201"/>
              <a:gd name="f2184" fmla="*/ f1766 1 f1201"/>
              <a:gd name="f2185" fmla="*/ f1767 1 f1202"/>
              <a:gd name="f2186" fmla="*/ f1768 1 f1201"/>
              <a:gd name="f2187" fmla="*/ f1769 1 f1202"/>
              <a:gd name="f2188" fmla="*/ f1770 1 f1201"/>
              <a:gd name="f2189" fmla="*/ f1771 1 f1202"/>
              <a:gd name="f2190" fmla="*/ f1772 1 f1201"/>
              <a:gd name="f2191" fmla="*/ f1773 1 f1202"/>
              <a:gd name="f2192" fmla="*/ f1774 1 f1201"/>
              <a:gd name="f2193" fmla="*/ f1775 1 f1202"/>
              <a:gd name="f2194" fmla="*/ f1776 1 f1201"/>
              <a:gd name="f2195" fmla="*/ f1777 1 f1202"/>
              <a:gd name="f2196" fmla="*/ f1778 1 f1201"/>
              <a:gd name="f2197" fmla="*/ f1779 1 f1202"/>
              <a:gd name="f2198" fmla="*/ f1780 1 f1202"/>
              <a:gd name="f2199" fmla="*/ f1781 1 f1201"/>
              <a:gd name="f2200" fmla="*/ f1782 1 f1202"/>
              <a:gd name="f2201" fmla="*/ f1783 1 f1201"/>
              <a:gd name="f2202" fmla="*/ f1784 1 f1202"/>
              <a:gd name="f2203" fmla="*/ f1785 1 f1201"/>
              <a:gd name="f2204" fmla="*/ f1786 1 f1202"/>
              <a:gd name="f2205" fmla="*/ f1787 1 f1201"/>
              <a:gd name="f2206" fmla="*/ f1788 1 f1202"/>
              <a:gd name="f2207" fmla="*/ f1789 1 f1201"/>
              <a:gd name="f2208" fmla="*/ f1790 1 f1202"/>
              <a:gd name="f2209" fmla="*/ f1791 1 f1201"/>
              <a:gd name="f2210" fmla="*/ f1792 1 f1202"/>
              <a:gd name="f2211" fmla="*/ f1793 1 f1201"/>
              <a:gd name="f2212" fmla="*/ f1794 1 f1202"/>
              <a:gd name="f2213" fmla="*/ f1795 1 f1201"/>
              <a:gd name="f2214" fmla="*/ f1796 1 f1202"/>
              <a:gd name="f2215" fmla="*/ f1797 1 f1201"/>
              <a:gd name="f2216" fmla="*/ f1798 1 f1202"/>
              <a:gd name="f2217" fmla="*/ f1799 1 f1201"/>
              <a:gd name="f2218" fmla="*/ f1800 1 f1202"/>
              <a:gd name="f2219" fmla="*/ f1801 1 f1201"/>
              <a:gd name="f2220" fmla="*/ f1802 1 f1202"/>
              <a:gd name="f2221" fmla="*/ f1803 1 f1201"/>
              <a:gd name="f2222" fmla="*/ f1804 1 f1202"/>
              <a:gd name="f2223" fmla="*/ f1805 1 f1201"/>
              <a:gd name="f2224" fmla="*/ f1806 1 f1202"/>
              <a:gd name="f2225" fmla="*/ f1807 1 f1201"/>
              <a:gd name="f2226" fmla="*/ f1808 1 f1202"/>
              <a:gd name="f2227" fmla="*/ f1809 1 f1201"/>
              <a:gd name="f2228" fmla="*/ f1810 1 f1202"/>
              <a:gd name="f2229" fmla="*/ f1811 1 f1201"/>
              <a:gd name="f2230" fmla="*/ f1812 1 f1202"/>
              <a:gd name="f2231" fmla="*/ f1813 1 f1201"/>
              <a:gd name="f2232" fmla="*/ f1814 1 f1201"/>
              <a:gd name="f2233" fmla="*/ f1815 1 f1202"/>
              <a:gd name="f2234" fmla="*/ f1816 1 f1201"/>
              <a:gd name="f2235" fmla="*/ f1817 1 f1202"/>
              <a:gd name="f2236" fmla="*/ f1818 1 f1201"/>
              <a:gd name="f2237" fmla="*/ f1819 1 f1202"/>
              <a:gd name="f2238" fmla="*/ f1820 1 f1201"/>
              <a:gd name="f2239" fmla="*/ f1821 1 f1202"/>
              <a:gd name="f2240" fmla="*/ f1822 1 f1201"/>
              <a:gd name="f2241" fmla="*/ f1823 1 f1202"/>
              <a:gd name="f2242" fmla="*/ f1824 1 f1201"/>
              <a:gd name="f2243" fmla="*/ f1825 1 f1202"/>
              <a:gd name="f2244" fmla="*/ f1826 1 f1201"/>
              <a:gd name="f2245" fmla="*/ f1827 1 f1202"/>
              <a:gd name="f2246" fmla="*/ f1828 1 f1201"/>
              <a:gd name="f2247" fmla="*/ f1829 1 f1202"/>
              <a:gd name="f2248" fmla="*/ f1830 1 f1201"/>
              <a:gd name="f2249" fmla="*/ f1831 1 f1202"/>
              <a:gd name="f2250" fmla="*/ f1832 1 f1201"/>
              <a:gd name="f2251" fmla="*/ f1833 1 f1202"/>
              <a:gd name="f2252" fmla="*/ f1834 1 f1201"/>
              <a:gd name="f2253" fmla="*/ f1835 1 f1202"/>
              <a:gd name="f2254" fmla="*/ f1836 1 f1201"/>
              <a:gd name="f2255" fmla="*/ f1837 1 f1202"/>
              <a:gd name="f2256" fmla="*/ f1838 1 f1201"/>
              <a:gd name="f2257" fmla="*/ f1839 1 f1202"/>
              <a:gd name="f2258" fmla="*/ f1840 1 f1201"/>
              <a:gd name="f2259" fmla="*/ f1841 1 f1202"/>
              <a:gd name="f2260" fmla="*/ f1842 1 f1201"/>
              <a:gd name="f2261" fmla="*/ f1843 1 f1202"/>
              <a:gd name="f2262" fmla="*/ f1844 1 f1201"/>
              <a:gd name="f2263" fmla="*/ f1845 1 f1202"/>
              <a:gd name="f2264" fmla="*/ f1846 1 f1201"/>
              <a:gd name="f2265" fmla="*/ f1847 1 f1202"/>
              <a:gd name="f2266" fmla="*/ f1848 1 f1201"/>
              <a:gd name="f2267" fmla="*/ f1849 1 f1202"/>
              <a:gd name="f2268" fmla="*/ f1850 1 f1201"/>
              <a:gd name="f2269" fmla="*/ f1851 1 f1202"/>
              <a:gd name="f2270" fmla="*/ f1852 1 f1201"/>
              <a:gd name="f2271" fmla="*/ f1853 1 f1202"/>
              <a:gd name="f2272" fmla="*/ f1854 1 f1201"/>
              <a:gd name="f2273" fmla="*/ f1855 1 f1202"/>
              <a:gd name="f2274" fmla="*/ f1856 1 f1201"/>
              <a:gd name="f2275" fmla="*/ f1857 1 f1202"/>
              <a:gd name="f2276" fmla="*/ f1858 1 f1202"/>
              <a:gd name="f2277" fmla="*/ f1859 1 f1201"/>
              <a:gd name="f2278" fmla="*/ f1860 1 f1202"/>
              <a:gd name="f2279" fmla="*/ f1861 1 f1201"/>
              <a:gd name="f2280" fmla="*/ f1862 1 f1202"/>
              <a:gd name="f2281" fmla="*/ f1863 1 f1201"/>
              <a:gd name="f2282" fmla="*/ f1864 1 f1202"/>
              <a:gd name="f2283" fmla="*/ f1865 1 f1201"/>
              <a:gd name="f2284" fmla="*/ f1866 1 f1202"/>
              <a:gd name="f2285" fmla="*/ f1867 1 f1201"/>
              <a:gd name="f2286" fmla="*/ f1868 1 f1202"/>
              <a:gd name="f2287" fmla="*/ f1869 1 f1201"/>
              <a:gd name="f2288" fmla="*/ f1870 1 f1202"/>
              <a:gd name="f2289" fmla="*/ f1871 1 f1201"/>
              <a:gd name="f2290" fmla="*/ f1872 1 f1202"/>
              <a:gd name="f2291" fmla="*/ f1873 1 f1201"/>
              <a:gd name="f2292" fmla="*/ f1874 1 f1202"/>
              <a:gd name="f2293" fmla="*/ f1875 1 f1201"/>
              <a:gd name="f2294" fmla="*/ f1876 1 f1202"/>
              <a:gd name="f2295" fmla="*/ f1877 1 f1201"/>
              <a:gd name="f2296" fmla="*/ f1878 1 f1202"/>
              <a:gd name="f2297" fmla="*/ f1879 1 f1201"/>
              <a:gd name="f2298" fmla="*/ f1880 1 f1202"/>
              <a:gd name="f2299" fmla="*/ f1881 1 f1201"/>
              <a:gd name="f2300" fmla="*/ f1882 1 f1202"/>
              <a:gd name="f2301" fmla="*/ f1883 1 f1201"/>
              <a:gd name="f2302" fmla="*/ f1884 1 f1202"/>
              <a:gd name="f2303" fmla="*/ f1885 1 f1201"/>
              <a:gd name="f2304" fmla="*/ f1886 1 f1202"/>
              <a:gd name="f2305" fmla="*/ f1887 1 f1201"/>
              <a:gd name="f2306" fmla="*/ f1888 1 f1202"/>
              <a:gd name="f2307" fmla="*/ f1889 1 f1201"/>
              <a:gd name="f2308" fmla="*/ f1890 1 f1202"/>
              <a:gd name="f2309" fmla="*/ f1891 1 f1201"/>
              <a:gd name="f2310" fmla="*/ f1892 1 f1202"/>
              <a:gd name="f2311" fmla="*/ f1893 1 f1201"/>
              <a:gd name="f2312" fmla="*/ f1894 1 f1202"/>
              <a:gd name="f2313" fmla="*/ f1895 1 f1201"/>
              <a:gd name="f2314" fmla="*/ f1896 1 f1202"/>
              <a:gd name="f2315" fmla="*/ f1897 1 f1201"/>
              <a:gd name="f2316" fmla="*/ f1898 1 f1202"/>
              <a:gd name="f2317" fmla="*/ f1899 1 f1201"/>
              <a:gd name="f2318" fmla="*/ f1900 1 f1202"/>
              <a:gd name="f2319" fmla="*/ f1901 1 f1201"/>
              <a:gd name="f2320" fmla="*/ f1902 1 f1202"/>
              <a:gd name="f2321" fmla="*/ f1903 1 f1201"/>
              <a:gd name="f2322" fmla="*/ f1904 1 f1202"/>
              <a:gd name="f2323" fmla="*/ f1905 1 f1201"/>
              <a:gd name="f2324" fmla="*/ f1906 1 f1202"/>
              <a:gd name="f2325" fmla="*/ f1907 1 f1201"/>
              <a:gd name="f2326" fmla="*/ f1908 1 f1202"/>
              <a:gd name="f2327" fmla="*/ f1909 1 f1201"/>
              <a:gd name="f2328" fmla="*/ f1910 1 f1202"/>
              <a:gd name="f2329" fmla="*/ f1911 1 f1201"/>
              <a:gd name="f2330" fmla="*/ f1912 1 f1202"/>
              <a:gd name="f2331" fmla="*/ f1913 1 f1201"/>
              <a:gd name="f2332" fmla="*/ f1914 1 f1202"/>
              <a:gd name="f2333" fmla="*/ f1915 1 f1201"/>
              <a:gd name="f2334" fmla="*/ f1916 1 f1202"/>
              <a:gd name="f2335" fmla="*/ f1917 1 f1201"/>
              <a:gd name="f2336" fmla="*/ f1918 1 f1202"/>
              <a:gd name="f2337" fmla="*/ f1919 1 f1201"/>
              <a:gd name="f2338" fmla="*/ f1920 1 f1202"/>
              <a:gd name="f2339" fmla="*/ f1921 1 f1201"/>
              <a:gd name="f2340" fmla="*/ f1922 1 f1202"/>
              <a:gd name="f2341" fmla="*/ f1923 1 f1201"/>
              <a:gd name="f2342" fmla="*/ f1924 1 f1202"/>
              <a:gd name="f2343" fmla="*/ f1925 1 f1201"/>
              <a:gd name="f2344" fmla="*/ f1926 1 f1202"/>
              <a:gd name="f2345" fmla="*/ f1927 1 f1201"/>
              <a:gd name="f2346" fmla="*/ f1928 1 f1202"/>
              <a:gd name="f2347" fmla="*/ f1929 1 f1201"/>
              <a:gd name="f2348" fmla="*/ f1930 1 f1202"/>
              <a:gd name="f2349" fmla="*/ f1931 1 f1201"/>
              <a:gd name="f2350" fmla="*/ f1932 1 f1202"/>
              <a:gd name="f2351" fmla="*/ f1933 1 f1201"/>
              <a:gd name="f2352" fmla="*/ f1934 1 f1202"/>
              <a:gd name="f2353" fmla="*/ f1935 1 f1201"/>
              <a:gd name="f2354" fmla="*/ f1936 1 f1202"/>
              <a:gd name="f2355" fmla="*/ f1937 1 f1201"/>
              <a:gd name="f2356" fmla="*/ f1938 1 f1202"/>
              <a:gd name="f2357" fmla="*/ f1939 1 f1201"/>
              <a:gd name="f2358" fmla="*/ f1940 1 f1202"/>
              <a:gd name="f2359" fmla="*/ f1941 1 f1201"/>
              <a:gd name="f2360" fmla="*/ f1942 1 f1202"/>
              <a:gd name="f2361" fmla="*/ f1943 1 f1201"/>
              <a:gd name="f2362" fmla="*/ f1944 1 f1202"/>
              <a:gd name="f2363" fmla="*/ f1945 1 f1201"/>
              <a:gd name="f2364" fmla="*/ f1946 1 f1202"/>
              <a:gd name="f2365" fmla="*/ f1947 1 f1201"/>
              <a:gd name="f2366" fmla="*/ f1948 1 f1202"/>
              <a:gd name="f2367" fmla="*/ f1949 1 f1201"/>
              <a:gd name="f2368" fmla="*/ f1950 1 f1202"/>
              <a:gd name="f2369" fmla="*/ f1951 1 f1201"/>
              <a:gd name="f2370" fmla="*/ f1952 1 f1202"/>
              <a:gd name="f2371" fmla="*/ f1953 1 f1201"/>
              <a:gd name="f2372" fmla="*/ f1954 1 f1202"/>
              <a:gd name="f2373" fmla="*/ f1955 1 f1201"/>
              <a:gd name="f2374" fmla="*/ f1956 1 f1202"/>
              <a:gd name="f2375" fmla="*/ f1957 1 f1201"/>
              <a:gd name="f2376" fmla="*/ f1958 1 f1202"/>
              <a:gd name="f2377" fmla="*/ f1959 1 f1201"/>
              <a:gd name="f2378" fmla="*/ f1960 1 f1202"/>
              <a:gd name="f2379" fmla="*/ f1961 1 f1201"/>
              <a:gd name="f2380" fmla="*/ f1962 1 f1202"/>
              <a:gd name="f2381" fmla="*/ f1963 1 f1201"/>
              <a:gd name="f2382" fmla="*/ f1964 1 f1202"/>
              <a:gd name="f2383" fmla="*/ f1965 1 f1201"/>
              <a:gd name="f2384" fmla="*/ f1966 1 f1202"/>
              <a:gd name="f2385" fmla="*/ f1967 1 f1201"/>
              <a:gd name="f2386" fmla="*/ f1968 1 f1202"/>
              <a:gd name="f2387" fmla="*/ f1969 1 f1201"/>
              <a:gd name="f2388" fmla="*/ f1970 1 f1202"/>
              <a:gd name="f2389" fmla="*/ f1971 1 f1201"/>
              <a:gd name="f2390" fmla="*/ f1972 1 f1202"/>
              <a:gd name="f2391" fmla="*/ f1973 1 f1201"/>
              <a:gd name="f2392" fmla="*/ f1974 1 f1202"/>
              <a:gd name="f2393" fmla="*/ f1975 1 f1201"/>
              <a:gd name="f2394" fmla="*/ f1976 1 f1202"/>
              <a:gd name="f2395" fmla="*/ f1977 1 f1201"/>
              <a:gd name="f2396" fmla="*/ f1978 1 f1202"/>
              <a:gd name="f2397" fmla="*/ f1979 1 f1201"/>
              <a:gd name="f2398" fmla="*/ f1980 1 f1202"/>
              <a:gd name="f2399" fmla="*/ f1981 1 f1201"/>
              <a:gd name="f2400" fmla="*/ f1982 1 f1202"/>
              <a:gd name="f2401" fmla="*/ f1983 1 f1201"/>
              <a:gd name="f2402" fmla="*/ f1984 1 f1201"/>
              <a:gd name="f2403" fmla="*/ f1985 1 f1202"/>
              <a:gd name="f2404" fmla="*/ f1986 1 f1201"/>
              <a:gd name="f2405" fmla="*/ f1987 1 f1202"/>
              <a:gd name="f2406" fmla="*/ f1988 1 f1201"/>
              <a:gd name="f2407" fmla="*/ f1989 1 f1202"/>
              <a:gd name="f2408" fmla="*/ f1990 1 f1201"/>
              <a:gd name="f2409" fmla="*/ f1991 1 f1202"/>
              <a:gd name="f2410" fmla="*/ f1992 1 f1201"/>
              <a:gd name="f2411" fmla="*/ f1993 1 f1202"/>
              <a:gd name="f2412" fmla="*/ f1994 1 f1201"/>
              <a:gd name="f2413" fmla="*/ f1995 1 f1202"/>
              <a:gd name="f2414" fmla="*/ f1996 1 f1201"/>
              <a:gd name="f2415" fmla="*/ f1997 1 f1202"/>
              <a:gd name="f2416" fmla="*/ f1998 1 f1201"/>
              <a:gd name="f2417" fmla="*/ f1999 1 f1202"/>
              <a:gd name="f2418" fmla="*/ f2000 1 f1201"/>
              <a:gd name="f2419" fmla="*/ f2001 1 f1202"/>
              <a:gd name="f2420" fmla="*/ f2002 1 f1201"/>
              <a:gd name="f2421" fmla="*/ f2003 1 f1202"/>
              <a:gd name="f2422" fmla="*/ f2004 1 f1201"/>
              <a:gd name="f2423" fmla="*/ f2005 1 f1202"/>
              <a:gd name="f2424" fmla="*/ f2006 1 f1201"/>
              <a:gd name="f2425" fmla="*/ f2007 1 f1202"/>
              <a:gd name="f2426" fmla="*/ f2008 1 f1201"/>
              <a:gd name="f2427" fmla="*/ f2009 1 f1202"/>
              <a:gd name="f2428" fmla="*/ f2010 1 f1201"/>
              <a:gd name="f2429" fmla="*/ f2011 1 f1202"/>
              <a:gd name="f2430" fmla="*/ f2012 1 f1201"/>
              <a:gd name="f2431" fmla="*/ f2013 1 f1202"/>
              <a:gd name="f2432" fmla="*/ f2014 1 f1201"/>
              <a:gd name="f2433" fmla="*/ f2015 1 f1202"/>
              <a:gd name="f2434" fmla="*/ f2016 1 f1201"/>
              <a:gd name="f2435" fmla="*/ f2017 1 f1202"/>
              <a:gd name="f2436" fmla="*/ f2018 1 f1201"/>
              <a:gd name="f2437" fmla="*/ f2019 1 f1202"/>
              <a:gd name="f2438" fmla="*/ f2020 1 f1201"/>
              <a:gd name="f2439" fmla="*/ f2021 1 f1202"/>
              <a:gd name="f2440" fmla="*/ f2022 1 f1201"/>
              <a:gd name="f2441" fmla="*/ f2023 1 f1202"/>
              <a:gd name="f2442" fmla="*/ f2024 1 f1201"/>
              <a:gd name="f2443" fmla="*/ f2025 1 f1202"/>
              <a:gd name="f2444" fmla="*/ f2026 1 f1201"/>
              <a:gd name="f2445" fmla="*/ f2027 1 f1202"/>
              <a:gd name="f2446" fmla="*/ f2028 1 f1201"/>
              <a:gd name="f2447" fmla="*/ f2029 1 f1202"/>
              <a:gd name="f2448" fmla="*/ f2030 f1196 1"/>
              <a:gd name="f2449" fmla="*/ f2031 f1196 1"/>
              <a:gd name="f2450" fmla="*/ f2033 f1197 1"/>
              <a:gd name="f2451" fmla="*/ f2032 f1197 1"/>
              <a:gd name="f2452" fmla="*/ f2035 f1196 1"/>
              <a:gd name="f2453" fmla="*/ f2036 f1197 1"/>
              <a:gd name="f2454" fmla="*/ f2037 f1196 1"/>
              <a:gd name="f2455" fmla="*/ f2038 f1197 1"/>
              <a:gd name="f2456" fmla="*/ f2039 f1196 1"/>
              <a:gd name="f2457" fmla="*/ f2040 f1197 1"/>
              <a:gd name="f2458" fmla="*/ f2041 f1196 1"/>
              <a:gd name="f2459" fmla="*/ f2042 f1197 1"/>
              <a:gd name="f2460" fmla="*/ f2043 f1196 1"/>
              <a:gd name="f2461" fmla="*/ f2044 f1197 1"/>
              <a:gd name="f2462" fmla="*/ f2045 f1196 1"/>
              <a:gd name="f2463" fmla="*/ f2046 f1197 1"/>
              <a:gd name="f2464" fmla="*/ f2047 f1196 1"/>
              <a:gd name="f2465" fmla="*/ f2048 f1197 1"/>
              <a:gd name="f2466" fmla="*/ f2049 f1196 1"/>
              <a:gd name="f2467" fmla="*/ f2050 f1197 1"/>
              <a:gd name="f2468" fmla="*/ f2051 f1196 1"/>
              <a:gd name="f2469" fmla="*/ f2052 f1197 1"/>
              <a:gd name="f2470" fmla="*/ f2053 f1196 1"/>
              <a:gd name="f2471" fmla="*/ f2054 f1197 1"/>
              <a:gd name="f2472" fmla="*/ f2055 f1196 1"/>
              <a:gd name="f2473" fmla="*/ f2056 f1197 1"/>
              <a:gd name="f2474" fmla="*/ f2057 f1196 1"/>
              <a:gd name="f2475" fmla="*/ f2058 f1197 1"/>
              <a:gd name="f2476" fmla="*/ f2059 f1196 1"/>
              <a:gd name="f2477" fmla="*/ f2060 f1197 1"/>
              <a:gd name="f2478" fmla="*/ f2061 f1196 1"/>
              <a:gd name="f2479" fmla="*/ f2062 f1197 1"/>
              <a:gd name="f2480" fmla="*/ f2063 f1196 1"/>
              <a:gd name="f2481" fmla="*/ f2064 f1197 1"/>
              <a:gd name="f2482" fmla="*/ f2065 f1196 1"/>
              <a:gd name="f2483" fmla="*/ f2066 f1197 1"/>
              <a:gd name="f2484" fmla="*/ f2067 f1196 1"/>
              <a:gd name="f2485" fmla="*/ f2068 f1197 1"/>
              <a:gd name="f2486" fmla="*/ f2069 f1196 1"/>
              <a:gd name="f2487" fmla="*/ f2070 f1197 1"/>
              <a:gd name="f2488" fmla="*/ f2071 f1196 1"/>
              <a:gd name="f2489" fmla="*/ f2072 f1197 1"/>
              <a:gd name="f2490" fmla="*/ f2073 f1196 1"/>
              <a:gd name="f2491" fmla="*/ f2074 f1197 1"/>
              <a:gd name="f2492" fmla="*/ f2075 f1196 1"/>
              <a:gd name="f2493" fmla="*/ f2076 f1197 1"/>
              <a:gd name="f2494" fmla="*/ f2077 f1196 1"/>
              <a:gd name="f2495" fmla="*/ f2078 f1197 1"/>
              <a:gd name="f2496" fmla="*/ f2079 f1196 1"/>
              <a:gd name="f2497" fmla="*/ f2080 f1196 1"/>
              <a:gd name="f2498" fmla="*/ f2081 f1197 1"/>
              <a:gd name="f2499" fmla="*/ f2082 f1196 1"/>
              <a:gd name="f2500" fmla="*/ f2083 f1197 1"/>
              <a:gd name="f2501" fmla="*/ f2084 f1196 1"/>
              <a:gd name="f2502" fmla="*/ f2085 f1197 1"/>
              <a:gd name="f2503" fmla="*/ f2086 f1196 1"/>
              <a:gd name="f2504" fmla="*/ f2087 f1197 1"/>
              <a:gd name="f2505" fmla="*/ f2088 f1196 1"/>
              <a:gd name="f2506" fmla="*/ f2089 f1197 1"/>
              <a:gd name="f2507" fmla="*/ f2090 f1197 1"/>
              <a:gd name="f2508" fmla="*/ f2091 f1196 1"/>
              <a:gd name="f2509" fmla="*/ f2092 f1197 1"/>
              <a:gd name="f2510" fmla="*/ f2093 f1196 1"/>
              <a:gd name="f2511" fmla="*/ f2094 f1197 1"/>
              <a:gd name="f2512" fmla="*/ f2095 f1196 1"/>
              <a:gd name="f2513" fmla="*/ f2096 f1197 1"/>
              <a:gd name="f2514" fmla="*/ f2097 f1196 1"/>
              <a:gd name="f2515" fmla="*/ f2098 f1197 1"/>
              <a:gd name="f2516" fmla="*/ f2099 f1196 1"/>
              <a:gd name="f2517" fmla="*/ f2100 f1197 1"/>
              <a:gd name="f2518" fmla="*/ f2101 f1196 1"/>
              <a:gd name="f2519" fmla="*/ f2102 f1197 1"/>
              <a:gd name="f2520" fmla="*/ f2103 f1196 1"/>
              <a:gd name="f2521" fmla="*/ f2104 f1197 1"/>
              <a:gd name="f2522" fmla="*/ f2105 f1196 1"/>
              <a:gd name="f2523" fmla="*/ f2106 f1197 1"/>
              <a:gd name="f2524" fmla="*/ f2107 f1196 1"/>
              <a:gd name="f2525" fmla="*/ f2108 f1197 1"/>
              <a:gd name="f2526" fmla="*/ f2109 f1196 1"/>
              <a:gd name="f2527" fmla="*/ f2110 f1197 1"/>
              <a:gd name="f2528" fmla="*/ f2111 f1196 1"/>
              <a:gd name="f2529" fmla="*/ f2112 f1197 1"/>
              <a:gd name="f2530" fmla="*/ f2113 f1196 1"/>
              <a:gd name="f2531" fmla="*/ f2114 f1197 1"/>
              <a:gd name="f2532" fmla="*/ f2115 f1196 1"/>
              <a:gd name="f2533" fmla="*/ f2116 f1197 1"/>
              <a:gd name="f2534" fmla="*/ f2117 f1196 1"/>
              <a:gd name="f2535" fmla="*/ f2118 f1197 1"/>
              <a:gd name="f2536" fmla="*/ f2119 f1196 1"/>
              <a:gd name="f2537" fmla="*/ f2120 f1197 1"/>
              <a:gd name="f2538" fmla="*/ f2121 f1196 1"/>
              <a:gd name="f2539" fmla="*/ f2122 f1197 1"/>
              <a:gd name="f2540" fmla="*/ f2123 f1196 1"/>
              <a:gd name="f2541" fmla="*/ f2124 f1197 1"/>
              <a:gd name="f2542" fmla="*/ f2125 f1196 1"/>
              <a:gd name="f2543" fmla="*/ f2126 f1197 1"/>
              <a:gd name="f2544" fmla="*/ f2127 f1197 1"/>
              <a:gd name="f2545" fmla="*/ f2128 f1196 1"/>
              <a:gd name="f2546" fmla="*/ f2129 f1197 1"/>
              <a:gd name="f2547" fmla="*/ f2130 f1196 1"/>
              <a:gd name="f2548" fmla="*/ f2131 f1197 1"/>
              <a:gd name="f2549" fmla="*/ f2132 f1196 1"/>
              <a:gd name="f2550" fmla="*/ f2133 f1197 1"/>
              <a:gd name="f2551" fmla="*/ f2134 f1196 1"/>
              <a:gd name="f2552" fmla="*/ f2135 f1197 1"/>
              <a:gd name="f2553" fmla="*/ f2136 f1196 1"/>
              <a:gd name="f2554" fmla="*/ f2137 f1197 1"/>
              <a:gd name="f2555" fmla="*/ f2138 f1196 1"/>
              <a:gd name="f2556" fmla="*/ f2139 f1197 1"/>
              <a:gd name="f2557" fmla="*/ f2140 f1196 1"/>
              <a:gd name="f2558" fmla="*/ f2141 f1197 1"/>
              <a:gd name="f2559" fmla="*/ f2142 f1197 1"/>
              <a:gd name="f2560" fmla="*/ f2143 f1196 1"/>
              <a:gd name="f2561" fmla="*/ f2144 f1197 1"/>
              <a:gd name="f2562" fmla="*/ f2145 f1196 1"/>
              <a:gd name="f2563" fmla="*/ f2146 f1197 1"/>
              <a:gd name="f2564" fmla="*/ f2147 f1196 1"/>
              <a:gd name="f2565" fmla="*/ f2148 f1197 1"/>
              <a:gd name="f2566" fmla="*/ f2149 f1196 1"/>
              <a:gd name="f2567" fmla="*/ f2150 f1197 1"/>
              <a:gd name="f2568" fmla="*/ f2151 f1196 1"/>
              <a:gd name="f2569" fmla="*/ f2152 f1197 1"/>
              <a:gd name="f2570" fmla="*/ f2153 f1196 1"/>
              <a:gd name="f2571" fmla="*/ f2154 f1197 1"/>
              <a:gd name="f2572" fmla="*/ f2155 f1196 1"/>
              <a:gd name="f2573" fmla="*/ f2156 f1197 1"/>
              <a:gd name="f2574" fmla="*/ f2157 f1196 1"/>
              <a:gd name="f2575" fmla="*/ f2158 f1197 1"/>
              <a:gd name="f2576" fmla="*/ f2159 f1196 1"/>
              <a:gd name="f2577" fmla="*/ f2160 f1197 1"/>
              <a:gd name="f2578" fmla="*/ f2161 f1196 1"/>
              <a:gd name="f2579" fmla="*/ f2162 f1197 1"/>
              <a:gd name="f2580" fmla="*/ f2163 f1197 1"/>
              <a:gd name="f2581" fmla="*/ f2164 f1196 1"/>
              <a:gd name="f2582" fmla="*/ f2165 f1197 1"/>
              <a:gd name="f2583" fmla="*/ f2166 f1196 1"/>
              <a:gd name="f2584" fmla="*/ f2167 f1197 1"/>
              <a:gd name="f2585" fmla="*/ f2168 f1196 1"/>
              <a:gd name="f2586" fmla="*/ f2169 f1197 1"/>
              <a:gd name="f2587" fmla="*/ f2170 f1196 1"/>
              <a:gd name="f2588" fmla="*/ f2171 f1197 1"/>
              <a:gd name="f2589" fmla="*/ f2172 f1196 1"/>
              <a:gd name="f2590" fmla="*/ f2173 f1197 1"/>
              <a:gd name="f2591" fmla="*/ f2174 f1196 1"/>
              <a:gd name="f2592" fmla="*/ f2175 f1196 1"/>
              <a:gd name="f2593" fmla="*/ f2176 f1197 1"/>
              <a:gd name="f2594" fmla="*/ f2177 f1196 1"/>
              <a:gd name="f2595" fmla="*/ f2178 f1197 1"/>
              <a:gd name="f2596" fmla="*/ f2179 f1196 1"/>
              <a:gd name="f2597" fmla="*/ f2180 f1197 1"/>
              <a:gd name="f2598" fmla="*/ f2181 f1196 1"/>
              <a:gd name="f2599" fmla="*/ f2182 f1197 1"/>
              <a:gd name="f2600" fmla="*/ f2183 f1196 1"/>
              <a:gd name="f2601" fmla="*/ f2184 f1196 1"/>
              <a:gd name="f2602" fmla="*/ f2185 f1197 1"/>
              <a:gd name="f2603" fmla="*/ f2186 f1196 1"/>
              <a:gd name="f2604" fmla="*/ f2187 f1197 1"/>
              <a:gd name="f2605" fmla="*/ f2188 f1196 1"/>
              <a:gd name="f2606" fmla="*/ f2189 f1197 1"/>
              <a:gd name="f2607" fmla="*/ f2190 f1196 1"/>
              <a:gd name="f2608" fmla="*/ f2191 f1197 1"/>
              <a:gd name="f2609" fmla="*/ f2192 f1196 1"/>
              <a:gd name="f2610" fmla="*/ f2193 f1197 1"/>
              <a:gd name="f2611" fmla="*/ f2194 f1196 1"/>
              <a:gd name="f2612" fmla="*/ f2195 f1197 1"/>
              <a:gd name="f2613" fmla="*/ f2196 f1196 1"/>
              <a:gd name="f2614" fmla="*/ f2197 f1197 1"/>
              <a:gd name="f2615" fmla="*/ f2198 f1197 1"/>
              <a:gd name="f2616" fmla="*/ f2199 f1196 1"/>
              <a:gd name="f2617" fmla="*/ f2200 f1197 1"/>
              <a:gd name="f2618" fmla="*/ f2201 f1196 1"/>
              <a:gd name="f2619" fmla="*/ f2202 f1197 1"/>
              <a:gd name="f2620" fmla="*/ f2203 f1196 1"/>
              <a:gd name="f2621" fmla="*/ f2204 f1197 1"/>
              <a:gd name="f2622" fmla="*/ f2205 f1196 1"/>
              <a:gd name="f2623" fmla="*/ f2206 f1197 1"/>
              <a:gd name="f2624" fmla="*/ f2207 f1196 1"/>
              <a:gd name="f2625" fmla="*/ f2208 f1197 1"/>
              <a:gd name="f2626" fmla="*/ f2209 f1196 1"/>
              <a:gd name="f2627" fmla="*/ f2210 f1197 1"/>
              <a:gd name="f2628" fmla="*/ f2211 f1196 1"/>
              <a:gd name="f2629" fmla="*/ f2212 f1197 1"/>
              <a:gd name="f2630" fmla="*/ f2213 f1196 1"/>
              <a:gd name="f2631" fmla="*/ f2214 f1197 1"/>
              <a:gd name="f2632" fmla="*/ f2215 f1196 1"/>
              <a:gd name="f2633" fmla="*/ f2216 f1197 1"/>
              <a:gd name="f2634" fmla="*/ f2217 f1196 1"/>
              <a:gd name="f2635" fmla="*/ f2218 f1197 1"/>
              <a:gd name="f2636" fmla="*/ f2219 f1196 1"/>
              <a:gd name="f2637" fmla="*/ f2220 f1197 1"/>
              <a:gd name="f2638" fmla="*/ f2221 f1196 1"/>
              <a:gd name="f2639" fmla="*/ f2222 f1197 1"/>
              <a:gd name="f2640" fmla="*/ f2223 f1196 1"/>
              <a:gd name="f2641" fmla="*/ f2224 f1197 1"/>
              <a:gd name="f2642" fmla="*/ f2225 f1196 1"/>
              <a:gd name="f2643" fmla="*/ f2226 f1197 1"/>
              <a:gd name="f2644" fmla="*/ f2227 f1196 1"/>
              <a:gd name="f2645" fmla="*/ f2228 f1197 1"/>
              <a:gd name="f2646" fmla="*/ f2229 f1196 1"/>
              <a:gd name="f2647" fmla="*/ f2230 f1197 1"/>
              <a:gd name="f2648" fmla="*/ f2231 f1196 1"/>
              <a:gd name="f2649" fmla="*/ f2232 f1196 1"/>
              <a:gd name="f2650" fmla="*/ f2233 f1197 1"/>
              <a:gd name="f2651" fmla="*/ f2234 f1196 1"/>
              <a:gd name="f2652" fmla="*/ f2235 f1197 1"/>
              <a:gd name="f2653" fmla="*/ f2236 f1196 1"/>
              <a:gd name="f2654" fmla="*/ f2237 f1197 1"/>
              <a:gd name="f2655" fmla="*/ f2238 f1196 1"/>
              <a:gd name="f2656" fmla="*/ f2239 f1197 1"/>
              <a:gd name="f2657" fmla="*/ f2240 f1196 1"/>
              <a:gd name="f2658" fmla="*/ f2241 f1197 1"/>
              <a:gd name="f2659" fmla="*/ f2242 f1196 1"/>
              <a:gd name="f2660" fmla="*/ f2243 f1197 1"/>
              <a:gd name="f2661" fmla="*/ f2244 f1196 1"/>
              <a:gd name="f2662" fmla="*/ f2245 f1197 1"/>
              <a:gd name="f2663" fmla="*/ f2246 f1196 1"/>
              <a:gd name="f2664" fmla="*/ f2247 f1197 1"/>
              <a:gd name="f2665" fmla="*/ f2248 f1196 1"/>
              <a:gd name="f2666" fmla="*/ f2249 f1197 1"/>
              <a:gd name="f2667" fmla="*/ f2250 f1196 1"/>
              <a:gd name="f2668" fmla="*/ f2251 f1197 1"/>
              <a:gd name="f2669" fmla="*/ f2252 f1196 1"/>
              <a:gd name="f2670" fmla="*/ f2253 f1197 1"/>
              <a:gd name="f2671" fmla="*/ f2254 f1196 1"/>
              <a:gd name="f2672" fmla="*/ f2255 f1197 1"/>
              <a:gd name="f2673" fmla="*/ f2256 f1196 1"/>
              <a:gd name="f2674" fmla="*/ f2257 f1197 1"/>
              <a:gd name="f2675" fmla="*/ f2258 f1196 1"/>
              <a:gd name="f2676" fmla="*/ f2259 f1197 1"/>
              <a:gd name="f2677" fmla="*/ f2260 f1196 1"/>
              <a:gd name="f2678" fmla="*/ f2261 f1197 1"/>
              <a:gd name="f2679" fmla="*/ f2262 f1196 1"/>
              <a:gd name="f2680" fmla="*/ f2263 f1197 1"/>
              <a:gd name="f2681" fmla="*/ f2264 f1196 1"/>
              <a:gd name="f2682" fmla="*/ f2265 f1197 1"/>
              <a:gd name="f2683" fmla="*/ f2266 f1196 1"/>
              <a:gd name="f2684" fmla="*/ f2267 f1197 1"/>
              <a:gd name="f2685" fmla="*/ f2268 f1196 1"/>
              <a:gd name="f2686" fmla="*/ f2269 f1197 1"/>
              <a:gd name="f2687" fmla="*/ f2270 f1196 1"/>
              <a:gd name="f2688" fmla="*/ f2271 f1197 1"/>
              <a:gd name="f2689" fmla="*/ f2272 f1196 1"/>
              <a:gd name="f2690" fmla="*/ f2273 f1197 1"/>
              <a:gd name="f2691" fmla="*/ f2274 f1196 1"/>
              <a:gd name="f2692" fmla="*/ f2275 f1197 1"/>
              <a:gd name="f2693" fmla="*/ f2276 f1197 1"/>
              <a:gd name="f2694" fmla="*/ f2277 f1196 1"/>
              <a:gd name="f2695" fmla="*/ f2278 f1197 1"/>
              <a:gd name="f2696" fmla="*/ f2279 f1196 1"/>
              <a:gd name="f2697" fmla="*/ f2280 f1197 1"/>
              <a:gd name="f2698" fmla="*/ f2281 f1196 1"/>
              <a:gd name="f2699" fmla="*/ f2282 f1197 1"/>
              <a:gd name="f2700" fmla="*/ f2283 f1196 1"/>
              <a:gd name="f2701" fmla="*/ f2284 f1197 1"/>
              <a:gd name="f2702" fmla="*/ f2285 f1196 1"/>
              <a:gd name="f2703" fmla="*/ f2286 f1197 1"/>
              <a:gd name="f2704" fmla="*/ f2287 f1196 1"/>
              <a:gd name="f2705" fmla="*/ f2288 f1197 1"/>
              <a:gd name="f2706" fmla="*/ f2289 f1196 1"/>
              <a:gd name="f2707" fmla="*/ f2290 f1197 1"/>
              <a:gd name="f2708" fmla="*/ f2291 f1196 1"/>
              <a:gd name="f2709" fmla="*/ f2292 f1197 1"/>
              <a:gd name="f2710" fmla="*/ f2293 f1196 1"/>
              <a:gd name="f2711" fmla="*/ f2294 f1197 1"/>
              <a:gd name="f2712" fmla="*/ f2295 f1196 1"/>
              <a:gd name="f2713" fmla="*/ f2296 f1197 1"/>
              <a:gd name="f2714" fmla="*/ f2297 f1196 1"/>
              <a:gd name="f2715" fmla="*/ f2298 f1197 1"/>
              <a:gd name="f2716" fmla="*/ f2299 f1196 1"/>
              <a:gd name="f2717" fmla="*/ f2300 f1197 1"/>
              <a:gd name="f2718" fmla="*/ f2301 f1196 1"/>
              <a:gd name="f2719" fmla="*/ f2302 f1197 1"/>
              <a:gd name="f2720" fmla="*/ f2303 f1196 1"/>
              <a:gd name="f2721" fmla="*/ f2304 f1197 1"/>
              <a:gd name="f2722" fmla="*/ f2305 f1196 1"/>
              <a:gd name="f2723" fmla="*/ f2306 f1197 1"/>
              <a:gd name="f2724" fmla="*/ f2307 f1196 1"/>
              <a:gd name="f2725" fmla="*/ f2308 f1197 1"/>
              <a:gd name="f2726" fmla="*/ f2309 f1196 1"/>
              <a:gd name="f2727" fmla="*/ f2310 f1197 1"/>
              <a:gd name="f2728" fmla="*/ f2311 f1196 1"/>
              <a:gd name="f2729" fmla="*/ f2312 f1197 1"/>
              <a:gd name="f2730" fmla="*/ f2313 f1196 1"/>
              <a:gd name="f2731" fmla="*/ f2314 f1197 1"/>
              <a:gd name="f2732" fmla="*/ f2315 f1196 1"/>
              <a:gd name="f2733" fmla="*/ f2316 f1197 1"/>
              <a:gd name="f2734" fmla="*/ f2317 f1196 1"/>
              <a:gd name="f2735" fmla="*/ f2318 f1197 1"/>
              <a:gd name="f2736" fmla="*/ f2319 f1196 1"/>
              <a:gd name="f2737" fmla="*/ f2320 f1197 1"/>
              <a:gd name="f2738" fmla="*/ f2321 f1196 1"/>
              <a:gd name="f2739" fmla="*/ f2322 f1197 1"/>
              <a:gd name="f2740" fmla="*/ f2323 f1196 1"/>
              <a:gd name="f2741" fmla="*/ f2324 f1197 1"/>
              <a:gd name="f2742" fmla="*/ f2325 f1196 1"/>
              <a:gd name="f2743" fmla="*/ f2326 f1197 1"/>
              <a:gd name="f2744" fmla="*/ f2327 f1196 1"/>
              <a:gd name="f2745" fmla="*/ f2328 f1197 1"/>
              <a:gd name="f2746" fmla="*/ f2329 f1196 1"/>
              <a:gd name="f2747" fmla="*/ f2330 f1197 1"/>
              <a:gd name="f2748" fmla="*/ f2331 f1196 1"/>
              <a:gd name="f2749" fmla="*/ f2332 f1197 1"/>
              <a:gd name="f2750" fmla="*/ f2333 f1196 1"/>
              <a:gd name="f2751" fmla="*/ f2334 f1197 1"/>
              <a:gd name="f2752" fmla="*/ f2335 f1196 1"/>
              <a:gd name="f2753" fmla="*/ f2336 f1197 1"/>
              <a:gd name="f2754" fmla="*/ f2337 f1196 1"/>
              <a:gd name="f2755" fmla="*/ f2338 f1197 1"/>
              <a:gd name="f2756" fmla="*/ f2339 f1196 1"/>
              <a:gd name="f2757" fmla="*/ f2340 f1197 1"/>
              <a:gd name="f2758" fmla="*/ f2341 f1196 1"/>
              <a:gd name="f2759" fmla="*/ f2342 f1197 1"/>
              <a:gd name="f2760" fmla="*/ f2343 f1196 1"/>
              <a:gd name="f2761" fmla="*/ f2344 f1197 1"/>
              <a:gd name="f2762" fmla="*/ f2345 f1196 1"/>
              <a:gd name="f2763" fmla="*/ f2346 f1197 1"/>
              <a:gd name="f2764" fmla="*/ f2347 f1196 1"/>
              <a:gd name="f2765" fmla="*/ f2348 f1197 1"/>
              <a:gd name="f2766" fmla="*/ f2349 f1196 1"/>
              <a:gd name="f2767" fmla="*/ f2350 f1197 1"/>
              <a:gd name="f2768" fmla="*/ f2351 f1196 1"/>
              <a:gd name="f2769" fmla="*/ f2352 f1197 1"/>
              <a:gd name="f2770" fmla="*/ f2353 f1196 1"/>
              <a:gd name="f2771" fmla="*/ f2354 f1197 1"/>
              <a:gd name="f2772" fmla="*/ f2355 f1196 1"/>
              <a:gd name="f2773" fmla="*/ f2356 f1197 1"/>
              <a:gd name="f2774" fmla="*/ f2357 f1196 1"/>
              <a:gd name="f2775" fmla="*/ f2358 f1197 1"/>
              <a:gd name="f2776" fmla="*/ f2359 f1196 1"/>
              <a:gd name="f2777" fmla="*/ f2360 f1197 1"/>
              <a:gd name="f2778" fmla="*/ f2361 f1196 1"/>
              <a:gd name="f2779" fmla="*/ f2362 f1197 1"/>
              <a:gd name="f2780" fmla="*/ f2363 f1196 1"/>
              <a:gd name="f2781" fmla="*/ f2364 f1197 1"/>
              <a:gd name="f2782" fmla="*/ f2365 f1196 1"/>
              <a:gd name="f2783" fmla="*/ f2366 f1197 1"/>
              <a:gd name="f2784" fmla="*/ f2367 f1196 1"/>
              <a:gd name="f2785" fmla="*/ f2368 f1197 1"/>
              <a:gd name="f2786" fmla="*/ f2369 f1196 1"/>
              <a:gd name="f2787" fmla="*/ f2370 f1197 1"/>
              <a:gd name="f2788" fmla="*/ f2371 f1196 1"/>
              <a:gd name="f2789" fmla="*/ f2372 f1197 1"/>
              <a:gd name="f2790" fmla="*/ f2373 f1196 1"/>
              <a:gd name="f2791" fmla="*/ f2374 f1197 1"/>
              <a:gd name="f2792" fmla="*/ f2375 f1196 1"/>
              <a:gd name="f2793" fmla="*/ f2376 f1197 1"/>
              <a:gd name="f2794" fmla="*/ f2377 f1196 1"/>
              <a:gd name="f2795" fmla="*/ f2378 f1197 1"/>
              <a:gd name="f2796" fmla="*/ f2379 f1196 1"/>
              <a:gd name="f2797" fmla="*/ f2380 f1197 1"/>
              <a:gd name="f2798" fmla="*/ f2381 f1196 1"/>
              <a:gd name="f2799" fmla="*/ f2382 f1197 1"/>
              <a:gd name="f2800" fmla="*/ f2383 f1196 1"/>
              <a:gd name="f2801" fmla="*/ f2384 f1197 1"/>
              <a:gd name="f2802" fmla="*/ f2385 f1196 1"/>
              <a:gd name="f2803" fmla="*/ f2386 f1197 1"/>
              <a:gd name="f2804" fmla="*/ f2387 f1196 1"/>
              <a:gd name="f2805" fmla="*/ f2388 f1197 1"/>
              <a:gd name="f2806" fmla="*/ f2389 f1196 1"/>
              <a:gd name="f2807" fmla="*/ f2390 f1197 1"/>
              <a:gd name="f2808" fmla="*/ f2391 f1196 1"/>
              <a:gd name="f2809" fmla="*/ f2392 f1197 1"/>
              <a:gd name="f2810" fmla="*/ f2393 f1196 1"/>
              <a:gd name="f2811" fmla="*/ f2394 f1197 1"/>
              <a:gd name="f2812" fmla="*/ f2395 f1196 1"/>
              <a:gd name="f2813" fmla="*/ f2396 f1197 1"/>
              <a:gd name="f2814" fmla="*/ f2397 f1196 1"/>
              <a:gd name="f2815" fmla="*/ f2398 f1197 1"/>
              <a:gd name="f2816" fmla="*/ f2399 f1196 1"/>
              <a:gd name="f2817" fmla="*/ f2400 f1197 1"/>
              <a:gd name="f2818" fmla="*/ f2401 f1196 1"/>
              <a:gd name="f2819" fmla="*/ f2402 f1196 1"/>
              <a:gd name="f2820" fmla="*/ f2403 f1197 1"/>
              <a:gd name="f2821" fmla="*/ f2404 f1196 1"/>
              <a:gd name="f2822" fmla="*/ f2405 f1197 1"/>
              <a:gd name="f2823" fmla="*/ f2406 f1196 1"/>
              <a:gd name="f2824" fmla="*/ f2407 f1197 1"/>
              <a:gd name="f2825" fmla="*/ f2408 f1196 1"/>
              <a:gd name="f2826" fmla="*/ f2409 f1197 1"/>
              <a:gd name="f2827" fmla="*/ f2410 f1196 1"/>
              <a:gd name="f2828" fmla="*/ f2411 f1197 1"/>
              <a:gd name="f2829" fmla="*/ f2412 f1196 1"/>
              <a:gd name="f2830" fmla="*/ f2413 f1197 1"/>
              <a:gd name="f2831" fmla="*/ f2414 f1196 1"/>
              <a:gd name="f2832" fmla="*/ f2415 f1197 1"/>
              <a:gd name="f2833" fmla="*/ f2416 f1196 1"/>
              <a:gd name="f2834" fmla="*/ f2417 f1197 1"/>
              <a:gd name="f2835" fmla="*/ f2418 f1196 1"/>
              <a:gd name="f2836" fmla="*/ f2419 f1197 1"/>
              <a:gd name="f2837" fmla="*/ f2420 f1196 1"/>
              <a:gd name="f2838" fmla="*/ f2421 f1197 1"/>
              <a:gd name="f2839" fmla="*/ f2422 f1196 1"/>
              <a:gd name="f2840" fmla="*/ f2423 f1197 1"/>
              <a:gd name="f2841" fmla="*/ f2424 f1196 1"/>
              <a:gd name="f2842" fmla="*/ f2425 f1197 1"/>
              <a:gd name="f2843" fmla="*/ f2426 f1196 1"/>
              <a:gd name="f2844" fmla="*/ f2427 f1197 1"/>
              <a:gd name="f2845" fmla="*/ f2428 f1196 1"/>
              <a:gd name="f2846" fmla="*/ f2429 f1197 1"/>
              <a:gd name="f2847" fmla="*/ f2430 f1196 1"/>
              <a:gd name="f2848" fmla="*/ f2431 f1197 1"/>
              <a:gd name="f2849" fmla="*/ f2432 f1196 1"/>
              <a:gd name="f2850" fmla="*/ f2433 f1197 1"/>
              <a:gd name="f2851" fmla="*/ f2434 f1196 1"/>
              <a:gd name="f2852" fmla="*/ f2435 f1197 1"/>
              <a:gd name="f2853" fmla="*/ f2436 f1196 1"/>
              <a:gd name="f2854" fmla="*/ f2437 f1197 1"/>
              <a:gd name="f2855" fmla="*/ f2438 f1196 1"/>
              <a:gd name="f2856" fmla="*/ f2439 f1197 1"/>
              <a:gd name="f2857" fmla="*/ f2440 f1196 1"/>
              <a:gd name="f2858" fmla="*/ f2441 f1197 1"/>
              <a:gd name="f2859" fmla="*/ f2442 f1196 1"/>
              <a:gd name="f2860" fmla="*/ f2443 f1197 1"/>
              <a:gd name="f2861" fmla="*/ f2444 f1196 1"/>
              <a:gd name="f2862" fmla="*/ f2445 f1197 1"/>
              <a:gd name="f2863" fmla="*/ f2446 f1196 1"/>
              <a:gd name="f2864" fmla="*/ f2447 f1197 1"/>
            </a:gdLst>
            <a:ahLst/>
            <a:cxnLst>
              <a:cxn ang="3cd4">
                <a:pos x="hc" y="t"/>
              </a:cxn>
              <a:cxn ang="0">
                <a:pos x="r" y="vc"/>
              </a:cxn>
              <a:cxn ang="cd4">
                <a:pos x="hc" y="b"/>
              </a:cxn>
              <a:cxn ang="cd2">
                <a:pos x="l" y="vc"/>
              </a:cxn>
              <a:cxn ang="f2034">
                <a:pos x="f2452" y="f2453"/>
              </a:cxn>
              <a:cxn ang="f2034">
                <a:pos x="f2454" y="f2455"/>
              </a:cxn>
              <a:cxn ang="f2034">
                <a:pos x="f2456" y="f2457"/>
              </a:cxn>
              <a:cxn ang="f2034">
                <a:pos x="f2458" y="f2459"/>
              </a:cxn>
              <a:cxn ang="f2034">
                <a:pos x="f2460" y="f2461"/>
              </a:cxn>
              <a:cxn ang="f2034">
                <a:pos x="f2462" y="f2463"/>
              </a:cxn>
              <a:cxn ang="f2034">
                <a:pos x="f2464" y="f2465"/>
              </a:cxn>
              <a:cxn ang="f2034">
                <a:pos x="f2466" y="f2467"/>
              </a:cxn>
              <a:cxn ang="f2034">
                <a:pos x="f2468" y="f2469"/>
              </a:cxn>
              <a:cxn ang="f2034">
                <a:pos x="f2470" y="f2471"/>
              </a:cxn>
              <a:cxn ang="f2034">
                <a:pos x="f2472" y="f2473"/>
              </a:cxn>
              <a:cxn ang="f2034">
                <a:pos x="f2474" y="f2475"/>
              </a:cxn>
              <a:cxn ang="f2034">
                <a:pos x="f2476" y="f2477"/>
              </a:cxn>
              <a:cxn ang="f2034">
                <a:pos x="f2478" y="f2479"/>
              </a:cxn>
              <a:cxn ang="f2034">
                <a:pos x="f2480" y="f2481"/>
              </a:cxn>
              <a:cxn ang="f2034">
                <a:pos x="f2482" y="f2483"/>
              </a:cxn>
              <a:cxn ang="f2034">
                <a:pos x="f2484" y="f2485"/>
              </a:cxn>
              <a:cxn ang="f2034">
                <a:pos x="f2486" y="f2487"/>
              </a:cxn>
              <a:cxn ang="f2034">
                <a:pos x="f2488" y="f2489"/>
              </a:cxn>
              <a:cxn ang="f2034">
                <a:pos x="f2490" y="f2491"/>
              </a:cxn>
              <a:cxn ang="f2034">
                <a:pos x="f2492" y="f2493"/>
              </a:cxn>
              <a:cxn ang="f2034">
                <a:pos x="f2494" y="f2495"/>
              </a:cxn>
              <a:cxn ang="f2034">
                <a:pos x="f2496" y="f2495"/>
              </a:cxn>
              <a:cxn ang="f2034">
                <a:pos x="f2497" y="f2498"/>
              </a:cxn>
              <a:cxn ang="f2034">
                <a:pos x="f2499" y="f2500"/>
              </a:cxn>
              <a:cxn ang="f2034">
                <a:pos x="f2501" y="f2502"/>
              </a:cxn>
              <a:cxn ang="f2034">
                <a:pos x="f2503" y="f2504"/>
              </a:cxn>
              <a:cxn ang="f2034">
                <a:pos x="f2505" y="f2506"/>
              </a:cxn>
              <a:cxn ang="f2034">
                <a:pos x="f2492" y="f2507"/>
              </a:cxn>
              <a:cxn ang="f2034">
                <a:pos x="f2508" y="f2509"/>
              </a:cxn>
              <a:cxn ang="f2034">
                <a:pos x="f2510" y="f2511"/>
              </a:cxn>
              <a:cxn ang="f2034">
                <a:pos x="f2512" y="f2513"/>
              </a:cxn>
              <a:cxn ang="f2034">
                <a:pos x="f2514" y="f2515"/>
              </a:cxn>
              <a:cxn ang="f2034">
                <a:pos x="f2516" y="f2517"/>
              </a:cxn>
              <a:cxn ang="f2034">
                <a:pos x="f2518" y="f2519"/>
              </a:cxn>
              <a:cxn ang="f2034">
                <a:pos x="f2520" y="f2521"/>
              </a:cxn>
              <a:cxn ang="f2034">
                <a:pos x="f2522" y="f2523"/>
              </a:cxn>
              <a:cxn ang="f2034">
                <a:pos x="f2524" y="f2525"/>
              </a:cxn>
              <a:cxn ang="f2034">
                <a:pos x="f2526" y="f2527"/>
              </a:cxn>
              <a:cxn ang="f2034">
                <a:pos x="f2528" y="f2529"/>
              </a:cxn>
              <a:cxn ang="f2034">
                <a:pos x="f2530" y="f2531"/>
              </a:cxn>
              <a:cxn ang="f2034">
                <a:pos x="f2532" y="f2533"/>
              </a:cxn>
              <a:cxn ang="f2034">
                <a:pos x="f2534" y="f2535"/>
              </a:cxn>
              <a:cxn ang="f2034">
                <a:pos x="f2536" y="f2537"/>
              </a:cxn>
              <a:cxn ang="f2034">
                <a:pos x="f2538" y="f2539"/>
              </a:cxn>
              <a:cxn ang="f2034">
                <a:pos x="f2540" y="f2541"/>
              </a:cxn>
              <a:cxn ang="f2034">
                <a:pos x="f2542" y="f2543"/>
              </a:cxn>
              <a:cxn ang="f2034">
                <a:pos x="f2530" y="f2544"/>
              </a:cxn>
              <a:cxn ang="f2034">
                <a:pos x="f2545" y="f2546"/>
              </a:cxn>
              <a:cxn ang="f2034">
                <a:pos x="f2547" y="f2548"/>
              </a:cxn>
              <a:cxn ang="f2034">
                <a:pos x="f2549" y="f2550"/>
              </a:cxn>
              <a:cxn ang="f2034">
                <a:pos x="f2551" y="f2552"/>
              </a:cxn>
              <a:cxn ang="f2034">
                <a:pos x="f2553" y="f2554"/>
              </a:cxn>
              <a:cxn ang="f2034">
                <a:pos x="f2555" y="f2556"/>
              </a:cxn>
              <a:cxn ang="f2034">
                <a:pos x="f2557" y="f2558"/>
              </a:cxn>
              <a:cxn ang="f2034">
                <a:pos x="f2557" y="f2559"/>
              </a:cxn>
              <a:cxn ang="f2034">
                <a:pos x="f2560" y="f2561"/>
              </a:cxn>
              <a:cxn ang="f2034">
                <a:pos x="f2562" y="f2563"/>
              </a:cxn>
              <a:cxn ang="f2034">
                <a:pos x="f2564" y="f2565"/>
              </a:cxn>
              <a:cxn ang="f2034">
                <a:pos x="f2566" y="f2567"/>
              </a:cxn>
              <a:cxn ang="f2034">
                <a:pos x="f2568" y="f2569"/>
              </a:cxn>
              <a:cxn ang="f2034">
                <a:pos x="f2570" y="f2571"/>
              </a:cxn>
              <a:cxn ang="f2034">
                <a:pos x="f2572" y="f2573"/>
              </a:cxn>
              <a:cxn ang="f2034">
                <a:pos x="f2574" y="f2575"/>
              </a:cxn>
              <a:cxn ang="f2034">
                <a:pos x="f2576" y="f2577"/>
              </a:cxn>
              <a:cxn ang="f2034">
                <a:pos x="f2578" y="f2579"/>
              </a:cxn>
              <a:cxn ang="f2034">
                <a:pos x="f2578" y="f2580"/>
              </a:cxn>
              <a:cxn ang="f2034">
                <a:pos x="f2581" y="f2582"/>
              </a:cxn>
              <a:cxn ang="f2034">
                <a:pos x="f2583" y="f2584"/>
              </a:cxn>
              <a:cxn ang="f2034">
                <a:pos x="f2585" y="f2586"/>
              </a:cxn>
              <a:cxn ang="f2034">
                <a:pos x="f2587" y="f2588"/>
              </a:cxn>
              <a:cxn ang="f2034">
                <a:pos x="f2589" y="f2590"/>
              </a:cxn>
              <a:cxn ang="f2034">
                <a:pos x="f2591" y="f2577"/>
              </a:cxn>
              <a:cxn ang="f2034">
                <a:pos x="f2592" y="f2593"/>
              </a:cxn>
              <a:cxn ang="f2034">
                <a:pos x="f2594" y="f2595"/>
              </a:cxn>
              <a:cxn ang="f2034">
                <a:pos x="f2596" y="f2597"/>
              </a:cxn>
              <a:cxn ang="f2034">
                <a:pos x="f2598" y="f2599"/>
              </a:cxn>
              <a:cxn ang="f2034">
                <a:pos x="f2600" y="f2573"/>
              </a:cxn>
              <a:cxn ang="f2034">
                <a:pos x="f2601" y="f2602"/>
              </a:cxn>
              <a:cxn ang="f2034">
                <a:pos x="f2603" y="f2604"/>
              </a:cxn>
              <a:cxn ang="f2034">
                <a:pos x="f2605" y="f2606"/>
              </a:cxn>
              <a:cxn ang="f2034">
                <a:pos x="f2607" y="f2608"/>
              </a:cxn>
              <a:cxn ang="f2034">
                <a:pos x="f2609" y="f2610"/>
              </a:cxn>
              <a:cxn ang="f2034">
                <a:pos x="f2611" y="f2612"/>
              </a:cxn>
              <a:cxn ang="f2034">
                <a:pos x="f2613" y="f2614"/>
              </a:cxn>
              <a:cxn ang="f2034">
                <a:pos x="f2488" y="f2615"/>
              </a:cxn>
              <a:cxn ang="f2034">
                <a:pos x="f2616" y="f2617"/>
              </a:cxn>
              <a:cxn ang="f2034">
                <a:pos x="f2618" y="f2619"/>
              </a:cxn>
              <a:cxn ang="f2034">
                <a:pos x="f2620" y="f2621"/>
              </a:cxn>
              <a:cxn ang="f2034">
                <a:pos x="f2622" y="f2623"/>
              </a:cxn>
              <a:cxn ang="f2034">
                <a:pos x="f2624" y="f2625"/>
              </a:cxn>
              <a:cxn ang="f2034">
                <a:pos x="f2626" y="f2627"/>
              </a:cxn>
              <a:cxn ang="f2034">
                <a:pos x="f2628" y="f2629"/>
              </a:cxn>
              <a:cxn ang="f2034">
                <a:pos x="f2630" y="f2631"/>
              </a:cxn>
              <a:cxn ang="f2034">
                <a:pos x="f2632" y="f2633"/>
              </a:cxn>
              <a:cxn ang="f2034">
                <a:pos x="f2634" y="f2635"/>
              </a:cxn>
              <a:cxn ang="f2034">
                <a:pos x="f2636" y="f2637"/>
              </a:cxn>
              <a:cxn ang="f2034">
                <a:pos x="f2638" y="f2639"/>
              </a:cxn>
              <a:cxn ang="f2034">
                <a:pos x="f2640" y="f2641"/>
              </a:cxn>
              <a:cxn ang="f2034">
                <a:pos x="f2642" y="f2643"/>
              </a:cxn>
              <a:cxn ang="f2034">
                <a:pos x="f2644" y="f2645"/>
              </a:cxn>
              <a:cxn ang="f2034">
                <a:pos x="f2646" y="f2647"/>
              </a:cxn>
              <a:cxn ang="f2034">
                <a:pos x="f2648" y="f2561"/>
              </a:cxn>
              <a:cxn ang="f2034">
                <a:pos x="f2649" y="f2650"/>
              </a:cxn>
              <a:cxn ang="f2034">
                <a:pos x="f2651" y="f2652"/>
              </a:cxn>
              <a:cxn ang="f2034">
                <a:pos x="f2653" y="f2654"/>
              </a:cxn>
              <a:cxn ang="f2034">
                <a:pos x="f2655" y="f2656"/>
              </a:cxn>
              <a:cxn ang="f2034">
                <a:pos x="f2657" y="f2658"/>
              </a:cxn>
              <a:cxn ang="f2034">
                <a:pos x="f2659" y="f2660"/>
              </a:cxn>
              <a:cxn ang="f2034">
                <a:pos x="f2661" y="f2662"/>
              </a:cxn>
              <a:cxn ang="f2034">
                <a:pos x="f2663" y="f2664"/>
              </a:cxn>
              <a:cxn ang="f2034">
                <a:pos x="f2665" y="f2666"/>
              </a:cxn>
              <a:cxn ang="f2034">
                <a:pos x="f2667" y="f2668"/>
              </a:cxn>
              <a:cxn ang="f2034">
                <a:pos x="f2669" y="f2670"/>
              </a:cxn>
              <a:cxn ang="f2034">
                <a:pos x="f2671" y="f2672"/>
              </a:cxn>
              <a:cxn ang="f2034">
                <a:pos x="f2673" y="f2674"/>
              </a:cxn>
              <a:cxn ang="f2034">
                <a:pos x="f2675" y="f2676"/>
              </a:cxn>
              <a:cxn ang="f2034">
                <a:pos x="f2677" y="f2678"/>
              </a:cxn>
              <a:cxn ang="f2034">
                <a:pos x="f2679" y="f2680"/>
              </a:cxn>
              <a:cxn ang="f2034">
                <a:pos x="f2681" y="f2682"/>
              </a:cxn>
              <a:cxn ang="f2034">
                <a:pos x="f2683" y="f2684"/>
              </a:cxn>
              <a:cxn ang="f2034">
                <a:pos x="f2685" y="f2686"/>
              </a:cxn>
              <a:cxn ang="f2034">
                <a:pos x="f2687" y="f2688"/>
              </a:cxn>
              <a:cxn ang="f2034">
                <a:pos x="f2689" y="f2690"/>
              </a:cxn>
              <a:cxn ang="f2034">
                <a:pos x="f2691" y="f2692"/>
              </a:cxn>
              <a:cxn ang="f2034">
                <a:pos x="f2646" y="f2693"/>
              </a:cxn>
              <a:cxn ang="f2034">
                <a:pos x="f2694" y="f2695"/>
              </a:cxn>
              <a:cxn ang="f2034">
                <a:pos x="f2696" y="f2697"/>
              </a:cxn>
              <a:cxn ang="f2034">
                <a:pos x="f2698" y="f2699"/>
              </a:cxn>
              <a:cxn ang="f2034">
                <a:pos x="f2700" y="f2701"/>
              </a:cxn>
              <a:cxn ang="f2034">
                <a:pos x="f2702" y="f2703"/>
              </a:cxn>
              <a:cxn ang="f2034">
                <a:pos x="f2704" y="f2705"/>
              </a:cxn>
              <a:cxn ang="f2034">
                <a:pos x="f2706" y="f2707"/>
              </a:cxn>
              <a:cxn ang="f2034">
                <a:pos x="f2708" y="f2709"/>
              </a:cxn>
              <a:cxn ang="f2034">
                <a:pos x="f2710" y="f2711"/>
              </a:cxn>
              <a:cxn ang="f2034">
                <a:pos x="f2712" y="f2713"/>
              </a:cxn>
              <a:cxn ang="f2034">
                <a:pos x="f2714" y="f2715"/>
              </a:cxn>
              <a:cxn ang="f2034">
                <a:pos x="f2716" y="f2717"/>
              </a:cxn>
              <a:cxn ang="f2034">
                <a:pos x="f2718" y="f2719"/>
              </a:cxn>
              <a:cxn ang="f2034">
                <a:pos x="f2720" y="f2721"/>
              </a:cxn>
              <a:cxn ang="f2034">
                <a:pos x="f2722" y="f2723"/>
              </a:cxn>
              <a:cxn ang="f2034">
                <a:pos x="f2724" y="f2725"/>
              </a:cxn>
              <a:cxn ang="f2034">
                <a:pos x="f2726" y="f2727"/>
              </a:cxn>
              <a:cxn ang="f2034">
                <a:pos x="f2728" y="f2729"/>
              </a:cxn>
              <a:cxn ang="f2034">
                <a:pos x="f2730" y="f2731"/>
              </a:cxn>
              <a:cxn ang="f2034">
                <a:pos x="f2732" y="f2733"/>
              </a:cxn>
              <a:cxn ang="f2034">
                <a:pos x="f2734" y="f2735"/>
              </a:cxn>
              <a:cxn ang="f2034">
                <a:pos x="f2736" y="f2737"/>
              </a:cxn>
              <a:cxn ang="f2034">
                <a:pos x="f2738" y="f2739"/>
              </a:cxn>
              <a:cxn ang="f2034">
                <a:pos x="f2740" y="f2741"/>
              </a:cxn>
              <a:cxn ang="f2034">
                <a:pos x="f2742" y="f2743"/>
              </a:cxn>
              <a:cxn ang="f2034">
                <a:pos x="f2744" y="f2745"/>
              </a:cxn>
              <a:cxn ang="f2034">
                <a:pos x="f2746" y="f2747"/>
              </a:cxn>
              <a:cxn ang="f2034">
                <a:pos x="f2748" y="f2749"/>
              </a:cxn>
              <a:cxn ang="f2034">
                <a:pos x="f2750" y="f2751"/>
              </a:cxn>
              <a:cxn ang="f2034">
                <a:pos x="f2752" y="f2753"/>
              </a:cxn>
              <a:cxn ang="f2034">
                <a:pos x="f2754" y="f2755"/>
              </a:cxn>
              <a:cxn ang="f2034">
                <a:pos x="f2756" y="f2757"/>
              </a:cxn>
              <a:cxn ang="f2034">
                <a:pos x="f2758" y="f2759"/>
              </a:cxn>
              <a:cxn ang="f2034">
                <a:pos x="f2760" y="f2761"/>
              </a:cxn>
              <a:cxn ang="f2034">
                <a:pos x="f2762" y="f2763"/>
              </a:cxn>
              <a:cxn ang="f2034">
                <a:pos x="f2764" y="f2765"/>
              </a:cxn>
              <a:cxn ang="f2034">
                <a:pos x="f2766" y="f2767"/>
              </a:cxn>
              <a:cxn ang="f2034">
                <a:pos x="f2768" y="f2769"/>
              </a:cxn>
              <a:cxn ang="f2034">
                <a:pos x="f2770" y="f2771"/>
              </a:cxn>
              <a:cxn ang="f2034">
                <a:pos x="f2772" y="f2773"/>
              </a:cxn>
              <a:cxn ang="f2034">
                <a:pos x="f2774" y="f2775"/>
              </a:cxn>
              <a:cxn ang="f2034">
                <a:pos x="f2776" y="f2777"/>
              </a:cxn>
              <a:cxn ang="f2034">
                <a:pos x="f2778" y="f2779"/>
              </a:cxn>
              <a:cxn ang="f2034">
                <a:pos x="f2780" y="f2781"/>
              </a:cxn>
              <a:cxn ang="f2034">
                <a:pos x="f2782" y="f2783"/>
              </a:cxn>
              <a:cxn ang="f2034">
                <a:pos x="f2784" y="f2785"/>
              </a:cxn>
              <a:cxn ang="f2034">
                <a:pos x="f2786" y="f2787"/>
              </a:cxn>
              <a:cxn ang="f2034">
                <a:pos x="f2788" y="f2789"/>
              </a:cxn>
              <a:cxn ang="f2034">
                <a:pos x="f2790" y="f2791"/>
              </a:cxn>
              <a:cxn ang="f2034">
                <a:pos x="f2792" y="f2793"/>
              </a:cxn>
              <a:cxn ang="f2034">
                <a:pos x="f2794" y="f2795"/>
              </a:cxn>
              <a:cxn ang="f2034">
                <a:pos x="f2796" y="f2797"/>
              </a:cxn>
              <a:cxn ang="f2034">
                <a:pos x="f2798" y="f2799"/>
              </a:cxn>
              <a:cxn ang="f2034">
                <a:pos x="f2800" y="f2801"/>
              </a:cxn>
              <a:cxn ang="f2034">
                <a:pos x="f2802" y="f2803"/>
              </a:cxn>
              <a:cxn ang="f2034">
                <a:pos x="f2804" y="f2805"/>
              </a:cxn>
              <a:cxn ang="f2034">
                <a:pos x="f2806" y="f2807"/>
              </a:cxn>
              <a:cxn ang="f2034">
                <a:pos x="f2808" y="f2809"/>
              </a:cxn>
              <a:cxn ang="f2034">
                <a:pos x="f2810" y="f2811"/>
              </a:cxn>
              <a:cxn ang="f2034">
                <a:pos x="f2812" y="f2813"/>
              </a:cxn>
              <a:cxn ang="f2034">
                <a:pos x="f2814" y="f2815"/>
              </a:cxn>
              <a:cxn ang="f2034">
                <a:pos x="f2816" y="f2817"/>
              </a:cxn>
              <a:cxn ang="f2034">
                <a:pos x="f2818" y="f2461"/>
              </a:cxn>
              <a:cxn ang="f2034">
                <a:pos x="f2819" y="f2820"/>
              </a:cxn>
              <a:cxn ang="f2034">
                <a:pos x="f2821" y="f2822"/>
              </a:cxn>
              <a:cxn ang="f2034">
                <a:pos x="f2823" y="f2824"/>
              </a:cxn>
              <a:cxn ang="f2034">
                <a:pos x="f2825" y="f2826"/>
              </a:cxn>
              <a:cxn ang="f2034">
                <a:pos x="f2827" y="f2828"/>
              </a:cxn>
              <a:cxn ang="f2034">
                <a:pos x="f2829" y="f2830"/>
              </a:cxn>
              <a:cxn ang="f2034">
                <a:pos x="f2831" y="f2832"/>
              </a:cxn>
              <a:cxn ang="f2034">
                <a:pos x="f2833" y="f2834"/>
              </a:cxn>
              <a:cxn ang="f2034">
                <a:pos x="f2835" y="f2836"/>
              </a:cxn>
              <a:cxn ang="f2034">
                <a:pos x="f2837" y="f2838"/>
              </a:cxn>
              <a:cxn ang="f2034">
                <a:pos x="f2839" y="f2840"/>
              </a:cxn>
              <a:cxn ang="f2034">
                <a:pos x="f2841" y="f2842"/>
              </a:cxn>
              <a:cxn ang="f2034">
                <a:pos x="f2843" y="f2844"/>
              </a:cxn>
              <a:cxn ang="f2034">
                <a:pos x="f2845" y="f2846"/>
              </a:cxn>
              <a:cxn ang="f2034">
                <a:pos x="f2847" y="f2848"/>
              </a:cxn>
              <a:cxn ang="f2034">
                <a:pos x="f2849" y="f2850"/>
              </a:cxn>
              <a:cxn ang="f2034">
                <a:pos x="f2452" y="f2453"/>
              </a:cxn>
              <a:cxn ang="f2034">
                <a:pos x="f2851" y="f2852"/>
              </a:cxn>
              <a:cxn ang="f2034">
                <a:pos x="f2853" y="f2854"/>
              </a:cxn>
              <a:cxn ang="f2034">
                <a:pos x="f2855" y="f2856"/>
              </a:cxn>
              <a:cxn ang="f2034">
                <a:pos x="f2857" y="f2858"/>
              </a:cxn>
              <a:cxn ang="f2034">
                <a:pos x="f2851" y="f2852"/>
              </a:cxn>
              <a:cxn ang="f2034">
                <a:pos x="f2859" y="f2860"/>
              </a:cxn>
              <a:cxn ang="f2034">
                <a:pos x="f2861" y="f2862"/>
              </a:cxn>
              <a:cxn ang="f2034">
                <a:pos x="f2863" y="f2864"/>
              </a:cxn>
              <a:cxn ang="f2034">
                <a:pos x="f2859" y="f2860"/>
              </a:cxn>
            </a:cxnLst>
            <a:rect l="f2448" t="f2451" r="f2449" b="f2450"/>
            <a:pathLst>
              <a:path w="6886274" h="502511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49"/>
                  <a:pt x="f89" y="f90"/>
                  <a:pt x="f91" y="f92"/>
                </a:cubicBezTo>
                <a:cubicBezTo>
                  <a:pt x="f93" y="f94"/>
                  <a:pt x="f95" y="f96"/>
                  <a:pt x="f97" y="f98"/>
                </a:cubicBezTo>
                <a:cubicBezTo>
                  <a:pt x="f99" y="f100"/>
                  <a:pt x="f101" y="f102"/>
                  <a:pt x="f103" y="f104"/>
                </a:cubicBezTo>
                <a:cubicBezTo>
                  <a:pt x="f105" y="f106"/>
                  <a:pt x="f107" y="f108"/>
                  <a:pt x="f109" y="f110"/>
                </a:cubicBezTo>
                <a:cubicBezTo>
                  <a:pt x="f76" y="f111"/>
                  <a:pt x="f112" y="f113"/>
                  <a:pt x="f114" y="f83"/>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2"/>
                </a:cubicBezTo>
                <a:cubicBezTo>
                  <a:pt x="f138" y="f139"/>
                  <a:pt x="f140" y="f141"/>
                  <a:pt x="f142" y="f143"/>
                </a:cubicBezTo>
                <a:cubicBezTo>
                  <a:pt x="f144" y="f59"/>
                  <a:pt x="f145" y="f146"/>
                  <a:pt x="f147" y="f53"/>
                </a:cubicBezTo>
                <a:cubicBezTo>
                  <a:pt x="f131" y="f148"/>
                  <a:pt x="f149" y="f51"/>
                  <a:pt x="f150" y="f151"/>
                </a:cubicBezTo>
                <a:cubicBezTo>
                  <a:pt x="f152" y="f153"/>
                  <a:pt x="f154" y="f155"/>
                  <a:pt x="f156" y="f157"/>
                </a:cubicBezTo>
                <a:cubicBezTo>
                  <a:pt x="f158" y="f159"/>
                  <a:pt x="f160" y="f161"/>
                  <a:pt x="f162" y="f163"/>
                </a:cubicBezTo>
                <a:cubicBezTo>
                  <a:pt x="f164" y="f165"/>
                  <a:pt x="f166" y="f167"/>
                  <a:pt x="f125" y="f168"/>
                </a:cubicBezTo>
                <a:cubicBezTo>
                  <a:pt x="f169" y="f168"/>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cubicBezTo>
                  <a:pt x="f204" y="f205"/>
                  <a:pt x="f206" y="f207"/>
                  <a:pt x="f208" y="f209"/>
                </a:cubicBezTo>
                <a:cubicBezTo>
                  <a:pt x="f166" y="f210"/>
                  <a:pt x="f211" y="f212"/>
                  <a:pt x="f213" y="f214"/>
                </a:cubicBezTo>
                <a:cubicBezTo>
                  <a:pt x="f215" y="f216"/>
                  <a:pt x="f217" y="f218"/>
                  <a:pt x="f219" y="f220"/>
                </a:cubicBezTo>
                <a:cubicBezTo>
                  <a:pt x="f221" y="f216"/>
                  <a:pt x="f222" y="f223"/>
                  <a:pt x="f224" y="f225"/>
                </a:cubicBezTo>
                <a:cubicBezTo>
                  <a:pt x="f226" y="f227"/>
                  <a:pt x="f228" y="f229"/>
                  <a:pt x="f230" y="f231"/>
                </a:cubicBezTo>
                <a:cubicBezTo>
                  <a:pt x="f232" y="f233"/>
                  <a:pt x="f234" y="f235"/>
                  <a:pt x="f236" y="f237"/>
                </a:cubicBezTo>
                <a:cubicBezTo>
                  <a:pt x="f238"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36" y="f278"/>
                </a:cubicBezTo>
                <a:cubicBezTo>
                  <a:pt x="f279" y="f280"/>
                  <a:pt x="f281" y="f282"/>
                  <a:pt x="f48" y="f283"/>
                </a:cubicBezTo>
                <a:cubicBezTo>
                  <a:pt x="f284" y="f285"/>
                  <a:pt x="f286" y="f287"/>
                  <a:pt x="f288" y="f289"/>
                </a:cubicBezTo>
                <a:cubicBezTo>
                  <a:pt x="f290" y="f291"/>
                  <a:pt x="f292" y="f293"/>
                  <a:pt x="f294" y="f295"/>
                </a:cubicBezTo>
                <a:cubicBezTo>
                  <a:pt x="f296" y="f297"/>
                  <a:pt x="f298" y="f299"/>
                  <a:pt x="f300" y="f301"/>
                </a:cubicBezTo>
                <a:cubicBezTo>
                  <a:pt x="f302" y="f303"/>
                  <a:pt x="f304" y="f301"/>
                  <a:pt x="f305" y="f306"/>
                </a:cubicBezTo>
                <a:cubicBezTo>
                  <a:pt x="f307" y="f308"/>
                  <a:pt x="f309" y="f310"/>
                  <a:pt x="f311" y="f312"/>
                </a:cubicBezTo>
                <a:cubicBezTo>
                  <a:pt x="f313" y="f314"/>
                  <a:pt x="f315" y="f316"/>
                  <a:pt x="f317" y="f318"/>
                </a:cubicBezTo>
                <a:cubicBezTo>
                  <a:pt x="f317" y="f319"/>
                  <a:pt x="f317" y="f320"/>
                  <a:pt x="f317"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269"/>
                  <a:pt x="f361" y="f362"/>
                </a:cubicBezTo>
                <a:cubicBezTo>
                  <a:pt x="f363" y="f364"/>
                  <a:pt x="f365" y="f366"/>
                  <a:pt x="f367" y="f368"/>
                </a:cubicBezTo>
                <a:cubicBezTo>
                  <a:pt x="f369" y="f370"/>
                  <a:pt x="f371" y="f372"/>
                  <a:pt x="f373" y="f372"/>
                </a:cubicBezTo>
                <a:cubicBezTo>
                  <a:pt x="f374" y="f375"/>
                  <a:pt x="f376" y="f377"/>
                  <a:pt x="f378" y="f379"/>
                </a:cubicBezTo>
                <a:cubicBezTo>
                  <a:pt x="f380" y="f381"/>
                  <a:pt x="f382" y="f383"/>
                  <a:pt x="f378" y="f384"/>
                </a:cubicBezTo>
                <a:cubicBezTo>
                  <a:pt x="f385" y="f386"/>
                  <a:pt x="f387" y="f388"/>
                  <a:pt x="f389" y="f390"/>
                </a:cubicBezTo>
                <a:cubicBezTo>
                  <a:pt x="f391" y="f392"/>
                  <a:pt x="f348" y="f393"/>
                  <a:pt x="f140" y="f394"/>
                </a:cubicBezTo>
                <a:cubicBezTo>
                  <a:pt x="f395" y="f189"/>
                  <a:pt x="f396" y="f397"/>
                  <a:pt x="f398" y="f392"/>
                </a:cubicBezTo>
                <a:cubicBezTo>
                  <a:pt x="f399" y="f400"/>
                  <a:pt x="f401" y="f402"/>
                  <a:pt x="f403" y="f404"/>
                </a:cubicBezTo>
                <a:cubicBezTo>
                  <a:pt x="f363" y="f405"/>
                  <a:pt x="f406" y="f407"/>
                  <a:pt x="f408" y="f409"/>
                </a:cubicBezTo>
                <a:cubicBezTo>
                  <a:pt x="f410" y="f411"/>
                  <a:pt x="f412" y="f181"/>
                  <a:pt x="f413" y="f372"/>
                </a:cubicBezTo>
                <a:cubicBezTo>
                  <a:pt x="f414" y="f415"/>
                  <a:pt x="f416" y="f417"/>
                  <a:pt x="f418" y="f419"/>
                </a:cubicBezTo>
                <a:cubicBezTo>
                  <a:pt x="f420" y="f359"/>
                  <a:pt x="f421" y="f422"/>
                  <a:pt x="f423" y="f424"/>
                </a:cubicBezTo>
                <a:cubicBezTo>
                  <a:pt x="f425" y="f426"/>
                  <a:pt x="f427" y="f428"/>
                  <a:pt x="f429" y="f430"/>
                </a:cubicBezTo>
                <a:cubicBezTo>
                  <a:pt x="f431" y="f432"/>
                  <a:pt x="f433" y="f434"/>
                  <a:pt x="f435" y="f436"/>
                </a:cubicBezTo>
                <a:cubicBezTo>
                  <a:pt x="f437" y="f438"/>
                  <a:pt x="f439" y="f440"/>
                  <a:pt x="f441" y="f362"/>
                </a:cubicBezTo>
                <a:cubicBezTo>
                  <a:pt x="f442" y="f443"/>
                  <a:pt x="f444" y="f445"/>
                  <a:pt x="f446" y="f447"/>
                </a:cubicBezTo>
                <a:cubicBezTo>
                  <a:pt x="f448" y="f377"/>
                  <a:pt x="f435"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252" y="f480"/>
                </a:cubicBezTo>
                <a:cubicBezTo>
                  <a:pt x="f481" y="f482"/>
                  <a:pt x="f483" y="f484"/>
                  <a:pt x="f114" y="f485"/>
                </a:cubicBezTo>
                <a:cubicBezTo>
                  <a:pt x="f486" y="f487"/>
                  <a:pt x="f488" y="f489"/>
                  <a:pt x="f490" y="f491"/>
                </a:cubicBezTo>
                <a:cubicBezTo>
                  <a:pt x="f369" y="f492"/>
                  <a:pt x="f493" y="f494"/>
                  <a:pt x="f495" y="f496"/>
                </a:cubicBezTo>
                <a:cubicBezTo>
                  <a:pt x="f460" y="f497"/>
                  <a:pt x="f498" y="f499"/>
                  <a:pt x="f500" y="f501"/>
                </a:cubicBezTo>
                <a:cubicBezTo>
                  <a:pt x="f452" y="f502"/>
                  <a:pt x="f503" y="f504"/>
                  <a:pt x="f505" y="f506"/>
                </a:cubicBezTo>
                <a:cubicBezTo>
                  <a:pt x="f507" y="f502"/>
                  <a:pt x="f508" y="f509"/>
                  <a:pt x="f508" y="f510"/>
                </a:cubicBezTo>
                <a:cubicBezTo>
                  <a:pt x="f511" y="f512"/>
                  <a:pt x="f513" y="f514"/>
                  <a:pt x="f515" y="f516"/>
                </a:cubicBezTo>
                <a:cubicBezTo>
                  <a:pt x="f517" y="f518"/>
                  <a:pt x="f519" y="f520"/>
                  <a:pt x="f521" y="f522"/>
                </a:cubicBezTo>
                <a:cubicBezTo>
                  <a:pt x="f523" y="f524"/>
                  <a:pt x="f525" y="f526"/>
                  <a:pt x="f527" y="f528"/>
                </a:cubicBezTo>
                <a:cubicBezTo>
                  <a:pt x="f529" y="f530"/>
                  <a:pt x="f531" y="f532"/>
                  <a:pt x="f533" y="f534"/>
                </a:cubicBezTo>
                <a:cubicBezTo>
                  <a:pt x="f535" y="f536"/>
                  <a:pt x="f537" y="f538"/>
                  <a:pt x="f539" y="f540"/>
                </a:cubicBezTo>
                <a:cubicBezTo>
                  <a:pt x="f541" y="f542"/>
                  <a:pt x="f543" y="f544"/>
                  <a:pt x="f545" y="f546"/>
                </a:cubicBezTo>
                <a:cubicBezTo>
                  <a:pt x="f547" y="f548"/>
                  <a:pt x="f549" y="f550"/>
                  <a:pt x="f551" y="f552"/>
                </a:cubicBezTo>
                <a:cubicBezTo>
                  <a:pt x="f553" y="f554"/>
                  <a:pt x="f555" y="f556"/>
                  <a:pt x="f557" y="f558"/>
                </a:cubicBezTo>
                <a:cubicBezTo>
                  <a:pt x="f559" y="f560"/>
                  <a:pt x="f561" y="f562"/>
                  <a:pt x="f563" y="f564"/>
                </a:cubicBezTo>
                <a:cubicBezTo>
                  <a:pt x="f565" y="f566"/>
                  <a:pt x="f367" y="f484"/>
                  <a:pt x="f567" y="f568"/>
                </a:cubicBezTo>
                <a:cubicBezTo>
                  <a:pt x="f363" y="f569"/>
                  <a:pt x="f570" y="f316"/>
                  <a:pt x="f571" y="f572"/>
                </a:cubicBezTo>
                <a:cubicBezTo>
                  <a:pt x="f573" y="f574"/>
                  <a:pt x="f474" y="f318"/>
                  <a:pt x="f575" y="f327"/>
                </a:cubicBezTo>
                <a:cubicBezTo>
                  <a:pt x="f576" y="f577"/>
                  <a:pt x="f213" y="f578"/>
                  <a:pt x="f579" y="f580"/>
                </a:cubicBezTo>
                <a:cubicBezTo>
                  <a:pt x="f581" y="f582"/>
                  <a:pt x="f583" y="f584"/>
                  <a:pt x="f585" y="f586"/>
                </a:cubicBezTo>
                <a:cubicBezTo>
                  <a:pt x="f206" y="f587"/>
                  <a:pt x="f588" y="f589"/>
                  <a:pt x="f590" y="f591"/>
                </a:cubicBezTo>
                <a:cubicBezTo>
                  <a:pt x="f592" y="f593"/>
                  <a:pt x="f594" y="f595"/>
                  <a:pt x="f72" y="f596"/>
                </a:cubicBezTo>
                <a:cubicBezTo>
                  <a:pt x="f597" y="f598"/>
                  <a:pt x="f258" y="f599"/>
                  <a:pt x="f600" y="f599"/>
                </a:cubicBezTo>
                <a:cubicBezTo>
                  <a:pt x="f601" y="f602"/>
                  <a:pt x="f603" y="f604"/>
                  <a:pt x="f605" y="f606"/>
                </a:cubicBezTo>
                <a:cubicBezTo>
                  <a:pt x="f607" y="f608"/>
                  <a:pt x="f609" y="f610"/>
                  <a:pt x="f611" y="f612"/>
                </a:cubicBezTo>
                <a:cubicBezTo>
                  <a:pt x="f613" y="f614"/>
                  <a:pt x="f54" y="f615"/>
                  <a:pt x="f616" y="f617"/>
                </a:cubicBezTo>
                <a:cubicBezTo>
                  <a:pt x="f618" y="f619"/>
                  <a:pt x="f620" y="f621"/>
                  <a:pt x="f622" y="f623"/>
                </a:cubicBezTo>
                <a:cubicBezTo>
                  <a:pt x="f624" y="f625"/>
                  <a:pt x="f626" y="f627"/>
                  <a:pt x="f628" y="f629"/>
                </a:cubicBezTo>
                <a:cubicBezTo>
                  <a:pt x="f630" y="f631"/>
                  <a:pt x="f632" y="f633"/>
                  <a:pt x="f634" y="f635"/>
                </a:cubicBezTo>
                <a:cubicBezTo>
                  <a:pt x="f636" y="f637"/>
                  <a:pt x="f638" y="f639"/>
                  <a:pt x="f640" y="f641"/>
                </a:cubicBezTo>
                <a:cubicBezTo>
                  <a:pt x="f642" y="f643"/>
                  <a:pt x="f644" y="f645"/>
                  <a:pt x="f646" y="f647"/>
                </a:cubicBezTo>
                <a:cubicBezTo>
                  <a:pt x="f648" y="f649"/>
                  <a:pt x="f650" y="f651"/>
                  <a:pt x="f652" y="f653"/>
                </a:cubicBezTo>
                <a:cubicBezTo>
                  <a:pt x="f654" y="f655"/>
                  <a:pt x="f656" y="f657"/>
                  <a:pt x="f658" y="f659"/>
                </a:cubicBezTo>
                <a:cubicBezTo>
                  <a:pt x="f660" y="f661"/>
                  <a:pt x="f662" y="f663"/>
                  <a:pt x="f664" y="f665"/>
                </a:cubicBezTo>
                <a:cubicBezTo>
                  <a:pt x="f666" y="f667"/>
                  <a:pt x="f668" y="f669"/>
                  <a:pt x="f670" y="f671"/>
                </a:cubicBezTo>
                <a:cubicBezTo>
                  <a:pt x="f672" y="f673"/>
                  <a:pt x="f674" y="f675"/>
                  <a:pt x="f676" y="f677"/>
                </a:cubicBezTo>
                <a:cubicBezTo>
                  <a:pt x="f678" y="f679"/>
                  <a:pt x="f680" y="f681"/>
                  <a:pt x="f682" y="f683"/>
                </a:cubicBezTo>
                <a:cubicBezTo>
                  <a:pt x="f684" y="f685"/>
                  <a:pt x="f686" y="f687"/>
                  <a:pt x="f688" y="f689"/>
                </a:cubicBezTo>
                <a:cubicBezTo>
                  <a:pt x="f690" y="f691"/>
                  <a:pt x="f692" y="f693"/>
                  <a:pt x="f694" y="f695"/>
                </a:cubicBezTo>
                <a:cubicBezTo>
                  <a:pt x="f678" y="f696"/>
                  <a:pt x="f348" y="f697"/>
                  <a:pt x="f698" y="f699"/>
                </a:cubicBezTo>
                <a:cubicBezTo>
                  <a:pt x="f700" y="f701"/>
                  <a:pt x="f702" y="f703"/>
                  <a:pt x="f571" y="f704"/>
                </a:cubicBezTo>
                <a:cubicBezTo>
                  <a:pt x="f705" y="f706"/>
                  <a:pt x="f707" y="f708"/>
                  <a:pt x="f709" y="f710"/>
                </a:cubicBezTo>
                <a:cubicBezTo>
                  <a:pt x="f711" y="f712"/>
                  <a:pt x="f650" y="f713"/>
                  <a:pt x="f513" y="f714"/>
                </a:cubicBezTo>
                <a:cubicBezTo>
                  <a:pt x="f715" y="f716"/>
                  <a:pt x="f717" y="f718"/>
                  <a:pt x="f719" y="f720"/>
                </a:cubicBezTo>
                <a:cubicBezTo>
                  <a:pt x="f721" y="f722"/>
                  <a:pt x="f723" y="f724"/>
                  <a:pt x="f725" y="f726"/>
                </a:cubicBezTo>
                <a:cubicBezTo>
                  <a:pt x="f727" y="f728"/>
                  <a:pt x="f729" y="f730"/>
                  <a:pt x="f731" y="f732"/>
                </a:cubicBezTo>
                <a:cubicBezTo>
                  <a:pt x="f733" y="f734"/>
                  <a:pt x="f735" y="f732"/>
                  <a:pt x="f736" y="f737"/>
                </a:cubicBezTo>
                <a:cubicBezTo>
                  <a:pt x="f738" y="f739"/>
                  <a:pt x="f740" y="f741"/>
                  <a:pt x="f742" y="f743"/>
                </a:cubicBezTo>
                <a:cubicBezTo>
                  <a:pt x="f744" y="f745"/>
                  <a:pt x="f746" y="f747"/>
                  <a:pt x="f748" y="f749"/>
                </a:cubicBezTo>
                <a:cubicBezTo>
                  <a:pt x="f750" y="f751"/>
                  <a:pt x="f752" y="f753"/>
                  <a:pt x="f754" y="f755"/>
                </a:cubicBezTo>
                <a:cubicBezTo>
                  <a:pt x="f756" y="f757"/>
                  <a:pt x="f758" y="f759"/>
                  <a:pt x="f760" y="f761"/>
                </a:cubicBezTo>
                <a:cubicBezTo>
                  <a:pt x="f762" y="f763"/>
                  <a:pt x="f764" y="f765"/>
                  <a:pt x="f766" y="f767"/>
                </a:cubicBezTo>
                <a:cubicBezTo>
                  <a:pt x="f768" y="f769"/>
                  <a:pt x="f770" y="f771"/>
                  <a:pt x="f576" y="f772"/>
                </a:cubicBezTo>
                <a:cubicBezTo>
                  <a:pt x="f773" y="f774"/>
                  <a:pt x="f775" y="f776"/>
                  <a:pt x="f777" y="f778"/>
                </a:cubicBezTo>
                <a:cubicBezTo>
                  <a:pt x="f779" y="f780"/>
                  <a:pt x="f781" y="f782"/>
                  <a:pt x="f783" y="f784"/>
                </a:cubicBezTo>
                <a:cubicBezTo>
                  <a:pt x="f785" y="f786"/>
                  <a:pt x="f787" y="f788"/>
                  <a:pt x="f789" y="f790"/>
                </a:cubicBezTo>
                <a:cubicBezTo>
                  <a:pt x="f791" y="f792"/>
                  <a:pt x="f793" y="f794"/>
                  <a:pt x="f795" y="f796"/>
                </a:cubicBezTo>
                <a:cubicBezTo>
                  <a:pt x="f204" y="f797"/>
                  <a:pt x="f798" y="f799"/>
                  <a:pt x="f800" y="f801"/>
                </a:cubicBezTo>
                <a:cubicBezTo>
                  <a:pt x="f802" y="f803"/>
                  <a:pt x="f804" y="f805"/>
                  <a:pt x="f806" y="f807"/>
                </a:cubicBezTo>
                <a:cubicBezTo>
                  <a:pt x="f808" y="f809"/>
                  <a:pt x="f810" y="f811"/>
                  <a:pt x="f812" y="f813"/>
                </a:cubicBezTo>
                <a:cubicBezTo>
                  <a:pt x="f814" y="f815"/>
                  <a:pt x="f88" y="f816"/>
                  <a:pt x="f817" y="f818"/>
                </a:cubicBezTo>
                <a:cubicBezTo>
                  <a:pt x="f276" y="f803"/>
                  <a:pt x="f121" y="f819"/>
                  <a:pt x="f127" y="f820"/>
                </a:cubicBezTo>
                <a:cubicBezTo>
                  <a:pt x="f109" y="f821"/>
                  <a:pt x="f822" y="f823"/>
                  <a:pt x="f824" y="f825"/>
                </a:cubicBezTo>
                <a:cubicBezTo>
                  <a:pt x="f826" y="f827"/>
                  <a:pt x="f828" y="f829"/>
                  <a:pt x="f830" y="f831"/>
                </a:cubicBezTo>
                <a:cubicBezTo>
                  <a:pt x="f832" y="f833"/>
                  <a:pt x="f834" y="f835"/>
                  <a:pt x="f836" y="f837"/>
                </a:cubicBezTo>
                <a:cubicBezTo>
                  <a:pt x="f838" y="f839"/>
                  <a:pt x="f840" y="f841"/>
                  <a:pt x="f842" y="f843"/>
                </a:cubicBezTo>
                <a:cubicBezTo>
                  <a:pt x="f844" y="f845"/>
                  <a:pt x="f846" y="f847"/>
                  <a:pt x="f848" y="f849"/>
                </a:cubicBezTo>
                <a:cubicBezTo>
                  <a:pt x="f850" y="f851"/>
                  <a:pt x="f852" y="f853"/>
                  <a:pt x="f854" y="f855"/>
                </a:cubicBezTo>
                <a:cubicBezTo>
                  <a:pt x="f856" y="f857"/>
                  <a:pt x="f858" y="f859"/>
                  <a:pt x="f860" y="f861"/>
                </a:cubicBez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757"/>
                </a:cubicBezTo>
                <a:cubicBezTo>
                  <a:pt x="f891" y="f892"/>
                  <a:pt x="f893" y="f894"/>
                  <a:pt x="f895" y="f896"/>
                </a:cubicBezTo>
                <a:cubicBezTo>
                  <a:pt x="f897" y="f898"/>
                  <a:pt x="f899" y="f900"/>
                  <a:pt x="f901" y="f902"/>
                </a:cubicBezTo>
                <a:cubicBezTo>
                  <a:pt x="f903" y="f904"/>
                  <a:pt x="f905" y="f906"/>
                  <a:pt x="f907" y="f908"/>
                </a:cubicBezTo>
                <a:cubicBezTo>
                  <a:pt x="f909" y="f910"/>
                  <a:pt x="f911" y="f912"/>
                  <a:pt x="f913" y="f914"/>
                </a:cubicBezTo>
                <a:cubicBezTo>
                  <a:pt x="f915" y="f916"/>
                  <a:pt x="f917" y="f918"/>
                  <a:pt x="f919" y="f920"/>
                </a:cubicBezTo>
                <a:cubicBezTo>
                  <a:pt x="f921" y="f922"/>
                  <a:pt x="f923" y="f924"/>
                  <a:pt x="f925" y="f926"/>
                </a:cubicBezTo>
                <a:cubicBezTo>
                  <a:pt x="f927" y="f928"/>
                  <a:pt x="f929" y="f930"/>
                  <a:pt x="f931" y="f932"/>
                </a:cubicBezTo>
                <a:cubicBezTo>
                  <a:pt x="f933" y="f934"/>
                  <a:pt x="f933" y="f934"/>
                  <a:pt x="f935" y="f936"/>
                </a:cubicBezTo>
                <a:cubicBezTo>
                  <a:pt x="f937" y="f938"/>
                  <a:pt x="f937" y="f939"/>
                  <a:pt x="f940" y="f941"/>
                </a:cubicBezTo>
                <a:cubicBezTo>
                  <a:pt x="f942" y="f943"/>
                  <a:pt x="f944" y="f945"/>
                  <a:pt x="f946" y="f947"/>
                </a:cubicBezTo>
                <a:cubicBezTo>
                  <a:pt x="f948" y="f949"/>
                  <a:pt x="f950" y="f951"/>
                  <a:pt x="f952" y="f953"/>
                </a:cubicBezTo>
                <a:cubicBezTo>
                  <a:pt x="f954" y="f955"/>
                  <a:pt x="f956" y="f957"/>
                  <a:pt x="f958" y="f959"/>
                </a:cubicBezTo>
                <a:cubicBezTo>
                  <a:pt x="f960" y="f961"/>
                  <a:pt x="f962" y="f963"/>
                  <a:pt x="f964" y="f965"/>
                </a:cubicBezTo>
                <a:cubicBezTo>
                  <a:pt x="f966" y="f967"/>
                  <a:pt x="f968" y="f671"/>
                  <a:pt x="f969" y="f970"/>
                </a:cubicBezTo>
                <a:cubicBezTo>
                  <a:pt x="f971" y="f972"/>
                  <a:pt x="f973" y="f974"/>
                  <a:pt x="f975" y="f976"/>
                </a:cubicBezTo>
                <a:cubicBezTo>
                  <a:pt x="f977" y="f978"/>
                  <a:pt x="f979" y="f980"/>
                  <a:pt x="f981" y="f982"/>
                </a:cubicBezTo>
                <a:cubicBezTo>
                  <a:pt x="f983" y="f984"/>
                  <a:pt x="f985" y="f986"/>
                  <a:pt x="f987" y="f988"/>
                </a:cubicBezTo>
                <a:cubicBezTo>
                  <a:pt x="f989" y="f990"/>
                  <a:pt x="f964" y="f991"/>
                  <a:pt x="f992" y="f993"/>
                </a:cubicBezTo>
                <a:cubicBezTo>
                  <a:pt x="f994" y="f995"/>
                  <a:pt x="f996" y="f997"/>
                  <a:pt x="f998" y="f999"/>
                </a:cubicBezTo>
                <a:cubicBezTo>
                  <a:pt x="f1000" y="f1001"/>
                  <a:pt x="f1002" y="f1003"/>
                  <a:pt x="f1004" y="f1005"/>
                </a:cubicBezTo>
                <a:cubicBezTo>
                  <a:pt x="f1006" y="f1007"/>
                  <a:pt x="f1008" y="f1009"/>
                  <a:pt x="f1010" y="f1011"/>
                </a:cubicBezTo>
                <a:cubicBezTo>
                  <a:pt x="f1012" y="f1013"/>
                  <a:pt x="f1014" y="f1015"/>
                  <a:pt x="f1016" y="f1017"/>
                </a:cubicBezTo>
                <a:cubicBezTo>
                  <a:pt x="f1018" y="f1019"/>
                  <a:pt x="f1020" y="f1021"/>
                  <a:pt x="f1022" y="f1023"/>
                </a:cubicBezTo>
                <a:cubicBezTo>
                  <a:pt x="f1024" y="f1025"/>
                  <a:pt x="f1026" y="f1027"/>
                  <a:pt x="f1028" y="f1029"/>
                </a:cubicBezTo>
                <a:cubicBezTo>
                  <a:pt x="f1030" y="f1031"/>
                  <a:pt x="f1032" y="f1033"/>
                  <a:pt x="f1034" y="f1035"/>
                </a:cubicBezTo>
                <a:cubicBezTo>
                  <a:pt x="f1036" y="f1037"/>
                  <a:pt x="f1024" y="f1038"/>
                  <a:pt x="f1039" y="f1040"/>
                </a:cubicBezTo>
                <a:cubicBezTo>
                  <a:pt x="f1041" y="f1042"/>
                  <a:pt x="f1043" y="f1044"/>
                  <a:pt x="f1045" y="f1046"/>
                </a:cubicBezTo>
                <a:cubicBezTo>
                  <a:pt x="f1047" y="f1048"/>
                  <a:pt x="f1049" y="f1050"/>
                  <a:pt x="f1051" y="f1052"/>
                </a:cubicBezTo>
                <a:cubicBezTo>
                  <a:pt x="f998" y="f1053"/>
                  <a:pt x="f1054" y="f1055"/>
                  <a:pt x="f1056" y="f1057"/>
                </a:cubicBezTo>
                <a:cubicBezTo>
                  <a:pt x="f1058" y="f1059"/>
                  <a:pt x="f1060" y="f1061"/>
                  <a:pt x="f1062" y="f33"/>
                </a:cubicBezTo>
                <a:cubicBezTo>
                  <a:pt x="f1063" y="f461"/>
                  <a:pt x="f1064" y="f1065"/>
                  <a:pt x="f1066" y="f1067"/>
                </a:cubicBezTo>
                <a:cubicBezTo>
                  <a:pt x="f1068" y="f1069"/>
                  <a:pt x="f1070" y="f1071"/>
                  <a:pt x="f1072" y="f1073"/>
                </a:cubicBezTo>
                <a:cubicBezTo>
                  <a:pt x="f1074" y="f1075"/>
                  <a:pt x="f1062" y="f405"/>
                  <a:pt x="f1076" y="f1077"/>
                </a:cubicBezTo>
                <a:cubicBezTo>
                  <a:pt x="f1078" y="f1079"/>
                  <a:pt x="f1080" y="f1081"/>
                  <a:pt x="f1082" y="f1083"/>
                </a:cubicBezTo>
                <a:cubicBezTo>
                  <a:pt x="f1084" y="f1085"/>
                  <a:pt x="f1086" y="f1087"/>
                  <a:pt x="f1088" y="f1089"/>
                </a:cubicBezTo>
                <a:cubicBezTo>
                  <a:pt x="f1090" y="f1091"/>
                  <a:pt x="f1092" y="f1093"/>
                  <a:pt x="f1094" y="f1095"/>
                </a:cubicBezTo>
                <a:cubicBezTo>
                  <a:pt x="f1096" y="f1097"/>
                  <a:pt x="f1098" y="f1099"/>
                  <a:pt x="f1100" y="f205"/>
                </a:cubicBezTo>
                <a:cubicBezTo>
                  <a:pt x="f1101" y="f1102"/>
                  <a:pt x="f1103" y="f1104"/>
                  <a:pt x="f1105" y="f1106"/>
                </a:cubicBezTo>
                <a:cubicBezTo>
                  <a:pt x="f1107" y="f1108"/>
                  <a:pt x="f1109" y="f432"/>
                  <a:pt x="f1110" y="f1111"/>
                </a:cubicBezTo>
                <a:cubicBezTo>
                  <a:pt x="f1112" y="f1113"/>
                  <a:pt x="f1114" y="f1073"/>
                  <a:pt x="f1115" y="f1116"/>
                </a:cubicBezTo>
                <a:cubicBezTo>
                  <a:pt x="f1117" y="f1118"/>
                  <a:pt x="f1119" y="f197"/>
                  <a:pt x="f1120" y="f1121"/>
                </a:cubicBezTo>
                <a:cubicBezTo>
                  <a:pt x="f1122" y="f1123"/>
                  <a:pt x="f1124" y="f1123"/>
                  <a:pt x="f1125" y="f1126"/>
                </a:cubicBezTo>
                <a:cubicBezTo>
                  <a:pt x="f1127" y="f1128"/>
                  <a:pt x="f1129" y="f1130"/>
                  <a:pt x="f1131" y="f1132"/>
                </a:cubicBezTo>
                <a:cubicBezTo>
                  <a:pt x="f1133" y="f1134"/>
                  <a:pt x="f1135" y="f1136"/>
                  <a:pt x="f1137" y="f1138"/>
                </a:cubicBezTo>
                <a:cubicBezTo>
                  <a:pt x="f1139" y="f1140"/>
                  <a:pt x="f1141" y="f1142"/>
                  <a:pt x="f1143" y="f189"/>
                </a:cubicBezTo>
                <a:cubicBezTo>
                  <a:pt x="f1144" y="f1145"/>
                  <a:pt x="f1146" y="f1147"/>
                  <a:pt x="f1148" y="f1149"/>
                </a:cubicBezTo>
                <a:cubicBezTo>
                  <a:pt x="f1150" y="f1136"/>
                  <a:pt x="f1151" y="f1152"/>
                  <a:pt x="f8" y="f9"/>
                </a:cubicBezTo>
                <a:close/>
                <a:moveTo>
                  <a:pt x="f1153" y="f1154"/>
                </a:moveTo>
                <a:cubicBezTo>
                  <a:pt x="f1155" y="f1156"/>
                  <a:pt x="f1157" y="f1158"/>
                  <a:pt x="f1159" y="f1160"/>
                </a:cubicBezTo>
                <a:cubicBezTo>
                  <a:pt x="f1161" y="f1162"/>
                  <a:pt x="f1163" y="f1164"/>
                  <a:pt x="f1165" y="f1166"/>
                </a:cubicBezTo>
                <a:cubicBezTo>
                  <a:pt x="f1167" y="f1168"/>
                  <a:pt x="f1169" y="f1170"/>
                  <a:pt x="f1171" y="f1172"/>
                </a:cubicBezTo>
                <a:cubicBezTo>
                  <a:pt x="f1173" y="f1174"/>
                  <a:pt x="f1175" y="f1176"/>
                  <a:pt x="f1153" y="f1154"/>
                </a:cubicBezTo>
                <a:close/>
                <a:moveTo>
                  <a:pt x="f1177" y="f1178"/>
                </a:moveTo>
                <a:cubicBezTo>
                  <a:pt x="f1179" y="f1180"/>
                  <a:pt x="f1181" y="f1182"/>
                  <a:pt x="f1183" y="f1184"/>
                </a:cubicBezTo>
                <a:cubicBezTo>
                  <a:pt x="f1185" y="f1186"/>
                  <a:pt x="f1187" y="f1188"/>
                  <a:pt x="f1189" y="f1190"/>
                </a:cubicBezTo>
                <a:cubicBezTo>
                  <a:pt x="f1191" y="f1192"/>
                  <a:pt x="f1193" y="f1194"/>
                  <a:pt x="f1177" y="f1178"/>
                </a:cubicBezTo>
                <a:close/>
              </a:path>
            </a:pathLst>
          </a:custGeom>
          <a:solidFill>
            <a:srgbClr val="F07C98"/>
          </a:solidFill>
          <a:ln cap="flat">
            <a:noFill/>
            <a:prstDash val="solid"/>
          </a:ln>
        </p:spPr>
        <p:txBody>
          <a:bodyPr vert="horz" wrap="square" lIns="91440" tIns="45720" rIns="91440" bIns="45720" anchor="ctr" anchorCtr="0" compatLnSpc="1">
            <a:no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1"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87D4ECB8-C96E-3AE3-2774-24D7B7B5BACC}"/>
              </a:ext>
            </a:extLst>
          </p:cNvPr>
          <p:cNvSpPr txBox="1">
            <a:spLocks noGrp="1"/>
          </p:cNvSpPr>
          <p:nvPr>
            <p:ph type="title"/>
          </p:nvPr>
        </p:nvSpPr>
        <p:spPr>
          <a:xfrm>
            <a:off x="1399032" y="2523744"/>
            <a:ext cx="3831335" cy="1453896"/>
          </a:xfrm>
        </p:spPr>
        <p:txBody>
          <a:bodyPr anchor="b" anchorCtr="1"/>
          <a:lstStyle>
            <a:lvl1pPr algn="ctr">
              <a:defRPr sz="3200">
                <a:solidFill>
                  <a:srgbClr val="FFFFFF"/>
                </a:solidFill>
              </a:defRPr>
            </a:lvl1pPr>
          </a:lstStyle>
          <a:p>
            <a:pPr lvl="0"/>
            <a:r>
              <a:rPr lang="en-US"/>
              <a:t>Click to edit Master title style</a:t>
            </a:r>
            <a:endParaRPr lang="en-GB"/>
          </a:p>
        </p:txBody>
      </p:sp>
      <p:sp>
        <p:nvSpPr>
          <p:cNvPr id="4" name="Picture Placeholder 2">
            <a:extLst>
              <a:ext uri="{FF2B5EF4-FFF2-40B4-BE49-F238E27FC236}">
                <a16:creationId xmlns:a16="http://schemas.microsoft.com/office/drawing/2014/main" id="{8998A84E-BAF9-6C52-C76D-B71A846DCAF6}"/>
              </a:ext>
            </a:extLst>
          </p:cNvPr>
          <p:cNvSpPr txBox="1">
            <a:spLocks noGrp="1"/>
          </p:cNvSpPr>
          <p:nvPr>
            <p:ph type="pic" idx="1"/>
          </p:nvPr>
        </p:nvSpPr>
        <p:spPr>
          <a:xfrm>
            <a:off x="6711696" y="640080"/>
            <a:ext cx="4837176" cy="5568696"/>
          </a:xfrm>
        </p:spPr>
        <p:txBody>
          <a:bodyPr/>
          <a:lstStyle>
            <a:lvl1pPr marL="0" indent="0">
              <a:buNone/>
              <a:defRPr lang="en-US" sz="3200"/>
            </a:lvl1pPr>
          </a:lstStyle>
          <a:p>
            <a:pPr lvl="0"/>
            <a:r>
              <a:rPr lang="en-US"/>
              <a:t>Click icon to add picture</a:t>
            </a:r>
            <a:endParaRPr lang="en-GB"/>
          </a:p>
        </p:txBody>
      </p:sp>
      <p:sp>
        <p:nvSpPr>
          <p:cNvPr id="5" name="Text Placeholder 3">
            <a:extLst>
              <a:ext uri="{FF2B5EF4-FFF2-40B4-BE49-F238E27FC236}">
                <a16:creationId xmlns:a16="http://schemas.microsoft.com/office/drawing/2014/main" id="{1E29A215-0C0B-8D68-5D9C-03C906761A7A}"/>
              </a:ext>
            </a:extLst>
          </p:cNvPr>
          <p:cNvSpPr txBox="1">
            <a:spLocks noGrp="1"/>
          </p:cNvSpPr>
          <p:nvPr>
            <p:ph type="body" idx="2"/>
          </p:nvPr>
        </p:nvSpPr>
        <p:spPr>
          <a:xfrm>
            <a:off x="1655064" y="4087368"/>
            <a:ext cx="3319272" cy="649224"/>
          </a:xfrm>
        </p:spPr>
        <p:txBody>
          <a:bodyPr anchorCtr="1">
            <a:noAutofit/>
          </a:bodyPr>
          <a:lstStyle>
            <a:lvl1pPr marL="0" indent="0" algn="ctr">
              <a:buNone/>
              <a:defRPr lang="en-US" sz="2000" cap="all">
                <a:solidFill>
                  <a:srgbClr val="FFFFFF"/>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D20441C3-F68A-D277-CEBC-0A03B60227FB}"/>
              </a:ext>
            </a:extLst>
          </p:cNvPr>
          <p:cNvSpPr txBox="1">
            <a:spLocks noGrp="1"/>
          </p:cNvSpPr>
          <p:nvPr>
            <p:ph type="dt" sz="half" idx="7"/>
          </p:nvPr>
        </p:nvSpPr>
        <p:spPr/>
        <p:txBody>
          <a:bodyPr/>
          <a:lstStyle>
            <a:lvl1pPr>
              <a:defRPr/>
            </a:lvl1pPr>
          </a:lstStyle>
          <a:p>
            <a:pPr lvl="0"/>
            <a:r>
              <a:rPr lang="en-GB"/>
              <a:t>9/3/20XX</a:t>
            </a:r>
          </a:p>
        </p:txBody>
      </p:sp>
      <p:sp>
        <p:nvSpPr>
          <p:cNvPr id="7" name="Footer Placeholder 5">
            <a:extLst>
              <a:ext uri="{FF2B5EF4-FFF2-40B4-BE49-F238E27FC236}">
                <a16:creationId xmlns:a16="http://schemas.microsoft.com/office/drawing/2014/main" id="{9030A4D9-7BD7-F558-28CF-D5FBFA57DF96}"/>
              </a:ext>
            </a:extLst>
          </p:cNvPr>
          <p:cNvSpPr txBox="1">
            <a:spLocks noGrp="1"/>
          </p:cNvSpPr>
          <p:nvPr>
            <p:ph type="ftr" sz="quarter" idx="9"/>
          </p:nvPr>
        </p:nvSpPr>
        <p:spPr/>
        <p:txBody>
          <a:bodyPr/>
          <a:lstStyle>
            <a:lvl1pPr>
              <a:defRPr/>
            </a:lvl1pPr>
          </a:lstStyle>
          <a:p>
            <a:pPr lvl="0"/>
            <a:r>
              <a:rPr lang="en-GB"/>
              <a:t>Presentation Title</a:t>
            </a:r>
          </a:p>
        </p:txBody>
      </p:sp>
      <p:sp>
        <p:nvSpPr>
          <p:cNvPr id="8" name="Slide Number Placeholder 6">
            <a:extLst>
              <a:ext uri="{FF2B5EF4-FFF2-40B4-BE49-F238E27FC236}">
                <a16:creationId xmlns:a16="http://schemas.microsoft.com/office/drawing/2014/main" id="{0F5EC603-3A06-E3E5-A104-0BF34390F7FE}"/>
              </a:ext>
            </a:extLst>
          </p:cNvPr>
          <p:cNvSpPr txBox="1">
            <a:spLocks noGrp="1"/>
          </p:cNvSpPr>
          <p:nvPr>
            <p:ph type="sldNum" sz="quarter" idx="8"/>
          </p:nvPr>
        </p:nvSpPr>
        <p:spPr/>
        <p:txBody>
          <a:bodyPr/>
          <a:lstStyle>
            <a:lvl1pPr>
              <a:defRPr/>
            </a:lvl1pPr>
          </a:lstStyle>
          <a:p>
            <a:pPr lvl="0"/>
            <a:fld id="{45F6115E-59E7-4223-89B0-C83368DCAD71}" type="slidenum">
              <a:t>‹#›</a:t>
            </a:fld>
            <a:endParaRPr lang="en-GB"/>
          </a:p>
        </p:txBody>
      </p:sp>
    </p:spTree>
    <p:extLst>
      <p:ext uri="{BB962C8B-B14F-4D97-AF65-F5344CB8AC3E}">
        <p14:creationId xmlns:p14="http://schemas.microsoft.com/office/powerpoint/2010/main" val="11120179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543B7F-17D9-713E-6229-D4CE617220B4}"/>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57DF0FA-9C2E-AEBF-16E2-E91BC76DA0B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Quarter level</a:t>
            </a:r>
          </a:p>
          <a:p>
            <a:pPr lvl="4"/>
            <a:r>
              <a:rPr lang="en-GB"/>
              <a:t>Fifth level</a:t>
            </a:r>
          </a:p>
        </p:txBody>
      </p:sp>
      <p:sp>
        <p:nvSpPr>
          <p:cNvPr id="4" name="Date Placeholder 3">
            <a:extLst>
              <a:ext uri="{FF2B5EF4-FFF2-40B4-BE49-F238E27FC236}">
                <a16:creationId xmlns:a16="http://schemas.microsoft.com/office/drawing/2014/main" id="{9E060EC8-4642-EEF3-4A0E-ED107939CB2C}"/>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18"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entury Gothic"/>
              </a:defRPr>
            </a:lvl1pPr>
          </a:lstStyle>
          <a:p>
            <a:pPr lvl="0"/>
            <a:r>
              <a:rPr lang="en-GB"/>
              <a:t>9/3/20XX</a:t>
            </a:r>
          </a:p>
        </p:txBody>
      </p:sp>
      <p:sp>
        <p:nvSpPr>
          <p:cNvPr id="5" name="Footer Placeholder 4">
            <a:extLst>
              <a:ext uri="{FF2B5EF4-FFF2-40B4-BE49-F238E27FC236}">
                <a16:creationId xmlns:a16="http://schemas.microsoft.com/office/drawing/2014/main" id="{AF4926BF-7219-6FEC-4808-AEB7C2D7953D}"/>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18"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entury Gothic"/>
              </a:defRPr>
            </a:lvl1pPr>
          </a:lstStyle>
          <a:p>
            <a:pPr lvl="0"/>
            <a:r>
              <a:rPr lang="en-GB"/>
              <a:t>Presentation Title</a:t>
            </a:r>
          </a:p>
        </p:txBody>
      </p:sp>
      <p:sp>
        <p:nvSpPr>
          <p:cNvPr id="6" name="Slide Number Placeholder 5">
            <a:extLst>
              <a:ext uri="{FF2B5EF4-FFF2-40B4-BE49-F238E27FC236}">
                <a16:creationId xmlns:a16="http://schemas.microsoft.com/office/drawing/2014/main" id="{0EC0373A-4565-D595-88C7-40ADBC9C08B8}"/>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18"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entury Gothic"/>
              </a:defRPr>
            </a:lvl1pPr>
          </a:lstStyle>
          <a:p>
            <a:pPr lvl="0"/>
            <a:fld id="{45CC05E8-4824-4206-97DC-7A1252D1819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914418" rtl="0" fontAlgn="auto" hangingPunct="1">
        <a:lnSpc>
          <a:spcPct val="90000"/>
        </a:lnSpc>
        <a:spcBef>
          <a:spcPts val="0"/>
        </a:spcBef>
        <a:spcAft>
          <a:spcPts val="0"/>
        </a:spcAft>
        <a:buNone/>
        <a:tabLst/>
        <a:defRPr lang="en-US" sz="4400" b="0" i="1" u="none" strike="noStrike" kern="1200" cap="none" spc="0" baseline="0">
          <a:solidFill>
            <a:srgbClr val="000000"/>
          </a:solidFill>
          <a:uFillTx/>
          <a:latin typeface="Elephant"/>
        </a:defRPr>
      </a:lvl1pPr>
    </p:titleStyle>
    <p:bodyStyle>
      <a:lvl1pPr marL="228609" marR="0" lvl="0" indent="-228609" algn="l" defTabSz="914418" rtl="0" fontAlgn="auto" hangingPunct="1">
        <a:lnSpc>
          <a:spcPct val="10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entury Gothic"/>
        </a:defRPr>
      </a:lvl1pPr>
      <a:lvl2pPr marL="685818" marR="0" lvl="1" indent="-228609" algn="l" defTabSz="914418" rtl="0" fontAlgn="auto" hangingPunct="1">
        <a:lnSpc>
          <a:spcPct val="10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entury Gothic"/>
        </a:defRPr>
      </a:lvl2pPr>
      <a:lvl3pPr marL="1143027" marR="0" lvl="2" indent="-228609" algn="l" defTabSz="914418" rtl="0" fontAlgn="auto" hangingPunct="1">
        <a:lnSpc>
          <a:spcPct val="10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entury Gothic"/>
        </a:defRPr>
      </a:lvl3pPr>
      <a:lvl4pPr marL="1600236" marR="0" lvl="3" indent="-228609" algn="l" defTabSz="914418" rtl="0" fontAlgn="auto" hangingPunct="1">
        <a:lnSpc>
          <a:spcPct val="100000"/>
        </a:lnSpc>
        <a:spcBef>
          <a:spcPts val="500"/>
        </a:spcBef>
        <a:spcAft>
          <a:spcPts val="0"/>
        </a:spcAft>
        <a:buSzPct val="100000"/>
        <a:buFont typeface="Arial" pitchFamily="34"/>
        <a:buChar char="•"/>
        <a:tabLst/>
        <a:defRPr lang="en-GB" sz="1801" b="0" i="0" u="none" strike="noStrike" kern="1200" cap="none" spc="0" baseline="0">
          <a:solidFill>
            <a:srgbClr val="000000"/>
          </a:solidFill>
          <a:uFillTx/>
          <a:latin typeface="Century Gothic"/>
        </a:defRPr>
      </a:lvl4pPr>
      <a:lvl5pPr marL="2057454" marR="0" lvl="4" indent="-228609" algn="l" defTabSz="914418" rtl="0" fontAlgn="auto" hangingPunct="1">
        <a:lnSpc>
          <a:spcPct val="100000"/>
        </a:lnSpc>
        <a:spcBef>
          <a:spcPts val="500"/>
        </a:spcBef>
        <a:spcAft>
          <a:spcPts val="0"/>
        </a:spcAft>
        <a:buSzPct val="100000"/>
        <a:buFont typeface="Arial" pitchFamily="34"/>
        <a:buChar char="•"/>
        <a:tabLst/>
        <a:defRPr lang="en-GB" sz="1801"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jp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9.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4.jp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9.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8" Type="http://schemas.openxmlformats.org/officeDocument/2006/relationships/hyperlink" Target="https://doi.org/10.1186/s13033-020-00356-9" TargetMode="External"/><Relationship Id="rId3" Type="http://schemas.openxmlformats.org/officeDocument/2006/relationships/hyperlink" Target="https://doi.org/10.1016/j.ssmph.2023.101370" TargetMode="External"/><Relationship Id="rId7" Type="http://schemas.openxmlformats.org/officeDocument/2006/relationships/hyperlink" Target="https://www.childreninwales.org.uk/professionals/our-work/child-poverty/" TargetMode="External"/><Relationship Id="rId2" Type="http://schemas.openxmlformats.org/officeDocument/2006/relationships/hyperlink" Target="https://www.actionforchildren.org.uk/blog/where-is-child-poverty-increasing-in-the-uk/#:~:text=A%20child%20is%20considered%20to,median)%20income%20for%20that%20year" TargetMode="External"/><Relationship Id="rId1" Type="http://schemas.openxmlformats.org/officeDocument/2006/relationships/slideLayout" Target="../slideLayouts/slideLayout14.xml"/><Relationship Id="rId6" Type="http://schemas.openxmlformats.org/officeDocument/2006/relationships/hyperlink" Target="https://doi.org/10.3390/ijerph191710670" TargetMode="External"/><Relationship Id="rId5" Type="http://schemas.openxmlformats.org/officeDocument/2006/relationships/hyperlink" Target="https://doi.org/10.1606/1044-3894.4306" TargetMode="External"/><Relationship Id="rId10" Type="http://schemas.openxmlformats.org/officeDocument/2006/relationships/hyperlink" Target="http://doi.org/10.55529/jlep.23.1.9" TargetMode="External"/><Relationship Id="rId4" Type="http://schemas.openxmlformats.org/officeDocument/2006/relationships/hyperlink" Target="https://doi.org/10.1080/19452829.2021.1911969" TargetMode="External"/><Relationship Id="rId9" Type="http://schemas.openxmlformats.org/officeDocument/2006/relationships/hyperlink" Target="https://doi.org/10.1016/j.chiabu.2019.04.010"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016/j.psyneuen.2022.105872" TargetMode="External"/><Relationship Id="rId13" Type="http://schemas.openxmlformats.org/officeDocument/2006/relationships/hyperlink" Target="http://doi.org/10.1001/jamapediatrics.2015.1475" TargetMode="External"/><Relationship Id="rId3" Type="http://schemas.openxmlformats.org/officeDocument/2006/relationships/hyperlink" Target="https://doi.org/10.1007/978-94-017-0387-1_7" TargetMode="External"/><Relationship Id="rId7" Type="http://schemas.openxmlformats.org/officeDocument/2006/relationships/hyperlink" Target="https://doi.org/10.1111/j.1746-1561.2008.00288.x" TargetMode="External"/><Relationship Id="rId12" Type="http://schemas.openxmlformats.org/officeDocument/2006/relationships/hyperlink" Target="http://doi.org/10.1093/pch/12.8.667" TargetMode="External"/><Relationship Id="rId2" Type="http://schemas.openxmlformats.org/officeDocument/2006/relationships/notesSlide" Target="../notesSlides/notesSlide21.xml"/><Relationship Id="rId1" Type="http://schemas.openxmlformats.org/officeDocument/2006/relationships/slideLayout" Target="../slideLayouts/slideLayout14.xml"/><Relationship Id="rId6" Type="http://schemas.openxmlformats.org/officeDocument/2006/relationships/hyperlink" Target="http://doi.org/10.1093/pch/12.8.701" TargetMode="External"/><Relationship Id="rId11" Type="http://schemas.openxmlformats.org/officeDocument/2006/relationships/hyperlink" Target="https://doi.org/10.1186/s40639-017-0033-3" TargetMode="External"/><Relationship Id="rId5" Type="http://schemas.openxmlformats.org/officeDocument/2006/relationships/hyperlink" Target="https://busnes.senedd.cymru/documents/s14833/CYP4-09-13%20Papur%202%20-%20Yr%20Athro%20David%20Egan%20Saesneg%20yn%20unig.pdf" TargetMode="External"/><Relationship Id="rId15" Type="http://schemas.openxmlformats.org/officeDocument/2006/relationships/hyperlink" Target="http://doi.org/10.18043/ncm.79.2.124" TargetMode="External"/><Relationship Id="rId10" Type="http://schemas.openxmlformats.org/officeDocument/2006/relationships/hyperlink" Target="http://doi.org/10.1016/j.childyouth.2010.03.004" TargetMode="External"/><Relationship Id="rId4" Type="http://schemas.openxmlformats.org/officeDocument/2006/relationships/hyperlink" Target="https://doi.org/10.1016/bs.irn.2019.12.001" TargetMode="External"/><Relationship Id="rId9" Type="http://schemas.openxmlformats.org/officeDocument/2006/relationships/hyperlink" Target="https://doi.org/10.3389/fpsyg.2022.936053" TargetMode="External"/><Relationship Id="rId14" Type="http://schemas.openxmlformats.org/officeDocument/2006/relationships/hyperlink" Target="https://doi.org/10.1016/j.childyouth.2015.08.013"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doi.org/10.1192/bjb.2020.78" TargetMode="External"/><Relationship Id="rId13" Type="http://schemas.openxmlformats.org/officeDocument/2006/relationships/hyperlink" Target="https://www.ncbi.nlm.nih.gov/books/NBK534819/" TargetMode="External"/><Relationship Id="rId3" Type="http://schemas.openxmlformats.org/officeDocument/2006/relationships/hyperlink" Target="https://doi.org/10.1177/2158244015609666" TargetMode="External"/><Relationship Id="rId7" Type="http://schemas.openxmlformats.org/officeDocument/2006/relationships/hyperlink" Target="https://doi.org/10.1177/1476718X13492936" TargetMode="External"/><Relationship Id="rId12" Type="http://schemas.openxmlformats.org/officeDocument/2006/relationships/hyperlink" Target="http://doi.org/10.1093/pch/17.2.81" TargetMode="External"/><Relationship Id="rId2" Type="http://schemas.openxmlformats.org/officeDocument/2006/relationships/hyperlink" Target="https://files.eric.ed.gov/fulltext/EJ1268230.pdf" TargetMode="External"/><Relationship Id="rId1" Type="http://schemas.openxmlformats.org/officeDocument/2006/relationships/slideLayout" Target="../slideLayouts/slideLayout14.xml"/><Relationship Id="rId6" Type="http://schemas.openxmlformats.org/officeDocument/2006/relationships/hyperlink" Target="https://doi.org/10.1002/smi.2646" TargetMode="External"/><Relationship Id="rId11" Type="http://schemas.openxmlformats.org/officeDocument/2006/relationships/hyperlink" Target="https://doi.org/10.1093/hsw/hlab018" TargetMode="External"/><Relationship Id="rId5" Type="http://schemas.openxmlformats.org/officeDocument/2006/relationships/hyperlink" Target="http://doi.org/10.53841/bpsrep.2018.rep122.10" TargetMode="External"/><Relationship Id="rId10" Type="http://schemas.openxmlformats.org/officeDocument/2006/relationships/hyperlink" Target="http://doi.org/10.1136/archdischild-2018-316702" TargetMode="External"/><Relationship Id="rId4" Type="http://schemas.openxmlformats.org/officeDocument/2006/relationships/hyperlink" Target="https://doi.org/10.1177/1478210317736224" TargetMode="External"/><Relationship Id="rId9" Type="http://schemas.openxmlformats.org/officeDocument/2006/relationships/hyperlink" Target="https://www.researchgate.net/publication/268015931_The_effects_of_poverty_on_academic_achievement#:~:text=More%20recent%20studies%20have%20shown,%2C%202015).%20"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ons.gov.uk/employmentandlabourmarket/peopleinwork/earningsandworkinghours/bulletins/annualsurveyofhoursandearnings/2023" TargetMode="External"/><Relationship Id="rId3" Type="http://schemas.openxmlformats.org/officeDocument/2006/relationships/hyperlink" Target="https://doi.org/10.1177/1365480214553742" TargetMode="External"/><Relationship Id="rId7" Type="http://schemas.openxmlformats.org/officeDocument/2006/relationships/hyperlink" Target="https://www.ons.gov.uk/economy/nationalaccounts/uksectoraccounts/compendium/economicreview/february2020/childpovertyandeducationoutcomesbyethnicity#:~:text=Children%20living%20in%20poverty%20are,on%20later%20outcomes%20in%20adulthood" TargetMode="External"/><Relationship Id="rId2" Type="http://schemas.openxmlformats.org/officeDocument/2006/relationships/hyperlink" Target="https://doi.org/10.1111/bjdp.12268" TargetMode="External"/><Relationship Id="rId1" Type="http://schemas.openxmlformats.org/officeDocument/2006/relationships/slideLayout" Target="../slideLayouts/slideLayout14.xml"/><Relationship Id="rId6" Type="http://schemas.openxmlformats.org/officeDocument/2006/relationships/hyperlink" Target="https://doi.org/10.1007/s10464-010-9385-y" TargetMode="External"/><Relationship Id="rId11" Type="http://schemas.openxmlformats.org/officeDocument/2006/relationships/hyperlink" Target="https://doi.org/10.36347/sjams.2020.v08i09.034" TargetMode="External"/><Relationship Id="rId5" Type="http://schemas.openxmlformats.org/officeDocument/2006/relationships/hyperlink" Target="https://www.ncb.org.uk/about-us/media-centre/news-opinion/growing-poverty-detrimental-childrens-friendships-and-family" TargetMode="External"/><Relationship Id="rId10" Type="http://schemas.openxmlformats.org/officeDocument/2006/relationships/hyperlink" Target="https://doi.org/10.1023/A:1016589814683" TargetMode="External"/><Relationship Id="rId4" Type="http://schemas.openxmlformats.org/officeDocument/2006/relationships/hyperlink" Target="http://doi.org/10.1111/cdev.12743" TargetMode="External"/><Relationship Id="rId9" Type="http://schemas.openxmlformats.org/officeDocument/2006/relationships/hyperlink" Target="https://doi.org/10.1177/07435584211007840"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doi.org/10.1111/j.1746-1561.2005.tb06674.x" TargetMode="External"/><Relationship Id="rId3" Type="http://schemas.openxmlformats.org/officeDocument/2006/relationships/hyperlink" Target="https://doi.org/10.1016/j.pcl.2015.05.008" TargetMode="External"/><Relationship Id="rId7" Type="http://schemas.openxmlformats.org/officeDocument/2006/relationships/hyperlink" Target="https://doi.org/10.5406/amerjpsyc.126.2.0155" TargetMode="External"/><Relationship Id="rId12" Type="http://schemas.openxmlformats.org/officeDocument/2006/relationships/hyperlink" Target="https://doi.org/10.1007/s00127-017-1370-4" TargetMode="External"/><Relationship Id="rId2" Type="http://schemas.openxmlformats.org/officeDocument/2006/relationships/hyperlink" Target="https://www.savethechildren.org.uk/what-we-do/child-poverty/uk-child-poverty/wales" TargetMode="External"/><Relationship Id="rId1" Type="http://schemas.openxmlformats.org/officeDocument/2006/relationships/slideLayout" Target="../slideLayouts/slideLayout14.xml"/><Relationship Id="rId6" Type="http://schemas.openxmlformats.org/officeDocument/2006/relationships/hyperlink" Target="http://doi.org/10.1007/s11205-023-03155-0" TargetMode="External"/><Relationship Id="rId11" Type="http://schemas.openxmlformats.org/officeDocument/2006/relationships/hyperlink" Target="https://doi.org/10.1080/00131881.2023.2235397" TargetMode="External"/><Relationship Id="rId5" Type="http://schemas.openxmlformats.org/officeDocument/2006/relationships/hyperlink" Target="https://research.senedd.wales/research-articles/the-biggest-issue-affecting-children-in-wales-tackling-child-poverty/" TargetMode="External"/><Relationship Id="rId10" Type="http://schemas.openxmlformats.org/officeDocument/2006/relationships/hyperlink" Target="https://doi.org/10.1016/j.ecresq.2021.07.004" TargetMode="External"/><Relationship Id="rId4" Type="http://schemas.openxmlformats.org/officeDocument/2006/relationships/hyperlink" Target="http://doi.org/10.25646/8863" TargetMode="External"/><Relationship Id="rId9" Type="http://schemas.openxmlformats.org/officeDocument/2006/relationships/hyperlink" Target="https://doi.org/10.1080/03054985.2016.1164130"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gov.wales/universal-primary-free-school-meals-upfsm" TargetMode="External"/><Relationship Id="rId2" Type="http://schemas.openxmlformats.org/officeDocument/2006/relationships/hyperlink" Target="http://doi.org/10.1136/jech-2019-212738" TargetMode="External"/><Relationship Id="rId1" Type="http://schemas.openxmlformats.org/officeDocument/2006/relationships/slideLayout" Target="../slideLayouts/slideLayout14.xml"/><Relationship Id="rId6" Type="http://schemas.openxmlformats.org/officeDocument/2006/relationships/hyperlink" Target="http://doi.org/10.1007/s11113-008-9117-2" TargetMode="External"/><Relationship Id="rId5" Type="http://schemas.openxmlformats.org/officeDocument/2006/relationships/hyperlink" Target="http://doi.org/10.3389/fpsyg.2018.01054" TargetMode="External"/><Relationship Id="rId4" Type="http://schemas.openxmlformats.org/officeDocument/2006/relationships/hyperlink" Target="http://doi.org/10.1542/peds.2019-17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4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2C4C4-F460-3260-8B05-34B3A78CF1C3}"/>
              </a:ext>
            </a:extLst>
          </p:cNvPr>
          <p:cNvSpPr txBox="1">
            <a:spLocks noGrp="1"/>
          </p:cNvSpPr>
          <p:nvPr>
            <p:ph type="ctrTitle"/>
          </p:nvPr>
        </p:nvSpPr>
        <p:spPr>
          <a:xfrm>
            <a:off x="453012" y="1673352"/>
            <a:ext cx="5897121" cy="3511296"/>
          </a:xfrm>
        </p:spPr>
        <p:txBody>
          <a:bodyPr anchorCtr="1"/>
          <a:lstStyle/>
          <a:p>
            <a:pPr lvl="0" algn="ctr"/>
            <a:r>
              <a:rPr lang="en-GB" sz="6601" i="0" spc="300">
                <a:latin typeface="Modern Love Grunge" pitchFamily="82"/>
              </a:rPr>
              <a:t>Childhood Poverty</a:t>
            </a:r>
          </a:p>
        </p:txBody>
      </p:sp>
      <p:sp>
        <p:nvSpPr>
          <p:cNvPr id="3" name="Subtitle 2">
            <a:extLst>
              <a:ext uri="{FF2B5EF4-FFF2-40B4-BE49-F238E27FC236}">
                <a16:creationId xmlns:a16="http://schemas.microsoft.com/office/drawing/2014/main" id="{D636A3E4-8861-D84E-E3E6-D1C258A7D821}"/>
              </a:ext>
            </a:extLst>
          </p:cNvPr>
          <p:cNvSpPr txBox="1">
            <a:spLocks noGrp="1"/>
          </p:cNvSpPr>
          <p:nvPr>
            <p:ph type="subTitle" idx="1"/>
          </p:nvPr>
        </p:nvSpPr>
        <p:spPr>
          <a:xfrm>
            <a:off x="0" y="105284"/>
            <a:ext cx="3401568" cy="660279"/>
          </a:xfrm>
        </p:spPr>
        <p:txBody>
          <a:bodyPr/>
          <a:lstStyle/>
          <a:p>
            <a:pPr lvl="0">
              <a:lnSpc>
                <a:spcPct val="80000"/>
              </a:lnSpc>
            </a:pPr>
            <a:r>
              <a:rPr lang="en-GB" sz="1700" spc="300">
                <a:latin typeface="Alasassy Caps" pitchFamily="2"/>
              </a:rPr>
              <a:t>2000778</a:t>
            </a:r>
          </a:p>
          <a:p>
            <a:pPr lvl="0">
              <a:lnSpc>
                <a:spcPct val="80000"/>
              </a:lnSpc>
            </a:pPr>
            <a:r>
              <a:rPr lang="en-GB" sz="1700" spc="300">
                <a:latin typeface="Alasassy Caps" pitchFamily="2"/>
              </a:rPr>
              <a:t>ECCY7007</a:t>
            </a:r>
          </a:p>
        </p:txBody>
      </p:sp>
      <p:pic>
        <p:nvPicPr>
          <p:cNvPr id="4" name="Picture 4">
            <a:extLst>
              <a:ext uri="{FF2B5EF4-FFF2-40B4-BE49-F238E27FC236}">
                <a16:creationId xmlns:a16="http://schemas.microsoft.com/office/drawing/2014/main" id="{0E3622E2-00E1-236C-AD3F-B44CC5DA9CF8}"/>
              </a:ext>
            </a:extLst>
          </p:cNvPr>
          <p:cNvPicPr>
            <a:picLocks noChangeAspect="1"/>
          </p:cNvPicPr>
          <p:nvPr/>
        </p:nvPicPr>
        <p:blipFill>
          <a:blip r:embed="rId3"/>
          <a:srcRect b="8285"/>
          <a:stretch>
            <a:fillRect/>
          </a:stretch>
        </p:blipFill>
        <p:spPr>
          <a:xfrm>
            <a:off x="8222934" y="435428"/>
            <a:ext cx="3305171" cy="2446020"/>
          </a:xfrm>
          <a:prstGeom prst="rect">
            <a:avLst/>
          </a:prstGeom>
          <a:noFill/>
          <a:ln cap="flat">
            <a:noFill/>
          </a:ln>
        </p:spPr>
      </p:pic>
      <p:sp>
        <p:nvSpPr>
          <p:cNvPr id="5" name="TextBox 5">
            <a:extLst>
              <a:ext uri="{FF2B5EF4-FFF2-40B4-BE49-F238E27FC236}">
                <a16:creationId xmlns:a16="http://schemas.microsoft.com/office/drawing/2014/main" id="{D15D51B9-6AEC-670F-0DC2-97EF9BC3D268}"/>
              </a:ext>
            </a:extLst>
          </p:cNvPr>
          <p:cNvSpPr txBox="1"/>
          <p:nvPr/>
        </p:nvSpPr>
        <p:spPr>
          <a:xfrm>
            <a:off x="7996702" y="5267785"/>
            <a:ext cx="4045269" cy="1384995"/>
          </a:xfrm>
          <a:prstGeom prst="rect">
            <a:avLst/>
          </a:prstGeom>
          <a:noFill/>
          <a:ln cap="flat">
            <a:noFill/>
          </a:ln>
        </p:spPr>
        <p:txBody>
          <a:bodyPr vert="horz" wrap="square" lIns="91440" tIns="45720" rIns="91440" bIns="45720" anchor="t" anchorCtr="0" compatLnSpc="1">
            <a:spAutoFit/>
          </a:bodyPr>
          <a:lstStyle/>
          <a:p>
            <a:pPr marL="457209" marR="0" lvl="0" indent="-457209" algn="l" defTabSz="914418"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300" baseline="0">
                <a:solidFill>
                  <a:srgbClr val="000000"/>
                </a:solidFill>
                <a:uFillTx/>
                <a:latin typeface="Baguet Script" pitchFamily="2"/>
                <a:cs typeface="Dreaming Outloud Script Pro" pitchFamily="66"/>
              </a:rPr>
              <a:t>Implications poverty has on the child</a:t>
            </a:r>
          </a:p>
        </p:txBody>
      </p:sp>
      <p:sp>
        <p:nvSpPr>
          <p:cNvPr id="6" name="TextBox 7">
            <a:extLst>
              <a:ext uri="{FF2B5EF4-FFF2-40B4-BE49-F238E27FC236}">
                <a16:creationId xmlns:a16="http://schemas.microsoft.com/office/drawing/2014/main" id="{12164F75-74C4-05E0-EE48-62E67C3889F4}"/>
              </a:ext>
            </a:extLst>
          </p:cNvPr>
          <p:cNvSpPr txBox="1"/>
          <p:nvPr/>
        </p:nvSpPr>
        <p:spPr>
          <a:xfrm>
            <a:off x="9376403" y="2821765"/>
            <a:ext cx="1962146" cy="646334"/>
          </a:xfrm>
          <a:prstGeom prst="rect">
            <a:avLst/>
          </a:prstGeom>
          <a:noFill/>
          <a:ln cap="flat">
            <a:noFill/>
          </a:ln>
        </p:spPr>
        <p:txBody>
          <a:bodyPr vert="horz" wrap="square" lIns="91440" tIns="45720" rIns="91440" bIns="45720" anchor="t" anchorCtr="0" compatLnSpc="1">
            <a:sp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0" cap="none" spc="300" baseline="0">
                <a:solidFill>
                  <a:srgbClr val="000000"/>
                </a:solidFill>
                <a:uFillTx/>
                <a:latin typeface="Modern Love Caps" pitchFamily="82"/>
              </a:rPr>
              <a:t>Who?</a:t>
            </a:r>
            <a:endParaRPr lang="en-GB" sz="3600" b="1" i="0" u="none" strike="noStrike" kern="0" cap="none" spc="300" baseline="0">
              <a:solidFill>
                <a:srgbClr val="000000"/>
              </a:solidFill>
              <a:uFillTx/>
              <a:latin typeface="Modern Love Caps" pitchFamily="82"/>
            </a:endParaRPr>
          </a:p>
        </p:txBody>
      </p:sp>
      <p:sp>
        <p:nvSpPr>
          <p:cNvPr id="7" name="TextBox 8">
            <a:extLst>
              <a:ext uri="{FF2B5EF4-FFF2-40B4-BE49-F238E27FC236}">
                <a16:creationId xmlns:a16="http://schemas.microsoft.com/office/drawing/2014/main" id="{287A9941-B0AF-791C-52B7-4BA9A334F2EC}"/>
              </a:ext>
            </a:extLst>
          </p:cNvPr>
          <p:cNvSpPr txBox="1"/>
          <p:nvPr/>
        </p:nvSpPr>
        <p:spPr>
          <a:xfrm>
            <a:off x="9376403" y="4752465"/>
            <a:ext cx="1962146" cy="646334"/>
          </a:xfrm>
          <a:prstGeom prst="rect">
            <a:avLst/>
          </a:prstGeom>
          <a:noFill/>
          <a:ln cap="flat">
            <a:noFill/>
          </a:ln>
        </p:spPr>
        <p:txBody>
          <a:bodyPr vert="horz" wrap="square" lIns="91440" tIns="45720" rIns="91440" bIns="45720" anchor="t" anchorCtr="0" compatLnSpc="1">
            <a:sp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0" cap="none" spc="300" baseline="0">
                <a:solidFill>
                  <a:srgbClr val="000000"/>
                </a:solidFill>
                <a:uFillTx/>
                <a:latin typeface="Modern Love Caps" pitchFamily="82"/>
              </a:rPr>
              <a:t>What?</a:t>
            </a:r>
            <a:endParaRPr lang="en-GB" sz="3600" b="1" i="0" u="none" strike="noStrike" kern="0" cap="none" spc="300" baseline="0">
              <a:solidFill>
                <a:srgbClr val="000000"/>
              </a:solidFill>
              <a:uFillTx/>
              <a:latin typeface="Modern Love Caps" pitchFamily="82"/>
            </a:endParaRPr>
          </a:p>
        </p:txBody>
      </p:sp>
      <p:sp>
        <p:nvSpPr>
          <p:cNvPr id="8" name="TextBox 9">
            <a:extLst>
              <a:ext uri="{FF2B5EF4-FFF2-40B4-BE49-F238E27FC236}">
                <a16:creationId xmlns:a16="http://schemas.microsoft.com/office/drawing/2014/main" id="{0E8B952A-BD32-7AB7-9C66-F90C3BF17C6C}"/>
              </a:ext>
            </a:extLst>
          </p:cNvPr>
          <p:cNvSpPr txBox="1"/>
          <p:nvPr/>
        </p:nvSpPr>
        <p:spPr>
          <a:xfrm>
            <a:off x="7974802" y="3367470"/>
            <a:ext cx="4045269" cy="1384995"/>
          </a:xfrm>
          <a:prstGeom prst="rect">
            <a:avLst/>
          </a:prstGeom>
          <a:noFill/>
          <a:ln cap="flat">
            <a:noFill/>
          </a:ln>
        </p:spPr>
        <p:txBody>
          <a:bodyPr vert="horz" wrap="square" lIns="91440" tIns="45720" rIns="91440" bIns="45720" anchor="t" anchorCtr="0" compatLnSpc="1">
            <a:spAutoFit/>
          </a:bodyPr>
          <a:lstStyle/>
          <a:p>
            <a:pPr marL="457209" marR="0" lvl="0" indent="-457209" algn="l" defTabSz="914418"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300" baseline="0">
                <a:solidFill>
                  <a:srgbClr val="000000"/>
                </a:solidFill>
                <a:uFillTx/>
                <a:latin typeface="Baguet Script" pitchFamily="2"/>
                <a:cs typeface="Dreaming Outloud Script Pro" pitchFamily="66"/>
              </a:rPr>
              <a:t>Focussed age range: 7-11 years old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48">
    <p:spTree>
      <p:nvGrpSpPr>
        <p:cNvPr id="1" name=""/>
        <p:cNvGrpSpPr/>
        <p:nvPr/>
      </p:nvGrpSpPr>
      <p:grpSpPr>
        <a:xfrm>
          <a:off x="0" y="0"/>
          <a:ext cx="0" cy="0"/>
          <a:chOff x="0" y="0"/>
          <a:chExt cx="0" cy="0"/>
        </a:xfrm>
      </p:grpSpPr>
      <p:pic>
        <p:nvPicPr>
          <p:cNvPr id="2" name="Picture Placeholder 20" descr="A person sitting on steps with a broken shoe&#10;&#10;Description automatically generated">
            <a:extLst>
              <a:ext uri="{FF2B5EF4-FFF2-40B4-BE49-F238E27FC236}">
                <a16:creationId xmlns:a16="http://schemas.microsoft.com/office/drawing/2014/main" id="{8651E4FF-EEEF-36A8-6CC3-E693E094686F}"/>
              </a:ext>
            </a:extLst>
          </p:cNvPr>
          <p:cNvPicPr>
            <a:picLocks noGrp="1" noChangeAspect="1"/>
          </p:cNvPicPr>
          <p:nvPr>
            <p:ph type="pic" idx="4294967295"/>
          </p:nvPr>
        </p:nvPicPr>
        <p:blipFill>
          <a:blip r:embed="rId3"/>
          <a:srcRect l="3373" r="3373"/>
          <a:stretch>
            <a:fillRect/>
          </a:stretch>
        </p:blipFill>
        <p:spPr>
          <a:xfrm>
            <a:off x="5404286" y="3163631"/>
            <a:ext cx="3675622" cy="3694368"/>
          </a:xfrm>
        </p:spPr>
      </p:pic>
      <p:pic>
        <p:nvPicPr>
          <p:cNvPr id="3" name="Picture Placeholder 24" descr="A child holding a bowl&#10;&#10;Description automatically generated">
            <a:extLst>
              <a:ext uri="{FF2B5EF4-FFF2-40B4-BE49-F238E27FC236}">
                <a16:creationId xmlns:a16="http://schemas.microsoft.com/office/drawing/2014/main" id="{94F4BB1E-87BD-746E-7921-CA8C5D8907A6}"/>
              </a:ext>
            </a:extLst>
          </p:cNvPr>
          <p:cNvPicPr>
            <a:picLocks noGrp="1" noChangeAspect="1"/>
          </p:cNvPicPr>
          <p:nvPr>
            <p:ph type="pic" idx="4294967295"/>
          </p:nvPr>
        </p:nvPicPr>
        <p:blipFill>
          <a:blip r:embed="rId4"/>
          <a:srcRect l="11909" r="11909"/>
          <a:stretch>
            <a:fillRect/>
          </a:stretch>
        </p:blipFill>
        <p:spPr>
          <a:xfrm>
            <a:off x="5405375" y="0"/>
            <a:ext cx="3674187" cy="3163888"/>
          </a:xfrm>
        </p:spPr>
      </p:pic>
      <p:sp>
        <p:nvSpPr>
          <p:cNvPr id="4" name="Title 3">
            <a:extLst>
              <a:ext uri="{FF2B5EF4-FFF2-40B4-BE49-F238E27FC236}">
                <a16:creationId xmlns:a16="http://schemas.microsoft.com/office/drawing/2014/main" id="{87528897-D829-34CC-2FBC-BF691CAA9075}"/>
              </a:ext>
            </a:extLst>
          </p:cNvPr>
          <p:cNvSpPr txBox="1">
            <a:spLocks noGrp="1"/>
          </p:cNvSpPr>
          <p:nvPr>
            <p:ph type="title"/>
          </p:nvPr>
        </p:nvSpPr>
        <p:spPr>
          <a:xfrm>
            <a:off x="1800974" y="-484952"/>
            <a:ext cx="4541523" cy="2103440"/>
          </a:xfrm>
        </p:spPr>
        <p:txBody>
          <a:bodyPr/>
          <a:lstStyle/>
          <a:p>
            <a:pPr lvl="0"/>
            <a:r>
              <a:rPr lang="en-GB" sz="4400" i="0">
                <a:latin typeface="Modern Love Caps" pitchFamily="82"/>
              </a:rPr>
              <a:t>What?</a:t>
            </a:r>
          </a:p>
        </p:txBody>
      </p:sp>
      <p:sp>
        <p:nvSpPr>
          <p:cNvPr id="5" name="Content Placeholder 4">
            <a:extLst>
              <a:ext uri="{FF2B5EF4-FFF2-40B4-BE49-F238E27FC236}">
                <a16:creationId xmlns:a16="http://schemas.microsoft.com/office/drawing/2014/main" id="{1DA4B6EB-3A28-4C8C-B687-C6882D887DD5}"/>
              </a:ext>
            </a:extLst>
          </p:cNvPr>
          <p:cNvSpPr txBox="1">
            <a:spLocks noGrp="1"/>
          </p:cNvSpPr>
          <p:nvPr>
            <p:ph type="body" idx="4294967295"/>
          </p:nvPr>
        </p:nvSpPr>
        <p:spPr>
          <a:xfrm>
            <a:off x="384715" y="566772"/>
            <a:ext cx="4353184" cy="1909075"/>
          </a:xfrm>
        </p:spPr>
        <p:txBody>
          <a:bodyPr/>
          <a:lstStyle/>
          <a:p>
            <a:pPr marL="342909" lvl="0" indent="-342909" algn="just">
              <a:lnSpc>
                <a:spcPct val="150000"/>
              </a:lnSpc>
            </a:pPr>
            <a:r>
              <a:rPr lang="en-GB">
                <a:latin typeface="Baguet Script" pitchFamily="2"/>
              </a:rPr>
              <a:t>Household income below 60% of the median</a:t>
            </a:r>
          </a:p>
          <a:p>
            <a:pPr marL="0" lvl="0" indent="0">
              <a:lnSpc>
                <a:spcPct val="80000"/>
              </a:lnSpc>
              <a:buNone/>
            </a:pPr>
            <a:endParaRPr lang="en-GB" sz="800"/>
          </a:p>
        </p:txBody>
      </p:sp>
      <p:pic>
        <p:nvPicPr>
          <p:cNvPr id="6" name="Picture Placeholder 8" descr="A child eating a sandwich&#10;&#10;Description automatically generated">
            <a:extLst>
              <a:ext uri="{FF2B5EF4-FFF2-40B4-BE49-F238E27FC236}">
                <a16:creationId xmlns:a16="http://schemas.microsoft.com/office/drawing/2014/main" id="{D2333BD7-A98A-0BBF-8689-672D59770BE2}"/>
              </a:ext>
            </a:extLst>
          </p:cNvPr>
          <p:cNvPicPr>
            <a:picLocks noGrp="1" noChangeAspect="1"/>
          </p:cNvPicPr>
          <p:nvPr>
            <p:ph type="pic" idx="4294967295"/>
          </p:nvPr>
        </p:nvPicPr>
        <p:blipFill>
          <a:blip r:embed="rId5"/>
          <a:srcRect l="30269" r="30269"/>
          <a:stretch>
            <a:fillRect/>
          </a:stretch>
        </p:blipFill>
        <p:spPr>
          <a:xfrm>
            <a:off x="8953393" y="0"/>
            <a:ext cx="3238109" cy="3694368"/>
          </a:xfrm>
        </p:spPr>
      </p:pic>
      <p:pic>
        <p:nvPicPr>
          <p:cNvPr id="7" name="Picture Placeholder 15" descr="A child holding a cabinet over his head&#10;&#10;Description automatically generated">
            <a:extLst>
              <a:ext uri="{FF2B5EF4-FFF2-40B4-BE49-F238E27FC236}">
                <a16:creationId xmlns:a16="http://schemas.microsoft.com/office/drawing/2014/main" id="{F1EAE5B4-C210-F684-3429-942EFCCC8C7A}"/>
              </a:ext>
            </a:extLst>
          </p:cNvPr>
          <p:cNvPicPr>
            <a:picLocks noGrp="1" noChangeAspect="1"/>
          </p:cNvPicPr>
          <p:nvPr>
            <p:ph type="pic" idx="4294967295"/>
          </p:nvPr>
        </p:nvPicPr>
        <p:blipFill>
          <a:blip r:embed="rId6"/>
          <a:srcRect l="17334" r="17334"/>
          <a:stretch>
            <a:fillRect/>
          </a:stretch>
        </p:blipFill>
        <p:spPr>
          <a:xfrm>
            <a:off x="8955011" y="3694111"/>
            <a:ext cx="3235403" cy="3163888"/>
          </a:xfrm>
        </p:spPr>
      </p:pic>
      <p:sp>
        <p:nvSpPr>
          <p:cNvPr id="8" name="Title 3">
            <a:extLst>
              <a:ext uri="{FF2B5EF4-FFF2-40B4-BE49-F238E27FC236}">
                <a16:creationId xmlns:a16="http://schemas.microsoft.com/office/drawing/2014/main" id="{336746A8-BEA1-A5E1-1046-DC2D8D0EDE66}"/>
              </a:ext>
            </a:extLst>
          </p:cNvPr>
          <p:cNvSpPr txBox="1"/>
          <p:nvPr/>
        </p:nvSpPr>
        <p:spPr>
          <a:xfrm>
            <a:off x="1807366" y="1325559"/>
            <a:ext cx="4541523" cy="2103440"/>
          </a:xfrm>
          <a:prstGeom prst="rect">
            <a:avLst/>
          </a:prstGeom>
          <a:noFill/>
          <a:ln cap="flat">
            <a:noFill/>
          </a:ln>
        </p:spPr>
        <p:txBody>
          <a:bodyPr vert="horz" wrap="square" lIns="91440" tIns="45720" rIns="91440" bIns="45720" anchor="ctr" anchorCtr="0" compatLnSpc="1">
            <a:normAutofit/>
          </a:bodyPr>
          <a:lstStyle/>
          <a:p>
            <a:pPr marL="0" marR="0" lvl="0" indent="0" algn="l" defTabSz="914418"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4400" b="0" i="0" u="none" strike="noStrike" kern="0" cap="none" spc="0" baseline="0">
                <a:solidFill>
                  <a:srgbClr val="000000"/>
                </a:solidFill>
                <a:uFillTx/>
                <a:latin typeface="Modern Love Caps" pitchFamily="82"/>
              </a:rPr>
              <a:t>Who?</a:t>
            </a:r>
          </a:p>
        </p:txBody>
      </p:sp>
      <p:sp>
        <p:nvSpPr>
          <p:cNvPr id="9" name="Content Placeholder 4">
            <a:extLst>
              <a:ext uri="{FF2B5EF4-FFF2-40B4-BE49-F238E27FC236}">
                <a16:creationId xmlns:a16="http://schemas.microsoft.com/office/drawing/2014/main" id="{31767311-2EC6-C08E-96FE-DE52D00681D0}"/>
              </a:ext>
            </a:extLst>
          </p:cNvPr>
          <p:cNvSpPr txBox="1"/>
          <p:nvPr/>
        </p:nvSpPr>
        <p:spPr>
          <a:xfrm>
            <a:off x="39566" y="3816989"/>
            <a:ext cx="4353184" cy="1075370"/>
          </a:xfrm>
          <a:prstGeom prst="rect">
            <a:avLst/>
          </a:prstGeom>
          <a:noFill/>
          <a:ln cap="flat">
            <a:noFill/>
          </a:ln>
        </p:spPr>
        <p:txBody>
          <a:bodyPr vert="horz" wrap="square" lIns="91440" tIns="45720" rIns="91440" bIns="45720" anchor="t" anchorCtr="0" compatLnSpc="1">
            <a:normAutofit/>
          </a:bodyPr>
          <a:lstStyle/>
          <a:p>
            <a:pPr marL="0" marR="0" lvl="0" indent="0" algn="l" defTabSz="914418" rtl="0" fontAlgn="auto" hangingPunct="1">
              <a:lnSpc>
                <a:spcPct val="100000"/>
              </a:lnSpc>
              <a:spcBef>
                <a:spcPts val="1000"/>
              </a:spcBef>
              <a:spcAft>
                <a:spcPts val="0"/>
              </a:spcAft>
              <a:buNone/>
              <a:tabLst/>
              <a:defRPr sz="1800" b="0" i="0" u="none" strike="noStrike" kern="0" cap="none" spc="0" baseline="0">
                <a:solidFill>
                  <a:srgbClr val="000000"/>
                </a:solidFill>
                <a:uFillTx/>
              </a:defRPr>
            </a:pPr>
            <a:endParaRPr lang="en-GB" sz="2000" b="0" i="0" u="none" strike="noStrike" kern="0" cap="none" spc="0" baseline="0">
              <a:solidFill>
                <a:srgbClr val="000000"/>
              </a:solidFill>
              <a:uFillTx/>
              <a:latin typeface="Century Gothic"/>
            </a:endParaRPr>
          </a:p>
        </p:txBody>
      </p:sp>
      <p:sp>
        <p:nvSpPr>
          <p:cNvPr id="10" name="TextBox 28">
            <a:extLst>
              <a:ext uri="{FF2B5EF4-FFF2-40B4-BE49-F238E27FC236}">
                <a16:creationId xmlns:a16="http://schemas.microsoft.com/office/drawing/2014/main" id="{46D29D86-A02E-9ABB-A428-90BB9B88FE84}"/>
              </a:ext>
            </a:extLst>
          </p:cNvPr>
          <p:cNvSpPr txBox="1"/>
          <p:nvPr/>
        </p:nvSpPr>
        <p:spPr>
          <a:xfrm>
            <a:off x="285219" y="2439939"/>
            <a:ext cx="4945687" cy="1969453"/>
          </a:xfrm>
          <a:prstGeom prst="rect">
            <a:avLst/>
          </a:prstGeom>
          <a:noFill/>
          <a:ln cap="flat">
            <a:noFill/>
          </a:ln>
        </p:spPr>
        <p:txBody>
          <a:bodyPr vert="horz" wrap="square" lIns="91440" tIns="45720" rIns="91440" bIns="45720" anchor="t" anchorCtr="0" compatLnSpc="1">
            <a:spAutoFit/>
          </a:bodyPr>
          <a:lstStyle/>
          <a:p>
            <a:pPr marL="285759" marR="0" lvl="0" indent="-285759" algn="just"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Baguet Script" pitchFamily="2"/>
              </a:rPr>
              <a:t>28% of children in Wales</a:t>
            </a:r>
          </a:p>
          <a:p>
            <a:pPr marL="285759" marR="0" lvl="0" indent="-285759" algn="just"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Baguet Script" pitchFamily="2"/>
              </a:rPr>
              <a:t>One third of children in Wales</a:t>
            </a:r>
          </a:p>
          <a:p>
            <a:pPr marL="285759" marR="0" lvl="0" indent="-285759" algn="just"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Baguet Script" pitchFamily="2"/>
              </a:rPr>
              <a:t>Approx 200,000 children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47">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ACB2033D-090F-19DB-B71F-20A9B3EE14B8}"/>
              </a:ext>
            </a:extLst>
          </p:cNvPr>
          <p:cNvSpPr txBox="1">
            <a:spLocks noGrp="1"/>
          </p:cNvSpPr>
          <p:nvPr>
            <p:ph type="title"/>
          </p:nvPr>
        </p:nvSpPr>
        <p:spPr>
          <a:xfrm>
            <a:off x="1616531" y="2242465"/>
            <a:ext cx="4266114" cy="2373087"/>
          </a:xfrm>
        </p:spPr>
        <p:txBody>
          <a:bodyPr/>
          <a:lstStyle/>
          <a:p>
            <a:pPr lvl="0"/>
            <a:r>
              <a:rPr lang="en-GB" sz="4800" i="0" spc="300">
                <a:latin typeface="Modern Love Caps" pitchFamily="82"/>
              </a:rPr>
              <a:t>Consequences </a:t>
            </a:r>
          </a:p>
        </p:txBody>
      </p:sp>
      <p:sp>
        <p:nvSpPr>
          <p:cNvPr id="3" name="TextBox 1">
            <a:extLst>
              <a:ext uri="{FF2B5EF4-FFF2-40B4-BE49-F238E27FC236}">
                <a16:creationId xmlns:a16="http://schemas.microsoft.com/office/drawing/2014/main" id="{4A64F6B2-F82D-3322-A51F-0C7F1D453887}"/>
              </a:ext>
            </a:extLst>
          </p:cNvPr>
          <p:cNvSpPr txBox="1"/>
          <p:nvPr/>
        </p:nvSpPr>
        <p:spPr>
          <a:xfrm>
            <a:off x="6736083" y="1316470"/>
            <a:ext cx="4737232" cy="3714868"/>
          </a:xfrm>
          <a:prstGeom prst="rect">
            <a:avLst/>
          </a:prstGeom>
          <a:noFill/>
          <a:ln cap="flat">
            <a:noFill/>
          </a:ln>
        </p:spPr>
        <p:txBody>
          <a:bodyPr vert="horz" wrap="square" lIns="91440" tIns="45720" rIns="91440" bIns="45720" anchor="t" anchorCtr="1" compatLnSpc="1">
            <a:spAutoFit/>
          </a:bodyPr>
          <a:lstStyle/>
          <a:p>
            <a:pPr marL="285759" marR="0" lvl="0" indent="-28575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Poorer mental health</a:t>
            </a:r>
          </a:p>
          <a:p>
            <a:pPr marL="285759" marR="0" lvl="0" indent="-28575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Poorer physical health</a:t>
            </a:r>
          </a:p>
          <a:p>
            <a:pPr marL="285759" marR="0" lvl="0" indent="-28575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Lower school attainment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name="Slide149">
    <p:bg>
      <p:bgPr>
        <a:blipFill>
          <a:blip r:embed="rId3"/>
          <a:tile/>
        </a:blipFill>
        <a:effectLst/>
      </p:bgPr>
    </p:bg>
    <p:spTree>
      <p:nvGrpSpPr>
        <p:cNvPr id="1" name=""/>
        <p:cNvGrpSpPr/>
        <p:nvPr/>
      </p:nvGrpSpPr>
      <p:grpSpPr>
        <a:xfrm>
          <a:off x="0" y="0"/>
          <a:ext cx="0" cy="0"/>
          <a:chOff x="0" y="0"/>
          <a:chExt cx="0" cy="0"/>
        </a:xfrm>
      </p:grpSpPr>
      <p:pic>
        <p:nvPicPr>
          <p:cNvPr id="2" name="Picture Placeholder 28" descr="A child's head with text in the brain&#10;&#10;Description automatically generated">
            <a:extLst>
              <a:ext uri="{FF2B5EF4-FFF2-40B4-BE49-F238E27FC236}">
                <a16:creationId xmlns:a16="http://schemas.microsoft.com/office/drawing/2014/main" id="{5C353893-E61C-A3D8-F7E9-2E25F39A3A38}"/>
              </a:ext>
            </a:extLst>
          </p:cNvPr>
          <p:cNvPicPr>
            <a:picLocks noGrp="1" noChangeAspect="1"/>
          </p:cNvPicPr>
          <p:nvPr>
            <p:ph type="pic" idx="4294967295"/>
          </p:nvPr>
        </p:nvPicPr>
        <p:blipFill>
          <a:blip r:embed="rId4"/>
          <a:srcRect l="27375" r="27375"/>
          <a:stretch>
            <a:fillRect/>
          </a:stretch>
        </p:blipFill>
        <p:spPr>
          <a:xfrm>
            <a:off x="-9153" y="0"/>
            <a:ext cx="6105137" cy="6240789"/>
          </a:xfrm>
        </p:spPr>
      </p:pic>
      <p:pic>
        <p:nvPicPr>
          <p:cNvPr id="3" name="Picture Placeholder 32" descr="A cartoon of a child sitting in a bed&#10;&#10;Description automatically generated">
            <a:extLst>
              <a:ext uri="{FF2B5EF4-FFF2-40B4-BE49-F238E27FC236}">
                <a16:creationId xmlns:a16="http://schemas.microsoft.com/office/drawing/2014/main" id="{39788054-24DF-63AB-5905-2F0B1B962FD8}"/>
              </a:ext>
            </a:extLst>
          </p:cNvPr>
          <p:cNvPicPr>
            <a:picLocks noGrp="1" noChangeAspect="1"/>
          </p:cNvPicPr>
          <p:nvPr>
            <p:ph type="pic" idx="4294967295"/>
          </p:nvPr>
        </p:nvPicPr>
        <p:blipFill>
          <a:blip r:embed="rId5"/>
          <a:srcRect l="14162" r="14162"/>
          <a:stretch>
            <a:fillRect/>
          </a:stretch>
        </p:blipFill>
        <p:spPr>
          <a:xfrm>
            <a:off x="6614577" y="0"/>
            <a:ext cx="5092787" cy="3996083"/>
          </a:xfrm>
        </p:spPr>
      </p:pic>
      <p:sp>
        <p:nvSpPr>
          <p:cNvPr id="4" name="Title 3">
            <a:extLst>
              <a:ext uri="{FF2B5EF4-FFF2-40B4-BE49-F238E27FC236}">
                <a16:creationId xmlns:a16="http://schemas.microsoft.com/office/drawing/2014/main" id="{267A72D5-BD4E-C502-CE58-D822066BB18A}"/>
              </a:ext>
            </a:extLst>
          </p:cNvPr>
          <p:cNvSpPr txBox="1">
            <a:spLocks noGrp="1"/>
          </p:cNvSpPr>
          <p:nvPr>
            <p:ph type="title"/>
          </p:nvPr>
        </p:nvSpPr>
        <p:spPr>
          <a:xfrm>
            <a:off x="5599172" y="4529324"/>
            <a:ext cx="6108192" cy="1463040"/>
          </a:xfrm>
        </p:spPr>
        <p:txBody>
          <a:bodyPr/>
          <a:lstStyle/>
          <a:p>
            <a:pPr lvl="0"/>
            <a:r>
              <a:rPr lang="en-GB" i="0">
                <a:latin typeface="Modern Love Caps" pitchFamily="82"/>
              </a:rPr>
              <a:t>Adverse Childhood Experiences </a:t>
            </a:r>
          </a:p>
        </p:txBody>
      </p:sp>
      <p:sp>
        <p:nvSpPr>
          <p:cNvPr id="5" name="TextBox 35">
            <a:extLst>
              <a:ext uri="{FF2B5EF4-FFF2-40B4-BE49-F238E27FC236}">
                <a16:creationId xmlns:a16="http://schemas.microsoft.com/office/drawing/2014/main" id="{6143022D-41CD-47A3-D39C-E6518B49D6D1}"/>
              </a:ext>
            </a:extLst>
          </p:cNvPr>
          <p:cNvSpPr txBox="1"/>
          <p:nvPr/>
        </p:nvSpPr>
        <p:spPr>
          <a:xfrm>
            <a:off x="6614577" y="5860682"/>
            <a:ext cx="5453518" cy="760213"/>
          </a:xfrm>
          <a:prstGeom prst="rect">
            <a:avLst/>
          </a:prstGeom>
          <a:noFill/>
          <a:ln cap="flat">
            <a:noFill/>
          </a:ln>
        </p:spPr>
        <p:txBody>
          <a:bodyPr vert="horz" wrap="square" lIns="91440" tIns="45720" rIns="91440" bIns="45720" anchor="t" anchorCtr="0" compatLnSpc="1">
            <a:spAutoFit/>
          </a:bodyPr>
          <a:lstStyle/>
          <a:p>
            <a:pPr marL="0" marR="0" lvl="0" indent="0" algn="just"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Baguet Script" pitchFamily="2"/>
              </a:rPr>
              <a:t>Is poverty classed as an ACE?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4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362BF-3255-72CF-6484-999CE96CCA15}"/>
              </a:ext>
            </a:extLst>
          </p:cNvPr>
          <p:cNvSpPr txBox="1">
            <a:spLocks noGrp="1"/>
          </p:cNvSpPr>
          <p:nvPr>
            <p:ph type="title"/>
          </p:nvPr>
        </p:nvSpPr>
        <p:spPr>
          <a:xfrm>
            <a:off x="-152403" y="426082"/>
            <a:ext cx="2880360" cy="1325559"/>
          </a:xfrm>
        </p:spPr>
        <p:txBody>
          <a:bodyPr anchorCtr="1"/>
          <a:lstStyle/>
          <a:p>
            <a:pPr lvl="0" algn="ctr"/>
            <a:r>
              <a:rPr lang="en-GB" i="0" spc="300">
                <a:latin typeface="Modern Love Caps" pitchFamily="82"/>
              </a:rPr>
              <a:t>7-11 years </a:t>
            </a:r>
            <a:br>
              <a:rPr lang="en-GB" i="0" spc="300">
                <a:latin typeface="Modern Love Caps" pitchFamily="82"/>
              </a:rPr>
            </a:br>
            <a:r>
              <a:rPr lang="en-GB" i="0" spc="300">
                <a:latin typeface="Modern Love Caps" pitchFamily="82"/>
              </a:rPr>
              <a:t>old</a:t>
            </a:r>
          </a:p>
        </p:txBody>
      </p:sp>
      <p:sp>
        <p:nvSpPr>
          <p:cNvPr id="3" name="TextBox 8">
            <a:extLst>
              <a:ext uri="{FF2B5EF4-FFF2-40B4-BE49-F238E27FC236}">
                <a16:creationId xmlns:a16="http://schemas.microsoft.com/office/drawing/2014/main" id="{0C7C61CA-928C-ABEA-F86A-7925DB95BE78}"/>
              </a:ext>
            </a:extLst>
          </p:cNvPr>
          <p:cNvSpPr txBox="1"/>
          <p:nvPr/>
        </p:nvSpPr>
        <p:spPr>
          <a:xfrm>
            <a:off x="2810335" y="1199555"/>
            <a:ext cx="8397236" cy="3455563"/>
          </a:xfrm>
          <a:prstGeom prst="rect">
            <a:avLst/>
          </a:prstGeom>
          <a:noFill/>
          <a:ln cap="flat">
            <a:noFill/>
          </a:ln>
        </p:spPr>
        <p:txBody>
          <a:bodyPr vert="horz" wrap="square" lIns="91440" tIns="45720" rIns="91440" bIns="45720" anchor="t" anchorCtr="1" compatLnSpc="1">
            <a:spAutoFit/>
          </a:bodyPr>
          <a:lstStyle/>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300" baseline="0">
                <a:solidFill>
                  <a:srgbClr val="000000"/>
                </a:solidFill>
                <a:uFillTx/>
                <a:latin typeface="Baguet Script" pitchFamily="2"/>
              </a:rPr>
              <a:t>Examples of development:</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300" baseline="0">
                <a:solidFill>
                  <a:srgbClr val="000000"/>
                </a:solidFill>
                <a:uFillTx/>
                <a:latin typeface="Baguet Script" pitchFamily="2"/>
              </a:rPr>
              <a:t>Gain cognitive control</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300" baseline="0">
                <a:solidFill>
                  <a:srgbClr val="000000"/>
                </a:solidFill>
                <a:uFillTx/>
                <a:latin typeface="Baguet Script" pitchFamily="2"/>
              </a:rPr>
              <a:t>Increased ability to respond to stimuli</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300" baseline="0">
                <a:solidFill>
                  <a:srgbClr val="000000"/>
                </a:solidFill>
                <a:uFillTx/>
                <a:latin typeface="Baguet Script" pitchFamily="2"/>
              </a:rPr>
              <a:t>Increased awareness of own feelings</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300" baseline="0">
                <a:solidFill>
                  <a:srgbClr val="000000"/>
                </a:solidFill>
                <a:uFillTx/>
                <a:latin typeface="Baguet Script" pitchFamily="2"/>
              </a:rPr>
              <a:t>Form more complex relationships</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300" baseline="0">
                <a:solidFill>
                  <a:srgbClr val="000000"/>
                </a:solidFill>
                <a:uFillTx/>
                <a:latin typeface="Baguet Script" pitchFamily="2"/>
              </a:rPr>
              <a:t>Increased understanding of other’s feelings</a:t>
            </a:r>
          </a:p>
        </p:txBody>
      </p:sp>
      <p:pic>
        <p:nvPicPr>
          <p:cNvPr id="4" name="Picture 9">
            <a:extLst>
              <a:ext uri="{FF2B5EF4-FFF2-40B4-BE49-F238E27FC236}">
                <a16:creationId xmlns:a16="http://schemas.microsoft.com/office/drawing/2014/main" id="{B019EA21-3DD0-5D58-7D2A-16A5E026C778}"/>
              </a:ext>
            </a:extLst>
          </p:cNvPr>
          <p:cNvPicPr>
            <a:picLocks noChangeAspect="1"/>
          </p:cNvPicPr>
          <p:nvPr/>
        </p:nvPicPr>
        <p:blipFill>
          <a:blip r:embed="rId3"/>
          <a:stretch>
            <a:fillRect/>
          </a:stretch>
        </p:blipFill>
        <p:spPr>
          <a:xfrm>
            <a:off x="8752956" y="4655118"/>
            <a:ext cx="3260028" cy="2173355"/>
          </a:xfrm>
          <a:prstGeom prst="rect">
            <a:avLst/>
          </a:prstGeom>
          <a:noFill/>
          <a:ln cap="flat">
            <a:noFill/>
          </a:ln>
        </p:spPr>
      </p:pic>
      <p:pic>
        <p:nvPicPr>
          <p:cNvPr id="5" name="Picture 4">
            <a:extLst>
              <a:ext uri="{FF2B5EF4-FFF2-40B4-BE49-F238E27FC236}">
                <a16:creationId xmlns:a16="http://schemas.microsoft.com/office/drawing/2014/main" id="{16529235-DE98-D0C0-4E7F-F30C124CCB26}"/>
              </a:ext>
            </a:extLst>
          </p:cNvPr>
          <p:cNvPicPr>
            <a:picLocks noChangeAspect="1"/>
          </p:cNvPicPr>
          <p:nvPr/>
        </p:nvPicPr>
        <p:blipFill>
          <a:blip r:embed="rId4">
            <a:alphaModFix amt="20000"/>
          </a:blip>
          <a:stretch>
            <a:fillRect/>
          </a:stretch>
        </p:blipFill>
        <p:spPr>
          <a:xfrm>
            <a:off x="3802267" y="726280"/>
            <a:ext cx="6698647" cy="4932163"/>
          </a:xfrm>
          <a:prstGeom prst="rect">
            <a:avLst/>
          </a:prstGeom>
          <a:noFill/>
          <a:ln w="63495" cap="rnd">
            <a:solidFill>
              <a:srgbClr val="333333"/>
            </a:solidFill>
            <a:prstDash val="solid"/>
            <a:miter/>
          </a:ln>
          <a:effectLst>
            <a:outerShdw dist="38096" dir="13500000" algn="tl">
              <a:srgbClr val="000000">
                <a:alpha val="40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5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AF56E-12FA-782B-F679-636E0CBBFFBD}"/>
              </a:ext>
            </a:extLst>
          </p:cNvPr>
          <p:cNvSpPr txBox="1">
            <a:spLocks noGrp="1"/>
          </p:cNvSpPr>
          <p:nvPr>
            <p:ph type="title"/>
          </p:nvPr>
        </p:nvSpPr>
        <p:spPr>
          <a:xfrm>
            <a:off x="2788920" y="2608234"/>
            <a:ext cx="6614156" cy="1813556"/>
          </a:xfrm>
        </p:spPr>
        <p:txBody>
          <a:bodyPr/>
          <a:lstStyle/>
          <a:p>
            <a:pPr lvl="0">
              <a:lnSpc>
                <a:spcPct val="150000"/>
              </a:lnSpc>
            </a:pPr>
            <a:r>
              <a:rPr lang="en-GB" sz="2600" i="0" spc="300">
                <a:latin typeface="Modern Love Caps" pitchFamily="82"/>
              </a:rPr>
              <a:t>Implications of childhood poverty:</a:t>
            </a:r>
            <a:br>
              <a:rPr lang="en-GB" sz="2600" i="0" spc="300">
                <a:latin typeface="Modern Love Caps" pitchFamily="82"/>
              </a:rPr>
            </a:br>
            <a:r>
              <a:rPr lang="en-GB" sz="2300" i="0" spc="300">
                <a:latin typeface="Baguet Script" pitchFamily="2"/>
              </a:rPr>
              <a:t>Negative physical and mental health issues</a:t>
            </a:r>
            <a:endParaRPr lang="en-GB" sz="2600" i="0" spc="300">
              <a:latin typeface="Baguet Script" pitchFamily="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4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93605-EC8B-610A-D4E5-B06D3A52FA61}"/>
              </a:ext>
            </a:extLst>
          </p:cNvPr>
          <p:cNvSpPr txBox="1">
            <a:spLocks noGrp="1"/>
          </p:cNvSpPr>
          <p:nvPr>
            <p:ph type="title"/>
          </p:nvPr>
        </p:nvSpPr>
        <p:spPr>
          <a:xfrm>
            <a:off x="0" y="380362"/>
            <a:ext cx="10515600" cy="1325559"/>
          </a:xfrm>
        </p:spPr>
        <p:txBody>
          <a:bodyPr/>
          <a:lstStyle/>
          <a:p>
            <a:pPr lvl="0"/>
            <a:r>
              <a:rPr lang="en-GB" i="0">
                <a:latin typeface="Modern Love Caps" pitchFamily="82"/>
              </a:rPr>
              <a:t>Mental health</a:t>
            </a:r>
          </a:p>
        </p:txBody>
      </p:sp>
      <p:sp>
        <p:nvSpPr>
          <p:cNvPr id="3" name="Content Placeholder 3">
            <a:extLst>
              <a:ext uri="{FF2B5EF4-FFF2-40B4-BE49-F238E27FC236}">
                <a16:creationId xmlns:a16="http://schemas.microsoft.com/office/drawing/2014/main" id="{FDA73AFB-EAF1-B39F-1F26-5AB8FC9792A4}"/>
              </a:ext>
            </a:extLst>
          </p:cNvPr>
          <p:cNvSpPr txBox="1">
            <a:spLocks noGrp="1"/>
          </p:cNvSpPr>
          <p:nvPr>
            <p:ph idx="1"/>
          </p:nvPr>
        </p:nvSpPr>
        <p:spPr>
          <a:xfrm>
            <a:off x="2270756" y="1705932"/>
            <a:ext cx="3992883" cy="4160520"/>
          </a:xfrm>
        </p:spPr>
        <p:txBody>
          <a:bodyPr/>
          <a:lstStyle/>
          <a:p>
            <a:pPr lvl="0">
              <a:lnSpc>
                <a:spcPct val="150000"/>
              </a:lnSpc>
            </a:pPr>
            <a:r>
              <a:rPr lang="en-GB" sz="3200">
                <a:latin typeface="Baguet Script" pitchFamily="2"/>
              </a:rPr>
              <a:t>Anxiety</a:t>
            </a:r>
          </a:p>
          <a:p>
            <a:pPr lvl="0">
              <a:lnSpc>
                <a:spcPct val="150000"/>
              </a:lnSpc>
            </a:pPr>
            <a:r>
              <a:rPr lang="en-GB" sz="3200">
                <a:latin typeface="Baguet Script" pitchFamily="2"/>
              </a:rPr>
              <a:t>Depression</a:t>
            </a:r>
          </a:p>
          <a:p>
            <a:pPr lvl="0">
              <a:lnSpc>
                <a:spcPct val="150000"/>
              </a:lnSpc>
            </a:pPr>
            <a:r>
              <a:rPr lang="en-GB" sz="3200">
                <a:latin typeface="Baguet Script" pitchFamily="2"/>
              </a:rPr>
              <a:t>Predicted PTSD</a:t>
            </a:r>
          </a:p>
          <a:p>
            <a:pPr lvl="0">
              <a:lnSpc>
                <a:spcPct val="150000"/>
              </a:lnSpc>
            </a:pPr>
            <a:r>
              <a:rPr lang="en-GB" sz="3200">
                <a:latin typeface="Baguet Script" pitchFamily="2"/>
              </a:rPr>
              <a:t>Higher psychological stress levels</a:t>
            </a:r>
          </a:p>
        </p:txBody>
      </p:sp>
      <p:sp>
        <p:nvSpPr>
          <p:cNvPr id="4" name="Slide Number Placeholder 13">
            <a:extLst>
              <a:ext uri="{FF2B5EF4-FFF2-40B4-BE49-F238E27FC236}">
                <a16:creationId xmlns:a16="http://schemas.microsoft.com/office/drawing/2014/main" id="{32606228-F845-91D2-1D87-DDF3604FDA3D}"/>
              </a:ext>
            </a:extLst>
          </p:cNvPr>
          <p:cNvSpPr txBox="1"/>
          <p:nvPr/>
        </p:nvSpPr>
        <p:spPr>
          <a:xfrm>
            <a:off x="8610603" y="6356360"/>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6D23B3B-3E6D-4B73-BDEF-2776A2A441FF}" type="slidenum">
              <a:rPr lang="en-GB" sz="1200" b="0" i="0" u="none" strike="noStrike" kern="0" cap="none" spc="0" baseline="0">
                <a:solidFill>
                  <a:srgbClr val="898989"/>
                </a:solidFill>
                <a:uFillTx/>
                <a:latin typeface="Century Gothic"/>
              </a:rPr>
              <a:t>7</a:t>
            </a:fld>
            <a:endParaRPr lang="en-GB" sz="1200" b="0" i="0" u="none" strike="noStrike" kern="0" cap="none" spc="0" baseline="0">
              <a:solidFill>
                <a:srgbClr val="898989"/>
              </a:solidFill>
              <a:uFillTx/>
              <a:latin typeface="Century Gothic"/>
            </a:endParaRPr>
          </a:p>
        </p:txBody>
      </p:sp>
      <p:sp>
        <p:nvSpPr>
          <p:cNvPr id="5" name="Content Placeholder 3">
            <a:extLst>
              <a:ext uri="{FF2B5EF4-FFF2-40B4-BE49-F238E27FC236}">
                <a16:creationId xmlns:a16="http://schemas.microsoft.com/office/drawing/2014/main" id="{6551B4A7-4FCD-34E6-5570-166F6883136A}"/>
              </a:ext>
            </a:extLst>
          </p:cNvPr>
          <p:cNvSpPr txBox="1"/>
          <p:nvPr/>
        </p:nvSpPr>
        <p:spPr>
          <a:xfrm>
            <a:off x="6614156" y="1650693"/>
            <a:ext cx="3992883" cy="2380457"/>
          </a:xfrm>
          <a:prstGeom prst="rect">
            <a:avLst/>
          </a:prstGeom>
          <a:noFill/>
          <a:ln cap="flat">
            <a:noFill/>
          </a:ln>
        </p:spPr>
        <p:txBody>
          <a:bodyPr vert="horz" wrap="square" lIns="91440" tIns="45720" rIns="91440" bIns="45720" anchor="t" anchorCtr="1" compatLnSpc="1">
            <a:normAutofit/>
          </a:bodyPr>
          <a:lstStyle/>
          <a:p>
            <a:pPr marL="228609" marR="0" lvl="0" indent="-228609" algn="ctr" defTabSz="914418" rtl="0" fontAlgn="auto" hangingPunct="1">
              <a:lnSpc>
                <a:spcPct val="15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Baguet Script" pitchFamily="2"/>
              </a:rPr>
              <a:t>Poorer quality of life = Lower life satisfaction</a:t>
            </a:r>
          </a:p>
        </p:txBody>
      </p:sp>
      <p:pic>
        <p:nvPicPr>
          <p:cNvPr id="6" name="Picture 2" descr="Children and their Mental Health - Kickstarterz Sports">
            <a:extLst>
              <a:ext uri="{FF2B5EF4-FFF2-40B4-BE49-F238E27FC236}">
                <a16:creationId xmlns:a16="http://schemas.microsoft.com/office/drawing/2014/main" id="{A910B639-B0A1-647A-9C8D-625CFA17B9D3}"/>
              </a:ext>
            </a:extLst>
          </p:cNvPr>
          <p:cNvPicPr>
            <a:picLocks noChangeAspect="1"/>
          </p:cNvPicPr>
          <p:nvPr/>
        </p:nvPicPr>
        <p:blipFill>
          <a:blip r:embed="rId3"/>
          <a:srcRect/>
          <a:stretch>
            <a:fillRect/>
          </a:stretch>
        </p:blipFill>
        <p:spPr>
          <a:xfrm>
            <a:off x="7746303" y="4087569"/>
            <a:ext cx="2235900" cy="2451350"/>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55">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BD19726D-3FE9-6ECB-01AA-30886B909DBC}"/>
              </a:ext>
            </a:extLst>
          </p:cNvPr>
          <p:cNvPicPr>
            <a:picLocks noChangeAspect="1"/>
          </p:cNvPicPr>
          <p:nvPr/>
        </p:nvPicPr>
        <p:blipFill>
          <a:blip r:embed="rId3">
            <a:alphaModFix amt="50000"/>
          </a:blip>
          <a:stretch>
            <a:fillRect/>
          </a:stretch>
        </p:blipFill>
        <p:spPr>
          <a:xfrm>
            <a:off x="3508891" y="1166765"/>
            <a:ext cx="6991346" cy="4657725"/>
          </a:xfrm>
          <a:prstGeom prst="rect">
            <a:avLst/>
          </a:prstGeom>
          <a:noFill/>
          <a:ln cap="flat">
            <a:noFill/>
          </a:ln>
        </p:spPr>
      </p:pic>
      <p:pic>
        <p:nvPicPr>
          <p:cNvPr id="3" name="Picture 10">
            <a:extLst>
              <a:ext uri="{FF2B5EF4-FFF2-40B4-BE49-F238E27FC236}">
                <a16:creationId xmlns:a16="http://schemas.microsoft.com/office/drawing/2014/main" id="{620C222A-75B6-190D-635E-4754C35C7611}"/>
              </a:ext>
            </a:extLst>
          </p:cNvPr>
          <p:cNvPicPr>
            <a:picLocks noChangeAspect="1"/>
          </p:cNvPicPr>
          <p:nvPr/>
        </p:nvPicPr>
        <p:blipFill>
          <a:blip r:embed="rId4"/>
          <a:stretch>
            <a:fillRect/>
          </a:stretch>
        </p:blipFill>
        <p:spPr>
          <a:xfrm>
            <a:off x="-229642" y="329696"/>
            <a:ext cx="10729889" cy="1329043"/>
          </a:xfrm>
          <a:prstGeom prst="rect">
            <a:avLst/>
          </a:prstGeom>
          <a:noFill/>
          <a:ln cap="flat">
            <a:noFill/>
          </a:ln>
        </p:spPr>
      </p:pic>
      <p:sp>
        <p:nvSpPr>
          <p:cNvPr id="4" name="TextBox 11">
            <a:extLst>
              <a:ext uri="{FF2B5EF4-FFF2-40B4-BE49-F238E27FC236}">
                <a16:creationId xmlns:a16="http://schemas.microsoft.com/office/drawing/2014/main" id="{DCDC1A48-AC07-A323-B2AE-D1C621997485}"/>
              </a:ext>
            </a:extLst>
          </p:cNvPr>
          <p:cNvSpPr txBox="1"/>
          <p:nvPr/>
        </p:nvSpPr>
        <p:spPr>
          <a:xfrm>
            <a:off x="2499356" y="1864580"/>
            <a:ext cx="8397236" cy="3262112"/>
          </a:xfrm>
          <a:prstGeom prst="rect">
            <a:avLst/>
          </a:prstGeom>
          <a:noFill/>
          <a:ln cap="flat">
            <a:noFill/>
          </a:ln>
        </p:spPr>
        <p:txBody>
          <a:bodyPr vert="horz" wrap="square" lIns="91440" tIns="45720" rIns="91440" bIns="45720" anchor="t" anchorCtr="1" compatLnSpc="1">
            <a:spAutoFit/>
          </a:bodyPr>
          <a:lstStyle/>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300" baseline="0">
                <a:solidFill>
                  <a:srgbClr val="000000"/>
                </a:solidFill>
                <a:uFillTx/>
                <a:latin typeface="Baguet Script" pitchFamily="2"/>
              </a:rPr>
              <a:t>Can lead to positive skills surrounding mental health and well-being</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300" baseline="0">
                <a:solidFill>
                  <a:srgbClr val="000000"/>
                </a:solidFill>
                <a:uFillTx/>
                <a:latin typeface="Baguet Script" pitchFamily="2"/>
              </a:rPr>
              <a:t>Difficult to know it is poverty causing the issues</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300" baseline="0">
                <a:solidFill>
                  <a:srgbClr val="000000"/>
                </a:solidFill>
                <a:uFillTx/>
                <a:latin typeface="Baguet Script" pitchFamily="2"/>
              </a:rPr>
              <a:t>Lack of evidence</a:t>
            </a:r>
          </a:p>
        </p:txBody>
      </p:sp>
      <p:sp>
        <p:nvSpPr>
          <p:cNvPr id="5" name="TextBox 12">
            <a:extLst>
              <a:ext uri="{FF2B5EF4-FFF2-40B4-BE49-F238E27FC236}">
                <a16:creationId xmlns:a16="http://schemas.microsoft.com/office/drawing/2014/main" id="{10436C69-8BFC-A8D4-152D-BBE057613ED3}"/>
              </a:ext>
            </a:extLst>
          </p:cNvPr>
          <p:cNvSpPr txBox="1"/>
          <p:nvPr/>
        </p:nvSpPr>
        <p:spPr>
          <a:xfrm>
            <a:off x="2499356" y="1227847"/>
            <a:ext cx="1402076" cy="461671"/>
          </a:xfrm>
          <a:prstGeom prst="rect">
            <a:avLst/>
          </a:prstGeom>
          <a:noFill/>
          <a:ln cap="flat">
            <a:noFill/>
          </a:ln>
        </p:spPr>
        <p:txBody>
          <a:bodyPr vert="horz" wrap="square" lIns="91440" tIns="45720" rIns="91440" bIns="45720" anchor="t" anchorCtr="0" compatLnSpc="1">
            <a:spAutoFit/>
          </a:bodyPr>
          <a:lstStyle/>
          <a:p>
            <a:pPr marL="0" marR="0" lvl="0" indent="0" algn="l"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Modern Love Caps" pitchFamily="82"/>
              </a:rPr>
              <a:t>critique</a:t>
            </a:r>
            <a:r>
              <a:rPr lang="en-GB" sz="1801" b="0" i="0" u="none" strike="noStrike" kern="0" cap="none" spc="0" baseline="0">
                <a:solidFill>
                  <a:srgbClr val="000000"/>
                </a:solidFill>
                <a:uFillTx/>
                <a:latin typeface="Century Gothic"/>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CE0A7-103A-0E8D-61A4-A33A4D55A30B}"/>
              </a:ext>
            </a:extLst>
          </p:cNvPr>
          <p:cNvSpPr txBox="1">
            <a:spLocks noGrp="1"/>
          </p:cNvSpPr>
          <p:nvPr>
            <p:ph type="title"/>
          </p:nvPr>
        </p:nvSpPr>
        <p:spPr>
          <a:xfrm>
            <a:off x="0" y="474537"/>
            <a:ext cx="10515600" cy="1325559"/>
          </a:xfrm>
        </p:spPr>
        <p:txBody>
          <a:bodyPr/>
          <a:lstStyle/>
          <a:p>
            <a:pPr lvl="0"/>
            <a:r>
              <a:rPr lang="en-GB" i="0">
                <a:latin typeface="Modern Love Caps" pitchFamily="82"/>
              </a:rPr>
              <a:t>Interventions</a:t>
            </a:r>
          </a:p>
        </p:txBody>
      </p:sp>
      <p:pic>
        <p:nvPicPr>
          <p:cNvPr id="3" name="Picture 17">
            <a:extLst>
              <a:ext uri="{FF2B5EF4-FFF2-40B4-BE49-F238E27FC236}">
                <a16:creationId xmlns:a16="http://schemas.microsoft.com/office/drawing/2014/main" id="{93D9CBB0-F303-3046-2FF8-05112C19AC33}"/>
              </a:ext>
            </a:extLst>
          </p:cNvPr>
          <p:cNvPicPr>
            <a:picLocks noChangeAspect="1"/>
          </p:cNvPicPr>
          <p:nvPr/>
        </p:nvPicPr>
        <p:blipFill>
          <a:blip r:embed="rId3"/>
          <a:stretch>
            <a:fillRect/>
          </a:stretch>
        </p:blipFill>
        <p:spPr>
          <a:xfrm>
            <a:off x="1169051" y="1903232"/>
            <a:ext cx="3346429" cy="2228721"/>
          </a:xfrm>
          <a:prstGeom prst="rect">
            <a:avLst/>
          </a:prstGeom>
          <a:noFill/>
          <a:ln cap="flat">
            <a:noFill/>
          </a:ln>
        </p:spPr>
      </p:pic>
      <p:sp>
        <p:nvSpPr>
          <p:cNvPr id="4" name="TextBox 18">
            <a:extLst>
              <a:ext uri="{FF2B5EF4-FFF2-40B4-BE49-F238E27FC236}">
                <a16:creationId xmlns:a16="http://schemas.microsoft.com/office/drawing/2014/main" id="{5676BCB2-1C69-3F46-2409-2053E1E33EFC}"/>
              </a:ext>
            </a:extLst>
          </p:cNvPr>
          <p:cNvSpPr txBox="1"/>
          <p:nvPr/>
        </p:nvSpPr>
        <p:spPr>
          <a:xfrm>
            <a:off x="-1463040" y="3992828"/>
            <a:ext cx="8397236" cy="676793"/>
          </a:xfrm>
          <a:prstGeom prst="rect">
            <a:avLst/>
          </a:prstGeom>
          <a:noFill/>
          <a:ln cap="flat">
            <a:noFill/>
          </a:ln>
        </p:spPr>
        <p:txBody>
          <a:bodyPr vert="horz" wrap="square" lIns="91440" tIns="45720" rIns="91440" bIns="45720" anchor="t" anchorCtr="1" compatLnSpc="1">
            <a:spAutoFit/>
          </a:bodyPr>
          <a:lstStyle/>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300" baseline="0">
                <a:solidFill>
                  <a:srgbClr val="000000"/>
                </a:solidFill>
                <a:uFillTx/>
                <a:latin typeface="Baguet Script" pitchFamily="2"/>
              </a:rPr>
              <a:t>Parenting support groups</a:t>
            </a:r>
          </a:p>
        </p:txBody>
      </p:sp>
      <p:pic>
        <p:nvPicPr>
          <p:cNvPr id="5" name="Picture 19">
            <a:extLst>
              <a:ext uri="{FF2B5EF4-FFF2-40B4-BE49-F238E27FC236}">
                <a16:creationId xmlns:a16="http://schemas.microsoft.com/office/drawing/2014/main" id="{7398B5FB-3B8B-BB0D-7E05-82BDC5E46EC1}"/>
              </a:ext>
            </a:extLst>
          </p:cNvPr>
          <p:cNvPicPr>
            <a:picLocks noChangeAspect="1"/>
          </p:cNvPicPr>
          <p:nvPr/>
        </p:nvPicPr>
        <p:blipFill>
          <a:blip r:embed="rId4"/>
          <a:stretch>
            <a:fillRect/>
          </a:stretch>
        </p:blipFill>
        <p:spPr>
          <a:xfrm>
            <a:off x="4920294" y="119137"/>
            <a:ext cx="3808091" cy="2196974"/>
          </a:xfrm>
          <a:prstGeom prst="rect">
            <a:avLst/>
          </a:prstGeom>
          <a:noFill/>
          <a:ln cap="flat">
            <a:noFill/>
          </a:ln>
        </p:spPr>
      </p:pic>
      <p:sp>
        <p:nvSpPr>
          <p:cNvPr id="6" name="TextBox 20">
            <a:extLst>
              <a:ext uri="{FF2B5EF4-FFF2-40B4-BE49-F238E27FC236}">
                <a16:creationId xmlns:a16="http://schemas.microsoft.com/office/drawing/2014/main" id="{C98C8A55-6D6B-ECDF-D4CA-C67A0C2D53AB}"/>
              </a:ext>
            </a:extLst>
          </p:cNvPr>
          <p:cNvSpPr txBox="1"/>
          <p:nvPr/>
        </p:nvSpPr>
        <p:spPr>
          <a:xfrm>
            <a:off x="2625717" y="2049261"/>
            <a:ext cx="8397236" cy="676793"/>
          </a:xfrm>
          <a:prstGeom prst="rect">
            <a:avLst/>
          </a:prstGeom>
          <a:noFill/>
          <a:ln cap="flat">
            <a:noFill/>
          </a:ln>
        </p:spPr>
        <p:txBody>
          <a:bodyPr vert="horz" wrap="square" lIns="91440" tIns="45720" rIns="91440" bIns="45720" anchor="t" anchorCtr="1" compatLnSpc="1">
            <a:spAutoFit/>
          </a:bodyPr>
          <a:lstStyle/>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300" baseline="0">
                <a:solidFill>
                  <a:srgbClr val="000000"/>
                </a:solidFill>
                <a:uFillTx/>
                <a:latin typeface="Baguet Script" pitchFamily="2"/>
              </a:rPr>
              <a:t>Budgeting advice</a:t>
            </a:r>
          </a:p>
        </p:txBody>
      </p:sp>
      <p:pic>
        <p:nvPicPr>
          <p:cNvPr id="7" name="Picture 21">
            <a:extLst>
              <a:ext uri="{FF2B5EF4-FFF2-40B4-BE49-F238E27FC236}">
                <a16:creationId xmlns:a16="http://schemas.microsoft.com/office/drawing/2014/main" id="{2081902E-29EB-6292-96CC-A2CF3D207A7F}"/>
              </a:ext>
            </a:extLst>
          </p:cNvPr>
          <p:cNvPicPr>
            <a:picLocks noChangeAspect="1"/>
          </p:cNvPicPr>
          <p:nvPr/>
        </p:nvPicPr>
        <p:blipFill>
          <a:blip r:embed="rId5"/>
          <a:stretch>
            <a:fillRect/>
          </a:stretch>
        </p:blipFill>
        <p:spPr>
          <a:xfrm>
            <a:off x="8655024" y="2966094"/>
            <a:ext cx="3108960" cy="2331720"/>
          </a:xfrm>
          <a:prstGeom prst="rect">
            <a:avLst/>
          </a:prstGeom>
          <a:noFill/>
          <a:ln cap="flat">
            <a:noFill/>
          </a:ln>
        </p:spPr>
      </p:pic>
      <p:sp>
        <p:nvSpPr>
          <p:cNvPr id="8" name="TextBox 22">
            <a:extLst>
              <a:ext uri="{FF2B5EF4-FFF2-40B4-BE49-F238E27FC236}">
                <a16:creationId xmlns:a16="http://schemas.microsoft.com/office/drawing/2014/main" id="{83E4F03B-0484-F6F9-5B97-68554BCE2E51}"/>
              </a:ext>
            </a:extLst>
          </p:cNvPr>
          <p:cNvSpPr txBox="1"/>
          <p:nvPr/>
        </p:nvSpPr>
        <p:spPr>
          <a:xfrm>
            <a:off x="5981703" y="5172815"/>
            <a:ext cx="8397236" cy="676793"/>
          </a:xfrm>
          <a:prstGeom prst="rect">
            <a:avLst/>
          </a:prstGeom>
          <a:noFill/>
          <a:ln cap="flat">
            <a:noFill/>
          </a:ln>
        </p:spPr>
        <p:txBody>
          <a:bodyPr vert="horz" wrap="square" lIns="91440" tIns="45720" rIns="91440" bIns="45720" anchor="t" anchorCtr="1" compatLnSpc="1">
            <a:spAutoFit/>
          </a:bodyPr>
          <a:lstStyle/>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300" baseline="0">
                <a:solidFill>
                  <a:srgbClr val="000000"/>
                </a:solidFill>
                <a:uFillTx/>
                <a:latin typeface="Baguet Script" pitchFamily="2"/>
              </a:rPr>
              <a:t>Early intervention</a:t>
            </a:r>
          </a:p>
        </p:txBody>
      </p:sp>
      <p:sp>
        <p:nvSpPr>
          <p:cNvPr id="9" name="TextBox 23">
            <a:extLst>
              <a:ext uri="{FF2B5EF4-FFF2-40B4-BE49-F238E27FC236}">
                <a16:creationId xmlns:a16="http://schemas.microsoft.com/office/drawing/2014/main" id="{C2F424D5-CE91-87AD-2075-798B8C86B3BE}"/>
              </a:ext>
            </a:extLst>
          </p:cNvPr>
          <p:cNvSpPr txBox="1"/>
          <p:nvPr/>
        </p:nvSpPr>
        <p:spPr>
          <a:xfrm>
            <a:off x="1798761" y="5929189"/>
            <a:ext cx="11132820" cy="760213"/>
          </a:xfrm>
          <a:prstGeom prst="rect">
            <a:avLst/>
          </a:prstGeom>
          <a:noFill/>
          <a:ln cap="flat">
            <a:noFill/>
          </a:ln>
        </p:spPr>
        <p:txBody>
          <a:bodyPr vert="horz" wrap="square" lIns="91440" tIns="45720" rIns="91440" bIns="45720" anchor="t" anchorCtr="1" compatLnSpc="1">
            <a:spAutoFit/>
          </a:bodyPr>
          <a:lstStyle/>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Can help the family and child’s mental health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5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4C08B-6B6C-3865-0214-0D9648DD4869}"/>
              </a:ext>
            </a:extLst>
          </p:cNvPr>
          <p:cNvSpPr txBox="1">
            <a:spLocks noGrp="1"/>
          </p:cNvSpPr>
          <p:nvPr>
            <p:ph type="title"/>
          </p:nvPr>
        </p:nvSpPr>
        <p:spPr>
          <a:xfrm>
            <a:off x="2788920" y="2211138"/>
            <a:ext cx="6614156" cy="1813556"/>
          </a:xfrm>
        </p:spPr>
        <p:txBody>
          <a:bodyPr/>
          <a:lstStyle/>
          <a:p>
            <a:pPr lvl="0">
              <a:lnSpc>
                <a:spcPct val="150000"/>
              </a:lnSpc>
            </a:pPr>
            <a:r>
              <a:rPr lang="en-GB" sz="2900" i="0" spc="300">
                <a:latin typeface="Modern Love Caps" pitchFamily="82"/>
              </a:rPr>
              <a:t>Implications of childhood poverty:</a:t>
            </a:r>
            <a:br>
              <a:rPr lang="en-GB" sz="2900" i="0" spc="300">
                <a:latin typeface="Modern Love Caps" pitchFamily="82"/>
              </a:rPr>
            </a:br>
            <a:r>
              <a:rPr lang="en-GB" sz="2900" i="0" spc="300">
                <a:latin typeface="Baguet Script" pitchFamily="2"/>
              </a:rPr>
              <a:t>Educational attainment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5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7DAFD-23EE-E449-1874-3E67936C7FB1}"/>
              </a:ext>
            </a:extLst>
          </p:cNvPr>
          <p:cNvSpPr txBox="1">
            <a:spLocks noGrp="1"/>
          </p:cNvSpPr>
          <p:nvPr>
            <p:ph type="title"/>
          </p:nvPr>
        </p:nvSpPr>
        <p:spPr>
          <a:xfrm>
            <a:off x="0" y="428176"/>
            <a:ext cx="10515600" cy="1325559"/>
          </a:xfrm>
        </p:spPr>
        <p:txBody>
          <a:bodyPr/>
          <a:lstStyle/>
          <a:p>
            <a:pPr lvl="0"/>
            <a:r>
              <a:rPr lang="en-GB" i="0" spc="300">
                <a:latin typeface="Modern Love Caps" pitchFamily="82"/>
              </a:rPr>
              <a:t>Educational</a:t>
            </a:r>
            <a:br>
              <a:rPr lang="en-GB" i="0" spc="300">
                <a:latin typeface="Modern Love Caps" pitchFamily="82"/>
              </a:rPr>
            </a:br>
            <a:r>
              <a:rPr lang="en-GB" i="0" spc="300">
                <a:latin typeface="Modern Love Caps" pitchFamily="82"/>
              </a:rPr>
              <a:t>attainment  </a:t>
            </a:r>
          </a:p>
        </p:txBody>
      </p:sp>
      <p:sp>
        <p:nvSpPr>
          <p:cNvPr id="3" name="Slide Number Placeholder 10">
            <a:extLst>
              <a:ext uri="{FF2B5EF4-FFF2-40B4-BE49-F238E27FC236}">
                <a16:creationId xmlns:a16="http://schemas.microsoft.com/office/drawing/2014/main" id="{038B5E6B-BB0D-F3FB-A70F-E934EE26D919}"/>
              </a:ext>
            </a:extLst>
          </p:cNvPr>
          <p:cNvSpPr txBox="1"/>
          <p:nvPr/>
        </p:nvSpPr>
        <p:spPr>
          <a:xfrm>
            <a:off x="8610603" y="6356360"/>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18"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7210F3D-CA11-463F-97F1-B8B6105B4725}" type="slidenum">
              <a:rPr lang="en-GB" sz="1200" b="0" i="0" u="none" strike="noStrike" kern="0" cap="none" spc="0" baseline="0">
                <a:solidFill>
                  <a:srgbClr val="898989"/>
                </a:solidFill>
                <a:uFillTx/>
                <a:latin typeface="Century Gothic"/>
              </a:rPr>
              <a:t>11</a:t>
            </a:fld>
            <a:endParaRPr lang="en-GB" sz="1200" b="0" i="0" u="none" strike="noStrike" kern="0" cap="none" spc="0" baseline="0">
              <a:solidFill>
                <a:srgbClr val="898989"/>
              </a:solidFill>
              <a:uFillTx/>
              <a:latin typeface="Century Gothic"/>
            </a:endParaRPr>
          </a:p>
        </p:txBody>
      </p:sp>
      <p:sp>
        <p:nvSpPr>
          <p:cNvPr id="4" name="TextBox 23">
            <a:extLst>
              <a:ext uri="{FF2B5EF4-FFF2-40B4-BE49-F238E27FC236}">
                <a16:creationId xmlns:a16="http://schemas.microsoft.com/office/drawing/2014/main" id="{06163974-9DD8-52FE-DBD0-38E83B2D6F8D}"/>
              </a:ext>
            </a:extLst>
          </p:cNvPr>
          <p:cNvSpPr txBox="1"/>
          <p:nvPr/>
        </p:nvSpPr>
        <p:spPr>
          <a:xfrm>
            <a:off x="3581403" y="775027"/>
            <a:ext cx="8397236" cy="5763883"/>
          </a:xfrm>
          <a:prstGeom prst="rect">
            <a:avLst/>
          </a:prstGeom>
          <a:noFill/>
          <a:ln cap="flat">
            <a:noFill/>
          </a:ln>
        </p:spPr>
        <p:txBody>
          <a:bodyPr vert="horz" wrap="square" lIns="91440" tIns="45720" rIns="91440" bIns="45720" anchor="t" anchorCtr="1" compatLnSpc="1">
            <a:spAutoFit/>
          </a:bodyPr>
          <a:lstStyle/>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Lower levels of attainment </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Clear link between deprivation and education</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Lower levels of school readiness before beginning </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Lack of resources</a:t>
            </a:r>
          </a:p>
          <a:p>
            <a:pPr marL="342909" marR="0" lvl="0" indent="-3429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More likely to leave education </a:t>
            </a:r>
            <a:endParaRPr lang="en-GB" sz="2400" b="0" i="0" u="none" strike="noStrike" kern="0" cap="none" spc="300" baseline="0">
              <a:solidFill>
                <a:srgbClr val="000000"/>
              </a:solidFill>
              <a:uFillTx/>
              <a:latin typeface="Baguet Script" pitchFamily="2"/>
            </a:endParaRPr>
          </a:p>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2400" b="0" i="0" u="none" strike="noStrike" kern="0" cap="none" spc="300" baseline="0">
              <a:solidFill>
                <a:srgbClr val="000000"/>
              </a:solidFill>
              <a:uFillTx/>
              <a:latin typeface="Baguet Script" pitchFamily="2"/>
            </a:endParaRPr>
          </a:p>
        </p:txBody>
      </p:sp>
      <p:pic>
        <p:nvPicPr>
          <p:cNvPr id="5" name="Picture 24">
            <a:extLst>
              <a:ext uri="{FF2B5EF4-FFF2-40B4-BE49-F238E27FC236}">
                <a16:creationId xmlns:a16="http://schemas.microsoft.com/office/drawing/2014/main" id="{82038F2E-4EAB-150D-00FB-EA3B4B17EEA2}"/>
              </a:ext>
            </a:extLst>
          </p:cNvPr>
          <p:cNvPicPr>
            <a:picLocks noChangeAspect="1"/>
          </p:cNvPicPr>
          <p:nvPr/>
        </p:nvPicPr>
        <p:blipFill>
          <a:blip r:embed="rId3"/>
          <a:stretch>
            <a:fillRect/>
          </a:stretch>
        </p:blipFill>
        <p:spPr>
          <a:xfrm>
            <a:off x="213366" y="1992111"/>
            <a:ext cx="3222391" cy="2163031"/>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53">
    <p:spTree>
      <p:nvGrpSpPr>
        <p:cNvPr id="1" name=""/>
        <p:cNvGrpSpPr/>
        <p:nvPr/>
      </p:nvGrpSpPr>
      <p:grpSpPr>
        <a:xfrm>
          <a:off x="0" y="0"/>
          <a:ext cx="0" cy="0"/>
          <a:chOff x="0" y="0"/>
          <a:chExt cx="0" cy="0"/>
        </a:xfrm>
      </p:grpSpPr>
      <p:pic>
        <p:nvPicPr>
          <p:cNvPr id="2" name="Picture Placeholder 18" descr="A brain and school supplies&#10;&#10;Description automatically generated">
            <a:extLst>
              <a:ext uri="{FF2B5EF4-FFF2-40B4-BE49-F238E27FC236}">
                <a16:creationId xmlns:a16="http://schemas.microsoft.com/office/drawing/2014/main" id="{652DF029-F21F-3BED-ECA9-0717CD8A8FBE}"/>
              </a:ext>
            </a:extLst>
          </p:cNvPr>
          <p:cNvPicPr>
            <a:picLocks noGrp="1" noChangeAspect="1"/>
          </p:cNvPicPr>
          <p:nvPr>
            <p:ph type="pic" idx="4294967295"/>
          </p:nvPr>
        </p:nvPicPr>
        <p:blipFill>
          <a:blip r:embed="rId3"/>
          <a:srcRect t="425" b="425"/>
          <a:stretch>
            <a:fillRect/>
          </a:stretch>
        </p:blipFill>
        <p:spPr>
          <a:xfrm>
            <a:off x="0" y="0"/>
            <a:ext cx="5837776" cy="4304419"/>
          </a:xfrm>
        </p:spPr>
      </p:pic>
      <p:pic>
        <p:nvPicPr>
          <p:cNvPr id="3" name="Picture Placeholder 7" descr="A green check mark in a circle&#10;&#10;Description automatically generated">
            <a:extLst>
              <a:ext uri="{FF2B5EF4-FFF2-40B4-BE49-F238E27FC236}">
                <a16:creationId xmlns:a16="http://schemas.microsoft.com/office/drawing/2014/main" id="{7D0E08F7-254B-C17F-FB87-A01BB477D20B}"/>
              </a:ext>
            </a:extLst>
          </p:cNvPr>
          <p:cNvPicPr>
            <a:picLocks noGrp="1" noChangeAspect="1"/>
          </p:cNvPicPr>
          <p:nvPr>
            <p:ph type="pic" idx="4294967295"/>
          </p:nvPr>
        </p:nvPicPr>
        <p:blipFill>
          <a:blip r:embed="rId4"/>
          <a:srcRect t="26415" b="26415"/>
          <a:stretch>
            <a:fillRect/>
          </a:stretch>
        </p:blipFill>
        <p:spPr>
          <a:xfrm>
            <a:off x="389278" y="4304419"/>
            <a:ext cx="5414116" cy="2553580"/>
          </a:xfrm>
        </p:spPr>
      </p:pic>
      <p:sp>
        <p:nvSpPr>
          <p:cNvPr id="4" name="Title 3">
            <a:extLst>
              <a:ext uri="{FF2B5EF4-FFF2-40B4-BE49-F238E27FC236}">
                <a16:creationId xmlns:a16="http://schemas.microsoft.com/office/drawing/2014/main" id="{EF603BFC-8769-ED3A-5672-4859EEA0B3B3}"/>
              </a:ext>
            </a:extLst>
          </p:cNvPr>
          <p:cNvSpPr txBox="1">
            <a:spLocks noGrp="1"/>
          </p:cNvSpPr>
          <p:nvPr>
            <p:ph type="title"/>
          </p:nvPr>
        </p:nvSpPr>
        <p:spPr>
          <a:xfrm>
            <a:off x="6105137" y="-483095"/>
            <a:ext cx="4779276" cy="2578608"/>
          </a:xfrm>
        </p:spPr>
        <p:txBody>
          <a:bodyPr anchorCtr="1"/>
          <a:lstStyle/>
          <a:p>
            <a:pPr lvl="0" algn="ctr"/>
            <a:r>
              <a:rPr lang="en-GB" i="0">
                <a:latin typeface="Modern Love Caps" pitchFamily="82"/>
              </a:rPr>
              <a:t>Can education help tackle poverty?</a:t>
            </a:r>
          </a:p>
        </p:txBody>
      </p:sp>
      <p:sp>
        <p:nvSpPr>
          <p:cNvPr id="5" name="Content Placeholder 4">
            <a:extLst>
              <a:ext uri="{FF2B5EF4-FFF2-40B4-BE49-F238E27FC236}">
                <a16:creationId xmlns:a16="http://schemas.microsoft.com/office/drawing/2014/main" id="{50326901-A79F-3D72-AE9A-EC153C719D8D}"/>
              </a:ext>
            </a:extLst>
          </p:cNvPr>
          <p:cNvSpPr txBox="1">
            <a:spLocks noGrp="1"/>
          </p:cNvSpPr>
          <p:nvPr>
            <p:ph type="body" idx="4294967295"/>
          </p:nvPr>
        </p:nvSpPr>
        <p:spPr>
          <a:xfrm>
            <a:off x="5964942" y="2239841"/>
            <a:ext cx="5837776" cy="4015743"/>
          </a:xfrm>
        </p:spPr>
        <p:txBody>
          <a:bodyPr/>
          <a:lstStyle/>
          <a:p>
            <a:pPr marL="342909" lvl="0" indent="-342909">
              <a:lnSpc>
                <a:spcPct val="150000"/>
              </a:lnSpc>
            </a:pPr>
            <a:r>
              <a:rPr lang="en-GB">
                <a:latin typeface="Baguet Script" pitchFamily="2"/>
              </a:rPr>
              <a:t>Secondary education = </a:t>
            </a:r>
            <a:r>
              <a:rPr lang="en-GB">
                <a:solidFill>
                  <a:srgbClr val="00B050"/>
                </a:solidFill>
                <a:latin typeface="Baguet Script" pitchFamily="2"/>
              </a:rPr>
              <a:t>60% </a:t>
            </a:r>
            <a:r>
              <a:rPr lang="en-GB">
                <a:latin typeface="Baguet Script" pitchFamily="2"/>
              </a:rPr>
              <a:t>reduction in chance of living in poverty in future</a:t>
            </a:r>
          </a:p>
          <a:p>
            <a:pPr marL="342909" lvl="0" indent="-342909">
              <a:lnSpc>
                <a:spcPct val="150000"/>
              </a:lnSpc>
            </a:pPr>
            <a:r>
              <a:rPr lang="en-GB">
                <a:latin typeface="Baguet Script" pitchFamily="2"/>
              </a:rPr>
              <a:t>New skills and achievements = more job prospects </a:t>
            </a:r>
          </a:p>
          <a:p>
            <a:pPr marL="342909" lvl="0" indent="-342909">
              <a:lnSpc>
                <a:spcPct val="150000"/>
              </a:lnSpc>
            </a:pPr>
            <a:endParaRPr lang="en-GB">
              <a:latin typeface="Baguet Script" pitchFamily="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5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35D3A-C8AA-5B01-9584-FD52A49CE3F5}"/>
              </a:ext>
            </a:extLst>
          </p:cNvPr>
          <p:cNvSpPr txBox="1">
            <a:spLocks noGrp="1"/>
          </p:cNvSpPr>
          <p:nvPr>
            <p:ph type="title"/>
          </p:nvPr>
        </p:nvSpPr>
        <p:spPr>
          <a:xfrm>
            <a:off x="0" y="520257"/>
            <a:ext cx="10515600" cy="1325559"/>
          </a:xfrm>
        </p:spPr>
        <p:txBody>
          <a:bodyPr/>
          <a:lstStyle/>
          <a:p>
            <a:pPr lvl="0"/>
            <a:r>
              <a:rPr lang="en-GB" i="0">
                <a:latin typeface="Modern Love Caps" pitchFamily="82"/>
              </a:rPr>
              <a:t>Interventions</a:t>
            </a:r>
          </a:p>
        </p:txBody>
      </p:sp>
      <p:sp>
        <p:nvSpPr>
          <p:cNvPr id="3" name="TextBox 18">
            <a:extLst>
              <a:ext uri="{FF2B5EF4-FFF2-40B4-BE49-F238E27FC236}">
                <a16:creationId xmlns:a16="http://schemas.microsoft.com/office/drawing/2014/main" id="{B30BB02B-2E5F-F787-0C60-9EA8DB0525E3}"/>
              </a:ext>
            </a:extLst>
          </p:cNvPr>
          <p:cNvSpPr txBox="1"/>
          <p:nvPr/>
        </p:nvSpPr>
        <p:spPr>
          <a:xfrm>
            <a:off x="-1401098" y="3957340"/>
            <a:ext cx="8397236" cy="760213"/>
          </a:xfrm>
          <a:prstGeom prst="rect">
            <a:avLst/>
          </a:prstGeom>
          <a:noFill/>
          <a:ln cap="flat">
            <a:noFill/>
          </a:ln>
        </p:spPr>
        <p:txBody>
          <a:bodyPr vert="horz" wrap="square" lIns="91440" tIns="45720" rIns="91440" bIns="45720" anchor="t" anchorCtr="1" compatLnSpc="1">
            <a:spAutoFit/>
          </a:bodyPr>
          <a:lstStyle/>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Free school meals</a:t>
            </a:r>
          </a:p>
        </p:txBody>
      </p:sp>
      <p:sp>
        <p:nvSpPr>
          <p:cNvPr id="4" name="TextBox 23">
            <a:extLst>
              <a:ext uri="{FF2B5EF4-FFF2-40B4-BE49-F238E27FC236}">
                <a16:creationId xmlns:a16="http://schemas.microsoft.com/office/drawing/2014/main" id="{F19FAE18-91E2-FED7-37D6-F4C467C282CC}"/>
              </a:ext>
            </a:extLst>
          </p:cNvPr>
          <p:cNvSpPr txBox="1"/>
          <p:nvPr/>
        </p:nvSpPr>
        <p:spPr>
          <a:xfrm>
            <a:off x="7199098" y="1845816"/>
            <a:ext cx="4389120" cy="2976198"/>
          </a:xfrm>
          <a:prstGeom prst="rect">
            <a:avLst/>
          </a:prstGeom>
          <a:noFill/>
          <a:ln cap="flat">
            <a:noFill/>
          </a:ln>
        </p:spPr>
        <p:txBody>
          <a:bodyPr vert="horz" wrap="square" lIns="91440" tIns="45720" rIns="91440" bIns="45720" anchor="t" anchorCtr="1" compatLnSpc="1">
            <a:spAutoFit/>
          </a:bodyPr>
          <a:lstStyle/>
          <a:p>
            <a:pPr marL="457209" marR="0" lvl="0" indent="-4572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Clear link between nutrition and cognitive function / development </a:t>
            </a:r>
          </a:p>
        </p:txBody>
      </p:sp>
      <p:pic>
        <p:nvPicPr>
          <p:cNvPr id="5" name="Picture 2">
            <a:extLst>
              <a:ext uri="{FF2B5EF4-FFF2-40B4-BE49-F238E27FC236}">
                <a16:creationId xmlns:a16="http://schemas.microsoft.com/office/drawing/2014/main" id="{B2C8D2D4-A320-A302-DAAD-B6600FF9648F}"/>
              </a:ext>
            </a:extLst>
          </p:cNvPr>
          <p:cNvPicPr>
            <a:picLocks noChangeAspect="1"/>
          </p:cNvPicPr>
          <p:nvPr/>
        </p:nvPicPr>
        <p:blipFill>
          <a:blip r:embed="rId3"/>
          <a:stretch>
            <a:fillRect/>
          </a:stretch>
        </p:blipFill>
        <p:spPr>
          <a:xfrm>
            <a:off x="811566" y="1932968"/>
            <a:ext cx="3971897" cy="2234190"/>
          </a:xfrm>
          <a:prstGeom prst="rect">
            <a:avLst/>
          </a:prstGeom>
          <a:noFill/>
          <a:ln cap="flat">
            <a:noFill/>
          </a:ln>
        </p:spPr>
      </p:pic>
      <p:pic>
        <p:nvPicPr>
          <p:cNvPr id="6" name="Picture 3">
            <a:extLst>
              <a:ext uri="{FF2B5EF4-FFF2-40B4-BE49-F238E27FC236}">
                <a16:creationId xmlns:a16="http://schemas.microsoft.com/office/drawing/2014/main" id="{24C7B536-EA07-44FF-7455-FA05DA0A338B}"/>
              </a:ext>
            </a:extLst>
          </p:cNvPr>
          <p:cNvPicPr>
            <a:picLocks noChangeAspect="1"/>
          </p:cNvPicPr>
          <p:nvPr/>
        </p:nvPicPr>
        <p:blipFill>
          <a:blip r:embed="rId4"/>
          <a:stretch>
            <a:fillRect/>
          </a:stretch>
        </p:blipFill>
        <p:spPr>
          <a:xfrm>
            <a:off x="5109612" y="2645642"/>
            <a:ext cx="2089495" cy="1566714"/>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5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0B28E-4C08-0BCE-3B83-2DC9A715CCC3}"/>
              </a:ext>
            </a:extLst>
          </p:cNvPr>
          <p:cNvSpPr txBox="1">
            <a:spLocks noGrp="1"/>
          </p:cNvSpPr>
          <p:nvPr>
            <p:ph type="title"/>
          </p:nvPr>
        </p:nvSpPr>
        <p:spPr>
          <a:xfrm>
            <a:off x="2704081" y="2227862"/>
            <a:ext cx="6614156" cy="1813556"/>
          </a:xfrm>
        </p:spPr>
        <p:txBody>
          <a:bodyPr/>
          <a:lstStyle/>
          <a:p>
            <a:pPr lvl="0">
              <a:lnSpc>
                <a:spcPct val="150000"/>
              </a:lnSpc>
            </a:pPr>
            <a:r>
              <a:rPr lang="en-GB" sz="2900" i="0" spc="300">
                <a:latin typeface="Modern Love Caps" pitchFamily="82"/>
              </a:rPr>
              <a:t>Implications of childhood poverty:</a:t>
            </a:r>
            <a:br>
              <a:rPr lang="en-GB" sz="2900" i="0" spc="300">
                <a:latin typeface="Modern Love Caps" pitchFamily="82"/>
              </a:rPr>
            </a:br>
            <a:r>
              <a:rPr lang="en-GB" sz="2900" i="0" spc="300">
                <a:latin typeface="Baguet Script" pitchFamily="2"/>
              </a:rPr>
              <a:t>Social impacts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ED324-987E-780D-34A8-624B7F0FEC17}"/>
              </a:ext>
            </a:extLst>
          </p:cNvPr>
          <p:cNvSpPr txBox="1">
            <a:spLocks noGrp="1"/>
          </p:cNvSpPr>
          <p:nvPr>
            <p:ph type="title"/>
          </p:nvPr>
        </p:nvSpPr>
        <p:spPr>
          <a:xfrm>
            <a:off x="0" y="428176"/>
            <a:ext cx="10515600" cy="1325559"/>
          </a:xfrm>
        </p:spPr>
        <p:txBody>
          <a:bodyPr/>
          <a:lstStyle/>
          <a:p>
            <a:pPr lvl="0"/>
            <a:r>
              <a:rPr lang="en-GB" i="0" spc="300">
                <a:latin typeface="Modern Love Caps" pitchFamily="82"/>
              </a:rPr>
              <a:t>Social </a:t>
            </a:r>
            <a:br>
              <a:rPr lang="en-GB" i="0" spc="300">
                <a:latin typeface="Modern Love Caps" pitchFamily="82"/>
              </a:rPr>
            </a:br>
            <a:r>
              <a:rPr lang="en-GB" i="0" spc="300">
                <a:latin typeface="Modern Love Caps" pitchFamily="82"/>
              </a:rPr>
              <a:t>development</a:t>
            </a:r>
          </a:p>
        </p:txBody>
      </p:sp>
      <p:sp>
        <p:nvSpPr>
          <p:cNvPr id="3" name="TextBox 10">
            <a:extLst>
              <a:ext uri="{FF2B5EF4-FFF2-40B4-BE49-F238E27FC236}">
                <a16:creationId xmlns:a16="http://schemas.microsoft.com/office/drawing/2014/main" id="{D9708D51-D2D4-0B09-92E9-21721CE63235}"/>
              </a:ext>
            </a:extLst>
          </p:cNvPr>
          <p:cNvSpPr txBox="1"/>
          <p:nvPr/>
        </p:nvSpPr>
        <p:spPr>
          <a:xfrm>
            <a:off x="1676396" y="1572603"/>
            <a:ext cx="8397236" cy="3714868"/>
          </a:xfrm>
          <a:prstGeom prst="rect">
            <a:avLst/>
          </a:prstGeom>
          <a:noFill/>
          <a:ln cap="flat">
            <a:noFill/>
          </a:ln>
        </p:spPr>
        <p:txBody>
          <a:bodyPr vert="horz" wrap="square" lIns="91440" tIns="45720" rIns="91440" bIns="45720" anchor="t" anchorCtr="1" compatLnSpc="1">
            <a:spAutoFit/>
          </a:bodyPr>
          <a:lstStyle/>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7-11 key age for social development </a:t>
            </a:r>
          </a:p>
          <a:p>
            <a:pPr marL="457209" marR="0" lvl="0" indent="-4572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Large value on peer relationships</a:t>
            </a:r>
          </a:p>
          <a:p>
            <a:pPr marL="457209" marR="0" lvl="0" indent="-4572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The concrete operations stage </a:t>
            </a:r>
          </a:p>
          <a:p>
            <a:pPr marL="457209" marR="0" lvl="0" indent="-45720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Friendships contribute to social and emotional development </a:t>
            </a:r>
          </a:p>
        </p:txBody>
      </p:sp>
      <p:pic>
        <p:nvPicPr>
          <p:cNvPr id="4" name="Picture 11">
            <a:extLst>
              <a:ext uri="{FF2B5EF4-FFF2-40B4-BE49-F238E27FC236}">
                <a16:creationId xmlns:a16="http://schemas.microsoft.com/office/drawing/2014/main" id="{FAC03DE4-89FC-E00D-E125-C2771512AF66}"/>
              </a:ext>
            </a:extLst>
          </p:cNvPr>
          <p:cNvPicPr>
            <a:picLocks noChangeAspect="1"/>
          </p:cNvPicPr>
          <p:nvPr/>
        </p:nvPicPr>
        <p:blipFill>
          <a:blip r:embed="rId3"/>
          <a:stretch>
            <a:fillRect/>
          </a:stretch>
        </p:blipFill>
        <p:spPr>
          <a:xfrm>
            <a:off x="9658121" y="428176"/>
            <a:ext cx="2236677" cy="2288862"/>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60">
    <p:spTree>
      <p:nvGrpSpPr>
        <p:cNvPr id="1" name=""/>
        <p:cNvGrpSpPr/>
        <p:nvPr/>
      </p:nvGrpSpPr>
      <p:grpSpPr>
        <a:xfrm>
          <a:off x="0" y="0"/>
          <a:ext cx="0" cy="0"/>
          <a:chOff x="0" y="0"/>
          <a:chExt cx="0" cy="0"/>
        </a:xfrm>
      </p:grpSpPr>
      <p:pic>
        <p:nvPicPr>
          <p:cNvPr id="2" name="Picture Placeholder 5" descr="A child standing in front of her friends&#10;&#10;Description automatically generated">
            <a:extLst>
              <a:ext uri="{FF2B5EF4-FFF2-40B4-BE49-F238E27FC236}">
                <a16:creationId xmlns:a16="http://schemas.microsoft.com/office/drawing/2014/main" id="{B01730C5-23A4-33AE-F8EF-77E2B7CE8CE3}"/>
              </a:ext>
            </a:extLst>
          </p:cNvPr>
          <p:cNvPicPr>
            <a:picLocks noGrp="1" noChangeAspect="1"/>
          </p:cNvPicPr>
          <p:nvPr>
            <p:ph type="pic" idx="4294967295"/>
          </p:nvPr>
        </p:nvPicPr>
        <p:blipFill>
          <a:blip r:embed="rId3"/>
          <a:srcRect l="17372" r="17372"/>
          <a:stretch>
            <a:fillRect/>
          </a:stretch>
        </p:blipFill>
        <p:spPr>
          <a:xfrm>
            <a:off x="0" y="0"/>
            <a:ext cx="5719370" cy="5196836"/>
          </a:xfrm>
        </p:spPr>
      </p:pic>
      <p:pic>
        <p:nvPicPr>
          <p:cNvPr id="3" name="Picture Placeholder 17" descr="A child standing in the grass&#10;&#10;Description automatically generated">
            <a:extLst>
              <a:ext uri="{FF2B5EF4-FFF2-40B4-BE49-F238E27FC236}">
                <a16:creationId xmlns:a16="http://schemas.microsoft.com/office/drawing/2014/main" id="{DA87A15E-18B8-8679-3CB8-7FE41FFB30B6}"/>
              </a:ext>
            </a:extLst>
          </p:cNvPr>
          <p:cNvPicPr>
            <a:picLocks noGrp="1" noChangeAspect="1"/>
          </p:cNvPicPr>
          <p:nvPr>
            <p:ph type="pic" idx="4294967295"/>
          </p:nvPr>
        </p:nvPicPr>
        <p:blipFill>
          <a:blip r:embed="rId4"/>
          <a:srcRect l="7551" r="7551"/>
          <a:stretch>
            <a:fillRect/>
          </a:stretch>
        </p:blipFill>
        <p:spPr>
          <a:xfrm>
            <a:off x="6355500" y="211464"/>
            <a:ext cx="4941481" cy="3877366"/>
          </a:xfrm>
        </p:spPr>
      </p:pic>
      <p:sp>
        <p:nvSpPr>
          <p:cNvPr id="4" name="Title 3">
            <a:extLst>
              <a:ext uri="{FF2B5EF4-FFF2-40B4-BE49-F238E27FC236}">
                <a16:creationId xmlns:a16="http://schemas.microsoft.com/office/drawing/2014/main" id="{79F2AAAD-499F-5668-02F0-4FCD8F6423DB}"/>
              </a:ext>
            </a:extLst>
          </p:cNvPr>
          <p:cNvSpPr txBox="1">
            <a:spLocks noGrp="1"/>
          </p:cNvSpPr>
          <p:nvPr>
            <p:ph type="title"/>
          </p:nvPr>
        </p:nvSpPr>
        <p:spPr>
          <a:xfrm>
            <a:off x="5772149" y="4724750"/>
            <a:ext cx="6108192" cy="1463040"/>
          </a:xfrm>
        </p:spPr>
        <p:txBody>
          <a:bodyPr/>
          <a:lstStyle/>
          <a:p>
            <a:pPr lvl="0"/>
            <a:r>
              <a:rPr lang="en-GB" i="0">
                <a:latin typeface="Modern Love Caps" pitchFamily="82"/>
              </a:rPr>
              <a:t>Social exclusion</a:t>
            </a:r>
          </a:p>
        </p:txBody>
      </p:sp>
      <p:sp>
        <p:nvSpPr>
          <p:cNvPr id="5" name="TextBox 35">
            <a:extLst>
              <a:ext uri="{FF2B5EF4-FFF2-40B4-BE49-F238E27FC236}">
                <a16:creationId xmlns:a16="http://schemas.microsoft.com/office/drawing/2014/main" id="{83101840-F5C3-EC63-3E0C-12CD05425C3C}"/>
              </a:ext>
            </a:extLst>
          </p:cNvPr>
          <p:cNvSpPr txBox="1"/>
          <p:nvPr/>
        </p:nvSpPr>
        <p:spPr>
          <a:xfrm>
            <a:off x="3043415" y="5921078"/>
            <a:ext cx="9020098" cy="760213"/>
          </a:xfrm>
          <a:prstGeom prst="rect">
            <a:avLst/>
          </a:prstGeom>
          <a:noFill/>
          <a:ln cap="flat">
            <a:noFill/>
          </a:ln>
        </p:spPr>
        <p:txBody>
          <a:bodyPr vert="horz" wrap="square" lIns="91440" tIns="45720" rIns="91440" bIns="45720" anchor="t" anchorCtr="0" compatLnSpc="1">
            <a:spAutoFit/>
          </a:bodyPr>
          <a:lstStyle/>
          <a:p>
            <a:pPr marL="0" marR="0" lvl="0" indent="0" algn="just"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0" baseline="0">
                <a:solidFill>
                  <a:srgbClr val="000000"/>
                </a:solidFill>
                <a:uFillTx/>
                <a:latin typeface="Baguet Script" pitchFamily="2"/>
              </a:rPr>
              <a:t>Poverty could lead to social exclusion within children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61">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48DA6ED6-5961-5DE4-A9F3-89C234E82C64}"/>
              </a:ext>
            </a:extLst>
          </p:cNvPr>
          <p:cNvSpPr txBox="1">
            <a:spLocks noGrp="1"/>
          </p:cNvSpPr>
          <p:nvPr>
            <p:ph type="title"/>
          </p:nvPr>
        </p:nvSpPr>
        <p:spPr>
          <a:xfrm>
            <a:off x="1829888" y="2242465"/>
            <a:ext cx="4266114" cy="2373087"/>
          </a:xfrm>
        </p:spPr>
        <p:txBody>
          <a:bodyPr/>
          <a:lstStyle/>
          <a:p>
            <a:pPr lvl="0"/>
            <a:r>
              <a:rPr lang="en-GB" sz="4800" i="0" spc="300">
                <a:latin typeface="Modern Love Caps" pitchFamily="82"/>
              </a:rPr>
              <a:t>Compassion </a:t>
            </a:r>
          </a:p>
        </p:txBody>
      </p:sp>
      <p:sp>
        <p:nvSpPr>
          <p:cNvPr id="3" name="TextBox 1">
            <a:extLst>
              <a:ext uri="{FF2B5EF4-FFF2-40B4-BE49-F238E27FC236}">
                <a16:creationId xmlns:a16="http://schemas.microsoft.com/office/drawing/2014/main" id="{4A3CF46F-8DFA-2ABE-631E-9A3DFF054115}"/>
              </a:ext>
            </a:extLst>
          </p:cNvPr>
          <p:cNvSpPr txBox="1"/>
          <p:nvPr/>
        </p:nvSpPr>
        <p:spPr>
          <a:xfrm>
            <a:off x="6431276" y="1348557"/>
            <a:ext cx="5486400" cy="3714868"/>
          </a:xfrm>
          <a:prstGeom prst="rect">
            <a:avLst/>
          </a:prstGeom>
          <a:noFill/>
          <a:ln cap="flat">
            <a:noFill/>
          </a:ln>
        </p:spPr>
        <p:txBody>
          <a:bodyPr vert="horz" wrap="square" lIns="91440" tIns="45720" rIns="91440" bIns="45720" anchor="t" anchorCtr="1" compatLnSpc="1">
            <a:spAutoFit/>
          </a:bodyPr>
          <a:lstStyle/>
          <a:p>
            <a:pPr marL="285759" marR="0" lvl="0" indent="-28575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Strong sense of compassion and empathy</a:t>
            </a:r>
          </a:p>
          <a:p>
            <a:pPr marL="285759" marR="0" lvl="0" indent="-28575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Emotional empathy and can display this skill</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6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31E74-3262-6DA2-8043-FFBD3FD37FF9}"/>
              </a:ext>
            </a:extLst>
          </p:cNvPr>
          <p:cNvSpPr txBox="1">
            <a:spLocks noGrp="1"/>
          </p:cNvSpPr>
          <p:nvPr>
            <p:ph type="title"/>
          </p:nvPr>
        </p:nvSpPr>
        <p:spPr>
          <a:xfrm>
            <a:off x="0" y="473896"/>
            <a:ext cx="10515600" cy="1325559"/>
          </a:xfrm>
        </p:spPr>
        <p:txBody>
          <a:bodyPr/>
          <a:lstStyle/>
          <a:p>
            <a:pPr lvl="0"/>
            <a:r>
              <a:rPr lang="en-GB" sz="2900" i="0" spc="300">
                <a:latin typeface="Modern Love Caps" pitchFamily="82"/>
              </a:rPr>
              <a:t>Maslow’s </a:t>
            </a:r>
            <a:br>
              <a:rPr lang="en-GB" sz="2900" i="0" spc="300">
                <a:latin typeface="Modern Love Caps" pitchFamily="82"/>
              </a:rPr>
            </a:br>
            <a:r>
              <a:rPr lang="en-GB" sz="2900" i="0" spc="300">
                <a:latin typeface="Modern Love Caps" pitchFamily="82"/>
              </a:rPr>
              <a:t>hierarchy of </a:t>
            </a:r>
            <a:br>
              <a:rPr lang="en-GB" sz="2900" i="0" spc="300">
                <a:latin typeface="Modern Love Caps" pitchFamily="82"/>
              </a:rPr>
            </a:br>
            <a:r>
              <a:rPr lang="en-GB" sz="2900" i="0" spc="300">
                <a:latin typeface="Modern Love Caps" pitchFamily="82"/>
              </a:rPr>
              <a:t>needs</a:t>
            </a:r>
          </a:p>
        </p:txBody>
      </p:sp>
      <p:pic>
        <p:nvPicPr>
          <p:cNvPr id="3" name="Picture 2">
            <a:extLst>
              <a:ext uri="{FF2B5EF4-FFF2-40B4-BE49-F238E27FC236}">
                <a16:creationId xmlns:a16="http://schemas.microsoft.com/office/drawing/2014/main" id="{862DDED8-443F-8E12-4C19-499DDBAD2BB4}"/>
              </a:ext>
            </a:extLst>
          </p:cNvPr>
          <p:cNvPicPr>
            <a:picLocks noChangeAspect="1"/>
          </p:cNvPicPr>
          <p:nvPr/>
        </p:nvPicPr>
        <p:blipFill>
          <a:blip r:embed="rId3"/>
          <a:stretch>
            <a:fillRect/>
          </a:stretch>
        </p:blipFill>
        <p:spPr>
          <a:xfrm>
            <a:off x="6202676" y="2081841"/>
            <a:ext cx="5989320" cy="4456337"/>
          </a:xfrm>
          <a:prstGeom prst="rect">
            <a:avLst/>
          </a:prstGeom>
          <a:noFill/>
          <a:ln cap="flat">
            <a:noFill/>
          </a:ln>
        </p:spPr>
      </p:pic>
      <p:sp>
        <p:nvSpPr>
          <p:cNvPr id="4" name="TextBox 3">
            <a:extLst>
              <a:ext uri="{FF2B5EF4-FFF2-40B4-BE49-F238E27FC236}">
                <a16:creationId xmlns:a16="http://schemas.microsoft.com/office/drawing/2014/main" id="{7E6CFEE4-06E8-2D5D-8225-C26082F5D5A9}"/>
              </a:ext>
            </a:extLst>
          </p:cNvPr>
          <p:cNvSpPr txBox="1"/>
          <p:nvPr/>
        </p:nvSpPr>
        <p:spPr>
          <a:xfrm>
            <a:off x="1038036" y="1571570"/>
            <a:ext cx="6254816" cy="3714868"/>
          </a:xfrm>
          <a:prstGeom prst="rect">
            <a:avLst/>
          </a:prstGeom>
          <a:noFill/>
          <a:ln cap="flat">
            <a:noFill/>
          </a:ln>
        </p:spPr>
        <p:txBody>
          <a:bodyPr vert="horz" wrap="square" lIns="91440" tIns="45720" rIns="91440" bIns="45720" anchor="t" anchorCtr="1" compatLnSpc="1">
            <a:spAutoFit/>
          </a:bodyPr>
          <a:lstStyle/>
          <a:p>
            <a:pPr marL="285759" marR="0" lvl="0" indent="-28575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Lower levels of the pyramid may not be met due to poverty</a:t>
            </a:r>
          </a:p>
          <a:p>
            <a:pPr marL="285759" marR="0" lvl="0" indent="-28575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Could result in poorer quality of life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6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0F582-3CE9-E73E-C909-5B3FE291278A}"/>
              </a:ext>
            </a:extLst>
          </p:cNvPr>
          <p:cNvSpPr txBox="1">
            <a:spLocks noGrp="1"/>
          </p:cNvSpPr>
          <p:nvPr>
            <p:ph type="title"/>
          </p:nvPr>
        </p:nvSpPr>
        <p:spPr>
          <a:xfrm>
            <a:off x="0" y="520257"/>
            <a:ext cx="10515600" cy="1325559"/>
          </a:xfrm>
        </p:spPr>
        <p:txBody>
          <a:bodyPr/>
          <a:lstStyle/>
          <a:p>
            <a:pPr lvl="0"/>
            <a:r>
              <a:rPr lang="en-GB" i="0">
                <a:latin typeface="Modern Love Caps" pitchFamily="82"/>
              </a:rPr>
              <a:t>Interventions</a:t>
            </a:r>
          </a:p>
        </p:txBody>
      </p:sp>
      <p:sp>
        <p:nvSpPr>
          <p:cNvPr id="3" name="TextBox 18">
            <a:extLst>
              <a:ext uri="{FF2B5EF4-FFF2-40B4-BE49-F238E27FC236}">
                <a16:creationId xmlns:a16="http://schemas.microsoft.com/office/drawing/2014/main" id="{FC1849DD-A10B-0D50-A15F-6F6B7659BD62}"/>
              </a:ext>
            </a:extLst>
          </p:cNvPr>
          <p:cNvSpPr txBox="1"/>
          <p:nvPr/>
        </p:nvSpPr>
        <p:spPr>
          <a:xfrm>
            <a:off x="692749" y="4431246"/>
            <a:ext cx="8397236" cy="1498875"/>
          </a:xfrm>
          <a:prstGeom prst="rect">
            <a:avLst/>
          </a:prstGeom>
          <a:noFill/>
          <a:ln cap="flat">
            <a:noFill/>
          </a:ln>
        </p:spPr>
        <p:txBody>
          <a:bodyPr vert="horz" wrap="square" lIns="91440" tIns="45720" rIns="91440" bIns="45720" anchor="t" anchorCtr="1" compatLnSpc="1">
            <a:spAutoFit/>
          </a:bodyPr>
          <a:lstStyle/>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Families first,</a:t>
            </a:r>
          </a:p>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Welsh Government </a:t>
            </a:r>
          </a:p>
        </p:txBody>
      </p:sp>
      <p:pic>
        <p:nvPicPr>
          <p:cNvPr id="4" name="Picture 4">
            <a:extLst>
              <a:ext uri="{FF2B5EF4-FFF2-40B4-BE49-F238E27FC236}">
                <a16:creationId xmlns:a16="http://schemas.microsoft.com/office/drawing/2014/main" id="{697DC5A0-65FE-C69B-6FF3-04558A0FBF2B}"/>
              </a:ext>
            </a:extLst>
          </p:cNvPr>
          <p:cNvPicPr>
            <a:picLocks noChangeAspect="1"/>
          </p:cNvPicPr>
          <p:nvPr/>
        </p:nvPicPr>
        <p:blipFill>
          <a:blip r:embed="rId3"/>
          <a:stretch>
            <a:fillRect/>
          </a:stretch>
        </p:blipFill>
        <p:spPr>
          <a:xfrm>
            <a:off x="3322115" y="1780382"/>
            <a:ext cx="2857500" cy="2857500"/>
          </a:xfrm>
          <a:prstGeom prst="rect">
            <a:avLst/>
          </a:prstGeom>
          <a:noFill/>
          <a:ln cap="flat">
            <a:noFill/>
          </a:ln>
        </p:spPr>
      </p:pic>
      <p:pic>
        <p:nvPicPr>
          <p:cNvPr id="5" name="Picture 5">
            <a:extLst>
              <a:ext uri="{FF2B5EF4-FFF2-40B4-BE49-F238E27FC236}">
                <a16:creationId xmlns:a16="http://schemas.microsoft.com/office/drawing/2014/main" id="{2ED1C03D-BE5A-D0BD-A11F-6E39021A4841}"/>
              </a:ext>
            </a:extLst>
          </p:cNvPr>
          <p:cNvPicPr>
            <a:picLocks noChangeAspect="1"/>
          </p:cNvPicPr>
          <p:nvPr/>
        </p:nvPicPr>
        <p:blipFill>
          <a:blip r:embed="rId4"/>
          <a:stretch>
            <a:fillRect/>
          </a:stretch>
        </p:blipFill>
        <p:spPr>
          <a:xfrm>
            <a:off x="7441131" y="346941"/>
            <a:ext cx="4459400" cy="3345368"/>
          </a:xfrm>
          <a:prstGeom prst="rect">
            <a:avLst/>
          </a:prstGeom>
          <a:noFill/>
          <a:ln cap="flat">
            <a:noFill/>
          </a:ln>
        </p:spPr>
      </p:pic>
      <p:sp>
        <p:nvSpPr>
          <p:cNvPr id="6" name="TextBox 6">
            <a:extLst>
              <a:ext uri="{FF2B5EF4-FFF2-40B4-BE49-F238E27FC236}">
                <a16:creationId xmlns:a16="http://schemas.microsoft.com/office/drawing/2014/main" id="{550BC4E0-CC73-26C0-F8A4-16613354CA95}"/>
              </a:ext>
            </a:extLst>
          </p:cNvPr>
          <p:cNvSpPr txBox="1"/>
          <p:nvPr/>
        </p:nvSpPr>
        <p:spPr>
          <a:xfrm>
            <a:off x="5593083" y="3503386"/>
            <a:ext cx="8397236" cy="760213"/>
          </a:xfrm>
          <a:prstGeom prst="rect">
            <a:avLst/>
          </a:prstGeom>
          <a:noFill/>
          <a:ln cap="flat">
            <a:noFill/>
          </a:ln>
        </p:spPr>
        <p:txBody>
          <a:bodyPr vert="horz" wrap="square" lIns="91440" tIns="45720" rIns="91440" bIns="45720" anchor="t" anchorCtr="1" compatLnSpc="1">
            <a:spAutoFit/>
          </a:bodyPr>
          <a:lstStyle/>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Collaborative work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54">
    <p:spTree>
      <p:nvGrpSpPr>
        <p:cNvPr id="1" name=""/>
        <p:cNvGrpSpPr/>
        <p:nvPr/>
      </p:nvGrpSpPr>
      <p:grpSpPr>
        <a:xfrm>
          <a:off x="0" y="0"/>
          <a:ext cx="0" cy="0"/>
          <a:chOff x="0" y="0"/>
          <a:chExt cx="0" cy="0"/>
        </a:xfrm>
      </p:grpSpPr>
      <p:pic>
        <p:nvPicPr>
          <p:cNvPr id="2" name="Picture Placeholder 15" descr="A child sitting on the floor&#10;&#10;Description automatically generated">
            <a:extLst>
              <a:ext uri="{FF2B5EF4-FFF2-40B4-BE49-F238E27FC236}">
                <a16:creationId xmlns:a16="http://schemas.microsoft.com/office/drawing/2014/main" id="{7A4B2168-C4AF-4CE5-BCD4-03AFA7EBF3C7}"/>
              </a:ext>
            </a:extLst>
          </p:cNvPr>
          <p:cNvPicPr>
            <a:picLocks noGrp="1" noChangeAspect="1"/>
          </p:cNvPicPr>
          <p:nvPr>
            <p:ph type="pic" idx="4294967295"/>
          </p:nvPr>
        </p:nvPicPr>
        <p:blipFill>
          <a:blip r:embed="rId3"/>
          <a:srcRect t="9280" b="9280"/>
          <a:stretch>
            <a:fillRect/>
          </a:stretch>
        </p:blipFill>
        <p:spPr>
          <a:xfrm>
            <a:off x="5964512" y="0"/>
            <a:ext cx="6254816" cy="4216188"/>
          </a:xfrm>
        </p:spPr>
      </p:pic>
      <p:pic>
        <p:nvPicPr>
          <p:cNvPr id="3" name="Picture Placeholder 19" descr="A child eating a bagel&#10;&#10;Description automatically generated">
            <a:extLst>
              <a:ext uri="{FF2B5EF4-FFF2-40B4-BE49-F238E27FC236}">
                <a16:creationId xmlns:a16="http://schemas.microsoft.com/office/drawing/2014/main" id="{51251AFF-265F-6C77-33F2-C4DDC5CDCFE0}"/>
              </a:ext>
            </a:extLst>
          </p:cNvPr>
          <p:cNvPicPr>
            <a:picLocks noGrp="1" noChangeAspect="1"/>
          </p:cNvPicPr>
          <p:nvPr>
            <p:ph type="pic" idx="4294967295"/>
          </p:nvPr>
        </p:nvPicPr>
        <p:blipFill>
          <a:blip r:embed="rId4"/>
          <a:srcRect t="20319" b="20319"/>
          <a:stretch>
            <a:fillRect/>
          </a:stretch>
        </p:blipFill>
        <p:spPr>
          <a:xfrm>
            <a:off x="5471156" y="4216188"/>
            <a:ext cx="6720840" cy="2641811"/>
          </a:xfrm>
        </p:spPr>
      </p:pic>
      <p:sp>
        <p:nvSpPr>
          <p:cNvPr id="4" name="Title 3">
            <a:extLst>
              <a:ext uri="{FF2B5EF4-FFF2-40B4-BE49-F238E27FC236}">
                <a16:creationId xmlns:a16="http://schemas.microsoft.com/office/drawing/2014/main" id="{F55F5DD7-F06D-6059-B0E7-2F7133EE9532}"/>
              </a:ext>
            </a:extLst>
          </p:cNvPr>
          <p:cNvSpPr txBox="1">
            <a:spLocks noGrp="1"/>
          </p:cNvSpPr>
          <p:nvPr>
            <p:ph type="title"/>
          </p:nvPr>
        </p:nvSpPr>
        <p:spPr>
          <a:xfrm>
            <a:off x="1520528" y="-753447"/>
            <a:ext cx="4443983" cy="2139696"/>
          </a:xfrm>
        </p:spPr>
        <p:txBody>
          <a:bodyPr/>
          <a:lstStyle/>
          <a:p>
            <a:pPr lvl="0"/>
            <a:r>
              <a:rPr lang="en-GB" i="0">
                <a:latin typeface="Modern Love Caps" pitchFamily="82"/>
              </a:rPr>
              <a:t>Conclusion</a:t>
            </a:r>
            <a:br>
              <a:rPr lang="en-GB" i="0">
                <a:latin typeface="Modern Love Caps" pitchFamily="82"/>
              </a:rPr>
            </a:br>
            <a:endParaRPr lang="en-GB" i="0">
              <a:latin typeface="Modern Love Caps" pitchFamily="82"/>
            </a:endParaRPr>
          </a:p>
        </p:txBody>
      </p:sp>
      <p:sp>
        <p:nvSpPr>
          <p:cNvPr id="5" name="TextBox 11">
            <a:extLst>
              <a:ext uri="{FF2B5EF4-FFF2-40B4-BE49-F238E27FC236}">
                <a16:creationId xmlns:a16="http://schemas.microsoft.com/office/drawing/2014/main" id="{18DEC493-A1E0-CA2E-10ED-0A12D8BCA7E4}"/>
              </a:ext>
            </a:extLst>
          </p:cNvPr>
          <p:cNvSpPr txBox="1"/>
          <p:nvPr/>
        </p:nvSpPr>
        <p:spPr>
          <a:xfrm>
            <a:off x="239207" y="3202429"/>
            <a:ext cx="5697973" cy="1498875"/>
          </a:xfrm>
          <a:prstGeom prst="rect">
            <a:avLst/>
          </a:prstGeom>
          <a:noFill/>
          <a:ln cap="flat">
            <a:noFill/>
          </a:ln>
        </p:spPr>
        <p:txBody>
          <a:bodyPr vert="horz" wrap="square" lIns="91440" tIns="45720" rIns="91440" bIns="45720" anchor="t" anchorCtr="1" compatLnSpc="1">
            <a:spAutoFit/>
          </a:bodyPr>
          <a:lstStyle/>
          <a:p>
            <a:pPr marL="0" marR="0" lvl="0" indent="0" algn="ctr" defTabSz="914418"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0" cap="none" spc="300" baseline="0">
                <a:solidFill>
                  <a:srgbClr val="000000"/>
                </a:solidFill>
                <a:uFillTx/>
                <a:latin typeface="Baguet Script" pitchFamily="2"/>
              </a:rPr>
              <a:t>Thank you for listening to my presentation </a:t>
            </a:r>
          </a:p>
        </p:txBody>
      </p:sp>
      <p:sp>
        <p:nvSpPr>
          <p:cNvPr id="6" name="TextBox 21">
            <a:extLst>
              <a:ext uri="{FF2B5EF4-FFF2-40B4-BE49-F238E27FC236}">
                <a16:creationId xmlns:a16="http://schemas.microsoft.com/office/drawing/2014/main" id="{8E2C3587-8DC5-DBF2-98C1-C8C95C7BBE40}"/>
              </a:ext>
            </a:extLst>
          </p:cNvPr>
          <p:cNvSpPr txBox="1"/>
          <p:nvPr/>
        </p:nvSpPr>
        <p:spPr>
          <a:xfrm>
            <a:off x="-113230" y="636815"/>
            <a:ext cx="6481157" cy="2615787"/>
          </a:xfrm>
          <a:prstGeom prst="rect">
            <a:avLst/>
          </a:prstGeom>
          <a:noFill/>
          <a:ln cap="flat">
            <a:noFill/>
          </a:ln>
        </p:spPr>
        <p:txBody>
          <a:bodyPr vert="horz" wrap="square" lIns="91440" tIns="45720" rIns="91440" bIns="45720" anchor="t" anchorCtr="1" compatLnSpc="1">
            <a:spAutoFit/>
          </a:bodyPr>
          <a:lstStyle/>
          <a:p>
            <a:pPr marL="285759" marR="0" lvl="0" indent="-285759" algn="ctr" defTabSz="914418"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0" cap="none" spc="300" baseline="0">
                <a:solidFill>
                  <a:srgbClr val="000000"/>
                </a:solidFill>
                <a:uFillTx/>
                <a:latin typeface="Baguet Script" pitchFamily="2"/>
              </a:rPr>
              <a:t>Implications can be detrimental to child, however appropriate support can reverse and overcome these issues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164">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688704-A7C3-05C2-F67F-CCC61E52E198}"/>
              </a:ext>
            </a:extLst>
          </p:cNvPr>
          <p:cNvSpPr txBox="1"/>
          <p:nvPr/>
        </p:nvSpPr>
        <p:spPr>
          <a:xfrm>
            <a:off x="-23189" y="129204"/>
            <a:ext cx="12191996" cy="7170999"/>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1000" b="0" i="0" u="sng" strike="noStrike" kern="1200" cap="none" spc="0" baseline="0" dirty="0">
                <a:solidFill>
                  <a:srgbClr val="000000"/>
                </a:solidFill>
                <a:uFillTx/>
                <a:latin typeface="Arial" pitchFamily="34"/>
                <a:cs typeface="Arial" pitchFamily="34"/>
              </a:rPr>
              <a:t>Presentation script</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Hello, my name is Megan Evans, and I would like to begin by giving a warm welcome to my presentation today. The focus of my presentation today is child poverty, with the age range 7-11 years old in mind. The presentation will also explore the implications living in poverty may have on an individual’s life and also development. This proposes the question, what is child poverty? According to Action for Children (2024) a child is thought to be growing up in poverty if they live within a household where the income is below 60% of the median for that particular year. In 2023, the median gross annual earnings for full-time employees was £34,963, as stated the Office for National Statistics (2023). Meaning if a household's income was around £20,977 in 2023, they would </a:t>
            </a:r>
            <a:r>
              <a:rPr lang="en-GB" sz="1000" dirty="0">
                <a:solidFill>
                  <a:srgbClr val="000000"/>
                </a:solidFill>
                <a:latin typeface="Arial" pitchFamily="34"/>
                <a:cs typeface="Arial" pitchFamily="34"/>
              </a:rPr>
              <a:t>have been considered as a family</a:t>
            </a:r>
            <a:r>
              <a:rPr lang="en-GB" sz="1000" b="0" i="0" u="none" strike="noStrike" kern="1200" cap="none" spc="0" baseline="0" dirty="0">
                <a:solidFill>
                  <a:srgbClr val="000000"/>
                </a:solidFill>
                <a:uFillTx/>
                <a:latin typeface="Arial" pitchFamily="34"/>
                <a:cs typeface="Arial" pitchFamily="34"/>
              </a:rPr>
              <a:t> living in poverty. Bessell (2021), recognised that childhood poverty has a detrimental impact on the child at present and also in the future, which will be discussed in depth throughout the presentation.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Looking at statistics closer to home led me to discover alarming figures from the Child and Family Poverty Survey, they report that 28% of children in Wales are living in poverty (Children in Wales, 2023). Hughes and Davies (2019) acknowledge that nearly one third of children in Wales live in poverty which is a significant figure and </a:t>
            </a:r>
            <a:r>
              <a:rPr lang="en-GB" sz="1000" dirty="0">
                <a:solidFill>
                  <a:srgbClr val="000000"/>
                </a:solidFill>
                <a:latin typeface="Arial" pitchFamily="34"/>
                <a:cs typeface="Arial" pitchFamily="34"/>
              </a:rPr>
              <a:t>is equivalent </a:t>
            </a:r>
            <a:r>
              <a:rPr lang="en-GB" sz="1000" b="0" i="0" u="none" strike="noStrike" kern="1200" cap="none" spc="0" baseline="0" dirty="0">
                <a:solidFill>
                  <a:srgbClr val="000000"/>
                </a:solidFill>
                <a:uFillTx/>
                <a:latin typeface="Arial" pitchFamily="34"/>
                <a:cs typeface="Arial" pitchFamily="34"/>
              </a:rPr>
              <a:t>to around 200,000 children (Save the Children, 2017). Also, Senedd Research (2021) acknowledge that childhood poverty is a continuous, substantial challenge for the Welsh Government and unfortunately the increasing cost of living has amplified this issue. Research suggests that children living in Wales who are growing up in poverty and in deprived areas face numerous long-term consequences, including poor mental and physical health and also lower school attainment (Bandyopadhyay et al., 2023). However, it is important to recognise that although evidence highlights issues which occur due to childhood poverty, it is also possible to reverse and overcome these implications with appropriate support and interventions (Schickedanz et al., 2015). This will also be considered in further detail throughout the duration of this presentation.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The correlation between poverty and adverse childhood experiences, also referred to as ACEs are defined as complex, although there is growing evidence surrounding the association between deprivation and ACEs (Camacho &amp; Henderson, 2022). An ACE is defined as a traumatic event that children and adolescents under the age of 18 years old have experienced (Crouch et al., 2019). Growing up in poverty may mean that the child is often deprived of certain aspects of life, such as necessities, including food, this is therefore seen as a traumatic event (Lee et al., 2021). Moreover, strengthening this ideology, Walsh et al (2019) conveys that children living in poverty in low-income households are often associated with greater risk of ACEs. To conclude this discussion, Hughes and Tucker (2018) place emphasis on the link between poverty and damaging outcomes in adolescence and adulthood. Therefore, indicating that poverty can be considered as an adverse childhood experience (ACE), which will consequently have detrimental consequences on the individual.</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Poverty can affect any individual at any stage of their life and can have negative implications on the individual’s health and also development (Gupta et al., 2007). However, this presentation will focus on children from the age ranges 7-11 years old. According to Mah and Ford-Jones (2012), from the ages 7-11 years old children will gain cognitive control with an increasing ability to respond selectively to stimuli. In terms of social development, they will begin to become more </a:t>
            </a:r>
            <a:r>
              <a:rPr lang="en-GB" sz="1000" dirty="0">
                <a:solidFill>
                  <a:srgbClr val="000000"/>
                </a:solidFill>
                <a:latin typeface="Arial" pitchFamily="34"/>
                <a:cs typeface="Arial" pitchFamily="34"/>
              </a:rPr>
              <a:t>aware</a:t>
            </a:r>
            <a:r>
              <a:rPr lang="en-GB" sz="1000" b="0" i="0" u="none" strike="noStrike" kern="1200" cap="none" spc="0" baseline="0" dirty="0">
                <a:solidFill>
                  <a:srgbClr val="000000"/>
                </a:solidFill>
                <a:uFillTx/>
                <a:latin typeface="Arial" pitchFamily="34"/>
                <a:cs typeface="Arial" pitchFamily="34"/>
              </a:rPr>
              <a:t> of their own </a:t>
            </a:r>
            <a:r>
              <a:rPr lang="en-GB" sz="1000" dirty="0">
                <a:solidFill>
                  <a:srgbClr val="000000"/>
                </a:solidFill>
                <a:latin typeface="Arial" pitchFamily="34"/>
                <a:cs typeface="Arial" pitchFamily="34"/>
              </a:rPr>
              <a:t>emotions, </a:t>
            </a:r>
            <a:r>
              <a:rPr lang="en-GB" sz="1000" b="0" i="0" u="none" strike="noStrike" kern="1200" cap="none" spc="0" baseline="0" dirty="0">
                <a:solidFill>
                  <a:srgbClr val="000000"/>
                </a:solidFill>
                <a:uFillTx/>
                <a:latin typeface="Arial" pitchFamily="34"/>
                <a:cs typeface="Arial" pitchFamily="34"/>
              </a:rPr>
              <a:t>recognising that they are differ</a:t>
            </a:r>
            <a:r>
              <a:rPr lang="en-GB" sz="1000" dirty="0">
                <a:solidFill>
                  <a:srgbClr val="000000"/>
                </a:solidFill>
                <a:latin typeface="Arial" pitchFamily="34"/>
                <a:cs typeface="Arial" pitchFamily="34"/>
              </a:rPr>
              <a:t>ent</a:t>
            </a:r>
            <a:r>
              <a:rPr lang="en-GB" sz="1000" b="0" i="0" u="none" strike="noStrike" kern="1200" cap="none" spc="0" baseline="0" dirty="0">
                <a:solidFill>
                  <a:srgbClr val="000000"/>
                </a:solidFill>
                <a:uFillTx/>
                <a:latin typeface="Arial" pitchFamily="34"/>
                <a:cs typeface="Arial" pitchFamily="34"/>
              </a:rPr>
              <a:t> to others. Research has acknowledged that during the ages 7-11, children begin to form stronger, more complex relationships with their peers and recognise the emotional value of these friendships (Kington et al., 2013). Moreover, children aged 11 years old will experience a large transition as they usually begin secondary school at this age. This transition can be an extremely difficult and challenging time for children due to the large differences between the schools (Visser et al., 2023). The research discussed places emphasises on the developmental changes which a 7–11-year-old will experience throughout the duration of these years.</a:t>
            </a:r>
          </a:p>
          <a:p>
            <a:pPr marL="0" marR="0" lvl="0" indent="0" algn="just"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dirty="0">
              <a:solidFill>
                <a:srgbClr val="000000"/>
              </a:solidFill>
              <a:uFillTx/>
              <a:latin typeface="Aptos"/>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dirty="0">
              <a:solidFill>
                <a:srgbClr val="000000"/>
              </a:solidFill>
              <a:uFillTx/>
              <a:latin typeface="Apto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16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12ED42-BE46-FC71-D3FE-04BF6E69BCC2}"/>
              </a:ext>
            </a:extLst>
          </p:cNvPr>
          <p:cNvSpPr txBox="1"/>
          <p:nvPr/>
        </p:nvSpPr>
        <p:spPr>
          <a:xfrm>
            <a:off x="0" y="129204"/>
            <a:ext cx="12191996" cy="6296274"/>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Next, I will move on to discuss the potential implications that poverty can have on the children/young person’s life and development. Research draws attention to the fact that any exposure to poverty during late childhood leads to negative physical and mental health consequences (Lai et al., 2019). An implication which has been widely researched surrounding childhood poverty is the development of mental health issues as a result of this challenge. According to research, childhood poverty can be linked to mental health </a:t>
            </a:r>
            <a:r>
              <a:rPr lang="en-GB" sz="1000" dirty="0">
                <a:solidFill>
                  <a:srgbClr val="000000"/>
                </a:solidFill>
                <a:latin typeface="Arial" pitchFamily="34"/>
                <a:cs typeface="Arial" pitchFamily="34"/>
              </a:rPr>
              <a:t>problems</a:t>
            </a:r>
            <a:r>
              <a:rPr lang="en-GB" sz="1000" b="0" i="0" u="none" strike="noStrike" kern="1200" cap="none" spc="0" baseline="0" dirty="0">
                <a:solidFill>
                  <a:srgbClr val="000000"/>
                </a:solidFill>
                <a:uFillTx/>
                <a:latin typeface="Arial" pitchFamily="34"/>
                <a:cs typeface="Arial" pitchFamily="34"/>
              </a:rPr>
              <a:t>, such as anxiety, depression, as well as predicted PTSD (Nikulina et al., 2011). Strengthening this, it has been discovered that children who live in poverty experience significant higher levels of psychological stress than those who do not (France et al., 2022). The results of the KiGGS cohort were discussed by Schlack et al (2021) and discovered that mental health problems in childhood and adolescence were often associated with factors such as, poorer quality of life, which can often be a further implication of living in poverty (Deutsch et al., 2003). Therefore, the evidence which has been discussed demonstrates that growing up and also living in poverty can often lead to mental health issues in later adolescence and adulthood. Knifton and Inglis (2020) conclude this, agreeing that poverty in childhood can cause poor mental health problems through numerous factors such as, social stress, stigma and also trauma.</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However, although evidence clearly highlights that growing up in poverty can lead to negative mental health issues, the ideology has also been proposed that children living in poverty can build resilience and therefore overcome these challenges (Keita, 2014). Moreover, it has been argued that it is difficult to confirm an individual’s mental health issues are due to poverty due to other socioeconomic factors, as these could also be contributing to an individual’s mental health issues (Kim et al., 2015). Emerging literature has investigated the correlation between childhood poverty and brain development and found it to be a complex relationship, suggesting although there may be a trend and link between statistics, there is still a lack of evidence to confirm that poverty is linked to mental health issues (Dufford et al., 2020). This evidence is therefore a critique of the concept that mental health issues are an implication of childhood poverty.</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It is significant that if a child or young person began to display symptoms of mental health issues that interventions are put in place to support the individual. It has been suggested that psychosocial interventions can help mitigate the effects of poverty on mental health (Wahlbeck et al., 2017). Interventions such as, parenting support programmes can help the wider family and therefore in turn aid a child’s mental health in relation to the issue of poverty, through budgeting advice for example (Morris et al., 2017). Early intervention is significantly important in terms of children’s mental health as this will help lessen the likelihood of further issues throughout life with aspects such as employment and health for example, as Colizzi et al (2020) agrees.</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I will now move onto the next point of discussion which is an additional implication, educational achievement. Evidence demonstrates that children living in poverty are more likely to have lower levels of educational outcomes, suggesting there is a clear relationship between deprivation and education (Office for National Statistics, 2020). Moreover, data found that teachers usually associated low achievement with socio-economic factors, such as poverty, based upon their stereotypes of previous students (Thompson et al., 2016). Furthermore, Ferguson et al (2007) state that children living in poverty frequently start school behind their peers due to their school readiness, and this will therefore carry out through their educational journey. Evidence indicates that poverty can affect a child’s school readiness, due to their intellectual skills, motivation to learn and also their emotional capabilities (Williams &amp; Lerner, 2019). On the other hand, Turnbull et al (2022) argues that statistics do not imply that there is a difference between figures of school readiness of children living in poverty and those who do not, therefore highlighting inconsistencies in the research discussed.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16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9B710D-2CC1-78DA-BB94-3D9D8882E172}"/>
              </a:ext>
            </a:extLst>
          </p:cNvPr>
          <p:cNvSpPr txBox="1"/>
          <p:nvPr/>
        </p:nvSpPr>
        <p:spPr>
          <a:xfrm>
            <a:off x="0" y="79516"/>
            <a:ext cx="12046223" cy="6863413"/>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Although there may be some inconsistencies surrounding school readiness </a:t>
            </a:r>
            <a:r>
              <a:rPr lang="en-GB" sz="1000" dirty="0">
                <a:solidFill>
                  <a:srgbClr val="000000"/>
                </a:solidFill>
                <a:latin typeface="Arial" pitchFamily="34"/>
                <a:ea typeface="Calibri" pitchFamily="34"/>
                <a:cs typeface="Arial" pitchFamily="34"/>
              </a:rPr>
              <a:t>and </a:t>
            </a:r>
            <a:r>
              <a:rPr lang="en-GB" sz="1000" b="0" i="0" u="none" strike="noStrike" kern="1200" cap="none" spc="0" baseline="0" dirty="0">
                <a:solidFill>
                  <a:srgbClr val="000000"/>
                </a:solidFill>
                <a:uFillTx/>
                <a:latin typeface="Arial" pitchFamily="34"/>
                <a:ea typeface="Calibri" pitchFamily="34"/>
                <a:cs typeface="Arial" pitchFamily="34"/>
              </a:rPr>
              <a:t>children living in poverty</a:t>
            </a:r>
            <a:r>
              <a:rPr lang="en-GB" sz="1000" dirty="0">
                <a:solidFill>
                  <a:srgbClr val="000000"/>
                </a:solidFill>
                <a:latin typeface="Arial" pitchFamily="34"/>
                <a:ea typeface="Calibri" pitchFamily="34"/>
                <a:cs typeface="Arial" pitchFamily="34"/>
              </a:rPr>
              <a:t>, r</a:t>
            </a:r>
            <a:r>
              <a:rPr lang="en-GB" sz="1000" b="0" i="0" u="none" strike="noStrike" kern="1200" cap="none" spc="0" baseline="0" dirty="0">
                <a:solidFill>
                  <a:srgbClr val="000000"/>
                </a:solidFill>
                <a:uFillTx/>
                <a:latin typeface="Arial" pitchFamily="34"/>
                <a:ea typeface="Calibri" pitchFamily="34"/>
                <a:cs typeface="Arial" pitchFamily="34"/>
              </a:rPr>
              <a:t>esearch demonstrates that poverty significantly affects a child’s educational journey which is therefore detrimental for the age range I have chosen to discuss due to the transition to secondary school. Children living in poverty may have a lack of resources and this will, therefore, consequently affect their academic achievement in comparison to their peers (Lacour &amp; Tissington, 2011), and this will therefore have a considerable influence on children’s learning and achievement within school. This evidence agrees with the concept that childhood poverty has a detrimental impact on a child’s educational outcomes (Hair et al., 2015). Though, it is important to highlight that poverty will not only affect a child’s educational attainment but also their opportunities within the education system. McKinney (2014) suggests that childhood poverty can be a barrier to accessing the same opportunities and resources within the educational system, which would consequently affect their outcomes in school.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Additionally, in relation to childhood poverty and educational outcomes, research has implied that those living in poverty are more likely to leave education early when compared to their peers, which therefore jeopardises their opportunities to learn and develop new skills (Huisman &amp; Smiths, 2015). According to Egan (2013) the educational performance of Welsh children living in poverty are lower than those who are from different financial backgrounds, stating that studies have displayed that children living in poverty are more likely to under-achieve. This will consequently have a detrimental impact on the child’s future as research demonstrates a strong link between educational attainment and employment rates (Yabiku &amp; Schlabach, 2009). This evidence implies that as children living in poverty are more likely to have lower educational outcomes than their peers, this will affect their employment opportunities in future.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However, while the evidence discussed suggests that a child aged 7-11 years old living in poverty will have lower educational outcomes than their peers, alternative literature suggests that poverty can be reduced by the educational system. Research highlights that having a secondary education decreases the chances of living in poverty as a adult by almost 60% (Spada et al., 2023). Further strengthening this viewpoint, Brown and James (2020), agree that education offers children inclusive opportunities to develop new skills, which they will be able to use throughout their life, which may consequently help them overcome potential similar poverty issues in future (Ivinson et al 2017). Thus, therefore implies that although a child may grow up in poverty, the education system can help reverse and also overcome these implications, suggesting they may not carry these challenges throughout adulthood. Therefore, challenging the evidence which has been previously discussed within this presentation.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Interventions such as free school meals can help combat the challenges relating to poverty and educational attainment. Welsh Government (2023) states that all primary school children in Wales will receive free schools’ meals by 2024 to ensure no child goes hungry in school. Research conveys that nutrition has significant effects on the brains function, as Taras (2009) states, agreeing that a child’s nutrition affects their cognitive function therefore impacting their educational attainment. Also, studies have revealed that children with healthy, nutritional diets perform better in schools (Florence et al., 2008). Thus, therefore indicates that interventions such as free school meals can help overcome issues in relation to poverty and educational attainment. Moreover, this is particularity important for the age range discussed in this presentation, as this highlights an important time of development as the child begins their journey from childhood and adolescence, emphasising the need to correct nutrition opportunities (Mah &amp; Ford-Jones, 2012).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Now, I would like to discuss the social implications of poverty on children and young people. Research shows that at around the ages 9-10 years of age, a child/young person will begin to value their peer and friend groups over their family, highlighting the influence these relationships have on the individual (Malik &amp; Marwaha, 2022). Piaget referred to the cognitive development which occurs between ages 7 to 11 as the concrete operations stage, stating that children begin to understand logical reasoning (Rabindran &amp; Madanagopal, 2020). Further supporting this, Maunder and Monks (2018) acknowledge that between the ages of 7-11 years old, children begin to identify friendships as a significant part of their life, which contributes to their social and emotional development.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16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EB05EE-B617-EED0-5B79-DB954C3AA83D}"/>
              </a:ext>
            </a:extLst>
          </p:cNvPr>
          <p:cNvSpPr txBox="1"/>
          <p:nvPr/>
        </p:nvSpPr>
        <p:spPr>
          <a:xfrm>
            <a:off x="0" y="0"/>
            <a:ext cx="12191996" cy="729430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However, it is recognised that they also begin to understand what others have and may therefore experience confusion surrounding their challenges (Xiang et al., 2018). Unfortunately, research has suggested that children who are living in poverty have fewer school-class friends and are more often isolated, due to a lack of participation in activities, as Hjalmarsson and Mood (2015). The literature discussed therefore suggests that during the ages 7-11 years children are significantly developing social bonds with their peers, however, often as an implication of poverty the children become excluded as they may be unable to attend activities for example, which their peers do (Newson, 2016).</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On the contrary, Peplak and Malti (2021) recognised that children and young people, particularly between the ages 8-11 years old, begin to have a strong sense of compassion and empathy and the target of their compassion is often towards their peers. This can be supported as during late childhood and adolescence, research proposed that individuals have emotional empathy and are able to display this skill to those around them (Gaspar &amp; Esteves, 2022). Therefore, this discussion highlights that although research suggests children living in poverty may struggle with their relationships with peers due to the development of compassion, these challenges can be critiqued and may be seen as relative to the individual, rather than a generalised implication of poverty (Gilbert et al., 2017).</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cs typeface="Arial" pitchFamily="34"/>
              </a:rPr>
              <a:t>Additionally, Maslow’s hierarchy of needs is relevant to the discussion, as it refers to a pyramid of human needs which were arranged in a hierarchy, arguing that survival needs must be satisfied before the higher needs can be met (Taormina &amp; Gao, 2013). </a:t>
            </a:r>
            <a:r>
              <a:rPr lang="en-GB" sz="1000" b="0" i="0" u="none" strike="noStrike" kern="1200" cap="none" spc="0" baseline="0" dirty="0">
                <a:solidFill>
                  <a:srgbClr val="000000"/>
                </a:solidFill>
                <a:uFillTx/>
                <a:latin typeface="Arial" pitchFamily="34"/>
                <a:cs typeface="Arial" pitchFamily="34"/>
              </a:rPr>
              <a:t>Generally, it is clear that all children require basic necessities, such as food, clothing and shelter (Prince &amp; Howard, 2002), which can be seen at the bottom of Maslow’s hierarchy of needs. However, unfortunately in some cases of poverty, it may be challenging to meet the basic needs of the child, which appear at the lower level of Maslow’s hierarchy (Gennetian et al., 2010). Therefore, as the basic necessities are often left unmet when living in poverty, this means the individual is unable to move up with hierarchy of needs and if these needs are not met, it is proposed that it can lead to detrimental health issues (Dar &amp; Sakthivel, 2022).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However, although evidence suggests that living in poverty can affect the way of which a child’s needs are met, there are interventions and schemes in place which work to overcome these challenges to ensure all children are reviving their basic needs. For example, Welsh Government (2017) outline the Families First programme, which was designed to improve outcomes for children and young people aiming to provide support for whole families rather than individuals. Research places emphasis on the importance of intervention through different support systems working in collaboration with one and other, suggesting interventions are essential when ensuring the needs of the child are being met, particularly when living in poverty (Blitz et al., 2018). This therefore highlights that although there is abundance of literature and research surrounding the implications of poverty on meeting the needs of the child with appropriate interventions and support, these challenges can be tackled and also reduced.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cs typeface="Arial" pitchFamily="34"/>
              </a:rPr>
              <a:t>I have now come to the end of my presentation. To conclude, late childhood, referring to the ages 7-11 years old is a significantly important time of development for the children as they are undergoing numerous changes, not only physically but also in aspects such as education for example. These transitions and changes are often a challenging and difficult time for the individuals, and this can be further implicated by issues such as, poverty. Poverty is defined as when an individual is living 60% below the median income for that particular year and unfortunately this can result in detrimental implications for the child. The effects of poverty can be alarming and highly challenging for those within that situation, including both physical and mental health issues, which could potentially follow the child throughout their lifespan and affect their future. The chosen implications of childhood poverty which were discussed throughout this presentation were mental health issues, educational attainment, social matters and also the needs of the child. It has been highlighted that without effective, appropriate interventions and schemes the implications and effects of childhood poverty can be detrimental to an individual. However, it is important to acknowledge that poverty does not define an individual and these challenges can be diminished with the correct support. </a:t>
            </a:r>
          </a:p>
          <a:p>
            <a:pPr marL="0" marR="0" lvl="0" indent="0" algn="just"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68">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A25D77-4C2B-BA6E-B6B2-741501A9F493}"/>
              </a:ext>
            </a:extLst>
          </p:cNvPr>
          <p:cNvSpPr txBox="1"/>
          <p:nvPr/>
        </p:nvSpPr>
        <p:spPr>
          <a:xfrm>
            <a:off x="88897" y="172721"/>
            <a:ext cx="12014201" cy="6225747"/>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50000"/>
              </a:lnSpc>
              <a:spcBef>
                <a:spcPts val="1200"/>
              </a:spcBef>
              <a:spcAft>
                <a:spcPts val="800"/>
              </a:spcAft>
              <a:buNone/>
              <a:tabLst/>
              <a:defRPr sz="1800" b="0" i="0" u="none" strike="noStrike" kern="0" cap="none" spc="0" baseline="0">
                <a:solidFill>
                  <a:srgbClr val="000000"/>
                </a:solidFill>
                <a:uFillTx/>
              </a:defRPr>
            </a:pPr>
            <a:r>
              <a:rPr lang="en-GB" sz="1000" b="1" i="0" u="sng" strike="noStrike" kern="1200" cap="none" spc="0" baseline="0" dirty="0">
                <a:solidFill>
                  <a:srgbClr val="000000"/>
                </a:solidFill>
                <a:uFillTx/>
                <a:latin typeface="Arial" pitchFamily="34"/>
                <a:ea typeface="Calibri" pitchFamily="34"/>
                <a:cs typeface="Arial" pitchFamily="34"/>
              </a:rPr>
              <a:t>References:</a:t>
            </a:r>
            <a:endParaRPr lang="en-GB" sz="1000" b="0" i="0" u="sng" strike="noStrike" kern="1200" cap="none" spc="0" baseline="0" dirty="0">
              <a:solidFill>
                <a:srgbClr val="000000"/>
              </a:solidFill>
              <a:uFillTx/>
              <a:latin typeface="Arial" pitchFamily="34"/>
              <a:ea typeface="Calibri" pitchFamily="34"/>
              <a:cs typeface="Arial" pitchFamily="34"/>
            </a:endParaRPr>
          </a:p>
          <a:p>
            <a:pPr marL="0" marR="0" lvl="0" indent="0" algn="just" defTabSz="914400" rtl="0" fontAlgn="auto" hangingPunct="1">
              <a:lnSpc>
                <a:spcPct val="150000"/>
              </a:lnSpc>
              <a:spcBef>
                <a:spcPts val="120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Action for Children. (2024). </a:t>
            </a:r>
            <a:r>
              <a:rPr lang="en-GB" sz="1000" b="0" i="1" u="none" strike="noStrike" kern="1200" cap="none" spc="0" baseline="0" dirty="0">
                <a:solidFill>
                  <a:srgbClr val="000000"/>
                </a:solidFill>
                <a:uFillTx/>
                <a:latin typeface="Arial" pitchFamily="34"/>
                <a:ea typeface="Calibri" pitchFamily="34"/>
                <a:cs typeface="Arial" pitchFamily="34"/>
              </a:rPr>
              <a:t>Where is child poverty increasing in the UK?</a:t>
            </a:r>
            <a:r>
              <a:rPr lang="en-GB" sz="1000" b="0" i="0" u="none" strike="noStrike" kern="1200" cap="none" spc="0" baseline="0" dirty="0">
                <a:solidFill>
                  <a:srgbClr val="000000"/>
                </a:solidFill>
                <a:uFillTx/>
                <a:latin typeface="Arial" pitchFamily="34"/>
                <a:ea typeface="Calibri" pitchFamily="34"/>
                <a:cs typeface="Arial" pitchFamily="34"/>
              </a:rPr>
              <a:t>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2"/>
              </a:rPr>
              <a:t>https://www.actionforchildren.org.uk/blog/where-is-child-poverty-increasing-in-the-uk/#:~:text=A%20child%20is%20cwhonsidered%20to,median)%20income%20for%20that%20year</a:t>
            </a:r>
            <a:r>
              <a:rPr lang="en-GB" sz="1000" b="0" i="0" u="none" strike="noStrike" kern="1200" cap="none" spc="0" baseline="0" dirty="0">
                <a:solidFill>
                  <a:srgbClr val="000000"/>
                </a:solidFill>
                <a:uFillTx/>
                <a:latin typeface="Arial" pitchFamily="34"/>
                <a:ea typeface="Calibri" pitchFamily="34"/>
                <a:cs typeface="Arial" pitchFamily="34"/>
              </a:rPr>
              <a:t>.</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Bandyopadhyay, A., Whiffen, T., Fry, R., &amp; Brophy, S. (2023). How does the local area deprivation influence life chances for children in poverty in Wales: A record linkage cohort study. </a:t>
            </a:r>
            <a:r>
              <a:rPr lang="en-GB" sz="1000" b="0" i="1" u="none" strike="noStrike" kern="1200" cap="none" spc="0" baseline="0" dirty="0">
                <a:solidFill>
                  <a:srgbClr val="000000"/>
                </a:solidFill>
                <a:uFillTx/>
                <a:latin typeface="Arial" pitchFamily="34"/>
                <a:ea typeface="Calibri" pitchFamily="34"/>
                <a:cs typeface="Arial" pitchFamily="34"/>
              </a:rPr>
              <a:t>Population Health, 22, </a:t>
            </a:r>
            <a:r>
              <a:rPr lang="en-GB" sz="1000" b="0" i="0" u="none" strike="noStrike" kern="1200" cap="none" spc="0" baseline="0" dirty="0">
                <a:solidFill>
                  <a:srgbClr val="000000"/>
                </a:solidFill>
                <a:uFillTx/>
                <a:latin typeface="Arial" pitchFamily="34"/>
                <a:ea typeface="Calibri" pitchFamily="34"/>
                <a:cs typeface="Arial" pitchFamily="34"/>
              </a:rPr>
              <a:t>1-11.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3"/>
              </a:rPr>
              <a:t>https://doi.org/10.1016/j.ssmph.2023.101370</a:t>
            </a:r>
            <a:r>
              <a:rPr lang="en-GB" sz="1000" b="0" i="0" u="none" strike="noStrike" kern="1200" cap="none" spc="0" baseline="0" dirty="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Bessell, S. (2021). Rethinking Child Poverty. </a:t>
            </a:r>
            <a:r>
              <a:rPr lang="en-GB" sz="1000" b="0" i="1" u="none" strike="noStrike" kern="1200" cap="none" spc="0" baseline="0" dirty="0">
                <a:solidFill>
                  <a:srgbClr val="000000"/>
                </a:solidFill>
                <a:uFillTx/>
                <a:latin typeface="Arial" pitchFamily="34"/>
                <a:ea typeface="Calibri" pitchFamily="34"/>
                <a:cs typeface="Arial" pitchFamily="34"/>
              </a:rPr>
              <a:t>Journal of Human Development and Capabilities, 4</a:t>
            </a:r>
            <a:r>
              <a:rPr lang="en-GB" sz="1000" b="0" i="0" u="none" strike="noStrike" kern="1200" cap="none" spc="0" baseline="0" dirty="0">
                <a:solidFill>
                  <a:srgbClr val="000000"/>
                </a:solidFill>
                <a:uFillTx/>
                <a:latin typeface="Arial" pitchFamily="34"/>
                <a:ea typeface="Calibri" pitchFamily="34"/>
                <a:cs typeface="Arial" pitchFamily="34"/>
              </a:rPr>
              <a:t>, 539-561.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4"/>
              </a:rPr>
              <a:t>https://doi.org/10.1080/19452829.2021.1911969</a:t>
            </a:r>
            <a:r>
              <a:rPr lang="en-GB" sz="1000" b="0" i="0" u="none" strike="noStrike" kern="1200" cap="none" spc="0" baseline="0" dirty="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Blitz, L., Kida, L., Bronstein, L., &amp; Gridtesham, M. (2018). Prevention through collaboration: Family engagement with rural schools and families living in poverty. </a:t>
            </a:r>
            <a:r>
              <a:rPr lang="en-GB" sz="1000" b="0" i="1" u="none" strike="noStrike" kern="1200" cap="none" spc="0" baseline="0" dirty="0">
                <a:solidFill>
                  <a:srgbClr val="000000"/>
                </a:solidFill>
                <a:uFillTx/>
                <a:latin typeface="Arial" pitchFamily="34"/>
                <a:ea typeface="Calibri" pitchFamily="34"/>
                <a:cs typeface="Arial" pitchFamily="34"/>
              </a:rPr>
              <a:t>The Journal of Contemporary Social Services, 3,</a:t>
            </a:r>
            <a:r>
              <a:rPr lang="en-GB" sz="1000" b="0" i="0" u="none" strike="noStrike" kern="1200" cap="none" spc="0" baseline="0" dirty="0">
                <a:solidFill>
                  <a:srgbClr val="000000"/>
                </a:solidFill>
                <a:uFillTx/>
                <a:latin typeface="Arial" pitchFamily="34"/>
                <a:ea typeface="Calibri" pitchFamily="34"/>
                <a:cs typeface="Arial" pitchFamily="34"/>
              </a:rPr>
              <a:t> 1-12.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5"/>
              </a:rPr>
              <a:t>https://doi.org/10.1606/1044-3894.4306</a:t>
            </a:r>
            <a:r>
              <a:rPr lang="en-GB" sz="1000" b="0" i="0" u="none" strike="noStrike" kern="1200" cap="none" spc="0" baseline="0" dirty="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Brown, P., &amp; James, D. (2020). Educational expansion, poverty reduction and social mobility: reframing the debate. </a:t>
            </a:r>
            <a:r>
              <a:rPr lang="en-GB" sz="1000" b="0" i="1" u="none" strike="noStrike" kern="1200" cap="none" spc="0" baseline="0" dirty="0">
                <a:solidFill>
                  <a:srgbClr val="000000"/>
                </a:solidFill>
                <a:uFillTx/>
                <a:latin typeface="Arial" pitchFamily="34"/>
                <a:ea typeface="Calibri" pitchFamily="34"/>
                <a:cs typeface="Arial" pitchFamily="34"/>
              </a:rPr>
              <a:t>International Journal of Educational Research, 100, </a:t>
            </a:r>
            <a:r>
              <a:rPr lang="en-GB" sz="1000" b="0" i="0" u="none" strike="noStrike" kern="1200" cap="none" spc="0" baseline="0" dirty="0">
                <a:solidFill>
                  <a:srgbClr val="000000"/>
                </a:solidFill>
                <a:uFillTx/>
                <a:latin typeface="Arial" pitchFamily="34"/>
                <a:ea typeface="Calibri" pitchFamily="34"/>
                <a:cs typeface="Arial" pitchFamily="34"/>
              </a:rPr>
              <a:t>1-18. </a:t>
            </a:r>
            <a:r>
              <a:rPr lang="en-GB" sz="1000" b="0" i="0" u="sng" strike="noStrike" kern="1200" cap="none" spc="0" baseline="0" dirty="0">
                <a:solidFill>
                  <a:srgbClr val="007BB8"/>
                </a:solidFill>
                <a:uFillTx/>
                <a:latin typeface="Arial" pitchFamily="34"/>
                <a:ea typeface="Calibri" pitchFamily="34"/>
                <a:cs typeface="Arial" pitchFamily="34"/>
              </a:rPr>
              <a:t>http://doi.or g/10.1 01 6/j.ijer.202</a:t>
            </a:r>
            <a:r>
              <a:rPr lang="en-GB" sz="1000" b="0" i="0" u="none" strike="noStrike" kern="1200" cap="none" spc="0" baseline="0" dirty="0">
                <a:solidFill>
                  <a:srgbClr val="007BB8"/>
                </a:solidFill>
                <a:uFillTx/>
                <a:latin typeface="Arial" pitchFamily="34"/>
                <a:ea typeface="Calibri" pitchFamily="34"/>
                <a:cs typeface="Arial" pitchFamily="34"/>
              </a:rPr>
              <a:t> </a:t>
            </a:r>
            <a:endParaRPr lang="en-GB" sz="1000" b="0" i="0" u="none" strike="noStrike" kern="1200" cap="none" spc="0" baseline="0" dirty="0">
              <a:solidFill>
                <a:srgbClr val="000000"/>
              </a:solidFill>
              <a:uFillTx/>
              <a:latin typeface="Arial" pitchFamily="34"/>
              <a:ea typeface="Calibri" pitchFamily="34"/>
              <a:cs typeface="Arial" pitchFamily="34"/>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Camacho, S., &amp; Henderson, S. (2022). The social detriments of adverse childhood experiences: An intersectional analysis of place, access to resources and compounding effects. </a:t>
            </a:r>
            <a:r>
              <a:rPr lang="en-GB" sz="1000" b="0" i="1" u="none" strike="noStrike" kern="1200" cap="none" spc="0" baseline="0" dirty="0">
                <a:solidFill>
                  <a:srgbClr val="000000"/>
                </a:solidFill>
                <a:uFillTx/>
                <a:latin typeface="Arial" pitchFamily="34"/>
                <a:ea typeface="Calibri" pitchFamily="34"/>
                <a:cs typeface="Arial" pitchFamily="34"/>
              </a:rPr>
              <a:t>Int J Environ Res Public Health, 19</a:t>
            </a:r>
            <a:r>
              <a:rPr lang="en-GB" sz="1000" b="0" i="0" u="none" strike="noStrike" kern="1200" cap="none" spc="0" baseline="0" dirty="0">
                <a:solidFill>
                  <a:srgbClr val="000000"/>
                </a:solidFill>
                <a:uFillTx/>
                <a:latin typeface="Arial" pitchFamily="34"/>
                <a:ea typeface="Calibri" pitchFamily="34"/>
                <a:cs typeface="Arial" pitchFamily="34"/>
              </a:rPr>
              <a:t>, 1-7.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6"/>
              </a:rPr>
              <a:t>https://doi.org/10.3390/ijerph191710670</a:t>
            </a:r>
            <a:endParaRPr lang="en-GB" sz="1000" b="0" i="0" u="none" strike="noStrike" kern="1200" cap="none" spc="0" baseline="0" dirty="0">
              <a:solidFill>
                <a:srgbClr val="000000"/>
              </a:solidFill>
              <a:uFillTx/>
              <a:latin typeface="Arial" pitchFamily="34"/>
              <a:ea typeface="Calibri" pitchFamily="34"/>
              <a:cs typeface="Arial" pitchFamily="34"/>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Children in Wales. (2023). </a:t>
            </a:r>
            <a:r>
              <a:rPr lang="en-GB" sz="1000" b="0" i="1" u="none" strike="noStrike" kern="1200" cap="none" spc="0" baseline="0" dirty="0">
                <a:solidFill>
                  <a:srgbClr val="000000"/>
                </a:solidFill>
                <a:uFillTx/>
                <a:latin typeface="Arial" pitchFamily="34"/>
                <a:ea typeface="Calibri" pitchFamily="34"/>
                <a:cs typeface="Arial" pitchFamily="34"/>
              </a:rPr>
              <a:t>Child Poverty.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7"/>
              </a:rPr>
              <a:t>https://www.childreninwales.org.uk/professionals/our-work/child-poverty/</a:t>
            </a:r>
            <a:r>
              <a:rPr lang="en-GB" sz="1000" b="0" i="0" u="none" strike="noStrike" kern="1200" cap="none" spc="0" baseline="0" dirty="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Colizzi, M., </a:t>
            </a:r>
            <a:r>
              <a:rPr lang="en-GB" sz="1000" b="0" i="0" u="none" strike="noStrike" kern="1200" cap="none" spc="0" baseline="0" dirty="0" err="1">
                <a:solidFill>
                  <a:srgbClr val="000000"/>
                </a:solidFill>
                <a:uFillTx/>
                <a:latin typeface="Arial" pitchFamily="34"/>
                <a:ea typeface="Calibri" pitchFamily="34"/>
                <a:cs typeface="Arial" pitchFamily="34"/>
              </a:rPr>
              <a:t>Lasalvia</a:t>
            </a:r>
            <a:r>
              <a:rPr lang="en-GB" sz="1000" b="0" i="0" u="none" strike="noStrike" kern="1200" cap="none" spc="0" baseline="0" dirty="0">
                <a:solidFill>
                  <a:srgbClr val="000000"/>
                </a:solidFill>
                <a:uFillTx/>
                <a:latin typeface="Arial" pitchFamily="34"/>
                <a:ea typeface="Calibri" pitchFamily="34"/>
                <a:cs typeface="Arial" pitchFamily="34"/>
              </a:rPr>
              <a:t>, A., &amp; Ruggeri, M. (2020). Prevention and early intervention in youth mental health: is it time for a multidisciplinary and trans-diagnostic model for care? </a:t>
            </a:r>
            <a:r>
              <a:rPr lang="en-GB" sz="1000" b="0" i="1" u="none" strike="noStrike" kern="1200" cap="none" spc="0" baseline="0" dirty="0">
                <a:solidFill>
                  <a:srgbClr val="000000"/>
                </a:solidFill>
                <a:uFillTx/>
                <a:latin typeface="Arial" pitchFamily="34"/>
                <a:ea typeface="Calibri" pitchFamily="34"/>
                <a:cs typeface="Arial" pitchFamily="34"/>
              </a:rPr>
              <a:t>Int J Mental Health Systems, 14,</a:t>
            </a:r>
            <a:r>
              <a:rPr lang="en-GB" sz="1000" b="0" i="0" u="none" strike="noStrike" kern="1200" cap="none" spc="0" baseline="0" dirty="0">
                <a:solidFill>
                  <a:srgbClr val="000000"/>
                </a:solidFill>
                <a:uFillTx/>
                <a:latin typeface="Arial" pitchFamily="34"/>
                <a:ea typeface="Calibri" pitchFamily="34"/>
                <a:cs typeface="Arial" pitchFamily="34"/>
              </a:rPr>
              <a:t> 1-9.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8"/>
              </a:rPr>
              <a:t>https://doi.org/10.1186/s13033-020-00356-9</a:t>
            </a:r>
            <a:r>
              <a:rPr lang="en-GB" sz="1000" b="0" i="0" u="none" strike="noStrike" kern="1200" cap="none" spc="0" baseline="0" dirty="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Crouch, E., Probst, J., Radcliff, E., Bennett, K., &amp; McKinney, S. (2019). Prevalence of adverse childhood experiences (ACEs) among US children. </a:t>
            </a:r>
            <a:r>
              <a:rPr lang="en-GB" sz="1000" b="0" i="1" u="none" strike="noStrike" kern="1200" cap="none" spc="0" baseline="0" dirty="0">
                <a:solidFill>
                  <a:srgbClr val="000000"/>
                </a:solidFill>
                <a:uFillTx/>
                <a:latin typeface="Arial" pitchFamily="34"/>
                <a:ea typeface="Calibri" pitchFamily="34"/>
                <a:cs typeface="Arial" pitchFamily="34"/>
              </a:rPr>
              <a:t>Child Abuse &amp; Neglect, 92,</a:t>
            </a:r>
            <a:r>
              <a:rPr lang="en-GB" sz="1000" b="0" i="0" u="none" strike="noStrike" kern="1200" cap="none" spc="0" baseline="0" dirty="0">
                <a:solidFill>
                  <a:srgbClr val="000000"/>
                </a:solidFill>
                <a:uFillTx/>
                <a:latin typeface="Arial" pitchFamily="34"/>
                <a:ea typeface="Calibri" pitchFamily="34"/>
                <a:cs typeface="Arial" pitchFamily="34"/>
              </a:rPr>
              <a:t> 209-218.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9"/>
              </a:rPr>
              <a:t>https://doi.org/10.1016/j.chiabu.2019.04.010</a:t>
            </a:r>
            <a:r>
              <a:rPr lang="en-GB" sz="1000" b="0" i="0" u="none" strike="noStrike" kern="1200" cap="none" spc="0" baseline="0" dirty="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Dar, S., &amp; Sakthivel, P. (2022). Maslow’s hierarchy of needs is still relevant in the 21</a:t>
            </a:r>
            <a:r>
              <a:rPr lang="en-GB" sz="1000" b="0" i="0" u="none" strike="noStrike" kern="1200" cap="none" spc="0" baseline="30000" dirty="0">
                <a:solidFill>
                  <a:srgbClr val="000000"/>
                </a:solidFill>
                <a:uFillTx/>
                <a:latin typeface="Arial" pitchFamily="34"/>
                <a:ea typeface="Calibri" pitchFamily="34"/>
                <a:cs typeface="Arial" pitchFamily="34"/>
              </a:rPr>
              <a:t>st</a:t>
            </a:r>
            <a:r>
              <a:rPr lang="en-GB" sz="1000" b="0" i="0" u="none" strike="noStrike" kern="1200" cap="none" spc="0" baseline="0" dirty="0">
                <a:solidFill>
                  <a:srgbClr val="000000"/>
                </a:solidFill>
                <a:uFillTx/>
                <a:latin typeface="Arial" pitchFamily="34"/>
                <a:ea typeface="Calibri" pitchFamily="34"/>
                <a:cs typeface="Arial" pitchFamily="34"/>
              </a:rPr>
              <a:t> century. </a:t>
            </a:r>
            <a:r>
              <a:rPr lang="en-GB" sz="1000" b="0" i="1" u="none" strike="noStrike" kern="1200" cap="none" spc="0" baseline="0" dirty="0">
                <a:solidFill>
                  <a:srgbClr val="000000"/>
                </a:solidFill>
                <a:uFillTx/>
                <a:latin typeface="Arial" pitchFamily="34"/>
                <a:ea typeface="Calibri" pitchFamily="34"/>
                <a:cs typeface="Arial" pitchFamily="34"/>
              </a:rPr>
              <a:t>Journal of Learning and Educational Policy, 2, </a:t>
            </a:r>
            <a:r>
              <a:rPr lang="en-GB" sz="1000" b="0" i="0" u="none" strike="noStrike" kern="1200" cap="none" spc="0" baseline="0" dirty="0">
                <a:solidFill>
                  <a:srgbClr val="000000"/>
                </a:solidFill>
                <a:uFillTx/>
                <a:latin typeface="Arial" pitchFamily="34"/>
                <a:ea typeface="Calibri" pitchFamily="34"/>
                <a:cs typeface="Arial" pitchFamily="34"/>
              </a:rPr>
              <a:t>1-10.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10"/>
              </a:rPr>
              <a:t>http://doi.org/10.55529/jlep.23.1.9</a:t>
            </a:r>
            <a:r>
              <a:rPr lang="en-GB" sz="1000" b="0" i="0" u="none" strike="noStrike" kern="1200" cap="none" spc="0" baseline="0" dirty="0">
                <a:solidFill>
                  <a:srgbClr val="000000"/>
                </a:solidFill>
                <a:uFillTx/>
                <a:latin typeface="Arial" pitchFamily="34"/>
                <a:ea typeface="Calibri" pitchFamily="34"/>
                <a:cs typeface="Arial" pitchFamily="34"/>
              </a:rPr>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16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313F97-68C4-32B5-6CF1-F408939730A4}"/>
              </a:ext>
            </a:extLst>
          </p:cNvPr>
          <p:cNvSpPr txBox="1"/>
          <p:nvPr/>
        </p:nvSpPr>
        <p:spPr>
          <a:xfrm>
            <a:off x="66037" y="0"/>
            <a:ext cx="12059921" cy="7732568"/>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Arial" pitchFamily="34"/>
              </a:rPr>
              <a:t>Deutsch, J., Ramos, X., Silber, J. (2003). Poverty and Inequality of standard of living and quality of life in Great Britain. </a:t>
            </a:r>
            <a:r>
              <a:rPr lang="en-GB" sz="1000" b="0" i="1" u="none" strike="noStrike" kern="1200" cap="none" spc="0" baseline="0">
                <a:solidFill>
                  <a:srgbClr val="000000"/>
                </a:solidFill>
                <a:uFillTx/>
                <a:latin typeface="Arial" pitchFamily="34"/>
                <a:ea typeface="Calibri" pitchFamily="34"/>
                <a:cs typeface="Arial" pitchFamily="34"/>
              </a:rPr>
              <a:t>Springer, 20,</a:t>
            </a:r>
            <a:r>
              <a:rPr lang="en-GB" sz="1000" b="0" i="0" u="none" strike="noStrike" kern="1200" cap="none" spc="0" baseline="0">
                <a:solidFill>
                  <a:srgbClr val="000000"/>
                </a:solidFill>
                <a:uFillTx/>
                <a:latin typeface="Arial" pitchFamily="34"/>
                <a:ea typeface="Calibri" pitchFamily="34"/>
                <a:cs typeface="Arial" pitchFamily="34"/>
              </a:rPr>
              <a:t> 170-193. </a:t>
            </a:r>
            <a:r>
              <a:rPr lang="en-GB" sz="1000" b="0" i="0" u="sng" strike="noStrike" kern="1200" cap="none" spc="0" baseline="0">
                <a:solidFill>
                  <a:srgbClr val="0563C1"/>
                </a:solidFill>
                <a:uFill>
                  <a:solidFill>
                    <a:srgbClr val="000000"/>
                  </a:solidFill>
                </a:uFill>
                <a:latin typeface="Arial" pitchFamily="34"/>
                <a:ea typeface="Calibri" pitchFamily="34"/>
                <a:cs typeface="Arial" pitchFamily="34"/>
                <a:hlinkClick r:id="rId3"/>
              </a:rPr>
              <a:t>https://doi.org/10.1007/978-94-017-0387-1_7</a:t>
            </a:r>
            <a:r>
              <a:rPr lang="en-GB" sz="1000" b="0" i="0" u="none" strike="noStrike" kern="1200" cap="none" spc="0" baseline="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Arial" pitchFamily="34"/>
              </a:rPr>
              <a:t>Dufford, A., Kim, P., &amp; Evans, G. (2020). The impact of childhood poverty on brain health: Emerging evidence from neuroimaging across the lifespan. </a:t>
            </a:r>
            <a:r>
              <a:rPr lang="en-GB" sz="1000" b="0" i="1" u="none" strike="noStrike" kern="1200" cap="none" spc="0" baseline="0">
                <a:solidFill>
                  <a:srgbClr val="000000"/>
                </a:solidFill>
                <a:uFillTx/>
                <a:latin typeface="Arial" pitchFamily="34"/>
                <a:ea typeface="Calibri" pitchFamily="34"/>
                <a:cs typeface="Arial" pitchFamily="34"/>
              </a:rPr>
              <a:t>International Review of Neurobiology, 150</a:t>
            </a:r>
            <a:r>
              <a:rPr lang="en-GB" sz="1000" b="0" i="0" u="none" strike="noStrike" kern="1200" cap="none" spc="0" baseline="0">
                <a:solidFill>
                  <a:srgbClr val="000000"/>
                </a:solidFill>
                <a:uFillTx/>
                <a:latin typeface="Arial" pitchFamily="34"/>
                <a:ea typeface="Calibri" pitchFamily="34"/>
                <a:cs typeface="Arial" pitchFamily="34"/>
              </a:rPr>
              <a:t>, 77-105. </a:t>
            </a:r>
            <a:r>
              <a:rPr lang="en-GB" sz="1000" b="0" i="0" u="sng" strike="noStrike" kern="1200" cap="none" spc="0" baseline="0">
                <a:solidFill>
                  <a:srgbClr val="0563C1"/>
                </a:solidFill>
                <a:uFill>
                  <a:solidFill>
                    <a:srgbClr val="000000"/>
                  </a:solidFill>
                </a:uFill>
                <a:latin typeface="Arial" pitchFamily="34"/>
                <a:ea typeface="Calibri" pitchFamily="34"/>
                <a:cs typeface="Arial" pitchFamily="34"/>
                <a:hlinkClick r:id="rId4"/>
              </a:rPr>
              <a:t>https://doi.org/10.1016/bs.irn.2019.12.001</a:t>
            </a:r>
            <a:r>
              <a:rPr lang="en-GB" sz="1000" b="0" i="0" u="none" strike="noStrike" kern="1200" cap="none" spc="0" baseline="0">
                <a:solidFill>
                  <a:srgbClr val="000000"/>
                </a:solidFill>
                <a:uFillTx/>
                <a:latin typeface="Arial" pitchFamily="34"/>
                <a:ea typeface="Calibri" pitchFamily="34"/>
                <a:cs typeface="Arial" pitchFamily="34"/>
              </a:rPr>
              <a:t> </a:t>
            </a:r>
          </a:p>
          <a:p>
            <a:pPr marL="0" marR="0" lvl="0" indent="0" algn="l"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Arial" pitchFamily="34"/>
              </a:rPr>
              <a:t>Egan, D. (2013). </a:t>
            </a:r>
            <a:r>
              <a:rPr lang="en-GB" sz="1000" b="0" i="1" u="none" strike="noStrike" kern="1200" cap="none" spc="0" baseline="0">
                <a:solidFill>
                  <a:srgbClr val="000000"/>
                </a:solidFill>
                <a:uFillTx/>
                <a:latin typeface="Arial" pitchFamily="34"/>
                <a:ea typeface="Calibri" pitchFamily="34"/>
                <a:cs typeface="Arial" pitchFamily="34"/>
              </a:rPr>
              <a:t>Poverty and low educational achievement in Wales: Student, family and community interventions. </a:t>
            </a:r>
            <a:r>
              <a:rPr lang="en-GB" sz="1000" b="0" i="0" u="sng" strike="noStrike" kern="1200" cap="none" spc="0" baseline="0">
                <a:solidFill>
                  <a:srgbClr val="0563C1"/>
                </a:solidFill>
                <a:uFill>
                  <a:solidFill>
                    <a:srgbClr val="000000"/>
                  </a:solidFill>
                </a:uFill>
                <a:latin typeface="Arial" pitchFamily="34"/>
                <a:ea typeface="Calibri" pitchFamily="34"/>
                <a:cs typeface="Arial" pitchFamily="34"/>
                <a:hlinkClick r:id="rId5"/>
              </a:rPr>
              <a:t>https://busnes.senedd.cymru/documents/s14833/CYP4-09-13%20Papur%202%20-%20Yr%20Athro%20David%20Egan%20Saesneg%20yn%20unig.pdf</a:t>
            </a:r>
            <a:r>
              <a:rPr lang="en-GB" sz="1000" b="0" i="0" u="none" strike="noStrike" kern="1200" cap="none" spc="0" baseline="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Arial" pitchFamily="34"/>
              </a:rPr>
              <a:t>Ferguson, H., Bovaird, S., &amp; Mueller, M. (2007). The impact of poverty on educational outcomes for children. </a:t>
            </a:r>
            <a:r>
              <a:rPr lang="en-GB" sz="1000" b="0" i="1" u="none" strike="noStrike" kern="1200" cap="none" spc="0" baseline="0">
                <a:solidFill>
                  <a:srgbClr val="000000"/>
                </a:solidFill>
                <a:uFillTx/>
                <a:latin typeface="Arial" pitchFamily="34"/>
                <a:ea typeface="Calibri" pitchFamily="34"/>
                <a:cs typeface="Arial" pitchFamily="34"/>
              </a:rPr>
              <a:t>Paediatrics Child Health, 12, </a:t>
            </a:r>
            <a:r>
              <a:rPr lang="en-GB" sz="1000" b="0" i="0" u="none" strike="noStrike" kern="1200" cap="none" spc="0" baseline="0">
                <a:solidFill>
                  <a:srgbClr val="000000"/>
                </a:solidFill>
                <a:uFillTx/>
                <a:latin typeface="Arial" pitchFamily="34"/>
                <a:ea typeface="Calibri" pitchFamily="34"/>
                <a:cs typeface="Arial" pitchFamily="34"/>
              </a:rPr>
              <a:t>701-706. </a:t>
            </a:r>
            <a:r>
              <a:rPr lang="en-GB" sz="1000" b="0" i="0" u="sng" strike="noStrike" kern="1200" cap="none" spc="0" baseline="0">
                <a:solidFill>
                  <a:srgbClr val="0563C1"/>
                </a:solidFill>
                <a:uFill>
                  <a:solidFill>
                    <a:srgbClr val="000000"/>
                  </a:solidFill>
                </a:uFill>
                <a:latin typeface="Arial" pitchFamily="34"/>
                <a:ea typeface="Calibri" pitchFamily="34"/>
                <a:cs typeface="Arial" pitchFamily="34"/>
                <a:hlinkClick r:id="rId6"/>
              </a:rPr>
              <a:t>http://doi.org/10.1093/pch/12.8.701</a:t>
            </a:r>
            <a:r>
              <a:rPr lang="en-GB" sz="1000" b="0" i="0" u="none" strike="noStrike" kern="1200" cap="none" spc="0" baseline="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Arial" pitchFamily="34"/>
              </a:rPr>
              <a:t>Florence, M., Asbridge, M., &amp; Veugelers, P. (2008). Diet quality and academic performance. </a:t>
            </a:r>
            <a:r>
              <a:rPr lang="en-GB" sz="1000" b="0" i="1" u="none" strike="noStrike" kern="1200" cap="none" spc="0" baseline="0">
                <a:solidFill>
                  <a:srgbClr val="000000"/>
                </a:solidFill>
                <a:uFillTx/>
                <a:latin typeface="Arial" pitchFamily="34"/>
                <a:ea typeface="Calibri" pitchFamily="34"/>
                <a:cs typeface="Arial" pitchFamily="34"/>
              </a:rPr>
              <a:t>Journal of School Health, 78</a:t>
            </a:r>
            <a:r>
              <a:rPr lang="en-GB" sz="1000" b="0" i="0" u="none" strike="noStrike" kern="1200" cap="none" spc="0" baseline="0">
                <a:solidFill>
                  <a:srgbClr val="000000"/>
                </a:solidFill>
                <a:uFillTx/>
                <a:latin typeface="Arial" pitchFamily="34"/>
                <a:ea typeface="Calibri" pitchFamily="34"/>
                <a:cs typeface="Arial" pitchFamily="34"/>
              </a:rPr>
              <a:t>, 209-215. </a:t>
            </a:r>
            <a:r>
              <a:rPr lang="en-GB" sz="1000" b="0" i="0" u="sng" strike="noStrike" kern="1200" cap="none" spc="0" baseline="0">
                <a:solidFill>
                  <a:srgbClr val="0563C1"/>
                </a:solidFill>
                <a:uFill>
                  <a:solidFill>
                    <a:srgbClr val="000000"/>
                  </a:solidFill>
                </a:uFill>
                <a:latin typeface="Arial" pitchFamily="34"/>
                <a:ea typeface="Calibri" pitchFamily="34"/>
                <a:cs typeface="Arial" pitchFamily="34"/>
                <a:hlinkClick r:id="rId7"/>
              </a:rPr>
              <a:t>https://doi.org/10.1111/j.1746-1561.2008.00288.x</a:t>
            </a:r>
            <a:r>
              <a:rPr lang="en-GB" sz="1000" b="0" i="0" u="none" strike="noStrike" kern="1200" cap="none" spc="0" baseline="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Arial" pitchFamily="34"/>
              </a:rPr>
              <a:t>France, K., Evans, G., Brody, G., &amp; Doan, S. (2022). Cost of resilience: Childhood poverty, mental health and chronic physiological stress. </a:t>
            </a:r>
            <a:r>
              <a:rPr lang="en-GB" sz="1000" b="0" i="1" u="none" strike="noStrike" kern="1200" cap="none" spc="0" baseline="0">
                <a:solidFill>
                  <a:srgbClr val="000000"/>
                </a:solidFill>
                <a:uFillTx/>
                <a:latin typeface="Arial" pitchFamily="34"/>
                <a:ea typeface="Calibri" pitchFamily="34"/>
                <a:cs typeface="Arial" pitchFamily="34"/>
              </a:rPr>
              <a:t>Psychneuroendocrinology, 144,</a:t>
            </a:r>
            <a:r>
              <a:rPr lang="en-GB" sz="1000" b="0" i="0" u="none" strike="noStrike" kern="1200" cap="none" spc="0" baseline="0">
                <a:solidFill>
                  <a:srgbClr val="000000"/>
                </a:solidFill>
                <a:uFillTx/>
                <a:latin typeface="Arial" pitchFamily="34"/>
                <a:ea typeface="Calibri" pitchFamily="34"/>
                <a:cs typeface="Arial" pitchFamily="34"/>
              </a:rPr>
              <a:t> 1-14. </a:t>
            </a:r>
            <a:r>
              <a:rPr lang="en-GB" sz="1000" b="0" i="0" u="sng" strike="noStrike" kern="1200" cap="none" spc="0" baseline="0">
                <a:solidFill>
                  <a:srgbClr val="0563C1"/>
                </a:solidFill>
                <a:uFill>
                  <a:solidFill>
                    <a:srgbClr val="000000"/>
                  </a:solidFill>
                </a:uFill>
                <a:latin typeface="Arial" pitchFamily="34"/>
                <a:ea typeface="Calibri" pitchFamily="34"/>
                <a:cs typeface="Arial" pitchFamily="34"/>
                <a:hlinkClick r:id="rId8"/>
              </a:rPr>
              <a:t>https://doi.org/10.1016/j.psyneuen.2022.105872</a:t>
            </a:r>
            <a:r>
              <a:rPr lang="en-GB" sz="1000" b="0" i="0" u="none" strike="noStrike" kern="1200" cap="none" spc="0" baseline="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Arial" pitchFamily="34"/>
              </a:rPr>
              <a:t>Gaspar, A., &amp; Esteves, F. (2022). Empathy development from adolescence to adulthood and its consistency across targets. </a:t>
            </a:r>
            <a:r>
              <a:rPr lang="en-GB" sz="1000" b="0" i="1" u="none" strike="noStrike" kern="1200" cap="none" spc="0" baseline="0">
                <a:solidFill>
                  <a:srgbClr val="000000"/>
                </a:solidFill>
                <a:uFillTx/>
                <a:latin typeface="Arial" pitchFamily="34"/>
                <a:ea typeface="Calibri" pitchFamily="34"/>
                <a:cs typeface="Arial" pitchFamily="34"/>
              </a:rPr>
              <a:t>Frontiers in Psychology, 13, </a:t>
            </a:r>
            <a:r>
              <a:rPr lang="en-GB" sz="1000" b="0" i="0" u="none" strike="noStrike" kern="1200" cap="none" spc="0" baseline="0">
                <a:solidFill>
                  <a:srgbClr val="000000"/>
                </a:solidFill>
                <a:uFillTx/>
                <a:latin typeface="Arial" pitchFamily="34"/>
                <a:ea typeface="Calibri" pitchFamily="34"/>
                <a:cs typeface="Arial" pitchFamily="34"/>
              </a:rPr>
              <a:t>1-15. </a:t>
            </a:r>
            <a:r>
              <a:rPr lang="en-GB" sz="1000" b="0" i="0" u="sng" strike="noStrike" kern="1200" cap="none" spc="0" baseline="0">
                <a:solidFill>
                  <a:srgbClr val="0563C1"/>
                </a:solidFill>
                <a:uFill>
                  <a:solidFill>
                    <a:srgbClr val="000000"/>
                  </a:solidFill>
                </a:uFill>
                <a:latin typeface="Arial" pitchFamily="34"/>
                <a:ea typeface="Calibri" pitchFamily="34"/>
                <a:cs typeface="Arial" pitchFamily="34"/>
                <a:hlinkClick r:id="rId9"/>
              </a:rPr>
              <a:t>https://doi.org/10.3389/fpsyg.2022.936053</a:t>
            </a:r>
            <a:r>
              <a:rPr lang="en-GB" sz="1000" b="0" i="0" u="none" strike="noStrike" kern="1200" cap="none" spc="0" baseline="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Arial" pitchFamily="34"/>
              </a:rPr>
              <a:t>Gennetian, L., Castells, N., &amp; Morris, P. (2010). Meeting the basic needs of children: Does income matter? </a:t>
            </a:r>
            <a:r>
              <a:rPr lang="en-GB" sz="1000" b="0" i="1" u="none" strike="noStrike" kern="1200" cap="none" spc="0" baseline="0">
                <a:solidFill>
                  <a:srgbClr val="000000"/>
                </a:solidFill>
                <a:uFillTx/>
                <a:latin typeface="Arial" pitchFamily="34"/>
                <a:ea typeface="Calibri" pitchFamily="34"/>
                <a:cs typeface="Arial" pitchFamily="34"/>
              </a:rPr>
              <a:t>Child Youth Serv Rev, 32,</a:t>
            </a:r>
            <a:r>
              <a:rPr lang="en-GB" sz="1000" b="0" i="0" u="none" strike="noStrike" kern="1200" cap="none" spc="0" baseline="0">
                <a:solidFill>
                  <a:srgbClr val="000000"/>
                </a:solidFill>
                <a:uFillTx/>
                <a:latin typeface="Arial" pitchFamily="34"/>
                <a:ea typeface="Calibri" pitchFamily="34"/>
                <a:cs typeface="Arial" pitchFamily="34"/>
              </a:rPr>
              <a:t> 1138-1148. </a:t>
            </a:r>
            <a:r>
              <a:rPr lang="en-GB" sz="1000" b="0" i="0" u="sng" strike="noStrike" kern="1200" cap="none" spc="0" baseline="0">
                <a:solidFill>
                  <a:srgbClr val="0563C1"/>
                </a:solidFill>
                <a:uFill>
                  <a:solidFill>
                    <a:srgbClr val="000000"/>
                  </a:solidFill>
                </a:uFill>
                <a:latin typeface="Arial" pitchFamily="34"/>
                <a:ea typeface="Calibri" pitchFamily="34"/>
                <a:cs typeface="Arial" pitchFamily="34"/>
                <a:hlinkClick r:id="rId10"/>
              </a:rPr>
              <a:t>http://doi.org/10.1016/j.childyouth.2010.03.004</a:t>
            </a:r>
            <a:r>
              <a:rPr lang="en-GB" sz="1000" b="0" i="0" u="none" strike="noStrike" kern="1200" cap="none" spc="0" baseline="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Arial" pitchFamily="34"/>
              </a:rPr>
              <a:t>Gilbert, P., Catarino, F., Duarte, C., Matos, M., Kolts, R., Stubbs, J., Ceresatto, L., Duarte, J., Pinto-Gouveia, J., &amp; Basran, J. (2017). The development of compassionate engagement and action scales for self and others. </a:t>
            </a:r>
            <a:r>
              <a:rPr lang="en-GB" sz="1000" b="0" i="1" u="none" strike="noStrike" kern="1200" cap="none" spc="0" baseline="0">
                <a:solidFill>
                  <a:srgbClr val="000000"/>
                </a:solidFill>
                <a:uFillTx/>
                <a:latin typeface="Arial" pitchFamily="34"/>
                <a:ea typeface="Calibri" pitchFamily="34"/>
                <a:cs typeface="Arial" pitchFamily="34"/>
              </a:rPr>
              <a:t>Journal of Compassionate Health Care, 4,</a:t>
            </a:r>
            <a:r>
              <a:rPr lang="en-GB" sz="1000" b="0" i="0" u="none" strike="noStrike" kern="1200" cap="none" spc="0" baseline="0">
                <a:solidFill>
                  <a:srgbClr val="000000"/>
                </a:solidFill>
                <a:uFillTx/>
                <a:latin typeface="Arial" pitchFamily="34"/>
                <a:ea typeface="Calibri" pitchFamily="34"/>
                <a:cs typeface="Arial" pitchFamily="34"/>
              </a:rPr>
              <a:t> 1-24. </a:t>
            </a:r>
            <a:r>
              <a:rPr lang="en-GB" sz="1000" b="0" i="0" u="sng" strike="noStrike" kern="1200" cap="none" spc="0" baseline="0">
                <a:solidFill>
                  <a:srgbClr val="0563C1"/>
                </a:solidFill>
                <a:uFill>
                  <a:solidFill>
                    <a:srgbClr val="000000"/>
                  </a:solidFill>
                </a:uFill>
                <a:latin typeface="Arial" pitchFamily="34"/>
                <a:ea typeface="Calibri" pitchFamily="34"/>
                <a:cs typeface="Arial" pitchFamily="34"/>
                <a:hlinkClick r:id="rId11"/>
              </a:rPr>
              <a:t>https://doi.org/10.1186/s40639-017-0033-3</a:t>
            </a:r>
            <a:r>
              <a:rPr lang="en-GB" sz="1000" b="0" i="0" u="none" strike="noStrike" kern="1200" cap="none" spc="0" baseline="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Arial" pitchFamily="34"/>
              </a:rPr>
              <a:t>Gupta, R., Wit, M., &amp; McKeown, D. (2007). The impact of poverty on the current and future health status of children. </a:t>
            </a:r>
            <a:r>
              <a:rPr lang="en-GB" sz="1000" b="0" i="1" u="none" strike="noStrike" kern="1200" cap="none" spc="0" baseline="0">
                <a:solidFill>
                  <a:srgbClr val="000000"/>
                </a:solidFill>
                <a:uFillTx/>
                <a:latin typeface="Arial" pitchFamily="34"/>
                <a:ea typeface="Calibri" pitchFamily="34"/>
                <a:cs typeface="Arial" pitchFamily="34"/>
              </a:rPr>
              <a:t>Paediatrics Child Health, 12</a:t>
            </a:r>
            <a:r>
              <a:rPr lang="en-GB" sz="1000" b="0" i="0" u="none" strike="noStrike" kern="1200" cap="none" spc="0" baseline="0">
                <a:solidFill>
                  <a:srgbClr val="000000"/>
                </a:solidFill>
                <a:uFillTx/>
                <a:latin typeface="Arial" pitchFamily="34"/>
                <a:ea typeface="Calibri" pitchFamily="34"/>
                <a:cs typeface="Arial" pitchFamily="34"/>
              </a:rPr>
              <a:t>, 668-672. </a:t>
            </a:r>
            <a:r>
              <a:rPr lang="en-GB" sz="1000" b="0" i="0" u="sng" strike="noStrike" kern="1200" cap="none" spc="0" baseline="0">
                <a:solidFill>
                  <a:srgbClr val="0563C1"/>
                </a:solidFill>
                <a:uFill>
                  <a:solidFill>
                    <a:srgbClr val="000000"/>
                  </a:solidFill>
                </a:uFill>
                <a:latin typeface="Arial" pitchFamily="34"/>
                <a:ea typeface="Calibri" pitchFamily="34"/>
                <a:cs typeface="Arial" pitchFamily="34"/>
                <a:hlinkClick r:id="rId12"/>
              </a:rPr>
              <a:t>http://doi.org/10.1093/pch/12.8.667</a:t>
            </a:r>
            <a:r>
              <a:rPr lang="en-GB" sz="1000" b="0" i="0" u="none" strike="noStrike" kern="1200" cap="none" spc="0" baseline="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Hair, N., Hanson, J., Wolfe, B. (2015). Association of child poverty, brain development and academic achievement. </a:t>
            </a:r>
            <a:r>
              <a:rPr lang="en-GB" sz="1000" b="0" i="1" u="none" strike="noStrike" kern="1200" cap="none" spc="0" baseline="0">
                <a:solidFill>
                  <a:srgbClr val="000000"/>
                </a:solidFill>
                <a:uFillTx/>
                <a:latin typeface="Arial" pitchFamily="34"/>
                <a:ea typeface="Calibri" pitchFamily="34"/>
                <a:cs typeface="Times New Roman" pitchFamily="18"/>
              </a:rPr>
              <a:t>Jama Pediatr, 9,</a:t>
            </a:r>
            <a:r>
              <a:rPr lang="en-GB" sz="1000" b="0" i="0" u="none" strike="noStrike" kern="1200" cap="none" spc="0" baseline="0">
                <a:solidFill>
                  <a:srgbClr val="000000"/>
                </a:solidFill>
                <a:uFillTx/>
                <a:latin typeface="Arial" pitchFamily="34"/>
                <a:ea typeface="Calibri" pitchFamily="34"/>
                <a:cs typeface="Times New Roman" pitchFamily="18"/>
              </a:rPr>
              <a:t> 822-829.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13"/>
              </a:rPr>
              <a:t>http://doi.org/10.1001/jamapediatrics.2015.1475</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Hjalmarsson, S., &amp; Mood, C. (2015). Do poorer youth have fewer friends? The role of household and child economic resources in adolescent school-class friendships. </a:t>
            </a:r>
            <a:r>
              <a:rPr lang="en-GB" sz="1000" b="0" i="1" u="none" strike="noStrike" kern="1200" cap="none" spc="0" baseline="0">
                <a:solidFill>
                  <a:srgbClr val="000000"/>
                </a:solidFill>
                <a:uFillTx/>
                <a:latin typeface="Arial" pitchFamily="34"/>
                <a:ea typeface="Calibri" pitchFamily="34"/>
                <a:cs typeface="Times New Roman" pitchFamily="18"/>
              </a:rPr>
              <a:t>Child and Youth Services Review, 57,</a:t>
            </a:r>
            <a:r>
              <a:rPr lang="en-GB" sz="1000" b="0" i="0" u="none" strike="noStrike" kern="1200" cap="none" spc="0" baseline="0">
                <a:solidFill>
                  <a:srgbClr val="000000"/>
                </a:solidFill>
                <a:uFillTx/>
                <a:latin typeface="Arial" pitchFamily="34"/>
                <a:ea typeface="Calibri" pitchFamily="34"/>
                <a:cs typeface="Times New Roman" pitchFamily="18"/>
              </a:rPr>
              <a:t> 201-211.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14"/>
              </a:rPr>
              <a:t>https://doi.org/10.1016/j.childyouth.2015.08.013</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Hughes, M., &amp; Tucker, W. (2018). Poverty as a adverse childhood experience. </a:t>
            </a:r>
            <a:r>
              <a:rPr lang="en-GB" sz="1000" b="0" i="1" u="none" strike="noStrike" kern="1200" cap="none" spc="0" baseline="0">
                <a:solidFill>
                  <a:srgbClr val="000000"/>
                </a:solidFill>
                <a:uFillTx/>
                <a:latin typeface="Arial" pitchFamily="34"/>
                <a:ea typeface="Calibri" pitchFamily="34"/>
                <a:cs typeface="Times New Roman" pitchFamily="18"/>
              </a:rPr>
              <a:t>N C Med J, 79,</a:t>
            </a:r>
            <a:r>
              <a:rPr lang="en-GB" sz="1000" b="0" i="0" u="none" strike="noStrike" kern="1200" cap="none" spc="0" baseline="0">
                <a:solidFill>
                  <a:srgbClr val="000000"/>
                </a:solidFill>
                <a:uFillTx/>
                <a:latin typeface="Arial" pitchFamily="34"/>
                <a:ea typeface="Calibri" pitchFamily="34"/>
                <a:cs typeface="Times New Roman" pitchFamily="18"/>
              </a:rPr>
              <a:t> 124-126.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15"/>
              </a:rPr>
              <a:t>http://doi.org/10.18043/ncm.79.2.124</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endParaRPr lang="en-GB" sz="1000" b="0" i="0" u="none" strike="noStrike" kern="1200" cap="none" spc="0" baseline="0">
              <a:solidFill>
                <a:srgbClr val="000000"/>
              </a:solidFill>
              <a:uFillTx/>
              <a:latin typeface="Arial" pitchFamily="34"/>
              <a:ea typeface="Calibri" pitchFamily="34"/>
              <a:cs typeface="Arial" pitchFamily="34"/>
            </a:endParaRPr>
          </a:p>
          <a:p>
            <a:pPr marL="0" marR="0" lvl="0" indent="0" algn="ctr" defTabSz="914400" rtl="0" fontAlgn="auto" hangingPunct="1">
              <a:lnSpc>
                <a:spcPct val="150000"/>
              </a:lnSpc>
              <a:spcBef>
                <a:spcPts val="1200"/>
              </a:spcBef>
              <a:spcAft>
                <a:spcPts val="800"/>
              </a:spcAft>
              <a:buNone/>
              <a:tabLst/>
              <a:defRPr sz="1800" b="0" i="0" u="none" strike="noStrike" kern="0" cap="none" spc="0" baseline="0">
                <a:solidFill>
                  <a:srgbClr val="000000"/>
                </a:solidFill>
                <a:uFillTx/>
              </a:defRPr>
            </a:pPr>
            <a:endParaRPr lang="en-GB" sz="1000" b="0" i="0" u="none" strike="noStrike" kern="1200" cap="none" spc="0" baseline="0">
              <a:solidFill>
                <a:srgbClr val="000000"/>
              </a:solidFill>
              <a:uFillTx/>
              <a:latin typeface="Arial" pitchFamily="34"/>
              <a:ea typeface="Calibri" pitchFamily="34"/>
              <a:cs typeface="Arial" pitchFamily="34"/>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17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158FA1-B6F2-4E7A-17A8-08EB6AF14567}"/>
              </a:ext>
            </a:extLst>
          </p:cNvPr>
          <p:cNvSpPr txBox="1"/>
          <p:nvPr/>
        </p:nvSpPr>
        <p:spPr>
          <a:xfrm>
            <a:off x="66037" y="0"/>
            <a:ext cx="12125958" cy="7629973"/>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Hughes, S., &amp; Davies, G. (2019). Childhood poverty in Wales and its implications for schools – a survey of trainee teachers’ perceptions. </a:t>
            </a:r>
            <a:r>
              <a:rPr lang="en-GB" sz="1000" b="0" i="1" u="none" strike="noStrike" kern="1200" cap="none" spc="0" baseline="0">
                <a:solidFill>
                  <a:srgbClr val="000000"/>
                </a:solidFill>
                <a:uFillTx/>
                <a:latin typeface="Arial" pitchFamily="34"/>
                <a:ea typeface="Calibri" pitchFamily="34"/>
                <a:cs typeface="Times New Roman" pitchFamily="18"/>
              </a:rPr>
              <a:t>Teacher Education Advancement Network Journal, 11</a:t>
            </a:r>
            <a:r>
              <a:rPr lang="en-GB" sz="1000" b="0" i="0" u="none" strike="noStrike" kern="1200" cap="none" spc="0" baseline="0">
                <a:solidFill>
                  <a:srgbClr val="000000"/>
                </a:solidFill>
                <a:uFillTx/>
                <a:latin typeface="Arial" pitchFamily="34"/>
                <a:ea typeface="Calibri" pitchFamily="34"/>
                <a:cs typeface="Times New Roman" pitchFamily="18"/>
              </a:rPr>
              <a:t>, 25-36.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2"/>
              </a:rPr>
              <a:t>https://files.eric.ed.gov/fulltext/EJ1268230.pdf</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Huisman, J., &amp; Smits, J. (2015). Keeping children in school: Effects of household and context characteristics on school dropout in 363 districts of 30 developing countries. </a:t>
            </a:r>
            <a:r>
              <a:rPr lang="en-GB" sz="1000" b="0" i="1" u="none" strike="noStrike" kern="1200" cap="none" spc="0" baseline="0">
                <a:solidFill>
                  <a:srgbClr val="000000"/>
                </a:solidFill>
                <a:uFillTx/>
                <a:latin typeface="Arial" pitchFamily="34"/>
                <a:ea typeface="Calibri" pitchFamily="34"/>
                <a:cs typeface="Times New Roman" pitchFamily="18"/>
              </a:rPr>
              <a:t>SAGE Journals, 5</a:t>
            </a:r>
            <a:r>
              <a:rPr lang="en-GB" sz="1000" b="0" i="0" u="none" strike="noStrike" kern="1200" cap="none" spc="0" baseline="0">
                <a:solidFill>
                  <a:srgbClr val="000000"/>
                </a:solidFill>
                <a:uFillTx/>
                <a:latin typeface="Arial" pitchFamily="34"/>
                <a:ea typeface="Calibri" pitchFamily="34"/>
                <a:cs typeface="Times New Roman" pitchFamily="18"/>
              </a:rPr>
              <a:t>, 1-6.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3"/>
              </a:rPr>
              <a:t>https://doi.org/10.1177/2158244015609666</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Ivinson, G., Thompson, I., Beckett, L., Egan, D., Leitch, R., &amp; McKinney, S. (2017). Learning the price of poverty across the UK. </a:t>
            </a:r>
            <a:r>
              <a:rPr lang="en-GB" sz="1000" b="0" i="1" u="none" strike="noStrike" kern="1200" cap="none" spc="0" baseline="0">
                <a:solidFill>
                  <a:srgbClr val="000000"/>
                </a:solidFill>
                <a:uFillTx/>
                <a:latin typeface="Arial" pitchFamily="34"/>
                <a:ea typeface="Calibri" pitchFamily="34"/>
                <a:cs typeface="Times New Roman" pitchFamily="18"/>
              </a:rPr>
              <a:t>Policy Futures in Education, 16,</a:t>
            </a:r>
            <a:r>
              <a:rPr lang="en-GB" sz="1000" b="0" i="0" u="none" strike="noStrike" kern="1200" cap="none" spc="0" baseline="0">
                <a:solidFill>
                  <a:srgbClr val="000000"/>
                </a:solidFill>
                <a:uFillTx/>
                <a:latin typeface="Arial" pitchFamily="34"/>
                <a:ea typeface="Calibri" pitchFamily="34"/>
                <a:cs typeface="Times New Roman" pitchFamily="18"/>
              </a:rPr>
              <a:t> 130-143.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4"/>
              </a:rPr>
              <a:t>https://doi.org/10.1177/1478210317736224</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Keita, G. (2014). From risk to resilience: parents offer protection. </a:t>
            </a:r>
            <a:r>
              <a:rPr lang="en-GB" sz="1000" b="0" i="1" u="none" strike="noStrike" kern="1200" cap="none" spc="0" baseline="0">
                <a:solidFill>
                  <a:srgbClr val="000000"/>
                </a:solidFill>
                <a:uFillTx/>
                <a:latin typeface="Arial" pitchFamily="34"/>
                <a:ea typeface="Calibri" pitchFamily="34"/>
                <a:cs typeface="Times New Roman" pitchFamily="18"/>
              </a:rPr>
              <a:t>American Psychological Association, 45,</a:t>
            </a:r>
            <a:r>
              <a:rPr lang="en-GB" sz="1000" b="0" i="0" u="none" strike="noStrike" kern="1200" cap="none" spc="0" baseline="0">
                <a:solidFill>
                  <a:srgbClr val="000000"/>
                </a:solidFill>
                <a:uFillTx/>
                <a:latin typeface="Arial" pitchFamily="34"/>
                <a:ea typeface="Calibri" pitchFamily="34"/>
                <a:cs typeface="Times New Roman" pitchFamily="18"/>
              </a:rPr>
              <a:t> 53-55.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5"/>
              </a:rPr>
              <a:t>http://doi.org/10.53841/bpsrep.2018.rep122.10</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Kim, P., Neuendorf, C., Bianco, H., &amp; Evans, G. (2015). Exposure to childhood poverty and mental health symptomatology in adolescence: A role of coping strategies. </a:t>
            </a:r>
            <a:r>
              <a:rPr lang="en-GB" sz="1000" b="0" i="1" u="none" strike="noStrike" kern="1200" cap="none" spc="0" baseline="0">
                <a:solidFill>
                  <a:srgbClr val="000000"/>
                </a:solidFill>
                <a:uFillTx/>
                <a:latin typeface="Arial" pitchFamily="34"/>
                <a:ea typeface="Calibri" pitchFamily="34"/>
                <a:cs typeface="Times New Roman" pitchFamily="18"/>
              </a:rPr>
              <a:t>Stress and Health, 32</a:t>
            </a:r>
            <a:r>
              <a:rPr lang="en-GB" sz="1000" b="0" i="0" u="none" strike="noStrike" kern="1200" cap="none" spc="0" baseline="0">
                <a:solidFill>
                  <a:srgbClr val="000000"/>
                </a:solidFill>
                <a:uFillTx/>
                <a:latin typeface="Arial" pitchFamily="34"/>
                <a:ea typeface="Calibri" pitchFamily="34"/>
                <a:cs typeface="Times New Roman" pitchFamily="18"/>
              </a:rPr>
              <a:t>, 494-502.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6"/>
              </a:rPr>
              <a:t>https://doi.org/10.1002/smi.2646</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Kington, A., Gates, P., &amp; Sammons, P. (2013). Development of social relationships, interactions and behaviours in early education settings. </a:t>
            </a:r>
            <a:r>
              <a:rPr lang="en-GB" sz="1000" b="0" i="1" u="none" strike="noStrike" kern="1200" cap="none" spc="0" baseline="0">
                <a:solidFill>
                  <a:srgbClr val="000000"/>
                </a:solidFill>
                <a:uFillTx/>
                <a:latin typeface="Arial" pitchFamily="34"/>
                <a:ea typeface="Calibri" pitchFamily="34"/>
                <a:cs typeface="Times New Roman" pitchFamily="18"/>
              </a:rPr>
              <a:t>Journal of Early Childhood Research, 11, </a:t>
            </a:r>
            <a:r>
              <a:rPr lang="en-GB" sz="1000" b="0" i="0" u="none" strike="noStrike" kern="1200" cap="none" spc="0" baseline="0">
                <a:solidFill>
                  <a:srgbClr val="000000"/>
                </a:solidFill>
                <a:uFillTx/>
                <a:latin typeface="Arial" pitchFamily="34"/>
                <a:ea typeface="Calibri" pitchFamily="34"/>
                <a:cs typeface="Times New Roman" pitchFamily="18"/>
              </a:rPr>
              <a:t>292-311.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7"/>
              </a:rPr>
              <a:t>https://doi.org/10.1177/1476718X13492936</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Knifton, L., &amp; Inglis, G. (2020). Poverty and mental health: policy, practice and research implications. </a:t>
            </a:r>
            <a:r>
              <a:rPr lang="en-GB" sz="1000" b="0" i="1" u="none" strike="noStrike" kern="1200" cap="none" spc="0" baseline="0">
                <a:solidFill>
                  <a:srgbClr val="000000"/>
                </a:solidFill>
                <a:uFillTx/>
                <a:latin typeface="Arial" pitchFamily="34"/>
                <a:ea typeface="Calibri" pitchFamily="34"/>
                <a:cs typeface="Times New Roman" pitchFamily="18"/>
              </a:rPr>
              <a:t>BJPsych Bull, 44</a:t>
            </a:r>
            <a:r>
              <a:rPr lang="en-GB" sz="1000" b="0" i="0" u="none" strike="noStrike" kern="1200" cap="none" spc="0" baseline="0">
                <a:solidFill>
                  <a:srgbClr val="000000"/>
                </a:solidFill>
                <a:uFillTx/>
                <a:latin typeface="Arial" pitchFamily="34"/>
                <a:ea typeface="Calibri" pitchFamily="34"/>
                <a:cs typeface="Times New Roman" pitchFamily="18"/>
              </a:rPr>
              <a:t>, 193-196.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8"/>
              </a:rPr>
              <a:t>http://doi.org/10.1192/bjb.2020.78</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Lacour, M., &amp; Tissington, L. (2011). The effects of poverty on academic achievement. </a:t>
            </a:r>
            <a:r>
              <a:rPr lang="en-GB" sz="1000" b="0" i="1" u="none" strike="noStrike" kern="1200" cap="none" spc="0" baseline="0">
                <a:solidFill>
                  <a:srgbClr val="000000"/>
                </a:solidFill>
                <a:uFillTx/>
                <a:latin typeface="Arial" pitchFamily="34"/>
                <a:ea typeface="Calibri" pitchFamily="34"/>
                <a:cs typeface="Times New Roman" pitchFamily="18"/>
              </a:rPr>
              <a:t>Educational Research and Reviews, 6</a:t>
            </a:r>
            <a:r>
              <a:rPr lang="en-GB" sz="1000" b="0" i="0" u="none" strike="noStrike" kern="1200" cap="none" spc="0" baseline="0">
                <a:solidFill>
                  <a:srgbClr val="000000"/>
                </a:solidFill>
                <a:uFillTx/>
                <a:latin typeface="Arial" pitchFamily="34"/>
                <a:ea typeface="Calibri" pitchFamily="34"/>
                <a:cs typeface="Times New Roman" pitchFamily="18"/>
              </a:rPr>
              <a:t>, 522-527.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9"/>
              </a:rPr>
              <a:t>https://www.researchgate.net/publication/268015931_The_effects_of_poverty_on_academic_achievement#:~:text=More%20recent%20studies%20have%20shown,%2C%202015).%20</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Lai, E., Wickham, S., Law, C., Whitehead, M., Barr, B., &amp; Taylor-Robinson, D. (2019). Poverty dynamics and health in late childhood in the UK: evidence from the Millennium Cohort Study. </a:t>
            </a:r>
            <a:r>
              <a:rPr lang="en-GB" sz="1000" b="0" i="1" u="none" strike="noStrike" kern="1200" cap="none" spc="0" baseline="0">
                <a:solidFill>
                  <a:srgbClr val="000000"/>
                </a:solidFill>
                <a:uFillTx/>
                <a:latin typeface="Arial" pitchFamily="34"/>
                <a:ea typeface="Calibri" pitchFamily="34"/>
                <a:cs typeface="Times New Roman" pitchFamily="18"/>
              </a:rPr>
              <a:t>Arch Dis Child, 104,</a:t>
            </a:r>
            <a:r>
              <a:rPr lang="en-GB" sz="1000" b="0" i="0" u="none" strike="noStrike" kern="1200" cap="none" spc="0" baseline="0">
                <a:solidFill>
                  <a:srgbClr val="000000"/>
                </a:solidFill>
                <a:uFillTx/>
                <a:latin typeface="Arial" pitchFamily="34"/>
                <a:ea typeface="Calibri" pitchFamily="34"/>
                <a:cs typeface="Times New Roman" pitchFamily="18"/>
              </a:rPr>
              <a:t> 1-7.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10"/>
              </a:rPr>
              <a:t>http://doi.org/10.1136/archdischild-2018-316702</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Lee, H., Slack, K., Berger, L., Mather, R., &amp; Murray, R. (2021). Childhood poverty, adverse childhood experiences, and adult health outcomes. </a:t>
            </a:r>
            <a:r>
              <a:rPr lang="en-GB" sz="1000" b="0" i="1" u="none" strike="noStrike" kern="1200" cap="none" spc="0" baseline="0">
                <a:solidFill>
                  <a:srgbClr val="000000"/>
                </a:solidFill>
                <a:uFillTx/>
                <a:latin typeface="Arial" pitchFamily="34"/>
                <a:ea typeface="Calibri" pitchFamily="34"/>
                <a:cs typeface="Times New Roman" pitchFamily="18"/>
              </a:rPr>
              <a:t>Health &amp; Social Work, 46, </a:t>
            </a:r>
            <a:r>
              <a:rPr lang="en-GB" sz="1000" b="0" i="0" u="none" strike="noStrike" kern="1200" cap="none" spc="0" baseline="0">
                <a:solidFill>
                  <a:srgbClr val="000000"/>
                </a:solidFill>
                <a:uFillTx/>
                <a:latin typeface="Arial" pitchFamily="34"/>
                <a:ea typeface="Calibri" pitchFamily="34"/>
                <a:cs typeface="Times New Roman" pitchFamily="18"/>
              </a:rPr>
              <a:t>159-170.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11"/>
              </a:rPr>
              <a:t>https://doi.org/10.1093/hsw/hlab018</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Mah, V., &amp; Ford-Jones, L. (2012). Spotlight on middle childhood: Rejuvenating the ‘forgotten years’. </a:t>
            </a:r>
            <a:r>
              <a:rPr lang="en-GB" sz="1000" b="0" i="1" u="none" strike="noStrike" kern="1200" cap="none" spc="0" baseline="0">
                <a:solidFill>
                  <a:srgbClr val="000000"/>
                </a:solidFill>
                <a:uFillTx/>
                <a:latin typeface="Arial" pitchFamily="34"/>
                <a:ea typeface="Calibri" pitchFamily="34"/>
                <a:cs typeface="Times New Roman" pitchFamily="18"/>
              </a:rPr>
              <a:t>Paediatrics Child Health, 17</a:t>
            </a:r>
            <a:r>
              <a:rPr lang="en-GB" sz="1000" b="0" i="0" u="none" strike="noStrike" kern="1200" cap="none" spc="0" baseline="0">
                <a:solidFill>
                  <a:srgbClr val="000000"/>
                </a:solidFill>
                <a:uFillTx/>
                <a:latin typeface="Arial" pitchFamily="34"/>
                <a:ea typeface="Calibri" pitchFamily="34"/>
                <a:cs typeface="Times New Roman" pitchFamily="18"/>
              </a:rPr>
              <a:t>, 81-83.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12"/>
              </a:rPr>
              <a:t>http://doi.org/10.1093/pch/17.2.81</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Malik, F., &amp; Marwaha, R. (2022). </a:t>
            </a:r>
            <a:r>
              <a:rPr lang="en-GB" sz="1000" b="0" i="1" u="none" strike="noStrike" kern="1200" cap="none" spc="0" baseline="0">
                <a:solidFill>
                  <a:srgbClr val="000000"/>
                </a:solidFill>
                <a:uFillTx/>
                <a:latin typeface="Arial" pitchFamily="34"/>
                <a:ea typeface="Calibri" pitchFamily="34"/>
                <a:cs typeface="Times New Roman" pitchFamily="18"/>
              </a:rPr>
              <a:t>Developmental stages of social emotional development in children.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13"/>
              </a:rPr>
              <a:t>https://www.ncbi.nlm.nih.gov/books/NBK534819/</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endParaRPr lang="en-GB" sz="1000" b="0" i="0" u="none" strike="noStrike" kern="1200" cap="none" spc="0" baseline="0">
              <a:solidFill>
                <a:srgbClr val="000000"/>
              </a:solidFill>
              <a:uFillTx/>
              <a:latin typeface="Arial" pitchFamily="34"/>
              <a:ea typeface="Calibri" pitchFamily="34"/>
              <a:cs typeface="Arial" pitchFamily="34"/>
            </a:endParaRPr>
          </a:p>
          <a:p>
            <a:pPr marL="0" marR="0" lvl="0" indent="0" algn="ctr" defTabSz="914400" rtl="0" fontAlgn="auto" hangingPunct="1">
              <a:lnSpc>
                <a:spcPct val="150000"/>
              </a:lnSpc>
              <a:spcBef>
                <a:spcPts val="1200"/>
              </a:spcBef>
              <a:spcAft>
                <a:spcPts val="800"/>
              </a:spcAft>
              <a:buNone/>
              <a:tabLst/>
              <a:defRPr sz="1800" b="0" i="0" u="none" strike="noStrike" kern="0" cap="none" spc="0" baseline="0">
                <a:solidFill>
                  <a:srgbClr val="000000"/>
                </a:solidFill>
                <a:uFillTx/>
              </a:defRPr>
            </a:pPr>
            <a:endParaRPr lang="en-GB" sz="1000" b="0" i="0" u="none" strike="noStrike" kern="1200" cap="none" spc="0" baseline="0">
              <a:solidFill>
                <a:srgbClr val="000000"/>
              </a:solidFill>
              <a:uFillTx/>
              <a:latin typeface="Arial" pitchFamily="34"/>
              <a:ea typeface="Calibri" pitchFamily="34"/>
              <a:cs typeface="Arial" pitchFamily="34"/>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17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A7566D-5F72-59ED-AA04-7D031305E0B3}"/>
              </a:ext>
            </a:extLst>
          </p:cNvPr>
          <p:cNvSpPr txBox="1"/>
          <p:nvPr/>
        </p:nvSpPr>
        <p:spPr>
          <a:xfrm>
            <a:off x="71122" y="81281"/>
            <a:ext cx="11998957" cy="6918240"/>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Maunder, R., &amp; Monks, C. (2018). Friendships in middle childhood: Links to peer and school identification and general self-worth. </a:t>
            </a:r>
            <a:r>
              <a:rPr lang="en-GB" sz="1000" b="0" i="1" u="none" strike="noStrike" kern="1200" cap="none" spc="0" baseline="0" dirty="0">
                <a:solidFill>
                  <a:srgbClr val="000000"/>
                </a:solidFill>
                <a:uFillTx/>
                <a:latin typeface="Arial" pitchFamily="34"/>
                <a:ea typeface="Calibri" pitchFamily="34"/>
                <a:cs typeface="Arial" pitchFamily="34"/>
              </a:rPr>
              <a:t>British Journal of Developmental Psychology, 37</a:t>
            </a:r>
            <a:r>
              <a:rPr lang="en-GB" sz="1000" b="0" i="0" u="none" strike="noStrike" kern="1200" cap="none" spc="0" baseline="0" dirty="0">
                <a:solidFill>
                  <a:srgbClr val="000000"/>
                </a:solidFill>
                <a:uFillTx/>
                <a:latin typeface="Arial" pitchFamily="34"/>
                <a:ea typeface="Calibri" pitchFamily="34"/>
                <a:cs typeface="Arial" pitchFamily="34"/>
              </a:rPr>
              <a:t>, 211-229.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2"/>
              </a:rPr>
              <a:t>https://doi.org/10.1111/bjdp.12268</a:t>
            </a:r>
            <a:r>
              <a:rPr lang="en-GB" sz="1000" b="0" i="0" u="none" strike="noStrike" kern="1200" cap="none" spc="0" baseline="0" dirty="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McKinney, S. (2014). The relationship of child poverty to school education. </a:t>
            </a:r>
            <a:r>
              <a:rPr lang="en-GB" sz="1000" b="0" i="1" u="none" strike="noStrike" kern="1200" cap="none" spc="0" baseline="0" dirty="0">
                <a:solidFill>
                  <a:srgbClr val="000000"/>
                </a:solidFill>
                <a:uFillTx/>
                <a:latin typeface="Arial" pitchFamily="34"/>
                <a:ea typeface="Calibri" pitchFamily="34"/>
                <a:cs typeface="Arial" pitchFamily="34"/>
              </a:rPr>
              <a:t>Improving Schools, 17</a:t>
            </a:r>
            <a:r>
              <a:rPr lang="en-GB" sz="1000" b="0" i="0" u="none" strike="noStrike" kern="1200" cap="none" spc="0" baseline="0" dirty="0">
                <a:solidFill>
                  <a:srgbClr val="000000"/>
                </a:solidFill>
                <a:uFillTx/>
                <a:latin typeface="Arial" pitchFamily="34"/>
                <a:ea typeface="Calibri" pitchFamily="34"/>
                <a:cs typeface="Arial" pitchFamily="34"/>
              </a:rPr>
              <a:t>, 203-216.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3"/>
              </a:rPr>
              <a:t>https://doi.org/10.1177/1365480214553742</a:t>
            </a:r>
            <a:r>
              <a:rPr lang="en-GB" sz="1000" b="0" i="0" u="none" strike="noStrike" kern="1200" cap="none" spc="0" baseline="0" dirty="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Morris, A., Robinson, L., Hays-Grudo, J., Calussen, A., Hartwig, S., &amp; Treat, A. (2017). Targeting parenting in early childhood: A public health approach to improve outcomes for children living in poverty. </a:t>
            </a:r>
            <a:r>
              <a:rPr lang="en-GB" sz="1000" b="0" i="1" u="none" strike="noStrike" kern="1200" cap="none" spc="0" baseline="0" dirty="0">
                <a:solidFill>
                  <a:srgbClr val="000000"/>
                </a:solidFill>
                <a:uFillTx/>
                <a:latin typeface="Arial" pitchFamily="34"/>
                <a:ea typeface="Calibri" pitchFamily="34"/>
                <a:cs typeface="Arial" pitchFamily="34"/>
              </a:rPr>
              <a:t>Child Dev, 88</a:t>
            </a:r>
            <a:r>
              <a:rPr lang="en-GB" sz="1000" b="0" i="0" u="none" strike="noStrike" kern="1200" cap="none" spc="0" baseline="0" dirty="0">
                <a:solidFill>
                  <a:srgbClr val="000000"/>
                </a:solidFill>
                <a:uFillTx/>
                <a:latin typeface="Arial" pitchFamily="34"/>
                <a:ea typeface="Calibri" pitchFamily="34"/>
                <a:cs typeface="Arial" pitchFamily="34"/>
              </a:rPr>
              <a:t>, 388-397.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4"/>
              </a:rPr>
              <a:t>http://doi.org/10.1111/cdev.12743</a:t>
            </a:r>
            <a:r>
              <a:rPr lang="en-GB" sz="1000" b="0" i="0" u="none" strike="noStrike" kern="1200" cap="none" spc="0" baseline="0" dirty="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Arial" pitchFamily="34"/>
              </a:rPr>
              <a:t>Newson, R. (2016).</a:t>
            </a:r>
            <a:r>
              <a:rPr lang="en-GB" sz="1000" b="0" i="1" u="none" strike="noStrike" kern="1200" cap="none" spc="0" baseline="0" dirty="0">
                <a:solidFill>
                  <a:srgbClr val="000000"/>
                </a:solidFill>
                <a:uFillTx/>
                <a:latin typeface="Arial" pitchFamily="34"/>
                <a:ea typeface="Calibri" pitchFamily="34"/>
                <a:cs typeface="Arial" pitchFamily="34"/>
              </a:rPr>
              <a:t>Growing up in poverty detrimental to children’s friendships and family life. </a:t>
            </a:r>
            <a:r>
              <a:rPr lang="en-GB" sz="1000" b="0" i="0" u="sng" strike="noStrike" kern="1200" cap="none" spc="0" baseline="0" dirty="0">
                <a:solidFill>
                  <a:srgbClr val="0563C1"/>
                </a:solidFill>
                <a:uFill>
                  <a:solidFill>
                    <a:srgbClr val="000000"/>
                  </a:solidFill>
                </a:uFill>
                <a:latin typeface="Arial" pitchFamily="34"/>
                <a:ea typeface="Calibri" pitchFamily="34"/>
                <a:cs typeface="Arial" pitchFamily="34"/>
                <a:hlinkClick r:id="rId5"/>
              </a:rPr>
              <a:t>https://www.ncb.org.uk/about-us/media-centre/news-opinion/growing-poverty-detrimental-childrens-friendships-and-family</a:t>
            </a:r>
            <a:r>
              <a:rPr lang="en-GB" sz="1000" b="0" i="0" u="none" strike="noStrike" kern="1200" cap="none" spc="0" baseline="0" dirty="0">
                <a:solidFill>
                  <a:srgbClr val="000000"/>
                </a:solidFill>
                <a:uFillTx/>
                <a:latin typeface="Arial" pitchFamily="34"/>
                <a:ea typeface="Calibri" pitchFamily="34"/>
                <a:cs typeface="Arial" pitchFamily="34"/>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Times New Roman" pitchFamily="18"/>
              </a:rPr>
              <a:t>Nikulina, V., Widom, C., &amp; Czaja, S. (2011). The role of childhood neglect and childhood poverty in predicting mental health, academic achievement and crime in adulthood. </a:t>
            </a:r>
            <a:r>
              <a:rPr lang="en-GB" sz="1000" b="0" i="1" u="none" strike="noStrike" kern="1200" cap="none" spc="0" baseline="0" dirty="0">
                <a:solidFill>
                  <a:srgbClr val="000000"/>
                </a:solidFill>
                <a:uFillTx/>
                <a:latin typeface="Arial" pitchFamily="34"/>
                <a:ea typeface="Calibri" pitchFamily="34"/>
                <a:cs typeface="Times New Roman" pitchFamily="18"/>
              </a:rPr>
              <a:t>American Journal of Community Psychology, 48</a:t>
            </a:r>
            <a:r>
              <a:rPr lang="en-GB" sz="1000" b="0" i="0" u="none" strike="noStrike" kern="1200" cap="none" spc="0" baseline="0" dirty="0">
                <a:solidFill>
                  <a:srgbClr val="000000"/>
                </a:solidFill>
                <a:uFillTx/>
                <a:latin typeface="Arial" pitchFamily="34"/>
                <a:ea typeface="Calibri" pitchFamily="34"/>
                <a:cs typeface="Times New Roman" pitchFamily="18"/>
              </a:rPr>
              <a:t>, 309-321. </a:t>
            </a:r>
            <a:r>
              <a:rPr lang="en-GB" sz="1000" b="0" i="0" u="sng" strike="noStrike" kern="1200" cap="none" spc="0" baseline="0" dirty="0">
                <a:solidFill>
                  <a:srgbClr val="0563C1"/>
                </a:solidFill>
                <a:uFill>
                  <a:solidFill>
                    <a:srgbClr val="000000"/>
                  </a:solidFill>
                </a:uFill>
                <a:latin typeface="Arial" pitchFamily="34"/>
                <a:ea typeface="Calibri" pitchFamily="34"/>
                <a:cs typeface="Times New Roman" pitchFamily="18"/>
                <a:hlinkClick r:id="rId6"/>
              </a:rPr>
              <a:t>https://doi.org/10.1007/s10464-010-9385-y</a:t>
            </a:r>
            <a:r>
              <a:rPr lang="en-GB" sz="1000" b="0" i="0" u="none" strike="noStrike" kern="1200" cap="none" spc="0" baseline="0" dirty="0">
                <a:solidFill>
                  <a:srgbClr val="000000"/>
                </a:solidFill>
                <a:uFillTx/>
                <a:latin typeface="Arial" pitchFamily="34"/>
                <a:ea typeface="Calibri" pitchFamily="34"/>
                <a:cs typeface="Times New Roman" pitchFamily="18"/>
              </a:rPr>
              <a:t> </a:t>
            </a:r>
            <a:endParaRPr lang="en-GB" sz="1100" b="0" i="0" u="none" strike="noStrike" kern="1200" cap="none" spc="0" baseline="0" dirty="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Times New Roman" pitchFamily="18"/>
              </a:rPr>
              <a:t>Office for National Statistics. (2020). </a:t>
            </a:r>
            <a:r>
              <a:rPr lang="en-GB" sz="1000" b="0" i="1" u="none" strike="noStrike" kern="1200" cap="none" spc="0" baseline="0" dirty="0">
                <a:solidFill>
                  <a:srgbClr val="000000"/>
                </a:solidFill>
                <a:uFillTx/>
                <a:latin typeface="Arial" pitchFamily="34"/>
                <a:ea typeface="Calibri" pitchFamily="34"/>
                <a:cs typeface="Times New Roman" pitchFamily="18"/>
              </a:rPr>
              <a:t>Child poverty and education outcomes by ethnicity. </a:t>
            </a:r>
            <a:r>
              <a:rPr lang="en-GB" sz="1000" b="0" i="0" u="sng" strike="noStrike" kern="1200" cap="none" spc="0" baseline="0" dirty="0">
                <a:solidFill>
                  <a:srgbClr val="0563C1"/>
                </a:solidFill>
                <a:uFill>
                  <a:solidFill>
                    <a:srgbClr val="000000"/>
                  </a:solidFill>
                </a:uFill>
                <a:latin typeface="Arial" pitchFamily="34"/>
                <a:ea typeface="Calibri" pitchFamily="34"/>
                <a:cs typeface="Times New Roman" pitchFamily="18"/>
                <a:hlinkClick r:id="rId7"/>
              </a:rPr>
              <a:t>https://www.ons.gov.uk/economy/nationalaccounts/uksectoraccounts/compendium/economicreview/february2020/childpovertyandeducationoutcomesbyethnicity#:~:text=Children%20living%20in%20poverty%20are,on%20later%20outcomes%20in%20adulthood</a:t>
            </a:r>
            <a:r>
              <a:rPr lang="en-GB" sz="1000" b="0" i="0" u="none" strike="noStrike" kern="1200" cap="none" spc="0" baseline="0" dirty="0">
                <a:solidFill>
                  <a:srgbClr val="000000"/>
                </a:solidFill>
                <a:uFillTx/>
                <a:latin typeface="Arial" pitchFamily="34"/>
                <a:ea typeface="Calibri" pitchFamily="34"/>
                <a:cs typeface="Times New Roman" pitchFamily="18"/>
              </a:rPr>
              <a:t>. </a:t>
            </a:r>
            <a:endParaRPr lang="en-GB" sz="1100" b="0" i="0" u="none" strike="noStrike" kern="1200" cap="none" spc="0" baseline="0" dirty="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Times New Roman" pitchFamily="18"/>
              </a:rPr>
              <a:t>Office for National Statistics. (2023) </a:t>
            </a:r>
            <a:r>
              <a:rPr lang="en-GB" sz="1000" b="0" i="1" u="none" strike="noStrike" kern="1200" cap="none" spc="0" baseline="0" dirty="0">
                <a:solidFill>
                  <a:srgbClr val="000000"/>
                </a:solidFill>
                <a:uFillTx/>
                <a:latin typeface="Arial" pitchFamily="34"/>
                <a:ea typeface="Calibri" pitchFamily="34"/>
                <a:cs typeface="Times New Roman" pitchFamily="18"/>
              </a:rPr>
              <a:t>Employee earnings in the UK: 2023.  </a:t>
            </a:r>
            <a:r>
              <a:rPr lang="en-GB" sz="1000" b="0" i="0" u="sng" strike="noStrike" kern="1200" cap="none" spc="0" baseline="0" dirty="0">
                <a:solidFill>
                  <a:srgbClr val="0563C1"/>
                </a:solidFill>
                <a:uFill>
                  <a:solidFill>
                    <a:srgbClr val="000000"/>
                  </a:solidFill>
                </a:uFill>
                <a:latin typeface="Arial" pitchFamily="34"/>
                <a:ea typeface="Calibri" pitchFamily="34"/>
                <a:cs typeface="Times New Roman" pitchFamily="18"/>
                <a:hlinkClick r:id="rId8"/>
              </a:rPr>
              <a:t>https://www.ons.gov.uk/employmentandlabourmarket/peopleinwork/earningsandworkinghours/bulletins/annualsurveyofhoursandearnings/2023</a:t>
            </a:r>
            <a:r>
              <a:rPr lang="en-GB" sz="1000" b="0" i="0" u="none" strike="noStrike" kern="1200" cap="none" spc="0" baseline="0" dirty="0">
                <a:solidFill>
                  <a:srgbClr val="000000"/>
                </a:solidFill>
                <a:uFillTx/>
                <a:latin typeface="Arial" pitchFamily="34"/>
                <a:ea typeface="Calibri" pitchFamily="34"/>
                <a:cs typeface="Times New Roman" pitchFamily="18"/>
              </a:rPr>
              <a:t> </a:t>
            </a:r>
            <a:endParaRPr lang="en-GB" sz="1100" b="0" i="0" u="none" strike="noStrike" kern="1200" cap="none" spc="0" baseline="0" dirty="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Times New Roman" pitchFamily="18"/>
              </a:rPr>
              <a:t>Peplak, J., &amp; Malti, T. (2021). Toward generalized concern: The development of compassion and links to kind orientations. </a:t>
            </a:r>
            <a:r>
              <a:rPr lang="en-GB" sz="1000" b="0" i="1" u="none" strike="noStrike" kern="1200" cap="none" spc="0" baseline="0" dirty="0">
                <a:solidFill>
                  <a:srgbClr val="000000"/>
                </a:solidFill>
                <a:uFillTx/>
                <a:latin typeface="Arial" pitchFamily="34"/>
                <a:ea typeface="Calibri" pitchFamily="34"/>
                <a:cs typeface="Times New Roman" pitchFamily="18"/>
              </a:rPr>
              <a:t>Journal of Adolescent Research. 6,</a:t>
            </a:r>
            <a:r>
              <a:rPr lang="en-GB" sz="1000" b="0" i="0" u="none" strike="noStrike" kern="1200" cap="none" spc="0" baseline="0" dirty="0">
                <a:solidFill>
                  <a:srgbClr val="000000"/>
                </a:solidFill>
                <a:uFillTx/>
                <a:latin typeface="Arial" pitchFamily="34"/>
                <a:ea typeface="Calibri" pitchFamily="34"/>
                <a:cs typeface="Times New Roman" pitchFamily="18"/>
              </a:rPr>
              <a:t> 776-804. </a:t>
            </a:r>
            <a:r>
              <a:rPr lang="en-GB" sz="1000" b="0" i="0" u="sng" strike="noStrike" kern="1200" cap="none" spc="0" baseline="0" dirty="0">
                <a:solidFill>
                  <a:srgbClr val="0563C1"/>
                </a:solidFill>
                <a:uFill>
                  <a:solidFill>
                    <a:srgbClr val="000000"/>
                  </a:solidFill>
                </a:uFill>
                <a:latin typeface="Arial" pitchFamily="34"/>
                <a:ea typeface="Calibri" pitchFamily="34"/>
                <a:cs typeface="Times New Roman" pitchFamily="18"/>
                <a:hlinkClick r:id="rId9"/>
              </a:rPr>
              <a:t>https://doi.org/10.1177/07435584211007840</a:t>
            </a:r>
            <a:r>
              <a:rPr lang="en-GB" sz="1000" b="0" i="0" u="none" strike="noStrike" kern="1200" cap="none" spc="0" baseline="0" dirty="0">
                <a:solidFill>
                  <a:srgbClr val="000000"/>
                </a:solidFill>
                <a:uFillTx/>
                <a:latin typeface="Arial" pitchFamily="34"/>
                <a:ea typeface="Calibri" pitchFamily="34"/>
                <a:cs typeface="Times New Roman" pitchFamily="18"/>
              </a:rPr>
              <a:t> </a:t>
            </a:r>
            <a:endParaRPr lang="en-GB" sz="1100" b="0" i="0" u="none" strike="noStrike" kern="1200" cap="none" spc="0" baseline="0" dirty="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Times New Roman" pitchFamily="18"/>
              </a:rPr>
              <a:t>Prince, D., &amp; Howard, E. (2002). Children and their basic needs. </a:t>
            </a:r>
            <a:r>
              <a:rPr lang="en-GB" sz="1000" b="0" i="1" u="none" strike="noStrike" kern="1200" cap="none" spc="0" baseline="0" dirty="0">
                <a:solidFill>
                  <a:srgbClr val="000000"/>
                </a:solidFill>
                <a:uFillTx/>
                <a:latin typeface="Arial" pitchFamily="34"/>
                <a:ea typeface="Calibri" pitchFamily="34"/>
                <a:cs typeface="Times New Roman" pitchFamily="18"/>
              </a:rPr>
              <a:t>Early Childhood Education Journal, 30</a:t>
            </a:r>
            <a:r>
              <a:rPr lang="en-GB" sz="1000" b="0" i="0" u="none" strike="noStrike" kern="1200" cap="none" spc="0" baseline="0" dirty="0">
                <a:solidFill>
                  <a:srgbClr val="000000"/>
                </a:solidFill>
                <a:uFillTx/>
                <a:latin typeface="Arial" pitchFamily="34"/>
                <a:ea typeface="Calibri" pitchFamily="34"/>
                <a:cs typeface="Times New Roman" pitchFamily="18"/>
              </a:rPr>
              <a:t>, 27-31. </a:t>
            </a:r>
            <a:r>
              <a:rPr lang="en-GB" sz="1000" b="0" i="0" u="sng" strike="noStrike" kern="1200" cap="none" spc="0" baseline="0" dirty="0">
                <a:solidFill>
                  <a:srgbClr val="0563C1"/>
                </a:solidFill>
                <a:uFill>
                  <a:solidFill>
                    <a:srgbClr val="000000"/>
                  </a:solidFill>
                </a:uFill>
                <a:latin typeface="Arial" pitchFamily="34"/>
                <a:ea typeface="Calibri" pitchFamily="34"/>
                <a:cs typeface="Times New Roman" pitchFamily="18"/>
                <a:hlinkClick r:id="rId10"/>
              </a:rPr>
              <a:t>https://doi.org/10.1023/A:1016589814683</a:t>
            </a:r>
            <a:r>
              <a:rPr lang="en-GB" sz="1000" b="0" i="0" u="none" strike="noStrike" kern="1200" cap="none" spc="0" baseline="0" dirty="0">
                <a:solidFill>
                  <a:srgbClr val="000000"/>
                </a:solidFill>
                <a:uFillTx/>
                <a:latin typeface="Arial" pitchFamily="34"/>
                <a:ea typeface="Calibri" pitchFamily="34"/>
                <a:cs typeface="Times New Roman" pitchFamily="18"/>
              </a:rPr>
              <a:t> </a:t>
            </a:r>
            <a:endParaRPr lang="en-GB" sz="1100" b="0" i="0" u="none" strike="noStrike" kern="1200" cap="none" spc="0" baseline="0" dirty="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dirty="0">
                <a:solidFill>
                  <a:srgbClr val="000000"/>
                </a:solidFill>
                <a:uFillTx/>
                <a:latin typeface="Arial" pitchFamily="34"/>
                <a:ea typeface="Calibri" pitchFamily="34"/>
                <a:cs typeface="Times New Roman" pitchFamily="18"/>
              </a:rPr>
              <a:t>Rabindran, R., &amp; Madanagopal, D. (2020). Piaget’s theory and stages of cognitive development – An overview. </a:t>
            </a:r>
            <a:r>
              <a:rPr lang="en-GB" sz="1000" b="0" i="1" u="none" strike="noStrike" kern="1200" cap="none" spc="0" baseline="0" dirty="0">
                <a:solidFill>
                  <a:srgbClr val="000000"/>
                </a:solidFill>
                <a:uFillTx/>
                <a:latin typeface="Arial" pitchFamily="34"/>
                <a:ea typeface="Calibri" pitchFamily="34"/>
                <a:cs typeface="Times New Roman" pitchFamily="18"/>
              </a:rPr>
              <a:t>Scholars Journal of Applied Medical Sciences, 8,</a:t>
            </a:r>
            <a:r>
              <a:rPr lang="en-GB" sz="1000" b="0" i="0" u="none" strike="noStrike" kern="1200" cap="none" spc="0" baseline="0" dirty="0">
                <a:solidFill>
                  <a:srgbClr val="000000"/>
                </a:solidFill>
                <a:uFillTx/>
                <a:latin typeface="Arial" pitchFamily="34"/>
                <a:ea typeface="Calibri" pitchFamily="34"/>
                <a:cs typeface="Times New Roman" pitchFamily="18"/>
              </a:rPr>
              <a:t> 2152-2157.  </a:t>
            </a:r>
            <a:r>
              <a:rPr lang="en-GB" sz="1000" b="0" i="0" u="sng" strike="noStrike" kern="1200" cap="none" spc="0" baseline="0" dirty="0">
                <a:solidFill>
                  <a:srgbClr val="0563C1"/>
                </a:solidFill>
                <a:uFill>
                  <a:solidFill>
                    <a:srgbClr val="000000"/>
                  </a:solidFill>
                </a:uFill>
                <a:latin typeface="Arial" pitchFamily="34"/>
                <a:ea typeface="Calibri" pitchFamily="34"/>
                <a:cs typeface="Times New Roman" pitchFamily="18"/>
                <a:hlinkClick r:id="rId11"/>
              </a:rPr>
              <a:t>https://doi.org/10.36347/sjams.2020.v08i09.034</a:t>
            </a:r>
            <a:r>
              <a:rPr lang="en-GB" sz="1000" b="0" i="0" u="none" strike="noStrike" kern="1200" cap="none" spc="0" baseline="0" dirty="0">
                <a:solidFill>
                  <a:srgbClr val="000000"/>
                </a:solidFill>
                <a:uFillTx/>
                <a:latin typeface="Arial" pitchFamily="34"/>
                <a:ea typeface="Calibri" pitchFamily="34"/>
                <a:cs typeface="Times New Roman" pitchFamily="18"/>
              </a:rPr>
              <a:t> </a:t>
            </a:r>
            <a:endParaRPr lang="en-GB" sz="1100" b="0" i="0" u="none" strike="noStrike" kern="1200" cap="none" spc="0" baseline="0" dirty="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endParaRPr lang="en-GB" sz="1000" b="0" i="0" u="none" strike="noStrike" kern="1200" cap="none" spc="0" baseline="0" dirty="0">
              <a:solidFill>
                <a:srgbClr val="000000"/>
              </a:solidFill>
              <a:uFillTx/>
              <a:latin typeface="Arial" pitchFamily="34"/>
              <a:ea typeface="Calibri" pitchFamily="34"/>
              <a:cs typeface="Arial" pitchFamily="34"/>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17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812D70-A008-B9D7-C5D6-81769EB4AC34}"/>
              </a:ext>
            </a:extLst>
          </p:cNvPr>
          <p:cNvSpPr txBox="1"/>
          <p:nvPr/>
        </p:nvSpPr>
        <p:spPr>
          <a:xfrm>
            <a:off x="71122" y="81281"/>
            <a:ext cx="12120884" cy="715458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Save the Children. (2017). </a:t>
            </a:r>
            <a:r>
              <a:rPr lang="en-GB" sz="1000" b="0" i="1" u="none" strike="noStrike" kern="1200" cap="none" spc="0" baseline="0">
                <a:solidFill>
                  <a:srgbClr val="000000"/>
                </a:solidFill>
                <a:uFillTx/>
                <a:latin typeface="Arial" pitchFamily="34"/>
                <a:ea typeface="Calibri" pitchFamily="34"/>
                <a:cs typeface="Times New Roman" pitchFamily="18"/>
              </a:rPr>
              <a:t>Childhood poverty in Wales</a:t>
            </a:r>
            <a:r>
              <a:rPr lang="en-GB" sz="1000" b="0" i="0" u="none" strike="noStrike" kern="1200" cap="none" spc="0" baseline="0">
                <a:solidFill>
                  <a:srgbClr val="000000"/>
                </a:solidFill>
                <a:uFillTx/>
                <a:latin typeface="Arial" pitchFamily="34"/>
                <a:ea typeface="Calibri" pitchFamily="34"/>
                <a:cs typeface="Times New Roman" pitchFamily="18"/>
              </a:rPr>
              <a:t>.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2"/>
              </a:rPr>
              <a:t>https://www.savethechildren.org.uk/what-we-do/child-poverty/uk-child-poverty/wales</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Schickedanz, A., Dreyer, B., &amp; Halfon, N. (2015). Understanding and preventing the adverse impacts of a most=prevalent risk to paediatric health and well-being. </a:t>
            </a:r>
            <a:r>
              <a:rPr lang="en-GB" sz="1000" b="0" i="1" u="none" strike="noStrike" kern="1200" cap="none" spc="0" baseline="0">
                <a:solidFill>
                  <a:srgbClr val="000000"/>
                </a:solidFill>
                <a:uFillTx/>
                <a:latin typeface="Arial" pitchFamily="34"/>
                <a:ea typeface="Calibri" pitchFamily="34"/>
                <a:cs typeface="Times New Roman" pitchFamily="18"/>
              </a:rPr>
              <a:t>Paediatric Clinics, 62</a:t>
            </a:r>
            <a:r>
              <a:rPr lang="en-GB" sz="1000" b="0" i="0" u="none" strike="noStrike" kern="1200" cap="none" spc="0" baseline="0">
                <a:solidFill>
                  <a:srgbClr val="000000"/>
                </a:solidFill>
                <a:uFillTx/>
                <a:latin typeface="Arial" pitchFamily="34"/>
                <a:ea typeface="Calibri" pitchFamily="34"/>
                <a:cs typeface="Times New Roman" pitchFamily="18"/>
              </a:rPr>
              <a:t>, 1111-1135.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3"/>
              </a:rPr>
              <a:t>https://doi.org/10.1016/j.pcl.2015.05.008</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0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Schlack, R., Peerenboom, N., Neuperdt, L., Junker, S., &amp; Beyer, A. (2021). The effects of mental health problems in childhood and adolescence in young adults: results of the KiGGS cohort. </a:t>
            </a:r>
            <a:r>
              <a:rPr lang="en-GB" sz="1000" b="0" i="1" u="none" strike="noStrike" kern="1200" cap="none" spc="0" baseline="0">
                <a:solidFill>
                  <a:srgbClr val="000000"/>
                </a:solidFill>
                <a:uFillTx/>
                <a:latin typeface="Arial" pitchFamily="34"/>
                <a:ea typeface="Calibri" pitchFamily="34"/>
                <a:cs typeface="Times New Roman" pitchFamily="18"/>
              </a:rPr>
              <a:t>J Health Monitor, 6, </a:t>
            </a:r>
            <a:r>
              <a:rPr lang="en-GB" sz="1000" b="0" i="0" u="none" strike="noStrike" kern="1200" cap="none" spc="0" baseline="0">
                <a:solidFill>
                  <a:srgbClr val="000000"/>
                </a:solidFill>
                <a:uFillTx/>
                <a:latin typeface="Arial" pitchFamily="34"/>
                <a:ea typeface="Calibri" pitchFamily="34"/>
                <a:cs typeface="Times New Roman" pitchFamily="18"/>
              </a:rPr>
              <a:t>3-19.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4"/>
              </a:rPr>
              <a:t>http://doi.org/10.25646/8863</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0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Senedd Research. (2023). Tackling Child Poverty.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5"/>
              </a:rPr>
              <a:t>https://research.senedd.wales/research-articles/the-biggest-issue-affecting-children-in-wales-tackling-child-poverty/</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0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Spada, A., Fiore, M., &amp; Galati, A. (2023). The impact of education and culture on poverty reduction: Evidence from panel data of European countries. </a:t>
            </a:r>
            <a:r>
              <a:rPr lang="en-GB" sz="1000" b="0" i="1" u="none" strike="noStrike" kern="1200" cap="none" spc="0" baseline="0">
                <a:solidFill>
                  <a:srgbClr val="000000"/>
                </a:solidFill>
                <a:uFillTx/>
                <a:latin typeface="Arial" pitchFamily="34"/>
                <a:ea typeface="Calibri" pitchFamily="34"/>
                <a:cs typeface="Times New Roman" pitchFamily="18"/>
              </a:rPr>
              <a:t>Socio Indic Res, 14,</a:t>
            </a:r>
            <a:r>
              <a:rPr lang="en-GB" sz="1000" b="0" i="0" u="none" strike="noStrike" kern="1200" cap="none" spc="0" baseline="0">
                <a:solidFill>
                  <a:srgbClr val="000000"/>
                </a:solidFill>
                <a:uFillTx/>
                <a:latin typeface="Arial" pitchFamily="34"/>
                <a:ea typeface="Calibri" pitchFamily="34"/>
                <a:cs typeface="Times New Roman" pitchFamily="18"/>
              </a:rPr>
              <a:t> 1-14.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6"/>
              </a:rPr>
              <a:t>http://doi.org/10.1007/s11205-023-03155-0</a:t>
            </a:r>
            <a:r>
              <a:rPr lang="en-GB" sz="1000" b="0" i="0" u="none" strike="noStrike" kern="1200" cap="none" spc="0" baseline="0">
                <a:solidFill>
                  <a:srgbClr val="000000"/>
                </a:solidFill>
                <a:uFillTx/>
                <a:latin typeface="Arial" pitchFamily="34"/>
                <a:ea typeface="Calibri" pitchFamily="34"/>
                <a:cs typeface="Times New Roman" pitchFamily="18"/>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Taormina, R., &amp; Goa, J. (2013). Maslow and the motivation hierarchy: Measuring satisfaction of the needs. </a:t>
            </a:r>
            <a:r>
              <a:rPr lang="en-GB" sz="1000" b="0" i="1" u="none" strike="noStrike" kern="1200" cap="none" spc="0" baseline="0">
                <a:solidFill>
                  <a:srgbClr val="000000"/>
                </a:solidFill>
                <a:uFillTx/>
                <a:latin typeface="Arial" pitchFamily="34"/>
                <a:ea typeface="Calibri" pitchFamily="34"/>
                <a:cs typeface="Times New Roman" pitchFamily="18"/>
              </a:rPr>
              <a:t>The American Journal of psychology, 2,</a:t>
            </a:r>
            <a:r>
              <a:rPr lang="en-GB" sz="1000" b="0" i="0" u="none" strike="noStrike" kern="1200" cap="none" spc="0" baseline="0">
                <a:solidFill>
                  <a:srgbClr val="000000"/>
                </a:solidFill>
                <a:uFillTx/>
                <a:latin typeface="Arial" pitchFamily="34"/>
                <a:ea typeface="Calibri" pitchFamily="34"/>
                <a:cs typeface="Times New Roman" pitchFamily="18"/>
              </a:rPr>
              <a:t> 155-177.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7"/>
              </a:rPr>
              <a:t>https://doi.org/10.5406/amerjpsyc.126.2.0155</a:t>
            </a:r>
            <a:endParaRPr lang="en-GB" sz="10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Taras, H. (2009). Nutrition and student performance at school. </a:t>
            </a:r>
            <a:r>
              <a:rPr lang="en-GB" sz="1000" b="0" i="1" u="none" strike="noStrike" kern="1200" cap="none" spc="0" baseline="0">
                <a:solidFill>
                  <a:srgbClr val="000000"/>
                </a:solidFill>
                <a:uFillTx/>
                <a:latin typeface="Arial" pitchFamily="34"/>
                <a:ea typeface="Calibri" pitchFamily="34"/>
                <a:cs typeface="Times New Roman" pitchFamily="18"/>
              </a:rPr>
              <a:t>Journal of School Health, 75,</a:t>
            </a:r>
            <a:r>
              <a:rPr lang="en-GB" sz="1000" b="0" i="0" u="none" strike="noStrike" kern="1200" cap="none" spc="0" baseline="0">
                <a:solidFill>
                  <a:srgbClr val="000000"/>
                </a:solidFill>
                <a:uFillTx/>
                <a:latin typeface="Arial" pitchFamily="34"/>
                <a:ea typeface="Calibri" pitchFamily="34"/>
                <a:cs typeface="Times New Roman" pitchFamily="18"/>
              </a:rPr>
              <a:t> 199-213.</a:t>
            </a:r>
            <a:r>
              <a:rPr lang="en-GB" sz="1000" b="0" i="0" u="none" strike="noStrike" kern="1200" cap="none" spc="0" baseline="0">
                <a:solidFill>
                  <a:srgbClr val="000000"/>
                </a:solidFill>
                <a:uFillTx/>
                <a:latin typeface="Calibri" pitchFamily="34"/>
                <a:ea typeface="Calibri" pitchFamily="34"/>
                <a:cs typeface="Times New Roman" pitchFamily="18"/>
              </a:rPr>
              <a:t> </a:t>
            </a:r>
            <a:r>
              <a:rPr lang="en-GB" sz="1000" b="0" i="0" u="sng" strike="noStrike" kern="1200" cap="none" spc="0" baseline="0">
                <a:solidFill>
                  <a:srgbClr val="0563C1"/>
                </a:solidFill>
                <a:uFill>
                  <a:solidFill>
                    <a:srgbClr val="000000"/>
                  </a:solidFill>
                </a:uFill>
                <a:latin typeface="Calibri" pitchFamily="34"/>
                <a:ea typeface="Calibri" pitchFamily="34"/>
                <a:cs typeface="Times New Roman" pitchFamily="18"/>
                <a:hlinkClick r:id="rId8"/>
              </a:rPr>
              <a:t>https://doi.org/10.1111/j.1746-1561.2005.tb06674.x</a:t>
            </a:r>
            <a:r>
              <a:rPr lang="en-GB" sz="1000" b="0" i="0" u="none" strike="noStrike" kern="1200" cap="none" spc="0" baseline="0">
                <a:solidFill>
                  <a:srgbClr val="000000"/>
                </a:solidFill>
                <a:uFillTx/>
                <a:latin typeface="Calibri" pitchFamily="34"/>
                <a:ea typeface="Calibri" pitchFamily="34"/>
                <a:cs typeface="Times New Roman" pitchFamily="18"/>
              </a:rPr>
              <a:t> </a:t>
            </a: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Thompson, I., McNicholl, J., &amp; Menter, I. (2016). Student teachers’ perceptions of poverty and educational achievement. </a:t>
            </a:r>
            <a:r>
              <a:rPr lang="en-GB" sz="1000" b="0" i="1" u="none" strike="noStrike" kern="1200" cap="none" spc="0" baseline="0">
                <a:solidFill>
                  <a:srgbClr val="000000"/>
                </a:solidFill>
                <a:uFillTx/>
                <a:latin typeface="Arial" pitchFamily="34"/>
                <a:ea typeface="Calibri" pitchFamily="34"/>
                <a:cs typeface="Times New Roman" pitchFamily="18"/>
              </a:rPr>
              <a:t>Oxford Review of Education, 42,</a:t>
            </a:r>
            <a:r>
              <a:rPr lang="en-GB" sz="1000" b="0" i="0" u="none" strike="noStrike" kern="1200" cap="none" spc="0" baseline="0">
                <a:solidFill>
                  <a:srgbClr val="000000"/>
                </a:solidFill>
                <a:uFillTx/>
                <a:latin typeface="Arial" pitchFamily="34"/>
                <a:ea typeface="Calibri" pitchFamily="34"/>
                <a:cs typeface="Times New Roman" pitchFamily="18"/>
              </a:rPr>
              <a:t> 214-229.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9"/>
              </a:rPr>
              <a:t>https://doi.org/10.1080/03054985.2016.1164130</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0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Turnbull, K., Mateus, D., Crouch, J., Coolman, F., Hirt, S., &amp; Okezie, E. (2022). Family routine and practices that support the school readiness of young children living in poverty. </a:t>
            </a:r>
            <a:r>
              <a:rPr lang="en-GB" sz="1000" b="0" i="1" u="none" strike="noStrike" kern="1200" cap="none" spc="0" baseline="0">
                <a:solidFill>
                  <a:srgbClr val="000000"/>
                </a:solidFill>
                <a:uFillTx/>
                <a:latin typeface="Arial" pitchFamily="34"/>
                <a:ea typeface="Calibri" pitchFamily="34"/>
                <a:cs typeface="Times New Roman" pitchFamily="18"/>
              </a:rPr>
              <a:t>Early Childhood Research Quarterly, 58,</a:t>
            </a:r>
            <a:r>
              <a:rPr lang="en-GB" sz="1000" b="0" i="0" u="none" strike="noStrike" kern="1200" cap="none" spc="0" baseline="0">
                <a:solidFill>
                  <a:srgbClr val="000000"/>
                </a:solidFill>
                <a:uFillTx/>
                <a:latin typeface="Arial" pitchFamily="34"/>
                <a:ea typeface="Calibri" pitchFamily="34"/>
                <a:cs typeface="Times New Roman" pitchFamily="18"/>
              </a:rPr>
              <a:t> 1-13.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10"/>
              </a:rPr>
              <a:t>https://doi.org/10.1016/j.ecresq.2021.07.004</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0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Visser, T., Ringoot, A., Arends, L., Luijk, M., Severiens, S. (2023). What do students need to support their transition to secondary school? </a:t>
            </a:r>
            <a:r>
              <a:rPr lang="en-GB" sz="1000" b="0" i="1" u="none" strike="noStrike" kern="1200" cap="none" spc="0" baseline="0">
                <a:solidFill>
                  <a:srgbClr val="000000"/>
                </a:solidFill>
                <a:uFillTx/>
                <a:latin typeface="Arial" pitchFamily="34"/>
                <a:ea typeface="Calibri" pitchFamily="34"/>
                <a:cs typeface="Times New Roman" pitchFamily="18"/>
              </a:rPr>
              <a:t>Educational Research, 65,</a:t>
            </a:r>
            <a:r>
              <a:rPr lang="en-GB" sz="1000" b="0" i="0" u="none" strike="noStrike" kern="1200" cap="none" spc="0" baseline="0">
                <a:solidFill>
                  <a:srgbClr val="000000"/>
                </a:solidFill>
                <a:uFillTx/>
                <a:latin typeface="Arial" pitchFamily="34"/>
                <a:ea typeface="Calibri" pitchFamily="34"/>
                <a:cs typeface="Times New Roman" pitchFamily="18"/>
              </a:rPr>
              <a:t> 320-336.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11"/>
              </a:rPr>
              <a:t>https://doi.org/10.1080/00131881.2023.2235397</a:t>
            </a:r>
            <a:endPar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Wahlbeck, K., Cresswell-Smith, J., Haaramo, P., &amp; Parkkonen, J. (2017). Interventions to mitigate the effects of poverty and inequality on mental health. </a:t>
            </a:r>
            <a:r>
              <a:rPr lang="en-GB" sz="1000" b="0" i="1" u="none" strike="noStrike" kern="1200" cap="none" spc="0" baseline="0">
                <a:solidFill>
                  <a:srgbClr val="000000"/>
                </a:solidFill>
                <a:uFillTx/>
                <a:latin typeface="Arial" pitchFamily="34"/>
                <a:ea typeface="Calibri" pitchFamily="34"/>
                <a:cs typeface="Times New Roman" pitchFamily="18"/>
              </a:rPr>
              <a:t>Soc Psychiatry Epidemiol, 52,</a:t>
            </a:r>
            <a:r>
              <a:rPr lang="en-GB" sz="1000" b="0" i="0" u="none" strike="noStrike" kern="1200" cap="none" spc="0" baseline="0">
                <a:solidFill>
                  <a:srgbClr val="000000"/>
                </a:solidFill>
                <a:uFillTx/>
                <a:latin typeface="Arial" pitchFamily="34"/>
                <a:ea typeface="Calibri" pitchFamily="34"/>
                <a:cs typeface="Times New Roman" pitchFamily="18"/>
              </a:rPr>
              <a:t> 505-514.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12"/>
              </a:rPr>
              <a:t>https://doi.org/10.1007/s00127-017-1370-4</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endParaRPr lang="en-GB" sz="10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endParaRPr lang="en-GB" sz="1100" b="0" i="0" u="none" strike="noStrike" kern="1200" cap="none" spc="0" baseline="0">
              <a:solidFill>
                <a:srgbClr val="000000"/>
              </a:solidFill>
              <a:uFillTx/>
              <a:latin typeface="Calibri" pitchFamily="34"/>
              <a:ea typeface="Calibri" pitchFamily="34"/>
              <a:cs typeface="Times New Roman" pitchFamily="18"/>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17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559213-9ADB-DBCB-0C91-C0F6D95466C6}"/>
              </a:ext>
            </a:extLst>
          </p:cNvPr>
          <p:cNvSpPr txBox="1"/>
          <p:nvPr/>
        </p:nvSpPr>
        <p:spPr>
          <a:xfrm>
            <a:off x="71122" y="111757"/>
            <a:ext cx="12120884" cy="3023390"/>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Walsh, D., McCartney, G., Smith, M., &amp; Armour, G. (2019). Relationship between childhood socioeconomic position and adverse childhood experiences (ACEs): a systematic review. </a:t>
            </a:r>
            <a:r>
              <a:rPr lang="en-GB" sz="1000" b="0" i="1" u="none" strike="noStrike" kern="1200" cap="none" spc="0" baseline="0">
                <a:solidFill>
                  <a:srgbClr val="000000"/>
                </a:solidFill>
                <a:uFillTx/>
                <a:latin typeface="Arial" pitchFamily="34"/>
                <a:ea typeface="Calibri" pitchFamily="34"/>
                <a:cs typeface="Times New Roman" pitchFamily="18"/>
              </a:rPr>
              <a:t>J Epidemiol Community Health, 73</a:t>
            </a:r>
            <a:r>
              <a:rPr lang="en-GB" sz="1000" b="0" i="0" u="none" strike="noStrike" kern="1200" cap="none" spc="0" baseline="0">
                <a:solidFill>
                  <a:srgbClr val="000000"/>
                </a:solidFill>
                <a:uFillTx/>
                <a:latin typeface="Arial" pitchFamily="34"/>
                <a:ea typeface="Calibri" pitchFamily="34"/>
                <a:cs typeface="Times New Roman" pitchFamily="18"/>
              </a:rPr>
              <a:t>, 1087-1093.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2"/>
              </a:rPr>
              <a:t>http://doi.org/10.1136/jech-2019-212738</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Welsh Government. (2017). </a:t>
            </a:r>
            <a:r>
              <a:rPr lang="en-GB" sz="1000" b="0" i="1" u="none" strike="noStrike" kern="1200" cap="none" spc="0" baseline="0">
                <a:solidFill>
                  <a:srgbClr val="000000"/>
                </a:solidFill>
                <a:uFillTx/>
                <a:latin typeface="Arial" pitchFamily="34"/>
                <a:ea typeface="Calibri" pitchFamily="34"/>
                <a:cs typeface="Times New Roman" pitchFamily="18"/>
              </a:rPr>
              <a:t>Families First.</a:t>
            </a:r>
            <a:r>
              <a:rPr lang="en-GB" sz="1000" b="0" i="0" u="none" strike="noStrike" kern="1200" cap="none" spc="0" baseline="0">
                <a:solidFill>
                  <a:srgbClr val="000000"/>
                </a:solidFill>
                <a:uFillTx/>
                <a:latin typeface="Arial" pitchFamily="34"/>
                <a:ea typeface="Calibri" pitchFamily="34"/>
                <a:cs typeface="Times New Roman" pitchFamily="18"/>
              </a:rPr>
              <a:t> Cardiff: WAG.</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
                  <a:solidFill>
                    <a:srgbClr val="000000"/>
                  </a:solidFill>
                </a:uFill>
                <a:latin typeface="Arial" pitchFamily="34"/>
                <a:ea typeface="Calibri" pitchFamily="34"/>
                <a:cs typeface="Times New Roman" pitchFamily="18"/>
              </a:rPr>
              <a:t>Welsh Government. (2023). </a:t>
            </a:r>
            <a:r>
              <a:rPr lang="en-GB" sz="1000" b="0" i="1" u="none" strike="noStrike" kern="1200" cap="none" spc="0" baseline="0">
                <a:solidFill>
                  <a:srgbClr val="000000"/>
                </a:solidFill>
                <a:uFill>
                  <a:solidFill>
                    <a:srgbClr val="000000"/>
                  </a:solidFill>
                </a:uFill>
                <a:latin typeface="Arial" pitchFamily="34"/>
                <a:ea typeface="Calibri" pitchFamily="34"/>
                <a:cs typeface="Times New Roman" pitchFamily="18"/>
              </a:rPr>
              <a:t>Universal primary free school meals.</a:t>
            </a:r>
            <a:r>
              <a:rPr lang="en-GB" sz="1000" b="0" i="0" u="none" strike="noStrike" kern="1200" cap="none" spc="0" baseline="0">
                <a:solidFill>
                  <a:srgbClr val="000000"/>
                </a:solidFill>
                <a:uFill>
                  <a:solidFill>
                    <a:srgbClr val="000000"/>
                  </a:solidFill>
                </a:uFill>
                <a:latin typeface="Arial" pitchFamily="34"/>
                <a:ea typeface="Calibri" pitchFamily="34"/>
                <a:cs typeface="Times New Roman" pitchFamily="18"/>
              </a:rPr>
              <a:t>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3"/>
              </a:rPr>
              <a:t>https://www.gov.wales/universal-primary-free-school-meals-upfsm</a:t>
            </a:r>
            <a:r>
              <a:rPr lang="en-GB" sz="1000" b="0" i="0" u="none" strike="noStrike" kern="1200" cap="none" spc="0" baseline="0">
                <a:solidFill>
                  <a:srgbClr val="0563C1"/>
                </a:solidFill>
                <a:uFill>
                  <a:solidFill>
                    <a:srgbClr val="000000"/>
                  </a:solidFill>
                </a:uFill>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Williams, P. &amp; Learner, M. (2019). School Readiness. </a:t>
            </a:r>
            <a:r>
              <a:rPr lang="en-GB" sz="1000" b="0" i="1" u="none" strike="noStrike" kern="1200" cap="none" spc="0" baseline="0">
                <a:solidFill>
                  <a:srgbClr val="000000"/>
                </a:solidFill>
                <a:uFillTx/>
                <a:latin typeface="Arial" pitchFamily="34"/>
                <a:ea typeface="Calibri" pitchFamily="34"/>
                <a:cs typeface="Times New Roman" pitchFamily="18"/>
              </a:rPr>
              <a:t>American Academy of Paediatrics, 144,</a:t>
            </a:r>
            <a:r>
              <a:rPr lang="en-GB" sz="1000" b="0" i="0" u="none" strike="noStrike" kern="1200" cap="none" spc="0" baseline="0">
                <a:solidFill>
                  <a:srgbClr val="000000"/>
                </a:solidFill>
                <a:uFillTx/>
                <a:latin typeface="Arial" pitchFamily="34"/>
                <a:ea typeface="Calibri" pitchFamily="34"/>
                <a:cs typeface="Times New Roman" pitchFamily="18"/>
              </a:rPr>
              <a:t> 1-11.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4"/>
              </a:rPr>
              <a:t>http://doi.org/10.1542/peds.2019-1766#</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Xiang, Y., Wang, W., &amp; Guan, F. (2018). The relationship between child maltreat and dispositional envy and the mediating  effect of self-esteem and social support in young adults. </a:t>
            </a:r>
            <a:r>
              <a:rPr lang="en-GB" sz="1000" b="0" i="1" u="none" strike="noStrike" kern="1200" cap="none" spc="0" baseline="0">
                <a:solidFill>
                  <a:srgbClr val="000000"/>
                </a:solidFill>
                <a:uFillTx/>
                <a:latin typeface="Arial" pitchFamily="34"/>
                <a:ea typeface="Calibri" pitchFamily="34"/>
                <a:cs typeface="Times New Roman" pitchFamily="18"/>
              </a:rPr>
              <a:t>Frontiers psychology, 9</a:t>
            </a:r>
            <a:r>
              <a:rPr lang="en-GB" sz="1000" b="0" i="0" u="none" strike="noStrike" kern="1200" cap="none" spc="0" baseline="0">
                <a:solidFill>
                  <a:srgbClr val="000000"/>
                </a:solidFill>
                <a:uFillTx/>
                <a:latin typeface="Arial" pitchFamily="34"/>
                <a:ea typeface="Calibri" pitchFamily="34"/>
                <a:cs typeface="Times New Roman" pitchFamily="18"/>
              </a:rPr>
              <a:t>, 1-9.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5"/>
              </a:rPr>
              <a:t>http://doi.org/10.3389/fpsyg.2018.01054</a:t>
            </a:r>
            <a:endParaRPr lang="en-GB" sz="1100" b="0" i="0" u="none" strike="noStrike" kern="1200" cap="none" spc="0" baseline="0">
              <a:solidFill>
                <a:srgbClr val="000000"/>
              </a:solidFill>
              <a:uFillTx/>
              <a:latin typeface="Calibri" pitchFamily="34"/>
              <a:ea typeface="Calibri" pitchFamily="34"/>
              <a:cs typeface="Times New Roman" pitchFamily="18"/>
            </a:endParaRPr>
          </a:p>
          <a:p>
            <a:pPr marL="0" marR="0" lvl="0" indent="0" algn="just"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rial" pitchFamily="34"/>
                <a:ea typeface="Calibri" pitchFamily="34"/>
                <a:cs typeface="Times New Roman" pitchFamily="18"/>
              </a:rPr>
              <a:t>Yabiku, S., &amp; Schlabach, S. (2009), Social change and the relationship between education and employment. </a:t>
            </a:r>
            <a:r>
              <a:rPr lang="en-GB" sz="1000" b="0" i="1" u="none" strike="noStrike" kern="1200" cap="none" spc="0" baseline="0">
                <a:solidFill>
                  <a:srgbClr val="000000"/>
                </a:solidFill>
                <a:uFillTx/>
                <a:latin typeface="Arial" pitchFamily="34"/>
                <a:ea typeface="Calibri" pitchFamily="34"/>
                <a:cs typeface="Times New Roman" pitchFamily="18"/>
              </a:rPr>
              <a:t>Popul Res Policy Rev, 28</a:t>
            </a:r>
            <a:r>
              <a:rPr lang="en-GB" sz="1000" b="0" i="0" u="none" strike="noStrike" kern="1200" cap="none" spc="0" baseline="0">
                <a:solidFill>
                  <a:srgbClr val="000000"/>
                </a:solidFill>
                <a:uFillTx/>
                <a:latin typeface="Arial" pitchFamily="34"/>
                <a:ea typeface="Calibri" pitchFamily="34"/>
                <a:cs typeface="Times New Roman" pitchFamily="18"/>
              </a:rPr>
              <a:t>, 533-549. </a:t>
            </a:r>
            <a:r>
              <a:rPr lang="en-GB" sz="1000" b="0" i="0" u="sng" strike="noStrike" kern="1200" cap="none" spc="0" baseline="0">
                <a:solidFill>
                  <a:srgbClr val="0563C1"/>
                </a:solidFill>
                <a:uFill>
                  <a:solidFill>
                    <a:srgbClr val="000000"/>
                  </a:solidFill>
                </a:uFill>
                <a:latin typeface="Arial" pitchFamily="34"/>
                <a:ea typeface="Calibri" pitchFamily="34"/>
                <a:cs typeface="Times New Roman" pitchFamily="18"/>
                <a:hlinkClick r:id="rId6"/>
              </a:rPr>
              <a:t>http://doi.org/10.1007/s11113-008-9117-2</a:t>
            </a:r>
            <a:r>
              <a:rPr lang="en-GB" sz="1000" b="0" i="0" u="none" strike="noStrike" kern="1200" cap="none" spc="0" baseline="0">
                <a:solidFill>
                  <a:srgbClr val="000000"/>
                </a:solidFill>
                <a:uFillTx/>
                <a:latin typeface="Arial"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p:txBody>
      </p:sp>
    </p:spTree>
  </p:cSld>
  <p:clrMapOvr>
    <a:masterClrMapping/>
  </p:clrMapOvr>
</p:sld>
</file>

<file path=ppt/theme/theme1.xml><?xml version="1.0" encoding="utf-8"?>
<a:theme xmlns:a="http://schemas.openxmlformats.org/drawingml/2006/main" name="Brush">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Office%20Theme</Template>
  <TotalTime>0</TotalTime>
  <Words>6529</Words>
  <Application>Microsoft Office PowerPoint</Application>
  <PresentationFormat>Widescreen</PresentationFormat>
  <Paragraphs>196</Paragraphs>
  <Slides>30</Slides>
  <Notes>21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Alasassy Caps</vt:lpstr>
      <vt:lpstr>Aptos</vt:lpstr>
      <vt:lpstr>Arial</vt:lpstr>
      <vt:lpstr>Baguet Script</vt:lpstr>
      <vt:lpstr>Calibri</vt:lpstr>
      <vt:lpstr>Century Gothic</vt:lpstr>
      <vt:lpstr>Elephant</vt:lpstr>
      <vt:lpstr>Modern Love Caps</vt:lpstr>
      <vt:lpstr>Modern Love Grunge</vt:lpstr>
      <vt:lpstr>Brush</vt:lpstr>
      <vt:lpstr>Childhood Poverty</vt:lpstr>
      <vt:lpstr>What?</vt:lpstr>
      <vt:lpstr>Consequences </vt:lpstr>
      <vt:lpstr>Adverse Childhood Experiences </vt:lpstr>
      <vt:lpstr>7-11 years  old</vt:lpstr>
      <vt:lpstr>Implications of childhood poverty: Negative physical and mental health issues</vt:lpstr>
      <vt:lpstr>Mental health</vt:lpstr>
      <vt:lpstr>PowerPoint Presentation</vt:lpstr>
      <vt:lpstr>Interventions</vt:lpstr>
      <vt:lpstr>Implications of childhood poverty: Educational attainment </vt:lpstr>
      <vt:lpstr>Educational attainment  </vt:lpstr>
      <vt:lpstr>Can education help tackle poverty?</vt:lpstr>
      <vt:lpstr>Interventions</vt:lpstr>
      <vt:lpstr>Implications of childhood poverty: Social impacts</vt:lpstr>
      <vt:lpstr>Social  development</vt:lpstr>
      <vt:lpstr>Social exclusion</vt:lpstr>
      <vt:lpstr>Compassion </vt:lpstr>
      <vt:lpstr>Maslow’s  hierarchy of  needs</vt:lpstr>
      <vt:lpstr>Interventions</vt:lpstr>
      <vt:lpstr>Conclusion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Childhood Poverty</dc:title>
  <dc:creator>Megan Evans (2000778)</dc:creator>
  <cp:lastModifiedBy>Megan Evans (2000778)</cp:lastModifiedBy>
  <cp:revision>26</cp:revision>
  <dcterms:created xsi:type="dcterms:W3CDTF">2024-01-10T15:39:42Z</dcterms:created>
  <dcterms:modified xsi:type="dcterms:W3CDTF">2024-01-14T17:47:26Z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