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736" r:id="rId4"/>
  </p:sldMasterIdLst>
  <p:notesMasterIdLst>
    <p:notesMasterId r:id="rId16"/>
  </p:notesMasterIdLst>
  <p:handoutMasterIdLst>
    <p:handoutMasterId r:id="rId17"/>
  </p:handoutMasterIdLst>
  <p:sldIdLst>
    <p:sldId id="280" r:id="rId5"/>
    <p:sldId id="265" r:id="rId6"/>
    <p:sldId id="274" r:id="rId7"/>
    <p:sldId id="270" r:id="rId8"/>
    <p:sldId id="271" r:id="rId9"/>
    <p:sldId id="276" r:id="rId10"/>
    <p:sldId id="273" r:id="rId11"/>
    <p:sldId id="275" r:id="rId12"/>
    <p:sldId id="277" r:id="rId13"/>
    <p:sldId id="278" r:id="rId14"/>
    <p:sldId id="27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8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EFF3"/>
    <a:srgbClr val="3F5779"/>
    <a:srgbClr val="59C5EC"/>
    <a:srgbClr val="000000"/>
    <a:srgbClr val="5A82A0"/>
    <a:srgbClr val="7B6984"/>
    <a:srgbClr val="6D3B4F"/>
    <a:srgbClr val="99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3296810-A885-4BE3-A3E7-6D5BEEA58F3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792" autoAdjust="0"/>
  </p:normalViewPr>
  <p:slideViewPr>
    <p:cSldViewPr snapToGrid="0" showGuides="1">
      <p:cViewPr varScale="1">
        <p:scale>
          <a:sx n="62" d="100"/>
          <a:sy n="62" d="100"/>
        </p:scale>
        <p:origin x="82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549F69-6931-4888-B973-63D3E7B32EA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DE883D7-5DC6-492E-957F-744CCB0CC3EC}">
      <dgm:prSet/>
      <dgm:spPr/>
      <dgm:t>
        <a:bodyPr/>
        <a:lstStyle/>
        <a:p>
          <a:r>
            <a:rPr lang="en-US" b="0" i="0" dirty="0"/>
            <a:t>Improve customer services and relationship</a:t>
          </a:r>
          <a:endParaRPr lang="en-GB" dirty="0"/>
        </a:p>
      </dgm:t>
    </dgm:pt>
    <dgm:pt modelId="{D484163F-E264-494C-A7CA-1E9622213BB7}" type="parTrans" cxnId="{E62CB18E-A227-4033-BE15-55B0C1D6BC54}">
      <dgm:prSet/>
      <dgm:spPr/>
      <dgm:t>
        <a:bodyPr/>
        <a:lstStyle/>
        <a:p>
          <a:endParaRPr lang="en-GB"/>
        </a:p>
      </dgm:t>
    </dgm:pt>
    <dgm:pt modelId="{8B8F6F60-E343-4B17-BF61-324F9369BF8A}" type="sibTrans" cxnId="{E62CB18E-A227-4033-BE15-55B0C1D6BC54}">
      <dgm:prSet/>
      <dgm:spPr/>
      <dgm:t>
        <a:bodyPr/>
        <a:lstStyle/>
        <a:p>
          <a:endParaRPr lang="en-GB"/>
        </a:p>
      </dgm:t>
    </dgm:pt>
    <dgm:pt modelId="{8D1E27C9-EB04-488E-B2A5-66CD91188247}">
      <dgm:prSet/>
      <dgm:spPr/>
      <dgm:t>
        <a:bodyPr/>
        <a:lstStyle/>
        <a:p>
          <a:r>
            <a:rPr lang="en-US" b="0" i="0"/>
            <a:t>Loyalty</a:t>
          </a:r>
          <a:endParaRPr lang="en-GB"/>
        </a:p>
      </dgm:t>
    </dgm:pt>
    <dgm:pt modelId="{86BE61AD-2715-4242-89FF-9F67FF27F598}" type="parTrans" cxnId="{E4DBCD00-AFE8-40B4-9E15-BBC99BFB24F5}">
      <dgm:prSet/>
      <dgm:spPr/>
      <dgm:t>
        <a:bodyPr/>
        <a:lstStyle/>
        <a:p>
          <a:endParaRPr lang="en-GB"/>
        </a:p>
      </dgm:t>
    </dgm:pt>
    <dgm:pt modelId="{9728D733-869B-4314-89DB-D3330C48E1E3}" type="sibTrans" cxnId="{E4DBCD00-AFE8-40B4-9E15-BBC99BFB24F5}">
      <dgm:prSet/>
      <dgm:spPr/>
      <dgm:t>
        <a:bodyPr/>
        <a:lstStyle/>
        <a:p>
          <a:endParaRPr lang="en-GB"/>
        </a:p>
      </dgm:t>
    </dgm:pt>
    <dgm:pt modelId="{79B11280-05D7-44C3-8788-515135575F58}">
      <dgm:prSet/>
      <dgm:spPr/>
      <dgm:t>
        <a:bodyPr/>
        <a:lstStyle/>
        <a:p>
          <a:r>
            <a:rPr lang="en-US" b="0" i="0"/>
            <a:t>Sales Growth</a:t>
          </a:r>
          <a:endParaRPr lang="en-GB"/>
        </a:p>
      </dgm:t>
    </dgm:pt>
    <dgm:pt modelId="{691AF1E6-9AB9-453B-8672-C7432385F677}" type="parTrans" cxnId="{DAEF8D9C-A0A2-4F93-90C1-E725C29ED750}">
      <dgm:prSet/>
      <dgm:spPr/>
      <dgm:t>
        <a:bodyPr/>
        <a:lstStyle/>
        <a:p>
          <a:endParaRPr lang="en-GB"/>
        </a:p>
      </dgm:t>
    </dgm:pt>
    <dgm:pt modelId="{8A96ABE8-6974-4FB0-9BE4-5FFC6E50C56B}" type="sibTrans" cxnId="{DAEF8D9C-A0A2-4F93-90C1-E725C29ED750}">
      <dgm:prSet/>
      <dgm:spPr/>
      <dgm:t>
        <a:bodyPr/>
        <a:lstStyle/>
        <a:p>
          <a:endParaRPr lang="en-GB"/>
        </a:p>
      </dgm:t>
    </dgm:pt>
    <dgm:pt modelId="{8372B4D3-79D6-4275-807B-441760B8ED48}">
      <dgm:prSet/>
      <dgm:spPr/>
      <dgm:t>
        <a:bodyPr/>
        <a:lstStyle/>
        <a:p>
          <a:r>
            <a:rPr lang="en-US" b="0" i="0" dirty="0"/>
            <a:t>Retain Competitive Advantage</a:t>
          </a:r>
          <a:endParaRPr lang="en-GB" dirty="0"/>
        </a:p>
      </dgm:t>
    </dgm:pt>
    <dgm:pt modelId="{FC46739A-3DE7-49E2-922B-17645CE14C3A}" type="parTrans" cxnId="{08BB70FA-B8C8-4794-BE5D-6100B1010198}">
      <dgm:prSet/>
      <dgm:spPr/>
      <dgm:t>
        <a:bodyPr/>
        <a:lstStyle/>
        <a:p>
          <a:endParaRPr lang="en-GB"/>
        </a:p>
      </dgm:t>
    </dgm:pt>
    <dgm:pt modelId="{3417DA07-DDD0-4813-A295-E84F71DFD535}" type="sibTrans" cxnId="{08BB70FA-B8C8-4794-BE5D-6100B1010198}">
      <dgm:prSet/>
      <dgm:spPr/>
      <dgm:t>
        <a:bodyPr/>
        <a:lstStyle/>
        <a:p>
          <a:endParaRPr lang="en-GB"/>
        </a:p>
      </dgm:t>
    </dgm:pt>
    <dgm:pt modelId="{E0CFF275-EEDC-47E4-AA00-818B3FEEF189}">
      <dgm:prSet/>
      <dgm:spPr/>
      <dgm:t>
        <a:bodyPr/>
        <a:lstStyle/>
        <a:p>
          <a:r>
            <a:rPr lang="en-GB" dirty="0"/>
            <a:t>Better  accountant ability</a:t>
          </a:r>
        </a:p>
      </dgm:t>
    </dgm:pt>
    <dgm:pt modelId="{98FBBCD6-95D3-4C7B-A1B5-73C283F9A70C}" type="parTrans" cxnId="{487155F1-8971-47E2-BD8C-270BF2AE4350}">
      <dgm:prSet/>
      <dgm:spPr/>
      <dgm:t>
        <a:bodyPr/>
        <a:lstStyle/>
        <a:p>
          <a:endParaRPr lang="en-GB"/>
        </a:p>
      </dgm:t>
    </dgm:pt>
    <dgm:pt modelId="{FBA033E5-471F-4D0E-B1B6-9D4E352BA37D}" type="sibTrans" cxnId="{487155F1-8971-47E2-BD8C-270BF2AE4350}">
      <dgm:prSet/>
      <dgm:spPr/>
      <dgm:t>
        <a:bodyPr/>
        <a:lstStyle/>
        <a:p>
          <a:endParaRPr lang="en-GB"/>
        </a:p>
      </dgm:t>
    </dgm:pt>
    <dgm:pt modelId="{3367A8A9-E2F5-4C12-B2F1-48192FF1117B}">
      <dgm:prSet/>
      <dgm:spPr/>
      <dgm:t>
        <a:bodyPr/>
        <a:lstStyle/>
        <a:p>
          <a:r>
            <a:rPr lang="en-GB" dirty="0"/>
            <a:t>Improved customer experience</a:t>
          </a:r>
        </a:p>
      </dgm:t>
    </dgm:pt>
    <dgm:pt modelId="{FDD41169-5BFB-4595-BA60-BAE51FC74025}" type="parTrans" cxnId="{B06D1DD1-7103-43B8-AD7C-1657C69F8D58}">
      <dgm:prSet/>
      <dgm:spPr/>
      <dgm:t>
        <a:bodyPr/>
        <a:lstStyle/>
        <a:p>
          <a:endParaRPr lang="en-GB"/>
        </a:p>
      </dgm:t>
    </dgm:pt>
    <dgm:pt modelId="{7C672FE5-69DA-43E5-9B8B-4A111BC9150D}" type="sibTrans" cxnId="{B06D1DD1-7103-43B8-AD7C-1657C69F8D58}">
      <dgm:prSet/>
      <dgm:spPr/>
      <dgm:t>
        <a:bodyPr/>
        <a:lstStyle/>
        <a:p>
          <a:endParaRPr lang="en-GB"/>
        </a:p>
      </dgm:t>
    </dgm:pt>
    <dgm:pt modelId="{C0C5FFF8-8C01-404A-802A-C19CDA4A1AB6}" type="pres">
      <dgm:prSet presAssocID="{91549F69-6931-4888-B973-63D3E7B32EAA}" presName="linear" presStyleCnt="0">
        <dgm:presLayoutVars>
          <dgm:animLvl val="lvl"/>
          <dgm:resizeHandles val="exact"/>
        </dgm:presLayoutVars>
      </dgm:prSet>
      <dgm:spPr/>
    </dgm:pt>
    <dgm:pt modelId="{E2641670-A339-4A12-9EF3-D6E70E9E2CBA}" type="pres">
      <dgm:prSet presAssocID="{FDE883D7-5DC6-492E-957F-744CCB0CC3EC}" presName="parentText" presStyleLbl="node1" presStyleIdx="0" presStyleCnt="6" custLinFactNeighborY="99095">
        <dgm:presLayoutVars>
          <dgm:chMax val="0"/>
          <dgm:bulletEnabled val="1"/>
        </dgm:presLayoutVars>
      </dgm:prSet>
      <dgm:spPr/>
    </dgm:pt>
    <dgm:pt modelId="{2DA67689-8197-4C86-9F0B-5F1FF85EDF90}" type="pres">
      <dgm:prSet presAssocID="{8B8F6F60-E343-4B17-BF61-324F9369BF8A}" presName="spacer" presStyleCnt="0"/>
      <dgm:spPr/>
    </dgm:pt>
    <dgm:pt modelId="{9DB9998F-C784-4E79-9E3A-61EAD1DF05E0}" type="pres">
      <dgm:prSet presAssocID="{8D1E27C9-EB04-488E-B2A5-66CD9118824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86DF1AB-8CBA-46DA-AA27-678FF9E7EA00}" type="pres">
      <dgm:prSet presAssocID="{9728D733-869B-4314-89DB-D3330C48E1E3}" presName="spacer" presStyleCnt="0"/>
      <dgm:spPr/>
    </dgm:pt>
    <dgm:pt modelId="{03FCD438-2AED-40F1-87E5-2750C2726509}" type="pres">
      <dgm:prSet presAssocID="{79B11280-05D7-44C3-8788-515135575F5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0530358-3FEE-4B58-9F28-008D57D15EC9}" type="pres">
      <dgm:prSet presAssocID="{8A96ABE8-6974-4FB0-9BE4-5FFC6E50C56B}" presName="spacer" presStyleCnt="0"/>
      <dgm:spPr/>
    </dgm:pt>
    <dgm:pt modelId="{E7F74D0E-2ECA-48DF-975E-7690798AE371}" type="pres">
      <dgm:prSet presAssocID="{8372B4D3-79D6-4275-807B-441760B8ED4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D8EBBD5-6D21-4BF1-BA99-9433F60FE985}" type="pres">
      <dgm:prSet presAssocID="{3417DA07-DDD0-4813-A295-E84F71DFD535}" presName="spacer" presStyleCnt="0"/>
      <dgm:spPr/>
    </dgm:pt>
    <dgm:pt modelId="{2D92934B-1FCF-4D2C-B442-020593B8480D}" type="pres">
      <dgm:prSet presAssocID="{E0CFF275-EEDC-47E4-AA00-818B3FEEF18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69BB74A-9AC7-4719-A5BF-A954683867A8}" type="pres">
      <dgm:prSet presAssocID="{FBA033E5-471F-4D0E-B1B6-9D4E352BA37D}" presName="spacer" presStyleCnt="0"/>
      <dgm:spPr/>
    </dgm:pt>
    <dgm:pt modelId="{B7ADE91F-8FF0-4ECA-A59C-45D0D66D0683}" type="pres">
      <dgm:prSet presAssocID="{3367A8A9-E2F5-4C12-B2F1-48192FF1117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4DBCD00-AFE8-40B4-9E15-BBC99BFB24F5}" srcId="{91549F69-6931-4888-B973-63D3E7B32EAA}" destId="{8D1E27C9-EB04-488E-B2A5-66CD91188247}" srcOrd="1" destOrd="0" parTransId="{86BE61AD-2715-4242-89FF-9F67FF27F598}" sibTransId="{9728D733-869B-4314-89DB-D3330C48E1E3}"/>
    <dgm:cxn modelId="{B0A98F3C-39C0-49F9-A7BF-6EB30113D120}" type="presOf" srcId="{8372B4D3-79D6-4275-807B-441760B8ED48}" destId="{E7F74D0E-2ECA-48DF-975E-7690798AE371}" srcOrd="0" destOrd="0" presId="urn:microsoft.com/office/officeart/2005/8/layout/vList2"/>
    <dgm:cxn modelId="{F883EC62-0288-4E9D-882B-EC98057907C9}" type="presOf" srcId="{FDE883D7-5DC6-492E-957F-744CCB0CC3EC}" destId="{E2641670-A339-4A12-9EF3-D6E70E9E2CBA}" srcOrd="0" destOrd="0" presId="urn:microsoft.com/office/officeart/2005/8/layout/vList2"/>
    <dgm:cxn modelId="{824C6646-9EB2-42F9-8589-2289263A39E8}" type="presOf" srcId="{3367A8A9-E2F5-4C12-B2F1-48192FF1117B}" destId="{B7ADE91F-8FF0-4ECA-A59C-45D0D66D0683}" srcOrd="0" destOrd="0" presId="urn:microsoft.com/office/officeart/2005/8/layout/vList2"/>
    <dgm:cxn modelId="{A687F47E-D237-44DD-BAE9-08DD7B610E67}" type="presOf" srcId="{79B11280-05D7-44C3-8788-515135575F58}" destId="{03FCD438-2AED-40F1-87E5-2750C2726509}" srcOrd="0" destOrd="0" presId="urn:microsoft.com/office/officeart/2005/8/layout/vList2"/>
    <dgm:cxn modelId="{A399FF81-2C63-48E8-9780-CC6A450DEF82}" type="presOf" srcId="{91549F69-6931-4888-B973-63D3E7B32EAA}" destId="{C0C5FFF8-8C01-404A-802A-C19CDA4A1AB6}" srcOrd="0" destOrd="0" presId="urn:microsoft.com/office/officeart/2005/8/layout/vList2"/>
    <dgm:cxn modelId="{E62CB18E-A227-4033-BE15-55B0C1D6BC54}" srcId="{91549F69-6931-4888-B973-63D3E7B32EAA}" destId="{FDE883D7-5DC6-492E-957F-744CCB0CC3EC}" srcOrd="0" destOrd="0" parTransId="{D484163F-E264-494C-A7CA-1E9622213BB7}" sibTransId="{8B8F6F60-E343-4B17-BF61-324F9369BF8A}"/>
    <dgm:cxn modelId="{DAEF8D9C-A0A2-4F93-90C1-E725C29ED750}" srcId="{91549F69-6931-4888-B973-63D3E7B32EAA}" destId="{79B11280-05D7-44C3-8788-515135575F58}" srcOrd="2" destOrd="0" parTransId="{691AF1E6-9AB9-453B-8672-C7432385F677}" sibTransId="{8A96ABE8-6974-4FB0-9BE4-5FFC6E50C56B}"/>
    <dgm:cxn modelId="{B0EE7BAF-71DA-4210-BCBB-EC8D0CAAD4DE}" type="presOf" srcId="{8D1E27C9-EB04-488E-B2A5-66CD91188247}" destId="{9DB9998F-C784-4E79-9E3A-61EAD1DF05E0}" srcOrd="0" destOrd="0" presId="urn:microsoft.com/office/officeart/2005/8/layout/vList2"/>
    <dgm:cxn modelId="{3B6DFDCC-A40D-4DEB-8F48-1C40991F630E}" type="presOf" srcId="{E0CFF275-EEDC-47E4-AA00-818B3FEEF189}" destId="{2D92934B-1FCF-4D2C-B442-020593B8480D}" srcOrd="0" destOrd="0" presId="urn:microsoft.com/office/officeart/2005/8/layout/vList2"/>
    <dgm:cxn modelId="{B06D1DD1-7103-43B8-AD7C-1657C69F8D58}" srcId="{91549F69-6931-4888-B973-63D3E7B32EAA}" destId="{3367A8A9-E2F5-4C12-B2F1-48192FF1117B}" srcOrd="5" destOrd="0" parTransId="{FDD41169-5BFB-4595-BA60-BAE51FC74025}" sibTransId="{7C672FE5-69DA-43E5-9B8B-4A111BC9150D}"/>
    <dgm:cxn modelId="{487155F1-8971-47E2-BD8C-270BF2AE4350}" srcId="{91549F69-6931-4888-B973-63D3E7B32EAA}" destId="{E0CFF275-EEDC-47E4-AA00-818B3FEEF189}" srcOrd="4" destOrd="0" parTransId="{98FBBCD6-95D3-4C7B-A1B5-73C283F9A70C}" sibTransId="{FBA033E5-471F-4D0E-B1B6-9D4E352BA37D}"/>
    <dgm:cxn modelId="{08BB70FA-B8C8-4794-BE5D-6100B1010198}" srcId="{91549F69-6931-4888-B973-63D3E7B32EAA}" destId="{8372B4D3-79D6-4275-807B-441760B8ED48}" srcOrd="3" destOrd="0" parTransId="{FC46739A-3DE7-49E2-922B-17645CE14C3A}" sibTransId="{3417DA07-DDD0-4813-A295-E84F71DFD535}"/>
    <dgm:cxn modelId="{80A07237-9AC6-46A7-91CD-3C698CF3DD2A}" type="presParOf" srcId="{C0C5FFF8-8C01-404A-802A-C19CDA4A1AB6}" destId="{E2641670-A339-4A12-9EF3-D6E70E9E2CBA}" srcOrd="0" destOrd="0" presId="urn:microsoft.com/office/officeart/2005/8/layout/vList2"/>
    <dgm:cxn modelId="{E7C0807C-9EF9-4ED3-9431-43F8F64C1DEA}" type="presParOf" srcId="{C0C5FFF8-8C01-404A-802A-C19CDA4A1AB6}" destId="{2DA67689-8197-4C86-9F0B-5F1FF85EDF90}" srcOrd="1" destOrd="0" presId="urn:microsoft.com/office/officeart/2005/8/layout/vList2"/>
    <dgm:cxn modelId="{F5BDFAA4-653E-4782-96BD-9471C7DFFD52}" type="presParOf" srcId="{C0C5FFF8-8C01-404A-802A-C19CDA4A1AB6}" destId="{9DB9998F-C784-4E79-9E3A-61EAD1DF05E0}" srcOrd="2" destOrd="0" presId="urn:microsoft.com/office/officeart/2005/8/layout/vList2"/>
    <dgm:cxn modelId="{2CA0A075-3FE0-4AFD-96D7-E13AE1832FC5}" type="presParOf" srcId="{C0C5FFF8-8C01-404A-802A-C19CDA4A1AB6}" destId="{D86DF1AB-8CBA-46DA-AA27-678FF9E7EA00}" srcOrd="3" destOrd="0" presId="urn:microsoft.com/office/officeart/2005/8/layout/vList2"/>
    <dgm:cxn modelId="{99DB73BD-8FD9-4411-B59B-B19B3588D0DF}" type="presParOf" srcId="{C0C5FFF8-8C01-404A-802A-C19CDA4A1AB6}" destId="{03FCD438-2AED-40F1-87E5-2750C2726509}" srcOrd="4" destOrd="0" presId="urn:microsoft.com/office/officeart/2005/8/layout/vList2"/>
    <dgm:cxn modelId="{467E23A2-9466-403B-9C07-B6276DE2BF7E}" type="presParOf" srcId="{C0C5FFF8-8C01-404A-802A-C19CDA4A1AB6}" destId="{60530358-3FEE-4B58-9F28-008D57D15EC9}" srcOrd="5" destOrd="0" presId="urn:microsoft.com/office/officeart/2005/8/layout/vList2"/>
    <dgm:cxn modelId="{53F28E19-2939-43B7-BBA9-A7C42AAD770D}" type="presParOf" srcId="{C0C5FFF8-8C01-404A-802A-C19CDA4A1AB6}" destId="{E7F74D0E-2ECA-48DF-975E-7690798AE371}" srcOrd="6" destOrd="0" presId="urn:microsoft.com/office/officeart/2005/8/layout/vList2"/>
    <dgm:cxn modelId="{EC7EEB1E-83A1-4F13-A2BE-79707FF4E271}" type="presParOf" srcId="{C0C5FFF8-8C01-404A-802A-C19CDA4A1AB6}" destId="{9D8EBBD5-6D21-4BF1-BA99-9433F60FE985}" srcOrd="7" destOrd="0" presId="urn:microsoft.com/office/officeart/2005/8/layout/vList2"/>
    <dgm:cxn modelId="{5BBF6A8C-49CF-4D3A-9E7D-4B50D7BBB100}" type="presParOf" srcId="{C0C5FFF8-8C01-404A-802A-C19CDA4A1AB6}" destId="{2D92934B-1FCF-4D2C-B442-020593B8480D}" srcOrd="8" destOrd="0" presId="urn:microsoft.com/office/officeart/2005/8/layout/vList2"/>
    <dgm:cxn modelId="{4446B726-77E1-44EB-90EA-FC083BB5B479}" type="presParOf" srcId="{C0C5FFF8-8C01-404A-802A-C19CDA4A1AB6}" destId="{B69BB74A-9AC7-4719-A5BF-A954683867A8}" srcOrd="9" destOrd="0" presId="urn:microsoft.com/office/officeart/2005/8/layout/vList2"/>
    <dgm:cxn modelId="{C67A1195-174F-4A82-B72E-E79F63C12C84}" type="presParOf" srcId="{C0C5FFF8-8C01-404A-802A-C19CDA4A1AB6}" destId="{B7ADE91F-8FF0-4ECA-A59C-45D0D66D068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549F69-6931-4888-B973-63D3E7B32EA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DE883D7-5DC6-492E-957F-744CCB0CC3EC}">
      <dgm:prSet/>
      <dgm:spPr/>
      <dgm:t>
        <a:bodyPr/>
        <a:lstStyle/>
        <a:p>
          <a:r>
            <a:rPr lang="en-GB" b="0" i="0" u="none" dirty="0"/>
            <a:t> Customer experience may disapprove due to staff over-reliance on system.</a:t>
          </a:r>
        </a:p>
      </dgm:t>
    </dgm:pt>
    <dgm:pt modelId="{D484163F-E264-494C-A7CA-1E9622213BB7}" type="parTrans" cxnId="{E62CB18E-A227-4033-BE15-55B0C1D6BC54}">
      <dgm:prSet/>
      <dgm:spPr/>
      <dgm:t>
        <a:bodyPr/>
        <a:lstStyle/>
        <a:p>
          <a:endParaRPr lang="en-GB"/>
        </a:p>
      </dgm:t>
    </dgm:pt>
    <dgm:pt modelId="{8B8F6F60-E343-4B17-BF61-324F9369BF8A}" type="sibTrans" cxnId="{E62CB18E-A227-4033-BE15-55B0C1D6BC54}">
      <dgm:prSet/>
      <dgm:spPr/>
      <dgm:t>
        <a:bodyPr/>
        <a:lstStyle/>
        <a:p>
          <a:endParaRPr lang="en-GB"/>
        </a:p>
      </dgm:t>
    </dgm:pt>
    <dgm:pt modelId="{E0CFF275-EEDC-47E4-AA00-818B3FEEF189}">
      <dgm:prSet/>
      <dgm:spPr/>
      <dgm:t>
        <a:bodyPr/>
        <a:lstStyle/>
        <a:p>
          <a:r>
            <a:rPr lang="en-GB" b="0" i="0" u="none" dirty="0"/>
            <a:t>Security and data protection issues with centralised data.</a:t>
          </a:r>
          <a:endParaRPr lang="en-GB" dirty="0"/>
        </a:p>
      </dgm:t>
    </dgm:pt>
    <dgm:pt modelId="{98FBBCD6-95D3-4C7B-A1B5-73C283F9A70C}" type="parTrans" cxnId="{487155F1-8971-47E2-BD8C-270BF2AE4350}">
      <dgm:prSet/>
      <dgm:spPr/>
      <dgm:t>
        <a:bodyPr/>
        <a:lstStyle/>
        <a:p>
          <a:endParaRPr lang="en-GB"/>
        </a:p>
      </dgm:t>
    </dgm:pt>
    <dgm:pt modelId="{FBA033E5-471F-4D0E-B1B6-9D4E352BA37D}" type="sibTrans" cxnId="{487155F1-8971-47E2-BD8C-270BF2AE4350}">
      <dgm:prSet/>
      <dgm:spPr/>
      <dgm:t>
        <a:bodyPr/>
        <a:lstStyle/>
        <a:p>
          <a:endParaRPr lang="en-GB"/>
        </a:p>
      </dgm:t>
    </dgm:pt>
    <dgm:pt modelId="{006AE076-8DD5-4CAD-BC65-967034BB7C68}">
      <dgm:prSet/>
      <dgm:spPr/>
      <dgm:t>
        <a:bodyPr/>
        <a:lstStyle/>
        <a:p>
          <a:r>
            <a:rPr lang="en-GB" b="0" i="0" u="none"/>
            <a:t>Time and initial productivity cost of implementation.</a:t>
          </a:r>
          <a:endParaRPr lang="en-GB"/>
        </a:p>
      </dgm:t>
    </dgm:pt>
    <dgm:pt modelId="{991C978C-AA4E-416A-9BC2-C34E635FD699}" type="parTrans" cxnId="{64CAC3CB-5E27-442D-8E1D-146508DAA964}">
      <dgm:prSet/>
      <dgm:spPr/>
      <dgm:t>
        <a:bodyPr/>
        <a:lstStyle/>
        <a:p>
          <a:endParaRPr lang="en-GB"/>
        </a:p>
      </dgm:t>
    </dgm:pt>
    <dgm:pt modelId="{EF10B7ED-0AEC-42DE-BB46-F37FAC026D21}" type="sibTrans" cxnId="{64CAC3CB-5E27-442D-8E1D-146508DAA964}">
      <dgm:prSet/>
      <dgm:spPr/>
      <dgm:t>
        <a:bodyPr/>
        <a:lstStyle/>
        <a:p>
          <a:endParaRPr lang="en-GB"/>
        </a:p>
      </dgm:t>
    </dgm:pt>
    <dgm:pt modelId="{88B87C9D-0ADC-4E52-AE1F-1B6CB1C44CB7}">
      <dgm:prSet/>
      <dgm:spPr/>
      <dgm:t>
        <a:bodyPr/>
        <a:lstStyle/>
        <a:p>
          <a:r>
            <a:rPr lang="en-GB" b="0" i="0" u="none" strike="noStrike" dirty="0">
              <a:solidFill>
                <a:schemeClr val="tx1"/>
              </a:solidFill>
              <a:effectLst/>
              <a:latin typeface="Open Sans"/>
            </a:rPr>
            <a:t>Requires a process-driven sales organisation</a:t>
          </a:r>
          <a:r>
            <a:rPr lang="en-GB" b="0" i="0" u="none" strike="noStrike" dirty="0">
              <a:solidFill>
                <a:srgbClr val="222222"/>
              </a:solidFill>
              <a:effectLst/>
              <a:latin typeface="Open Sans"/>
            </a:rPr>
            <a:t>.</a:t>
          </a:r>
          <a:endParaRPr lang="en-GB" dirty="0"/>
        </a:p>
      </dgm:t>
    </dgm:pt>
    <dgm:pt modelId="{F449CB3B-A9CD-4EAD-AF40-3F8A529831E7}" type="parTrans" cxnId="{7D5DA856-EC26-446A-B4BE-E12B24EDC986}">
      <dgm:prSet/>
      <dgm:spPr/>
      <dgm:t>
        <a:bodyPr/>
        <a:lstStyle/>
        <a:p>
          <a:endParaRPr lang="en-GB"/>
        </a:p>
      </dgm:t>
    </dgm:pt>
    <dgm:pt modelId="{F7D8E134-9BCD-46DF-8FB1-4FE9462D9A20}" type="sibTrans" cxnId="{7D5DA856-EC26-446A-B4BE-E12B24EDC986}">
      <dgm:prSet/>
      <dgm:spPr/>
      <dgm:t>
        <a:bodyPr/>
        <a:lstStyle/>
        <a:p>
          <a:endParaRPr lang="en-GB"/>
        </a:p>
      </dgm:t>
    </dgm:pt>
    <dgm:pt modelId="{C0C5FFF8-8C01-404A-802A-C19CDA4A1AB6}" type="pres">
      <dgm:prSet presAssocID="{91549F69-6931-4888-B973-63D3E7B32EAA}" presName="linear" presStyleCnt="0">
        <dgm:presLayoutVars>
          <dgm:animLvl val="lvl"/>
          <dgm:resizeHandles val="exact"/>
        </dgm:presLayoutVars>
      </dgm:prSet>
      <dgm:spPr/>
    </dgm:pt>
    <dgm:pt modelId="{E2641670-A339-4A12-9EF3-D6E70E9E2CBA}" type="pres">
      <dgm:prSet presAssocID="{FDE883D7-5DC6-492E-957F-744CCB0CC3EC}" presName="parentText" presStyleLbl="node1" presStyleIdx="0" presStyleCnt="4" custLinFactNeighborX="1010" custLinFactNeighborY="77473">
        <dgm:presLayoutVars>
          <dgm:chMax val="0"/>
          <dgm:bulletEnabled val="1"/>
        </dgm:presLayoutVars>
      </dgm:prSet>
      <dgm:spPr/>
    </dgm:pt>
    <dgm:pt modelId="{2DA67689-8197-4C86-9F0B-5F1FF85EDF90}" type="pres">
      <dgm:prSet presAssocID="{8B8F6F60-E343-4B17-BF61-324F9369BF8A}" presName="spacer" presStyleCnt="0"/>
      <dgm:spPr/>
    </dgm:pt>
    <dgm:pt modelId="{2D92934B-1FCF-4D2C-B442-020593B8480D}" type="pres">
      <dgm:prSet presAssocID="{E0CFF275-EEDC-47E4-AA00-818B3FEEF189}" presName="parentText" presStyleLbl="node1" presStyleIdx="1" presStyleCnt="4" custLinFactNeighborX="33" custLinFactNeighborY="77434">
        <dgm:presLayoutVars>
          <dgm:chMax val="0"/>
          <dgm:bulletEnabled val="1"/>
        </dgm:presLayoutVars>
      </dgm:prSet>
      <dgm:spPr/>
    </dgm:pt>
    <dgm:pt modelId="{B69BB74A-9AC7-4719-A5BF-A954683867A8}" type="pres">
      <dgm:prSet presAssocID="{FBA033E5-471F-4D0E-B1B6-9D4E352BA37D}" presName="spacer" presStyleCnt="0"/>
      <dgm:spPr/>
    </dgm:pt>
    <dgm:pt modelId="{0C0F1105-04F0-4CFA-B439-CC342E1E4F7C}" type="pres">
      <dgm:prSet presAssocID="{006AE076-8DD5-4CAD-BC65-967034BB7C6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2E4DB65-AC15-4D13-BB35-1A4D66269E13}" type="pres">
      <dgm:prSet presAssocID="{EF10B7ED-0AEC-42DE-BB46-F37FAC026D21}" presName="spacer" presStyleCnt="0"/>
      <dgm:spPr/>
    </dgm:pt>
    <dgm:pt modelId="{7AF3D7E4-C20C-4547-BFEA-20B2DEB9E126}" type="pres">
      <dgm:prSet presAssocID="{88B87C9D-0ADC-4E52-AE1F-1B6CB1C44CB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CE36913-7C48-4DFF-97C2-813969F52060}" type="presOf" srcId="{006AE076-8DD5-4CAD-BC65-967034BB7C68}" destId="{0C0F1105-04F0-4CFA-B439-CC342E1E4F7C}" srcOrd="0" destOrd="0" presId="urn:microsoft.com/office/officeart/2005/8/layout/vList2"/>
    <dgm:cxn modelId="{7D21242A-2AF7-46B3-8E06-2323B9A6512B}" type="presOf" srcId="{88B87C9D-0ADC-4E52-AE1F-1B6CB1C44CB7}" destId="{7AF3D7E4-C20C-4547-BFEA-20B2DEB9E126}" srcOrd="0" destOrd="0" presId="urn:microsoft.com/office/officeart/2005/8/layout/vList2"/>
    <dgm:cxn modelId="{F883EC62-0288-4E9D-882B-EC98057907C9}" type="presOf" srcId="{FDE883D7-5DC6-492E-957F-744CCB0CC3EC}" destId="{E2641670-A339-4A12-9EF3-D6E70E9E2CBA}" srcOrd="0" destOrd="0" presId="urn:microsoft.com/office/officeart/2005/8/layout/vList2"/>
    <dgm:cxn modelId="{7D5DA856-EC26-446A-B4BE-E12B24EDC986}" srcId="{91549F69-6931-4888-B973-63D3E7B32EAA}" destId="{88B87C9D-0ADC-4E52-AE1F-1B6CB1C44CB7}" srcOrd="3" destOrd="0" parTransId="{F449CB3B-A9CD-4EAD-AF40-3F8A529831E7}" sibTransId="{F7D8E134-9BCD-46DF-8FB1-4FE9462D9A20}"/>
    <dgm:cxn modelId="{A399FF81-2C63-48E8-9780-CC6A450DEF82}" type="presOf" srcId="{91549F69-6931-4888-B973-63D3E7B32EAA}" destId="{C0C5FFF8-8C01-404A-802A-C19CDA4A1AB6}" srcOrd="0" destOrd="0" presId="urn:microsoft.com/office/officeart/2005/8/layout/vList2"/>
    <dgm:cxn modelId="{E62CB18E-A227-4033-BE15-55B0C1D6BC54}" srcId="{91549F69-6931-4888-B973-63D3E7B32EAA}" destId="{FDE883D7-5DC6-492E-957F-744CCB0CC3EC}" srcOrd="0" destOrd="0" parTransId="{D484163F-E264-494C-A7CA-1E9622213BB7}" sibTransId="{8B8F6F60-E343-4B17-BF61-324F9369BF8A}"/>
    <dgm:cxn modelId="{64CAC3CB-5E27-442D-8E1D-146508DAA964}" srcId="{91549F69-6931-4888-B973-63D3E7B32EAA}" destId="{006AE076-8DD5-4CAD-BC65-967034BB7C68}" srcOrd="2" destOrd="0" parTransId="{991C978C-AA4E-416A-9BC2-C34E635FD699}" sibTransId="{EF10B7ED-0AEC-42DE-BB46-F37FAC026D21}"/>
    <dgm:cxn modelId="{3B6DFDCC-A40D-4DEB-8F48-1C40991F630E}" type="presOf" srcId="{E0CFF275-EEDC-47E4-AA00-818B3FEEF189}" destId="{2D92934B-1FCF-4D2C-B442-020593B8480D}" srcOrd="0" destOrd="0" presId="urn:microsoft.com/office/officeart/2005/8/layout/vList2"/>
    <dgm:cxn modelId="{487155F1-8971-47E2-BD8C-270BF2AE4350}" srcId="{91549F69-6931-4888-B973-63D3E7B32EAA}" destId="{E0CFF275-EEDC-47E4-AA00-818B3FEEF189}" srcOrd="1" destOrd="0" parTransId="{98FBBCD6-95D3-4C7B-A1B5-73C283F9A70C}" sibTransId="{FBA033E5-471F-4D0E-B1B6-9D4E352BA37D}"/>
    <dgm:cxn modelId="{80A07237-9AC6-46A7-91CD-3C698CF3DD2A}" type="presParOf" srcId="{C0C5FFF8-8C01-404A-802A-C19CDA4A1AB6}" destId="{E2641670-A339-4A12-9EF3-D6E70E9E2CBA}" srcOrd="0" destOrd="0" presId="urn:microsoft.com/office/officeart/2005/8/layout/vList2"/>
    <dgm:cxn modelId="{E7C0807C-9EF9-4ED3-9431-43F8F64C1DEA}" type="presParOf" srcId="{C0C5FFF8-8C01-404A-802A-C19CDA4A1AB6}" destId="{2DA67689-8197-4C86-9F0B-5F1FF85EDF90}" srcOrd="1" destOrd="0" presId="urn:microsoft.com/office/officeart/2005/8/layout/vList2"/>
    <dgm:cxn modelId="{5BBF6A8C-49CF-4D3A-9E7D-4B50D7BBB100}" type="presParOf" srcId="{C0C5FFF8-8C01-404A-802A-C19CDA4A1AB6}" destId="{2D92934B-1FCF-4D2C-B442-020593B8480D}" srcOrd="2" destOrd="0" presId="urn:microsoft.com/office/officeart/2005/8/layout/vList2"/>
    <dgm:cxn modelId="{4446B726-77E1-44EB-90EA-FC083BB5B479}" type="presParOf" srcId="{C0C5FFF8-8C01-404A-802A-C19CDA4A1AB6}" destId="{B69BB74A-9AC7-4719-A5BF-A954683867A8}" srcOrd="3" destOrd="0" presId="urn:microsoft.com/office/officeart/2005/8/layout/vList2"/>
    <dgm:cxn modelId="{D8E1B047-83EF-479D-A5CE-DF2005E1DB00}" type="presParOf" srcId="{C0C5FFF8-8C01-404A-802A-C19CDA4A1AB6}" destId="{0C0F1105-04F0-4CFA-B439-CC342E1E4F7C}" srcOrd="4" destOrd="0" presId="urn:microsoft.com/office/officeart/2005/8/layout/vList2"/>
    <dgm:cxn modelId="{D7972AEF-2BB0-4CE2-8022-F32BE1B2BF53}" type="presParOf" srcId="{C0C5FFF8-8C01-404A-802A-C19CDA4A1AB6}" destId="{A2E4DB65-AC15-4D13-BB35-1A4D66269E13}" srcOrd="5" destOrd="0" presId="urn:microsoft.com/office/officeart/2005/8/layout/vList2"/>
    <dgm:cxn modelId="{82C7E39D-31D8-41CB-9BED-28D6355C3C99}" type="presParOf" srcId="{C0C5FFF8-8C01-404A-802A-C19CDA4A1AB6}" destId="{7AF3D7E4-C20C-4547-BFEA-20B2DEB9E12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549F69-6931-4888-B973-63D3E7B32EA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DE883D7-5DC6-492E-957F-744CCB0CC3EC}">
      <dgm:prSet/>
      <dgm:spPr/>
      <dgm:t>
        <a:bodyPr/>
        <a:lstStyle/>
        <a:p>
          <a:r>
            <a:rPr lang="en-GB" dirty="0"/>
            <a:t>Support system and customer services</a:t>
          </a:r>
        </a:p>
      </dgm:t>
    </dgm:pt>
    <dgm:pt modelId="{D484163F-E264-494C-A7CA-1E9622213BB7}" type="parTrans" cxnId="{E62CB18E-A227-4033-BE15-55B0C1D6BC54}">
      <dgm:prSet/>
      <dgm:spPr/>
      <dgm:t>
        <a:bodyPr/>
        <a:lstStyle/>
        <a:p>
          <a:endParaRPr lang="en-GB"/>
        </a:p>
      </dgm:t>
    </dgm:pt>
    <dgm:pt modelId="{8B8F6F60-E343-4B17-BF61-324F9369BF8A}" type="sibTrans" cxnId="{E62CB18E-A227-4033-BE15-55B0C1D6BC54}">
      <dgm:prSet/>
      <dgm:spPr/>
      <dgm:t>
        <a:bodyPr/>
        <a:lstStyle/>
        <a:p>
          <a:endParaRPr lang="en-GB"/>
        </a:p>
      </dgm:t>
    </dgm:pt>
    <dgm:pt modelId="{79B11280-05D7-44C3-8788-515135575F58}">
      <dgm:prSet/>
      <dgm:spPr/>
      <dgm:t>
        <a:bodyPr/>
        <a:lstStyle/>
        <a:p>
          <a:r>
            <a:rPr lang="en-US" b="0" i="0" dirty="0"/>
            <a:t>Sales Growth</a:t>
          </a:r>
          <a:endParaRPr lang="en-GB" dirty="0"/>
        </a:p>
      </dgm:t>
    </dgm:pt>
    <dgm:pt modelId="{691AF1E6-9AB9-453B-8672-C7432385F677}" type="parTrans" cxnId="{DAEF8D9C-A0A2-4F93-90C1-E725C29ED750}">
      <dgm:prSet/>
      <dgm:spPr/>
      <dgm:t>
        <a:bodyPr/>
        <a:lstStyle/>
        <a:p>
          <a:endParaRPr lang="en-GB"/>
        </a:p>
      </dgm:t>
    </dgm:pt>
    <dgm:pt modelId="{8A96ABE8-6974-4FB0-9BE4-5FFC6E50C56B}" type="sibTrans" cxnId="{DAEF8D9C-A0A2-4F93-90C1-E725C29ED750}">
      <dgm:prSet/>
      <dgm:spPr/>
      <dgm:t>
        <a:bodyPr/>
        <a:lstStyle/>
        <a:p>
          <a:endParaRPr lang="en-GB"/>
        </a:p>
      </dgm:t>
    </dgm:pt>
    <dgm:pt modelId="{8372B4D3-79D6-4275-807B-441760B8ED48}">
      <dgm:prSet/>
      <dgm:spPr/>
      <dgm:t>
        <a:bodyPr/>
        <a:lstStyle/>
        <a:p>
          <a:r>
            <a:rPr lang="en-GB" dirty="0"/>
            <a:t>Sales Force (POS) System</a:t>
          </a:r>
        </a:p>
      </dgm:t>
    </dgm:pt>
    <dgm:pt modelId="{FC46739A-3DE7-49E2-922B-17645CE14C3A}" type="parTrans" cxnId="{08BB70FA-B8C8-4794-BE5D-6100B1010198}">
      <dgm:prSet/>
      <dgm:spPr/>
      <dgm:t>
        <a:bodyPr/>
        <a:lstStyle/>
        <a:p>
          <a:endParaRPr lang="en-GB"/>
        </a:p>
      </dgm:t>
    </dgm:pt>
    <dgm:pt modelId="{3417DA07-DDD0-4813-A295-E84F71DFD535}" type="sibTrans" cxnId="{08BB70FA-B8C8-4794-BE5D-6100B1010198}">
      <dgm:prSet/>
      <dgm:spPr/>
      <dgm:t>
        <a:bodyPr/>
        <a:lstStyle/>
        <a:p>
          <a:endParaRPr lang="en-GB"/>
        </a:p>
      </dgm:t>
    </dgm:pt>
    <dgm:pt modelId="{E0CFF275-EEDC-47E4-AA00-818B3FEEF189}">
      <dgm:prSet/>
      <dgm:spPr/>
      <dgm:t>
        <a:bodyPr/>
        <a:lstStyle/>
        <a:p>
          <a:r>
            <a:rPr lang="en-GB" dirty="0"/>
            <a:t>Better  accountant ability</a:t>
          </a:r>
        </a:p>
      </dgm:t>
    </dgm:pt>
    <dgm:pt modelId="{98FBBCD6-95D3-4C7B-A1B5-73C283F9A70C}" type="parTrans" cxnId="{487155F1-8971-47E2-BD8C-270BF2AE4350}">
      <dgm:prSet/>
      <dgm:spPr/>
      <dgm:t>
        <a:bodyPr/>
        <a:lstStyle/>
        <a:p>
          <a:endParaRPr lang="en-GB"/>
        </a:p>
      </dgm:t>
    </dgm:pt>
    <dgm:pt modelId="{FBA033E5-471F-4D0E-B1B6-9D4E352BA37D}" type="sibTrans" cxnId="{487155F1-8971-47E2-BD8C-270BF2AE4350}">
      <dgm:prSet/>
      <dgm:spPr/>
      <dgm:t>
        <a:bodyPr/>
        <a:lstStyle/>
        <a:p>
          <a:endParaRPr lang="en-GB"/>
        </a:p>
      </dgm:t>
    </dgm:pt>
    <dgm:pt modelId="{3367A8A9-E2F5-4C12-B2F1-48192FF1117B}">
      <dgm:prSet/>
      <dgm:spPr/>
      <dgm:t>
        <a:bodyPr/>
        <a:lstStyle/>
        <a:p>
          <a:r>
            <a:rPr lang="en-GB" dirty="0"/>
            <a:t>Marketing</a:t>
          </a:r>
        </a:p>
      </dgm:t>
    </dgm:pt>
    <dgm:pt modelId="{FDD41169-5BFB-4595-BA60-BAE51FC74025}" type="parTrans" cxnId="{B06D1DD1-7103-43B8-AD7C-1657C69F8D58}">
      <dgm:prSet/>
      <dgm:spPr/>
      <dgm:t>
        <a:bodyPr/>
        <a:lstStyle/>
        <a:p>
          <a:endParaRPr lang="en-GB"/>
        </a:p>
      </dgm:t>
    </dgm:pt>
    <dgm:pt modelId="{7C672FE5-69DA-43E5-9B8B-4A111BC9150D}" type="sibTrans" cxnId="{B06D1DD1-7103-43B8-AD7C-1657C69F8D58}">
      <dgm:prSet/>
      <dgm:spPr/>
      <dgm:t>
        <a:bodyPr/>
        <a:lstStyle/>
        <a:p>
          <a:endParaRPr lang="en-GB"/>
        </a:p>
      </dgm:t>
    </dgm:pt>
    <dgm:pt modelId="{C0C5FFF8-8C01-404A-802A-C19CDA4A1AB6}" type="pres">
      <dgm:prSet presAssocID="{91549F69-6931-4888-B973-63D3E7B32EAA}" presName="linear" presStyleCnt="0">
        <dgm:presLayoutVars>
          <dgm:animLvl val="lvl"/>
          <dgm:resizeHandles val="exact"/>
        </dgm:presLayoutVars>
      </dgm:prSet>
      <dgm:spPr/>
    </dgm:pt>
    <dgm:pt modelId="{E2641670-A339-4A12-9EF3-D6E70E9E2CBA}" type="pres">
      <dgm:prSet presAssocID="{FDE883D7-5DC6-492E-957F-744CCB0CC3E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DA67689-8197-4C86-9F0B-5F1FF85EDF90}" type="pres">
      <dgm:prSet presAssocID="{8B8F6F60-E343-4B17-BF61-324F9369BF8A}" presName="spacer" presStyleCnt="0"/>
      <dgm:spPr/>
    </dgm:pt>
    <dgm:pt modelId="{03FCD438-2AED-40F1-87E5-2750C2726509}" type="pres">
      <dgm:prSet presAssocID="{79B11280-05D7-44C3-8788-515135575F5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0530358-3FEE-4B58-9F28-008D57D15EC9}" type="pres">
      <dgm:prSet presAssocID="{8A96ABE8-6974-4FB0-9BE4-5FFC6E50C56B}" presName="spacer" presStyleCnt="0"/>
      <dgm:spPr/>
    </dgm:pt>
    <dgm:pt modelId="{E7F74D0E-2ECA-48DF-975E-7690798AE371}" type="pres">
      <dgm:prSet presAssocID="{8372B4D3-79D6-4275-807B-441760B8ED4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D8EBBD5-6D21-4BF1-BA99-9433F60FE985}" type="pres">
      <dgm:prSet presAssocID="{3417DA07-DDD0-4813-A295-E84F71DFD535}" presName="spacer" presStyleCnt="0"/>
      <dgm:spPr/>
    </dgm:pt>
    <dgm:pt modelId="{2D92934B-1FCF-4D2C-B442-020593B8480D}" type="pres">
      <dgm:prSet presAssocID="{E0CFF275-EEDC-47E4-AA00-818B3FEEF18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69BB74A-9AC7-4719-A5BF-A954683867A8}" type="pres">
      <dgm:prSet presAssocID="{FBA033E5-471F-4D0E-B1B6-9D4E352BA37D}" presName="spacer" presStyleCnt="0"/>
      <dgm:spPr/>
    </dgm:pt>
    <dgm:pt modelId="{B7ADE91F-8FF0-4ECA-A59C-45D0D66D0683}" type="pres">
      <dgm:prSet presAssocID="{3367A8A9-E2F5-4C12-B2F1-48192FF1117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0A98F3C-39C0-49F9-A7BF-6EB30113D120}" type="presOf" srcId="{8372B4D3-79D6-4275-807B-441760B8ED48}" destId="{E7F74D0E-2ECA-48DF-975E-7690798AE371}" srcOrd="0" destOrd="0" presId="urn:microsoft.com/office/officeart/2005/8/layout/vList2"/>
    <dgm:cxn modelId="{F883EC62-0288-4E9D-882B-EC98057907C9}" type="presOf" srcId="{FDE883D7-5DC6-492E-957F-744CCB0CC3EC}" destId="{E2641670-A339-4A12-9EF3-D6E70E9E2CBA}" srcOrd="0" destOrd="0" presId="urn:microsoft.com/office/officeart/2005/8/layout/vList2"/>
    <dgm:cxn modelId="{824C6646-9EB2-42F9-8589-2289263A39E8}" type="presOf" srcId="{3367A8A9-E2F5-4C12-B2F1-48192FF1117B}" destId="{B7ADE91F-8FF0-4ECA-A59C-45D0D66D0683}" srcOrd="0" destOrd="0" presId="urn:microsoft.com/office/officeart/2005/8/layout/vList2"/>
    <dgm:cxn modelId="{A687F47E-D237-44DD-BAE9-08DD7B610E67}" type="presOf" srcId="{79B11280-05D7-44C3-8788-515135575F58}" destId="{03FCD438-2AED-40F1-87E5-2750C2726509}" srcOrd="0" destOrd="0" presId="urn:microsoft.com/office/officeart/2005/8/layout/vList2"/>
    <dgm:cxn modelId="{A399FF81-2C63-48E8-9780-CC6A450DEF82}" type="presOf" srcId="{91549F69-6931-4888-B973-63D3E7B32EAA}" destId="{C0C5FFF8-8C01-404A-802A-C19CDA4A1AB6}" srcOrd="0" destOrd="0" presId="urn:microsoft.com/office/officeart/2005/8/layout/vList2"/>
    <dgm:cxn modelId="{E62CB18E-A227-4033-BE15-55B0C1D6BC54}" srcId="{91549F69-6931-4888-B973-63D3E7B32EAA}" destId="{FDE883D7-5DC6-492E-957F-744CCB0CC3EC}" srcOrd="0" destOrd="0" parTransId="{D484163F-E264-494C-A7CA-1E9622213BB7}" sibTransId="{8B8F6F60-E343-4B17-BF61-324F9369BF8A}"/>
    <dgm:cxn modelId="{DAEF8D9C-A0A2-4F93-90C1-E725C29ED750}" srcId="{91549F69-6931-4888-B973-63D3E7B32EAA}" destId="{79B11280-05D7-44C3-8788-515135575F58}" srcOrd="1" destOrd="0" parTransId="{691AF1E6-9AB9-453B-8672-C7432385F677}" sibTransId="{8A96ABE8-6974-4FB0-9BE4-5FFC6E50C56B}"/>
    <dgm:cxn modelId="{3B6DFDCC-A40D-4DEB-8F48-1C40991F630E}" type="presOf" srcId="{E0CFF275-EEDC-47E4-AA00-818B3FEEF189}" destId="{2D92934B-1FCF-4D2C-B442-020593B8480D}" srcOrd="0" destOrd="0" presId="urn:microsoft.com/office/officeart/2005/8/layout/vList2"/>
    <dgm:cxn modelId="{B06D1DD1-7103-43B8-AD7C-1657C69F8D58}" srcId="{91549F69-6931-4888-B973-63D3E7B32EAA}" destId="{3367A8A9-E2F5-4C12-B2F1-48192FF1117B}" srcOrd="4" destOrd="0" parTransId="{FDD41169-5BFB-4595-BA60-BAE51FC74025}" sibTransId="{7C672FE5-69DA-43E5-9B8B-4A111BC9150D}"/>
    <dgm:cxn modelId="{487155F1-8971-47E2-BD8C-270BF2AE4350}" srcId="{91549F69-6931-4888-B973-63D3E7B32EAA}" destId="{E0CFF275-EEDC-47E4-AA00-818B3FEEF189}" srcOrd="3" destOrd="0" parTransId="{98FBBCD6-95D3-4C7B-A1B5-73C283F9A70C}" sibTransId="{FBA033E5-471F-4D0E-B1B6-9D4E352BA37D}"/>
    <dgm:cxn modelId="{08BB70FA-B8C8-4794-BE5D-6100B1010198}" srcId="{91549F69-6931-4888-B973-63D3E7B32EAA}" destId="{8372B4D3-79D6-4275-807B-441760B8ED48}" srcOrd="2" destOrd="0" parTransId="{FC46739A-3DE7-49E2-922B-17645CE14C3A}" sibTransId="{3417DA07-DDD0-4813-A295-E84F71DFD535}"/>
    <dgm:cxn modelId="{80A07237-9AC6-46A7-91CD-3C698CF3DD2A}" type="presParOf" srcId="{C0C5FFF8-8C01-404A-802A-C19CDA4A1AB6}" destId="{E2641670-A339-4A12-9EF3-D6E70E9E2CBA}" srcOrd="0" destOrd="0" presId="urn:microsoft.com/office/officeart/2005/8/layout/vList2"/>
    <dgm:cxn modelId="{E7C0807C-9EF9-4ED3-9431-43F8F64C1DEA}" type="presParOf" srcId="{C0C5FFF8-8C01-404A-802A-C19CDA4A1AB6}" destId="{2DA67689-8197-4C86-9F0B-5F1FF85EDF90}" srcOrd="1" destOrd="0" presId="urn:microsoft.com/office/officeart/2005/8/layout/vList2"/>
    <dgm:cxn modelId="{99DB73BD-8FD9-4411-B59B-B19B3588D0DF}" type="presParOf" srcId="{C0C5FFF8-8C01-404A-802A-C19CDA4A1AB6}" destId="{03FCD438-2AED-40F1-87E5-2750C2726509}" srcOrd="2" destOrd="0" presId="urn:microsoft.com/office/officeart/2005/8/layout/vList2"/>
    <dgm:cxn modelId="{467E23A2-9466-403B-9C07-B6276DE2BF7E}" type="presParOf" srcId="{C0C5FFF8-8C01-404A-802A-C19CDA4A1AB6}" destId="{60530358-3FEE-4B58-9F28-008D57D15EC9}" srcOrd="3" destOrd="0" presId="urn:microsoft.com/office/officeart/2005/8/layout/vList2"/>
    <dgm:cxn modelId="{53F28E19-2939-43B7-BBA9-A7C42AAD770D}" type="presParOf" srcId="{C0C5FFF8-8C01-404A-802A-C19CDA4A1AB6}" destId="{E7F74D0E-2ECA-48DF-975E-7690798AE371}" srcOrd="4" destOrd="0" presId="urn:microsoft.com/office/officeart/2005/8/layout/vList2"/>
    <dgm:cxn modelId="{EC7EEB1E-83A1-4F13-A2BE-79707FF4E271}" type="presParOf" srcId="{C0C5FFF8-8C01-404A-802A-C19CDA4A1AB6}" destId="{9D8EBBD5-6D21-4BF1-BA99-9433F60FE985}" srcOrd="5" destOrd="0" presId="urn:microsoft.com/office/officeart/2005/8/layout/vList2"/>
    <dgm:cxn modelId="{5BBF6A8C-49CF-4D3A-9E7D-4B50D7BBB100}" type="presParOf" srcId="{C0C5FFF8-8C01-404A-802A-C19CDA4A1AB6}" destId="{2D92934B-1FCF-4D2C-B442-020593B8480D}" srcOrd="6" destOrd="0" presId="urn:microsoft.com/office/officeart/2005/8/layout/vList2"/>
    <dgm:cxn modelId="{4446B726-77E1-44EB-90EA-FC083BB5B479}" type="presParOf" srcId="{C0C5FFF8-8C01-404A-802A-C19CDA4A1AB6}" destId="{B69BB74A-9AC7-4719-A5BF-A954683867A8}" srcOrd="7" destOrd="0" presId="urn:microsoft.com/office/officeart/2005/8/layout/vList2"/>
    <dgm:cxn modelId="{C67A1195-174F-4A82-B72E-E79F63C12C84}" type="presParOf" srcId="{C0C5FFF8-8C01-404A-802A-C19CDA4A1AB6}" destId="{B7ADE91F-8FF0-4ECA-A59C-45D0D66D068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DD38C32-96FA-4836-9500-6DB9446B2C3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C1609E5-7527-4871-AADB-E337EEB571F8}">
      <dgm:prSet/>
      <dgm:spPr/>
      <dgm:t>
        <a:bodyPr/>
        <a:lstStyle/>
        <a:p>
          <a:r>
            <a:rPr lang="en-GB" dirty="0"/>
            <a:t>Lack of integration in ineffective use of system</a:t>
          </a:r>
        </a:p>
      </dgm:t>
    </dgm:pt>
    <dgm:pt modelId="{FBBD1B2C-A94E-420E-87AA-6EC30CD00E59}" type="parTrans" cxnId="{5A72AA5D-926A-4BD1-89D5-411829464E31}">
      <dgm:prSet/>
      <dgm:spPr/>
      <dgm:t>
        <a:bodyPr/>
        <a:lstStyle/>
        <a:p>
          <a:endParaRPr lang="en-GB"/>
        </a:p>
      </dgm:t>
    </dgm:pt>
    <dgm:pt modelId="{3F83033F-8ED1-4358-9866-8EE5A6374F70}" type="sibTrans" cxnId="{5A72AA5D-926A-4BD1-89D5-411829464E31}">
      <dgm:prSet/>
      <dgm:spPr/>
      <dgm:t>
        <a:bodyPr/>
        <a:lstStyle/>
        <a:p>
          <a:endParaRPr lang="en-GB"/>
        </a:p>
      </dgm:t>
    </dgm:pt>
    <dgm:pt modelId="{7E0856D3-66CA-46DB-B846-DB2F57C78390}">
      <dgm:prSet/>
      <dgm:spPr/>
      <dgm:t>
        <a:bodyPr/>
        <a:lstStyle/>
        <a:p>
          <a:r>
            <a:rPr lang="en-GB" dirty="0"/>
            <a:t>Lack of  Management Training</a:t>
          </a:r>
        </a:p>
      </dgm:t>
    </dgm:pt>
    <dgm:pt modelId="{C45E17D4-751C-4382-89A9-2823D57FC44C}" type="parTrans" cxnId="{839ADF02-365A-4729-B788-C3099CD9EED7}">
      <dgm:prSet/>
      <dgm:spPr/>
      <dgm:t>
        <a:bodyPr/>
        <a:lstStyle/>
        <a:p>
          <a:endParaRPr lang="en-GB"/>
        </a:p>
      </dgm:t>
    </dgm:pt>
    <dgm:pt modelId="{FA1598D3-C26D-46D6-AC43-18BE5634B3E6}" type="sibTrans" cxnId="{839ADF02-365A-4729-B788-C3099CD9EED7}">
      <dgm:prSet/>
      <dgm:spPr/>
      <dgm:t>
        <a:bodyPr/>
        <a:lstStyle/>
        <a:p>
          <a:endParaRPr lang="en-GB"/>
        </a:p>
      </dgm:t>
    </dgm:pt>
    <dgm:pt modelId="{32845EFD-6033-48CB-A4C6-8E5E8332B5B4}">
      <dgm:prSet/>
      <dgm:spPr/>
      <dgm:t>
        <a:bodyPr/>
        <a:lstStyle/>
        <a:p>
          <a:r>
            <a:rPr lang="en-GB" dirty="0"/>
            <a:t>Deficiency of products of POS system</a:t>
          </a:r>
        </a:p>
      </dgm:t>
    </dgm:pt>
    <dgm:pt modelId="{2C982047-1DAA-4E7C-88C7-758E787936BE}" type="parTrans" cxnId="{EB745EFF-34BA-4845-8367-8F13CAC5DD2F}">
      <dgm:prSet/>
      <dgm:spPr/>
      <dgm:t>
        <a:bodyPr/>
        <a:lstStyle/>
        <a:p>
          <a:endParaRPr lang="en-GB"/>
        </a:p>
      </dgm:t>
    </dgm:pt>
    <dgm:pt modelId="{D8C03CE9-0395-43B6-81E9-1C714C6FB6C3}" type="sibTrans" cxnId="{EB745EFF-34BA-4845-8367-8F13CAC5DD2F}">
      <dgm:prSet/>
      <dgm:spPr/>
      <dgm:t>
        <a:bodyPr/>
        <a:lstStyle/>
        <a:p>
          <a:endParaRPr lang="en-GB"/>
        </a:p>
      </dgm:t>
    </dgm:pt>
    <dgm:pt modelId="{1B82C77D-2FDB-46EF-AC7D-E7C40DBF1F39}">
      <dgm:prSet/>
      <dgm:spPr/>
      <dgm:t>
        <a:bodyPr/>
        <a:lstStyle/>
        <a:p>
          <a:r>
            <a:rPr lang="en-GB"/>
            <a:t>Cost</a:t>
          </a:r>
        </a:p>
      </dgm:t>
    </dgm:pt>
    <dgm:pt modelId="{BDF880D3-9329-4D56-AF8F-3C8640B52AF8}" type="parTrans" cxnId="{D2B66AC3-C17F-4518-B2F6-E9D039B82F6E}">
      <dgm:prSet/>
      <dgm:spPr/>
      <dgm:t>
        <a:bodyPr/>
        <a:lstStyle/>
        <a:p>
          <a:endParaRPr lang="en-GB"/>
        </a:p>
      </dgm:t>
    </dgm:pt>
    <dgm:pt modelId="{DD5A1D16-234E-4EB7-A7C3-0EBDFC7492ED}" type="sibTrans" cxnId="{D2B66AC3-C17F-4518-B2F6-E9D039B82F6E}">
      <dgm:prSet/>
      <dgm:spPr/>
      <dgm:t>
        <a:bodyPr/>
        <a:lstStyle/>
        <a:p>
          <a:endParaRPr lang="en-GB"/>
        </a:p>
      </dgm:t>
    </dgm:pt>
    <dgm:pt modelId="{A45553D2-5885-42D5-A625-ED905D9F9321}">
      <dgm:prSet/>
      <dgm:spPr/>
      <dgm:t>
        <a:bodyPr/>
        <a:lstStyle/>
        <a:p>
          <a:r>
            <a:rPr lang="en-GB"/>
            <a:t>Transparency in Communication</a:t>
          </a:r>
        </a:p>
      </dgm:t>
    </dgm:pt>
    <dgm:pt modelId="{52151333-36E1-4300-A81E-600BB1810D4C}" type="parTrans" cxnId="{069F123A-FEAD-42CD-9F3E-2EF410B21712}">
      <dgm:prSet/>
      <dgm:spPr/>
      <dgm:t>
        <a:bodyPr/>
        <a:lstStyle/>
        <a:p>
          <a:endParaRPr lang="en-GB"/>
        </a:p>
      </dgm:t>
    </dgm:pt>
    <dgm:pt modelId="{FB1FDCFE-E0DA-43F4-A718-C1EA5C8E4AB9}" type="sibTrans" cxnId="{069F123A-FEAD-42CD-9F3E-2EF410B21712}">
      <dgm:prSet/>
      <dgm:spPr/>
      <dgm:t>
        <a:bodyPr/>
        <a:lstStyle/>
        <a:p>
          <a:endParaRPr lang="en-GB"/>
        </a:p>
      </dgm:t>
    </dgm:pt>
    <dgm:pt modelId="{01B60056-0F54-4306-A203-431A5AC664DE}">
      <dgm:prSet/>
      <dgm:spPr/>
      <dgm:t>
        <a:bodyPr/>
        <a:lstStyle/>
        <a:p>
          <a:r>
            <a:rPr lang="en-GB"/>
            <a:t>Culture within the organisation</a:t>
          </a:r>
        </a:p>
      </dgm:t>
    </dgm:pt>
    <dgm:pt modelId="{AF51DC57-52F2-4A0F-B0BF-79603AEF92E3}" type="parTrans" cxnId="{E2956EEC-F3AB-4BAD-A848-B46703F639A8}">
      <dgm:prSet/>
      <dgm:spPr/>
      <dgm:t>
        <a:bodyPr/>
        <a:lstStyle/>
        <a:p>
          <a:endParaRPr lang="en-GB"/>
        </a:p>
      </dgm:t>
    </dgm:pt>
    <dgm:pt modelId="{070EC572-7385-4B88-9E6D-60E36EA565BD}" type="sibTrans" cxnId="{E2956EEC-F3AB-4BAD-A848-B46703F639A8}">
      <dgm:prSet/>
      <dgm:spPr/>
      <dgm:t>
        <a:bodyPr/>
        <a:lstStyle/>
        <a:p>
          <a:endParaRPr lang="en-GB"/>
        </a:p>
      </dgm:t>
    </dgm:pt>
    <dgm:pt modelId="{CECEF3F2-B402-41DD-99D4-8C8771D9FC63}" type="pres">
      <dgm:prSet presAssocID="{FDD38C32-96FA-4836-9500-6DB9446B2C38}" presName="linear" presStyleCnt="0">
        <dgm:presLayoutVars>
          <dgm:animLvl val="lvl"/>
          <dgm:resizeHandles val="exact"/>
        </dgm:presLayoutVars>
      </dgm:prSet>
      <dgm:spPr/>
    </dgm:pt>
    <dgm:pt modelId="{6D03A0BA-D09E-4A46-B613-A9DAFF38A021}" type="pres">
      <dgm:prSet presAssocID="{5C1609E5-7527-4871-AADB-E337EEB571F8}" presName="parentText" presStyleLbl="node1" presStyleIdx="0" presStyleCnt="6" custLinFactNeighborY="20648">
        <dgm:presLayoutVars>
          <dgm:chMax val="0"/>
          <dgm:bulletEnabled val="1"/>
        </dgm:presLayoutVars>
      </dgm:prSet>
      <dgm:spPr/>
    </dgm:pt>
    <dgm:pt modelId="{D3CC71BC-13E5-48A4-8E16-F3832D545A56}" type="pres">
      <dgm:prSet presAssocID="{3F83033F-8ED1-4358-9866-8EE5A6374F70}" presName="spacer" presStyleCnt="0"/>
      <dgm:spPr/>
    </dgm:pt>
    <dgm:pt modelId="{2DB02A65-C5F9-49B0-A137-BCBCC5C5DADD}" type="pres">
      <dgm:prSet presAssocID="{7E0856D3-66CA-46DB-B846-DB2F57C7839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2558ACF-3BA0-4D8A-898C-E81742FD41ED}" type="pres">
      <dgm:prSet presAssocID="{FA1598D3-C26D-46D6-AC43-18BE5634B3E6}" presName="spacer" presStyleCnt="0"/>
      <dgm:spPr/>
    </dgm:pt>
    <dgm:pt modelId="{F1FA301B-D323-4C6F-A093-0931D529924C}" type="pres">
      <dgm:prSet presAssocID="{32845EFD-6033-48CB-A4C6-8E5E8332B5B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E04933E-6896-4EE8-BAC5-FC90F35714BE}" type="pres">
      <dgm:prSet presAssocID="{D8C03CE9-0395-43B6-81E9-1C714C6FB6C3}" presName="spacer" presStyleCnt="0"/>
      <dgm:spPr/>
    </dgm:pt>
    <dgm:pt modelId="{9B445453-C469-4D62-B853-0831E2D0203C}" type="pres">
      <dgm:prSet presAssocID="{1B82C77D-2FDB-46EF-AC7D-E7C40DBF1F3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E1C16D5-AEB3-457E-AD6B-9A568C81187F}" type="pres">
      <dgm:prSet presAssocID="{DD5A1D16-234E-4EB7-A7C3-0EBDFC7492ED}" presName="spacer" presStyleCnt="0"/>
      <dgm:spPr/>
    </dgm:pt>
    <dgm:pt modelId="{73B86AED-2C17-4B72-A83E-B4A8A7397512}" type="pres">
      <dgm:prSet presAssocID="{A45553D2-5885-42D5-A625-ED905D9F932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6EA2E1B-0690-4586-A4B5-6B2A00AD50C8}" type="pres">
      <dgm:prSet presAssocID="{FB1FDCFE-E0DA-43F4-A718-C1EA5C8E4AB9}" presName="spacer" presStyleCnt="0"/>
      <dgm:spPr/>
    </dgm:pt>
    <dgm:pt modelId="{42010C3B-5410-4B08-9D40-BC7775F08141}" type="pres">
      <dgm:prSet presAssocID="{01B60056-0F54-4306-A203-431A5AC664D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39ADF02-365A-4729-B788-C3099CD9EED7}" srcId="{FDD38C32-96FA-4836-9500-6DB9446B2C38}" destId="{7E0856D3-66CA-46DB-B846-DB2F57C78390}" srcOrd="1" destOrd="0" parTransId="{C45E17D4-751C-4382-89A9-2823D57FC44C}" sibTransId="{FA1598D3-C26D-46D6-AC43-18BE5634B3E6}"/>
    <dgm:cxn modelId="{AEB2900C-9DE7-44B9-8A24-8A97E4350A8F}" type="presOf" srcId="{5C1609E5-7527-4871-AADB-E337EEB571F8}" destId="{6D03A0BA-D09E-4A46-B613-A9DAFF38A021}" srcOrd="0" destOrd="0" presId="urn:microsoft.com/office/officeart/2005/8/layout/vList2"/>
    <dgm:cxn modelId="{06BDED1A-3AF1-4447-87CF-BC9943321FEF}" type="presOf" srcId="{A45553D2-5885-42D5-A625-ED905D9F9321}" destId="{73B86AED-2C17-4B72-A83E-B4A8A7397512}" srcOrd="0" destOrd="0" presId="urn:microsoft.com/office/officeart/2005/8/layout/vList2"/>
    <dgm:cxn modelId="{CC7ED827-6B58-4B4F-B577-5DB9B9AD64E0}" type="presOf" srcId="{FDD38C32-96FA-4836-9500-6DB9446B2C38}" destId="{CECEF3F2-B402-41DD-99D4-8C8771D9FC63}" srcOrd="0" destOrd="0" presId="urn:microsoft.com/office/officeart/2005/8/layout/vList2"/>
    <dgm:cxn modelId="{069F123A-FEAD-42CD-9F3E-2EF410B21712}" srcId="{FDD38C32-96FA-4836-9500-6DB9446B2C38}" destId="{A45553D2-5885-42D5-A625-ED905D9F9321}" srcOrd="4" destOrd="0" parTransId="{52151333-36E1-4300-A81E-600BB1810D4C}" sibTransId="{FB1FDCFE-E0DA-43F4-A718-C1EA5C8E4AB9}"/>
    <dgm:cxn modelId="{5A72AA5D-926A-4BD1-89D5-411829464E31}" srcId="{FDD38C32-96FA-4836-9500-6DB9446B2C38}" destId="{5C1609E5-7527-4871-AADB-E337EEB571F8}" srcOrd="0" destOrd="0" parTransId="{FBBD1B2C-A94E-420E-87AA-6EC30CD00E59}" sibTransId="{3F83033F-8ED1-4358-9866-8EE5A6374F70}"/>
    <dgm:cxn modelId="{0A03D299-0AAC-494D-9F2C-18BEB7DEF21A}" type="presOf" srcId="{32845EFD-6033-48CB-A4C6-8E5E8332B5B4}" destId="{F1FA301B-D323-4C6F-A093-0931D529924C}" srcOrd="0" destOrd="0" presId="urn:microsoft.com/office/officeart/2005/8/layout/vList2"/>
    <dgm:cxn modelId="{6505289E-41A1-4B79-A31D-18999AB90836}" type="presOf" srcId="{1B82C77D-2FDB-46EF-AC7D-E7C40DBF1F39}" destId="{9B445453-C469-4D62-B853-0831E2D0203C}" srcOrd="0" destOrd="0" presId="urn:microsoft.com/office/officeart/2005/8/layout/vList2"/>
    <dgm:cxn modelId="{1CD450BF-EC3B-449A-9AD0-73F9BA251417}" type="presOf" srcId="{7E0856D3-66CA-46DB-B846-DB2F57C78390}" destId="{2DB02A65-C5F9-49B0-A137-BCBCC5C5DADD}" srcOrd="0" destOrd="0" presId="urn:microsoft.com/office/officeart/2005/8/layout/vList2"/>
    <dgm:cxn modelId="{D2B66AC3-C17F-4518-B2F6-E9D039B82F6E}" srcId="{FDD38C32-96FA-4836-9500-6DB9446B2C38}" destId="{1B82C77D-2FDB-46EF-AC7D-E7C40DBF1F39}" srcOrd="3" destOrd="0" parTransId="{BDF880D3-9329-4D56-AF8F-3C8640B52AF8}" sibTransId="{DD5A1D16-234E-4EB7-A7C3-0EBDFC7492ED}"/>
    <dgm:cxn modelId="{FDFD5AC9-A09A-4341-BF24-918CC032B78A}" type="presOf" srcId="{01B60056-0F54-4306-A203-431A5AC664DE}" destId="{42010C3B-5410-4B08-9D40-BC7775F08141}" srcOrd="0" destOrd="0" presId="urn:microsoft.com/office/officeart/2005/8/layout/vList2"/>
    <dgm:cxn modelId="{E2956EEC-F3AB-4BAD-A848-B46703F639A8}" srcId="{FDD38C32-96FA-4836-9500-6DB9446B2C38}" destId="{01B60056-0F54-4306-A203-431A5AC664DE}" srcOrd="5" destOrd="0" parTransId="{AF51DC57-52F2-4A0F-B0BF-79603AEF92E3}" sibTransId="{070EC572-7385-4B88-9E6D-60E36EA565BD}"/>
    <dgm:cxn modelId="{EB745EFF-34BA-4845-8367-8F13CAC5DD2F}" srcId="{FDD38C32-96FA-4836-9500-6DB9446B2C38}" destId="{32845EFD-6033-48CB-A4C6-8E5E8332B5B4}" srcOrd="2" destOrd="0" parTransId="{2C982047-1DAA-4E7C-88C7-758E787936BE}" sibTransId="{D8C03CE9-0395-43B6-81E9-1C714C6FB6C3}"/>
    <dgm:cxn modelId="{BCCCF1F9-A279-40E8-A519-FA914C2478FC}" type="presParOf" srcId="{CECEF3F2-B402-41DD-99D4-8C8771D9FC63}" destId="{6D03A0BA-D09E-4A46-B613-A9DAFF38A021}" srcOrd="0" destOrd="0" presId="urn:microsoft.com/office/officeart/2005/8/layout/vList2"/>
    <dgm:cxn modelId="{64212A26-AD6F-4A32-BF17-DFA663FD3483}" type="presParOf" srcId="{CECEF3F2-B402-41DD-99D4-8C8771D9FC63}" destId="{D3CC71BC-13E5-48A4-8E16-F3832D545A56}" srcOrd="1" destOrd="0" presId="urn:microsoft.com/office/officeart/2005/8/layout/vList2"/>
    <dgm:cxn modelId="{698C9C73-D842-4237-A317-90B33C81A261}" type="presParOf" srcId="{CECEF3F2-B402-41DD-99D4-8C8771D9FC63}" destId="{2DB02A65-C5F9-49B0-A137-BCBCC5C5DADD}" srcOrd="2" destOrd="0" presId="urn:microsoft.com/office/officeart/2005/8/layout/vList2"/>
    <dgm:cxn modelId="{C5180DB2-D10E-467C-ACBE-7F5B9F4859B3}" type="presParOf" srcId="{CECEF3F2-B402-41DD-99D4-8C8771D9FC63}" destId="{A2558ACF-3BA0-4D8A-898C-E81742FD41ED}" srcOrd="3" destOrd="0" presId="urn:microsoft.com/office/officeart/2005/8/layout/vList2"/>
    <dgm:cxn modelId="{148CBE46-CE98-492F-9BC5-2C99BAE4B36F}" type="presParOf" srcId="{CECEF3F2-B402-41DD-99D4-8C8771D9FC63}" destId="{F1FA301B-D323-4C6F-A093-0931D529924C}" srcOrd="4" destOrd="0" presId="urn:microsoft.com/office/officeart/2005/8/layout/vList2"/>
    <dgm:cxn modelId="{470F9716-6773-4A7F-9838-FEFD79B0BBAE}" type="presParOf" srcId="{CECEF3F2-B402-41DD-99D4-8C8771D9FC63}" destId="{FE04933E-6896-4EE8-BAC5-FC90F35714BE}" srcOrd="5" destOrd="0" presId="urn:microsoft.com/office/officeart/2005/8/layout/vList2"/>
    <dgm:cxn modelId="{BE4D5E7B-CAC9-431C-B417-AC5610DB637F}" type="presParOf" srcId="{CECEF3F2-B402-41DD-99D4-8C8771D9FC63}" destId="{9B445453-C469-4D62-B853-0831E2D0203C}" srcOrd="6" destOrd="0" presId="urn:microsoft.com/office/officeart/2005/8/layout/vList2"/>
    <dgm:cxn modelId="{C6314855-87CC-479E-B95B-BB248E8EF8B7}" type="presParOf" srcId="{CECEF3F2-B402-41DD-99D4-8C8771D9FC63}" destId="{8E1C16D5-AEB3-457E-AD6B-9A568C81187F}" srcOrd="7" destOrd="0" presId="urn:microsoft.com/office/officeart/2005/8/layout/vList2"/>
    <dgm:cxn modelId="{AFF562FB-582E-4798-BA3F-511898AFB182}" type="presParOf" srcId="{CECEF3F2-B402-41DD-99D4-8C8771D9FC63}" destId="{73B86AED-2C17-4B72-A83E-B4A8A7397512}" srcOrd="8" destOrd="0" presId="urn:microsoft.com/office/officeart/2005/8/layout/vList2"/>
    <dgm:cxn modelId="{AB5AF864-F45F-4B06-89EE-B93E47D24AD2}" type="presParOf" srcId="{CECEF3F2-B402-41DD-99D4-8C8771D9FC63}" destId="{86EA2E1B-0690-4586-A4B5-6B2A00AD50C8}" srcOrd="9" destOrd="0" presId="urn:microsoft.com/office/officeart/2005/8/layout/vList2"/>
    <dgm:cxn modelId="{979290E8-D420-4A4F-8B80-6DBB0BDBE1CF}" type="presParOf" srcId="{CECEF3F2-B402-41DD-99D4-8C8771D9FC63}" destId="{42010C3B-5410-4B08-9D40-BC7775F0814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641670-A339-4A12-9EF3-D6E70E9E2CBA}">
      <dsp:nvSpPr>
        <dsp:cNvPr id="0" name=""/>
        <dsp:cNvSpPr/>
      </dsp:nvSpPr>
      <dsp:spPr>
        <a:xfrm>
          <a:off x="0" y="542945"/>
          <a:ext cx="5072617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/>
            <a:t>Improve customer services and relationship</a:t>
          </a:r>
          <a:endParaRPr lang="en-GB" sz="1800" kern="1200" dirty="0"/>
        </a:p>
      </dsp:txBody>
      <dsp:txXfrm>
        <a:off x="21075" y="564020"/>
        <a:ext cx="5030467" cy="389580"/>
      </dsp:txXfrm>
    </dsp:sp>
    <dsp:sp modelId="{9DB9998F-C784-4E79-9E3A-61EAD1DF05E0}">
      <dsp:nvSpPr>
        <dsp:cNvPr id="0" name=""/>
        <dsp:cNvSpPr/>
      </dsp:nvSpPr>
      <dsp:spPr>
        <a:xfrm>
          <a:off x="0" y="975144"/>
          <a:ext cx="5072617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Loyalty</a:t>
          </a:r>
          <a:endParaRPr lang="en-GB" sz="1800" kern="1200"/>
        </a:p>
      </dsp:txBody>
      <dsp:txXfrm>
        <a:off x="21075" y="996219"/>
        <a:ext cx="5030467" cy="389580"/>
      </dsp:txXfrm>
    </dsp:sp>
    <dsp:sp modelId="{03FCD438-2AED-40F1-87E5-2750C2726509}">
      <dsp:nvSpPr>
        <dsp:cNvPr id="0" name=""/>
        <dsp:cNvSpPr/>
      </dsp:nvSpPr>
      <dsp:spPr>
        <a:xfrm>
          <a:off x="0" y="1458714"/>
          <a:ext cx="5072617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Sales Growth</a:t>
          </a:r>
          <a:endParaRPr lang="en-GB" sz="1800" kern="1200"/>
        </a:p>
      </dsp:txBody>
      <dsp:txXfrm>
        <a:off x="21075" y="1479789"/>
        <a:ext cx="5030467" cy="389580"/>
      </dsp:txXfrm>
    </dsp:sp>
    <dsp:sp modelId="{E7F74D0E-2ECA-48DF-975E-7690798AE371}">
      <dsp:nvSpPr>
        <dsp:cNvPr id="0" name=""/>
        <dsp:cNvSpPr/>
      </dsp:nvSpPr>
      <dsp:spPr>
        <a:xfrm>
          <a:off x="0" y="1942284"/>
          <a:ext cx="5072617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/>
            <a:t>Retain Competitive Advantage</a:t>
          </a:r>
          <a:endParaRPr lang="en-GB" sz="1800" kern="1200" dirty="0"/>
        </a:p>
      </dsp:txBody>
      <dsp:txXfrm>
        <a:off x="21075" y="1963359"/>
        <a:ext cx="5030467" cy="389580"/>
      </dsp:txXfrm>
    </dsp:sp>
    <dsp:sp modelId="{2D92934B-1FCF-4D2C-B442-020593B8480D}">
      <dsp:nvSpPr>
        <dsp:cNvPr id="0" name=""/>
        <dsp:cNvSpPr/>
      </dsp:nvSpPr>
      <dsp:spPr>
        <a:xfrm>
          <a:off x="0" y="2425854"/>
          <a:ext cx="5072617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Better  accountant ability</a:t>
          </a:r>
        </a:p>
      </dsp:txBody>
      <dsp:txXfrm>
        <a:off x="21075" y="2446929"/>
        <a:ext cx="5030467" cy="389580"/>
      </dsp:txXfrm>
    </dsp:sp>
    <dsp:sp modelId="{B7ADE91F-8FF0-4ECA-A59C-45D0D66D0683}">
      <dsp:nvSpPr>
        <dsp:cNvPr id="0" name=""/>
        <dsp:cNvSpPr/>
      </dsp:nvSpPr>
      <dsp:spPr>
        <a:xfrm>
          <a:off x="0" y="2909424"/>
          <a:ext cx="5072617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Improved customer experience</a:t>
          </a:r>
        </a:p>
      </dsp:txBody>
      <dsp:txXfrm>
        <a:off x="21075" y="2930499"/>
        <a:ext cx="5030467" cy="3895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641670-A339-4A12-9EF3-D6E70E9E2CBA}">
      <dsp:nvSpPr>
        <dsp:cNvPr id="0" name=""/>
        <dsp:cNvSpPr/>
      </dsp:nvSpPr>
      <dsp:spPr>
        <a:xfrm>
          <a:off x="0" y="98738"/>
          <a:ext cx="5072617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u="none" kern="1200" dirty="0"/>
            <a:t> Customer experience may disapprove due to staff over-reliance on system.</a:t>
          </a:r>
        </a:p>
      </dsp:txBody>
      <dsp:txXfrm>
        <a:off x="31070" y="129808"/>
        <a:ext cx="5010477" cy="574340"/>
      </dsp:txXfrm>
    </dsp:sp>
    <dsp:sp modelId="{2D92934B-1FCF-4D2C-B442-020593B8480D}">
      <dsp:nvSpPr>
        <dsp:cNvPr id="0" name=""/>
        <dsp:cNvSpPr/>
      </dsp:nvSpPr>
      <dsp:spPr>
        <a:xfrm>
          <a:off x="0" y="781280"/>
          <a:ext cx="5072617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u="none" kern="1200" dirty="0"/>
            <a:t>Security and data protection issues with centralised data.</a:t>
          </a:r>
          <a:endParaRPr lang="en-GB" sz="1600" kern="1200" dirty="0"/>
        </a:p>
      </dsp:txBody>
      <dsp:txXfrm>
        <a:off x="31070" y="812350"/>
        <a:ext cx="5010477" cy="574340"/>
      </dsp:txXfrm>
    </dsp:sp>
    <dsp:sp modelId="{0C0F1105-04F0-4CFA-B439-CC342E1E4F7C}">
      <dsp:nvSpPr>
        <dsp:cNvPr id="0" name=""/>
        <dsp:cNvSpPr/>
      </dsp:nvSpPr>
      <dsp:spPr>
        <a:xfrm>
          <a:off x="0" y="1428158"/>
          <a:ext cx="5072617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u="none" kern="1200"/>
            <a:t>Time and initial productivity cost of implementation.</a:t>
          </a:r>
          <a:endParaRPr lang="en-GB" sz="1600" kern="1200"/>
        </a:p>
      </dsp:txBody>
      <dsp:txXfrm>
        <a:off x="31070" y="1459228"/>
        <a:ext cx="5010477" cy="574340"/>
      </dsp:txXfrm>
    </dsp:sp>
    <dsp:sp modelId="{7AF3D7E4-C20C-4547-BFEA-20B2DEB9E126}">
      <dsp:nvSpPr>
        <dsp:cNvPr id="0" name=""/>
        <dsp:cNvSpPr/>
      </dsp:nvSpPr>
      <dsp:spPr>
        <a:xfrm>
          <a:off x="0" y="2110718"/>
          <a:ext cx="5072617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u="none" strike="noStrike" kern="1200" dirty="0">
              <a:solidFill>
                <a:schemeClr val="tx1"/>
              </a:solidFill>
              <a:effectLst/>
              <a:latin typeface="Open Sans"/>
            </a:rPr>
            <a:t>Requires a process-driven sales organisation</a:t>
          </a:r>
          <a:r>
            <a:rPr lang="en-GB" sz="1600" b="0" i="0" u="none" strike="noStrike" kern="1200" dirty="0">
              <a:solidFill>
                <a:srgbClr val="222222"/>
              </a:solidFill>
              <a:effectLst/>
              <a:latin typeface="Open Sans"/>
            </a:rPr>
            <a:t>.</a:t>
          </a:r>
          <a:endParaRPr lang="en-GB" sz="1600" kern="1200" dirty="0"/>
        </a:p>
      </dsp:txBody>
      <dsp:txXfrm>
        <a:off x="31070" y="2141788"/>
        <a:ext cx="5010477" cy="5743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641670-A339-4A12-9EF3-D6E70E9E2CBA}">
      <dsp:nvSpPr>
        <dsp:cNvPr id="0" name=""/>
        <dsp:cNvSpPr/>
      </dsp:nvSpPr>
      <dsp:spPr>
        <a:xfrm>
          <a:off x="0" y="601914"/>
          <a:ext cx="5072617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Support system and customer services</a:t>
          </a:r>
        </a:p>
      </dsp:txBody>
      <dsp:txXfrm>
        <a:off x="23417" y="625331"/>
        <a:ext cx="5025783" cy="432866"/>
      </dsp:txXfrm>
    </dsp:sp>
    <dsp:sp modelId="{03FCD438-2AED-40F1-87E5-2750C2726509}">
      <dsp:nvSpPr>
        <dsp:cNvPr id="0" name=""/>
        <dsp:cNvSpPr/>
      </dsp:nvSpPr>
      <dsp:spPr>
        <a:xfrm>
          <a:off x="0" y="1139214"/>
          <a:ext cx="5072617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/>
            <a:t>Sales Growth</a:t>
          </a:r>
          <a:endParaRPr lang="en-GB" sz="2000" kern="1200" dirty="0"/>
        </a:p>
      </dsp:txBody>
      <dsp:txXfrm>
        <a:off x="23417" y="1162631"/>
        <a:ext cx="5025783" cy="432866"/>
      </dsp:txXfrm>
    </dsp:sp>
    <dsp:sp modelId="{E7F74D0E-2ECA-48DF-975E-7690798AE371}">
      <dsp:nvSpPr>
        <dsp:cNvPr id="0" name=""/>
        <dsp:cNvSpPr/>
      </dsp:nvSpPr>
      <dsp:spPr>
        <a:xfrm>
          <a:off x="0" y="1676514"/>
          <a:ext cx="5072617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Sales Force (POS) System</a:t>
          </a:r>
        </a:p>
      </dsp:txBody>
      <dsp:txXfrm>
        <a:off x="23417" y="1699931"/>
        <a:ext cx="5025783" cy="432866"/>
      </dsp:txXfrm>
    </dsp:sp>
    <dsp:sp modelId="{2D92934B-1FCF-4D2C-B442-020593B8480D}">
      <dsp:nvSpPr>
        <dsp:cNvPr id="0" name=""/>
        <dsp:cNvSpPr/>
      </dsp:nvSpPr>
      <dsp:spPr>
        <a:xfrm>
          <a:off x="0" y="2213814"/>
          <a:ext cx="5072617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Better  accountant ability</a:t>
          </a:r>
        </a:p>
      </dsp:txBody>
      <dsp:txXfrm>
        <a:off x="23417" y="2237231"/>
        <a:ext cx="5025783" cy="432866"/>
      </dsp:txXfrm>
    </dsp:sp>
    <dsp:sp modelId="{B7ADE91F-8FF0-4ECA-A59C-45D0D66D0683}">
      <dsp:nvSpPr>
        <dsp:cNvPr id="0" name=""/>
        <dsp:cNvSpPr/>
      </dsp:nvSpPr>
      <dsp:spPr>
        <a:xfrm>
          <a:off x="0" y="2751114"/>
          <a:ext cx="5072617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Marketing</a:t>
          </a:r>
        </a:p>
      </dsp:txBody>
      <dsp:txXfrm>
        <a:off x="23417" y="2774531"/>
        <a:ext cx="5025783" cy="4328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03A0BA-D09E-4A46-B613-A9DAFF38A021}">
      <dsp:nvSpPr>
        <dsp:cNvPr id="0" name=""/>
        <dsp:cNvSpPr/>
      </dsp:nvSpPr>
      <dsp:spPr>
        <a:xfrm>
          <a:off x="0" y="87940"/>
          <a:ext cx="5861917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Lack of integration in ineffective use of system</a:t>
          </a:r>
        </a:p>
      </dsp:txBody>
      <dsp:txXfrm>
        <a:off x="19904" y="107844"/>
        <a:ext cx="5822109" cy="367937"/>
      </dsp:txXfrm>
    </dsp:sp>
    <dsp:sp modelId="{2DB02A65-C5F9-49B0-A137-BCBCC5C5DADD}">
      <dsp:nvSpPr>
        <dsp:cNvPr id="0" name=""/>
        <dsp:cNvSpPr/>
      </dsp:nvSpPr>
      <dsp:spPr>
        <a:xfrm>
          <a:off x="0" y="534536"/>
          <a:ext cx="5861917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Lack of  Management Training</a:t>
          </a:r>
        </a:p>
      </dsp:txBody>
      <dsp:txXfrm>
        <a:off x="19904" y="554440"/>
        <a:ext cx="5822109" cy="367937"/>
      </dsp:txXfrm>
    </dsp:sp>
    <dsp:sp modelId="{F1FA301B-D323-4C6F-A093-0931D529924C}">
      <dsp:nvSpPr>
        <dsp:cNvPr id="0" name=""/>
        <dsp:cNvSpPr/>
      </dsp:nvSpPr>
      <dsp:spPr>
        <a:xfrm>
          <a:off x="0" y="991241"/>
          <a:ext cx="5861917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Deficiency of products of POS system</a:t>
          </a:r>
        </a:p>
      </dsp:txBody>
      <dsp:txXfrm>
        <a:off x="19904" y="1011145"/>
        <a:ext cx="5822109" cy="367937"/>
      </dsp:txXfrm>
    </dsp:sp>
    <dsp:sp modelId="{9B445453-C469-4D62-B853-0831E2D0203C}">
      <dsp:nvSpPr>
        <dsp:cNvPr id="0" name=""/>
        <dsp:cNvSpPr/>
      </dsp:nvSpPr>
      <dsp:spPr>
        <a:xfrm>
          <a:off x="0" y="1447946"/>
          <a:ext cx="5861917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Cost</a:t>
          </a:r>
        </a:p>
      </dsp:txBody>
      <dsp:txXfrm>
        <a:off x="19904" y="1467850"/>
        <a:ext cx="5822109" cy="367937"/>
      </dsp:txXfrm>
    </dsp:sp>
    <dsp:sp modelId="{73B86AED-2C17-4B72-A83E-B4A8A7397512}">
      <dsp:nvSpPr>
        <dsp:cNvPr id="0" name=""/>
        <dsp:cNvSpPr/>
      </dsp:nvSpPr>
      <dsp:spPr>
        <a:xfrm>
          <a:off x="0" y="1904651"/>
          <a:ext cx="5861917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Transparency in Communication</a:t>
          </a:r>
        </a:p>
      </dsp:txBody>
      <dsp:txXfrm>
        <a:off x="19904" y="1924555"/>
        <a:ext cx="5822109" cy="367937"/>
      </dsp:txXfrm>
    </dsp:sp>
    <dsp:sp modelId="{42010C3B-5410-4B08-9D40-BC7775F08141}">
      <dsp:nvSpPr>
        <dsp:cNvPr id="0" name=""/>
        <dsp:cNvSpPr/>
      </dsp:nvSpPr>
      <dsp:spPr>
        <a:xfrm>
          <a:off x="0" y="2361356"/>
          <a:ext cx="5861917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Culture within the organisation</a:t>
          </a:r>
        </a:p>
      </dsp:txBody>
      <dsp:txXfrm>
        <a:off x="19904" y="2381260"/>
        <a:ext cx="5822109" cy="367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1E0C90-1D4B-4894-A52F-6A61A87821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C6E43D-3065-44B8-88CF-754AF46FCB4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46A32-BF80-4EEB-9349-9686B10A492B}" type="datetimeFigureOut">
              <a:rPr lang="en-US" smtClean="0"/>
              <a:t>6/30/2020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CC3A23-7175-4E59-B38B-B4E81F5213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F400A4-4A42-4A50-BC86-D7DA38EF2AE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642A9F-EB4A-4976-901B-F47991B5E1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9072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A9E41-F7BA-42D1-923E-C3B58F2FDEC1}" type="datetimeFigureOut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C6CC0-914F-4A6F-B8FE-1137B7ABBBE0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256457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6/30/2020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5781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757089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6/30/2020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4660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5D83B-8639-4535-9E2A-6F2776DA544B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50918348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71EAAA-3203-40BC-BD38-C736239F2D7A}"/>
              </a:ext>
            </a:extLst>
          </p:cNvPr>
          <p:cNvSpPr/>
          <p:nvPr userDrawn="1"/>
        </p:nvSpPr>
        <p:spPr>
          <a:xfrm>
            <a:off x="6096000" y="1838558"/>
            <a:ext cx="5653088" cy="3761895"/>
          </a:xfrm>
          <a:prstGeom prst="rect">
            <a:avLst/>
          </a:pr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8A714F7-6A41-4320-9D5F-6D493779B71C}"/>
              </a:ext>
            </a:extLst>
          </p:cNvPr>
          <p:cNvSpPr/>
          <p:nvPr userDrawn="1"/>
        </p:nvSpPr>
        <p:spPr>
          <a:xfrm>
            <a:off x="0" y="1838558"/>
            <a:ext cx="6096000" cy="3761895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noProof="0" dirty="0"/>
          </a:p>
        </p:txBody>
      </p:sp>
    </p:spTree>
    <p:extLst>
      <p:ext uri="{BB962C8B-B14F-4D97-AF65-F5344CB8AC3E}">
        <p14:creationId xmlns:p14="http://schemas.microsoft.com/office/powerpoint/2010/main" val="332049691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1225C-A326-43F6-99D9-A073D5261568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1698656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3DBD1-F259-4AEB-A7D9-D728D6E04490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8876257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3DBD1-F259-4AEB-A7D9-D728D6E04490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985475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A9C29-DD8E-4518-B4D3-44806885A5F9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FOOADDTER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3489985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5D83B-8639-4535-9E2A-6F2776DA544B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97617717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5D83B-8639-4535-9E2A-6F2776DA544B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54255634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5D83B-8639-4535-9E2A-6F2776DA544B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10863811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5D83B-8639-4535-9E2A-6F2776DA544B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8402631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5D83B-8639-4535-9E2A-6F2776DA544B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72239963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5D83B-8639-4535-9E2A-6F2776DA544B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05341902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5D83B-8639-4535-9E2A-6F2776DA544B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4555384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5D83B-8639-4535-9E2A-6F2776DA544B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75933365"/>
      </p:ext>
    </p:extLst>
  </p:cSld>
  <p:clrMapOvr>
    <a:masterClrMapping/>
  </p:clrMapOvr>
  <p:hf hd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0B3BF-9C89-4723-AE4C-8AC5E6572CE2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3A2111-9E77-40EF-86DB-0DCF4279EE04}"/>
              </a:ext>
            </a:extLst>
          </p:cNvPr>
          <p:cNvSpPr/>
          <p:nvPr userDrawn="1"/>
        </p:nvSpPr>
        <p:spPr>
          <a:xfrm>
            <a:off x="442913" y="2238229"/>
            <a:ext cx="11749087" cy="1538525"/>
          </a:xfrm>
          <a:prstGeom prst="rect">
            <a:avLst/>
          </a:prstGeom>
          <a:gradFill>
            <a:gsLst>
              <a:gs pos="100000">
                <a:schemeClr val="accent1">
                  <a:lumMod val="75000"/>
                  <a:alpha val="20000"/>
                </a:schemeClr>
              </a:gs>
              <a:gs pos="0">
                <a:schemeClr val="bg2">
                  <a:alpha val="2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C91FD06-686C-4DAB-8F12-FBDE6BBF3144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36614" y="1377833"/>
            <a:ext cx="9535686" cy="540000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BB9AC69A-F349-47A4-BC2D-27B0A751446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74713" y="2623018"/>
            <a:ext cx="2992278" cy="781561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6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AC4E2DC-6DA0-4F8B-846F-A0B6430B276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6613" y="4048567"/>
            <a:ext cx="2992278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87794B2-6DF5-42E5-A435-F8FADACBCF8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6613" y="4433657"/>
            <a:ext cx="4893566" cy="1358113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DFC6F434-B720-414A-A92B-EFFC947E69C5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501650" y="2616710"/>
            <a:ext cx="2992278" cy="781561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6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DDDFEB1-7872-4940-890E-713981F69C4B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6501650" y="4048567"/>
            <a:ext cx="2992278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9F54982B-78F2-4014-A84C-F25539C6DC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6501650" y="4433657"/>
            <a:ext cx="4853737" cy="1376965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495498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7">
            <a:extLst>
              <a:ext uri="{FF2B5EF4-FFF2-40B4-BE49-F238E27FC236}">
                <a16:creationId xmlns:a16="http://schemas.microsoft.com/office/drawing/2014/main" id="{41B7CDEE-2644-4D36-95CB-1F92049E7F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57200"/>
            <a:ext cx="11274552" cy="594360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9" name="Picture Placeholder 14">
            <a:extLst>
              <a:ext uri="{FF2B5EF4-FFF2-40B4-BE49-F238E27FC236}">
                <a16:creationId xmlns:a16="http://schemas.microsoft.com/office/drawing/2014/main" id="{4DF168AC-530C-4094-8F5F-FCF3FFDC1E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7903" y="4991383"/>
            <a:ext cx="1463040" cy="98755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8373CC7F-8644-430C-90D9-B903ED9F612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58788" y="2028825"/>
            <a:ext cx="4727575" cy="728663"/>
          </a:xfrm>
          <a:solidFill>
            <a:schemeClr val="accent1">
              <a:alpha val="60000"/>
            </a:schemeClr>
          </a:solidFill>
        </p:spPr>
        <p:txBody>
          <a:bodyPr lIns="396000" anchor="ctr" anchorCtr="0">
            <a:noAutofit/>
          </a:bodyPr>
          <a:lstStyle>
            <a:lvl1pPr marL="0" indent="0">
              <a:buNone/>
              <a:defRPr sz="2800">
                <a:solidFill>
                  <a:schemeClr val="bg1"/>
                </a:solidFill>
              </a:defRPr>
            </a:lvl1pPr>
            <a:lvl2pPr marL="457200" indent="0">
              <a:buNone/>
              <a:defRPr sz="2800">
                <a:solidFill>
                  <a:schemeClr val="bg1"/>
                </a:solidFill>
              </a:defRPr>
            </a:lvl2pPr>
            <a:lvl3pPr marL="914400" indent="0">
              <a:buNone/>
              <a:defRPr sz="2800">
                <a:solidFill>
                  <a:schemeClr val="bg1"/>
                </a:solidFill>
              </a:defRPr>
            </a:lvl3pPr>
            <a:lvl4pPr marL="1371600" indent="0">
              <a:buNone/>
              <a:defRPr sz="2800">
                <a:solidFill>
                  <a:schemeClr val="bg1"/>
                </a:solidFill>
              </a:defRPr>
            </a:lvl4pPr>
            <a:lvl5pPr marL="1828800" indent="0"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64B737A3-9F6C-4989-B51B-07BDDD38FD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8788" y="2754601"/>
            <a:ext cx="4726800" cy="1861200"/>
          </a:xfrm>
          <a:solidFill>
            <a:schemeClr val="bg1">
              <a:alpha val="50000"/>
            </a:schemeClr>
          </a:solidFill>
        </p:spPr>
        <p:txBody>
          <a:bodyPr lIns="396000" tIns="0" rIns="0" bIns="0">
            <a:noAutofit/>
          </a:bodyPr>
          <a:lstStyle>
            <a:lvl1pPr>
              <a:lnSpc>
                <a:spcPct val="85000"/>
              </a:lnSpc>
              <a:defRPr sz="5500"/>
            </a:lvl1pPr>
          </a:lstStyle>
          <a:p>
            <a:r>
              <a:rPr lang="en-US" dirty="0"/>
              <a:t>Click to Edit Title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9355308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4" orient="horz" pos="55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ictur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BB0064D4-BDD6-4678-9FA4-3A77F1600A6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096000" y="457199"/>
            <a:ext cx="5637276" cy="595947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931B8-6920-4B59-AD28-CB99D1D3F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127" y="1436915"/>
            <a:ext cx="4584212" cy="1001338"/>
          </a:xfrm>
        </p:spPr>
        <p:txBody>
          <a:bodyPr lIns="3600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46A6A6-0C1D-4435-9DB9-9E50E52E8DA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0127" y="2545450"/>
            <a:ext cx="4584212" cy="540000"/>
          </a:xfrm>
        </p:spPr>
        <p:txBody>
          <a:bodyPr lIns="36000" tIns="0" rIns="0" bIns="0">
            <a:norm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44CC-98A7-494C-8C18-4B4DD609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65399" y="5810400"/>
            <a:ext cx="1080000" cy="234000"/>
          </a:xfrm>
        </p:spPr>
        <p:txBody>
          <a:bodyPr anchor="b" anchorCtr="0"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fld id="{BC23DBD1-F259-4AEB-A7D9-D728D6E04490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AD20-725D-45E4-8D6A-08EF4C818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6A1DB-63FF-4850-A872-85EE7C08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13548F99-E128-4301-95D8-8FDACDA5912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30128" y="3300065"/>
            <a:ext cx="4584212" cy="1745768"/>
          </a:xfrm>
        </p:spPr>
        <p:txBody>
          <a:bodyPr lIns="36000" tIns="0" rIns="0" bIns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accent1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1C7490E-08AD-4189-8849-3BD35E900B8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84897" y="805589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0961137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ictur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466C2-B08E-47AF-9DA7-104243999B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26213" y="2264012"/>
            <a:ext cx="4584212" cy="540000"/>
          </a:xfrm>
        </p:spPr>
        <p:txBody>
          <a:bodyPr lIns="36000" tIns="0" rIns="0" bIns="0"/>
          <a:lstStyle/>
          <a:p>
            <a:r>
              <a:rPr lang="en-US" noProof="0"/>
              <a:t>Click to edit 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A31567-B240-40D5-82F7-A7DBFE5DDB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65399" y="5810400"/>
            <a:ext cx="1080000" cy="234000"/>
          </a:xfrm>
        </p:spPr>
        <p:txBody>
          <a:bodyPr/>
          <a:lstStyle/>
          <a:p>
            <a:fld id="{23D0A551-48C9-48F6-BF4E-DE641842128B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CFCD12-4263-4A80-B68E-F72622E6A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41E74F-5D68-44E6-AE69-70A1A935E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35" name="Picture Placeholder 7">
            <a:extLst>
              <a:ext uri="{FF2B5EF4-FFF2-40B4-BE49-F238E27FC236}">
                <a16:creationId xmlns:a16="http://schemas.microsoft.com/office/drawing/2014/main" id="{CD3882F6-C786-40F3-902A-6D4D2E6ED78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54854" y="457199"/>
            <a:ext cx="5637276" cy="5959476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1100B10F-F811-4557-88AB-52E9E7FE037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726213" y="2990573"/>
            <a:ext cx="4584212" cy="2467690"/>
          </a:xfrm>
        </p:spPr>
        <p:txBody>
          <a:bodyPr lIns="36000" tIns="0" rIns="0" bIns="0">
            <a:normAutofit/>
          </a:bodyPr>
          <a:lstStyle>
            <a:lvl1pPr marL="216000" indent="-216000">
              <a:spcBef>
                <a:spcPts val="600"/>
              </a:spcBef>
              <a:buClr>
                <a:schemeClr val="accent1">
                  <a:lumMod val="40000"/>
                  <a:lumOff val="60000"/>
                </a:schemeClr>
              </a:buClr>
              <a:buSzPct val="125000"/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Picture Placeholder 11">
            <a:extLst>
              <a:ext uri="{FF2B5EF4-FFF2-40B4-BE49-F238E27FC236}">
                <a16:creationId xmlns:a16="http://schemas.microsoft.com/office/drawing/2014/main" id="{48D7F0F9-4118-4257-9D45-A5772C2110D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0529940" y="742867"/>
            <a:ext cx="786384" cy="521208"/>
          </a:xfrm>
          <a:ln w="6350">
            <a:solidFill>
              <a:schemeClr val="accent5">
                <a:alpha val="50000"/>
              </a:schemeClr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992851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29233-8E4C-4046-85BB-5166B8A721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8724" y="3252538"/>
            <a:ext cx="11274552" cy="1348720"/>
          </a:xfrm>
          <a:solidFill>
            <a:schemeClr val="bg1">
              <a:alpha val="60000"/>
            </a:schemeClr>
          </a:solidFill>
        </p:spPr>
        <p:txBody>
          <a:bodyPr anchor="ctr" anchorCtr="0">
            <a:normAutofit/>
          </a:bodyPr>
          <a:lstStyle>
            <a:lvl1pPr algn="ctr">
              <a:defRPr sz="55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A507DE-4CA5-4E76-8450-4125151EB3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8724" y="4628730"/>
            <a:ext cx="11274552" cy="1772070"/>
          </a:xfrm>
          <a:solidFill>
            <a:schemeClr val="accent1">
              <a:alpha val="30000"/>
            </a:schemeClr>
          </a:solidFill>
        </p:spPr>
        <p:txBody>
          <a:bodyPr tIns="252000" rIns="90000" anchor="t" anchorCtr="0"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17987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C2DEF1B-00D0-44E1-8603-CE979D2C47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788" y="2028826"/>
            <a:ext cx="4726800" cy="725776"/>
          </a:xfrm>
          <a:solidFill>
            <a:schemeClr val="accent1">
              <a:alpha val="60000"/>
            </a:schemeClr>
          </a:solidFill>
        </p:spPr>
        <p:txBody>
          <a:bodyPr vert="horz" lIns="396000" tIns="45720" rIns="91440" bIns="45720" rtlCol="0" anchor="ctr" anchorCtr="0">
            <a:noAutofit/>
          </a:bodyPr>
          <a:lstStyle>
            <a:lvl1pPr marL="0" indent="0">
              <a:buNone/>
              <a:defRPr lang="en-US" dirty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64B737A3-9F6C-4989-B51B-07BDDD38FD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8788" y="2754601"/>
            <a:ext cx="4726800" cy="1861200"/>
          </a:xfrm>
          <a:solidFill>
            <a:schemeClr val="bg1">
              <a:alpha val="50000"/>
            </a:schemeClr>
          </a:solidFill>
        </p:spPr>
        <p:txBody>
          <a:bodyPr lIns="396000" tIns="0" rIns="0" bIns="0">
            <a:noAutofit/>
          </a:bodyPr>
          <a:lstStyle>
            <a:lvl1pPr>
              <a:lnSpc>
                <a:spcPct val="85000"/>
              </a:lnSpc>
              <a:defRPr sz="5500"/>
            </a:lvl1pPr>
          </a:lstStyle>
          <a:p>
            <a:r>
              <a:rPr lang="en-US" dirty="0"/>
              <a:t>Click to Edit Title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2316801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4" orient="horz" pos="55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61479DD-CE43-4425-B485-C8F1C75475A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597939"/>
            <a:ext cx="10515600" cy="3874709"/>
          </a:xfrm>
        </p:spPr>
        <p:txBody>
          <a:bodyPr>
            <a:normAutofit/>
          </a:bodyPr>
          <a:lstStyle>
            <a:lvl1pPr marL="228600" indent="-228600">
              <a:buClr>
                <a:schemeClr val="tx2">
                  <a:lumMod val="40000"/>
                  <a:lumOff val="60000"/>
                </a:schemeClr>
              </a:buClr>
              <a:buFont typeface="Wingdings" panose="05000000000000000000" pitchFamily="2" charset="2"/>
              <a:buChar char="§"/>
              <a:defRPr sz="2000"/>
            </a:lvl1pPr>
            <a:lvl2pPr marL="685800" indent="-228600">
              <a:buClr>
                <a:schemeClr val="tx2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  <a:defRPr sz="1800"/>
            </a:lvl2pPr>
            <a:lvl3pPr marL="1143000" indent="-228600">
              <a:buClr>
                <a:schemeClr val="tx2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  <a:defRPr sz="1600"/>
            </a:lvl3pPr>
            <a:lvl4pPr marL="1600200" indent="-228600">
              <a:buClr>
                <a:schemeClr val="tx2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  <a:defRPr sz="1400"/>
            </a:lvl4pPr>
            <a:lvl5pPr marL="2057400" indent="-228600">
              <a:buClr>
                <a:schemeClr val="tx2">
                  <a:lumMod val="60000"/>
                  <a:lumOff val="40000"/>
                </a:schemeClr>
              </a:buClr>
              <a:buFont typeface="Wingdings" panose="05000000000000000000" pitchFamily="2" charset="2"/>
              <a:buChar char="§"/>
              <a:defRPr sz="14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6601203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61FE0B9B-7D73-4311-B749-C3FA874AF7CC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6612" y="1597938"/>
            <a:ext cx="4820533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9CA39242-8640-435B-8C03-0CB0BC8E88E6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6495790" y="1597938"/>
            <a:ext cx="4820533" cy="334918"/>
          </a:xfrm>
        </p:spPr>
        <p:txBody>
          <a:bodyPr lIns="36000" tIns="0" rIns="0" bIns="0" anchor="b">
            <a:normAutofit/>
          </a:bodyPr>
          <a:lstStyle>
            <a:lvl1pPr marL="0" indent="0">
              <a:buNone/>
              <a:defRPr sz="22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314D5FA-EBD7-472E-9864-D76743BAB4DF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836613" y="2055043"/>
            <a:ext cx="4821237" cy="3417605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2000"/>
            </a:lvl1pPr>
            <a:lvl2pPr marL="457200" indent="0" algn="l">
              <a:buNone/>
              <a:defRPr sz="18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BA129CFA-D87C-494E-9E6D-E317C4D157EB}"/>
              </a:ext>
            </a:extLst>
          </p:cNvPr>
          <p:cNvSpPr>
            <a:spLocks noGrp="1"/>
          </p:cNvSpPr>
          <p:nvPr>
            <p:ph sz="quarter" idx="32" hasCustomPrompt="1"/>
          </p:nvPr>
        </p:nvSpPr>
        <p:spPr>
          <a:xfrm>
            <a:off x="6495086" y="2055043"/>
            <a:ext cx="4821237" cy="3417605"/>
          </a:xfrm>
        </p:spPr>
        <p:txBody>
          <a:bodyPr lIns="36000" tIns="0" rIns="0" bIns="0">
            <a:normAutofit/>
          </a:bodyPr>
          <a:lstStyle>
            <a:lvl1pPr marL="0" indent="0" algn="l">
              <a:buNone/>
              <a:defRPr sz="2000"/>
            </a:lvl1pPr>
            <a:lvl2pPr marL="457200" indent="0" algn="l">
              <a:buNone/>
              <a:defRPr sz="1800"/>
            </a:lvl2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1159889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B7BBC9A-B18B-4F56-8515-321CD01B2666}"/>
              </a:ext>
            </a:extLst>
          </p:cNvPr>
          <p:cNvSpPr/>
          <p:nvPr userDrawn="1"/>
        </p:nvSpPr>
        <p:spPr>
          <a:xfrm>
            <a:off x="6096000" y="1838558"/>
            <a:ext cx="5653088" cy="3761895"/>
          </a:xfrm>
          <a:prstGeom prst="rect">
            <a:avLst/>
          </a:pr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31326-08A9-441D-B1A8-66271415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740998"/>
            <a:ext cx="9535686" cy="568800"/>
          </a:xfrm>
        </p:spPr>
        <p:txBody>
          <a:bodyPr lIns="36000" tIns="0" rIns="0" bIns="0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9C403B-F50A-4124-BE88-55C843FAE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F8E8F-7A79-47A4-A23F-F3FD3E2A15F3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A151E7-E2A1-4EA3-8293-FA9D289DF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57EB4-66F5-49E8-A8EF-39029E94B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076231-2A54-4E4C-AED3-197E208C14BB}"/>
              </a:ext>
            </a:extLst>
          </p:cNvPr>
          <p:cNvSpPr/>
          <p:nvPr userDrawn="1"/>
        </p:nvSpPr>
        <p:spPr>
          <a:xfrm>
            <a:off x="0" y="1838558"/>
            <a:ext cx="6096000" cy="3761895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noProof="0" dirty="0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5E84782-CEED-4A74-8650-9CC907EA7201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8" y="2166173"/>
            <a:ext cx="4817357" cy="338901"/>
          </a:xfrm>
        </p:spPr>
        <p:txBody>
          <a:bodyPr anchor="ctr" anchorCtr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sz="22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342900" lvl="0" indent="-342900" algn="l" defTabSz="914400" rtl="0" eaLnBrk="1" latinLnBrk="0" hangingPunct="1">
              <a:lnSpc>
                <a:spcPct val="90000"/>
              </a:lnSpc>
              <a:spcBef>
                <a:spcPts val="1000"/>
              </a:spcBef>
            </a:pPr>
            <a:r>
              <a:rPr lang="en-US" noProof="0"/>
              <a:t>Edit Master text styles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A4442761-B05F-4E61-83C8-DA8019B09325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9788" y="2614467"/>
            <a:ext cx="4817357" cy="2667396"/>
          </a:xfrm>
        </p:spPr>
        <p:txBody>
          <a:bodyPr>
            <a:normAutofit/>
          </a:bodyPr>
          <a:lstStyle>
            <a:lvl1pPr marL="228600" indent="-228600">
              <a:buClr>
                <a:schemeClr val="tx2">
                  <a:lumMod val="40000"/>
                  <a:lumOff val="60000"/>
                </a:schemeClr>
              </a:buClr>
              <a:buFont typeface="Wingdings" panose="05000000000000000000" pitchFamily="2" charset="2"/>
              <a:buChar char="§"/>
              <a:defRPr sz="1400"/>
            </a:lvl1pPr>
            <a:lvl2pPr marL="685800" indent="-228600">
              <a:buClr>
                <a:schemeClr val="tx2">
                  <a:lumMod val="40000"/>
                  <a:lumOff val="60000"/>
                </a:schemeClr>
              </a:buClr>
              <a:buFont typeface="Wingdings" panose="05000000000000000000" pitchFamily="2" charset="2"/>
              <a:buChar char="§"/>
              <a:defRPr sz="14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675CE59E-BBF8-4A23-A2D4-859D2A375B8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495790" y="2166173"/>
            <a:ext cx="4859598" cy="33890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>
              <a:buNone/>
              <a:defRPr lang="en-US" sz="2200" b="1">
                <a:latin typeface="+mj-lt"/>
              </a:defRPr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E8F94DDD-6A48-4E09-A419-FAF3E395AB55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95790" y="2614467"/>
            <a:ext cx="4859598" cy="2667396"/>
          </a:xfrm>
        </p:spPr>
        <p:txBody>
          <a:bodyPr>
            <a:normAutofit/>
          </a:bodyPr>
          <a:lstStyle>
            <a:lvl1pPr marL="228600" indent="-228600">
              <a:buClr>
                <a:schemeClr val="bg2">
                  <a:lumMod val="40000"/>
                  <a:lumOff val="60000"/>
                </a:schemeClr>
              </a:buClr>
              <a:buFont typeface="Wingdings" panose="05000000000000000000" pitchFamily="2" charset="2"/>
              <a:buChar char="§"/>
              <a:defRPr sz="1400"/>
            </a:lvl1pPr>
            <a:lvl2pPr marL="685800" indent="-228600">
              <a:buClr>
                <a:schemeClr val="bg2">
                  <a:lumMod val="40000"/>
                  <a:lumOff val="60000"/>
                </a:schemeClr>
              </a:buClr>
              <a:buFont typeface="Wingdings" panose="05000000000000000000" pitchFamily="2" charset="2"/>
              <a:buChar char="§"/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320815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44CC-98A7-494C-8C18-4B4DD609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78B1225C-A326-43F6-99D9-A073D5261568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AD20-725D-45E4-8D6A-08EF4C818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6A1DB-63FF-4850-A872-85EE7C08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D0DF9619-89F0-4C89-BF3C-FB75431C0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8148" y="622349"/>
            <a:ext cx="7835705" cy="112461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000283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44CC-98A7-494C-8C18-4B4DD609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65399" y="5810400"/>
            <a:ext cx="1080000" cy="234000"/>
          </a:xfrm>
        </p:spPr>
        <p:txBody>
          <a:bodyPr anchor="b" anchorCtr="0"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fld id="{BC23DBD1-F259-4AEB-A7D9-D728D6E04490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AD20-725D-45E4-8D6A-08EF4C818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6A1DB-63FF-4850-A872-85EE7C08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11811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42">
          <p15:clr>
            <a:srgbClr val="FBAE40"/>
          </p15:clr>
        </p15:guide>
        <p15:guide id="2" pos="506">
          <p15:clr>
            <a:srgbClr val="FBAE40"/>
          </p15:clr>
        </p15:guide>
        <p15:guide id="3" orient="horz" pos="504">
          <p15:clr>
            <a:srgbClr val="FBAE40"/>
          </p15:clr>
        </p15:guide>
        <p15:guide id="4" pos="7174">
          <p15:clr>
            <a:srgbClr val="FBAE40"/>
          </p15:clr>
        </p15:guide>
        <p15:guide id="5" pos="3840">
          <p15:clr>
            <a:srgbClr val="FBAE40"/>
          </p15:clr>
        </p15:guide>
        <p15:guide id="6" orient="horz" pos="2160">
          <p15:clr>
            <a:srgbClr val="FBAE40"/>
          </p15:clr>
        </p15:guide>
        <p15:guide id="7" pos="7401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595AFC1-BF2C-4C83-B474-7121F9C0BC8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6000" y="457199"/>
            <a:ext cx="5653088" cy="5403851"/>
          </a:xfrm>
          <a:noFill/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931B8-6920-4B59-AD28-CB99D1D3F1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0127" y="691751"/>
            <a:ext cx="4584212" cy="540001"/>
          </a:xfrm>
        </p:spPr>
        <p:txBody>
          <a:bodyPr lIns="36000" tIns="0" rIns="0" bIns="0"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Title Here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44CC-98A7-494C-8C18-4B4DD609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65399" y="5810400"/>
            <a:ext cx="1080000" cy="234000"/>
          </a:xfrm>
        </p:spPr>
        <p:txBody>
          <a:bodyPr anchor="b" anchorCtr="0"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fld id="{BC23DBD1-F259-4AEB-A7D9-D728D6E04490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AD20-725D-45E4-8D6A-08EF4C818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6A1DB-63FF-4850-A872-85EE7C08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8ECAA0F2-C20F-4289-BFB8-9BC2C65A8B9F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1326250"/>
            <a:ext cx="4574551" cy="4484150"/>
          </a:xfrm>
        </p:spPr>
        <p:txBody>
          <a:bodyPr vert="horz" lIns="36000" tIns="0" rIns="0" bIns="0" rtlCol="0">
            <a:normAutofit/>
          </a:bodyPr>
          <a:lstStyle>
            <a:lvl1pPr marL="0" indent="0">
              <a:buNone/>
              <a:defRPr lang="en-US" sz="1800">
                <a:solidFill>
                  <a:schemeClr val="tx2"/>
                </a:solidFill>
              </a:defRPr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50065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42">
          <p15:clr>
            <a:srgbClr val="FBAE40"/>
          </p15:clr>
        </p15:guide>
        <p15:guide id="2" pos="506">
          <p15:clr>
            <a:srgbClr val="FBAE40"/>
          </p15:clr>
        </p15:guide>
        <p15:guide id="3" orient="horz" pos="528">
          <p15:clr>
            <a:srgbClr val="FBAE40"/>
          </p15:clr>
        </p15:guide>
        <p15:guide id="4" pos="7174">
          <p15:clr>
            <a:srgbClr val="FBAE40"/>
          </p15:clr>
        </p15:guide>
        <p15:guide id="5" pos="3840">
          <p15:clr>
            <a:srgbClr val="FBAE40"/>
          </p15:clr>
        </p15:guide>
        <p15:guide id="6" orient="horz" pos="2160">
          <p15:clr>
            <a:srgbClr val="FBAE40"/>
          </p15:clr>
        </p15:guide>
        <p15:guide id="7" pos="7401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44CC-98A7-494C-8C18-4B4DD609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DA9C29-DD8E-4518-B4D3-44806885A5F9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AD20-725D-45E4-8D6A-08EF4C818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FOOADDTER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6A1DB-63FF-4850-A872-85EE7C087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ED46F9B8-64BA-45E5-845E-CA6696C25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4975" y="742867"/>
            <a:ext cx="7402050" cy="566931"/>
          </a:xfrm>
        </p:spPr>
        <p:txBody>
          <a:bodyPr lIns="36000" tIns="0" rIns="0" bIns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704937D3-320F-475C-B607-8D8AE31FF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58724" y="2277980"/>
            <a:ext cx="11290364" cy="412282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68404903-B722-4F8B-94E9-F478DB3A75E2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2394975" y="1377834"/>
            <a:ext cx="7402050" cy="540000"/>
          </a:xfrm>
        </p:spPr>
        <p:txBody>
          <a:bodyPr vert="horz" lIns="36000" tIns="0" rIns="0" bIns="0" rtlCol="0">
            <a:normAutofit/>
          </a:bodyPr>
          <a:lstStyle>
            <a:lvl1pPr marL="0" indent="0" algn="ctr">
              <a:buNone/>
              <a:defRPr lang="en-US" sz="1800">
                <a:solidFill>
                  <a:schemeClr val="tx2"/>
                </a:solidFill>
              </a:defRPr>
            </a:lvl1pPr>
          </a:lstStyle>
          <a:p>
            <a:pPr marL="228600" lvl="0" indent="-228600" algn="ctr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677286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pos="3840">
          <p15:clr>
            <a:srgbClr val="FBAE40"/>
          </p15:clr>
        </p15:guide>
        <p15:guide id="6" orient="horz" pos="216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n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9C1590D-4639-4494-A37B-A15E7114F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2867"/>
            <a:ext cx="9037320" cy="566931"/>
          </a:xfrm>
        </p:spPr>
        <p:txBody>
          <a:bodyPr lIns="36000" tIns="0" rIns="0" bIns="0"/>
          <a:lstStyle/>
          <a:p>
            <a:r>
              <a:rPr lang="en-US"/>
              <a:t>Click to edit Master title style</a:t>
            </a:r>
            <a:endParaRPr lang="ru-RU" dirty="0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E40C1F5F-4B50-4906-83E6-9A2F1CB1F6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98161" y="2982416"/>
            <a:ext cx="1645920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172EC0A4-5E0C-44C7-B8BF-100C17934C9D}"/>
              </a:ext>
            </a:extLst>
          </p:cNvPr>
          <p:cNvSpPr>
            <a:spLocks noGrp="1"/>
          </p:cNvSpPr>
          <p:nvPr>
            <p:ph type="body" sz="half" idx="34" hasCustomPrompt="1"/>
          </p:nvPr>
        </p:nvSpPr>
        <p:spPr>
          <a:xfrm>
            <a:off x="1399426" y="1924687"/>
            <a:ext cx="2469965" cy="982274"/>
          </a:xfrm>
        </p:spPr>
        <p:txBody>
          <a:bodyPr lIns="0" rIns="0" bIns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2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Master text</a:t>
            </a:r>
            <a:br>
              <a:rPr lang="en-US" dirty="0"/>
            </a:br>
            <a:r>
              <a:rPr lang="en-US" dirty="0"/>
              <a:t>styles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709E18E3-2E11-4B74-AF2C-001F81DE3F24}"/>
              </a:ext>
            </a:extLst>
          </p:cNvPr>
          <p:cNvSpPr>
            <a:spLocks noGrp="1"/>
          </p:cNvSpPr>
          <p:nvPr>
            <p:ph type="body" sz="half" idx="36"/>
          </p:nvPr>
        </p:nvSpPr>
        <p:spPr>
          <a:xfrm>
            <a:off x="2611286" y="2982416"/>
            <a:ext cx="1389888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Picture Placeholder 12">
            <a:extLst>
              <a:ext uri="{FF2B5EF4-FFF2-40B4-BE49-F238E27FC236}">
                <a16:creationId xmlns:a16="http://schemas.microsoft.com/office/drawing/2014/main" id="{D61E6447-2CC7-47A3-8681-4133CCCB54D6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890694" y="3605411"/>
            <a:ext cx="1636776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CAD91B82-5EEF-4712-A699-B8302B6558DD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2514673" y="3605411"/>
            <a:ext cx="1636776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7FAEB2B-6A01-4C63-ACA3-03B6E2919E8A}"/>
              </a:ext>
            </a:extLst>
          </p:cNvPr>
          <p:cNvSpPr>
            <a:spLocks noGrp="1"/>
          </p:cNvSpPr>
          <p:nvPr>
            <p:ph type="body" sz="half" idx="39"/>
          </p:nvPr>
        </p:nvSpPr>
        <p:spPr>
          <a:xfrm>
            <a:off x="4955269" y="2982416"/>
            <a:ext cx="2113508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89680D39-3D54-40CF-ABCB-BA448F099B30}"/>
              </a:ext>
            </a:extLst>
          </p:cNvPr>
          <p:cNvSpPr>
            <a:spLocks noGrp="1"/>
          </p:cNvSpPr>
          <p:nvPr>
            <p:ph type="body" sz="half" idx="40" hasCustomPrompt="1"/>
          </p:nvPr>
        </p:nvSpPr>
        <p:spPr>
          <a:xfrm>
            <a:off x="5509170" y="1924687"/>
            <a:ext cx="1622417" cy="982274"/>
          </a:xfrm>
        </p:spPr>
        <p:txBody>
          <a:bodyPr lIns="0" rIns="0" bIns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2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Master text</a:t>
            </a:r>
            <a:br>
              <a:rPr lang="en-US" dirty="0"/>
            </a:br>
            <a:r>
              <a:rPr lang="en-US" dirty="0"/>
              <a:t>styles</a:t>
            </a:r>
          </a:p>
        </p:txBody>
      </p:sp>
      <p:sp>
        <p:nvSpPr>
          <p:cNvPr id="17" name="Picture Placeholder 12">
            <a:extLst>
              <a:ext uri="{FF2B5EF4-FFF2-40B4-BE49-F238E27FC236}">
                <a16:creationId xmlns:a16="http://schemas.microsoft.com/office/drawing/2014/main" id="{E81CA5F1-31CE-4D4C-A27D-2B342ECD994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961249" y="3605411"/>
            <a:ext cx="2048256" cy="89611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7C3544C3-FDC7-4C8F-A615-9529597C549D}"/>
              </a:ext>
            </a:extLst>
          </p:cNvPr>
          <p:cNvSpPr>
            <a:spLocks noGrp="1"/>
          </p:cNvSpPr>
          <p:nvPr>
            <p:ph type="body" sz="half" idx="45"/>
          </p:nvPr>
        </p:nvSpPr>
        <p:spPr>
          <a:xfrm>
            <a:off x="7915161" y="2982416"/>
            <a:ext cx="2197045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7691DC2D-3064-4822-9D2D-80D59EA85EBB}"/>
              </a:ext>
            </a:extLst>
          </p:cNvPr>
          <p:cNvSpPr>
            <a:spLocks noGrp="1"/>
          </p:cNvSpPr>
          <p:nvPr>
            <p:ph type="body" sz="half" idx="46" hasCustomPrompt="1"/>
          </p:nvPr>
        </p:nvSpPr>
        <p:spPr>
          <a:xfrm>
            <a:off x="8469062" y="1924687"/>
            <a:ext cx="1622417" cy="982274"/>
          </a:xfrm>
        </p:spPr>
        <p:txBody>
          <a:bodyPr lIns="0" rIns="0" bIns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2200" b="1" kern="1200" dirty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Master text</a:t>
            </a:r>
            <a:br>
              <a:rPr lang="en-US" dirty="0"/>
            </a:br>
            <a:r>
              <a:rPr lang="en-US" dirty="0"/>
              <a:t>styles</a:t>
            </a:r>
          </a:p>
        </p:txBody>
      </p:sp>
      <p:sp>
        <p:nvSpPr>
          <p:cNvPr id="24" name="Picture Placeholder 12">
            <a:extLst>
              <a:ext uri="{FF2B5EF4-FFF2-40B4-BE49-F238E27FC236}">
                <a16:creationId xmlns:a16="http://schemas.microsoft.com/office/drawing/2014/main" id="{130FD286-B22E-4EEB-8B67-4CE7BF2FBA89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7921141" y="3605411"/>
            <a:ext cx="1280160" cy="896112"/>
          </a:xfrm>
          <a:ln>
            <a:solidFill>
              <a:schemeClr val="accent5"/>
            </a:solidFill>
          </a:ln>
        </p:spPr>
        <p:txBody>
          <a:bodyPr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25" name="Text Placeholder 3">
            <a:extLst>
              <a:ext uri="{FF2B5EF4-FFF2-40B4-BE49-F238E27FC236}">
                <a16:creationId xmlns:a16="http://schemas.microsoft.com/office/drawing/2014/main" id="{EDCAE751-A04A-4A9B-8EE4-3E1B64E955F3}"/>
              </a:ext>
            </a:extLst>
          </p:cNvPr>
          <p:cNvSpPr>
            <a:spLocks noGrp="1"/>
          </p:cNvSpPr>
          <p:nvPr>
            <p:ph type="body" sz="half" idx="49"/>
          </p:nvPr>
        </p:nvSpPr>
        <p:spPr>
          <a:xfrm>
            <a:off x="7888266" y="4704396"/>
            <a:ext cx="2223939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1FD07BB-52C2-4F52-A969-6778D844E8D4}"/>
              </a:ext>
            </a:extLst>
          </p:cNvPr>
          <p:cNvSpPr>
            <a:spLocks noGrp="1"/>
          </p:cNvSpPr>
          <p:nvPr>
            <p:ph type="body" sz="half" idx="50"/>
          </p:nvPr>
        </p:nvSpPr>
        <p:spPr>
          <a:xfrm>
            <a:off x="874713" y="5838788"/>
            <a:ext cx="8993089" cy="365122"/>
          </a:xfrm>
        </p:spPr>
        <p:txBody>
          <a:bodyPr lIns="0" tIns="0" rIns="0" bIns="0" anchor="t" anchorCtr="0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2E1D5C74-7DD8-44F1-8142-1961D0C932B3}"/>
              </a:ext>
            </a:extLst>
          </p:cNvPr>
          <p:cNvSpPr>
            <a:spLocks noGrp="1"/>
          </p:cNvSpPr>
          <p:nvPr>
            <p:ph type="body" sz="half" idx="51"/>
          </p:nvPr>
        </p:nvSpPr>
        <p:spPr>
          <a:xfrm>
            <a:off x="4955269" y="4704395"/>
            <a:ext cx="2048256" cy="519503"/>
          </a:xfrm>
        </p:spPr>
        <p:txBody>
          <a:bodyPr lIns="0" tIns="0" rIns="0" bIns="0" anchor="t" anchorCtr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8" name="Text Placeholder 7">
            <a:extLst>
              <a:ext uri="{FF2B5EF4-FFF2-40B4-BE49-F238E27FC236}">
                <a16:creationId xmlns:a16="http://schemas.microsoft.com/office/drawing/2014/main" id="{9A6D3509-A776-4654-B6B2-F528C9FE78E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38200" y="1951635"/>
            <a:ext cx="558402" cy="896112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7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dirty="0"/>
              <a:t>1</a:t>
            </a:r>
            <a:endParaRPr lang="ru-RU" dirty="0"/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BCA4A1CD-2E82-40FA-88EC-3D9F238493C2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4927665" y="1927715"/>
            <a:ext cx="558402" cy="896112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7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dirty="0"/>
              <a:t>1</a:t>
            </a:r>
            <a:endParaRPr lang="ru-RU" dirty="0"/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476CA787-1443-453E-A0C1-A9391E1B647D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88266" y="1931188"/>
            <a:ext cx="558402" cy="896112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7000" b="1">
                <a:gradFill flip="none" rotWithShape="1">
                  <a:gsLst>
                    <a:gs pos="100000">
                      <a:srgbClr val="6D3B4F"/>
                    </a:gs>
                    <a:gs pos="0">
                      <a:schemeClr val="bg2"/>
                    </a:gs>
                  </a:gsLst>
                  <a:lin ang="10800000" scaled="1"/>
                  <a:tileRect/>
                </a:gra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dirty="0"/>
              <a:t>1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7068271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4" orient="horz" pos="55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4.pn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435D83B-8639-4535-9E2A-6F2776DA544B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5352E-9B9F-4EDC-8769-7FA3D3F814C7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739435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8" r:id="rId18"/>
    <p:sldLayoutId id="2147483650" r:id="rId19"/>
    <p:sldLayoutId id="2147483660" r:id="rId20"/>
    <p:sldLayoutId id="2147483653" r:id="rId21"/>
    <p:sldLayoutId id="2147483687" r:id="rId22"/>
    <p:sldLayoutId id="2147483688" r:id="rId23"/>
    <p:sldLayoutId id="2147483696" r:id="rId24"/>
    <p:sldLayoutId id="2147483693" r:id="rId25"/>
    <p:sldLayoutId id="2147483692" r:id="rId26"/>
    <p:sldLayoutId id="2147483694" r:id="rId27"/>
    <p:sldLayoutId id="2147483686" r:id="rId28"/>
    <p:sldLayoutId id="2147483695" r:id="rId29"/>
    <p:sldLayoutId id="2147483690" r:id="rId30"/>
    <p:sldLayoutId id="2147483685" r:id="rId31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50" userDrawn="1">
          <p15:clr>
            <a:srgbClr val="F26B43"/>
          </p15:clr>
        </p15:guide>
        <p15:guide id="2" pos="7401" userDrawn="1">
          <p15:clr>
            <a:srgbClr val="F26B43"/>
          </p15:clr>
        </p15:guide>
        <p15:guide id="3" pos="279" userDrawn="1">
          <p15:clr>
            <a:srgbClr val="F26B43"/>
          </p15:clr>
        </p15:guide>
        <p15:guide id="4" pos="551" userDrawn="1">
          <p15:clr>
            <a:srgbClr val="F26B43"/>
          </p15:clr>
        </p15:guide>
        <p15:guide id="5" pos="7129" userDrawn="1">
          <p15:clr>
            <a:srgbClr val="F26B43"/>
          </p15:clr>
        </p15:guide>
        <p15:guide id="6" orient="horz" pos="4042" userDrawn="1">
          <p15:clr>
            <a:srgbClr val="F26B43"/>
          </p15:clr>
        </p15:guide>
        <p15:guide id="7" orient="horz" pos="377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corporate.tesco.pl/" TargetMode="External"/><Relationship Id="rId3" Type="http://schemas.openxmlformats.org/officeDocument/2006/relationships/hyperlink" Target="https://en.wikipedia.org/wiki/File:Tesco_Logo.svg" TargetMode="External"/><Relationship Id="rId7" Type="http://schemas.openxmlformats.org/officeDocument/2006/relationships/hyperlink" Target="https://corporate.tesco.hu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corporate.itesco.cz/" TargetMode="External"/><Relationship Id="rId11" Type="http://schemas.openxmlformats.org/officeDocument/2006/relationships/hyperlink" Target="https://www.tesco.com.my/" TargetMode="External"/><Relationship Id="rId5" Type="http://schemas.openxmlformats.org/officeDocument/2006/relationships/hyperlink" Target="https://www.booker.co.uk/" TargetMode="External"/><Relationship Id="rId10" Type="http://schemas.openxmlformats.org/officeDocument/2006/relationships/hyperlink" Target="https://www.tescolotus.com/en/news/corporate" TargetMode="External"/><Relationship Id="rId4" Type="http://schemas.openxmlformats.org/officeDocument/2006/relationships/hyperlink" Target="http://www.tescoireland.ie/" TargetMode="External"/><Relationship Id="rId9" Type="http://schemas.openxmlformats.org/officeDocument/2006/relationships/hyperlink" Target="https://corporate.tesco.sk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File:Tesco_Logo.svg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academicwritingforstudents.com/crm-customer-relationship-management-strategy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image" Target="../media/image4.png"/><Relationship Id="rId10" Type="http://schemas.openxmlformats.org/officeDocument/2006/relationships/hyperlink" Target="https://en.wikipedia.org/wiki/File:Tesco_Logo.svg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diagramColors" Target="../diagrams/colors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diagramQuickStyle" Target="../diagrams/quickStyle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Layout" Target="../diagrams/layout2.xml"/><Relationship Id="rId5" Type="http://schemas.openxmlformats.org/officeDocument/2006/relationships/diagramQuickStyle" Target="../diagrams/quickStyle1.xml"/><Relationship Id="rId10" Type="http://schemas.openxmlformats.org/officeDocument/2006/relationships/diagramData" Target="../diagrams/data2.xml"/><Relationship Id="rId4" Type="http://schemas.openxmlformats.org/officeDocument/2006/relationships/diagramLayout" Target="../diagrams/layout1.xml"/><Relationship Id="rId9" Type="http://schemas.openxmlformats.org/officeDocument/2006/relationships/hyperlink" Target="https://en.wikipedia.org/wiki/File:Tesco_Logo.svg" TargetMode="External"/><Relationship Id="rId14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diagramColors" Target="../diagrams/colors4.xml"/><Relationship Id="rId18" Type="http://schemas.openxmlformats.org/officeDocument/2006/relationships/hyperlink" Target="http://creative-commons-images.com/handwriting/b/benefits.html" TargetMode="Externa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openxmlformats.org/officeDocument/2006/relationships/diagramQuickStyle" Target="../diagrams/quickStyle4.xml"/><Relationship Id="rId17" Type="http://schemas.openxmlformats.org/officeDocument/2006/relationships/image" Target="../media/image10.jpg"/><Relationship Id="rId2" Type="http://schemas.openxmlformats.org/officeDocument/2006/relationships/image" Target="../media/image1.jpeg"/><Relationship Id="rId16" Type="http://schemas.openxmlformats.org/officeDocument/2006/relationships/hyperlink" Target="https://anotsolonelyplanetblog.wordpress.com/couchsurfer/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Layout" Target="../diagrams/layout4.xml"/><Relationship Id="rId5" Type="http://schemas.openxmlformats.org/officeDocument/2006/relationships/diagramQuickStyle" Target="../diagrams/quickStyle3.xml"/><Relationship Id="rId15" Type="http://schemas.openxmlformats.org/officeDocument/2006/relationships/image" Target="../media/image9.jpg"/><Relationship Id="rId10" Type="http://schemas.openxmlformats.org/officeDocument/2006/relationships/diagramData" Target="../diagrams/data4.xml"/><Relationship Id="rId19" Type="http://schemas.openxmlformats.org/officeDocument/2006/relationships/hyperlink" Target="https://creativecommons.org/licenses/by-sa/3.0/" TargetMode="External"/><Relationship Id="rId4" Type="http://schemas.openxmlformats.org/officeDocument/2006/relationships/diagramLayout" Target="../diagrams/layout3.xml"/><Relationship Id="rId9" Type="http://schemas.openxmlformats.org/officeDocument/2006/relationships/hyperlink" Target="https://en.wikipedia.org/wiki/File:Tesco_Logo.svg" TargetMode="External"/><Relationship Id="rId14" Type="http://schemas.microsoft.com/office/2007/relationships/diagramDrawing" Target="../diagrams/drawing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File:Tesco_Logo.sv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image" Target="../media/image7.pn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t1010shawfall18.commons.gc.cuny.edu/2018/11/09/chapter-2-summary/" TargetMode="External"/><Relationship Id="rId5" Type="http://schemas.openxmlformats.org/officeDocument/2006/relationships/image" Target="../media/image11.jpg"/><Relationship Id="rId4" Type="http://schemas.openxmlformats.org/officeDocument/2006/relationships/hyperlink" Target="https://en.wikipedia.org/wiki/File:Tesco_Logo.sv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cpedia.org/highway-signs/r/reference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mart-energy.com/industry-sectors/customer-relationship-management/" TargetMode="External"/><Relationship Id="rId5" Type="http://schemas.openxmlformats.org/officeDocument/2006/relationships/hyperlink" Target="https://www.tescoplc.com/about/our-businesses/" TargetMode="External"/><Relationship Id="rId4" Type="http://schemas.openxmlformats.org/officeDocument/2006/relationships/hyperlink" Target="https://www.theguardian.com/business/2018/jun/15/tesco-posts-highest-growth-in-seven-year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rgetintegration.com/advantages-and-disadvantages-of-crm/" TargetMode="External"/><Relationship Id="rId2" Type="http://schemas.openxmlformats.org/officeDocument/2006/relationships/hyperlink" Target="https://www.tescoplc.com/about/our-history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ig.com/uk/news-and-trade-ideas/are-tesco--sainsburys-and-morrisons-ready-for-brexit--190923#information-banner-dismiss" TargetMode="External"/><Relationship Id="rId4" Type="http://schemas.openxmlformats.org/officeDocument/2006/relationships/hyperlink" Target="https://www.forbes.com/sites/quickerbettertech/2020/03/20/on-crm-how-companies-are-leveraging-their-crm-systems-to-help-navigate-through-covid-19/#46a3affd4fb8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ndependent.co.uk/news/business/sme/how-customer-relationship-management-systems-can-be-of-benefit-to-your-business-5333324.html" TargetMode="External"/><Relationship Id="rId5" Type="http://schemas.openxmlformats.org/officeDocument/2006/relationships/hyperlink" Target="https://www.campaignlive.co.uk/article/tesco-adopts-crm-software-improve-customer-handling-call-centres/896708" TargetMode="External"/><Relationship Id="rId4" Type="http://schemas.openxmlformats.org/officeDocument/2006/relationships/hyperlink" Target="https://smallbusiness.chron.com/weakness-market-segmentation-6530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795A7-4C0D-438A-8ECE-EA5076DF32F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dirty="0"/>
              <a:t>Understanding and Engaging in the Customer Experience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7FAA9C-F570-49C3-A5EC-A75F2F94ED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Name: </a:t>
            </a:r>
            <a:r>
              <a:rPr lang="en-GB" dirty="0" err="1"/>
              <a:t>Sofaia</a:t>
            </a:r>
            <a:r>
              <a:rPr lang="en-GB" dirty="0"/>
              <a:t> Midtskau</a:t>
            </a:r>
          </a:p>
          <a:p>
            <a:r>
              <a:rPr lang="en-GB" dirty="0"/>
              <a:t>STUDENT ID: 1813661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313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6A59FB-D147-4944-A7D9-1C52A4E22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0B3BF-9C89-4723-AE4C-8AC5E6572CE2}" type="datetime1">
              <a:rPr lang="en-US" smtClean="0"/>
              <a:t>6/30/2020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2E9E4B-33CC-4919-B025-E775165AA7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5" name="Picture 14" descr="A close up of a sign&#10;&#10;Description automatically generated">
            <a:extLst>
              <a:ext uri="{FF2B5EF4-FFF2-40B4-BE49-F238E27FC236}">
                <a16:creationId xmlns:a16="http://schemas.microsoft.com/office/drawing/2014/main" id="{70ED3B46-F72F-470C-A800-BD9AB44290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1797" y="395998"/>
            <a:ext cx="4214582" cy="971474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0E6106C9-D857-4390-84B6-47C070088D51}"/>
              </a:ext>
            </a:extLst>
          </p:cNvPr>
          <p:cNvSpPr/>
          <p:nvPr/>
        </p:nvSpPr>
        <p:spPr>
          <a:xfrm>
            <a:off x="731520" y="3428999"/>
            <a:ext cx="11280807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E8EFF3"/>
                </a:solidFill>
                <a:latin typeface="Stencil" panose="040409050D0802020404" pitchFamily="82" charset="0"/>
              </a:rPr>
              <a:t>UK &amp; ROI </a:t>
            </a:r>
          </a:p>
          <a:p>
            <a:endParaRPr lang="en-GB" dirty="0">
              <a:solidFill>
                <a:srgbClr val="E8EFF3"/>
              </a:solidFill>
              <a:latin typeface="tesco-bold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E8EFF3"/>
                </a:solidFill>
                <a:latin typeface="Stencil" panose="040409050D0802020404" pitchFamily="82" charset="0"/>
              </a:rPr>
              <a:t>Tesco UK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E8EFF3"/>
                </a:solidFill>
                <a:latin typeface="Stencil" panose="040409050D0802020404" pitchFamily="8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Tesco Ireland </a:t>
            </a:r>
            <a:endParaRPr lang="en-GB" sz="2400" dirty="0">
              <a:solidFill>
                <a:srgbClr val="E8EFF3"/>
              </a:solidFill>
              <a:latin typeface="Stencil" panose="040409050D0802020404" pitchFamily="8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E8EFF3"/>
                </a:solidFill>
                <a:latin typeface="Stencil" panose="040409050D0802020404" pitchFamily="8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Booker </a:t>
            </a:r>
            <a:endParaRPr lang="en-GB" sz="2400" dirty="0">
              <a:solidFill>
                <a:srgbClr val="E8EFF3"/>
              </a:solidFill>
              <a:latin typeface="Stencil" panose="040409050D0802020404" pitchFamily="82" charset="0"/>
            </a:endParaRPr>
          </a:p>
          <a:p>
            <a:r>
              <a:rPr lang="en-GB" sz="2400" dirty="0">
                <a:solidFill>
                  <a:srgbClr val="E8EFF3"/>
                </a:solidFill>
                <a:latin typeface="Stencil" panose="040409050D0802020404" pitchFamily="82" charset="0"/>
              </a:rPr>
              <a:t>                           </a:t>
            </a:r>
            <a:r>
              <a:rPr lang="en-GB" sz="2400" dirty="0">
                <a:solidFill>
                  <a:srgbClr val="E8EFF3"/>
                </a:solidFill>
                <a:latin typeface="tesco-bold"/>
              </a:rPr>
              <a:t>        </a:t>
            </a:r>
            <a:r>
              <a:rPr lang="en-GB" dirty="0">
                <a:solidFill>
                  <a:srgbClr val="E8EFF3"/>
                </a:solidFill>
                <a:latin typeface="tesco-bold"/>
              </a:rPr>
              <a:t>           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5C428611-7B0A-424D-8463-C3A4AC487F07}"/>
              </a:ext>
            </a:extLst>
          </p:cNvPr>
          <p:cNvSpPr txBox="1"/>
          <p:nvPr/>
        </p:nvSpPr>
        <p:spPr>
          <a:xfrm>
            <a:off x="4072768" y="2598821"/>
            <a:ext cx="4214583" cy="7271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LOCATION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19CF0CE-EC88-400E-AA81-2ECB4054FE29}"/>
              </a:ext>
            </a:extLst>
          </p:cNvPr>
          <p:cNvSpPr/>
          <p:nvPr/>
        </p:nvSpPr>
        <p:spPr>
          <a:xfrm>
            <a:off x="4264377" y="3419645"/>
            <a:ext cx="32752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solidFill>
                  <a:srgbClr val="E8EFF3"/>
                </a:solidFill>
                <a:latin typeface="Stencil" panose="040409050D0802020404" pitchFamily="82" charset="0"/>
              </a:rPr>
              <a:t>Central Europe </a:t>
            </a:r>
            <a:endParaRPr lang="en-GB" sz="2800" dirty="0">
              <a:latin typeface="Stencil" panose="040409050D0802020404" pitchFamily="82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4FC81D3-F3F9-42CF-87C5-5F53D32F5371}"/>
              </a:ext>
            </a:extLst>
          </p:cNvPr>
          <p:cNvSpPr/>
          <p:nvPr/>
        </p:nvSpPr>
        <p:spPr>
          <a:xfrm>
            <a:off x="4264377" y="4076701"/>
            <a:ext cx="3519135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E8EFF3"/>
                </a:solidFill>
                <a:latin typeface="Stencil" panose="040409050D0802020404" pitchFamily="82" charset="0"/>
                <a:hlinkClick r:id="rId6" tooltip="External link. Opens in new browser window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Tesco Czech Republic </a:t>
            </a:r>
            <a:endParaRPr lang="en-GB" sz="2800" dirty="0">
              <a:solidFill>
                <a:srgbClr val="E8EFF3"/>
              </a:solidFill>
              <a:latin typeface="Stencil" panose="040409050D0802020404" pitchFamily="8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E8EFF3"/>
                </a:solidFill>
                <a:latin typeface="Stencil" panose="040409050D0802020404" pitchFamily="82" charset="0"/>
                <a:hlinkClick r:id="rId7" tooltip="External link. Opens in new browser window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Tesco Hungary </a:t>
            </a:r>
            <a:endParaRPr lang="en-GB" sz="2800" dirty="0">
              <a:solidFill>
                <a:srgbClr val="E8EFF3"/>
              </a:solidFill>
              <a:latin typeface="Stencil" panose="040409050D0802020404" pitchFamily="8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E8EFF3"/>
                </a:solidFill>
                <a:latin typeface="Stencil" panose="040409050D0802020404" pitchFamily="82" charset="0"/>
                <a:hlinkClick r:id="rId8" tooltip="External link. Opens in new browser window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Tesco Poland </a:t>
            </a:r>
            <a:endParaRPr lang="en-GB" sz="2800" dirty="0">
              <a:solidFill>
                <a:srgbClr val="E8EFF3"/>
              </a:solidFill>
              <a:latin typeface="Stencil" panose="040409050D0802020404" pitchFamily="8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E8EFF3"/>
                </a:solidFill>
                <a:latin typeface="Stencil" panose="040409050D0802020404" pitchFamily="82" charset="0"/>
                <a:hlinkClick r:id="rId9" tooltip="External link. Opens in new browser window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Tesco Slovakia </a:t>
            </a:r>
            <a:endParaRPr lang="en-GB" sz="2800" dirty="0">
              <a:solidFill>
                <a:srgbClr val="E8EFF3"/>
              </a:solidFill>
              <a:latin typeface="Stencil" panose="040409050D0802020404" pitchFamily="82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799C719-4CB7-453B-AE06-50AB0C8D979B}"/>
              </a:ext>
            </a:extLst>
          </p:cNvPr>
          <p:cNvSpPr/>
          <p:nvPr/>
        </p:nvSpPr>
        <p:spPr>
          <a:xfrm>
            <a:off x="7960094" y="3383518"/>
            <a:ext cx="414459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E8EFF3"/>
                </a:solidFill>
                <a:latin typeface="Stencil" panose="040409050D0802020404" pitchFamily="82" charset="0"/>
              </a:rPr>
              <a:t>Asia </a:t>
            </a:r>
          </a:p>
          <a:p>
            <a:endParaRPr lang="en-GB" sz="2800" dirty="0">
              <a:solidFill>
                <a:srgbClr val="E8EFF3"/>
              </a:solidFill>
              <a:latin typeface="Stencil" panose="040409050D0802020404" pitchFamily="8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E8EFF3"/>
                </a:solidFill>
                <a:latin typeface="Stencil" panose="040409050D0802020404" pitchFamily="82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Tesco Lotus </a:t>
            </a:r>
            <a:endParaRPr lang="en-GB" sz="2800" dirty="0">
              <a:solidFill>
                <a:srgbClr val="E8EFF3"/>
              </a:solidFill>
              <a:latin typeface="Stencil" panose="040409050D0802020404" pitchFamily="82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u="sng" dirty="0">
                <a:solidFill>
                  <a:srgbClr val="E8EFF3"/>
                </a:solidFill>
                <a:latin typeface="Stencil" panose="040409050D0802020404" pitchFamily="82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Tesco Malaysia</a:t>
            </a:r>
            <a:endParaRPr lang="en-GB" sz="2800" dirty="0">
              <a:solidFill>
                <a:srgbClr val="E8EFF3"/>
              </a:solidFill>
              <a:latin typeface="Stencil" panose="040409050D0802020404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94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1"/>
    </mc:Choice>
    <mc:Fallback xmlns="">
      <p:transition spd="slow" advTm="2191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8E5A035-23A3-4720-BB93-54574C24F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AED0816-3202-48E9-ABED-521A72159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Freeform 16">
            <a:extLst>
              <a:ext uri="{FF2B5EF4-FFF2-40B4-BE49-F238E27FC236}">
                <a16:creationId xmlns:a16="http://schemas.microsoft.com/office/drawing/2014/main" id="{CABE022E-1488-4DA5-89B5-07646B3A2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27737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E3D6803B-AEC6-4CD2-86EF-E591BD2FD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13846"/>
            <a:ext cx="12191695" cy="114415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8" name="Freeform 5">
            <a:extLst>
              <a:ext uri="{FF2B5EF4-FFF2-40B4-BE49-F238E27FC236}">
                <a16:creationId xmlns:a16="http://schemas.microsoft.com/office/drawing/2014/main" id="{80B51C95-9EBC-4AA5-AC2C-3F053E14DE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357920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D628200-A105-464F-8651-3B5AA67388B6}"/>
              </a:ext>
            </a:extLst>
          </p:cNvPr>
          <p:cNvSpPr txBox="1"/>
          <p:nvPr/>
        </p:nvSpPr>
        <p:spPr>
          <a:xfrm>
            <a:off x="636916" y="4371849"/>
            <a:ext cx="9149350" cy="13505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6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TIMELINE</a:t>
            </a:r>
          </a:p>
        </p:txBody>
      </p:sp>
      <p:pic>
        <p:nvPicPr>
          <p:cNvPr id="9" name="Content Placeholder 8" descr="A close up of a sign&#10;&#10;Description automatically generated">
            <a:extLst>
              <a:ext uri="{FF2B5EF4-FFF2-40B4-BE49-F238E27FC236}">
                <a16:creationId xmlns:a16="http://schemas.microsoft.com/office/drawing/2014/main" id="{88EED37B-2FC6-4B58-860E-EDD53F7B7D5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35458" y="1024565"/>
            <a:ext cx="9150807" cy="2424963"/>
          </a:xfrm>
          <a:prstGeom prst="rect">
            <a:avLst/>
          </a:prstGeom>
          <a:effectLst/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E90253-664A-4AFB-B31C-48E613D5E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spcAft>
                <a:spcPts val="600"/>
              </a:spcAft>
            </a:pPr>
            <a:fld id="{3CE5352E-9B9F-4EDC-8769-7FA3D3F814C7}" type="slidenum">
              <a:rPr lang="en-US" noProof="0" smtClean="0"/>
              <a:pPr defTabSz="914400">
                <a:spcAft>
                  <a:spcPts val="600"/>
                </a:spcAft>
              </a:pPr>
              <a:t>3</a:t>
            </a:fld>
            <a:endParaRPr lang="en-US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83C7D1-E11A-40F7-A1EE-6F146919A0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9585234" y="2361105"/>
            <a:ext cx="2131408" cy="3047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spcAft>
                <a:spcPts val="600"/>
              </a:spcAft>
            </a:pPr>
            <a:fld id="{3435D83B-8639-4535-9E2A-6F2776DA544B}" type="datetime1">
              <a:rPr lang="en-US" noProof="0">
                <a:solidFill>
                  <a:schemeClr val="bg1">
                    <a:alpha val="60000"/>
                  </a:schemeClr>
                </a:solidFill>
              </a:rPr>
              <a:pPr defTabSz="914400">
                <a:spcAft>
                  <a:spcPts val="600"/>
                </a:spcAft>
              </a:pPr>
              <a:t>6/30/2020</a:t>
            </a:fld>
            <a:endParaRPr lang="en-US" noProof="0">
              <a:solidFill>
                <a:schemeClr val="bg1">
                  <a:alpha val="60000"/>
                </a:schemeClr>
              </a:solidFill>
            </a:endParaRP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5597B4EF-A456-459B-9D67-904A63DC5FB3}"/>
              </a:ext>
            </a:extLst>
          </p:cNvPr>
          <p:cNvSpPr/>
          <p:nvPr/>
        </p:nvSpPr>
        <p:spPr>
          <a:xfrm>
            <a:off x="92468" y="3215811"/>
            <a:ext cx="2054832" cy="1623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dirty="0"/>
              <a:t>Begin 1919</a:t>
            </a:r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98F57445-7238-4CD1-826E-DA8B5261ABB0}"/>
              </a:ext>
            </a:extLst>
          </p:cNvPr>
          <p:cNvSpPr/>
          <p:nvPr/>
        </p:nvSpPr>
        <p:spPr>
          <a:xfrm>
            <a:off x="2147300" y="3041150"/>
            <a:ext cx="2239767" cy="194181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dirty="0"/>
              <a:t>1950s</a:t>
            </a:r>
            <a:endParaRPr lang="en-GB"/>
          </a:p>
          <a:p>
            <a:pPr algn="ctr">
              <a:spcAft>
                <a:spcPts val="600"/>
              </a:spcAft>
            </a:pPr>
            <a:r>
              <a:rPr lang="en-GB" dirty="0"/>
              <a:t> EXPAND and CONCUER</a:t>
            </a:r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855B6427-53FB-44D0-93DA-6468665323CF}"/>
              </a:ext>
            </a:extLst>
          </p:cNvPr>
          <p:cNvSpPr/>
          <p:nvPr/>
        </p:nvSpPr>
        <p:spPr>
          <a:xfrm>
            <a:off x="4580002" y="3041149"/>
            <a:ext cx="2365328" cy="19418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dirty="0"/>
              <a:t>1970s A MOVE INTO FUEL AND END OF AN ERA</a:t>
            </a:r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CDABF809-CE06-4044-B11B-AB9B9805F57E}"/>
              </a:ext>
            </a:extLst>
          </p:cNvPr>
          <p:cNvSpPr/>
          <p:nvPr/>
        </p:nvSpPr>
        <p:spPr>
          <a:xfrm>
            <a:off x="6945330" y="3041151"/>
            <a:ext cx="2280864" cy="17979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dirty="0"/>
              <a:t>1990s</a:t>
            </a:r>
            <a:endParaRPr lang="en-GB"/>
          </a:p>
          <a:p>
            <a:pPr algn="ctr">
              <a:spcAft>
                <a:spcPts val="600"/>
              </a:spcAft>
            </a:pPr>
            <a:r>
              <a:rPr lang="en-GB" dirty="0"/>
              <a:t>TESCO CLUBCARD</a:t>
            </a:r>
            <a:endParaRPr lang="en-GB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B8DC42FE-2CF3-4D5E-866C-D8C46FBD7E57}"/>
              </a:ext>
            </a:extLst>
          </p:cNvPr>
          <p:cNvSpPr/>
          <p:nvPr/>
        </p:nvSpPr>
        <p:spPr>
          <a:xfrm>
            <a:off x="9298112" y="3041150"/>
            <a:ext cx="2524018" cy="19418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dirty="0"/>
              <a:t>2014-2020</a:t>
            </a:r>
          </a:p>
          <a:p>
            <a:pPr algn="ctr">
              <a:spcAft>
                <a:spcPts val="600"/>
              </a:spcAft>
            </a:pPr>
            <a:r>
              <a:rPr lang="en-GB" dirty="0"/>
              <a:t>SCANDAL</a:t>
            </a:r>
          </a:p>
          <a:p>
            <a:pPr algn="ctr">
              <a:spcAft>
                <a:spcPts val="600"/>
              </a:spcAft>
            </a:pPr>
            <a:r>
              <a:rPr lang="en-GB" dirty="0"/>
              <a:t>COVID 19</a:t>
            </a:r>
          </a:p>
        </p:txBody>
      </p:sp>
    </p:spTree>
    <p:extLst>
      <p:ext uri="{BB962C8B-B14F-4D97-AF65-F5344CB8AC3E}">
        <p14:creationId xmlns:p14="http://schemas.microsoft.com/office/powerpoint/2010/main" val="4150964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Picture 47">
            <a:extLst>
              <a:ext uri="{FF2B5EF4-FFF2-40B4-BE49-F238E27FC236}">
                <a16:creationId xmlns:a16="http://schemas.microsoft.com/office/drawing/2014/main" id="{87B6323F-75FD-4FFA-950D-6D013A6DC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9" name="Picture 49">
            <a:extLst>
              <a:ext uri="{FF2B5EF4-FFF2-40B4-BE49-F238E27FC236}">
                <a16:creationId xmlns:a16="http://schemas.microsoft.com/office/drawing/2014/main" id="{DA2C34EF-101A-44FE-8A31-E0A7F4776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0" name="Oval 51">
            <a:extLst>
              <a:ext uri="{FF2B5EF4-FFF2-40B4-BE49-F238E27FC236}">
                <a16:creationId xmlns:a16="http://schemas.microsoft.com/office/drawing/2014/main" id="{5C86EC89-02DB-4384-8A63-0EFFEFD1B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1" name="Picture 53">
            <a:extLst>
              <a:ext uri="{FF2B5EF4-FFF2-40B4-BE49-F238E27FC236}">
                <a16:creationId xmlns:a16="http://schemas.microsoft.com/office/drawing/2014/main" id="{54BB1565-EB36-4D75-8888-72796286D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2" name="Picture 55">
            <a:extLst>
              <a:ext uri="{FF2B5EF4-FFF2-40B4-BE49-F238E27FC236}">
                <a16:creationId xmlns:a16="http://schemas.microsoft.com/office/drawing/2014/main" id="{871DF8C3-722E-49D1-87D5-E0FB1D640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83" name="Rectangle 57">
            <a:extLst>
              <a:ext uri="{FF2B5EF4-FFF2-40B4-BE49-F238E27FC236}">
                <a16:creationId xmlns:a16="http://schemas.microsoft.com/office/drawing/2014/main" id="{93E59372-1F66-480B-ADD0-8000A0547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477FBC-E6B9-494A-A214-2B070FFE1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4358" y="1447800"/>
            <a:ext cx="5599942" cy="30969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/>
              <a:t>Knowing, understanding and predicting what your customers want - and will want in the future - is vital to the success of small to medium-sized enterprises.(Trapp,2007)</a:t>
            </a:r>
          </a:p>
        </p:txBody>
      </p:sp>
      <p:sp>
        <p:nvSpPr>
          <p:cNvPr id="84" name="Rectangle 59">
            <a:extLst>
              <a:ext uri="{FF2B5EF4-FFF2-40B4-BE49-F238E27FC236}">
                <a16:creationId xmlns:a16="http://schemas.microsoft.com/office/drawing/2014/main" id="{FD0CE3FC-4401-4B75-A9FA-680EC918A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3435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Freeform 27">
            <a:extLst>
              <a:ext uri="{FF2B5EF4-FFF2-40B4-BE49-F238E27FC236}">
                <a16:creationId xmlns:a16="http://schemas.microsoft.com/office/drawing/2014/main" id="{C79F40DA-DDDD-40EC-BF4D-6537BBB8A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93485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Freeform 5">
            <a:extLst>
              <a:ext uri="{FF2B5EF4-FFF2-40B4-BE49-F238E27FC236}">
                <a16:creationId xmlns:a16="http://schemas.microsoft.com/office/drawing/2014/main" id="{787A148E-A6D7-4B7C-A38A-F5772013D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1438400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11" name="Content Placeholder 10" descr="A close up of a person&#10;&#10;Description automatically generated">
            <a:extLst>
              <a:ext uri="{FF2B5EF4-FFF2-40B4-BE49-F238E27FC236}">
                <a16:creationId xmlns:a16="http://schemas.microsoft.com/office/drawing/2014/main" id="{E3AEC7CE-1186-4332-83D6-34A3FD9378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43855" y="1359716"/>
            <a:ext cx="3993646" cy="1906965"/>
          </a:xfrm>
          <a:prstGeom prst="rect">
            <a:avLst/>
          </a:prstGeom>
          <a:effectLst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2690E0-E9A2-434E-A439-FF454264D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spcAft>
                <a:spcPts val="600"/>
              </a:spcAft>
            </a:pPr>
            <a:fld id="{3CE5352E-9B9F-4EDC-8769-7FA3D3F814C7}" type="slidenum">
              <a:rPr lang="en-US" noProof="0" smtClean="0"/>
              <a:pPr defTabSz="914400">
                <a:spcAft>
                  <a:spcPts val="600"/>
                </a:spcAft>
              </a:pPr>
              <a:t>4</a:t>
            </a:fld>
            <a:endParaRPr lang="en-US" noProof="0"/>
          </a:p>
        </p:txBody>
      </p:sp>
      <p:pic>
        <p:nvPicPr>
          <p:cNvPr id="8" name="Content Placeholder 7" descr="A close up of a sign&#10;&#10;Description automatically generated">
            <a:extLst>
              <a:ext uri="{FF2B5EF4-FFF2-40B4-BE49-F238E27FC236}">
                <a16:creationId xmlns:a16="http://schemas.microsoft.com/office/drawing/2014/main" id="{A6FE5A03-E63F-442C-B7EE-3894C65CB55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43854" y="4619055"/>
            <a:ext cx="3990829" cy="1057569"/>
          </a:xfrm>
          <a:prstGeom prst="rect">
            <a:avLst/>
          </a:prstGeom>
          <a:effectLst/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CF8FCA-FBB6-4935-BDEC-1F2D00286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850" y="6355021"/>
            <a:ext cx="3859795" cy="304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b="0" i="0" kern="1200" noProof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ADD A FOOTER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8F8257-D928-497D-A64B-A2D1ACCAC4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855" y="6355023"/>
            <a:ext cx="2790444" cy="3047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>
              <a:spcAft>
                <a:spcPts val="600"/>
              </a:spcAft>
            </a:pPr>
            <a:fld id="{011F8E8F-7A79-47A4-A23F-F3FD3E2A15F3}" type="datetime1">
              <a:rPr lang="en-US" noProof="0" smtClean="0"/>
              <a:pPr algn="r" defTabSz="914400">
                <a:spcAft>
                  <a:spcPts val="600"/>
                </a:spcAft>
              </a:pPr>
              <a:t>6/30/2020</a:t>
            </a:fld>
            <a:endParaRPr lang="en-US" noProof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B45C58-1B15-4551-94E2-9D59111DFE5B}"/>
              </a:ext>
            </a:extLst>
          </p:cNvPr>
          <p:cNvSpPr txBox="1"/>
          <p:nvPr/>
        </p:nvSpPr>
        <p:spPr>
          <a:xfrm>
            <a:off x="1954142" y="5476569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0" tooltip="https://en.wikipedia.org/wiki/File:Tesco_Logo.sv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90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6"/>
    </mc:Choice>
    <mc:Fallback xmlns="">
      <p:transition spd="slow" advTm="169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DD206-7447-4086-AECC-363D1471D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287" y="-79967"/>
            <a:ext cx="7890553" cy="114300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Developing CRM System</a:t>
            </a:r>
            <a:br>
              <a:rPr lang="en-GB" dirty="0"/>
            </a:br>
            <a:r>
              <a:rPr lang="en-GB" sz="2200" b="1" dirty="0">
                <a:solidFill>
                  <a:schemeClr val="bg1"/>
                </a:solidFill>
              </a:rPr>
              <a:t>What are the benefits and disadvantage?</a:t>
            </a:r>
          </a:p>
        </p:txBody>
      </p:sp>
      <p:graphicFrame>
        <p:nvGraphicFramePr>
          <p:cNvPr id="17" name="Content Placeholder 16">
            <a:extLst>
              <a:ext uri="{FF2B5EF4-FFF2-40B4-BE49-F238E27FC236}">
                <a16:creationId xmlns:a16="http://schemas.microsoft.com/office/drawing/2014/main" id="{AF50DA76-30F0-4FAC-A03C-34039F6F94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7395586"/>
              </p:ext>
            </p:extLst>
          </p:nvPr>
        </p:nvGraphicFramePr>
        <p:xfrm>
          <a:off x="93252" y="198119"/>
          <a:ext cx="5072617" cy="3832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2" name="Freeform 31">
            <a:extLst>
              <a:ext uri="{FF2B5EF4-FFF2-40B4-BE49-F238E27FC236}">
                <a16:creationId xmlns:a16="http://schemas.microsoft.com/office/drawing/2014/main" id="{C89FDD9F-84AD-4824-89D2-9E286F56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E3939-F793-4588-B3D8-5241DDF64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6915" y="6355080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noProof="0"/>
              <a:t>ADD A FOOTER</a:t>
            </a:r>
          </a:p>
        </p:txBody>
      </p:sp>
      <p:sp>
        <p:nvSpPr>
          <p:cNvPr id="53" name="Rectangle 46">
            <a:extLst>
              <a:ext uri="{FF2B5EF4-FFF2-40B4-BE49-F238E27FC236}">
                <a16:creationId xmlns:a16="http://schemas.microsoft.com/office/drawing/2014/main" id="{0AFF99B9-09FA-411A-8B54-D714B2EE9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1" y="0"/>
            <a:ext cx="406254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Freeform 5">
            <a:extLst>
              <a:ext uri="{FF2B5EF4-FFF2-40B4-BE49-F238E27FC236}">
                <a16:creationId xmlns:a16="http://schemas.microsoft.com/office/drawing/2014/main" id="{7E6CE931-52B0-4AD0-991F-0648E313B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472531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6B5462-A640-42E4-92C9-E5BC29D639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54068" y="6355080"/>
            <a:ext cx="2290232" cy="304799"/>
          </a:xfrm>
        </p:spPr>
        <p:txBody>
          <a:bodyPr anchor="t">
            <a:normAutofit/>
          </a:bodyPr>
          <a:lstStyle/>
          <a:p>
            <a:pPr algn="r">
              <a:spcAft>
                <a:spcPts val="600"/>
              </a:spcAft>
            </a:pPr>
            <a:fld id="{011F8E8F-7A79-47A4-A23F-F3FD3E2A15F3}" type="datetime1">
              <a:rPr lang="en-US" noProof="0">
                <a:solidFill>
                  <a:schemeClr val="accent1"/>
                </a:solidFill>
              </a:rPr>
              <a:pPr algn="r">
                <a:spcAft>
                  <a:spcPts val="600"/>
                </a:spcAft>
              </a:pPr>
              <a:t>6/30/2020</a:t>
            </a:fld>
            <a:endParaRPr lang="en-US" noProof="0">
              <a:solidFill>
                <a:schemeClr val="accent1"/>
              </a:solidFill>
            </a:endParaRPr>
          </a:p>
        </p:txBody>
      </p:sp>
      <p:pic>
        <p:nvPicPr>
          <p:cNvPr id="8" name="Content Placeholder 7" descr="A close up of a sign&#10;&#10;Description automatically generated">
            <a:extLst>
              <a:ext uri="{FF2B5EF4-FFF2-40B4-BE49-F238E27FC236}">
                <a16:creationId xmlns:a16="http://schemas.microsoft.com/office/drawing/2014/main" id="{1ABCC904-2EC3-4AA1-8DE8-5D29FF303B2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004117" y="4831989"/>
            <a:ext cx="3882629" cy="873064"/>
          </a:xfrm>
          <a:prstGeom prst="rect">
            <a:avLst/>
          </a:prstGeom>
          <a:effectLst/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D138FED9-7840-470D-BB14-BF4696ADA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7CBA1-8B14-4C3B-9736-3C4D13A8B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CE5352E-9B9F-4EDC-8769-7FA3D3F814C7}" type="slidenum">
              <a:rPr lang="en-US" noProof="0" smtClean="0"/>
              <a:pPr>
                <a:spcAft>
                  <a:spcPts val="600"/>
                </a:spcAft>
              </a:pPr>
              <a:t>5</a:t>
            </a:fld>
            <a:endParaRPr lang="en-US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41C278-07A2-4725-A92D-AA1BF17F0334}"/>
              </a:ext>
            </a:extLst>
          </p:cNvPr>
          <p:cNvSpPr txBox="1"/>
          <p:nvPr/>
        </p:nvSpPr>
        <p:spPr>
          <a:xfrm>
            <a:off x="7828908" y="1417834"/>
            <a:ext cx="418223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Humby’s Scoring  Point Theory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Tesco does engaged with its customers benefit.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Engaging in relationship we getting the benefits from customers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Build Relationship in Loyalty ladder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Trust Face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Engage Customers</a:t>
            </a:r>
          </a:p>
        </p:txBody>
      </p:sp>
      <p:graphicFrame>
        <p:nvGraphicFramePr>
          <p:cNvPr id="16" name="Content Placeholder 16">
            <a:extLst>
              <a:ext uri="{FF2B5EF4-FFF2-40B4-BE49-F238E27FC236}">
                <a16:creationId xmlns:a16="http://schemas.microsoft.com/office/drawing/2014/main" id="{052A82BE-0F35-4F33-906F-CE46A3C8988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08431256"/>
              </p:ext>
            </p:extLst>
          </p:nvPr>
        </p:nvGraphicFramePr>
        <p:xfrm>
          <a:off x="2377075" y="3929610"/>
          <a:ext cx="5072617" cy="2810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E0FAEC17-0058-4376-AEB4-9578D2F34F9A}"/>
              </a:ext>
            </a:extLst>
          </p:cNvPr>
          <p:cNvSpPr txBox="1"/>
          <p:nvPr/>
        </p:nvSpPr>
        <p:spPr>
          <a:xfrm flipH="1">
            <a:off x="4099288" y="3612305"/>
            <a:ext cx="3242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Disadvantage</a:t>
            </a:r>
          </a:p>
        </p:txBody>
      </p:sp>
    </p:spTree>
    <p:extLst>
      <p:ext uri="{BB962C8B-B14F-4D97-AF65-F5344CB8AC3E}">
        <p14:creationId xmlns:p14="http://schemas.microsoft.com/office/powerpoint/2010/main" val="745058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1"/>
    </mc:Choice>
    <mc:Fallback xmlns="">
      <p:transition spd="slow" advTm="2811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DD206-7447-4086-AECC-363D1471D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112" y="59008"/>
            <a:ext cx="6683008" cy="873065"/>
          </a:xfrm>
        </p:spPr>
        <p:txBody>
          <a:bodyPr>
            <a:normAutofit/>
          </a:bodyPr>
          <a:lstStyle/>
          <a:p>
            <a:r>
              <a:rPr lang="en-GB" dirty="0"/>
              <a:t>Operational CRM System</a:t>
            </a:r>
          </a:p>
        </p:txBody>
      </p:sp>
      <p:graphicFrame>
        <p:nvGraphicFramePr>
          <p:cNvPr id="17" name="Content Placeholder 16">
            <a:extLst>
              <a:ext uri="{FF2B5EF4-FFF2-40B4-BE49-F238E27FC236}">
                <a16:creationId xmlns:a16="http://schemas.microsoft.com/office/drawing/2014/main" id="{AF50DA76-30F0-4FAC-A03C-34039F6F94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0165951"/>
              </p:ext>
            </p:extLst>
          </p:nvPr>
        </p:nvGraphicFramePr>
        <p:xfrm>
          <a:off x="306610" y="3395049"/>
          <a:ext cx="5072617" cy="3832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2" name="Freeform 31">
            <a:extLst>
              <a:ext uri="{FF2B5EF4-FFF2-40B4-BE49-F238E27FC236}">
                <a16:creationId xmlns:a16="http://schemas.microsoft.com/office/drawing/2014/main" id="{C89FDD9F-84AD-4824-89D2-9E286F56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E3939-F793-4588-B3D8-5241DDF64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6915" y="6355080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noProof="0"/>
              <a:t>ADD A FOOTER</a:t>
            </a:r>
          </a:p>
        </p:txBody>
      </p:sp>
      <p:sp>
        <p:nvSpPr>
          <p:cNvPr id="53" name="Rectangle 46">
            <a:extLst>
              <a:ext uri="{FF2B5EF4-FFF2-40B4-BE49-F238E27FC236}">
                <a16:creationId xmlns:a16="http://schemas.microsoft.com/office/drawing/2014/main" id="{0AFF99B9-09FA-411A-8B54-D714B2EE9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1" y="0"/>
            <a:ext cx="406254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Freeform 5">
            <a:extLst>
              <a:ext uri="{FF2B5EF4-FFF2-40B4-BE49-F238E27FC236}">
                <a16:creationId xmlns:a16="http://schemas.microsoft.com/office/drawing/2014/main" id="{7E6CE931-52B0-4AD0-991F-0648E313B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472531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6B5462-A640-42E4-92C9-E5BC29D639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54068" y="6355080"/>
            <a:ext cx="2290232" cy="304799"/>
          </a:xfrm>
        </p:spPr>
        <p:txBody>
          <a:bodyPr anchor="t">
            <a:normAutofit/>
          </a:bodyPr>
          <a:lstStyle/>
          <a:p>
            <a:pPr algn="r">
              <a:spcAft>
                <a:spcPts val="600"/>
              </a:spcAft>
            </a:pPr>
            <a:fld id="{011F8E8F-7A79-47A4-A23F-F3FD3E2A15F3}" type="datetime1">
              <a:rPr lang="en-US" noProof="0">
                <a:solidFill>
                  <a:schemeClr val="accent1"/>
                </a:solidFill>
              </a:rPr>
              <a:pPr algn="r">
                <a:spcAft>
                  <a:spcPts val="600"/>
                </a:spcAft>
              </a:pPr>
              <a:t>6/30/2020</a:t>
            </a:fld>
            <a:endParaRPr lang="en-US" noProof="0">
              <a:solidFill>
                <a:schemeClr val="accent1"/>
              </a:solidFill>
            </a:endParaRPr>
          </a:p>
        </p:txBody>
      </p:sp>
      <p:pic>
        <p:nvPicPr>
          <p:cNvPr id="8" name="Content Placeholder 7" descr="A close up of a sign&#10;&#10;Description automatically generated">
            <a:extLst>
              <a:ext uri="{FF2B5EF4-FFF2-40B4-BE49-F238E27FC236}">
                <a16:creationId xmlns:a16="http://schemas.microsoft.com/office/drawing/2014/main" id="{1ABCC904-2EC3-4AA1-8DE8-5D29FF303B2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484077" y="1384471"/>
            <a:ext cx="3882629" cy="873064"/>
          </a:xfrm>
          <a:prstGeom prst="rect">
            <a:avLst/>
          </a:prstGeom>
          <a:effectLst/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D138FED9-7840-470D-BB14-BF4696ADA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7CBA1-8B14-4C3B-9736-3C4D13A8B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CE5352E-9B9F-4EDC-8769-7FA3D3F814C7}" type="slidenum">
              <a:rPr lang="en-US" noProof="0" smtClean="0"/>
              <a:pPr>
                <a:spcAft>
                  <a:spcPts val="600"/>
                </a:spcAft>
              </a:pPr>
              <a:t>6</a:t>
            </a:fld>
            <a:endParaRPr lang="en-US" noProof="0"/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CFF619C5-020E-402D-B080-8919006B9F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06298147"/>
              </p:ext>
            </p:extLst>
          </p:nvPr>
        </p:nvGraphicFramePr>
        <p:xfrm>
          <a:off x="5664760" y="3952059"/>
          <a:ext cx="5861917" cy="2846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21" name="Picture 20" descr="A close up of a card&#10;&#10;Description automatically generated">
            <a:extLst>
              <a:ext uri="{FF2B5EF4-FFF2-40B4-BE49-F238E27FC236}">
                <a16:creationId xmlns:a16="http://schemas.microsoft.com/office/drawing/2014/main" id="{ECCF54CE-20C0-495A-8C49-30294251C31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7323202" y="3077533"/>
            <a:ext cx="2837942" cy="926592"/>
          </a:xfrm>
          <a:prstGeom prst="rect">
            <a:avLst/>
          </a:prstGeom>
        </p:spPr>
      </p:pic>
      <p:pic>
        <p:nvPicPr>
          <p:cNvPr id="25" name="Picture 24" descr="A picture containing food&#10;&#10;Description automatically generated">
            <a:extLst>
              <a:ext uri="{FF2B5EF4-FFF2-40B4-BE49-F238E27FC236}">
                <a16:creationId xmlns:a16="http://schemas.microsoft.com/office/drawing/2014/main" id="{A76F331C-36FD-4724-AC10-84FF0205E116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493160" y="2395088"/>
            <a:ext cx="3960113" cy="92659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D768CB6-D345-411F-B893-04E258CEBA9D}"/>
              </a:ext>
            </a:extLst>
          </p:cNvPr>
          <p:cNvSpPr txBox="1"/>
          <p:nvPr/>
        </p:nvSpPr>
        <p:spPr>
          <a:xfrm>
            <a:off x="9380306" y="7043112"/>
            <a:ext cx="1859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8" tooltip="http://creative-commons-images.com/handwriting/b/benefit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9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D75525-9240-44A7-9931-CF07E5C38ED0}"/>
              </a:ext>
            </a:extLst>
          </p:cNvPr>
          <p:cNvSpPr txBox="1"/>
          <p:nvPr/>
        </p:nvSpPr>
        <p:spPr>
          <a:xfrm>
            <a:off x="493160" y="1063416"/>
            <a:ext cx="59892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Operational CRM system points out development of CRM procedure to improve efficiently and productivity(Chan and Khodakarami,2014)</a:t>
            </a:r>
          </a:p>
        </p:txBody>
      </p:sp>
    </p:spTree>
    <p:extLst>
      <p:ext uri="{BB962C8B-B14F-4D97-AF65-F5344CB8AC3E}">
        <p14:creationId xmlns:p14="http://schemas.microsoft.com/office/powerpoint/2010/main" val="1605062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1"/>
    </mc:Choice>
    <mc:Fallback xmlns="">
      <p:transition spd="slow" advTm="2811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DD206-7447-4086-AECC-363D1471D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 dirty="0"/>
              <a:t>STAKEHOLDERS: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C91B638-ACC8-41F5-BEC1-620B57A0E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144" y="1448656"/>
            <a:ext cx="6456975" cy="477516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SUPPLIERS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dirty="0"/>
              <a:t>Transparency Communication                          Disruption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dirty="0"/>
              <a:t>Ethical  Sustainability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Publicity                                                         Quality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Compiling with their values and Organisation Culture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Environment Strategy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Reputation</a:t>
            </a:r>
          </a:p>
          <a:p>
            <a:pPr>
              <a:lnSpc>
                <a:spcPct val="90000"/>
              </a:lnSpc>
            </a:pPr>
            <a:endParaRPr lang="en-US" sz="1400" dirty="0"/>
          </a:p>
          <a:p>
            <a:pPr>
              <a:lnSpc>
                <a:spcPct val="90000"/>
              </a:lnSpc>
            </a:pPr>
            <a:r>
              <a:rPr lang="en-US" sz="1400" dirty="0"/>
              <a:t>Market segmentation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Customers needs </a:t>
            </a:r>
          </a:p>
          <a:p>
            <a:pPr>
              <a:lnSpc>
                <a:spcPct val="90000"/>
              </a:lnSpc>
            </a:pPr>
            <a:endParaRPr lang="en-US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Employees</a:t>
            </a:r>
          </a:p>
          <a:p>
            <a:pPr>
              <a:lnSpc>
                <a:spcPct val="90000"/>
              </a:lnSpc>
            </a:pP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Relationship</a:t>
            </a:r>
          </a:p>
          <a:p>
            <a:pPr>
              <a:lnSpc>
                <a:spcPct val="90000"/>
              </a:lnSpc>
            </a:pP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Employees Programmed Record</a:t>
            </a:r>
          </a:p>
          <a:p>
            <a:pPr>
              <a:lnSpc>
                <a:spcPct val="90000"/>
              </a:lnSpc>
            </a:pP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Opportunities</a:t>
            </a:r>
          </a:p>
          <a:p>
            <a:pPr>
              <a:lnSpc>
                <a:spcPct val="90000"/>
              </a:lnSpc>
            </a:pPr>
            <a:r>
              <a:rPr lang="en-US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Development</a:t>
            </a:r>
          </a:p>
          <a:p>
            <a:pPr>
              <a:lnSpc>
                <a:spcPct val="90000"/>
              </a:lnSpc>
            </a:pPr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 marL="0" indent="0">
              <a:lnSpc>
                <a:spcPct val="90000"/>
              </a:lnSpc>
              <a:buNone/>
            </a:pPr>
            <a:endParaRPr lang="en-US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</a:pPr>
            <a:endParaRPr lang="en-US" sz="1100" dirty="0"/>
          </a:p>
          <a:p>
            <a:pPr marL="0" indent="0">
              <a:lnSpc>
                <a:spcPct val="90000"/>
              </a:lnSpc>
              <a:buNone/>
            </a:pPr>
            <a:endParaRPr lang="en-US" sz="1100" dirty="0"/>
          </a:p>
          <a:p>
            <a:pPr marL="0" indent="0">
              <a:lnSpc>
                <a:spcPct val="90000"/>
              </a:lnSpc>
              <a:buNone/>
            </a:pPr>
            <a:endParaRPr lang="en-US" sz="1100" dirty="0"/>
          </a:p>
          <a:p>
            <a:pPr marL="0" indent="0">
              <a:lnSpc>
                <a:spcPct val="90000"/>
              </a:lnSpc>
              <a:buNone/>
            </a:pPr>
            <a:endParaRPr lang="en-US" sz="1100" dirty="0"/>
          </a:p>
          <a:p>
            <a:pPr marL="0" indent="0">
              <a:lnSpc>
                <a:spcPct val="90000"/>
              </a:lnSpc>
              <a:buNone/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 marL="0" indent="0">
              <a:lnSpc>
                <a:spcPct val="90000"/>
              </a:lnSpc>
              <a:buNone/>
            </a:pPr>
            <a:endParaRPr lang="en-US" sz="1100" dirty="0"/>
          </a:p>
        </p:txBody>
      </p:sp>
      <p:sp>
        <p:nvSpPr>
          <p:cNvPr id="101" name="Freeform 31">
            <a:extLst>
              <a:ext uri="{FF2B5EF4-FFF2-40B4-BE49-F238E27FC236}">
                <a16:creationId xmlns:a16="http://schemas.microsoft.com/office/drawing/2014/main" id="{C89FDD9F-84AD-4824-89D2-9E286F56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E3939-F793-4588-B3D8-5241DDF64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6915" y="6355080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noProof="0"/>
              <a:t>ADD A FOOTER</a:t>
            </a:r>
          </a:p>
        </p:txBody>
      </p:sp>
      <p:sp>
        <p:nvSpPr>
          <p:cNvPr id="102" name="Rectangle 89">
            <a:extLst>
              <a:ext uri="{FF2B5EF4-FFF2-40B4-BE49-F238E27FC236}">
                <a16:creationId xmlns:a16="http://schemas.microsoft.com/office/drawing/2014/main" id="{0AFF99B9-09FA-411A-8B54-D714B2EE9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1" y="0"/>
            <a:ext cx="406254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Freeform 5">
            <a:extLst>
              <a:ext uri="{FF2B5EF4-FFF2-40B4-BE49-F238E27FC236}">
                <a16:creationId xmlns:a16="http://schemas.microsoft.com/office/drawing/2014/main" id="{7E6CE931-52B0-4AD0-991F-0648E313B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472531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6B5462-A640-42E4-92C9-E5BC29D639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54068" y="6355080"/>
            <a:ext cx="2290232" cy="304799"/>
          </a:xfrm>
        </p:spPr>
        <p:txBody>
          <a:bodyPr anchor="t">
            <a:normAutofit/>
          </a:bodyPr>
          <a:lstStyle/>
          <a:p>
            <a:pPr algn="r">
              <a:spcAft>
                <a:spcPts val="600"/>
              </a:spcAft>
            </a:pPr>
            <a:fld id="{011F8E8F-7A79-47A4-A23F-F3FD3E2A15F3}" type="datetime1">
              <a:rPr lang="en-US" noProof="0">
                <a:solidFill>
                  <a:schemeClr val="accent1"/>
                </a:solidFill>
              </a:rPr>
              <a:pPr algn="r">
                <a:spcAft>
                  <a:spcPts val="600"/>
                </a:spcAft>
              </a:pPr>
              <a:t>6/30/2020</a:t>
            </a:fld>
            <a:endParaRPr lang="en-US" noProof="0">
              <a:solidFill>
                <a:schemeClr val="accent1"/>
              </a:solidFill>
            </a:endParaRPr>
          </a:p>
        </p:txBody>
      </p:sp>
      <p:pic>
        <p:nvPicPr>
          <p:cNvPr id="8" name="Content Placeholder 7" descr="A close up of a sign&#10;&#10;Description automatically generated">
            <a:extLst>
              <a:ext uri="{FF2B5EF4-FFF2-40B4-BE49-F238E27FC236}">
                <a16:creationId xmlns:a16="http://schemas.microsoft.com/office/drawing/2014/main" id="{1ABCC904-2EC3-4AA1-8DE8-5D29FF303B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29871" y="2976642"/>
            <a:ext cx="3414010" cy="904712"/>
          </a:xfrm>
          <a:prstGeom prst="rect">
            <a:avLst/>
          </a:prstGeom>
          <a:effectLst/>
        </p:spPr>
      </p:pic>
      <p:sp>
        <p:nvSpPr>
          <p:cNvPr id="104" name="Rectangle 93">
            <a:extLst>
              <a:ext uri="{FF2B5EF4-FFF2-40B4-BE49-F238E27FC236}">
                <a16:creationId xmlns:a16="http://schemas.microsoft.com/office/drawing/2014/main" id="{D138FED9-7840-470D-BB14-BF4696ADA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7CBA1-8B14-4C3B-9736-3C4D13A8B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CE5352E-9B9F-4EDC-8769-7FA3D3F814C7}" type="slidenum">
              <a:rPr lang="en-US" noProof="0" smtClean="0"/>
              <a:pPr>
                <a:spcAft>
                  <a:spcPts val="600"/>
                </a:spcAft>
              </a:pPr>
              <a:t>7</a:t>
            </a:fld>
            <a:endParaRPr lang="en-US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12C0CB-3C0C-4227-B426-CD23B51B51A2}"/>
              </a:ext>
            </a:extLst>
          </p:cNvPr>
          <p:cNvSpPr txBox="1"/>
          <p:nvPr/>
        </p:nvSpPr>
        <p:spPr>
          <a:xfrm>
            <a:off x="832942" y="3451813"/>
            <a:ext cx="62002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Customers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Aft>
                <a:spcPts val="600"/>
              </a:spcAft>
            </a:pPr>
            <a:endParaRPr lang="en-GB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98225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Freeform 7">
            <a:extLst>
              <a:ext uri="{FF2B5EF4-FFF2-40B4-BE49-F238E27FC236}">
                <a16:creationId xmlns:a16="http://schemas.microsoft.com/office/drawing/2014/main" id="{053E741A-7A7D-46A0-ACB7-0736C3293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C61CB9C-DF84-425E-928F-6B6ABABCE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4139" y="0"/>
            <a:ext cx="463828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F7ECE4AC-C37F-40D5-9FE4-F07DE92F0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906400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8" name="Content Placeholder 7" descr="A close up of a sign&#10;&#10;Description automatically generated">
            <a:extLst>
              <a:ext uri="{FF2B5EF4-FFF2-40B4-BE49-F238E27FC236}">
                <a16:creationId xmlns:a16="http://schemas.microsoft.com/office/drawing/2014/main" id="{1ABCC904-2EC3-4AA1-8DE8-5D29FF303B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00412" y="1816051"/>
            <a:ext cx="3980139" cy="1054736"/>
          </a:xfrm>
          <a:prstGeom prst="rect">
            <a:avLst/>
          </a:prstGeom>
          <a:effectLst/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7B983088-62B5-4A2F-8098-BBF212104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7CBA1-8B14-4C3B-9736-3C4D13A8B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CE5352E-9B9F-4EDC-8769-7FA3D3F814C7}" type="slidenum">
              <a:rPr lang="en-US" noProof="0" smtClean="0"/>
              <a:pPr>
                <a:spcAft>
                  <a:spcPts val="600"/>
                </a:spcAft>
              </a:pPr>
              <a:t>8</a:t>
            </a:fld>
            <a:endParaRPr lang="en-US" noProof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C91B638-ACC8-41F5-BEC1-620B57A0E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2" y="2052918"/>
            <a:ext cx="5628635" cy="4195481"/>
          </a:xfrm>
        </p:spPr>
        <p:txBody>
          <a:bodyPr>
            <a:normAutofit/>
          </a:bodyPr>
          <a:lstStyle/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E3939-F793-4588-B3D8-5241DDF64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3855" y="6380637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noProof="0"/>
              <a:t>ADD A FOOTER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6B5462-A640-42E4-92C9-E5BC29D639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99" y="6381379"/>
            <a:ext cx="2790444" cy="304799"/>
          </a:xfrm>
        </p:spPr>
        <p:txBody>
          <a:bodyPr anchor="t">
            <a:normAutofit/>
          </a:bodyPr>
          <a:lstStyle/>
          <a:p>
            <a:pPr algn="r">
              <a:spcAft>
                <a:spcPts val="600"/>
              </a:spcAft>
            </a:pPr>
            <a:fld id="{011F8E8F-7A79-47A4-A23F-F3FD3E2A15F3}" type="datetime1">
              <a:rPr lang="en-US" noProof="0">
                <a:solidFill>
                  <a:schemeClr val="accent1"/>
                </a:solidFill>
              </a:rPr>
              <a:pPr algn="r">
                <a:spcAft>
                  <a:spcPts val="600"/>
                </a:spcAft>
              </a:pPr>
              <a:t>6/30/2020</a:t>
            </a:fld>
            <a:endParaRPr lang="en-US" noProof="0">
              <a:solidFill>
                <a:schemeClr val="accent1"/>
              </a:solidFill>
            </a:endParaRPr>
          </a:p>
        </p:txBody>
      </p:sp>
      <p:pic>
        <p:nvPicPr>
          <p:cNvPr id="7" name="Picture 6" descr="A picture containing sitting, small, holding, table&#10;&#10;Description automatically generated">
            <a:extLst>
              <a:ext uri="{FF2B5EF4-FFF2-40B4-BE49-F238E27FC236}">
                <a16:creationId xmlns:a16="http://schemas.microsoft.com/office/drawing/2014/main" id="{CB021DB2-615D-464C-B00D-9C5AD5A685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563742" y="2897615"/>
            <a:ext cx="3350783" cy="3350783"/>
          </a:xfrm>
          <a:prstGeom prst="rect">
            <a:avLst/>
          </a:prstGeom>
          <a:effectLst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C882447-17DB-4A00-8AF6-0CDC8691B82D}"/>
              </a:ext>
            </a:extLst>
          </p:cNvPr>
          <p:cNvSpPr txBox="1"/>
          <p:nvPr/>
        </p:nvSpPr>
        <p:spPr>
          <a:xfrm>
            <a:off x="8863340" y="2316677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en.wikipedia.org/wiki/File:Tesco_Logo.sv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4A8622-006F-4F48-A62E-15B42FB03037}"/>
              </a:ext>
            </a:extLst>
          </p:cNvPr>
          <p:cNvSpPr txBox="1"/>
          <p:nvPr/>
        </p:nvSpPr>
        <p:spPr>
          <a:xfrm>
            <a:off x="9341541" y="6657945"/>
            <a:ext cx="285045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art1010shawfall18.commons.gc.cuny.edu/2018/11/09/chapter-2-summar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graphicFrame>
        <p:nvGraphicFramePr>
          <p:cNvPr id="3" name="Table 10">
            <a:extLst>
              <a:ext uri="{FF2B5EF4-FFF2-40B4-BE49-F238E27FC236}">
                <a16:creationId xmlns:a16="http://schemas.microsoft.com/office/drawing/2014/main" id="{EB218B12-42F0-4F8A-ABF2-68733E2731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8439594"/>
              </p:ext>
            </p:extLst>
          </p:nvPr>
        </p:nvGraphicFramePr>
        <p:xfrm>
          <a:off x="121007" y="369870"/>
          <a:ext cx="6378564" cy="56692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189282">
                  <a:extLst>
                    <a:ext uri="{9D8B030D-6E8A-4147-A177-3AD203B41FA5}">
                      <a16:colId xmlns:a16="http://schemas.microsoft.com/office/drawing/2014/main" val="3345997444"/>
                    </a:ext>
                  </a:extLst>
                </a:gridCol>
                <a:gridCol w="3189282">
                  <a:extLst>
                    <a:ext uri="{9D8B030D-6E8A-4147-A177-3AD203B41FA5}">
                      <a16:colId xmlns:a16="http://schemas.microsoft.com/office/drawing/2014/main" val="3263491306"/>
                    </a:ext>
                  </a:extLst>
                </a:gridCol>
              </a:tblGrid>
              <a:tr h="2907202">
                <a:tc>
                  <a:txBody>
                    <a:bodyPr/>
                    <a:lstStyle/>
                    <a:p>
                      <a:r>
                        <a:rPr lang="en-GB" dirty="0"/>
                        <a:t>STRENGTH</a:t>
                      </a:r>
                    </a:p>
                    <a:p>
                      <a:r>
                        <a:rPr lang="en-GB" dirty="0"/>
                        <a:t>Expanding: Growing in numbers of stores</a:t>
                      </a:r>
                    </a:p>
                    <a:p>
                      <a:r>
                        <a:rPr lang="en-GB" dirty="0"/>
                        <a:t>Supply Chain of Network</a:t>
                      </a:r>
                    </a:p>
                    <a:p>
                      <a:r>
                        <a:rPr lang="en-GB" dirty="0"/>
                        <a:t>Competitive with Aldi Supermarket</a:t>
                      </a:r>
                    </a:p>
                    <a:p>
                      <a:r>
                        <a:rPr lang="en-GB" dirty="0"/>
                        <a:t>Quality</a:t>
                      </a:r>
                    </a:p>
                    <a:p>
                      <a:r>
                        <a:rPr lang="en-GB" dirty="0"/>
                        <a:t>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</a:t>
                      </a:r>
                    </a:p>
                    <a:p>
                      <a:r>
                        <a:rPr lang="en-GB" dirty="0"/>
                        <a:t>Poor Performance in specific department and store abroad</a:t>
                      </a:r>
                    </a:p>
                    <a:p>
                      <a:r>
                        <a:rPr lang="en-GB" dirty="0"/>
                        <a:t>Market Segmentation</a:t>
                      </a:r>
                    </a:p>
                    <a:p>
                      <a:r>
                        <a:rPr lang="en-GB" dirty="0"/>
                        <a:t>Lack of Management Training</a:t>
                      </a:r>
                    </a:p>
                    <a:p>
                      <a:r>
                        <a:rPr lang="en-GB" dirty="0"/>
                        <a:t>Customer Relationship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2448566"/>
                  </a:ext>
                </a:extLst>
              </a:tr>
              <a:tr h="943778">
                <a:tc>
                  <a:txBody>
                    <a:bodyPr/>
                    <a:lstStyle/>
                    <a:p>
                      <a:r>
                        <a:rPr lang="en-GB" dirty="0"/>
                        <a:t>OPPTURNITIES</a:t>
                      </a:r>
                    </a:p>
                    <a:p>
                      <a:r>
                        <a:rPr lang="en-GB" dirty="0"/>
                        <a:t>Emerge with Bookers</a:t>
                      </a:r>
                    </a:p>
                    <a:p>
                      <a:r>
                        <a:rPr lang="en-GB" dirty="0"/>
                        <a:t>Publicity</a:t>
                      </a:r>
                    </a:p>
                    <a:p>
                      <a:r>
                        <a:rPr lang="en-GB" dirty="0"/>
                        <a:t>Development</a:t>
                      </a:r>
                    </a:p>
                    <a:p>
                      <a:r>
                        <a:rPr lang="en-GB" dirty="0"/>
                        <a:t>Loyalty Ladder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 </a:t>
                      </a:r>
                    </a:p>
                    <a:p>
                      <a:r>
                        <a:rPr lang="en-GB" dirty="0"/>
                        <a:t>Sales Growth during this Pandemic 2020</a:t>
                      </a:r>
                    </a:p>
                    <a:p>
                      <a:r>
                        <a:rPr lang="en-GB" dirty="0"/>
                        <a:t>Economic disruption</a:t>
                      </a:r>
                    </a:p>
                    <a:p>
                      <a:r>
                        <a:rPr lang="en-GB" dirty="0"/>
                        <a:t>Brexit</a:t>
                      </a:r>
                    </a:p>
                    <a:p>
                      <a:r>
                        <a:rPr lang="en-GB" dirty="0"/>
                        <a:t>Transparency in Communication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98541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4062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188A28-0F2E-45EB-BCCA-144EDA972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3DBD1-F259-4AEB-A7D9-D728D6E04490}" type="datetime1">
              <a:rPr lang="en-US" noProof="0" smtClean="0"/>
              <a:t>6/30/2020</a:t>
            </a:fld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7E1D21-54B4-4F36-8CD6-754E39965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5E0D9-AE2C-4018-BE0C-9CA7213E1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9</a:t>
            </a:fld>
            <a:endParaRPr lang="en-US" noProof="0" dirty="0"/>
          </a:p>
        </p:txBody>
      </p:sp>
      <p:pic>
        <p:nvPicPr>
          <p:cNvPr id="6" name="Picture 5" descr="A close up of a street sign on a pole&#10;&#10;Description automatically generated">
            <a:extLst>
              <a:ext uri="{FF2B5EF4-FFF2-40B4-BE49-F238E27FC236}">
                <a16:creationId xmlns:a16="http://schemas.microsoft.com/office/drawing/2014/main" id="{0C130B76-1E96-4E94-A2EE-E482CAA514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4112" y="101997"/>
            <a:ext cx="5084896" cy="76768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9C173F0-9445-4BCE-9BFB-D21C1C4D80E8}"/>
              </a:ext>
            </a:extLst>
          </p:cNvPr>
          <p:cNvSpPr txBox="1"/>
          <p:nvPr/>
        </p:nvSpPr>
        <p:spPr>
          <a:xfrm>
            <a:off x="667820" y="869684"/>
            <a:ext cx="9441951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sng" strike="noStrike" dirty="0">
                <a:solidFill>
                  <a:srgbClr val="000000"/>
                </a:solidFill>
                <a:effectLst/>
                <a:latin typeface="Open Sans"/>
              </a:rPr>
              <a:t>Websites</a:t>
            </a:r>
          </a:p>
          <a:p>
            <a:endParaRPr lang="en-GB" b="0" i="0" u="sng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Butler, S., 2018.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Tesco Posts Highest Growth In Seven Years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. [online] The Guardian.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  <a:hlinkClick r:id="rId4"/>
              </a:rPr>
              <a:t>https://www.theguardian.com/business/2018/jun/15/tesco-posts-highest-growth-in-seven-years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[Accessed 30 June 2020].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Tesco PLC. n.d.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Our Businesses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. [online]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  <a:hlinkClick r:id="rId5"/>
              </a:rPr>
              <a:t>https://www.tescoplc.com/about/our-businesses/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[Accessed 23 June 2020].</a:t>
            </a: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Fratellone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,P.,2018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Smart Energy International. 2018.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Customer Relationship Management Systems With TESCO's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[online]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  <a:hlinkClick r:id="rId6"/>
              </a:rPr>
              <a:t>https://www.smart-energy.com/industry-sectors/customer-relationship-management/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[Accessed 30 June 2020].</a:t>
            </a:r>
          </a:p>
          <a:p>
            <a:endParaRPr lang="en-GB" dirty="0">
              <a:solidFill>
                <a:srgbClr val="000000"/>
              </a:solidFill>
              <a:latin typeface="Open Sans"/>
            </a:endParaRPr>
          </a:p>
          <a:p>
            <a:r>
              <a:rPr lang="en-GB" u="sng" dirty="0">
                <a:solidFill>
                  <a:srgbClr val="000000"/>
                </a:solidFill>
                <a:latin typeface="Open Sans"/>
              </a:rPr>
              <a:t>Journal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Chan, Y. and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/>
              </a:rPr>
              <a:t>Khodakarami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, F., 2014. Exploring the role of customer relationship management (CRM) systems in customer knowledge creation.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Information &amp; Management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, [online] 51, pp.27-42. Available at: &lt;http://ww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/>
              </a:rPr>
              <a:t>w.els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/>
              </a:rPr>
              <a:t>evier.c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o m/lo c ate/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/>
              </a:rPr>
              <a:t>im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&gt;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[Accessed 27 June 2020].</a:t>
            </a: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dirty="0">
                <a:solidFill>
                  <a:srgbClr val="000000"/>
                </a:solidFill>
                <a:latin typeface="Open Sans"/>
              </a:rPr>
              <a:t> </a:t>
            </a:r>
          </a:p>
          <a:p>
            <a:endParaRPr lang="en-GB" dirty="0">
              <a:solidFill>
                <a:srgbClr val="000000"/>
              </a:solidFill>
              <a:latin typeface="Open 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8999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EEA4D3-6055-4C9A-A60F-9625064E1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3DBD1-F259-4AEB-A7D9-D728D6E04490}" type="datetime1">
              <a:rPr lang="en-US" noProof="0" smtClean="0"/>
              <a:t>7/1/2020</a:t>
            </a:fld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D76655-531C-4836-B6B6-555BD52EB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355F96-282F-408D-8059-CD3F8EC86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5352E-9B9F-4EDC-8769-7FA3D3F814C7}" type="slidenum">
              <a:rPr lang="en-US" noProof="0" smtClean="0"/>
              <a:t>10</a:t>
            </a:fld>
            <a:endParaRPr lang="en-US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9A414D-55B6-46F0-A6B0-73984A78C60E}"/>
              </a:ext>
            </a:extLst>
          </p:cNvPr>
          <p:cNvSpPr txBox="1"/>
          <p:nvPr/>
        </p:nvSpPr>
        <p:spPr>
          <a:xfrm>
            <a:off x="698643" y="421241"/>
            <a:ext cx="9569363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b="0" i="0" u="sng" strike="noStrike" dirty="0">
                <a:solidFill>
                  <a:srgbClr val="000000"/>
                </a:solidFill>
                <a:effectLst/>
                <a:latin typeface="Open Sans"/>
              </a:rPr>
              <a:t>Website</a:t>
            </a:r>
          </a:p>
          <a:p>
            <a:endParaRPr lang="en-GB" b="0" i="0" u="sng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Tesco PLC. 2020.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Our History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. [online]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  <a:hlinkClick r:id="rId2"/>
              </a:rPr>
              <a:t>https://www.tescoplc.com/about/our-history/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[Accessed 22 June 2020].</a:t>
            </a:r>
          </a:p>
          <a:p>
            <a:endParaRPr lang="en-GB" dirty="0">
              <a:solidFill>
                <a:srgbClr val="000000"/>
              </a:solidFill>
              <a:latin typeface="Open Sans"/>
            </a:endParaRPr>
          </a:p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/>
              </a:rPr>
              <a:t>Tharbaral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, R., 2017.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Advantages And Disadvantages Of CRM - Target Integration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. [online] Target Integration.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  <a:hlinkClick r:id="rId3"/>
              </a:rPr>
              <a:t>https://www.targetintegration.com/advantages-and-disadvantages-of-crm/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[Accessed 22 June 2020].</a:t>
            </a: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Marks, G., 2020.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On CRM: How Companies Are Leveraging Their CRM Systems To Help Navigate Through COVID-19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. [online] Forbes.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  <a:hlinkClick r:id="rId4"/>
              </a:rPr>
              <a:t>https://www.forbes.com/sites/quickerbettertech/2020/03/20/on-crm-how-companies-are-leveraging-their-crm-systems-to-help-navigate-through-covid-19/#46a3affd4fb8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[Accessed 26 June 2020].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Tesco PLC. 2020.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Performance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. [online] Available at: &lt;</a:t>
            </a:r>
            <a:r>
              <a:rPr lang="en-GB" b="0" i="0" u="sng" strike="noStrike" dirty="0">
                <a:solidFill>
                  <a:srgbClr val="000000"/>
                </a:solidFill>
                <a:effectLst/>
                <a:latin typeface="Open Sans"/>
              </a:rPr>
              <a:t>https://www.tescoplc.com/sustainability/performance/&gt; 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[Accessed 25 June 2020].</a:t>
            </a:r>
          </a:p>
          <a:p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/>
              </a:rPr>
              <a:t>Waerner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, J., 2017.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Are Tesco, 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&amp;quot"/>
              </a:rPr>
              <a:t>Sainsbury’S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 And Morrisons Ready For Brexit?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. [online] IG.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  <a:hlinkClick r:id="rId5"/>
              </a:rPr>
              <a:t>https://www.ig.com/uk/news-and-trade-ideas/are-tesco--sainsburys-and-morrisons-ready-for-brexit--190923#information-banner-dismiss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[Accessed 24 June 2020].</a:t>
            </a: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endParaRPr lang="en-GB" dirty="0">
              <a:solidFill>
                <a:srgbClr val="000000"/>
              </a:solidFill>
              <a:latin typeface="Open 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70860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2ED8EA1-008C-433D-98F5-3BCF82FDB0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67" y="904006"/>
            <a:ext cx="9478540" cy="5049988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7A0BD4-A64F-45D8-A4D5-AF81D63BA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CE5352E-9B9F-4EDC-8769-7FA3D3F814C7}" type="slidenum">
              <a:rPr lang="en-US" noProof="0"/>
              <a:pPr>
                <a:spcAft>
                  <a:spcPts val="600"/>
                </a:spcAft>
              </a:pPr>
              <a:t>11</a:t>
            </a:fld>
            <a:endParaRPr lang="en-US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3EF47A-78C0-4565-8722-5AFBC7C43C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155639" y="1790701"/>
            <a:ext cx="990599" cy="3047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C23DBD1-F259-4AEB-A7D9-D728D6E04490}" type="datetime1">
              <a:rPr lang="en-US" noProof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7/1/2020</a:t>
            </a:fld>
            <a:endParaRPr lang="en-US" noProof="0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4C64E1-0515-41C0-9014-85A2F092A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noProof="0">
                <a:solidFill>
                  <a:srgbClr val="FFFFFF"/>
                </a:solidFill>
              </a:rPr>
              <a:t>ADD A FOOTER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929B54-E8D8-4DBE-8D6A-45D9C955DF52}"/>
              </a:ext>
            </a:extLst>
          </p:cNvPr>
          <p:cNvSpPr txBox="1"/>
          <p:nvPr/>
        </p:nvSpPr>
        <p:spPr>
          <a:xfrm>
            <a:off x="636998" y="380144"/>
            <a:ext cx="963740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Mack, S., n.d.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Weakness Of Market Segmentation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. [online] Small Business - Chron.com.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  <a:hlinkClick r:id="rId4"/>
              </a:rPr>
              <a:t>https://smallbusiness.chron.com/weakness-market-segmentation-65300.html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[Accessed 23 June 2020].</a:t>
            </a:r>
          </a:p>
          <a:p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Mc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Open Sans"/>
              </a:rPr>
              <a:t>Elhatton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, N., 2009.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Tesco Adopts CRM Software To Improve Customer Handling In Call Centres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. [online] Campaignlive.co.uk.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  <a:hlinkClick r:id="rId5"/>
              </a:rPr>
              <a:t>https://www.campaignlive.co.uk/article/tesco-adopts-crm-software-improve-customer-handling-call-centres/896708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[Accessed 1 June 2020].</a:t>
            </a:r>
          </a:p>
          <a:p>
            <a:endParaRPr lang="en-GB" dirty="0">
              <a:solidFill>
                <a:srgbClr val="000000"/>
              </a:solidFill>
              <a:latin typeface="Open Sans"/>
            </a:endParaRP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144834-89F4-4CAA-9ED8-46071C37C72B}"/>
              </a:ext>
            </a:extLst>
          </p:cNvPr>
          <p:cNvSpPr txBox="1"/>
          <p:nvPr/>
        </p:nvSpPr>
        <p:spPr>
          <a:xfrm>
            <a:off x="694541" y="2690336"/>
            <a:ext cx="7076575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Trapp, R., 2007.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&amp;quot"/>
              </a:rPr>
              <a:t>How Customer Relationship Management Systems Can Be Of Benefit To Your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. [online] The Independent. Available at: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  <a:hlinkClick r:id="rId6"/>
              </a:rPr>
              <a:t>https://www.independent.co.uk/news/business/sme/how-customer-relationship-management-systems-can-be-of-benefit-to-your-business-5333324.html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/>
              </a:rPr>
              <a:t> [Accessed 23 June 2020].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5802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2A47430-C725-4DCD-9053-3498D56D74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4BED453-9FB1-4982-A2CE-02B1DAF46AE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A17391F-2502-4070-B520-AB23643635E8}">
  <ds:schemaRefs>
    <ds:schemaRef ds:uri="http://schemas.microsoft.com/office/2006/metadata/properties"/>
    <ds:schemaRef ds:uri="http://purl.org/dc/elements/1.1/"/>
    <ds:schemaRef ds:uri="http://purl.org/dc/terms/"/>
    <ds:schemaRef ds:uri="http://www.w3.org/XML/1998/namespace"/>
    <ds:schemaRef ds:uri="http://schemas.microsoft.com/office/infopath/2007/PartnerControls"/>
    <ds:schemaRef ds:uri="16c05727-aa75-4e4a-9b5f-8a80a1165891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988</Words>
  <Application>Microsoft Office PowerPoint</Application>
  <PresentationFormat>Widescreen</PresentationFormat>
  <Paragraphs>201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&amp;quot</vt:lpstr>
      <vt:lpstr>Arial</vt:lpstr>
      <vt:lpstr>Calibri</vt:lpstr>
      <vt:lpstr>Century Gothic</vt:lpstr>
      <vt:lpstr>Open Sans</vt:lpstr>
      <vt:lpstr>Stencil</vt:lpstr>
      <vt:lpstr>tesco-bold</vt:lpstr>
      <vt:lpstr>Wingdings</vt:lpstr>
      <vt:lpstr>Wingdings 3</vt:lpstr>
      <vt:lpstr>Ion</vt:lpstr>
      <vt:lpstr>Understanding and Engaging in the Customer Experience</vt:lpstr>
      <vt:lpstr>PowerPoint Presentation</vt:lpstr>
      <vt:lpstr>PowerPoint Presentation</vt:lpstr>
      <vt:lpstr>Knowing, understanding and predicting what your customers want - and will want in the future - is vital to the success of small to medium-sized enterprises.(Trapp,2007)</vt:lpstr>
      <vt:lpstr>Developing CRM System What are the benefits and disadvantage?</vt:lpstr>
      <vt:lpstr>Operational CRM System</vt:lpstr>
      <vt:lpstr>STAKEHOLDERS: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2020-07-01T03:10:59Z</dcterms:created>
  <dcterms:modified xsi:type="dcterms:W3CDTF">2020-07-01T03:37:31Z</dcterms:modified>
</cp:coreProperties>
</file>