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8"/>
  </p:notesMasterIdLst>
  <p:sldIdLst>
    <p:sldId id="260" r:id="rId2"/>
    <p:sldId id="258" r:id="rId3"/>
    <p:sldId id="266" r:id="rId4"/>
    <p:sldId id="267" r:id="rId5"/>
    <p:sldId id="268" r:id="rId6"/>
    <p:sldId id="259"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37" autoAdjust="0"/>
    <p:restoredTop sz="94567" autoAdjust="0"/>
  </p:normalViewPr>
  <p:slideViewPr>
    <p:cSldViewPr snapToGrid="0" snapToObjects="1">
      <p:cViewPr>
        <p:scale>
          <a:sx n="90" d="100"/>
          <a:sy n="90" d="100"/>
        </p:scale>
        <p:origin x="-930" y="6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740AF8-7C62-904F-BCD6-54E508F0F652}" type="datetimeFigureOut">
              <a:rPr lang="en-US" smtClean="0"/>
              <a:t>4/18/2018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BC2D04-2630-7B47-9A7E-CBBBA1536A46}" type="slidenum">
              <a:rPr lang="en-US" smtClean="0"/>
              <a:t>‹#›</a:t>
            </a:fld>
            <a:endParaRPr lang="en-US" dirty="0"/>
          </a:p>
        </p:txBody>
      </p:sp>
    </p:spTree>
    <p:extLst>
      <p:ext uri="{BB962C8B-B14F-4D97-AF65-F5344CB8AC3E}">
        <p14:creationId xmlns:p14="http://schemas.microsoft.com/office/powerpoint/2010/main" val="66648176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the submission page we used orange restaurant</a:t>
            </a:r>
            <a:r>
              <a:rPr lang="en-US" baseline="0" dirty="0" smtClean="0"/>
              <a:t> logo used with permission from the family who own the business</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1</a:t>
            </a:fld>
            <a:endParaRPr lang="en-US" dirty="0"/>
          </a:p>
        </p:txBody>
      </p:sp>
    </p:spTree>
    <p:extLst>
      <p:ext uri="{BB962C8B-B14F-4D97-AF65-F5344CB8AC3E}">
        <p14:creationId xmlns:p14="http://schemas.microsoft.com/office/powerpoint/2010/main" val="3317525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a:t>
            </a:r>
            <a:r>
              <a:rPr lang="en-US" baseline="0" dirty="0" smtClean="0"/>
              <a:t> this part the group leader for sapphire Khaled </a:t>
            </a:r>
            <a:r>
              <a:rPr lang="en-US" baseline="0" dirty="0" err="1" smtClean="0"/>
              <a:t>Hussain</a:t>
            </a:r>
            <a:r>
              <a:rPr lang="en-US" baseline="0" dirty="0" smtClean="0"/>
              <a:t> has made the template for the entire project also this introduction whole point was this project looks nice this design was </a:t>
            </a:r>
            <a:r>
              <a:rPr lang="en-US" baseline="0" dirty="0" err="1" smtClean="0"/>
              <a:t>choosen</a:t>
            </a:r>
            <a:r>
              <a:rPr lang="en-US" baseline="0" dirty="0" smtClean="0"/>
              <a:t> by the group vote. </a:t>
            </a:r>
            <a:r>
              <a:rPr lang="en-US" dirty="0" smtClean="0"/>
              <a:t>The pictures</a:t>
            </a:r>
            <a:r>
              <a:rPr lang="en-US" baseline="0" dirty="0" smtClean="0"/>
              <a:t> of the four orange pieces was taken from Google image and the logo was taken from the original orange </a:t>
            </a:r>
            <a:r>
              <a:rPr lang="en-US" baseline="0" dirty="0" err="1" smtClean="0"/>
              <a:t>caf</a:t>
            </a:r>
            <a:r>
              <a:rPr lang="fr-FR" baseline="0" dirty="0" err="1" smtClean="0"/>
              <a:t>é</a:t>
            </a:r>
            <a:r>
              <a:rPr lang="en-US" baseline="0" dirty="0" smtClean="0"/>
              <a:t> with consent of the ownership.</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2</a:t>
            </a:fld>
            <a:endParaRPr lang="en-US"/>
          </a:p>
        </p:txBody>
      </p:sp>
    </p:spTree>
    <p:extLst>
      <p:ext uri="{BB962C8B-B14F-4D97-AF65-F5344CB8AC3E}">
        <p14:creationId xmlns:p14="http://schemas.microsoft.com/office/powerpoint/2010/main" val="4137905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Ruhena</a:t>
            </a:r>
            <a:r>
              <a:rPr lang="en-US" dirty="0" smtClean="0"/>
              <a:t> </a:t>
            </a:r>
            <a:r>
              <a:rPr lang="en-US" dirty="0" err="1" smtClean="0"/>
              <a:t>sardar</a:t>
            </a:r>
            <a:r>
              <a:rPr lang="en-US" dirty="0" smtClean="0"/>
              <a:t> 1604279 project planning and </a:t>
            </a:r>
            <a:r>
              <a:rPr lang="en-US" dirty="0" err="1" smtClean="0"/>
              <a:t>schudules</a:t>
            </a:r>
            <a:r>
              <a:rPr lang="en-US" dirty="0" smtClean="0"/>
              <a:t> </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3</a:t>
            </a:fld>
            <a:endParaRPr lang="en-US" dirty="0"/>
          </a:p>
        </p:txBody>
      </p:sp>
    </p:spTree>
    <p:extLst>
      <p:ext uri="{BB962C8B-B14F-4D97-AF65-F5344CB8AC3E}">
        <p14:creationId xmlns:p14="http://schemas.microsoft.com/office/powerpoint/2010/main" val="1115381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ruhanana</a:t>
            </a:r>
            <a:r>
              <a:rPr lang="en-US" dirty="0" smtClean="0"/>
              <a:t> </a:t>
            </a:r>
            <a:r>
              <a:rPr lang="en-US" dirty="0" err="1" smtClean="0"/>
              <a:t>sardar</a:t>
            </a:r>
            <a:r>
              <a:rPr lang="en-US" dirty="0" smtClean="0"/>
              <a:t> 1604279 project planning and </a:t>
            </a:r>
            <a:r>
              <a:rPr lang="en-US" dirty="0" err="1" smtClean="0"/>
              <a:t>schudules</a:t>
            </a:r>
            <a:r>
              <a:rPr lang="en-US" dirty="0" smtClean="0"/>
              <a:t> </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4</a:t>
            </a:fld>
            <a:endParaRPr lang="en-US" dirty="0"/>
          </a:p>
        </p:txBody>
      </p:sp>
    </p:spTree>
    <p:extLst>
      <p:ext uri="{BB962C8B-B14F-4D97-AF65-F5344CB8AC3E}">
        <p14:creationId xmlns:p14="http://schemas.microsoft.com/office/powerpoint/2010/main" val="1086794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ruhna</a:t>
            </a:r>
            <a:r>
              <a:rPr lang="en-US" dirty="0" smtClean="0"/>
              <a:t> </a:t>
            </a:r>
            <a:r>
              <a:rPr lang="en-US" dirty="0" err="1" smtClean="0"/>
              <a:t>sardar</a:t>
            </a:r>
            <a:r>
              <a:rPr lang="en-US" dirty="0" smtClean="0"/>
              <a:t> 1604279 project planning and </a:t>
            </a:r>
            <a:r>
              <a:rPr lang="en-US" dirty="0" err="1" smtClean="0"/>
              <a:t>schudules</a:t>
            </a:r>
            <a:r>
              <a:rPr lang="en-US" dirty="0" smtClean="0"/>
              <a:t> </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5</a:t>
            </a:fld>
            <a:endParaRPr lang="en-US" dirty="0"/>
          </a:p>
        </p:txBody>
      </p:sp>
    </p:spTree>
    <p:extLst>
      <p:ext uri="{BB962C8B-B14F-4D97-AF65-F5344CB8AC3E}">
        <p14:creationId xmlns:p14="http://schemas.microsoft.com/office/powerpoint/2010/main" val="1155776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Thank you for watching this brings to the end of the power point presentation for the orange caf</a:t>
            </a:r>
            <a:r>
              <a:rPr lang="fr-FR" dirty="0" smtClean="0"/>
              <a:t>é</a:t>
            </a:r>
            <a:r>
              <a:rPr lang="en-US" dirty="0" smtClean="0"/>
              <a:t>. The pictures</a:t>
            </a:r>
            <a:r>
              <a:rPr lang="en-US" baseline="0" dirty="0" smtClean="0"/>
              <a:t> of the four orange pieces was taken from Google image and the logo was taken from the original orange caf</a:t>
            </a:r>
            <a:r>
              <a:rPr lang="fr-FR" baseline="0" dirty="0" smtClean="0"/>
              <a:t>é</a:t>
            </a:r>
            <a:r>
              <a:rPr lang="en-US" baseline="0" dirty="0" smtClean="0"/>
              <a:t> with consent of the ownership.</a:t>
            </a:r>
            <a:endParaRPr lang="en-US" dirty="0"/>
          </a:p>
        </p:txBody>
      </p:sp>
      <p:sp>
        <p:nvSpPr>
          <p:cNvPr id="4" name="Slide Number Placeholder 3"/>
          <p:cNvSpPr>
            <a:spLocks noGrp="1"/>
          </p:cNvSpPr>
          <p:nvPr>
            <p:ph type="sldNum" sz="quarter" idx="10"/>
          </p:nvPr>
        </p:nvSpPr>
        <p:spPr/>
        <p:txBody>
          <a:bodyPr/>
          <a:lstStyle/>
          <a:p>
            <a:fld id="{40BC2D04-2630-7B47-9A7E-CBBBA1536A46}" type="slidenum">
              <a:rPr lang="en-US" smtClean="0"/>
              <a:t>6</a:t>
            </a:fld>
            <a:endParaRPr lang="en-US" dirty="0"/>
          </a:p>
        </p:txBody>
      </p:sp>
    </p:spTree>
    <p:extLst>
      <p:ext uri="{BB962C8B-B14F-4D97-AF65-F5344CB8AC3E}">
        <p14:creationId xmlns:p14="http://schemas.microsoft.com/office/powerpoint/2010/main" val="1158140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A98AF03-7270-45C2-A683-C5E353EF01A5}" type="datetime4">
              <a:rPr lang="en-US" smtClean="0"/>
              <a:pPr/>
              <a:t>April 18, 2018</a:t>
            </a:fld>
            <a:endParaRPr lang="en-US"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B37D5FE-740C-46F5-801A-FA5477D9711F}" type="slidenum">
              <a:rPr lang="en-US" smtClean="0"/>
              <a:pPr/>
              <a:t>‹#›</a:t>
            </a:fld>
            <a:endParaRPr lang="en-US"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April 18,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7EAE1-CAAC-4AEF-919E-158692B1E55E}" type="datetime4">
              <a:rPr lang="en-US" smtClean="0"/>
              <a:pPr/>
              <a:t>April 18,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525A706-D8F2-4D1A-855A-CADC92600C26}" type="datetime4">
              <a:rPr lang="en-US" smtClean="0"/>
              <a:pPr/>
              <a:t>April 18, 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dirty="0"/>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April 18, 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3127EC2-47FB-48A1-8644-C8A81DDAA119}" type="datetime4">
              <a:rPr lang="en-US" smtClean="0"/>
              <a:pPr/>
              <a:t>April 18, 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April 18, 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3FC49BF1-FCD3-4395-8FF6-0047AF66228E}" type="datetime4">
              <a:rPr lang="en-US" smtClean="0"/>
              <a:pPr/>
              <a:t>April 18, 2018</a:t>
            </a:fld>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dirty="0"/>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861222-2C8B-4501-BE87-6797EC025925}" type="datetime4">
              <a:rPr lang="en-US" smtClean="0"/>
              <a:pPr/>
              <a:t>April 18, 2018</a:t>
            </a:fld>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2FB5AFD-D735-4504-A039-ADEBB6448D55}" type="datetime4">
              <a:rPr lang="en-US" smtClean="0"/>
              <a:pPr/>
              <a:t>April 18,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B5C8118-FB93-4E87-B380-0175F2FE2167}" type="datetime4">
              <a:rPr lang="en-US" smtClean="0"/>
              <a:pPr/>
              <a:t>April 18, 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6C01193-8287-4834-A286-6B880643E934}" type="datetime4">
              <a:rPr lang="en-US" smtClean="0"/>
              <a:pPr/>
              <a:t>April 18, 2018</a:t>
            </a:fld>
            <a:endParaRPr lang="en-US" dirty="0"/>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B37D5FE-740C-46F5-801A-FA5477D9711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4331" y="1047962"/>
            <a:ext cx="6993669" cy="5493810"/>
          </a:xfrm>
          <a:prstGeom prst="rect">
            <a:avLst/>
          </a:prstGeom>
          <a:noFill/>
        </p:spPr>
        <p:txBody>
          <a:bodyPr wrap="square" rtlCol="0">
            <a:spAutoFit/>
          </a:bodyPr>
          <a:lstStyle/>
          <a:p>
            <a:endParaRPr lang="en-GB" sz="900" dirty="0"/>
          </a:p>
          <a:p>
            <a:endParaRPr lang="en-GB" sz="900" dirty="0" smtClean="0"/>
          </a:p>
          <a:p>
            <a:endParaRPr lang="en-GB" sz="900" dirty="0"/>
          </a:p>
          <a:p>
            <a:endParaRPr lang="en-GB" sz="900" dirty="0" smtClean="0"/>
          </a:p>
          <a:p>
            <a:endParaRPr lang="en-GB" sz="900" dirty="0"/>
          </a:p>
          <a:p>
            <a:endParaRPr lang="en-GB" sz="900" dirty="0" smtClean="0"/>
          </a:p>
          <a:p>
            <a:endParaRPr lang="en-GB" sz="900" dirty="0"/>
          </a:p>
          <a:p>
            <a:endParaRPr lang="en-GB" sz="900" dirty="0" smtClean="0"/>
          </a:p>
          <a:p>
            <a:endParaRPr lang="en-GB" sz="900" dirty="0"/>
          </a:p>
          <a:p>
            <a:endParaRPr lang="en-GB" sz="900" dirty="0" smtClean="0"/>
          </a:p>
          <a:p>
            <a:endParaRPr lang="en-GB" sz="900" dirty="0"/>
          </a:p>
          <a:p>
            <a:endParaRPr lang="en-GB" sz="900" dirty="0" smtClean="0"/>
          </a:p>
          <a:p>
            <a:r>
              <a:rPr lang="en-GB" sz="900" dirty="0" smtClean="0"/>
              <a:t>Skills </a:t>
            </a:r>
            <a:r>
              <a:rPr lang="en-GB" sz="900" dirty="0"/>
              <a:t>for the Workplace</a:t>
            </a:r>
            <a:br>
              <a:rPr lang="en-GB" sz="900" dirty="0"/>
            </a:br>
            <a:r>
              <a:rPr lang="en-GB" sz="900" dirty="0"/>
              <a:t>Module Assignment Submission </a:t>
            </a:r>
            <a:br>
              <a:rPr lang="en-GB" sz="900" dirty="0"/>
            </a:br>
            <a:endParaRPr lang="en-US" sz="900" dirty="0"/>
          </a:p>
          <a:p>
            <a:r>
              <a:rPr lang="en-GB" sz="900" dirty="0"/>
              <a:t>Student Name:</a:t>
            </a:r>
            <a:endParaRPr lang="en-US" sz="900" dirty="0"/>
          </a:p>
          <a:p>
            <a:r>
              <a:rPr lang="en-GB" sz="900" dirty="0" smtClean="0"/>
              <a:t>RUHENA SARDAR group </a:t>
            </a:r>
            <a:r>
              <a:rPr lang="en-GB" sz="900" dirty="0" smtClean="0"/>
              <a:t>leader/risk assessment</a:t>
            </a:r>
            <a:endParaRPr lang="en-US" sz="900" dirty="0"/>
          </a:p>
          <a:p>
            <a:r>
              <a:rPr lang="en-GB" sz="900" dirty="0"/>
              <a:t>Student Number:</a:t>
            </a:r>
            <a:endParaRPr lang="en-US" sz="900" dirty="0"/>
          </a:p>
          <a:p>
            <a:r>
              <a:rPr lang="en-GB" sz="900" dirty="0" smtClean="0"/>
              <a:t>1604279</a:t>
            </a:r>
            <a:endParaRPr lang="en-GB" sz="900" dirty="0" smtClean="0"/>
          </a:p>
          <a:p>
            <a:endParaRPr lang="en-US" sz="900" dirty="0"/>
          </a:p>
          <a:p>
            <a:r>
              <a:rPr lang="en-GB" sz="900" dirty="0"/>
              <a:t>Module No</a:t>
            </a:r>
            <a:r>
              <a:rPr lang="en-GB" sz="900" dirty="0" smtClean="0"/>
              <a:t>:</a:t>
            </a:r>
            <a:r>
              <a:rPr lang="en-US" sz="900" dirty="0"/>
              <a:t> </a:t>
            </a:r>
            <a:r>
              <a:rPr lang="sk-SK" sz="900" dirty="0" smtClean="0"/>
              <a:t>EMPL4009 </a:t>
            </a:r>
            <a:endParaRPr lang="sk-SK" sz="900" dirty="0"/>
          </a:p>
          <a:p>
            <a:endParaRPr lang="en-US" sz="900" dirty="0"/>
          </a:p>
          <a:p>
            <a:r>
              <a:rPr lang="en-GB" sz="900" dirty="0"/>
              <a:t>Module Title</a:t>
            </a:r>
            <a:r>
              <a:rPr lang="en-GB" sz="900" dirty="0" smtClean="0"/>
              <a:t>:</a:t>
            </a:r>
            <a:r>
              <a:rPr lang="en-US" sz="900" dirty="0"/>
              <a:t> </a:t>
            </a:r>
            <a:r>
              <a:rPr lang="en-US" sz="900" dirty="0" smtClean="0"/>
              <a:t>Project planning</a:t>
            </a:r>
          </a:p>
          <a:p>
            <a:r>
              <a:rPr lang="en-US" sz="900" dirty="0" smtClean="0"/>
              <a:t>Lecture: Mary March</a:t>
            </a:r>
          </a:p>
          <a:p>
            <a:endParaRPr lang="en-US" sz="900" dirty="0"/>
          </a:p>
          <a:p>
            <a:endParaRPr lang="en-US" sz="900" dirty="0" smtClean="0"/>
          </a:p>
          <a:p>
            <a:endParaRPr lang="en-US" sz="900" dirty="0"/>
          </a:p>
          <a:p>
            <a:endParaRPr lang="en-US" sz="900" dirty="0"/>
          </a:p>
          <a:p>
            <a:r>
              <a:rPr lang="en-GB" sz="900" b="1" dirty="0"/>
              <a:t>Statement of Confirmation of Authenticity</a:t>
            </a:r>
            <a:endParaRPr lang="en-US" sz="900" dirty="0"/>
          </a:p>
          <a:p>
            <a:r>
              <a:rPr lang="en-GB" sz="900" dirty="0"/>
              <a:t>By the act of making this submission, the student declares that this is the work of the student named above. </a:t>
            </a:r>
            <a:endParaRPr lang="en-GB" sz="900" dirty="0" smtClean="0"/>
          </a:p>
          <a:p>
            <a:r>
              <a:rPr lang="en-GB" sz="900" dirty="0" smtClean="0"/>
              <a:t>The </a:t>
            </a:r>
            <a:r>
              <a:rPr lang="en-GB" sz="900" dirty="0"/>
              <a:t>work has not, in whole or in part, been knowingly presented elsewhere for assessment, or where assessment has been built on a previous assessment</a:t>
            </a:r>
            <a:r>
              <a:rPr lang="en-GB" sz="900" dirty="0" smtClean="0"/>
              <a:t>,</a:t>
            </a:r>
          </a:p>
          <a:p>
            <a:r>
              <a:rPr lang="en-GB" sz="900" dirty="0" smtClean="0"/>
              <a:t> </a:t>
            </a:r>
            <a:r>
              <a:rPr lang="en-GB" sz="900" dirty="0"/>
              <a:t>this has been identified. Where materials have been used from other sources it has been properly acknowledged. If this statement is untrue, the student acknowledges that an assessment offence has been committed.</a:t>
            </a:r>
            <a:endParaRPr lang="en-US" sz="900" dirty="0"/>
          </a:p>
          <a:p>
            <a:r>
              <a:rPr lang="en-GB" sz="900" dirty="0"/>
              <a:t>Attention is drawn to the plagiarism and unfair practice policies of both the University and of ILM.</a:t>
            </a:r>
            <a:endParaRPr lang="en-US" sz="900" dirty="0"/>
          </a:p>
          <a:p>
            <a:r>
              <a:rPr lang="en-GB" sz="900" dirty="0"/>
              <a:t/>
            </a:r>
            <a:br>
              <a:rPr lang="en-GB" sz="900" dirty="0"/>
            </a:br>
            <a:r>
              <a:rPr lang="en-GB" sz="900" dirty="0"/>
              <a:t> </a:t>
            </a:r>
            <a:endParaRPr lang="en-US" sz="900" dirty="0"/>
          </a:p>
          <a:p>
            <a:endParaRPr lang="en-US" sz="900" dirty="0"/>
          </a:p>
        </p:txBody>
      </p:sp>
      <p:pic>
        <p:nvPicPr>
          <p:cNvPr id="4" name="Picture 3" descr="Screen Shot 2017-08-20 at 11.00.37 AM.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668551" y="0"/>
            <a:ext cx="3459449" cy="569333"/>
          </a:xfrm>
          <a:prstGeom prst="rect">
            <a:avLst/>
          </a:prstGeom>
        </p:spPr>
      </p:pic>
      <p:pic>
        <p:nvPicPr>
          <p:cNvPr id="5" name="Picture 4" descr="Description: :::::::Desktop:In progress desktop:TRINITY SAINT DAVID:logo:TSD_logo2010.jpg"/>
          <p:cNvPicPr/>
          <p:nvPr/>
        </p:nvPicPr>
        <p:blipFill>
          <a:blip r:embed="rId4" cstate="print"/>
          <a:srcRect/>
          <a:stretch>
            <a:fillRect/>
          </a:stretch>
        </p:blipFill>
        <p:spPr bwMode="auto">
          <a:xfrm>
            <a:off x="1336322" y="1688748"/>
            <a:ext cx="2209800" cy="742950"/>
          </a:xfrm>
          <a:prstGeom prst="rect">
            <a:avLst/>
          </a:prstGeom>
          <a:noFill/>
          <a:ln w="9525">
            <a:noFill/>
            <a:miter lim="800000"/>
            <a:headEnd/>
            <a:tailEnd/>
          </a:ln>
        </p:spPr>
      </p:pic>
    </p:spTree>
    <p:extLst>
      <p:ext uri="{BB962C8B-B14F-4D97-AF65-F5344CB8AC3E}">
        <p14:creationId xmlns:p14="http://schemas.microsoft.com/office/powerpoint/2010/main" val="403280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7-08-20 at 11.52.36 AM.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85242" y="2170663"/>
            <a:ext cx="6982992" cy="3455289"/>
          </a:xfrm>
          <a:prstGeom prst="rect">
            <a:avLst/>
          </a:prstGeom>
        </p:spPr>
      </p:pic>
      <p:sp>
        <p:nvSpPr>
          <p:cNvPr id="2" name="Title 1"/>
          <p:cNvSpPr>
            <a:spLocks noGrp="1"/>
          </p:cNvSpPr>
          <p:nvPr>
            <p:ph type="title"/>
          </p:nvPr>
        </p:nvSpPr>
        <p:spPr/>
        <p:txBody>
          <a:bodyPr>
            <a:normAutofit fontScale="90000"/>
          </a:bodyPr>
          <a:lstStyle/>
          <a:p>
            <a:pPr algn="ctr"/>
            <a:r>
              <a:rPr lang="en-US" sz="2800" b="1" u="sng" dirty="0" smtClean="0">
                <a:solidFill>
                  <a:srgbClr val="0D0D0D"/>
                </a:solidFill>
              </a:rPr>
              <a:t>Orange </a:t>
            </a:r>
            <a:r>
              <a:rPr lang="en-US" sz="2800" b="1" u="sng" dirty="0" err="1" smtClean="0">
                <a:solidFill>
                  <a:srgbClr val="0D0D0D"/>
                </a:solidFill>
              </a:rPr>
              <a:t>caf</a:t>
            </a:r>
            <a:r>
              <a:rPr lang="fr-FR" sz="2800" b="1" u="sng" dirty="0" err="1" smtClean="0">
                <a:solidFill>
                  <a:srgbClr val="0D0D0D"/>
                </a:solidFill>
              </a:rPr>
              <a:t>é</a:t>
            </a:r>
            <a:r>
              <a:rPr lang="en-US" sz="2800" b="1" u="sng" dirty="0" smtClean="0">
                <a:solidFill>
                  <a:srgbClr val="0D0D0D"/>
                </a:solidFill>
              </a:rPr>
              <a:t> restaurant power point presentation sapphire </a:t>
            </a:r>
            <a:br>
              <a:rPr lang="en-US" sz="2800" b="1" u="sng" dirty="0" smtClean="0">
                <a:solidFill>
                  <a:srgbClr val="0D0D0D"/>
                </a:solidFill>
              </a:rPr>
            </a:br>
            <a:endParaRPr lang="en-US" sz="2800" b="1" u="sng" dirty="0">
              <a:solidFill>
                <a:srgbClr val="0D0D0D"/>
              </a:solidFill>
            </a:endParaRPr>
          </a:p>
        </p:txBody>
      </p:sp>
      <p:sp>
        <p:nvSpPr>
          <p:cNvPr id="3" name="Content Placeholder 2"/>
          <p:cNvSpPr>
            <a:spLocks noGrp="1"/>
          </p:cNvSpPr>
          <p:nvPr>
            <p:ph idx="1"/>
          </p:nvPr>
        </p:nvSpPr>
        <p:spPr/>
        <p:txBody>
          <a:bodyPr>
            <a:normAutofit/>
          </a:bodyPr>
          <a:lstStyle/>
          <a:p>
            <a:endParaRPr lang="en-US" sz="1400" b="1" dirty="0">
              <a:solidFill>
                <a:schemeClr val="tx1">
                  <a:lumMod val="95000"/>
                  <a:lumOff val="5000"/>
                </a:schemeClr>
              </a:solidFill>
            </a:endParaRPr>
          </a:p>
          <a:p>
            <a:r>
              <a:rPr lang="en-US" sz="1400" b="1" dirty="0" smtClean="0">
                <a:solidFill>
                  <a:schemeClr val="tx1">
                    <a:lumMod val="95000"/>
                    <a:lumOff val="5000"/>
                  </a:schemeClr>
                </a:solidFill>
              </a:rPr>
              <a:t>Project planning and </a:t>
            </a:r>
            <a:r>
              <a:rPr lang="en-US" sz="1400" b="1" dirty="0" smtClean="0">
                <a:solidFill>
                  <a:schemeClr val="tx1">
                    <a:lumMod val="95000"/>
                    <a:lumOff val="5000"/>
                  </a:schemeClr>
                </a:solidFill>
              </a:rPr>
              <a:t>schedules- Ruhena </a:t>
            </a:r>
            <a:r>
              <a:rPr lang="en-US" sz="1400" b="1" dirty="0">
                <a:solidFill>
                  <a:schemeClr val="tx1">
                    <a:lumMod val="95000"/>
                    <a:lumOff val="5000"/>
                  </a:schemeClr>
                </a:solidFill>
              </a:rPr>
              <a:t>S</a:t>
            </a:r>
            <a:r>
              <a:rPr lang="en-US" sz="1400" b="1" dirty="0" smtClean="0">
                <a:solidFill>
                  <a:schemeClr val="tx1">
                    <a:lumMod val="95000"/>
                    <a:lumOff val="5000"/>
                  </a:schemeClr>
                </a:solidFill>
              </a:rPr>
              <a:t>ardar</a:t>
            </a:r>
            <a:endParaRPr lang="en-US" sz="1400" b="1" dirty="0" smtClean="0">
              <a:solidFill>
                <a:schemeClr val="tx1">
                  <a:lumMod val="95000"/>
                  <a:lumOff val="5000"/>
                </a:schemeClr>
              </a:solidFill>
            </a:endParaRPr>
          </a:p>
          <a:p>
            <a:endParaRPr lang="en-US" sz="1600" dirty="0">
              <a:solidFill>
                <a:schemeClr val="tx1">
                  <a:lumMod val="95000"/>
                  <a:lumOff val="5000"/>
                </a:schemeClr>
              </a:solidFill>
            </a:endParaRPr>
          </a:p>
        </p:txBody>
      </p:sp>
      <p:pic>
        <p:nvPicPr>
          <p:cNvPr id="5" name="Picture 4" descr="Screen Shot 2017-08-20 at 9.10.17 AM.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4748530" y="66340"/>
            <a:ext cx="3072279" cy="435955"/>
          </a:xfrm>
          <a:prstGeom prst="rect">
            <a:avLst/>
          </a:prstGeom>
        </p:spPr>
      </p:pic>
    </p:spTree>
    <p:extLst>
      <p:ext uri="{BB962C8B-B14F-4D97-AF65-F5344CB8AC3E}">
        <p14:creationId xmlns:p14="http://schemas.microsoft.com/office/powerpoint/2010/main" val="6982194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 xmlns:a16="http://schemas.microsoft.com/office/drawing/2014/main" id="{0752347F-1EAE-7540-BDBD-191E7CABFCCD}"/>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80356" y="2"/>
            <a:ext cx="9424356" cy="6857999"/>
          </a:xfrm>
          <a:prstGeom prst="rect">
            <a:avLst/>
          </a:prstGeom>
        </p:spPr>
      </p:pic>
      <p:sp>
        <p:nvSpPr>
          <p:cNvPr id="3" name="Subtitle 2">
            <a:extLst>
              <a:ext uri="{FF2B5EF4-FFF2-40B4-BE49-F238E27FC236}">
                <a16:creationId xmlns="" xmlns:a16="http://schemas.microsoft.com/office/drawing/2014/main" id="{814F3C64-949A-1D47-AC48-4DAD62071AB2}"/>
              </a:ext>
            </a:extLst>
          </p:cNvPr>
          <p:cNvSpPr>
            <a:spLocks noGrp="1"/>
          </p:cNvSpPr>
          <p:nvPr>
            <p:ph type="subTitle" idx="1"/>
          </p:nvPr>
        </p:nvSpPr>
        <p:spPr>
          <a:xfrm>
            <a:off x="1002822" y="6030120"/>
            <a:ext cx="6858000" cy="827881"/>
          </a:xfrm>
        </p:spPr>
        <p:txBody>
          <a:bodyPr/>
          <a:lstStyle/>
          <a:p>
            <a:r>
              <a:rPr lang="en-GB" dirty="0">
                <a:solidFill>
                  <a:schemeClr val="bg1"/>
                </a:solidFill>
              </a:rPr>
              <a:t>Ruhena Sardar- 1604279</a:t>
            </a:r>
            <a:endParaRPr lang="en-US" dirty="0">
              <a:solidFill>
                <a:schemeClr val="bg1"/>
              </a:solidFill>
            </a:endParaRPr>
          </a:p>
        </p:txBody>
      </p:sp>
    </p:spTree>
    <p:extLst>
      <p:ext uri="{BB962C8B-B14F-4D97-AF65-F5344CB8AC3E}">
        <p14:creationId xmlns:p14="http://schemas.microsoft.com/office/powerpoint/2010/main" val="4292541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8289B79-8F19-A841-8D67-48C3D9E27F82}"/>
              </a:ext>
            </a:extLst>
          </p:cNvPr>
          <p:cNvSpPr>
            <a:spLocks noGrp="1"/>
          </p:cNvSpPr>
          <p:nvPr>
            <p:ph type="title"/>
          </p:nvPr>
        </p:nvSpPr>
        <p:spPr/>
        <p:txBody>
          <a:bodyPr>
            <a:normAutofit fontScale="90000"/>
          </a:bodyPr>
          <a:lstStyle/>
          <a:p>
            <a:r>
              <a:rPr lang="en-GB" dirty="0"/>
              <a:t>Project planning &amp; schedule</a:t>
            </a:r>
            <a:endParaRPr lang="en-US" dirty="0"/>
          </a:p>
        </p:txBody>
      </p:sp>
      <p:sp>
        <p:nvSpPr>
          <p:cNvPr id="3" name="Content Placeholder 2">
            <a:extLst>
              <a:ext uri="{FF2B5EF4-FFF2-40B4-BE49-F238E27FC236}">
                <a16:creationId xmlns="" xmlns:a16="http://schemas.microsoft.com/office/drawing/2014/main" id="{99575CE3-30A3-2E4E-8C8F-B70E51619A15}"/>
              </a:ext>
            </a:extLst>
          </p:cNvPr>
          <p:cNvSpPr>
            <a:spLocks noGrp="1"/>
          </p:cNvSpPr>
          <p:nvPr>
            <p:ph idx="1"/>
          </p:nvPr>
        </p:nvSpPr>
        <p:spPr/>
        <p:txBody>
          <a:bodyPr>
            <a:normAutofit fontScale="55000" lnSpcReduction="20000"/>
          </a:bodyPr>
          <a:lstStyle/>
          <a:p>
            <a:r>
              <a:rPr lang="en-GB" dirty="0"/>
              <a:t>Project planning is a very important procedure of running a business, especially a restaurant/café. </a:t>
            </a:r>
          </a:p>
          <a:p>
            <a:r>
              <a:rPr lang="en-GB" dirty="0"/>
              <a:t>It was important to project plan and schedule everything that needed to be done as physically having checklists makes the process clearer and easier as you get to tick things as you get them done. </a:t>
            </a:r>
          </a:p>
          <a:p>
            <a:r>
              <a:rPr lang="en-GB" dirty="0"/>
              <a:t>Project planning is creating a timetable/checklist of all the things that needed to be done in order to be successful for the business. It is dates, times and a description followed by the assignment combined onto a chart which clearly shows when things need to be done and by when and also who will be in charge of each assignment. </a:t>
            </a:r>
          </a:p>
          <a:p>
            <a:r>
              <a:rPr lang="en-GB" dirty="0"/>
              <a:t>This gives a better understanding to the whole team on what each person needs to do so that the work can be done quickly and efficiently. It prevents any confusion throughout the process. </a:t>
            </a:r>
          </a:p>
          <a:p>
            <a:r>
              <a:rPr lang="en-GB" dirty="0"/>
              <a:t>The plan also allows the team to be prepared as they can identify what equipment needs to be used and what people need to be involved. For example, contacting companies for kitchen equipment. </a:t>
            </a:r>
          </a:p>
          <a:p>
            <a:r>
              <a:rPr lang="en-GB" dirty="0"/>
              <a:t>It also helps keep track of budget. </a:t>
            </a:r>
          </a:p>
          <a:p>
            <a:endParaRPr lang="en-GB" dirty="0"/>
          </a:p>
        </p:txBody>
      </p:sp>
      <p:pic>
        <p:nvPicPr>
          <p:cNvPr id="4" name="Picture 4">
            <a:extLst>
              <a:ext uri="{FF2B5EF4-FFF2-40B4-BE49-F238E27FC236}">
                <a16:creationId xmlns="" xmlns:a16="http://schemas.microsoft.com/office/drawing/2014/main" id="{7D50FA1B-552A-7A4E-A802-BB243B4D4B3B}"/>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148318" y="-332036"/>
            <a:ext cx="2408822" cy="2494468"/>
          </a:xfrm>
          <a:prstGeom prst="rect">
            <a:avLst/>
          </a:prstGeom>
        </p:spPr>
      </p:pic>
    </p:spTree>
    <p:extLst>
      <p:ext uri="{BB962C8B-B14F-4D97-AF65-F5344CB8AC3E}">
        <p14:creationId xmlns:p14="http://schemas.microsoft.com/office/powerpoint/2010/main" val="2808363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A6D1B8CA-700C-A84F-92F8-BE1DA3CF3208}"/>
              </a:ext>
            </a:extLst>
          </p:cNvPr>
          <p:cNvSpPr>
            <a:spLocks noGrp="1"/>
          </p:cNvSpPr>
          <p:nvPr>
            <p:ph idx="1"/>
          </p:nvPr>
        </p:nvSpPr>
        <p:spPr>
          <a:xfrm>
            <a:off x="628650" y="755135"/>
            <a:ext cx="8175539" cy="6350000"/>
          </a:xfrm>
        </p:spPr>
        <p:txBody>
          <a:bodyPr>
            <a:normAutofit fontScale="77500" lnSpcReduction="20000"/>
          </a:bodyPr>
          <a:lstStyle/>
          <a:p>
            <a:r>
              <a:rPr lang="en-GB" dirty="0"/>
              <a:t>Without a plan, the process can become very messy as without a plan there is no way you could keep track of the jobs being done. </a:t>
            </a:r>
          </a:p>
          <a:p>
            <a:r>
              <a:rPr lang="en-GB" dirty="0"/>
              <a:t>When project planning it is important to identify the importance of each step to reassure that the one with the highest status has been completed. </a:t>
            </a:r>
          </a:p>
          <a:p>
            <a:r>
              <a:rPr lang="en-GB" dirty="0"/>
              <a:t>After the business has be up and running, it is important to plan and schedule in a person who reviews how the business is doing reviewing is an important step as you see what changes could be made and what changes could be scheduled in. This improves the business as a whole. For example, making changes to the menu and adding in what customers would like to attract mor customers. </a:t>
            </a:r>
          </a:p>
          <a:p>
            <a:r>
              <a:rPr lang="en-GB" dirty="0"/>
              <a:t>It is important that no mistakes are made in the plan or schedule as once it has been followed and completed there is no way back or it could become a barrier during the process and waste time. </a:t>
            </a:r>
          </a:p>
          <a:p>
            <a:r>
              <a:rPr lang="en-GB" dirty="0"/>
              <a:t>Creating plans and schedules includes communication as it is important to know who is available or not and who has the skills. </a:t>
            </a:r>
          </a:p>
          <a:p>
            <a:r>
              <a:rPr lang="en-GB" dirty="0"/>
              <a:t>Orange Café requires machines in the kitchen and other devices which requires training to use and also health and safety checks regularly, this should also be included in the plan and schedule. </a:t>
            </a:r>
          </a:p>
          <a:p>
            <a:r>
              <a:rPr lang="en-GB" dirty="0"/>
              <a:t>Reassuring that the right people are recruited can be identified by seeing who has the right skills to </a:t>
            </a:r>
            <a:r>
              <a:rPr lang="en-GB"/>
              <a:t>train others. </a:t>
            </a:r>
            <a:endParaRPr lang="en-US" dirty="0"/>
          </a:p>
        </p:txBody>
      </p:sp>
      <p:sp>
        <p:nvSpPr>
          <p:cNvPr id="4" name="TextBox 3">
            <a:extLst>
              <a:ext uri="{FF2B5EF4-FFF2-40B4-BE49-F238E27FC236}">
                <a16:creationId xmlns="" xmlns:a16="http://schemas.microsoft.com/office/drawing/2014/main" id="{9EE68101-974C-284C-9196-99562F8975DD}"/>
              </a:ext>
            </a:extLst>
          </p:cNvPr>
          <p:cNvSpPr txBox="1"/>
          <p:nvPr/>
        </p:nvSpPr>
        <p:spPr>
          <a:xfrm>
            <a:off x="7312624" y="0"/>
            <a:ext cx="1831376" cy="923330"/>
          </a:xfrm>
          <a:prstGeom prst="rect">
            <a:avLst/>
          </a:prstGeom>
          <a:noFill/>
        </p:spPr>
        <p:txBody>
          <a:bodyPr wrap="square" rtlCol="0">
            <a:spAutoFit/>
          </a:bodyPr>
          <a:lstStyle/>
          <a:p>
            <a:pPr algn="l"/>
            <a:r>
              <a:rPr lang="en-GB" dirty="0"/>
              <a:t>Ruhena Sardar-1604279</a:t>
            </a:r>
            <a:endParaRPr lang="en-US" dirty="0"/>
          </a:p>
        </p:txBody>
      </p:sp>
    </p:spTree>
    <p:extLst>
      <p:ext uri="{BB962C8B-B14F-4D97-AF65-F5344CB8AC3E}">
        <p14:creationId xmlns:p14="http://schemas.microsoft.com/office/powerpoint/2010/main" val="404596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7-08-20 at 11.52.36 AM.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518" y="2478127"/>
            <a:ext cx="7878666" cy="3550350"/>
          </a:xfrm>
          <a:prstGeom prst="rect">
            <a:avLst/>
          </a:prstGeom>
        </p:spPr>
      </p:pic>
      <p:sp>
        <p:nvSpPr>
          <p:cNvPr id="2" name="Title 1"/>
          <p:cNvSpPr>
            <a:spLocks noGrp="1"/>
          </p:cNvSpPr>
          <p:nvPr>
            <p:ph type="title"/>
          </p:nvPr>
        </p:nvSpPr>
        <p:spPr>
          <a:xfrm flipV="1">
            <a:off x="1043490" y="604120"/>
            <a:ext cx="7024744" cy="423544"/>
          </a:xfrm>
        </p:spPr>
        <p:txBody>
          <a:bodyPr>
            <a:normAutofit fontScale="90000"/>
          </a:bodyPr>
          <a:lstStyle/>
          <a:p>
            <a:endParaRPr lang="en-US" dirty="0"/>
          </a:p>
        </p:txBody>
      </p:sp>
      <p:sp>
        <p:nvSpPr>
          <p:cNvPr id="3" name="Content Placeholder 2"/>
          <p:cNvSpPr>
            <a:spLocks noGrp="1"/>
          </p:cNvSpPr>
          <p:nvPr>
            <p:ph idx="1"/>
          </p:nvPr>
        </p:nvSpPr>
        <p:spPr/>
        <p:txBody>
          <a:bodyPr/>
          <a:lstStyle/>
          <a:p>
            <a:pPr marL="68580" indent="0" algn="ctr">
              <a:buNone/>
            </a:pPr>
            <a:r>
              <a:rPr lang="en-US" sz="3200" b="1" dirty="0" smtClean="0"/>
              <a:t>The end of the power point presentation for the orange </a:t>
            </a:r>
            <a:r>
              <a:rPr lang="en-US" sz="3200" b="1" dirty="0" err="1" smtClean="0"/>
              <a:t>caf</a:t>
            </a:r>
            <a:r>
              <a:rPr lang="fr-FR" sz="3200" b="1" dirty="0" err="1" smtClean="0"/>
              <a:t>é</a:t>
            </a:r>
            <a:endParaRPr lang="en-US" sz="3200" b="1" dirty="0" smtClean="0"/>
          </a:p>
          <a:p>
            <a:endParaRPr lang="en-US" b="1" dirty="0"/>
          </a:p>
          <a:p>
            <a:pPr marL="68580" indent="0" algn="ctr">
              <a:buNone/>
            </a:pPr>
            <a:endParaRPr lang="en-US" b="1" dirty="0" smtClean="0"/>
          </a:p>
          <a:p>
            <a:pPr marL="68580" indent="0" algn="ctr">
              <a:buNone/>
            </a:pPr>
            <a:endParaRPr lang="en-US" b="1" dirty="0"/>
          </a:p>
          <a:p>
            <a:pPr marL="68580" indent="0" algn="ctr">
              <a:buNone/>
            </a:pPr>
            <a:r>
              <a:rPr lang="en-US" b="1" dirty="0" smtClean="0"/>
              <a:t>Thank you for watching the presentation for the orange </a:t>
            </a:r>
            <a:r>
              <a:rPr lang="en-US" b="1" dirty="0" err="1" smtClean="0"/>
              <a:t>caf</a:t>
            </a:r>
            <a:r>
              <a:rPr lang="fr-FR" b="1" dirty="0" err="1" smtClean="0"/>
              <a:t>é</a:t>
            </a:r>
            <a:r>
              <a:rPr lang="en-US" b="1" dirty="0" smtClean="0"/>
              <a:t> we hope you liked it.</a:t>
            </a:r>
          </a:p>
          <a:p>
            <a:pPr algn="ctr"/>
            <a:endParaRPr lang="en-US" b="1" dirty="0"/>
          </a:p>
        </p:txBody>
      </p:sp>
      <p:pic>
        <p:nvPicPr>
          <p:cNvPr id="4" name="Picture 3" descr="Screen Shot 2017-08-20 at 9.10.17 AM.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406879" y="-16338"/>
            <a:ext cx="8285545" cy="1568437"/>
          </a:xfrm>
          <a:prstGeom prst="rect">
            <a:avLst/>
          </a:prstGeom>
        </p:spPr>
      </p:pic>
    </p:spTree>
    <p:extLst>
      <p:ext uri="{BB962C8B-B14F-4D97-AF65-F5344CB8AC3E}">
        <p14:creationId xmlns:p14="http://schemas.microsoft.com/office/powerpoint/2010/main" val="28486422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422</TotalTime>
  <Words>658</Words>
  <Application>Microsoft Office PowerPoint</Application>
  <PresentationFormat>On-screen Show (4:3)</PresentationFormat>
  <Paragraphs>68</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Austin</vt:lpstr>
      <vt:lpstr>PowerPoint Presentation</vt:lpstr>
      <vt:lpstr>Orange café restaurant power point presentation sapphire  </vt:lpstr>
      <vt:lpstr>PowerPoint Presentation</vt:lpstr>
      <vt:lpstr>Project planning &amp; schedule</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khaled </dc:creator>
  <cp:lastModifiedBy>Mum</cp:lastModifiedBy>
  <cp:revision>28</cp:revision>
  <dcterms:created xsi:type="dcterms:W3CDTF">2017-08-20T13:54:50Z</dcterms:created>
  <dcterms:modified xsi:type="dcterms:W3CDTF">2018-04-18T18:06:01Z</dcterms:modified>
</cp:coreProperties>
</file>