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4" r:id="rId4"/>
    <p:sldId id="265" r:id="rId5"/>
    <p:sldId id="267" r:id="rId6"/>
    <p:sldId id="268" r:id="rId7"/>
    <p:sldId id="266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2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13/11/2010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Animation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Animation?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412776"/>
            <a:ext cx="4825086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611560" y="4797152"/>
            <a:ext cx="60486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[1] Oxford online dictionary</a:t>
            </a:r>
            <a:endParaRPr lang="en-GB" sz="1200" i="1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Animation [2]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 smtClean="0"/>
              <a:t>1824 </a:t>
            </a:r>
            <a:r>
              <a:rPr lang="en-GB" dirty="0" smtClean="0"/>
              <a:t>Peter Roget presented a paper on the persistence of Vision</a:t>
            </a:r>
          </a:p>
          <a:p>
            <a:r>
              <a:rPr lang="en-GB" b="1" dirty="0" smtClean="0"/>
              <a:t>1831</a:t>
            </a:r>
            <a:r>
              <a:rPr lang="en-GB" dirty="0" smtClean="0"/>
              <a:t> </a:t>
            </a:r>
            <a:r>
              <a:rPr lang="en-GB" dirty="0" err="1" smtClean="0"/>
              <a:t>Phenakistoscope</a:t>
            </a:r>
            <a:r>
              <a:rPr lang="en-GB" dirty="0" smtClean="0"/>
              <a:t> invented – a device that produced the illusion of movement by rotating a disc of images behind a series of small windows.</a:t>
            </a:r>
          </a:p>
          <a:p>
            <a:r>
              <a:rPr lang="en-GB" b="1" dirty="0" smtClean="0"/>
              <a:t>1834 </a:t>
            </a:r>
            <a:r>
              <a:rPr lang="en-GB" dirty="0" smtClean="0"/>
              <a:t>Zoetrope was invented based on the ideas of the </a:t>
            </a:r>
            <a:r>
              <a:rPr lang="en-GB" dirty="0" err="1" smtClean="0"/>
              <a:t>phenakistoscope</a:t>
            </a:r>
            <a:r>
              <a:rPr lang="en-GB" dirty="0" smtClean="0"/>
              <a:t> </a:t>
            </a:r>
          </a:p>
          <a:p>
            <a:r>
              <a:rPr lang="en-GB" b="1" dirty="0" smtClean="0"/>
              <a:t>1872</a:t>
            </a:r>
            <a:r>
              <a:rPr lang="en-GB" dirty="0" smtClean="0"/>
              <a:t> </a:t>
            </a:r>
            <a:r>
              <a:rPr lang="en-GB" dirty="0" err="1" smtClean="0"/>
              <a:t>Eadward</a:t>
            </a:r>
            <a:r>
              <a:rPr lang="en-GB" dirty="0" smtClean="0"/>
              <a:t> Muybridge begin photographing animals in motion</a:t>
            </a:r>
          </a:p>
          <a:p>
            <a:r>
              <a:rPr lang="en-GB" b="1" dirty="0" smtClean="0"/>
              <a:t>1887</a:t>
            </a:r>
            <a:r>
              <a:rPr lang="en-GB" dirty="0" smtClean="0"/>
              <a:t> Thomas Edison started research work into motion pictures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Animation Devices</a:t>
            </a:r>
            <a:endParaRPr lang="en-GB" dirty="0"/>
          </a:p>
        </p:txBody>
      </p:sp>
      <p:pic>
        <p:nvPicPr>
          <p:cNvPr id="3074" name="Picture 2" descr="http://brightbytes.com/collection/images/lud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2280673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395536" y="465313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Phenakistoscope</a:t>
            </a:r>
            <a:endParaRPr lang="en-GB" dirty="0"/>
          </a:p>
        </p:txBody>
      </p:sp>
      <p:pic>
        <p:nvPicPr>
          <p:cNvPr id="3078" name="Picture 6" descr="http://courses.ncssm.edu/gallery/collections/toys/images/ZoetropeTopView03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1484784"/>
            <a:ext cx="3000375" cy="30575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/>
          <p:cNvSpPr txBox="1"/>
          <p:nvPr/>
        </p:nvSpPr>
        <p:spPr>
          <a:xfrm>
            <a:off x="3203848" y="465313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Zoetrope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Implementing time based animation</a:t>
            </a:r>
            <a:endParaRPr lang="en-GB" dirty="0"/>
          </a:p>
        </p:txBody>
      </p:sp>
      <p:pic>
        <p:nvPicPr>
          <p:cNvPr id="18436" name="Picture 4" descr="G:\SMU\RIA\Week 07\Muybridge\Muybridge\Images\0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1501098" cy="953344"/>
          </a:xfrm>
          <a:prstGeom prst="rect">
            <a:avLst/>
          </a:prstGeom>
          <a:noFill/>
        </p:spPr>
      </p:pic>
      <p:pic>
        <p:nvPicPr>
          <p:cNvPr id="18437" name="Picture 5" descr="G:\SMU\RIA\Week 07\Muybridge\Muybridge\Images\02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1484784"/>
            <a:ext cx="1484372" cy="949162"/>
          </a:xfrm>
          <a:prstGeom prst="rect">
            <a:avLst/>
          </a:prstGeom>
          <a:noFill/>
        </p:spPr>
      </p:pic>
      <p:pic>
        <p:nvPicPr>
          <p:cNvPr id="18438" name="Picture 6" descr="G:\SMU\RIA\Week 07\Muybridge\Muybridge\Images\03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1484784"/>
            <a:ext cx="1488554" cy="940800"/>
          </a:xfrm>
          <a:prstGeom prst="rect">
            <a:avLst/>
          </a:prstGeom>
          <a:noFill/>
        </p:spPr>
      </p:pic>
      <p:pic>
        <p:nvPicPr>
          <p:cNvPr id="18439" name="Picture 7" descr="G:\SMU\RIA\Week 07\Muybridge\Muybridge\Images\04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1484784"/>
            <a:ext cx="1496916" cy="953344"/>
          </a:xfrm>
          <a:prstGeom prst="rect">
            <a:avLst/>
          </a:prstGeom>
          <a:noFill/>
        </p:spPr>
      </p:pic>
      <p:pic>
        <p:nvPicPr>
          <p:cNvPr id="18440" name="Picture 8" descr="G:\SMU\RIA\Week 07\Muybridge\Muybridge\Images\0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2564904"/>
            <a:ext cx="1476010" cy="924074"/>
          </a:xfrm>
          <a:prstGeom prst="rect">
            <a:avLst/>
          </a:prstGeom>
          <a:noFill/>
        </p:spPr>
      </p:pic>
      <p:pic>
        <p:nvPicPr>
          <p:cNvPr id="18441" name="Picture 9" descr="G:\SMU\RIA\Week 07\Muybridge\Muybridge\Images\0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2564904"/>
            <a:ext cx="1480192" cy="940800"/>
          </a:xfrm>
          <a:prstGeom prst="rect">
            <a:avLst/>
          </a:prstGeom>
          <a:noFill/>
        </p:spPr>
      </p:pic>
      <p:pic>
        <p:nvPicPr>
          <p:cNvPr id="18442" name="Picture 10" descr="G:\SMU\RIA\Week 07\Muybridge\Muybridge\Images\07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2564904"/>
            <a:ext cx="1484372" cy="936618"/>
          </a:xfrm>
          <a:prstGeom prst="rect">
            <a:avLst/>
          </a:prstGeom>
          <a:noFill/>
        </p:spPr>
      </p:pic>
      <p:pic>
        <p:nvPicPr>
          <p:cNvPr id="18443" name="Picture 11" descr="G:\SMU\RIA\Week 07\Muybridge\Muybridge\Images\08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92080" y="2564904"/>
            <a:ext cx="1484372" cy="953344"/>
          </a:xfrm>
          <a:prstGeom prst="rect">
            <a:avLst/>
          </a:prstGeom>
          <a:noFill/>
        </p:spPr>
      </p:pic>
      <p:pic>
        <p:nvPicPr>
          <p:cNvPr id="18444" name="Picture 12" descr="G:\SMU\RIA\Week 07\Muybridge\Muybridge\Images\09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7544" y="3645024"/>
            <a:ext cx="1463466" cy="936618"/>
          </a:xfrm>
          <a:prstGeom prst="rect">
            <a:avLst/>
          </a:prstGeom>
          <a:noFill/>
        </p:spPr>
      </p:pic>
      <p:pic>
        <p:nvPicPr>
          <p:cNvPr id="18445" name="Picture 13" descr="G:\SMU\RIA\Week 07\Muybridge\Muybridge\Images\10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51720" y="3645024"/>
            <a:ext cx="1492736" cy="953344"/>
          </a:xfrm>
          <a:prstGeom prst="rect">
            <a:avLst/>
          </a:prstGeom>
          <a:noFill/>
        </p:spPr>
      </p:pic>
      <p:pic>
        <p:nvPicPr>
          <p:cNvPr id="18446" name="Picture 14" descr="G:\SMU\RIA\Week 07\Muybridge\Muybridge\Images\11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707904" y="3645024"/>
            <a:ext cx="1471828" cy="9491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Storyboard Animation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Silverlight offers an alternative storyboard </a:t>
            </a:r>
            <a:r>
              <a:rPr lang="en-GB" dirty="0" smtClean="0"/>
              <a:t>approach.</a:t>
            </a:r>
            <a:endParaRPr lang="en-GB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844824"/>
            <a:ext cx="6115958" cy="4309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Animation Works?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It is an illusion that exploits the persistence of vision phenomenon of the human eye.</a:t>
            </a:r>
          </a:p>
          <a:p>
            <a:endParaRPr lang="en-GB" dirty="0" smtClean="0"/>
          </a:p>
          <a:p>
            <a:r>
              <a:rPr lang="en-GB" dirty="0" smtClean="0"/>
              <a:t>Continuous movement is detected when a series of images are </a:t>
            </a:r>
            <a:r>
              <a:rPr lang="en-GB" smtClean="0"/>
              <a:t>projected at </a:t>
            </a:r>
            <a:r>
              <a:rPr lang="en-GB" dirty="0" smtClean="0"/>
              <a:t>a sufficient refresh rate.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[1] Oxford online dictionary</a:t>
            </a:r>
          </a:p>
          <a:p>
            <a:r>
              <a:rPr lang="en-GB" sz="2400" dirty="0" smtClean="0"/>
              <a:t>[2] Vince, John – </a:t>
            </a:r>
            <a:r>
              <a:rPr lang="en-GB" sz="2400" i="1" dirty="0" smtClean="0"/>
              <a:t>3D Computer Animation</a:t>
            </a:r>
            <a:r>
              <a:rPr lang="en-GB" sz="2400" dirty="0" smtClean="0"/>
              <a:t> 1994</a:t>
            </a:r>
            <a:endParaRPr lang="en-GB" sz="16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357</TotalTime>
  <Words>158</Words>
  <Application>Microsoft Office PowerPoint</Application>
  <PresentationFormat>On-screen Show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Origin</vt:lpstr>
      <vt:lpstr>Rich Internet Application Development</vt:lpstr>
      <vt:lpstr>What is Animation?</vt:lpstr>
      <vt:lpstr>The History of Animation [2]</vt:lpstr>
      <vt:lpstr>Animation Devices</vt:lpstr>
      <vt:lpstr>Implementing time based animation</vt:lpstr>
      <vt:lpstr>Storyboard Animation</vt:lpstr>
      <vt:lpstr>How Animation Works?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Daddy</cp:lastModifiedBy>
  <cp:revision>92</cp:revision>
  <dcterms:created xsi:type="dcterms:W3CDTF">2010-09-15T13:03:21Z</dcterms:created>
  <dcterms:modified xsi:type="dcterms:W3CDTF">2010-11-13T20:29:04Z</dcterms:modified>
</cp:coreProperties>
</file>