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9" r:id="rId3"/>
    <p:sldId id="268" r:id="rId4"/>
    <p:sldId id="269" r:id="rId5"/>
    <p:sldId id="270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3F229E-E67C-4421-B5D8-2FF35AC6D61A}" v="5" dt="2026-03-12T17:14:56.6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2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8097F-F29A-49EF-8EBC-FD0426A378EE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9FA72-E6DE-4959-B8A7-4A0130BD1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44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9FA72-E6DE-4959-B8A7-4A0130BD11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25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08EA4-057F-72D7-A6EA-2C3C8B5736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B66F51-A98A-A195-7BF7-3C9CDC01AF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1DEDB-DD92-383D-EA5F-C7CD01E8F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73A4-3451-79EC-6C7C-A55F07546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A403E-D188-BB28-930F-F1BBA8F57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77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A6AE4-C8AF-FB3A-07A9-3398DDFB6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7FB52-185B-E052-E81E-32E317BD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EEADE-F6A6-0AD7-375B-36159ABA3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2B0B1-E27C-D0F2-1238-B221553C9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4D57C-54E0-554B-CF52-7737852AE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0744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9DF88-61FD-4D39-214E-166300B53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1BFDEA-A4E1-FCF5-7146-AE4538B669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5797F-387C-42BA-5264-DB323FDC1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71064-7CB1-0970-26C9-86585E5EF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79F6-37B0-4C18-B6D4-D044AFEA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09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19AF6-0DD7-4509-460B-5041076E0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BBF9D-5632-E48E-9AFE-D75653291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E0B78-0AF3-7DA8-2634-182B9EA7C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FCF24-1295-E60B-E2EF-8BDB366EE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08E445-B66C-B949-86E4-21E238451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0ADDF-489F-4D0C-C792-1F58AA1E6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08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857D5-B697-FB63-89A1-3048715A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DAB7A-20AD-76A8-75F0-59C1C7A648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8F638B-AFC8-086B-7456-D7CCF2AB6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FB4CA6-A82D-C7E8-CF6A-627C89502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EDDEF5-395E-A1D8-6CB2-51446BE647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AD643C-C7F5-1276-8D9E-637130FE4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F9EC8E-C49A-3E2E-143B-DCCB112EF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79AD32-77BE-AFD1-E179-06E947363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9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2CA08-8F53-4EA5-BD94-6F583F6E7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C18333-E33F-00FA-2BB9-852E6FFD9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9741E8-7CAB-196A-A502-762D444B3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5B223-0772-E24D-3CDA-82C55EA60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97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94250B-3CAA-4CDE-E062-48C12EA8D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BC96D7-F462-66BC-AD20-57392D6D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7B93E4-D2DE-668C-D1F9-09B2A4927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630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90AF1-775D-70DF-C859-58CADD838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A8792-B873-6F94-DF87-3E094AD2B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39F988-34D7-9181-C457-08CEE029FA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AC8E0F-1513-B874-E79B-5EE7942D8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8D4E1-65B9-0197-ABBF-11D494E53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AE8145-EC8B-AF68-5CCF-685CB3B26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40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F2A4D-1CCB-FA46-9076-3CD330042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E5CC0-28A0-CDBA-4B87-DA1ED5372D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663A0-4A10-0AFF-E107-06B8EE0AD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614F18-75B4-1F49-E605-875FA85E7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296AA-996E-7FCF-D8CB-3A725CB90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7AF468-C00D-6863-8EBB-91A30F073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955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B6D90-3142-0E19-60EC-C4812549E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1406BC-BE53-D8D5-6894-675D5C720F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A990D-0D64-A981-B9D5-E087249A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2C4207-63EE-4B56-4B8F-BC71BFB7B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0030F-67E6-2A40-118F-3A49F0AA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05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AB02B2-CD1F-7046-FF43-29B1C3C598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97AAC-DC59-E2F6-21E7-F9E5179BF1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57A54-3F4F-18C4-8E73-4FEBB83E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6AFCE-FD8D-9A5D-EF60-D2C5234B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5979A-B718-7EB5-16F2-C5FA50EFF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61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349D73-CEB4-C9A5-9F87-E7C095C22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837C34-8AD6-26BE-A554-9D0C71738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8FC16-2FC0-741B-DDE8-8B349AA840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FD428A-2F81-40EC-9594-96A69863502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D61799-DAD9-502B-B442-D38A3677DB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453AFE-5025-505D-B85A-A723B87160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B7E868-3ABD-43BD-A585-B95B4C8B15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086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nursingpharmacology/chapter/2-5-preventing-medication-errors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it/mobile/app/2020/03/20/videochiamata-microsoft-cancellazione-rumori/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www.pngall.com/microsoft-teams-logo-png/download/167185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heidicohen.com/social-media-marketing-benefit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godelaweb.com/2014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49B24A-69DB-0257-27B3-013AEEDA6E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02" y="376210"/>
            <a:ext cx="6765576" cy="212140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ADA325-A75D-59AF-CB4C-BA6ACD5495AA}"/>
              </a:ext>
            </a:extLst>
          </p:cNvPr>
          <p:cNvSpPr txBox="1"/>
          <p:nvPr/>
        </p:nvSpPr>
        <p:spPr>
          <a:xfrm>
            <a:off x="136071" y="2645691"/>
            <a:ext cx="1205592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Programme  :  Certificate of Higher Education Skill for the Workplace</a:t>
            </a:r>
          </a:p>
          <a:p>
            <a:r>
              <a:rPr lang="en-GB" sz="2400"/>
              <a:t>                                (Health &amp; Social Care)</a:t>
            </a:r>
          </a:p>
          <a:p>
            <a:r>
              <a:rPr lang="en-GB" sz="2400"/>
              <a:t>Group presentation </a:t>
            </a:r>
          </a:p>
          <a:p>
            <a:endParaRPr lang="en-GB" sz="2400"/>
          </a:p>
          <a:p>
            <a:r>
              <a:rPr lang="en-GB" sz="2400"/>
              <a:t>Module         :Digital Skill and Research Method</a:t>
            </a:r>
          </a:p>
          <a:p>
            <a:endParaRPr lang="en-GB" sz="2400"/>
          </a:p>
          <a:p>
            <a:r>
              <a:rPr lang="en-GB" sz="2400"/>
              <a:t>Module code : LCHS4007</a:t>
            </a:r>
          </a:p>
          <a:p>
            <a:endParaRPr lang="en-GB" sz="2400"/>
          </a:p>
          <a:p>
            <a:r>
              <a:rPr lang="en-GB" sz="2400"/>
              <a:t>Student name  and number: David Aina  2523561, Danielle Brown 2532175</a:t>
            </a:r>
          </a:p>
          <a:p>
            <a:r>
              <a:rPr lang="en-GB" sz="2400"/>
              <a:t>                                                             Ibrahim Kante 2512898.</a:t>
            </a:r>
          </a:p>
          <a:p>
            <a:endParaRPr lang="en-GB" sz="2400"/>
          </a:p>
          <a:p>
            <a:r>
              <a:rPr lang="en-GB" sz="2400"/>
              <a:t>Lecturer name :  Rajeev Nath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661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9224D-0D9F-1473-8772-D6D7A9444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Introduction to Greenfield</a:t>
            </a:r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                        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B6DF2-C085-C063-15A7-818120944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Provides home care services for elderly people </a:t>
            </a:r>
          </a:p>
          <a:p>
            <a:r>
              <a:rPr lang="en-GB" sz="2000"/>
              <a:t>Staff include carers, nurses,coordinators and administrative personnel.</a:t>
            </a:r>
          </a:p>
          <a:p>
            <a:r>
              <a:rPr lang="en-GB" sz="2000"/>
              <a:t>Organisation recently adopted Microsoft 365 to enhange communication, scheduling and documentation.</a:t>
            </a:r>
          </a:p>
          <a:p>
            <a:r>
              <a:rPr lang="en-GB" sz="2000"/>
              <a:t>Digital tools aim to improve efficiency, data safety and staff </a:t>
            </a:r>
          </a:p>
          <a:p>
            <a:pPr marL="0" indent="0">
              <a:buNone/>
            </a:pPr>
            <a:r>
              <a:rPr lang="en-GB" sz="2000"/>
              <a:t>Collaboration across the organisation.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444078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1B00717-EECA-7B99-C9C4-8A59234DF1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85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684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F4DAEC-DEE8-FB12-BCC1-978E49425B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54" y="156706"/>
            <a:ext cx="11755491" cy="654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917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36F6FF-7F9D-1EA8-CA4B-D4450AA1D4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360" y="104311"/>
            <a:ext cx="11679280" cy="6649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75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18138-3D00-29A0-3654-36403C21C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Productivity Tool- Microsoft Excel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23B5E-1457-B7D9-146A-84055D0EC3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Used to manage staff schedules</a:t>
            </a:r>
          </a:p>
          <a:p>
            <a:r>
              <a:rPr lang="en-US" sz="2000"/>
              <a:t>Track medication records</a:t>
            </a:r>
          </a:p>
          <a:p>
            <a:r>
              <a:rPr lang="en-US" sz="2000"/>
              <a:t>Record patient visit information</a:t>
            </a:r>
          </a:p>
          <a:p>
            <a:r>
              <a:rPr lang="en-US" sz="2000"/>
              <a:t>Organise care data efficiently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4D04DB8-8415-2F83-1D15-13AC345EA2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11532" y="2892862"/>
            <a:ext cx="5150277" cy="289703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FC7FF4-9ADB-67F2-15B5-751B122E716E}"/>
              </a:ext>
            </a:extLst>
          </p:cNvPr>
          <p:cNvSpPr txBox="1"/>
          <p:nvPr/>
        </p:nvSpPr>
        <p:spPr>
          <a:xfrm>
            <a:off x="8451799" y="5589837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jldexcelsp.blogspot.com/2006/07/validacin-de-datos-en-excel-agregar.html?m=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188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D08593E-FBBE-350D-7452-C344F83E1E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416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C79F8-A007-3C95-A1C0-3502141C3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                       Benefits  and Limitations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D1247C4F-2AEC-0C92-197A-58F0813066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400"/>
              <a:t>Benefits:</a:t>
            </a:r>
          </a:p>
          <a:p>
            <a:r>
              <a:rPr lang="en-US" sz="1400"/>
              <a:t>Organised information</a:t>
            </a:r>
          </a:p>
          <a:p>
            <a:r>
              <a:rPr lang="en-US" sz="1400"/>
              <a:t>Save time</a:t>
            </a:r>
          </a:p>
          <a:p>
            <a:r>
              <a:rPr lang="en-US" sz="1400"/>
              <a:t>Automatic calculations</a:t>
            </a:r>
          </a:p>
          <a:p>
            <a:pPr marL="0"/>
            <a:r>
              <a:rPr lang="en-US" sz="1400"/>
              <a:t> </a:t>
            </a:r>
          </a:p>
          <a:p>
            <a:pPr marL="0"/>
            <a:r>
              <a:rPr lang="en-US" sz="1400"/>
              <a:t>Limitations:</a:t>
            </a:r>
          </a:p>
          <a:p>
            <a:pPr marL="0"/>
            <a:r>
              <a:rPr lang="en-US" sz="1400"/>
              <a:t>Staff training required</a:t>
            </a:r>
          </a:p>
          <a:p>
            <a:pPr marL="0"/>
            <a:r>
              <a:rPr lang="en-US" sz="1400"/>
              <a:t>Risk of data entry errors</a:t>
            </a:r>
          </a:p>
          <a:p>
            <a:pPr marL="0"/>
            <a:endParaRPr lang="en-US" sz="1400"/>
          </a:p>
          <a:p>
            <a:pPr marL="0"/>
            <a:endParaRPr lang="en-US" sz="1400"/>
          </a:p>
          <a:p>
            <a:pPr marL="0"/>
            <a:r>
              <a:rPr lang="en-US" sz="1400"/>
              <a:t> </a:t>
            </a:r>
          </a:p>
          <a:p>
            <a:pPr marL="0"/>
            <a:endParaRPr lang="en-US" sz="1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D8DC45-491F-4C51-2C61-04174B7D44B0}"/>
              </a:ext>
            </a:extLst>
          </p:cNvPr>
          <p:cNvSpPr txBox="1"/>
          <p:nvPr/>
        </p:nvSpPr>
        <p:spPr>
          <a:xfrm>
            <a:off x="9894574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essbooks.bccampus.ca/nursingpharmacology/chapter/2-5-preventing-medication-erro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524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9E136-AA6B-D840-2EF5-0758D9ABC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     Communication Tools –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45F50-D1A4-E3E6-06EF-06C1A90150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Instant messaging between staff</a:t>
            </a:r>
          </a:p>
          <a:p>
            <a:r>
              <a:rPr lang="en-US"/>
              <a:t>Video meetings</a:t>
            </a:r>
          </a:p>
          <a:p>
            <a:r>
              <a:rPr lang="en-US"/>
              <a:t>Help carers communicate with office staff quickly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5D8B75A-E21A-3BA6-8C6B-EC53AAADCE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72200" y="2543969"/>
            <a:ext cx="5181600" cy="291465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25F757-A79F-15D0-1482-3DFE1AD990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46667" y="3947260"/>
            <a:ext cx="4389120" cy="18368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9E038E-782F-7C8E-CC9A-52E2275A67C3}"/>
              </a:ext>
            </a:extLst>
          </p:cNvPr>
          <p:cNvSpPr txBox="1"/>
          <p:nvPr/>
        </p:nvSpPr>
        <p:spPr>
          <a:xfrm>
            <a:off x="8725778" y="3099256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wired.it/mobile/app/2020/03/20/videochiamata-microsoft-cancellazione-rumor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21608D-7F49-E8BF-56AF-A8259A9E4011}"/>
              </a:ext>
            </a:extLst>
          </p:cNvPr>
          <p:cNvSpPr txBox="1"/>
          <p:nvPr/>
        </p:nvSpPr>
        <p:spPr>
          <a:xfrm>
            <a:off x="8881269" y="5584006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pngall.com/microsoft-teams-logo-png/download/1671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074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B7E60-8847-8FC2-0E7A-DD05BB337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Advantages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531F8-425F-6902-3B40-E6881825B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1966" y="2965592"/>
            <a:ext cx="3629555" cy="2987397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800"/>
              <a:t>Advantages:</a:t>
            </a:r>
          </a:p>
          <a:p>
            <a:pPr marL="0"/>
            <a:r>
              <a:rPr lang="en-US" sz="1800"/>
              <a:t>Faster communication</a:t>
            </a:r>
          </a:p>
          <a:p>
            <a:pPr marL="0"/>
            <a:r>
              <a:rPr lang="en-US" sz="1800"/>
              <a:t>Better teamwork</a:t>
            </a:r>
          </a:p>
          <a:p>
            <a:pPr marL="0"/>
            <a:endParaRPr lang="en-US" sz="1800"/>
          </a:p>
          <a:p>
            <a:pPr marL="0"/>
            <a:r>
              <a:rPr lang="en-US" sz="1800"/>
              <a:t>Challenges:</a:t>
            </a:r>
          </a:p>
          <a:p>
            <a:pPr marL="0"/>
            <a:r>
              <a:rPr lang="en-US" sz="1800"/>
              <a:t>Internet connection required</a:t>
            </a:r>
          </a:p>
          <a:p>
            <a:pPr marL="0"/>
            <a:r>
              <a:rPr lang="en-US" sz="1800"/>
              <a:t>  Staff need digital training</a:t>
            </a:r>
          </a:p>
          <a:p>
            <a:endParaRPr lang="en-US" sz="18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5F937B-0B43-BB4F-B1F5-056FE616A24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452" r="10821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AF15268-C532-AC06-620C-FB06914CADC6}"/>
              </a:ext>
            </a:extLst>
          </p:cNvPr>
          <p:cNvSpPr txBox="1"/>
          <p:nvPr/>
        </p:nvSpPr>
        <p:spPr>
          <a:xfrm>
            <a:off x="8877147" y="575357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heidicohen.com/social-media-marketing-benefi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073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53A02-347D-0D49-F2A4-98B4DA2A8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Digital Safety Plan For Greenfield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855A285-5740-E24E-3D45-A6BD686EB00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724" b="14117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A0868-501C-2640-4DB0-191CF12698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Protect patient information</a:t>
            </a:r>
          </a:p>
          <a:p>
            <a:r>
              <a:rPr lang="en-US" sz="1800"/>
              <a:t>Use a strong password and two-factor authentication</a:t>
            </a:r>
          </a:p>
          <a:p>
            <a:r>
              <a:rPr lang="en-US" sz="1800"/>
              <a:t>Train staff to recognise phishing emails </a:t>
            </a:r>
          </a:p>
          <a:p>
            <a:r>
              <a:rPr lang="en-US" sz="1800"/>
              <a:t>Store files securely in OneDrive</a:t>
            </a:r>
          </a:p>
          <a:p>
            <a:r>
              <a:rPr lang="en-US" sz="1800"/>
              <a:t>Follow UK  GDPR data protection rules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FB25BB-4A2D-1366-9DA6-BE7C889C5B9C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ogodelaweb.com/201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880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24214-BFD3-56AD-EEBB-05BD37A1B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0FFCE-BF29-621F-1AD0-755F0E956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365 improves efficiency</a:t>
            </a:r>
          </a:p>
          <a:p>
            <a:r>
              <a:rPr lang="en-GB" dirty="0"/>
              <a:t>Teams improves communication</a:t>
            </a:r>
          </a:p>
          <a:p>
            <a:r>
              <a:rPr lang="en-GB" dirty="0"/>
              <a:t>Digital safety protects patient data</a:t>
            </a:r>
          </a:p>
          <a:p>
            <a:r>
              <a:rPr lang="en-GB" dirty="0"/>
              <a:t>Technology supports better home care services</a:t>
            </a:r>
          </a:p>
        </p:txBody>
      </p:sp>
    </p:spTree>
    <p:extLst>
      <p:ext uri="{BB962C8B-B14F-4D97-AF65-F5344CB8AC3E}">
        <p14:creationId xmlns:p14="http://schemas.microsoft.com/office/powerpoint/2010/main" val="1012240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83162-720B-632C-5DE8-2D62FBD80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1B1BE-847C-CA19-B5C1-F33CF8F2C8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Buntin et al  (2011)  Journal of Medical Research</a:t>
            </a:r>
          </a:p>
          <a:p>
            <a:r>
              <a:rPr lang="en-GB" dirty="0"/>
              <a:t>Microsoft (2023) Microsoft 365 Documentation</a:t>
            </a:r>
          </a:p>
          <a:p>
            <a:r>
              <a:rPr lang="en-GB" dirty="0"/>
              <a:t>UK Government  (2018)  UK  GDPR Guide</a:t>
            </a:r>
          </a:p>
          <a:p>
            <a:r>
              <a:rPr lang="en-GB" dirty="0"/>
              <a:t>Wager, Lee &amp; Glaser (2017)  Health Care </a:t>
            </a:r>
            <a:r>
              <a:rPr lang="en-GB"/>
              <a:t>Information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304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888</TotalTime>
  <Words>344</Words>
  <Application>Microsoft Office PowerPoint</Application>
  <PresentationFormat>Widescreen</PresentationFormat>
  <Paragraphs>70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                   Introduction to Greenfield                          Home Care Agency</vt:lpstr>
      <vt:lpstr>PowerPoint Presentation</vt:lpstr>
      <vt:lpstr>PowerPoint Presentation</vt:lpstr>
      <vt:lpstr>PowerPoint Presentation</vt:lpstr>
      <vt:lpstr>         Productivity Tool- Microsoft Excel</vt:lpstr>
      <vt:lpstr>                       Benefits  and Limitations</vt:lpstr>
      <vt:lpstr>     Communication Tools – Microsoft Teams</vt:lpstr>
      <vt:lpstr>Advantages and Challenges</vt:lpstr>
      <vt:lpstr>Digital Safety Plan For Greenfield</vt:lpstr>
      <vt:lpstr>                                  CONCLUSION</vt:lpstr>
      <vt:lpstr> 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Black</dc:creator>
  <cp:lastModifiedBy>David Black</cp:lastModifiedBy>
  <cp:revision>3</cp:revision>
  <dcterms:created xsi:type="dcterms:W3CDTF">2026-03-09T16:05:42Z</dcterms:created>
  <dcterms:modified xsi:type="dcterms:W3CDTF">2026-03-16T14:41:20Z</dcterms:modified>
</cp:coreProperties>
</file>