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5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C0CF5F-D8F6-D446-A34E-825833A74645}" v="423" dt="2025-11-11T21:27:16.0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17"/>
    <p:restoredTop sz="94697"/>
  </p:normalViewPr>
  <p:slideViewPr>
    <p:cSldViewPr snapToGrid="0">
      <p:cViewPr varScale="1">
        <p:scale>
          <a:sx n="108" d="100"/>
          <a:sy n="108" d="100"/>
        </p:scale>
        <p:origin x="52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7.png"/><Relationship Id="rId7" Type="http://schemas.openxmlformats.org/officeDocument/2006/relationships/image" Target="../media/image20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19.svg"/><Relationship Id="rId5" Type="http://schemas.openxmlformats.org/officeDocument/2006/relationships/image" Target="../media/image13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7.png"/><Relationship Id="rId7" Type="http://schemas.openxmlformats.org/officeDocument/2006/relationships/image" Target="../media/image20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19.svg"/><Relationship Id="rId5" Type="http://schemas.openxmlformats.org/officeDocument/2006/relationships/image" Target="../media/image13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27280E-454F-3F40-9D3E-58C0CA0B281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C921050-8FB2-0B4C-94EB-94D5A1956EF7}">
      <dgm:prSet phldrT="[Text]" custT="1"/>
      <dgm:spPr/>
      <dgm:t>
        <a:bodyPr/>
        <a:lstStyle/>
        <a:p>
          <a:pPr algn="ctr"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Education</a:t>
          </a:r>
          <a:r>
            <a:rPr lang="en-GB" sz="2200" dirty="0"/>
            <a:t> </a:t>
          </a:r>
        </a:p>
      </dgm:t>
    </dgm:pt>
    <dgm:pt modelId="{B4229AB7-A7C6-5F46-A426-4CD9839A160E}" type="parTrans" cxnId="{2B11589E-1CD7-7143-9316-CD245D6F747C}">
      <dgm:prSet/>
      <dgm:spPr/>
      <dgm:t>
        <a:bodyPr/>
        <a:lstStyle/>
        <a:p>
          <a:endParaRPr lang="en-GB"/>
        </a:p>
      </dgm:t>
    </dgm:pt>
    <dgm:pt modelId="{1E0DFD62-7000-DD4F-81A9-1EE0439FABA3}" type="sibTrans" cxnId="{2B11589E-1CD7-7143-9316-CD245D6F747C}">
      <dgm:prSet/>
      <dgm:spPr/>
      <dgm:t>
        <a:bodyPr/>
        <a:lstStyle/>
        <a:p>
          <a:endParaRPr lang="en-GB"/>
        </a:p>
      </dgm:t>
    </dgm:pt>
    <dgm:pt modelId="{9D8CEDC8-4033-0040-A0E9-319AD74332ED}">
      <dgm:prSet phldrT="[Text]" custT="1"/>
      <dgm:spPr/>
      <dgm:t>
        <a:bodyPr/>
        <a:lstStyle/>
        <a:p>
          <a:pPr algn="ctr"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Experience </a:t>
          </a:r>
        </a:p>
      </dgm:t>
    </dgm:pt>
    <dgm:pt modelId="{3A9050C7-31E2-0047-9D25-107A475E674A}" type="parTrans" cxnId="{0C70319A-E29C-4047-85C2-269B66411FFB}">
      <dgm:prSet/>
      <dgm:spPr/>
      <dgm:t>
        <a:bodyPr/>
        <a:lstStyle/>
        <a:p>
          <a:endParaRPr lang="en-GB"/>
        </a:p>
      </dgm:t>
    </dgm:pt>
    <dgm:pt modelId="{52B79930-FB54-9242-9622-682EDC4A7479}" type="sibTrans" cxnId="{0C70319A-E29C-4047-85C2-269B66411FFB}">
      <dgm:prSet/>
      <dgm:spPr/>
      <dgm:t>
        <a:bodyPr/>
        <a:lstStyle/>
        <a:p>
          <a:endParaRPr lang="en-GB"/>
        </a:p>
      </dgm:t>
    </dgm:pt>
    <dgm:pt modelId="{065560E9-FFB0-CA46-ACB9-568BC6BDD03A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Core Competencies </a:t>
          </a:r>
        </a:p>
      </dgm:t>
    </dgm:pt>
    <dgm:pt modelId="{8D8F1B6A-93F8-0B48-8594-005220E1F4F8}" type="parTrans" cxnId="{11A6EF2F-0AAE-0E43-A626-3725BA793E62}">
      <dgm:prSet/>
      <dgm:spPr/>
      <dgm:t>
        <a:bodyPr/>
        <a:lstStyle/>
        <a:p>
          <a:endParaRPr lang="en-GB"/>
        </a:p>
      </dgm:t>
    </dgm:pt>
    <dgm:pt modelId="{198D2D21-D7E4-F548-AEBA-AEAA4AFFB470}" type="sibTrans" cxnId="{11A6EF2F-0AAE-0E43-A626-3725BA793E62}">
      <dgm:prSet/>
      <dgm:spPr/>
      <dgm:t>
        <a:bodyPr/>
        <a:lstStyle/>
        <a:p>
          <a:endParaRPr lang="en-GB"/>
        </a:p>
      </dgm:t>
    </dgm:pt>
    <dgm:pt modelId="{D8142946-D141-1F42-B1DF-7B9F3ADCD0E4}">
      <dgm:prSet phldrT="[Text]" custT="1"/>
      <dgm:spPr/>
      <dgm:t>
        <a:bodyPr/>
        <a:lstStyle/>
        <a:p>
          <a:pPr algn="ctr"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Desirable</a:t>
          </a:r>
          <a:r>
            <a:rPr lang="en-GB" sz="2200" dirty="0"/>
            <a:t> </a:t>
          </a:r>
        </a:p>
      </dgm:t>
    </dgm:pt>
    <dgm:pt modelId="{DBAF9A6B-F45B-2241-A6E9-01027AFEE7E2}" type="parTrans" cxnId="{496CD66B-1F63-4242-A067-B3CC76F11F08}">
      <dgm:prSet/>
      <dgm:spPr/>
      <dgm:t>
        <a:bodyPr/>
        <a:lstStyle/>
        <a:p>
          <a:endParaRPr lang="en-GB"/>
        </a:p>
      </dgm:t>
    </dgm:pt>
    <dgm:pt modelId="{F852BAA7-1216-864E-BD31-0A4DE4BC5153}" type="sibTrans" cxnId="{496CD66B-1F63-4242-A067-B3CC76F11F08}">
      <dgm:prSet/>
      <dgm:spPr/>
      <dgm:t>
        <a:bodyPr/>
        <a:lstStyle/>
        <a:p>
          <a:endParaRPr lang="en-GB"/>
        </a:p>
      </dgm:t>
    </dgm:pt>
    <dgm:pt modelId="{D5F19B16-A025-4567-8120-B1DB065B70EC}" type="pres">
      <dgm:prSet presAssocID="{A627280E-454F-3F40-9D3E-58C0CA0B281B}" presName="root" presStyleCnt="0">
        <dgm:presLayoutVars>
          <dgm:dir/>
          <dgm:resizeHandles val="exact"/>
        </dgm:presLayoutVars>
      </dgm:prSet>
      <dgm:spPr/>
    </dgm:pt>
    <dgm:pt modelId="{8F5E1E05-F9EA-4C9B-9F2A-107542286736}" type="pres">
      <dgm:prSet presAssocID="{CC921050-8FB2-0B4C-94EB-94D5A1956EF7}" presName="compNode" presStyleCnt="0"/>
      <dgm:spPr/>
    </dgm:pt>
    <dgm:pt modelId="{718F0D2A-CE12-41D9-838D-FF69BFDE2A23}" type="pres">
      <dgm:prSet presAssocID="{CC921050-8FB2-0B4C-94EB-94D5A1956EF7}" presName="bgRect" presStyleLbl="bgShp" presStyleIdx="0" presStyleCnt="4" custLinFactY="-100000" custLinFactNeighborX="-3624" custLinFactNeighborY="-143769"/>
      <dgm:spPr>
        <a:solidFill>
          <a:schemeClr val="accent5">
            <a:lumMod val="20000"/>
            <a:lumOff val="80000"/>
          </a:schemeClr>
        </a:solidFill>
      </dgm:spPr>
    </dgm:pt>
    <dgm:pt modelId="{E70D2036-9EEA-4909-9044-76ADD058D4D3}" type="pres">
      <dgm:prSet presAssocID="{CC921050-8FB2-0B4C-94EB-94D5A1956EF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4294550-06FF-40FD-A5A7-15DFAD5D5C2B}" type="pres">
      <dgm:prSet presAssocID="{CC921050-8FB2-0B4C-94EB-94D5A1956EF7}" presName="spaceRect" presStyleCnt="0"/>
      <dgm:spPr/>
    </dgm:pt>
    <dgm:pt modelId="{2E446E43-46EA-43A5-A246-A3931892905C}" type="pres">
      <dgm:prSet presAssocID="{CC921050-8FB2-0B4C-94EB-94D5A1956EF7}" presName="parTx" presStyleLbl="revTx" presStyleIdx="0" presStyleCnt="4">
        <dgm:presLayoutVars>
          <dgm:chMax val="0"/>
          <dgm:chPref val="0"/>
        </dgm:presLayoutVars>
      </dgm:prSet>
      <dgm:spPr/>
    </dgm:pt>
    <dgm:pt modelId="{B55F053B-79A5-4FB8-A991-3F455C17C7E8}" type="pres">
      <dgm:prSet presAssocID="{1E0DFD62-7000-DD4F-81A9-1EE0439FABA3}" presName="sibTrans" presStyleCnt="0"/>
      <dgm:spPr/>
    </dgm:pt>
    <dgm:pt modelId="{AA2F94DF-C72E-4A46-AA9B-1A30B2B2DC62}" type="pres">
      <dgm:prSet presAssocID="{9D8CEDC8-4033-0040-A0E9-319AD74332ED}" presName="compNode" presStyleCnt="0"/>
      <dgm:spPr/>
    </dgm:pt>
    <dgm:pt modelId="{F88E1069-ED2D-4E64-B0B0-F0A86B373A33}" type="pres">
      <dgm:prSet presAssocID="{9D8CEDC8-4033-0040-A0E9-319AD74332ED}" presName="bgRect" presStyleLbl="bgShp" presStyleIdx="1" presStyleCnt="4"/>
      <dgm:spPr>
        <a:solidFill>
          <a:schemeClr val="accent5">
            <a:lumMod val="20000"/>
            <a:lumOff val="80000"/>
          </a:schemeClr>
        </a:solidFill>
      </dgm:spPr>
    </dgm:pt>
    <dgm:pt modelId="{79F91927-D84E-478F-8FB0-D19C6E73CA36}" type="pres">
      <dgm:prSet presAssocID="{9D8CEDC8-4033-0040-A0E9-319AD74332E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F888728-DD97-4E78-AE73-50180249B562}" type="pres">
      <dgm:prSet presAssocID="{9D8CEDC8-4033-0040-A0E9-319AD74332ED}" presName="spaceRect" presStyleCnt="0"/>
      <dgm:spPr/>
    </dgm:pt>
    <dgm:pt modelId="{A791AA5B-101B-4CB5-B6DA-90D1F3684B0D}" type="pres">
      <dgm:prSet presAssocID="{9D8CEDC8-4033-0040-A0E9-319AD74332ED}" presName="parTx" presStyleLbl="revTx" presStyleIdx="1" presStyleCnt="4">
        <dgm:presLayoutVars>
          <dgm:chMax val="0"/>
          <dgm:chPref val="0"/>
        </dgm:presLayoutVars>
      </dgm:prSet>
      <dgm:spPr/>
    </dgm:pt>
    <dgm:pt modelId="{FA51ECD0-1D43-4B84-8801-F9941899EED3}" type="pres">
      <dgm:prSet presAssocID="{52B79930-FB54-9242-9622-682EDC4A7479}" presName="sibTrans" presStyleCnt="0"/>
      <dgm:spPr/>
    </dgm:pt>
    <dgm:pt modelId="{F96DA97C-D017-4FEE-A56B-B540AC6072AD}" type="pres">
      <dgm:prSet presAssocID="{065560E9-FFB0-CA46-ACB9-568BC6BDD03A}" presName="compNode" presStyleCnt="0"/>
      <dgm:spPr/>
    </dgm:pt>
    <dgm:pt modelId="{82E55F57-32B4-475A-9EA3-2DF4C80AEEF3}" type="pres">
      <dgm:prSet presAssocID="{065560E9-FFB0-CA46-ACB9-568BC6BDD03A}" presName="bgRect" presStyleLbl="bgShp" presStyleIdx="2" presStyleCnt="4"/>
      <dgm:spPr>
        <a:solidFill>
          <a:schemeClr val="accent5">
            <a:lumMod val="20000"/>
            <a:lumOff val="80000"/>
          </a:schemeClr>
        </a:solidFill>
      </dgm:spPr>
    </dgm:pt>
    <dgm:pt modelId="{28C2F2DB-15E2-4B96-8186-1BDBE1A38AA8}" type="pres">
      <dgm:prSet presAssocID="{065560E9-FFB0-CA46-ACB9-568BC6BDD03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92FF60B-1B00-4387-B350-320FDE5F0043}" type="pres">
      <dgm:prSet presAssocID="{065560E9-FFB0-CA46-ACB9-568BC6BDD03A}" presName="spaceRect" presStyleCnt="0"/>
      <dgm:spPr/>
    </dgm:pt>
    <dgm:pt modelId="{A417A9C3-D07E-46BD-8596-1C2E939E2B34}" type="pres">
      <dgm:prSet presAssocID="{065560E9-FFB0-CA46-ACB9-568BC6BDD03A}" presName="parTx" presStyleLbl="revTx" presStyleIdx="2" presStyleCnt="4">
        <dgm:presLayoutVars>
          <dgm:chMax val="0"/>
          <dgm:chPref val="0"/>
        </dgm:presLayoutVars>
      </dgm:prSet>
      <dgm:spPr/>
    </dgm:pt>
    <dgm:pt modelId="{19185C6D-5D83-4378-9617-C7CB5914A185}" type="pres">
      <dgm:prSet presAssocID="{198D2D21-D7E4-F548-AEBA-AEAA4AFFB470}" presName="sibTrans" presStyleCnt="0"/>
      <dgm:spPr/>
    </dgm:pt>
    <dgm:pt modelId="{F5D66AB8-516E-4B77-8199-BEB6000ED3F8}" type="pres">
      <dgm:prSet presAssocID="{D8142946-D141-1F42-B1DF-7B9F3ADCD0E4}" presName="compNode" presStyleCnt="0"/>
      <dgm:spPr/>
    </dgm:pt>
    <dgm:pt modelId="{07E8B919-D9F4-4F3F-B913-1CAC00929F85}" type="pres">
      <dgm:prSet presAssocID="{D8142946-D141-1F42-B1DF-7B9F3ADCD0E4}" presName="bgRect" presStyleLbl="bgShp" presStyleIdx="3" presStyleCnt="4" custLinFactNeighborX="3038" custLinFactNeighborY="3491"/>
      <dgm:spPr>
        <a:solidFill>
          <a:schemeClr val="accent5">
            <a:lumMod val="20000"/>
            <a:lumOff val="80000"/>
          </a:schemeClr>
        </a:solidFill>
      </dgm:spPr>
    </dgm:pt>
    <dgm:pt modelId="{DC8B802F-52FD-4CFE-B793-67186C778030}" type="pres">
      <dgm:prSet presAssocID="{D8142946-D141-1F42-B1DF-7B9F3ADCD0E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85C45C0E-BE28-4B06-B1F4-51DF5C9D7A83}" type="pres">
      <dgm:prSet presAssocID="{D8142946-D141-1F42-B1DF-7B9F3ADCD0E4}" presName="spaceRect" presStyleCnt="0"/>
      <dgm:spPr/>
    </dgm:pt>
    <dgm:pt modelId="{5EFBEB25-CF34-4266-96CC-5A5DA94186FA}" type="pres">
      <dgm:prSet presAssocID="{D8142946-D141-1F42-B1DF-7B9F3ADCD0E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11AE305-6C3B-5A4E-9140-3E6B33227B75}" type="presOf" srcId="{065560E9-FFB0-CA46-ACB9-568BC6BDD03A}" destId="{A417A9C3-D07E-46BD-8596-1C2E939E2B34}" srcOrd="0" destOrd="0" presId="urn:microsoft.com/office/officeart/2018/2/layout/IconVerticalSolidList"/>
    <dgm:cxn modelId="{11A6EF2F-0AAE-0E43-A626-3725BA793E62}" srcId="{A627280E-454F-3F40-9D3E-58C0CA0B281B}" destId="{065560E9-FFB0-CA46-ACB9-568BC6BDD03A}" srcOrd="2" destOrd="0" parTransId="{8D8F1B6A-93F8-0B48-8594-005220E1F4F8}" sibTransId="{198D2D21-D7E4-F548-AEBA-AEAA4AFFB470}"/>
    <dgm:cxn modelId="{9D64D86A-A400-2A4E-BA94-F1E1046B05AB}" type="presOf" srcId="{CC921050-8FB2-0B4C-94EB-94D5A1956EF7}" destId="{2E446E43-46EA-43A5-A246-A3931892905C}" srcOrd="0" destOrd="0" presId="urn:microsoft.com/office/officeart/2018/2/layout/IconVerticalSolidList"/>
    <dgm:cxn modelId="{496CD66B-1F63-4242-A067-B3CC76F11F08}" srcId="{A627280E-454F-3F40-9D3E-58C0CA0B281B}" destId="{D8142946-D141-1F42-B1DF-7B9F3ADCD0E4}" srcOrd="3" destOrd="0" parTransId="{DBAF9A6B-F45B-2241-A6E9-01027AFEE7E2}" sibTransId="{F852BAA7-1216-864E-BD31-0A4DE4BC5153}"/>
    <dgm:cxn modelId="{06EB4C81-94DB-614A-9518-4217D009C702}" type="presOf" srcId="{A627280E-454F-3F40-9D3E-58C0CA0B281B}" destId="{D5F19B16-A025-4567-8120-B1DB065B70EC}" srcOrd="0" destOrd="0" presId="urn:microsoft.com/office/officeart/2018/2/layout/IconVerticalSolidList"/>
    <dgm:cxn modelId="{7F128A8B-CE95-FA42-90FA-5552FB97ECD6}" type="presOf" srcId="{9D8CEDC8-4033-0040-A0E9-319AD74332ED}" destId="{A791AA5B-101B-4CB5-B6DA-90D1F3684B0D}" srcOrd="0" destOrd="0" presId="urn:microsoft.com/office/officeart/2018/2/layout/IconVerticalSolidList"/>
    <dgm:cxn modelId="{0C70319A-E29C-4047-85C2-269B66411FFB}" srcId="{A627280E-454F-3F40-9D3E-58C0CA0B281B}" destId="{9D8CEDC8-4033-0040-A0E9-319AD74332ED}" srcOrd="1" destOrd="0" parTransId="{3A9050C7-31E2-0047-9D25-107A475E674A}" sibTransId="{52B79930-FB54-9242-9622-682EDC4A7479}"/>
    <dgm:cxn modelId="{2B11589E-1CD7-7143-9316-CD245D6F747C}" srcId="{A627280E-454F-3F40-9D3E-58C0CA0B281B}" destId="{CC921050-8FB2-0B4C-94EB-94D5A1956EF7}" srcOrd="0" destOrd="0" parTransId="{B4229AB7-A7C6-5F46-A426-4CD9839A160E}" sibTransId="{1E0DFD62-7000-DD4F-81A9-1EE0439FABA3}"/>
    <dgm:cxn modelId="{B138D1DF-2512-754F-BCDB-6D4B4D2A9EA1}" type="presOf" srcId="{D8142946-D141-1F42-B1DF-7B9F3ADCD0E4}" destId="{5EFBEB25-CF34-4266-96CC-5A5DA94186FA}" srcOrd="0" destOrd="0" presId="urn:microsoft.com/office/officeart/2018/2/layout/IconVerticalSolidList"/>
    <dgm:cxn modelId="{A9070701-9630-0D4F-9810-8B75A64D8122}" type="presParOf" srcId="{D5F19B16-A025-4567-8120-B1DB065B70EC}" destId="{8F5E1E05-F9EA-4C9B-9F2A-107542286736}" srcOrd="0" destOrd="0" presId="urn:microsoft.com/office/officeart/2018/2/layout/IconVerticalSolidList"/>
    <dgm:cxn modelId="{8DF2A428-DE54-C349-811A-170C9CFB3C90}" type="presParOf" srcId="{8F5E1E05-F9EA-4C9B-9F2A-107542286736}" destId="{718F0D2A-CE12-41D9-838D-FF69BFDE2A23}" srcOrd="0" destOrd="0" presId="urn:microsoft.com/office/officeart/2018/2/layout/IconVerticalSolidList"/>
    <dgm:cxn modelId="{D644AA77-3FE0-B148-B7AD-6B01827C5925}" type="presParOf" srcId="{8F5E1E05-F9EA-4C9B-9F2A-107542286736}" destId="{E70D2036-9EEA-4909-9044-76ADD058D4D3}" srcOrd="1" destOrd="0" presId="urn:microsoft.com/office/officeart/2018/2/layout/IconVerticalSolidList"/>
    <dgm:cxn modelId="{E754125D-B7C3-5449-BDE2-E3FFD0A13A4D}" type="presParOf" srcId="{8F5E1E05-F9EA-4C9B-9F2A-107542286736}" destId="{C4294550-06FF-40FD-A5A7-15DFAD5D5C2B}" srcOrd="2" destOrd="0" presId="urn:microsoft.com/office/officeart/2018/2/layout/IconVerticalSolidList"/>
    <dgm:cxn modelId="{88A2466D-DD2D-A440-8DEE-C9F20808E18E}" type="presParOf" srcId="{8F5E1E05-F9EA-4C9B-9F2A-107542286736}" destId="{2E446E43-46EA-43A5-A246-A3931892905C}" srcOrd="3" destOrd="0" presId="urn:microsoft.com/office/officeart/2018/2/layout/IconVerticalSolidList"/>
    <dgm:cxn modelId="{1F602367-2BDD-5043-BA25-B521FAC55A84}" type="presParOf" srcId="{D5F19B16-A025-4567-8120-B1DB065B70EC}" destId="{B55F053B-79A5-4FB8-A991-3F455C17C7E8}" srcOrd="1" destOrd="0" presId="urn:microsoft.com/office/officeart/2018/2/layout/IconVerticalSolidList"/>
    <dgm:cxn modelId="{3AF1AD6E-8BCA-D741-BAD8-4C765B0EB788}" type="presParOf" srcId="{D5F19B16-A025-4567-8120-B1DB065B70EC}" destId="{AA2F94DF-C72E-4A46-AA9B-1A30B2B2DC62}" srcOrd="2" destOrd="0" presId="urn:microsoft.com/office/officeart/2018/2/layout/IconVerticalSolidList"/>
    <dgm:cxn modelId="{E545B2E9-BBD5-9B4C-AD7B-965EC774D777}" type="presParOf" srcId="{AA2F94DF-C72E-4A46-AA9B-1A30B2B2DC62}" destId="{F88E1069-ED2D-4E64-B0B0-F0A86B373A33}" srcOrd="0" destOrd="0" presId="urn:microsoft.com/office/officeart/2018/2/layout/IconVerticalSolidList"/>
    <dgm:cxn modelId="{8EA1970D-A958-7442-B964-3FC0FB656B7C}" type="presParOf" srcId="{AA2F94DF-C72E-4A46-AA9B-1A30B2B2DC62}" destId="{79F91927-D84E-478F-8FB0-D19C6E73CA36}" srcOrd="1" destOrd="0" presId="urn:microsoft.com/office/officeart/2018/2/layout/IconVerticalSolidList"/>
    <dgm:cxn modelId="{2C8818B5-47DF-4548-B03E-BFFF7E5EF5D1}" type="presParOf" srcId="{AA2F94DF-C72E-4A46-AA9B-1A30B2B2DC62}" destId="{0F888728-DD97-4E78-AE73-50180249B562}" srcOrd="2" destOrd="0" presId="urn:microsoft.com/office/officeart/2018/2/layout/IconVerticalSolidList"/>
    <dgm:cxn modelId="{04EF0AF5-0B3A-7744-B58C-5F713880C84B}" type="presParOf" srcId="{AA2F94DF-C72E-4A46-AA9B-1A30B2B2DC62}" destId="{A791AA5B-101B-4CB5-B6DA-90D1F3684B0D}" srcOrd="3" destOrd="0" presId="urn:microsoft.com/office/officeart/2018/2/layout/IconVerticalSolidList"/>
    <dgm:cxn modelId="{9F1CE738-D7BB-BC4A-9C24-648C48D503D1}" type="presParOf" srcId="{D5F19B16-A025-4567-8120-B1DB065B70EC}" destId="{FA51ECD0-1D43-4B84-8801-F9941899EED3}" srcOrd="3" destOrd="0" presId="urn:microsoft.com/office/officeart/2018/2/layout/IconVerticalSolidList"/>
    <dgm:cxn modelId="{47BFB607-B4CA-D74D-81CD-F5C8876772F8}" type="presParOf" srcId="{D5F19B16-A025-4567-8120-B1DB065B70EC}" destId="{F96DA97C-D017-4FEE-A56B-B540AC6072AD}" srcOrd="4" destOrd="0" presId="urn:microsoft.com/office/officeart/2018/2/layout/IconVerticalSolidList"/>
    <dgm:cxn modelId="{675626BD-C8F3-524F-A0D6-64D24EE9590E}" type="presParOf" srcId="{F96DA97C-D017-4FEE-A56B-B540AC6072AD}" destId="{82E55F57-32B4-475A-9EA3-2DF4C80AEEF3}" srcOrd="0" destOrd="0" presId="urn:microsoft.com/office/officeart/2018/2/layout/IconVerticalSolidList"/>
    <dgm:cxn modelId="{3477805E-616C-9B4E-8181-BF00FD5C295F}" type="presParOf" srcId="{F96DA97C-D017-4FEE-A56B-B540AC6072AD}" destId="{28C2F2DB-15E2-4B96-8186-1BDBE1A38AA8}" srcOrd="1" destOrd="0" presId="urn:microsoft.com/office/officeart/2018/2/layout/IconVerticalSolidList"/>
    <dgm:cxn modelId="{D7345D97-8F45-354D-B09B-9344C24A070C}" type="presParOf" srcId="{F96DA97C-D017-4FEE-A56B-B540AC6072AD}" destId="{C92FF60B-1B00-4387-B350-320FDE5F0043}" srcOrd="2" destOrd="0" presId="urn:microsoft.com/office/officeart/2018/2/layout/IconVerticalSolidList"/>
    <dgm:cxn modelId="{9650EB9E-310A-A04F-A74B-9D68A3CE0CCD}" type="presParOf" srcId="{F96DA97C-D017-4FEE-A56B-B540AC6072AD}" destId="{A417A9C3-D07E-46BD-8596-1C2E939E2B34}" srcOrd="3" destOrd="0" presId="urn:microsoft.com/office/officeart/2018/2/layout/IconVerticalSolidList"/>
    <dgm:cxn modelId="{09C5EF5D-ABF3-8C4A-9F4E-5B5D766EE656}" type="presParOf" srcId="{D5F19B16-A025-4567-8120-B1DB065B70EC}" destId="{19185C6D-5D83-4378-9617-C7CB5914A185}" srcOrd="5" destOrd="0" presId="urn:microsoft.com/office/officeart/2018/2/layout/IconVerticalSolidList"/>
    <dgm:cxn modelId="{D0CF6169-8F31-2C49-81BF-56A75D789EF3}" type="presParOf" srcId="{D5F19B16-A025-4567-8120-B1DB065B70EC}" destId="{F5D66AB8-516E-4B77-8199-BEB6000ED3F8}" srcOrd="6" destOrd="0" presId="urn:microsoft.com/office/officeart/2018/2/layout/IconVerticalSolidList"/>
    <dgm:cxn modelId="{FA8E344E-F7B4-3B4D-9A0E-671A14ACACA6}" type="presParOf" srcId="{F5D66AB8-516E-4B77-8199-BEB6000ED3F8}" destId="{07E8B919-D9F4-4F3F-B913-1CAC00929F85}" srcOrd="0" destOrd="0" presId="urn:microsoft.com/office/officeart/2018/2/layout/IconVerticalSolidList"/>
    <dgm:cxn modelId="{D815C765-244A-274D-B346-745EA0A6FDDF}" type="presParOf" srcId="{F5D66AB8-516E-4B77-8199-BEB6000ED3F8}" destId="{DC8B802F-52FD-4CFE-B793-67186C778030}" srcOrd="1" destOrd="0" presId="urn:microsoft.com/office/officeart/2018/2/layout/IconVerticalSolidList"/>
    <dgm:cxn modelId="{5C6A489E-2D23-A745-B410-3283EB3004A4}" type="presParOf" srcId="{F5D66AB8-516E-4B77-8199-BEB6000ED3F8}" destId="{85C45C0E-BE28-4B06-B1F4-51DF5C9D7A83}" srcOrd="2" destOrd="0" presId="urn:microsoft.com/office/officeart/2018/2/layout/IconVerticalSolidList"/>
    <dgm:cxn modelId="{77D09D9A-3022-F54C-B010-1DD48A122507}" type="presParOf" srcId="{F5D66AB8-516E-4B77-8199-BEB6000ED3F8}" destId="{5EFBEB25-CF34-4266-96CC-5A5DA94186F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3C024C-3BC7-E247-BBC9-F7829E33E15A}" type="doc">
      <dgm:prSet loTypeId="urn:microsoft.com/office/officeart/2018/2/layout/IconLabel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BEFFF797-763F-114E-9322-62D4F500F62F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pPr algn="ctr"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Advantages</a:t>
          </a:r>
          <a:r>
            <a:rPr lang="en-GB" sz="4200" dirty="0"/>
            <a:t>  </a:t>
          </a:r>
        </a:p>
      </dgm:t>
    </dgm:pt>
    <dgm:pt modelId="{E2611F85-6833-E449-9B34-9D8354B59805}" type="parTrans" cxnId="{319C710A-EE6F-ED41-919B-E027EA6C1C55}">
      <dgm:prSet/>
      <dgm:spPr/>
      <dgm:t>
        <a:bodyPr/>
        <a:lstStyle/>
        <a:p>
          <a:endParaRPr lang="en-GB"/>
        </a:p>
      </dgm:t>
    </dgm:pt>
    <dgm:pt modelId="{B57F91D7-2786-DB4F-BA4E-CD10B76CCEAE}" type="sibTrans" cxnId="{319C710A-EE6F-ED41-919B-E027EA6C1C55}">
      <dgm:prSet/>
      <dgm:spPr/>
      <dgm:t>
        <a:bodyPr/>
        <a:lstStyle/>
        <a:p>
          <a:endParaRPr lang="en-GB"/>
        </a:p>
      </dgm:t>
    </dgm:pt>
    <dgm:pt modelId="{BBE02681-D4DA-A141-88E4-EBB1E1D89618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r>
            <a:rPr lang="en-GB" sz="4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4600" dirty="0"/>
            <a:t> </a:t>
          </a:r>
        </a:p>
      </dgm:t>
    </dgm:pt>
    <dgm:pt modelId="{FFF58837-E080-A046-B6B0-EE1709FCE8CC}" type="parTrans" cxnId="{2CB19ADE-3581-3444-8855-91ED9C1FED9F}">
      <dgm:prSet/>
      <dgm:spPr/>
      <dgm:t>
        <a:bodyPr/>
        <a:lstStyle/>
        <a:p>
          <a:endParaRPr lang="en-GB"/>
        </a:p>
      </dgm:t>
    </dgm:pt>
    <dgm:pt modelId="{1460CF00-CAD0-AE44-90B0-B01459138327}" type="sibTrans" cxnId="{2CB19ADE-3581-3444-8855-91ED9C1FED9F}">
      <dgm:prSet/>
      <dgm:spPr/>
      <dgm:t>
        <a:bodyPr/>
        <a:lstStyle/>
        <a:p>
          <a:endParaRPr lang="en-GB"/>
        </a:p>
      </dgm:t>
    </dgm:pt>
    <dgm:pt modelId="{7763C8FD-9B42-4DC9-9FCE-629CBFF1345A}" type="pres">
      <dgm:prSet presAssocID="{043C024C-3BC7-E247-BBC9-F7829E33E15A}" presName="root" presStyleCnt="0">
        <dgm:presLayoutVars>
          <dgm:dir/>
          <dgm:resizeHandles val="exact"/>
        </dgm:presLayoutVars>
      </dgm:prSet>
      <dgm:spPr/>
    </dgm:pt>
    <dgm:pt modelId="{28495D3B-D636-4523-9F87-E5827CD5B1EB}" type="pres">
      <dgm:prSet presAssocID="{BEFFF797-763F-114E-9322-62D4F500F62F}" presName="compNode" presStyleCnt="0"/>
      <dgm:spPr/>
    </dgm:pt>
    <dgm:pt modelId="{8AACB7BF-E041-4D2C-A71F-A5395A106396}" type="pres">
      <dgm:prSet presAssocID="{BEFFF797-763F-114E-9322-62D4F500F62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483B40AD-415F-44AA-AD1D-929A9D5F9008}" type="pres">
      <dgm:prSet presAssocID="{BEFFF797-763F-114E-9322-62D4F500F62F}" presName="spaceRect" presStyleCnt="0"/>
      <dgm:spPr/>
    </dgm:pt>
    <dgm:pt modelId="{C819502C-A2AE-43D7-BB57-5ED4FE77717C}" type="pres">
      <dgm:prSet presAssocID="{BEFFF797-763F-114E-9322-62D4F500F62F}" presName="textRect" presStyleLbl="revTx" presStyleIdx="0" presStyleCnt="2" custScaleX="100035" custScaleY="94624" custLinFactNeighborX="6715" custLinFactNeighborY="5601">
        <dgm:presLayoutVars>
          <dgm:chMax val="1"/>
          <dgm:chPref val="1"/>
        </dgm:presLayoutVars>
      </dgm:prSet>
      <dgm:spPr/>
    </dgm:pt>
    <dgm:pt modelId="{15FF2D3C-592B-441E-B910-150E61999CCF}" type="pres">
      <dgm:prSet presAssocID="{B57F91D7-2786-DB4F-BA4E-CD10B76CCEAE}" presName="sibTrans" presStyleCnt="0"/>
      <dgm:spPr/>
    </dgm:pt>
    <dgm:pt modelId="{613E4DDB-081A-4FAA-B918-4C8FF248C121}" type="pres">
      <dgm:prSet presAssocID="{BBE02681-D4DA-A141-88E4-EBB1E1D89618}" presName="compNode" presStyleCnt="0"/>
      <dgm:spPr/>
    </dgm:pt>
    <dgm:pt modelId="{F4FB5BD8-D102-41BE-9531-0F62D961A077}" type="pres">
      <dgm:prSet presAssocID="{BBE02681-D4DA-A141-88E4-EBB1E1D8961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06870F5F-708D-4071-9DEE-C20C6FEEFA3D}" type="pres">
      <dgm:prSet presAssocID="{BBE02681-D4DA-A141-88E4-EBB1E1D89618}" presName="spaceRect" presStyleCnt="0"/>
      <dgm:spPr/>
    </dgm:pt>
    <dgm:pt modelId="{2E6D6E2E-7146-47C6-99A4-E3FF0E4906F3}" type="pres">
      <dgm:prSet presAssocID="{BBE02681-D4DA-A141-88E4-EBB1E1D8961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19C710A-EE6F-ED41-919B-E027EA6C1C55}" srcId="{043C024C-3BC7-E247-BBC9-F7829E33E15A}" destId="{BEFFF797-763F-114E-9322-62D4F500F62F}" srcOrd="0" destOrd="0" parTransId="{E2611F85-6833-E449-9B34-9D8354B59805}" sibTransId="{B57F91D7-2786-DB4F-BA4E-CD10B76CCEAE}"/>
    <dgm:cxn modelId="{5A6AB160-E628-854F-BD6A-15699A8A9DA0}" type="presOf" srcId="{BEFFF797-763F-114E-9322-62D4F500F62F}" destId="{C819502C-A2AE-43D7-BB57-5ED4FE77717C}" srcOrd="0" destOrd="0" presId="urn:microsoft.com/office/officeart/2018/2/layout/IconLabelList"/>
    <dgm:cxn modelId="{8A0BDE93-7763-514F-8469-4D6D4CE6F9D9}" type="presOf" srcId="{043C024C-3BC7-E247-BBC9-F7829E33E15A}" destId="{7763C8FD-9B42-4DC9-9FCE-629CBFF1345A}" srcOrd="0" destOrd="0" presId="urn:microsoft.com/office/officeart/2018/2/layout/IconLabelList"/>
    <dgm:cxn modelId="{200893A2-ABA3-9043-A96D-2D917BA6527D}" type="presOf" srcId="{BBE02681-D4DA-A141-88E4-EBB1E1D89618}" destId="{2E6D6E2E-7146-47C6-99A4-E3FF0E4906F3}" srcOrd="0" destOrd="0" presId="urn:microsoft.com/office/officeart/2018/2/layout/IconLabelList"/>
    <dgm:cxn modelId="{2CB19ADE-3581-3444-8855-91ED9C1FED9F}" srcId="{043C024C-3BC7-E247-BBC9-F7829E33E15A}" destId="{BBE02681-D4DA-A141-88E4-EBB1E1D89618}" srcOrd="1" destOrd="0" parTransId="{FFF58837-E080-A046-B6B0-EE1709FCE8CC}" sibTransId="{1460CF00-CAD0-AE44-90B0-B01459138327}"/>
    <dgm:cxn modelId="{D3152894-FB94-4B4C-970E-58B41B176A18}" type="presParOf" srcId="{7763C8FD-9B42-4DC9-9FCE-629CBFF1345A}" destId="{28495D3B-D636-4523-9F87-E5827CD5B1EB}" srcOrd="0" destOrd="0" presId="urn:microsoft.com/office/officeart/2018/2/layout/IconLabelList"/>
    <dgm:cxn modelId="{AF14CBD7-522B-1748-9B8E-83EE6D2D4AC6}" type="presParOf" srcId="{28495D3B-D636-4523-9F87-E5827CD5B1EB}" destId="{8AACB7BF-E041-4D2C-A71F-A5395A106396}" srcOrd="0" destOrd="0" presId="urn:microsoft.com/office/officeart/2018/2/layout/IconLabelList"/>
    <dgm:cxn modelId="{98A868E1-A691-EC4A-B1C7-49195B8A2A7B}" type="presParOf" srcId="{28495D3B-D636-4523-9F87-E5827CD5B1EB}" destId="{483B40AD-415F-44AA-AD1D-929A9D5F9008}" srcOrd="1" destOrd="0" presId="urn:microsoft.com/office/officeart/2018/2/layout/IconLabelList"/>
    <dgm:cxn modelId="{6D4D1BA2-4EB2-BE44-9754-4DA082920EB5}" type="presParOf" srcId="{28495D3B-D636-4523-9F87-E5827CD5B1EB}" destId="{C819502C-A2AE-43D7-BB57-5ED4FE77717C}" srcOrd="2" destOrd="0" presId="urn:microsoft.com/office/officeart/2018/2/layout/IconLabelList"/>
    <dgm:cxn modelId="{8AE32327-724B-C941-90D7-3BBB9E109C9B}" type="presParOf" srcId="{7763C8FD-9B42-4DC9-9FCE-629CBFF1345A}" destId="{15FF2D3C-592B-441E-B910-150E61999CCF}" srcOrd="1" destOrd="0" presId="urn:microsoft.com/office/officeart/2018/2/layout/IconLabelList"/>
    <dgm:cxn modelId="{0DE373D2-D884-5F4E-AC8A-1063DBBE43F9}" type="presParOf" srcId="{7763C8FD-9B42-4DC9-9FCE-629CBFF1345A}" destId="{613E4DDB-081A-4FAA-B918-4C8FF248C121}" srcOrd="2" destOrd="0" presId="urn:microsoft.com/office/officeart/2018/2/layout/IconLabelList"/>
    <dgm:cxn modelId="{36D0BAA5-FD39-A94A-BAC3-2212E56A47A1}" type="presParOf" srcId="{613E4DDB-081A-4FAA-B918-4C8FF248C121}" destId="{F4FB5BD8-D102-41BE-9531-0F62D961A077}" srcOrd="0" destOrd="0" presId="urn:microsoft.com/office/officeart/2018/2/layout/IconLabelList"/>
    <dgm:cxn modelId="{E40B2AA9-1491-C241-BD41-B9E809F05EB9}" type="presParOf" srcId="{613E4DDB-081A-4FAA-B918-4C8FF248C121}" destId="{06870F5F-708D-4071-9DEE-C20C6FEEFA3D}" srcOrd="1" destOrd="0" presId="urn:microsoft.com/office/officeart/2018/2/layout/IconLabelList"/>
    <dgm:cxn modelId="{1084998F-F966-4B41-BD01-1D284C893B78}" type="presParOf" srcId="{613E4DDB-081A-4FAA-B918-4C8FF248C121}" destId="{2E6D6E2E-7146-47C6-99A4-E3FF0E4906F3}" srcOrd="2" destOrd="0" presId="urn:microsoft.com/office/officeart/2018/2/layout/IconLabel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7FBDA2C-7958-4858-A690-6FFC1AF93EA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9E81D5B-5004-4716-8BF0-B3C906ED1BF3}">
      <dgm:prSet custT="1"/>
      <dgm:spPr/>
      <dgm:t>
        <a:bodyPr/>
        <a:lstStyle/>
        <a:p>
          <a:pPr algn="ctr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Conducted </a:t>
          </a:r>
        </a:p>
      </dgm:t>
    </dgm:pt>
    <dgm:pt modelId="{1C5648F9-1A30-455C-BDDB-866DB36CE1E2}" type="parTrans" cxnId="{EEBDF0CA-4D85-4B99-8739-D5D16DFAECFF}">
      <dgm:prSet/>
      <dgm:spPr/>
      <dgm:t>
        <a:bodyPr/>
        <a:lstStyle/>
        <a:p>
          <a:endParaRPr lang="en-US"/>
        </a:p>
      </dgm:t>
    </dgm:pt>
    <dgm:pt modelId="{2AFF11FC-64A3-4384-9CDB-C779B2583D3F}" type="sibTrans" cxnId="{EEBDF0CA-4D85-4B99-8739-D5D16DFAECFF}">
      <dgm:prSet/>
      <dgm:spPr/>
      <dgm:t>
        <a:bodyPr/>
        <a:lstStyle/>
        <a:p>
          <a:endParaRPr lang="en-US"/>
        </a:p>
      </dgm:t>
    </dgm:pt>
    <dgm:pt modelId="{6FBEDA19-3F44-48E1-B4D3-3985719E58DF}">
      <dgm:prSet custT="1"/>
      <dgm:spPr/>
      <dgm:t>
        <a:bodyPr/>
        <a:lstStyle/>
        <a:p>
          <a:pPr algn="ctr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Advantages</a:t>
          </a:r>
          <a:r>
            <a:rPr lang="en-US" sz="4300" dirty="0"/>
            <a:t> </a:t>
          </a:r>
        </a:p>
      </dgm:t>
    </dgm:pt>
    <dgm:pt modelId="{A47FC2B1-3F8B-46E1-B123-4D8482556211}" type="parTrans" cxnId="{D892C4D6-EA96-42E7-8715-3F098AB49509}">
      <dgm:prSet/>
      <dgm:spPr/>
      <dgm:t>
        <a:bodyPr/>
        <a:lstStyle/>
        <a:p>
          <a:endParaRPr lang="en-US"/>
        </a:p>
      </dgm:t>
    </dgm:pt>
    <dgm:pt modelId="{4F2DD5FB-2A1E-4404-A0D1-0140AD7BA3D3}" type="sibTrans" cxnId="{D892C4D6-EA96-42E7-8715-3F098AB49509}">
      <dgm:prSet/>
      <dgm:spPr/>
      <dgm:t>
        <a:bodyPr/>
        <a:lstStyle/>
        <a:p>
          <a:endParaRPr lang="en-US"/>
        </a:p>
      </dgm:t>
    </dgm:pt>
    <dgm:pt modelId="{CFBAE8A8-FCFA-46C3-BD25-838A709C93BB}">
      <dgm:prSet custT="1"/>
      <dgm:spPr/>
      <dgm:t>
        <a:bodyPr/>
        <a:lstStyle/>
        <a:p>
          <a:pPr algn="ctr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r>
            <a:rPr lang="en-US" sz="4300" dirty="0"/>
            <a:t> </a:t>
          </a:r>
        </a:p>
      </dgm:t>
    </dgm:pt>
    <dgm:pt modelId="{1F882B0C-1DED-4814-AC11-992A304B42D6}" type="parTrans" cxnId="{70832F8A-AA31-48E1-8FCA-EE06F74194E6}">
      <dgm:prSet/>
      <dgm:spPr/>
      <dgm:t>
        <a:bodyPr/>
        <a:lstStyle/>
        <a:p>
          <a:endParaRPr lang="en-US"/>
        </a:p>
      </dgm:t>
    </dgm:pt>
    <dgm:pt modelId="{E05DE82F-39B9-4892-A1ED-D6D334A8A5F0}" type="sibTrans" cxnId="{70832F8A-AA31-48E1-8FCA-EE06F74194E6}">
      <dgm:prSet/>
      <dgm:spPr/>
      <dgm:t>
        <a:bodyPr/>
        <a:lstStyle/>
        <a:p>
          <a:endParaRPr lang="en-US"/>
        </a:p>
      </dgm:t>
    </dgm:pt>
    <dgm:pt modelId="{E8DE61D6-877B-4B77-BC68-555267E11CA0}">
      <dgm:prSet custT="1"/>
      <dgm:spPr/>
      <dgm:t>
        <a:bodyPr/>
        <a:lstStyle/>
        <a:p>
          <a:pPr algn="ctr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TK MAXX employs </a:t>
          </a:r>
        </a:p>
      </dgm:t>
    </dgm:pt>
    <dgm:pt modelId="{8DC0E6F1-8358-4B67-8907-171C01BF4DA6}" type="parTrans" cxnId="{1890EE6E-06D0-476F-A08F-4A36B912CA71}">
      <dgm:prSet/>
      <dgm:spPr/>
      <dgm:t>
        <a:bodyPr/>
        <a:lstStyle/>
        <a:p>
          <a:endParaRPr lang="en-US"/>
        </a:p>
      </dgm:t>
    </dgm:pt>
    <dgm:pt modelId="{9D723552-50C2-4A5B-8C46-903090002281}" type="sibTrans" cxnId="{1890EE6E-06D0-476F-A08F-4A36B912CA71}">
      <dgm:prSet/>
      <dgm:spPr/>
      <dgm:t>
        <a:bodyPr/>
        <a:lstStyle/>
        <a:p>
          <a:endParaRPr lang="en-US"/>
        </a:p>
      </dgm:t>
    </dgm:pt>
    <dgm:pt modelId="{1C9C485A-2808-E945-95FA-CC7CA4306AC2}" type="pres">
      <dgm:prSet presAssocID="{A7FBDA2C-7958-4858-A690-6FFC1AF93EAD}" presName="vert0" presStyleCnt="0">
        <dgm:presLayoutVars>
          <dgm:dir/>
          <dgm:animOne val="branch"/>
          <dgm:animLvl val="lvl"/>
        </dgm:presLayoutVars>
      </dgm:prSet>
      <dgm:spPr/>
    </dgm:pt>
    <dgm:pt modelId="{B3EE2DE3-A06B-7F41-AE3F-70CC0394AAA5}" type="pres">
      <dgm:prSet presAssocID="{B9E81D5B-5004-4716-8BF0-B3C906ED1BF3}" presName="thickLine" presStyleLbl="alignNode1" presStyleIdx="0" presStyleCnt="4"/>
      <dgm:spPr/>
    </dgm:pt>
    <dgm:pt modelId="{B97B51CA-AED8-984D-A4B5-134813AA73DD}" type="pres">
      <dgm:prSet presAssocID="{B9E81D5B-5004-4716-8BF0-B3C906ED1BF3}" presName="horz1" presStyleCnt="0"/>
      <dgm:spPr/>
    </dgm:pt>
    <dgm:pt modelId="{FCE83592-07F9-DB47-BB97-0CF0EF49D36B}" type="pres">
      <dgm:prSet presAssocID="{B9E81D5B-5004-4716-8BF0-B3C906ED1BF3}" presName="tx1" presStyleLbl="revTx" presStyleIdx="0" presStyleCnt="4"/>
      <dgm:spPr/>
    </dgm:pt>
    <dgm:pt modelId="{E4F7F58F-1749-9741-A1FD-9F806CCA5D52}" type="pres">
      <dgm:prSet presAssocID="{B9E81D5B-5004-4716-8BF0-B3C906ED1BF3}" presName="vert1" presStyleCnt="0"/>
      <dgm:spPr/>
    </dgm:pt>
    <dgm:pt modelId="{6AEF6747-1901-0749-BD4D-91BDF215FD91}" type="pres">
      <dgm:prSet presAssocID="{6FBEDA19-3F44-48E1-B4D3-3985719E58DF}" presName="thickLine" presStyleLbl="alignNode1" presStyleIdx="1" presStyleCnt="4"/>
      <dgm:spPr/>
    </dgm:pt>
    <dgm:pt modelId="{19A48585-690D-9445-9A74-327150E3B092}" type="pres">
      <dgm:prSet presAssocID="{6FBEDA19-3F44-48E1-B4D3-3985719E58DF}" presName="horz1" presStyleCnt="0"/>
      <dgm:spPr/>
    </dgm:pt>
    <dgm:pt modelId="{C22C4ED0-54FA-EB41-956C-686B4FDA5112}" type="pres">
      <dgm:prSet presAssocID="{6FBEDA19-3F44-48E1-B4D3-3985719E58DF}" presName="tx1" presStyleLbl="revTx" presStyleIdx="1" presStyleCnt="4"/>
      <dgm:spPr/>
    </dgm:pt>
    <dgm:pt modelId="{429D30CC-6255-6A48-9C26-53D52BA1180E}" type="pres">
      <dgm:prSet presAssocID="{6FBEDA19-3F44-48E1-B4D3-3985719E58DF}" presName="vert1" presStyleCnt="0"/>
      <dgm:spPr/>
    </dgm:pt>
    <dgm:pt modelId="{EBE372F0-4B93-EA4C-99F7-7E79CCAC2C26}" type="pres">
      <dgm:prSet presAssocID="{CFBAE8A8-FCFA-46C3-BD25-838A709C93BB}" presName="thickLine" presStyleLbl="alignNode1" presStyleIdx="2" presStyleCnt="4"/>
      <dgm:spPr/>
    </dgm:pt>
    <dgm:pt modelId="{0E5362C1-7452-DA4E-AD26-F1697C526D60}" type="pres">
      <dgm:prSet presAssocID="{CFBAE8A8-FCFA-46C3-BD25-838A709C93BB}" presName="horz1" presStyleCnt="0"/>
      <dgm:spPr/>
    </dgm:pt>
    <dgm:pt modelId="{B293FE35-C7D3-984E-ABF1-7ABC5CA99AD4}" type="pres">
      <dgm:prSet presAssocID="{CFBAE8A8-FCFA-46C3-BD25-838A709C93BB}" presName="tx1" presStyleLbl="revTx" presStyleIdx="2" presStyleCnt="4"/>
      <dgm:spPr/>
    </dgm:pt>
    <dgm:pt modelId="{CB079A79-1F32-2148-93DB-5FE300BFE7DE}" type="pres">
      <dgm:prSet presAssocID="{CFBAE8A8-FCFA-46C3-BD25-838A709C93BB}" presName="vert1" presStyleCnt="0"/>
      <dgm:spPr/>
    </dgm:pt>
    <dgm:pt modelId="{9866CD1C-8091-1840-8B05-B69F3914BDE9}" type="pres">
      <dgm:prSet presAssocID="{E8DE61D6-877B-4B77-BC68-555267E11CA0}" presName="thickLine" presStyleLbl="alignNode1" presStyleIdx="3" presStyleCnt="4"/>
      <dgm:spPr/>
    </dgm:pt>
    <dgm:pt modelId="{AC936009-F92A-864B-AAFD-9C90D50BB784}" type="pres">
      <dgm:prSet presAssocID="{E8DE61D6-877B-4B77-BC68-555267E11CA0}" presName="horz1" presStyleCnt="0"/>
      <dgm:spPr/>
    </dgm:pt>
    <dgm:pt modelId="{34B134D1-28A5-6046-BB96-22F6D8040820}" type="pres">
      <dgm:prSet presAssocID="{E8DE61D6-877B-4B77-BC68-555267E11CA0}" presName="tx1" presStyleLbl="revTx" presStyleIdx="3" presStyleCnt="4"/>
      <dgm:spPr/>
    </dgm:pt>
    <dgm:pt modelId="{D2AC908B-572E-6F4A-9BB6-EDF3B113B21D}" type="pres">
      <dgm:prSet presAssocID="{E8DE61D6-877B-4B77-BC68-555267E11CA0}" presName="vert1" presStyleCnt="0"/>
      <dgm:spPr/>
    </dgm:pt>
  </dgm:ptLst>
  <dgm:cxnLst>
    <dgm:cxn modelId="{42764150-96A4-0A44-B68C-9C985D5542AE}" type="presOf" srcId="{E8DE61D6-877B-4B77-BC68-555267E11CA0}" destId="{34B134D1-28A5-6046-BB96-22F6D8040820}" srcOrd="0" destOrd="0" presId="urn:microsoft.com/office/officeart/2008/layout/LinedList"/>
    <dgm:cxn modelId="{88E70B53-69A9-3E4B-8967-69D0D99E9EDF}" type="presOf" srcId="{B9E81D5B-5004-4716-8BF0-B3C906ED1BF3}" destId="{FCE83592-07F9-DB47-BB97-0CF0EF49D36B}" srcOrd="0" destOrd="0" presId="urn:microsoft.com/office/officeart/2008/layout/LinedList"/>
    <dgm:cxn modelId="{1890EE6E-06D0-476F-A08F-4A36B912CA71}" srcId="{A7FBDA2C-7958-4858-A690-6FFC1AF93EAD}" destId="{E8DE61D6-877B-4B77-BC68-555267E11CA0}" srcOrd="3" destOrd="0" parTransId="{8DC0E6F1-8358-4B67-8907-171C01BF4DA6}" sibTransId="{9D723552-50C2-4A5B-8C46-903090002281}"/>
    <dgm:cxn modelId="{70832F8A-AA31-48E1-8FCA-EE06F74194E6}" srcId="{A7FBDA2C-7958-4858-A690-6FFC1AF93EAD}" destId="{CFBAE8A8-FCFA-46C3-BD25-838A709C93BB}" srcOrd="2" destOrd="0" parTransId="{1F882B0C-1DED-4814-AC11-992A304B42D6}" sibTransId="{E05DE82F-39B9-4892-A1ED-D6D334A8A5F0}"/>
    <dgm:cxn modelId="{B353689E-1317-7444-8E40-C2B8CD4DB27B}" type="presOf" srcId="{CFBAE8A8-FCFA-46C3-BD25-838A709C93BB}" destId="{B293FE35-C7D3-984E-ABF1-7ABC5CA99AD4}" srcOrd="0" destOrd="0" presId="urn:microsoft.com/office/officeart/2008/layout/LinedList"/>
    <dgm:cxn modelId="{661828B4-A8F5-1F4D-A624-00397A73CF3A}" type="presOf" srcId="{A7FBDA2C-7958-4858-A690-6FFC1AF93EAD}" destId="{1C9C485A-2808-E945-95FA-CC7CA4306AC2}" srcOrd="0" destOrd="0" presId="urn:microsoft.com/office/officeart/2008/layout/LinedList"/>
    <dgm:cxn modelId="{EEBDF0CA-4D85-4B99-8739-D5D16DFAECFF}" srcId="{A7FBDA2C-7958-4858-A690-6FFC1AF93EAD}" destId="{B9E81D5B-5004-4716-8BF0-B3C906ED1BF3}" srcOrd="0" destOrd="0" parTransId="{1C5648F9-1A30-455C-BDDB-866DB36CE1E2}" sibTransId="{2AFF11FC-64A3-4384-9CDB-C779B2583D3F}"/>
    <dgm:cxn modelId="{D892C4D6-EA96-42E7-8715-3F098AB49509}" srcId="{A7FBDA2C-7958-4858-A690-6FFC1AF93EAD}" destId="{6FBEDA19-3F44-48E1-B4D3-3985719E58DF}" srcOrd="1" destOrd="0" parTransId="{A47FC2B1-3F8B-46E1-B123-4D8482556211}" sibTransId="{4F2DD5FB-2A1E-4404-A0D1-0140AD7BA3D3}"/>
    <dgm:cxn modelId="{E77A23F4-4322-8948-8B79-54486D9416FE}" type="presOf" srcId="{6FBEDA19-3F44-48E1-B4D3-3985719E58DF}" destId="{C22C4ED0-54FA-EB41-956C-686B4FDA5112}" srcOrd="0" destOrd="0" presId="urn:microsoft.com/office/officeart/2008/layout/LinedList"/>
    <dgm:cxn modelId="{9B6C041D-398C-4046-ACBB-E14259ECBEAD}" type="presParOf" srcId="{1C9C485A-2808-E945-95FA-CC7CA4306AC2}" destId="{B3EE2DE3-A06B-7F41-AE3F-70CC0394AAA5}" srcOrd="0" destOrd="0" presId="urn:microsoft.com/office/officeart/2008/layout/LinedList"/>
    <dgm:cxn modelId="{AD57F2C1-4970-F845-8D5B-1B82193D87D8}" type="presParOf" srcId="{1C9C485A-2808-E945-95FA-CC7CA4306AC2}" destId="{B97B51CA-AED8-984D-A4B5-134813AA73DD}" srcOrd="1" destOrd="0" presId="urn:microsoft.com/office/officeart/2008/layout/LinedList"/>
    <dgm:cxn modelId="{0C53D267-5A30-644E-92C0-288C5361CADA}" type="presParOf" srcId="{B97B51CA-AED8-984D-A4B5-134813AA73DD}" destId="{FCE83592-07F9-DB47-BB97-0CF0EF49D36B}" srcOrd="0" destOrd="0" presId="urn:microsoft.com/office/officeart/2008/layout/LinedList"/>
    <dgm:cxn modelId="{A5919204-8222-044A-AB27-9201A79FC060}" type="presParOf" srcId="{B97B51CA-AED8-984D-A4B5-134813AA73DD}" destId="{E4F7F58F-1749-9741-A1FD-9F806CCA5D52}" srcOrd="1" destOrd="0" presId="urn:microsoft.com/office/officeart/2008/layout/LinedList"/>
    <dgm:cxn modelId="{E166A46D-B431-DC47-B8FE-E2863B31F14C}" type="presParOf" srcId="{1C9C485A-2808-E945-95FA-CC7CA4306AC2}" destId="{6AEF6747-1901-0749-BD4D-91BDF215FD91}" srcOrd="2" destOrd="0" presId="urn:microsoft.com/office/officeart/2008/layout/LinedList"/>
    <dgm:cxn modelId="{70FB514A-7763-C443-96E0-A2F0E9A1791F}" type="presParOf" srcId="{1C9C485A-2808-E945-95FA-CC7CA4306AC2}" destId="{19A48585-690D-9445-9A74-327150E3B092}" srcOrd="3" destOrd="0" presId="urn:microsoft.com/office/officeart/2008/layout/LinedList"/>
    <dgm:cxn modelId="{6D0C888F-FAFB-E04E-8CDD-87A45282E2BA}" type="presParOf" srcId="{19A48585-690D-9445-9A74-327150E3B092}" destId="{C22C4ED0-54FA-EB41-956C-686B4FDA5112}" srcOrd="0" destOrd="0" presId="urn:microsoft.com/office/officeart/2008/layout/LinedList"/>
    <dgm:cxn modelId="{71297E72-B780-CB45-B5CB-313080C2C3CC}" type="presParOf" srcId="{19A48585-690D-9445-9A74-327150E3B092}" destId="{429D30CC-6255-6A48-9C26-53D52BA1180E}" srcOrd="1" destOrd="0" presId="urn:microsoft.com/office/officeart/2008/layout/LinedList"/>
    <dgm:cxn modelId="{B27DBD4C-4903-7E4A-A21C-29634E43AF00}" type="presParOf" srcId="{1C9C485A-2808-E945-95FA-CC7CA4306AC2}" destId="{EBE372F0-4B93-EA4C-99F7-7E79CCAC2C26}" srcOrd="4" destOrd="0" presId="urn:microsoft.com/office/officeart/2008/layout/LinedList"/>
    <dgm:cxn modelId="{F1FA7DD1-1444-4C43-B608-6D0944AEFDC8}" type="presParOf" srcId="{1C9C485A-2808-E945-95FA-CC7CA4306AC2}" destId="{0E5362C1-7452-DA4E-AD26-F1697C526D60}" srcOrd="5" destOrd="0" presId="urn:microsoft.com/office/officeart/2008/layout/LinedList"/>
    <dgm:cxn modelId="{935944D1-09BB-0949-A1C7-1609585827D3}" type="presParOf" srcId="{0E5362C1-7452-DA4E-AD26-F1697C526D60}" destId="{B293FE35-C7D3-984E-ABF1-7ABC5CA99AD4}" srcOrd="0" destOrd="0" presId="urn:microsoft.com/office/officeart/2008/layout/LinedList"/>
    <dgm:cxn modelId="{9C9AFD73-689D-D54E-A6F6-8010BA15DC3F}" type="presParOf" srcId="{0E5362C1-7452-DA4E-AD26-F1697C526D60}" destId="{CB079A79-1F32-2148-93DB-5FE300BFE7DE}" srcOrd="1" destOrd="0" presId="urn:microsoft.com/office/officeart/2008/layout/LinedList"/>
    <dgm:cxn modelId="{E546DFFC-B33F-AF44-BA55-D806C7749111}" type="presParOf" srcId="{1C9C485A-2808-E945-95FA-CC7CA4306AC2}" destId="{9866CD1C-8091-1840-8B05-B69F3914BDE9}" srcOrd="6" destOrd="0" presId="urn:microsoft.com/office/officeart/2008/layout/LinedList"/>
    <dgm:cxn modelId="{44076FD8-E4FC-4D4A-8631-DD6A8BF8EDE2}" type="presParOf" srcId="{1C9C485A-2808-E945-95FA-CC7CA4306AC2}" destId="{AC936009-F92A-864B-AAFD-9C90D50BB784}" srcOrd="7" destOrd="0" presId="urn:microsoft.com/office/officeart/2008/layout/LinedList"/>
    <dgm:cxn modelId="{1958CAD3-9F0B-8647-B06D-9609AEC74990}" type="presParOf" srcId="{AC936009-F92A-864B-AAFD-9C90D50BB784}" destId="{34B134D1-28A5-6046-BB96-22F6D8040820}" srcOrd="0" destOrd="0" presId="urn:microsoft.com/office/officeart/2008/layout/LinedList"/>
    <dgm:cxn modelId="{8E680067-7A6D-E549-BDD2-0205FE32FA0F}" type="presParOf" srcId="{AC936009-F92A-864B-AAFD-9C90D50BB784}" destId="{D2AC908B-572E-6F4A-9BB6-EDF3B113B21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4D8480-94F9-471D-BED6-1EE11E3E93F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C3CDF1-FED5-4B10-88FB-90D62AF29AB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Evaluates behavioral evidence </a:t>
          </a:r>
        </a:p>
      </dgm:t>
    </dgm:pt>
    <dgm:pt modelId="{965C20B5-3EB0-47DE-BC8B-CB22D05C6AF0}" type="parTrans" cxnId="{EDCB572A-D929-4954-A418-195EA0AC768D}">
      <dgm:prSet/>
      <dgm:spPr/>
      <dgm:t>
        <a:bodyPr/>
        <a:lstStyle/>
        <a:p>
          <a:endParaRPr lang="en-US"/>
        </a:p>
      </dgm:t>
    </dgm:pt>
    <dgm:pt modelId="{A29DD9B2-3F62-4734-AD27-56316CD24C60}" type="sibTrans" cxnId="{EDCB572A-D929-4954-A418-195EA0AC76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90D5AF7-5268-4A42-A9CC-97A6828D591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Strength </a:t>
          </a:r>
        </a:p>
      </dgm:t>
    </dgm:pt>
    <dgm:pt modelId="{7EB5EAD1-1D0A-44EB-94E1-7F196D56F68B}" type="parTrans" cxnId="{F3181506-C8DF-4FB4-83E2-46424F06C835}">
      <dgm:prSet/>
      <dgm:spPr/>
      <dgm:t>
        <a:bodyPr/>
        <a:lstStyle/>
        <a:p>
          <a:endParaRPr lang="en-US"/>
        </a:p>
      </dgm:t>
    </dgm:pt>
    <dgm:pt modelId="{CFEF2F41-892D-467C-B42F-9E43EB689F9C}" type="sibTrans" cxnId="{F3181506-C8DF-4FB4-83E2-46424F06C83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4141B14-3340-4BFC-B921-7997DE248A6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Limitation </a:t>
          </a:r>
        </a:p>
      </dgm:t>
    </dgm:pt>
    <dgm:pt modelId="{60DC0A9C-882F-40D9-9BE9-DE6B3FF462BE}" type="parTrans" cxnId="{5747AFC7-38FE-49F2-9658-FECA61A18F1C}">
      <dgm:prSet/>
      <dgm:spPr/>
      <dgm:t>
        <a:bodyPr/>
        <a:lstStyle/>
        <a:p>
          <a:endParaRPr lang="en-US"/>
        </a:p>
      </dgm:t>
    </dgm:pt>
    <dgm:pt modelId="{5E2A6DF5-58B6-4276-AB2C-4CF7378D7C28}" type="sibTrans" cxnId="{5747AFC7-38FE-49F2-9658-FECA61A18F1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ECBC37B-E8B9-4D4A-A5CC-C7EB5A09F5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Example </a:t>
          </a:r>
        </a:p>
      </dgm:t>
    </dgm:pt>
    <dgm:pt modelId="{9ADF909F-86A8-459D-8E25-F0118C9C2559}" type="parTrans" cxnId="{EEE6BAB2-9228-4487-8FDD-D0DBA7FBF0E2}">
      <dgm:prSet/>
      <dgm:spPr/>
      <dgm:t>
        <a:bodyPr/>
        <a:lstStyle/>
        <a:p>
          <a:endParaRPr lang="en-US"/>
        </a:p>
      </dgm:t>
    </dgm:pt>
    <dgm:pt modelId="{AC74B3C4-3B93-450A-961F-832E9FFB6DB3}" type="sibTrans" cxnId="{EEE6BAB2-9228-4487-8FDD-D0DBA7FBF0E2}">
      <dgm:prSet/>
      <dgm:spPr/>
      <dgm:t>
        <a:bodyPr/>
        <a:lstStyle/>
        <a:p>
          <a:endParaRPr lang="en-US"/>
        </a:p>
      </dgm:t>
    </dgm:pt>
    <dgm:pt modelId="{E98E0624-2D8A-4210-B939-38941D26AA93}" type="pres">
      <dgm:prSet presAssocID="{764D8480-94F9-471D-BED6-1EE11E3E93FF}" presName="root" presStyleCnt="0">
        <dgm:presLayoutVars>
          <dgm:dir/>
          <dgm:resizeHandles val="exact"/>
        </dgm:presLayoutVars>
      </dgm:prSet>
      <dgm:spPr/>
    </dgm:pt>
    <dgm:pt modelId="{84738A10-3A4C-4153-B237-C69345882034}" type="pres">
      <dgm:prSet presAssocID="{764D8480-94F9-471D-BED6-1EE11E3E93FF}" presName="container" presStyleCnt="0">
        <dgm:presLayoutVars>
          <dgm:dir/>
          <dgm:resizeHandles val="exact"/>
        </dgm:presLayoutVars>
      </dgm:prSet>
      <dgm:spPr/>
    </dgm:pt>
    <dgm:pt modelId="{6E17F010-68DD-428D-9B2D-C16F7EC6F4B4}" type="pres">
      <dgm:prSet presAssocID="{8CC3CDF1-FED5-4B10-88FB-90D62AF29AB2}" presName="compNode" presStyleCnt="0"/>
      <dgm:spPr/>
    </dgm:pt>
    <dgm:pt modelId="{8C112907-8AD2-4F9A-818A-3A4BE0B4EE5D}" type="pres">
      <dgm:prSet presAssocID="{8CC3CDF1-FED5-4B10-88FB-90D62AF29AB2}" presName="iconBgRect" presStyleLbl="bgShp" presStyleIdx="0" presStyleCnt="4"/>
      <dgm:spPr/>
    </dgm:pt>
    <dgm:pt modelId="{71A5986C-9537-45B4-8B41-17CF897F3559}" type="pres">
      <dgm:prSet presAssocID="{8CC3CDF1-FED5-4B10-88FB-90D62AF29AB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34EE2AF-C897-4E66-BBE6-184EA7294FEB}" type="pres">
      <dgm:prSet presAssocID="{8CC3CDF1-FED5-4B10-88FB-90D62AF29AB2}" presName="spaceRect" presStyleCnt="0"/>
      <dgm:spPr/>
    </dgm:pt>
    <dgm:pt modelId="{C3A30DFB-031A-426D-98F8-4BFAC1C304B1}" type="pres">
      <dgm:prSet presAssocID="{8CC3CDF1-FED5-4B10-88FB-90D62AF29AB2}" presName="textRect" presStyleLbl="revTx" presStyleIdx="0" presStyleCnt="4">
        <dgm:presLayoutVars>
          <dgm:chMax val="1"/>
          <dgm:chPref val="1"/>
        </dgm:presLayoutVars>
      </dgm:prSet>
      <dgm:spPr/>
    </dgm:pt>
    <dgm:pt modelId="{7820378C-A46A-4174-8322-8FC07BC472BA}" type="pres">
      <dgm:prSet presAssocID="{A29DD9B2-3F62-4734-AD27-56316CD24C60}" presName="sibTrans" presStyleLbl="sibTrans2D1" presStyleIdx="0" presStyleCnt="0"/>
      <dgm:spPr/>
    </dgm:pt>
    <dgm:pt modelId="{737F5C4F-5477-4804-9D35-4DC0771A88F7}" type="pres">
      <dgm:prSet presAssocID="{F90D5AF7-5268-4A42-A9CC-97A6828D5913}" presName="compNode" presStyleCnt="0"/>
      <dgm:spPr/>
    </dgm:pt>
    <dgm:pt modelId="{25F6DA0C-B733-491D-B119-5A73B6214686}" type="pres">
      <dgm:prSet presAssocID="{F90D5AF7-5268-4A42-A9CC-97A6828D5913}" presName="iconBgRect" presStyleLbl="bgShp" presStyleIdx="1" presStyleCnt="4"/>
      <dgm:spPr/>
    </dgm:pt>
    <dgm:pt modelId="{033817E3-E085-4303-9C66-9F5DD0ED330F}" type="pres">
      <dgm:prSet presAssocID="{F90D5AF7-5268-4A42-A9CC-97A6828D591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ECB88581-98F4-48B1-AAF4-43C7140D1952}" type="pres">
      <dgm:prSet presAssocID="{F90D5AF7-5268-4A42-A9CC-97A6828D5913}" presName="spaceRect" presStyleCnt="0"/>
      <dgm:spPr/>
    </dgm:pt>
    <dgm:pt modelId="{EA1D40D8-A669-466B-A783-A86C273AF235}" type="pres">
      <dgm:prSet presAssocID="{F90D5AF7-5268-4A42-A9CC-97A6828D5913}" presName="textRect" presStyleLbl="revTx" presStyleIdx="1" presStyleCnt="4">
        <dgm:presLayoutVars>
          <dgm:chMax val="1"/>
          <dgm:chPref val="1"/>
        </dgm:presLayoutVars>
      </dgm:prSet>
      <dgm:spPr/>
    </dgm:pt>
    <dgm:pt modelId="{B624E0A0-2559-4992-BCD8-3A6ABA2C9C3C}" type="pres">
      <dgm:prSet presAssocID="{CFEF2F41-892D-467C-B42F-9E43EB689F9C}" presName="sibTrans" presStyleLbl="sibTrans2D1" presStyleIdx="0" presStyleCnt="0"/>
      <dgm:spPr/>
    </dgm:pt>
    <dgm:pt modelId="{7322A362-3002-4F96-8B1B-5F7189F8BC2D}" type="pres">
      <dgm:prSet presAssocID="{24141B14-3340-4BFC-B921-7997DE248A66}" presName="compNode" presStyleCnt="0"/>
      <dgm:spPr/>
    </dgm:pt>
    <dgm:pt modelId="{28C25807-6073-4639-9D25-448E57CAC8B0}" type="pres">
      <dgm:prSet presAssocID="{24141B14-3340-4BFC-B921-7997DE248A66}" presName="iconBgRect" presStyleLbl="bgShp" presStyleIdx="2" presStyleCnt="4"/>
      <dgm:spPr/>
    </dgm:pt>
    <dgm:pt modelId="{594A55E9-C2D6-44C6-AE71-BAC3F977788F}" type="pres">
      <dgm:prSet presAssocID="{24141B14-3340-4BFC-B921-7997DE248A6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E41F1D43-3717-48A2-AD02-BDBF7ED40B28}" type="pres">
      <dgm:prSet presAssocID="{24141B14-3340-4BFC-B921-7997DE248A66}" presName="spaceRect" presStyleCnt="0"/>
      <dgm:spPr/>
    </dgm:pt>
    <dgm:pt modelId="{DFE65EBA-AB1E-493A-9E72-BCA9826F39E0}" type="pres">
      <dgm:prSet presAssocID="{24141B14-3340-4BFC-B921-7997DE248A66}" presName="textRect" presStyleLbl="revTx" presStyleIdx="2" presStyleCnt="4">
        <dgm:presLayoutVars>
          <dgm:chMax val="1"/>
          <dgm:chPref val="1"/>
        </dgm:presLayoutVars>
      </dgm:prSet>
      <dgm:spPr/>
    </dgm:pt>
    <dgm:pt modelId="{E2D07CC9-614A-4B4F-9460-54222C7AEAF7}" type="pres">
      <dgm:prSet presAssocID="{5E2A6DF5-58B6-4276-AB2C-4CF7378D7C28}" presName="sibTrans" presStyleLbl="sibTrans2D1" presStyleIdx="0" presStyleCnt="0"/>
      <dgm:spPr/>
    </dgm:pt>
    <dgm:pt modelId="{9C0E650D-2427-4119-8ABD-390F6A13F1B2}" type="pres">
      <dgm:prSet presAssocID="{7ECBC37B-E8B9-4D4A-A5CC-C7EB5A09F556}" presName="compNode" presStyleCnt="0"/>
      <dgm:spPr/>
    </dgm:pt>
    <dgm:pt modelId="{3F3C7741-86B5-4D8B-B617-3322DFD522D9}" type="pres">
      <dgm:prSet presAssocID="{7ECBC37B-E8B9-4D4A-A5CC-C7EB5A09F556}" presName="iconBgRect" presStyleLbl="bgShp" presStyleIdx="3" presStyleCnt="4"/>
      <dgm:spPr/>
    </dgm:pt>
    <dgm:pt modelId="{2D327CFA-5036-486A-B462-68C50738D8C2}" type="pres">
      <dgm:prSet presAssocID="{7ECBC37B-E8B9-4D4A-A5CC-C7EB5A09F55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5DA5FFE-24BC-49D6-9D65-050319740E81}" type="pres">
      <dgm:prSet presAssocID="{7ECBC37B-E8B9-4D4A-A5CC-C7EB5A09F556}" presName="spaceRect" presStyleCnt="0"/>
      <dgm:spPr/>
    </dgm:pt>
    <dgm:pt modelId="{0994470E-9A69-4057-9A9E-97084744D4D0}" type="pres">
      <dgm:prSet presAssocID="{7ECBC37B-E8B9-4D4A-A5CC-C7EB5A09F55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3181506-C8DF-4FB4-83E2-46424F06C835}" srcId="{764D8480-94F9-471D-BED6-1EE11E3E93FF}" destId="{F90D5AF7-5268-4A42-A9CC-97A6828D5913}" srcOrd="1" destOrd="0" parTransId="{7EB5EAD1-1D0A-44EB-94E1-7F196D56F68B}" sibTransId="{CFEF2F41-892D-467C-B42F-9E43EB689F9C}"/>
    <dgm:cxn modelId="{EDCB572A-D929-4954-A418-195EA0AC768D}" srcId="{764D8480-94F9-471D-BED6-1EE11E3E93FF}" destId="{8CC3CDF1-FED5-4B10-88FB-90D62AF29AB2}" srcOrd="0" destOrd="0" parTransId="{965C20B5-3EB0-47DE-BC8B-CB22D05C6AF0}" sibTransId="{A29DD9B2-3F62-4734-AD27-56316CD24C60}"/>
    <dgm:cxn modelId="{47A55643-1A32-4496-B93E-D65B590C124F}" type="presOf" srcId="{7ECBC37B-E8B9-4D4A-A5CC-C7EB5A09F556}" destId="{0994470E-9A69-4057-9A9E-97084744D4D0}" srcOrd="0" destOrd="0" presId="urn:microsoft.com/office/officeart/2018/2/layout/IconCircleList"/>
    <dgm:cxn modelId="{A7E1C14F-19D8-46B2-9126-3E17A3E6E542}" type="presOf" srcId="{8CC3CDF1-FED5-4B10-88FB-90D62AF29AB2}" destId="{C3A30DFB-031A-426D-98F8-4BFAC1C304B1}" srcOrd="0" destOrd="0" presId="urn:microsoft.com/office/officeart/2018/2/layout/IconCircleList"/>
    <dgm:cxn modelId="{C94D0E68-CE6A-4985-9021-83621A4E7A31}" type="presOf" srcId="{764D8480-94F9-471D-BED6-1EE11E3E93FF}" destId="{E98E0624-2D8A-4210-B939-38941D26AA93}" srcOrd="0" destOrd="0" presId="urn:microsoft.com/office/officeart/2018/2/layout/IconCircleList"/>
    <dgm:cxn modelId="{4D626C90-72FE-427D-BA5D-849043EDE088}" type="presOf" srcId="{CFEF2F41-892D-467C-B42F-9E43EB689F9C}" destId="{B624E0A0-2559-4992-BCD8-3A6ABA2C9C3C}" srcOrd="0" destOrd="0" presId="urn:microsoft.com/office/officeart/2018/2/layout/IconCircleList"/>
    <dgm:cxn modelId="{EEE6BAB2-9228-4487-8FDD-D0DBA7FBF0E2}" srcId="{764D8480-94F9-471D-BED6-1EE11E3E93FF}" destId="{7ECBC37B-E8B9-4D4A-A5CC-C7EB5A09F556}" srcOrd="3" destOrd="0" parTransId="{9ADF909F-86A8-459D-8E25-F0118C9C2559}" sibTransId="{AC74B3C4-3B93-450A-961F-832E9FFB6DB3}"/>
    <dgm:cxn modelId="{5747AFC7-38FE-49F2-9658-FECA61A18F1C}" srcId="{764D8480-94F9-471D-BED6-1EE11E3E93FF}" destId="{24141B14-3340-4BFC-B921-7997DE248A66}" srcOrd="2" destOrd="0" parTransId="{60DC0A9C-882F-40D9-9BE9-DE6B3FF462BE}" sibTransId="{5E2A6DF5-58B6-4276-AB2C-4CF7378D7C28}"/>
    <dgm:cxn modelId="{FED7ECD1-C7FE-4F98-A207-F29B1FD08B7F}" type="presOf" srcId="{5E2A6DF5-58B6-4276-AB2C-4CF7378D7C28}" destId="{E2D07CC9-614A-4B4F-9460-54222C7AEAF7}" srcOrd="0" destOrd="0" presId="urn:microsoft.com/office/officeart/2018/2/layout/IconCircleList"/>
    <dgm:cxn modelId="{218172E1-D9EA-47CD-9F11-50883896CF3F}" type="presOf" srcId="{A29DD9B2-3F62-4734-AD27-56316CD24C60}" destId="{7820378C-A46A-4174-8322-8FC07BC472BA}" srcOrd="0" destOrd="0" presId="urn:microsoft.com/office/officeart/2018/2/layout/IconCircleList"/>
    <dgm:cxn modelId="{FB1498FA-509A-4E76-955A-83178926BD2D}" type="presOf" srcId="{F90D5AF7-5268-4A42-A9CC-97A6828D5913}" destId="{EA1D40D8-A669-466B-A783-A86C273AF235}" srcOrd="0" destOrd="0" presId="urn:microsoft.com/office/officeart/2018/2/layout/IconCircleList"/>
    <dgm:cxn modelId="{2CE1C6FD-8994-4149-BE41-7343B5B5FD01}" type="presOf" srcId="{24141B14-3340-4BFC-B921-7997DE248A66}" destId="{DFE65EBA-AB1E-493A-9E72-BCA9826F39E0}" srcOrd="0" destOrd="0" presId="urn:microsoft.com/office/officeart/2018/2/layout/IconCircleList"/>
    <dgm:cxn modelId="{93631207-23C1-4945-8CE9-B91B9A33B621}" type="presParOf" srcId="{E98E0624-2D8A-4210-B939-38941D26AA93}" destId="{84738A10-3A4C-4153-B237-C69345882034}" srcOrd="0" destOrd="0" presId="urn:microsoft.com/office/officeart/2018/2/layout/IconCircleList"/>
    <dgm:cxn modelId="{B4C513EC-6091-4977-ACC2-C60EE00D7F6C}" type="presParOf" srcId="{84738A10-3A4C-4153-B237-C69345882034}" destId="{6E17F010-68DD-428D-9B2D-C16F7EC6F4B4}" srcOrd="0" destOrd="0" presId="urn:microsoft.com/office/officeart/2018/2/layout/IconCircleList"/>
    <dgm:cxn modelId="{808A34DB-C220-450E-A688-8B341B0A5A96}" type="presParOf" srcId="{6E17F010-68DD-428D-9B2D-C16F7EC6F4B4}" destId="{8C112907-8AD2-4F9A-818A-3A4BE0B4EE5D}" srcOrd="0" destOrd="0" presId="urn:microsoft.com/office/officeart/2018/2/layout/IconCircleList"/>
    <dgm:cxn modelId="{E23A589E-FAEC-42F2-8237-BCBE667F7949}" type="presParOf" srcId="{6E17F010-68DD-428D-9B2D-C16F7EC6F4B4}" destId="{71A5986C-9537-45B4-8B41-17CF897F3559}" srcOrd="1" destOrd="0" presId="urn:microsoft.com/office/officeart/2018/2/layout/IconCircleList"/>
    <dgm:cxn modelId="{47D84535-5C73-4C65-8A1D-EF21F86BE4CB}" type="presParOf" srcId="{6E17F010-68DD-428D-9B2D-C16F7EC6F4B4}" destId="{734EE2AF-C897-4E66-BBE6-184EA7294FEB}" srcOrd="2" destOrd="0" presId="urn:microsoft.com/office/officeart/2018/2/layout/IconCircleList"/>
    <dgm:cxn modelId="{4CB46A77-094A-4800-ADB8-4F1EEB872320}" type="presParOf" srcId="{6E17F010-68DD-428D-9B2D-C16F7EC6F4B4}" destId="{C3A30DFB-031A-426D-98F8-4BFAC1C304B1}" srcOrd="3" destOrd="0" presId="urn:microsoft.com/office/officeart/2018/2/layout/IconCircleList"/>
    <dgm:cxn modelId="{10560641-3A41-4BC3-895E-3903B7DC6989}" type="presParOf" srcId="{84738A10-3A4C-4153-B237-C69345882034}" destId="{7820378C-A46A-4174-8322-8FC07BC472BA}" srcOrd="1" destOrd="0" presId="urn:microsoft.com/office/officeart/2018/2/layout/IconCircleList"/>
    <dgm:cxn modelId="{2FDC38A1-03DD-4360-8BAC-7809049772B2}" type="presParOf" srcId="{84738A10-3A4C-4153-B237-C69345882034}" destId="{737F5C4F-5477-4804-9D35-4DC0771A88F7}" srcOrd="2" destOrd="0" presId="urn:microsoft.com/office/officeart/2018/2/layout/IconCircleList"/>
    <dgm:cxn modelId="{9D52A9D5-195A-4EB3-8BCC-16308FF3F261}" type="presParOf" srcId="{737F5C4F-5477-4804-9D35-4DC0771A88F7}" destId="{25F6DA0C-B733-491D-B119-5A73B6214686}" srcOrd="0" destOrd="0" presId="urn:microsoft.com/office/officeart/2018/2/layout/IconCircleList"/>
    <dgm:cxn modelId="{3933C60D-08DF-430D-8660-701E26F1C54C}" type="presParOf" srcId="{737F5C4F-5477-4804-9D35-4DC0771A88F7}" destId="{033817E3-E085-4303-9C66-9F5DD0ED330F}" srcOrd="1" destOrd="0" presId="urn:microsoft.com/office/officeart/2018/2/layout/IconCircleList"/>
    <dgm:cxn modelId="{EE474F6D-1252-441B-9795-A81B0AC76805}" type="presParOf" srcId="{737F5C4F-5477-4804-9D35-4DC0771A88F7}" destId="{ECB88581-98F4-48B1-AAF4-43C7140D1952}" srcOrd="2" destOrd="0" presId="urn:microsoft.com/office/officeart/2018/2/layout/IconCircleList"/>
    <dgm:cxn modelId="{CA02C22B-40AA-47A2-AD50-B1E6AB753602}" type="presParOf" srcId="{737F5C4F-5477-4804-9D35-4DC0771A88F7}" destId="{EA1D40D8-A669-466B-A783-A86C273AF235}" srcOrd="3" destOrd="0" presId="urn:microsoft.com/office/officeart/2018/2/layout/IconCircleList"/>
    <dgm:cxn modelId="{3942C80D-BEB1-4B04-A71B-BC1785C19220}" type="presParOf" srcId="{84738A10-3A4C-4153-B237-C69345882034}" destId="{B624E0A0-2559-4992-BCD8-3A6ABA2C9C3C}" srcOrd="3" destOrd="0" presId="urn:microsoft.com/office/officeart/2018/2/layout/IconCircleList"/>
    <dgm:cxn modelId="{F34FA045-554D-4962-856B-F5DCFA8B4D0E}" type="presParOf" srcId="{84738A10-3A4C-4153-B237-C69345882034}" destId="{7322A362-3002-4F96-8B1B-5F7189F8BC2D}" srcOrd="4" destOrd="0" presId="urn:microsoft.com/office/officeart/2018/2/layout/IconCircleList"/>
    <dgm:cxn modelId="{1D2C4F0C-985B-4F07-8AE3-E5807AC054E3}" type="presParOf" srcId="{7322A362-3002-4F96-8B1B-5F7189F8BC2D}" destId="{28C25807-6073-4639-9D25-448E57CAC8B0}" srcOrd="0" destOrd="0" presId="urn:microsoft.com/office/officeart/2018/2/layout/IconCircleList"/>
    <dgm:cxn modelId="{15BF0FCD-2875-4A75-A4F6-5FBC071AB493}" type="presParOf" srcId="{7322A362-3002-4F96-8B1B-5F7189F8BC2D}" destId="{594A55E9-C2D6-44C6-AE71-BAC3F977788F}" srcOrd="1" destOrd="0" presId="urn:microsoft.com/office/officeart/2018/2/layout/IconCircleList"/>
    <dgm:cxn modelId="{E166EC64-F093-48AD-B697-399E16946A5E}" type="presParOf" srcId="{7322A362-3002-4F96-8B1B-5F7189F8BC2D}" destId="{E41F1D43-3717-48A2-AD02-BDBF7ED40B28}" srcOrd="2" destOrd="0" presId="urn:microsoft.com/office/officeart/2018/2/layout/IconCircleList"/>
    <dgm:cxn modelId="{82F9D9AB-2F93-4E00-85E4-40D5BE3219B0}" type="presParOf" srcId="{7322A362-3002-4F96-8B1B-5F7189F8BC2D}" destId="{DFE65EBA-AB1E-493A-9E72-BCA9826F39E0}" srcOrd="3" destOrd="0" presId="urn:microsoft.com/office/officeart/2018/2/layout/IconCircleList"/>
    <dgm:cxn modelId="{CF58876D-105F-469C-9ED8-34C53AB37B63}" type="presParOf" srcId="{84738A10-3A4C-4153-B237-C69345882034}" destId="{E2D07CC9-614A-4B4F-9460-54222C7AEAF7}" srcOrd="5" destOrd="0" presId="urn:microsoft.com/office/officeart/2018/2/layout/IconCircleList"/>
    <dgm:cxn modelId="{55059D5D-9CA6-46F3-A8FA-5C0BEBB9273A}" type="presParOf" srcId="{84738A10-3A4C-4153-B237-C69345882034}" destId="{9C0E650D-2427-4119-8ABD-390F6A13F1B2}" srcOrd="6" destOrd="0" presId="urn:microsoft.com/office/officeart/2018/2/layout/IconCircleList"/>
    <dgm:cxn modelId="{F68BD93A-F4C1-46D7-8F6A-2C12D009DA37}" type="presParOf" srcId="{9C0E650D-2427-4119-8ABD-390F6A13F1B2}" destId="{3F3C7741-86B5-4D8B-B617-3322DFD522D9}" srcOrd="0" destOrd="0" presId="urn:microsoft.com/office/officeart/2018/2/layout/IconCircleList"/>
    <dgm:cxn modelId="{16126D22-8277-4FC3-850D-B07BD679CA5F}" type="presParOf" srcId="{9C0E650D-2427-4119-8ABD-390F6A13F1B2}" destId="{2D327CFA-5036-486A-B462-68C50738D8C2}" srcOrd="1" destOrd="0" presId="urn:microsoft.com/office/officeart/2018/2/layout/IconCircleList"/>
    <dgm:cxn modelId="{5C215304-350F-4FC9-9832-4235D3FEC099}" type="presParOf" srcId="{9C0E650D-2427-4119-8ABD-390F6A13F1B2}" destId="{A5DA5FFE-24BC-49D6-9D65-050319740E81}" srcOrd="2" destOrd="0" presId="urn:microsoft.com/office/officeart/2018/2/layout/IconCircleList"/>
    <dgm:cxn modelId="{92650CFA-4642-437E-A918-CA760B71A146}" type="presParOf" srcId="{9C0E650D-2427-4119-8ABD-390F6A13F1B2}" destId="{0994470E-9A69-4057-9A9E-97084744D4D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ADAA2CE-5A12-43C8-B9E7-4513029F935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4175507-E994-4564-B45A-8E2F9B891A6B}">
      <dgm:prSet custT="1"/>
      <dgm:spPr/>
      <dgm:t>
        <a:bodyPr/>
        <a:lstStyle/>
        <a:p>
          <a:pPr algn="ctr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Probing techniques questions </a:t>
          </a:r>
        </a:p>
      </dgm:t>
    </dgm:pt>
    <dgm:pt modelId="{091E053E-7742-45A5-8E60-CC7E4D474E24}" type="parTrans" cxnId="{526F4A9D-1ECE-45AB-AD8C-654B691588FC}">
      <dgm:prSet/>
      <dgm:spPr/>
      <dgm:t>
        <a:bodyPr/>
        <a:lstStyle/>
        <a:p>
          <a:endParaRPr lang="en-US"/>
        </a:p>
      </dgm:t>
    </dgm:pt>
    <dgm:pt modelId="{042350A7-C942-4B99-AF0F-0646C6955B8E}" type="sibTrans" cxnId="{526F4A9D-1ECE-45AB-AD8C-654B691588FC}">
      <dgm:prSet/>
      <dgm:spPr/>
      <dgm:t>
        <a:bodyPr/>
        <a:lstStyle/>
        <a:p>
          <a:endParaRPr lang="en-US"/>
        </a:p>
      </dgm:t>
    </dgm:pt>
    <dgm:pt modelId="{9B15CD79-B202-499B-B992-47CC19ECC534}">
      <dgm:prSet custT="1"/>
      <dgm:spPr/>
      <dgm:t>
        <a:bodyPr/>
        <a:lstStyle/>
        <a:p>
          <a:pPr algn="ctr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Socratic questioning </a:t>
          </a:r>
        </a:p>
      </dgm:t>
    </dgm:pt>
    <dgm:pt modelId="{2349A1CD-C104-4AA5-9D5A-C9089609DEA8}" type="parTrans" cxnId="{83C7EC7F-E99F-44A0-A657-8B405543C8AE}">
      <dgm:prSet/>
      <dgm:spPr/>
      <dgm:t>
        <a:bodyPr/>
        <a:lstStyle/>
        <a:p>
          <a:endParaRPr lang="en-US"/>
        </a:p>
      </dgm:t>
    </dgm:pt>
    <dgm:pt modelId="{76886E30-7506-4061-9FA0-00DDA64408E6}" type="sibTrans" cxnId="{83C7EC7F-E99F-44A0-A657-8B405543C8AE}">
      <dgm:prSet/>
      <dgm:spPr/>
      <dgm:t>
        <a:bodyPr/>
        <a:lstStyle/>
        <a:p>
          <a:endParaRPr lang="en-US"/>
        </a:p>
      </dgm:t>
    </dgm:pt>
    <dgm:pt modelId="{C8DB30D7-05BE-48D2-9907-3B166575328D}">
      <dgm:prSet custT="1"/>
      <dgm:spPr/>
      <dgm:t>
        <a:bodyPr/>
        <a:lstStyle/>
        <a:p>
          <a:pPr algn="ctr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Open-ended questions </a:t>
          </a:r>
        </a:p>
      </dgm:t>
    </dgm:pt>
    <dgm:pt modelId="{782CAEA1-6D6D-4CA1-95A8-5A6E40817859}" type="parTrans" cxnId="{3D98912B-BF89-4488-89DC-230FE5E454BE}">
      <dgm:prSet/>
      <dgm:spPr/>
      <dgm:t>
        <a:bodyPr/>
        <a:lstStyle/>
        <a:p>
          <a:endParaRPr lang="en-US"/>
        </a:p>
      </dgm:t>
    </dgm:pt>
    <dgm:pt modelId="{75C27F33-AD91-48A9-BAF9-24126993432A}" type="sibTrans" cxnId="{3D98912B-BF89-4488-89DC-230FE5E454BE}">
      <dgm:prSet/>
      <dgm:spPr/>
      <dgm:t>
        <a:bodyPr/>
        <a:lstStyle/>
        <a:p>
          <a:endParaRPr lang="en-US"/>
        </a:p>
      </dgm:t>
    </dgm:pt>
    <dgm:pt modelId="{168BF5CE-8543-4BAC-A68B-04E2CDC1A973}">
      <dgm:prSet custT="1"/>
      <dgm:spPr/>
      <dgm:t>
        <a:bodyPr/>
        <a:lstStyle/>
        <a:p>
          <a:pPr algn="ctr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Leading or closed questions should be avoid </a:t>
          </a:r>
        </a:p>
      </dgm:t>
    </dgm:pt>
    <dgm:pt modelId="{9B0030A4-6C87-4EB4-9BB5-931391B02F1E}" type="parTrans" cxnId="{2308839D-32EE-4377-9433-3C59862C473B}">
      <dgm:prSet/>
      <dgm:spPr/>
      <dgm:t>
        <a:bodyPr/>
        <a:lstStyle/>
        <a:p>
          <a:endParaRPr lang="en-US"/>
        </a:p>
      </dgm:t>
    </dgm:pt>
    <dgm:pt modelId="{9253BF16-42CD-4C82-8F5C-AB8B1164BC4F}" type="sibTrans" cxnId="{2308839D-32EE-4377-9433-3C59862C473B}">
      <dgm:prSet/>
      <dgm:spPr/>
      <dgm:t>
        <a:bodyPr/>
        <a:lstStyle/>
        <a:p>
          <a:endParaRPr lang="en-US"/>
        </a:p>
      </dgm:t>
    </dgm:pt>
    <dgm:pt modelId="{47A0791E-C326-2147-9705-EBC44C5F1AC3}" type="pres">
      <dgm:prSet presAssocID="{5ADAA2CE-5A12-43C8-B9E7-4513029F9357}" presName="linear" presStyleCnt="0">
        <dgm:presLayoutVars>
          <dgm:animLvl val="lvl"/>
          <dgm:resizeHandles val="exact"/>
        </dgm:presLayoutVars>
      </dgm:prSet>
      <dgm:spPr/>
    </dgm:pt>
    <dgm:pt modelId="{98D64455-9C76-0B42-BC8E-AED6D4E81E35}" type="pres">
      <dgm:prSet presAssocID="{A4175507-E994-4564-B45A-8E2F9B891A6B}" presName="parentText" presStyleLbl="node1" presStyleIdx="0" presStyleCnt="4" custScaleX="60725">
        <dgm:presLayoutVars>
          <dgm:chMax val="0"/>
          <dgm:bulletEnabled val="1"/>
        </dgm:presLayoutVars>
      </dgm:prSet>
      <dgm:spPr/>
    </dgm:pt>
    <dgm:pt modelId="{1F285ED4-88DC-AF48-B50C-916CC33ACC5D}" type="pres">
      <dgm:prSet presAssocID="{042350A7-C942-4B99-AF0F-0646C6955B8E}" presName="spacer" presStyleCnt="0"/>
      <dgm:spPr/>
    </dgm:pt>
    <dgm:pt modelId="{ECE4CE14-37CA-1C4D-BDB8-B52ECC059033}" type="pres">
      <dgm:prSet presAssocID="{9B15CD79-B202-499B-B992-47CC19ECC534}" presName="parentText" presStyleLbl="node1" presStyleIdx="1" presStyleCnt="4" custScaleX="62337" custLinFactNeighborX="813" custLinFactNeighborY="5985">
        <dgm:presLayoutVars>
          <dgm:chMax val="0"/>
          <dgm:bulletEnabled val="1"/>
        </dgm:presLayoutVars>
      </dgm:prSet>
      <dgm:spPr/>
    </dgm:pt>
    <dgm:pt modelId="{F18AF209-9214-2144-A857-F3B79458590E}" type="pres">
      <dgm:prSet presAssocID="{76886E30-7506-4061-9FA0-00DDA64408E6}" presName="spacer" presStyleCnt="0"/>
      <dgm:spPr/>
    </dgm:pt>
    <dgm:pt modelId="{6FFC964D-A2CD-CD4D-ACE5-BFC6704D7498}" type="pres">
      <dgm:prSet presAssocID="{C8DB30D7-05BE-48D2-9907-3B166575328D}" presName="parentText" presStyleLbl="node1" presStyleIdx="2" presStyleCnt="4" custScaleX="62011" custScaleY="83440" custLinFactNeighborX="-39" custLinFactNeighborY="-20525">
        <dgm:presLayoutVars>
          <dgm:chMax val="0"/>
          <dgm:bulletEnabled val="1"/>
        </dgm:presLayoutVars>
      </dgm:prSet>
      <dgm:spPr/>
    </dgm:pt>
    <dgm:pt modelId="{29532942-C378-4347-862F-D4BB6DDC63AB}" type="pres">
      <dgm:prSet presAssocID="{75C27F33-AD91-48A9-BAF9-24126993432A}" presName="spacer" presStyleCnt="0"/>
      <dgm:spPr/>
    </dgm:pt>
    <dgm:pt modelId="{E4F5F6CB-B947-4A45-A91B-DB73900C9126}" type="pres">
      <dgm:prSet presAssocID="{168BF5CE-8543-4BAC-A68B-04E2CDC1A973}" presName="parentText" presStyleLbl="node1" presStyleIdx="3" presStyleCnt="4" custScaleX="64678" custLinFactNeighborX="2437" custLinFactNeighborY="24922">
        <dgm:presLayoutVars>
          <dgm:chMax val="0"/>
          <dgm:bulletEnabled val="1"/>
        </dgm:presLayoutVars>
      </dgm:prSet>
      <dgm:spPr/>
    </dgm:pt>
  </dgm:ptLst>
  <dgm:cxnLst>
    <dgm:cxn modelId="{13F8F419-7491-2D41-80C1-A75F6830D428}" type="presOf" srcId="{168BF5CE-8543-4BAC-A68B-04E2CDC1A973}" destId="{E4F5F6CB-B947-4A45-A91B-DB73900C9126}" srcOrd="0" destOrd="0" presId="urn:microsoft.com/office/officeart/2005/8/layout/vList2"/>
    <dgm:cxn modelId="{3D98912B-BF89-4488-89DC-230FE5E454BE}" srcId="{5ADAA2CE-5A12-43C8-B9E7-4513029F9357}" destId="{C8DB30D7-05BE-48D2-9907-3B166575328D}" srcOrd="2" destOrd="0" parTransId="{782CAEA1-6D6D-4CA1-95A8-5A6E40817859}" sibTransId="{75C27F33-AD91-48A9-BAF9-24126993432A}"/>
    <dgm:cxn modelId="{BB444A41-31AE-2D4A-8384-ADA9745472CF}" type="presOf" srcId="{A4175507-E994-4564-B45A-8E2F9B891A6B}" destId="{98D64455-9C76-0B42-BC8E-AED6D4E81E35}" srcOrd="0" destOrd="0" presId="urn:microsoft.com/office/officeart/2005/8/layout/vList2"/>
    <dgm:cxn modelId="{C12A7377-2B37-2242-9E91-966C5809BA8D}" type="presOf" srcId="{9B15CD79-B202-499B-B992-47CC19ECC534}" destId="{ECE4CE14-37CA-1C4D-BDB8-B52ECC059033}" srcOrd="0" destOrd="0" presId="urn:microsoft.com/office/officeart/2005/8/layout/vList2"/>
    <dgm:cxn modelId="{83C7EC7F-E99F-44A0-A657-8B405543C8AE}" srcId="{5ADAA2CE-5A12-43C8-B9E7-4513029F9357}" destId="{9B15CD79-B202-499B-B992-47CC19ECC534}" srcOrd="1" destOrd="0" parTransId="{2349A1CD-C104-4AA5-9D5A-C9089609DEA8}" sibTransId="{76886E30-7506-4061-9FA0-00DDA64408E6}"/>
    <dgm:cxn modelId="{526F4A9D-1ECE-45AB-AD8C-654B691588FC}" srcId="{5ADAA2CE-5A12-43C8-B9E7-4513029F9357}" destId="{A4175507-E994-4564-B45A-8E2F9B891A6B}" srcOrd="0" destOrd="0" parTransId="{091E053E-7742-45A5-8E60-CC7E4D474E24}" sibTransId="{042350A7-C942-4B99-AF0F-0646C6955B8E}"/>
    <dgm:cxn modelId="{2308839D-32EE-4377-9433-3C59862C473B}" srcId="{5ADAA2CE-5A12-43C8-B9E7-4513029F9357}" destId="{168BF5CE-8543-4BAC-A68B-04E2CDC1A973}" srcOrd="3" destOrd="0" parTransId="{9B0030A4-6C87-4EB4-9BB5-931391B02F1E}" sibTransId="{9253BF16-42CD-4C82-8F5C-AB8B1164BC4F}"/>
    <dgm:cxn modelId="{9EDF62BB-7365-F24F-ADB7-F4D25604E630}" type="presOf" srcId="{C8DB30D7-05BE-48D2-9907-3B166575328D}" destId="{6FFC964D-A2CD-CD4D-ACE5-BFC6704D7498}" srcOrd="0" destOrd="0" presId="urn:microsoft.com/office/officeart/2005/8/layout/vList2"/>
    <dgm:cxn modelId="{72081BC4-2CFA-DB47-841A-7BFB8763E2E6}" type="presOf" srcId="{5ADAA2CE-5A12-43C8-B9E7-4513029F9357}" destId="{47A0791E-C326-2147-9705-EBC44C5F1AC3}" srcOrd="0" destOrd="0" presId="urn:microsoft.com/office/officeart/2005/8/layout/vList2"/>
    <dgm:cxn modelId="{E6BB4D5E-C3C4-3F42-9FA7-21034B03004A}" type="presParOf" srcId="{47A0791E-C326-2147-9705-EBC44C5F1AC3}" destId="{98D64455-9C76-0B42-BC8E-AED6D4E81E35}" srcOrd="0" destOrd="0" presId="urn:microsoft.com/office/officeart/2005/8/layout/vList2"/>
    <dgm:cxn modelId="{7D898734-9796-F541-8E44-80AC4A3D3B94}" type="presParOf" srcId="{47A0791E-C326-2147-9705-EBC44C5F1AC3}" destId="{1F285ED4-88DC-AF48-B50C-916CC33ACC5D}" srcOrd="1" destOrd="0" presId="urn:microsoft.com/office/officeart/2005/8/layout/vList2"/>
    <dgm:cxn modelId="{E4486EC9-561C-DB41-AD63-2E2B0347B225}" type="presParOf" srcId="{47A0791E-C326-2147-9705-EBC44C5F1AC3}" destId="{ECE4CE14-37CA-1C4D-BDB8-B52ECC059033}" srcOrd="2" destOrd="0" presId="urn:microsoft.com/office/officeart/2005/8/layout/vList2"/>
    <dgm:cxn modelId="{A327B6AA-9E84-BB42-A5B1-C539ECD1A4F7}" type="presParOf" srcId="{47A0791E-C326-2147-9705-EBC44C5F1AC3}" destId="{F18AF209-9214-2144-A857-F3B79458590E}" srcOrd="3" destOrd="0" presId="urn:microsoft.com/office/officeart/2005/8/layout/vList2"/>
    <dgm:cxn modelId="{7225261E-8DDA-5B48-90E6-2C0068985912}" type="presParOf" srcId="{47A0791E-C326-2147-9705-EBC44C5F1AC3}" destId="{6FFC964D-A2CD-CD4D-ACE5-BFC6704D7498}" srcOrd="4" destOrd="0" presId="urn:microsoft.com/office/officeart/2005/8/layout/vList2"/>
    <dgm:cxn modelId="{9058B692-0486-E34D-A80D-69210B83E0C3}" type="presParOf" srcId="{47A0791E-C326-2147-9705-EBC44C5F1AC3}" destId="{29532942-C378-4347-862F-D4BB6DDC63AB}" srcOrd="5" destOrd="0" presId="urn:microsoft.com/office/officeart/2005/8/layout/vList2"/>
    <dgm:cxn modelId="{105B5A65-7236-7D4A-8C16-B00390561D92}" type="presParOf" srcId="{47A0791E-C326-2147-9705-EBC44C5F1AC3}" destId="{E4F5F6CB-B947-4A45-A91B-DB73900C912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8F0D2A-CE12-41D9-838D-FF69BFDE2A23}">
      <dsp:nvSpPr>
        <dsp:cNvPr id="0" name=""/>
        <dsp:cNvSpPr/>
      </dsp:nvSpPr>
      <dsp:spPr>
        <a:xfrm>
          <a:off x="0" y="0"/>
          <a:ext cx="4265498" cy="946816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0D2036-9EEA-4909-9044-76ADD058D4D3}">
      <dsp:nvSpPr>
        <dsp:cNvPr id="0" name=""/>
        <dsp:cNvSpPr/>
      </dsp:nvSpPr>
      <dsp:spPr>
        <a:xfrm>
          <a:off x="286411" y="214901"/>
          <a:ext cx="520748" cy="5207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446E43-46EA-43A5-A246-A3931892905C}">
      <dsp:nvSpPr>
        <dsp:cNvPr id="0" name=""/>
        <dsp:cNvSpPr/>
      </dsp:nvSpPr>
      <dsp:spPr>
        <a:xfrm>
          <a:off x="1093572" y="1868"/>
          <a:ext cx="3171925" cy="946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05" tIns="100205" rIns="100205" bIns="100205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Education</a:t>
          </a:r>
          <a:r>
            <a:rPr lang="en-GB" sz="2200" kern="1200" dirty="0"/>
            <a:t> </a:t>
          </a:r>
        </a:p>
      </dsp:txBody>
      <dsp:txXfrm>
        <a:off x="1093572" y="1868"/>
        <a:ext cx="3171925" cy="946816"/>
      </dsp:txXfrm>
    </dsp:sp>
    <dsp:sp modelId="{F88E1069-ED2D-4E64-B0B0-F0A86B373A33}">
      <dsp:nvSpPr>
        <dsp:cNvPr id="0" name=""/>
        <dsp:cNvSpPr/>
      </dsp:nvSpPr>
      <dsp:spPr>
        <a:xfrm>
          <a:off x="0" y="1185388"/>
          <a:ext cx="4265498" cy="946816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F91927-D84E-478F-8FB0-D19C6E73CA36}">
      <dsp:nvSpPr>
        <dsp:cNvPr id="0" name=""/>
        <dsp:cNvSpPr/>
      </dsp:nvSpPr>
      <dsp:spPr>
        <a:xfrm>
          <a:off x="286411" y="1398421"/>
          <a:ext cx="520748" cy="5207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91AA5B-101B-4CB5-B6DA-90D1F3684B0D}">
      <dsp:nvSpPr>
        <dsp:cNvPr id="0" name=""/>
        <dsp:cNvSpPr/>
      </dsp:nvSpPr>
      <dsp:spPr>
        <a:xfrm>
          <a:off x="1093572" y="1185388"/>
          <a:ext cx="3171925" cy="946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05" tIns="100205" rIns="100205" bIns="100205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Experience </a:t>
          </a:r>
        </a:p>
      </dsp:txBody>
      <dsp:txXfrm>
        <a:off x="1093572" y="1185388"/>
        <a:ext cx="3171925" cy="946816"/>
      </dsp:txXfrm>
    </dsp:sp>
    <dsp:sp modelId="{82E55F57-32B4-475A-9EA3-2DF4C80AEEF3}">
      <dsp:nvSpPr>
        <dsp:cNvPr id="0" name=""/>
        <dsp:cNvSpPr/>
      </dsp:nvSpPr>
      <dsp:spPr>
        <a:xfrm>
          <a:off x="0" y="2368908"/>
          <a:ext cx="4265498" cy="946816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C2F2DB-15E2-4B96-8186-1BDBE1A38AA8}">
      <dsp:nvSpPr>
        <dsp:cNvPr id="0" name=""/>
        <dsp:cNvSpPr/>
      </dsp:nvSpPr>
      <dsp:spPr>
        <a:xfrm>
          <a:off x="286411" y="2581942"/>
          <a:ext cx="520748" cy="5207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17A9C3-D07E-46BD-8596-1C2E939E2B34}">
      <dsp:nvSpPr>
        <dsp:cNvPr id="0" name=""/>
        <dsp:cNvSpPr/>
      </dsp:nvSpPr>
      <dsp:spPr>
        <a:xfrm>
          <a:off x="1093572" y="2368908"/>
          <a:ext cx="3171925" cy="946816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05" tIns="100205" rIns="100205" bIns="10020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Core Competencies </a:t>
          </a:r>
        </a:p>
      </dsp:txBody>
      <dsp:txXfrm>
        <a:off x="1093572" y="2368908"/>
        <a:ext cx="3171925" cy="946816"/>
      </dsp:txXfrm>
    </dsp:sp>
    <dsp:sp modelId="{07E8B919-D9F4-4F3F-B913-1CAC00929F85}">
      <dsp:nvSpPr>
        <dsp:cNvPr id="0" name=""/>
        <dsp:cNvSpPr/>
      </dsp:nvSpPr>
      <dsp:spPr>
        <a:xfrm>
          <a:off x="0" y="3554296"/>
          <a:ext cx="4265498" cy="946816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8B802F-52FD-4CFE-B793-67186C778030}">
      <dsp:nvSpPr>
        <dsp:cNvPr id="0" name=""/>
        <dsp:cNvSpPr/>
      </dsp:nvSpPr>
      <dsp:spPr>
        <a:xfrm>
          <a:off x="286411" y="3765462"/>
          <a:ext cx="520748" cy="5207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FBEB25-CF34-4266-96CC-5A5DA94186FA}">
      <dsp:nvSpPr>
        <dsp:cNvPr id="0" name=""/>
        <dsp:cNvSpPr/>
      </dsp:nvSpPr>
      <dsp:spPr>
        <a:xfrm>
          <a:off x="1093572" y="3552428"/>
          <a:ext cx="3171925" cy="946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05" tIns="100205" rIns="100205" bIns="100205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Desirable</a:t>
          </a:r>
          <a:r>
            <a:rPr lang="en-GB" sz="2200" kern="1200" dirty="0"/>
            <a:t> </a:t>
          </a:r>
        </a:p>
      </dsp:txBody>
      <dsp:txXfrm>
        <a:off x="1093572" y="3552428"/>
        <a:ext cx="3171925" cy="9468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ACB7BF-E041-4D2C-A71F-A5395A106396}">
      <dsp:nvSpPr>
        <dsp:cNvPr id="0" name=""/>
        <dsp:cNvSpPr/>
      </dsp:nvSpPr>
      <dsp:spPr>
        <a:xfrm>
          <a:off x="2188658" y="176580"/>
          <a:ext cx="1235250" cy="1235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19502C-A2AE-43D7-BB57-5ED4FE77717C}">
      <dsp:nvSpPr>
        <dsp:cNvPr id="0" name=""/>
        <dsp:cNvSpPr/>
      </dsp:nvSpPr>
      <dsp:spPr>
        <a:xfrm>
          <a:off x="1617629" y="1813399"/>
          <a:ext cx="2745960" cy="644666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Advantages</a:t>
          </a:r>
          <a:r>
            <a:rPr lang="en-GB" sz="4200" kern="1200" dirty="0"/>
            <a:t>  </a:t>
          </a:r>
        </a:p>
      </dsp:txBody>
      <dsp:txXfrm>
        <a:off x="1617629" y="1813399"/>
        <a:ext cx="2745960" cy="644666"/>
      </dsp:txXfrm>
    </dsp:sp>
    <dsp:sp modelId="{F4FB5BD8-D102-41BE-9531-0F62D961A077}">
      <dsp:nvSpPr>
        <dsp:cNvPr id="0" name=""/>
        <dsp:cNvSpPr/>
      </dsp:nvSpPr>
      <dsp:spPr>
        <a:xfrm>
          <a:off x="2188658" y="3106156"/>
          <a:ext cx="1235250" cy="1235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6D6E2E-7146-47C6-99A4-E3FF0E4906F3}">
      <dsp:nvSpPr>
        <dsp:cNvPr id="0" name=""/>
        <dsp:cNvSpPr/>
      </dsp:nvSpPr>
      <dsp:spPr>
        <a:xfrm>
          <a:off x="1433783" y="4686503"/>
          <a:ext cx="2745000" cy="720000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r>
            <a:rPr lang="en-GB" sz="4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4600" kern="1200" dirty="0"/>
            <a:t> </a:t>
          </a:r>
        </a:p>
      </dsp:txBody>
      <dsp:txXfrm>
        <a:off x="1433783" y="4686503"/>
        <a:ext cx="2745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EE2DE3-A06B-7F41-AE3F-70CC0394AAA5}">
      <dsp:nvSpPr>
        <dsp:cNvPr id="0" name=""/>
        <dsp:cNvSpPr/>
      </dsp:nvSpPr>
      <dsp:spPr>
        <a:xfrm>
          <a:off x="0" y="0"/>
          <a:ext cx="458488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83592-07F9-DB47-BB97-0CF0EF49D36B}">
      <dsp:nvSpPr>
        <dsp:cNvPr id="0" name=""/>
        <dsp:cNvSpPr/>
      </dsp:nvSpPr>
      <dsp:spPr>
        <a:xfrm>
          <a:off x="0" y="0"/>
          <a:ext cx="4584882" cy="1290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Conducted </a:t>
          </a:r>
        </a:p>
      </dsp:txBody>
      <dsp:txXfrm>
        <a:off x="0" y="0"/>
        <a:ext cx="4584882" cy="1290197"/>
      </dsp:txXfrm>
    </dsp:sp>
    <dsp:sp modelId="{6AEF6747-1901-0749-BD4D-91BDF215FD91}">
      <dsp:nvSpPr>
        <dsp:cNvPr id="0" name=""/>
        <dsp:cNvSpPr/>
      </dsp:nvSpPr>
      <dsp:spPr>
        <a:xfrm>
          <a:off x="0" y="1290197"/>
          <a:ext cx="458488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2C4ED0-54FA-EB41-956C-686B4FDA5112}">
      <dsp:nvSpPr>
        <dsp:cNvPr id="0" name=""/>
        <dsp:cNvSpPr/>
      </dsp:nvSpPr>
      <dsp:spPr>
        <a:xfrm>
          <a:off x="0" y="1290197"/>
          <a:ext cx="4584882" cy="1290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Advantages</a:t>
          </a:r>
          <a:r>
            <a:rPr lang="en-US" sz="4300" kern="1200" dirty="0"/>
            <a:t> </a:t>
          </a:r>
        </a:p>
      </dsp:txBody>
      <dsp:txXfrm>
        <a:off x="0" y="1290197"/>
        <a:ext cx="4584882" cy="1290197"/>
      </dsp:txXfrm>
    </dsp:sp>
    <dsp:sp modelId="{EBE372F0-4B93-EA4C-99F7-7E79CCAC2C26}">
      <dsp:nvSpPr>
        <dsp:cNvPr id="0" name=""/>
        <dsp:cNvSpPr/>
      </dsp:nvSpPr>
      <dsp:spPr>
        <a:xfrm>
          <a:off x="0" y="2580394"/>
          <a:ext cx="458488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93FE35-C7D3-984E-ABF1-7ABC5CA99AD4}">
      <dsp:nvSpPr>
        <dsp:cNvPr id="0" name=""/>
        <dsp:cNvSpPr/>
      </dsp:nvSpPr>
      <dsp:spPr>
        <a:xfrm>
          <a:off x="0" y="2580394"/>
          <a:ext cx="4584882" cy="1290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r>
            <a:rPr lang="en-US" sz="4300" kern="1200" dirty="0"/>
            <a:t> </a:t>
          </a:r>
        </a:p>
      </dsp:txBody>
      <dsp:txXfrm>
        <a:off x="0" y="2580394"/>
        <a:ext cx="4584882" cy="1290197"/>
      </dsp:txXfrm>
    </dsp:sp>
    <dsp:sp modelId="{9866CD1C-8091-1840-8B05-B69F3914BDE9}">
      <dsp:nvSpPr>
        <dsp:cNvPr id="0" name=""/>
        <dsp:cNvSpPr/>
      </dsp:nvSpPr>
      <dsp:spPr>
        <a:xfrm>
          <a:off x="0" y="3870592"/>
          <a:ext cx="458488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B134D1-28A5-6046-BB96-22F6D8040820}">
      <dsp:nvSpPr>
        <dsp:cNvPr id="0" name=""/>
        <dsp:cNvSpPr/>
      </dsp:nvSpPr>
      <dsp:spPr>
        <a:xfrm>
          <a:off x="0" y="3870592"/>
          <a:ext cx="4584882" cy="1290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TK MAXX employs </a:t>
          </a:r>
        </a:p>
      </dsp:txBody>
      <dsp:txXfrm>
        <a:off x="0" y="3870592"/>
        <a:ext cx="4584882" cy="12901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112907-8AD2-4F9A-818A-3A4BE0B4EE5D}">
      <dsp:nvSpPr>
        <dsp:cNvPr id="0" name=""/>
        <dsp:cNvSpPr/>
      </dsp:nvSpPr>
      <dsp:spPr>
        <a:xfrm>
          <a:off x="1089626" y="17365"/>
          <a:ext cx="645479" cy="64547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A5986C-9537-45B4-8B41-17CF897F3559}">
      <dsp:nvSpPr>
        <dsp:cNvPr id="0" name=""/>
        <dsp:cNvSpPr/>
      </dsp:nvSpPr>
      <dsp:spPr>
        <a:xfrm>
          <a:off x="1225176" y="152915"/>
          <a:ext cx="374378" cy="3743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A30DFB-031A-426D-98F8-4BFAC1C304B1}">
      <dsp:nvSpPr>
        <dsp:cNvPr id="0" name=""/>
        <dsp:cNvSpPr/>
      </dsp:nvSpPr>
      <dsp:spPr>
        <a:xfrm>
          <a:off x="1873422" y="17365"/>
          <a:ext cx="1521487" cy="645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Evaluates behavioral evidence </a:t>
          </a:r>
        </a:p>
      </dsp:txBody>
      <dsp:txXfrm>
        <a:off x="1873422" y="17365"/>
        <a:ext cx="1521487" cy="645479"/>
      </dsp:txXfrm>
    </dsp:sp>
    <dsp:sp modelId="{25F6DA0C-B733-491D-B119-5A73B6214686}">
      <dsp:nvSpPr>
        <dsp:cNvPr id="0" name=""/>
        <dsp:cNvSpPr/>
      </dsp:nvSpPr>
      <dsp:spPr>
        <a:xfrm>
          <a:off x="1089626" y="1570660"/>
          <a:ext cx="645479" cy="64547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3817E3-E085-4303-9C66-9F5DD0ED330F}">
      <dsp:nvSpPr>
        <dsp:cNvPr id="0" name=""/>
        <dsp:cNvSpPr/>
      </dsp:nvSpPr>
      <dsp:spPr>
        <a:xfrm>
          <a:off x="1225176" y="1706211"/>
          <a:ext cx="374378" cy="3743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1D40D8-A669-466B-A783-A86C273AF235}">
      <dsp:nvSpPr>
        <dsp:cNvPr id="0" name=""/>
        <dsp:cNvSpPr/>
      </dsp:nvSpPr>
      <dsp:spPr>
        <a:xfrm>
          <a:off x="1873422" y="1570660"/>
          <a:ext cx="1521487" cy="645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Strength </a:t>
          </a:r>
        </a:p>
      </dsp:txBody>
      <dsp:txXfrm>
        <a:off x="1873422" y="1570660"/>
        <a:ext cx="1521487" cy="645479"/>
      </dsp:txXfrm>
    </dsp:sp>
    <dsp:sp modelId="{28C25807-6073-4639-9D25-448E57CAC8B0}">
      <dsp:nvSpPr>
        <dsp:cNvPr id="0" name=""/>
        <dsp:cNvSpPr/>
      </dsp:nvSpPr>
      <dsp:spPr>
        <a:xfrm>
          <a:off x="1089626" y="3123956"/>
          <a:ext cx="645479" cy="64547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4A55E9-C2D6-44C6-AE71-BAC3F977788F}">
      <dsp:nvSpPr>
        <dsp:cNvPr id="0" name=""/>
        <dsp:cNvSpPr/>
      </dsp:nvSpPr>
      <dsp:spPr>
        <a:xfrm>
          <a:off x="1225176" y="3259507"/>
          <a:ext cx="374378" cy="3743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E65EBA-AB1E-493A-9E72-BCA9826F39E0}">
      <dsp:nvSpPr>
        <dsp:cNvPr id="0" name=""/>
        <dsp:cNvSpPr/>
      </dsp:nvSpPr>
      <dsp:spPr>
        <a:xfrm>
          <a:off x="1873422" y="3123956"/>
          <a:ext cx="1521487" cy="645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Limitation </a:t>
          </a:r>
        </a:p>
      </dsp:txBody>
      <dsp:txXfrm>
        <a:off x="1873422" y="3123956"/>
        <a:ext cx="1521487" cy="645479"/>
      </dsp:txXfrm>
    </dsp:sp>
    <dsp:sp modelId="{3F3C7741-86B5-4D8B-B617-3322DFD522D9}">
      <dsp:nvSpPr>
        <dsp:cNvPr id="0" name=""/>
        <dsp:cNvSpPr/>
      </dsp:nvSpPr>
      <dsp:spPr>
        <a:xfrm>
          <a:off x="1089626" y="4677252"/>
          <a:ext cx="645479" cy="64547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327CFA-5036-486A-B462-68C50738D8C2}">
      <dsp:nvSpPr>
        <dsp:cNvPr id="0" name=""/>
        <dsp:cNvSpPr/>
      </dsp:nvSpPr>
      <dsp:spPr>
        <a:xfrm>
          <a:off x="1225176" y="4812803"/>
          <a:ext cx="374378" cy="3743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94470E-9A69-4057-9A9E-97084744D4D0}">
      <dsp:nvSpPr>
        <dsp:cNvPr id="0" name=""/>
        <dsp:cNvSpPr/>
      </dsp:nvSpPr>
      <dsp:spPr>
        <a:xfrm>
          <a:off x="1873422" y="4677252"/>
          <a:ext cx="1521487" cy="645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Example </a:t>
          </a:r>
        </a:p>
      </dsp:txBody>
      <dsp:txXfrm>
        <a:off x="1873422" y="4677252"/>
        <a:ext cx="1521487" cy="64547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D64455-9C76-0B42-BC8E-AED6D4E81E35}">
      <dsp:nvSpPr>
        <dsp:cNvPr id="0" name=""/>
        <dsp:cNvSpPr/>
      </dsp:nvSpPr>
      <dsp:spPr>
        <a:xfrm>
          <a:off x="948132" y="212328"/>
          <a:ext cx="2931907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Probing techniques questions </a:t>
          </a:r>
        </a:p>
      </dsp:txBody>
      <dsp:txXfrm>
        <a:off x="1007531" y="271727"/>
        <a:ext cx="2813109" cy="1098002"/>
      </dsp:txXfrm>
    </dsp:sp>
    <dsp:sp modelId="{ECE4CE14-37CA-1C4D-BDB8-B52ECC059033}">
      <dsp:nvSpPr>
        <dsp:cNvPr id="0" name=""/>
        <dsp:cNvSpPr/>
      </dsp:nvSpPr>
      <dsp:spPr>
        <a:xfrm>
          <a:off x="948470" y="1627532"/>
          <a:ext cx="3009737" cy="121680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Socratic questioning </a:t>
          </a:r>
        </a:p>
      </dsp:txBody>
      <dsp:txXfrm>
        <a:off x="1007869" y="1686931"/>
        <a:ext cx="2890939" cy="1098002"/>
      </dsp:txXfrm>
    </dsp:sp>
    <dsp:sp modelId="{6FFC964D-A2CD-CD4D-ACE5-BFC6704D7498}">
      <dsp:nvSpPr>
        <dsp:cNvPr id="0" name=""/>
        <dsp:cNvSpPr/>
      </dsp:nvSpPr>
      <dsp:spPr>
        <a:xfrm>
          <a:off x="915204" y="2981905"/>
          <a:ext cx="2993997" cy="1015297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Open-ended questions </a:t>
          </a:r>
        </a:p>
      </dsp:txBody>
      <dsp:txXfrm>
        <a:off x="964767" y="3031468"/>
        <a:ext cx="2894871" cy="916171"/>
      </dsp:txXfrm>
    </dsp:sp>
    <dsp:sp modelId="{E4F5F6CB-B947-4A45-A91B-DB73900C9126}">
      <dsp:nvSpPr>
        <dsp:cNvPr id="0" name=""/>
        <dsp:cNvSpPr/>
      </dsp:nvSpPr>
      <dsp:spPr>
        <a:xfrm>
          <a:off x="970366" y="4269480"/>
          <a:ext cx="3122765" cy="121680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Leading or closed questions should be avoid </a:t>
          </a:r>
        </a:p>
      </dsp:txBody>
      <dsp:txXfrm>
        <a:off x="1029765" y="4328879"/>
        <a:ext cx="3003967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C038BC-94D0-3942-A1F5-7EA6C57A3621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D94912-5705-3C42-8781-55D128188F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5751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D94912-5705-3C42-8781-55D128188F8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3689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D94912-5705-3C42-8781-55D128188F8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877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908A5-EFC8-82D0-8169-EA65999985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49C3AD-177E-82AE-BBDA-4E1AE63558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B05B8-0D48-5D4B-8755-49EFCC576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735F7-CE36-C54E-B8A8-381B7F0BC4EE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184858-84A0-C2DD-7C5A-60F402D3E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60B9F3-E8A1-8B83-5E08-D7E628F25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C60A6-9A01-6340-98D3-75ED662C93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946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CAF81-03E6-FB7E-98A3-9E600DC82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6F082-8A27-B64C-A3DC-0FA26024EA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1D395A-50B4-2318-3BE2-CB03F8B80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735F7-CE36-C54E-B8A8-381B7F0BC4EE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EC25C0-988C-3EFD-ABD4-A34D42CD0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C769C-3DD3-5DFE-8E18-B941FC9FD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C60A6-9A01-6340-98D3-75ED662C93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919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6B89A-0E65-D70C-2F47-BDE1DAE32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D2B082-D689-D198-1401-6166362277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19D38-714B-4DE2-5B0B-EFD9BD965B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735F7-CE36-C54E-B8A8-381B7F0BC4EE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BCCEF5-6BF3-B9B9-1D39-C1A5D4C32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82D64-565A-9DC0-1235-194165A34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C60A6-9A01-6340-98D3-75ED662C93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17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8082E-083F-3A5C-DB3E-897B35296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13E55-D342-B466-6200-9108D03027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472B33-EE9C-23F9-A1FA-0A73A40051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76884-6A73-0DF4-45C3-E50B8FD516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735F7-CE36-C54E-B8A8-381B7F0BC4EE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0E0132-4102-5327-6C52-E23AD7346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F05580-BB43-D271-37C6-48DE999ED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C60A6-9A01-6340-98D3-75ED662C93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090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1E8A3-7FBD-38E4-8479-58C06D56B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BFEE78-638C-0CE7-539F-8B5F905621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603F90-6010-1203-2F05-19F180176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7F1958-3B91-C3F0-4B83-BCE5F179B5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2067EC-BC7C-7F19-B105-AA5FC32B7F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FACC04-0AAC-C13D-2A50-61FC0D29A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735F7-CE36-C54E-B8A8-381B7F0BC4EE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AAC5F4-4D8D-A553-49B2-A365352CA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06547D-5D1E-9C0B-C50A-B26C63EFD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C60A6-9A01-6340-98D3-75ED662C93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024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EFEB5-00ED-6551-EE10-604928AA7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6588F2-A3E9-EA3E-23EE-636A869D6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735F7-CE36-C54E-B8A8-381B7F0BC4EE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5156AE-AAC4-E9E8-F9D9-3759F255E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7E23C5-7870-75E7-62DD-55F23F472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C60A6-9A01-6340-98D3-75ED662C93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182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8ED4CA-88D4-93F9-FE36-DA5AFDE58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735F7-CE36-C54E-B8A8-381B7F0BC4EE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5C029C-DD10-BDB2-08EE-E01D60E99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918583-994C-4595-3C3B-CEA5FBF8F8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C60A6-9A01-6340-98D3-75ED662C93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230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50139-F71B-663C-E060-E9444A866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59E05-6A65-DE99-70F0-EDC8D39E5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89FAB4-9D08-56AF-E6FB-C6218F335B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423817-8E23-AB36-DF39-D42BE6BE3C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735F7-CE36-C54E-B8A8-381B7F0BC4EE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92208E-64BF-00C0-67A7-A0F75038D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D1FCEE-B7F3-87C6-63A5-436B537FC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C60A6-9A01-6340-98D3-75ED662C93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564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CCFC8-C334-20A9-4F1A-EE17448EC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F02B58-C654-D14D-EFDD-E81853A76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55163D-333A-A68A-F496-F7A60FC037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F2F1BD-9EB0-78F8-F234-0002FADC0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735F7-CE36-C54E-B8A8-381B7F0BC4EE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686F5-D805-8254-4DD6-47C152349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EEBF91-9B1E-639E-B6B6-C39B794FB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C60A6-9A01-6340-98D3-75ED662C93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979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5EA2F-047C-FA51-F6F9-02C19CE9B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A06188-D3BF-D409-4B4D-CD0CD51E6C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82374-7F4D-E045-4208-8D5929BED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735F7-CE36-C54E-B8A8-381B7F0BC4EE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614231-B3C9-E046-3326-8E880BF5E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63E9A2-90F0-381E-0D7E-2D68E0EF4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C60A6-9A01-6340-98D3-75ED662C93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683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5E2AE6-FD24-9F78-1B18-068AA61871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A34256-6066-0395-B84A-53CA1D3D73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BA3D00-5393-1A78-D2E8-A5D7F1EC1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735F7-CE36-C54E-B8A8-381B7F0BC4EE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D34CA5-A467-6D88-2AB2-16E0BA432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A8565-39F9-3E00-D924-A19809626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C60A6-9A01-6340-98D3-75ED662C93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988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563922-612E-6BD7-8E29-A2087E321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FBDB3B-CFE0-FA95-0162-BA8800F083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B50A1-F7C5-B9D8-B739-31B0145375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4735F7-CE36-C54E-B8A8-381B7F0BC4EE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916E9F-F378-1708-8A1C-ED77F1729A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6FA81B-17F0-0E78-BE21-42CBB4DACB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EC60A6-9A01-6340-98D3-75ED662C93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23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3002266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sv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hyperlink" Target="Armstrong,%20M.%20and%20Taylor,%20S.,%202020.%20Armstrong&#8217;s%20Handbook%20of%20Human%20Resource%20Management%20Practice.%2015th%20ed.%20London:%20Kogan%20Page.%20%20Beardwell,%20J.%20and%20Thompson,%20A.,%202017.%20Human%20Resource%20Management:%20A%20Contemporary%20Approach.%208th%20ed.%20Harlow:%20Pearson%20Education.%20%20CIPD,%202023.%20Recruitment:%20An%20Overview.%20%5bonline%5d%20London:%20Chartered%20Institute%20of%20Personnel%20and%20Development.%20Available%20at:%20https:/www.cipd.co.uk/knowledge/fundamentals/emp-law/recruitment/factsheet%20%5bAccessed%2010%20November%202025%5d.%20%20Dessler,%20G.,%202021.%20Human%20Resource%20Management.%2016th%20ed.%20Harlow:%20Pearson%20Education%20Limited.%20%20Sinek,%20S.,%202009.%20Start%20with%20Why:%20How%20Great%20Leaders%20Inspire%20Everyone%20to%20Take%20Action.%20London:%20Penguin%20Books.%20%20TJX%20Europe,%202024.%20About%20TK%20Maxx.%20%5bonline%5d%20Available%20at:%20https:/www.tkmaxx.com/uk/en/about%20%5bAccessed%2010%20November%202025%5d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39568FC8-D13B-9C77-332A-1898CE990F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23308" y="2390523"/>
            <a:ext cx="6642371" cy="26330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Tittle: Recruitment and selection for a business Transformation Project</a:t>
            </a:r>
          </a:p>
          <a:p>
            <a:pPr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Name: Jennifer Nicole Chauca Hernandez</a:t>
            </a:r>
          </a:p>
          <a:p>
            <a:pPr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Student ID: 241085</a:t>
            </a:r>
          </a:p>
          <a:p>
            <a:pPr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Module: LCLM5002-Developing and Managing Individuals and Teams </a:t>
            </a:r>
          </a:p>
          <a:p>
            <a:pPr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Lecturer: Toyin Adisa</a:t>
            </a:r>
          </a:p>
          <a:p>
            <a:pPr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Date: 12</a:t>
            </a:r>
            <a:r>
              <a:rPr lang="en-US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November 2025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EF6E7A4-0655-450B-B727-2B58ADF779E6}"/>
              </a:ext>
            </a:extLst>
          </p:cNvPr>
          <p:cNvSpPr/>
          <p:nvPr/>
        </p:nvSpPr>
        <p:spPr>
          <a:xfrm>
            <a:off x="3313217" y="1189166"/>
            <a:ext cx="481164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Cover page </a:t>
            </a:r>
          </a:p>
        </p:txBody>
      </p:sp>
    </p:spTree>
    <p:extLst>
      <p:ext uri="{BB962C8B-B14F-4D97-AF65-F5344CB8AC3E}">
        <p14:creationId xmlns:p14="http://schemas.microsoft.com/office/powerpoint/2010/main" val="1743207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" name="Group 103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05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6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09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0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20EC9FA-A70E-D9B7-BD10-C41FBC040D5E}"/>
              </a:ext>
            </a:extLst>
          </p:cNvPr>
          <p:cNvSpPr txBox="1"/>
          <p:nvPr/>
        </p:nvSpPr>
        <p:spPr>
          <a:xfrm>
            <a:off x="3142289" y="2062517"/>
            <a:ext cx="4592636" cy="2344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of the company 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process overview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Analysis, description and person specification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interviews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Questioning techniques 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Face-to-face vs online interviews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conclusions 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1DE553D-CC51-3865-1F49-8CE95C7B992B}"/>
              </a:ext>
            </a:extLst>
          </p:cNvPr>
          <p:cNvSpPr/>
          <p:nvPr/>
        </p:nvSpPr>
        <p:spPr>
          <a:xfrm>
            <a:off x="2937265" y="1072912"/>
            <a:ext cx="56732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kern="120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Table of content </a:t>
            </a:r>
            <a:endParaRPr lang="en-US" sz="5400" b="1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468926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2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pic>
        <p:nvPicPr>
          <p:cNvPr id="9" name="Content Placeholder 8" descr="A store front with cars parked in front of it&#10;&#10;AI-generated content may be incorrect.">
            <a:extLst>
              <a:ext uri="{FF2B5EF4-FFF2-40B4-BE49-F238E27FC236}">
                <a16:creationId xmlns:a16="http://schemas.microsoft.com/office/drawing/2014/main" id="{9C0ABF29-8212-6129-2397-8B63EFF96E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33259" y="2681202"/>
            <a:ext cx="3700072" cy="2620884"/>
          </a:xfr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77DC6046-177D-9E1E-E0E6-513F311C0517}"/>
              </a:ext>
            </a:extLst>
          </p:cNvPr>
          <p:cNvSpPr txBox="1"/>
          <p:nvPr/>
        </p:nvSpPr>
        <p:spPr>
          <a:xfrm>
            <a:off x="1579312" y="3101264"/>
            <a:ext cx="524655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Tk Maxx is a leading off-price retailer within the united kingdom , operating under TJX Europe.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Headquarter in London, the company manages more than 350 retail outlets nationwide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BBFA95F-094D-536D-1FAC-7AAE4F29AB38}"/>
              </a:ext>
            </a:extLst>
          </p:cNvPr>
          <p:cNvSpPr/>
          <p:nvPr/>
        </p:nvSpPr>
        <p:spPr>
          <a:xfrm>
            <a:off x="2181396" y="1119079"/>
            <a:ext cx="703281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 introduction of  TK MAXX </a:t>
            </a:r>
            <a:endParaRPr lang="en-US" sz="3600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1967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33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7E0576-F3C3-B9F7-1858-0BA1B063F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666351"/>
            <a:ext cx="10558405" cy="15521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process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DD1F9C-BDA3-576C-49A1-52AA84CD1F46}"/>
              </a:ext>
            </a:extLst>
          </p:cNvPr>
          <p:cNvSpPr txBox="1"/>
          <p:nvPr/>
        </p:nvSpPr>
        <p:spPr>
          <a:xfrm>
            <a:off x="1579311" y="2620884"/>
            <a:ext cx="889881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Recruitment is the systematic procedure of attracting, evaluating and appointing  the most appropriate</a:t>
            </a:r>
          </a:p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Individuals for defined organizational positions.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904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977624-FAFD-190A-6FB5-C12F30012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1343734"/>
            <a:ext cx="9493121" cy="1007405"/>
          </a:xfrm>
        </p:spPr>
        <p:txBody>
          <a:bodyPr anchor="b">
            <a:norm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589AA-8AB1-8084-C53C-18C44A119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2770" y="2825254"/>
            <a:ext cx="9822905" cy="2345030"/>
          </a:xfrm>
        </p:spPr>
        <p:txBody>
          <a:bodyPr anchor="t">
            <a:norm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 refers to the evaluation of duties, responsibilities, and competences required for a position.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Techniques  include observation 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project Manager position, essential competencies include leadership.</a:t>
            </a:r>
          </a:p>
          <a:p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results inform the creation of the job description and person specification.</a:t>
            </a:r>
          </a:p>
        </p:txBody>
      </p:sp>
    </p:spTree>
    <p:extLst>
      <p:ext uri="{BB962C8B-B14F-4D97-AF65-F5344CB8AC3E}">
        <p14:creationId xmlns:p14="http://schemas.microsoft.com/office/powerpoint/2010/main" val="1136397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1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3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5" name="Group 134">
            <a:extLst>
              <a:ext uri="{FF2B5EF4-FFF2-40B4-BE49-F238E27FC236}">
                <a16:creationId xmlns:a16="http://schemas.microsoft.com/office/drawing/2014/main" id="{1F9866A9-B167-4D75-8F7F-360025AD6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3490956"/>
            <a:chOff x="651279" y="598259"/>
            <a:chExt cx="10889442" cy="5680742"/>
          </a:xfrm>
        </p:grpSpPr>
        <p:sp>
          <p:nvSpPr>
            <p:cNvPr id="136" name="Color">
              <a:extLst>
                <a:ext uri="{FF2B5EF4-FFF2-40B4-BE49-F238E27FC236}">
                  <a16:creationId xmlns:a16="http://schemas.microsoft.com/office/drawing/2014/main" id="{C2DD07C1-6CFB-48E5-AD0E-AC091042B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7" name="Color">
              <a:extLst>
                <a:ext uri="{FF2B5EF4-FFF2-40B4-BE49-F238E27FC236}">
                  <a16:creationId xmlns:a16="http://schemas.microsoft.com/office/drawing/2014/main" id="{F9A8FC0F-BD29-4D9A-ABF1-D75E3A269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A list of jobs and projects&#10;&#10;AI-generated content may be incorrect.">
            <a:extLst>
              <a:ext uri="{FF2B5EF4-FFF2-40B4-BE49-F238E27FC236}">
                <a16:creationId xmlns:a16="http://schemas.microsoft.com/office/drawing/2014/main" id="{0849AD7E-6D40-6A93-4213-6947F33686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568" y="1483825"/>
            <a:ext cx="5633531" cy="5216778"/>
          </a:xfrm>
          <a:prstGeom prst="rect">
            <a:avLst/>
          </a:prstGeom>
        </p:spPr>
      </p:pic>
      <p:grpSp>
        <p:nvGrpSpPr>
          <p:cNvPr id="139" name="Group 13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3" name="Title 42">
            <a:extLst>
              <a:ext uri="{FF2B5EF4-FFF2-40B4-BE49-F238E27FC236}">
                <a16:creationId xmlns:a16="http://schemas.microsoft.com/office/drawing/2014/main" id="{1B4B7366-A547-8033-090D-D3D084ED9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1014574"/>
            <a:ext cx="5633531" cy="22267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Job Description-Project Manager </a:t>
            </a:r>
          </a:p>
        </p:txBody>
      </p:sp>
    </p:spTree>
    <p:extLst>
      <p:ext uri="{BB962C8B-B14F-4D97-AF65-F5344CB8AC3E}">
        <p14:creationId xmlns:p14="http://schemas.microsoft.com/office/powerpoint/2010/main" val="287739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6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70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B9CE5D6-B877-5DD4-4A85-C9B3668A93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2371888"/>
              </p:ext>
            </p:extLst>
          </p:nvPr>
        </p:nvGraphicFramePr>
        <p:xfrm>
          <a:off x="6435278" y="1310442"/>
          <a:ext cx="4265498" cy="4501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62460F75-2017-677D-0C28-68A3B5799473}"/>
              </a:ext>
            </a:extLst>
          </p:cNvPr>
          <p:cNvSpPr/>
          <p:nvPr/>
        </p:nvSpPr>
        <p:spPr>
          <a:xfrm>
            <a:off x="1034783" y="2851573"/>
            <a:ext cx="556972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kern="1200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Person Specification </a:t>
            </a:r>
            <a:endParaRPr lang="en-US" sz="3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5565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963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4119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5D095D3E-C464-41D5-87FA-07742698A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35" name="Color">
              <a:extLst>
                <a:ext uri="{FF2B5EF4-FFF2-40B4-BE49-F238E27FC236}">
                  <a16:creationId xmlns:a16="http://schemas.microsoft.com/office/drawing/2014/main" id="{7722DCE9-76F1-42AC-AC0A-487CFB087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Color">
              <a:extLst>
                <a:ext uri="{FF2B5EF4-FFF2-40B4-BE49-F238E27FC236}">
                  <a16:creationId xmlns:a16="http://schemas.microsoft.com/office/drawing/2014/main" id="{B29A5FA1-D0E7-448B-AB7D-032F01D5B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8" name="Color">
            <a:extLst>
              <a:ext uri="{FF2B5EF4-FFF2-40B4-BE49-F238E27FC236}">
                <a16:creationId xmlns:a16="http://schemas.microsoft.com/office/drawing/2014/main" id="{C58F402F-FDB5-409B-8818-B6FCE06E57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804" y="598259"/>
            <a:ext cx="10889442" cy="568074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27D9F12-505B-8A2F-13B9-AC165EBD2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1260" y="2120849"/>
            <a:ext cx="4476899" cy="19608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4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48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F577057-3C46-41C6-31E8-4FC5F0F8C9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6492996"/>
              </p:ext>
            </p:extLst>
          </p:nvPr>
        </p:nvGraphicFramePr>
        <p:xfrm>
          <a:off x="5741233" y="598259"/>
          <a:ext cx="5612567" cy="5583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F7F6243A-4088-A67B-E71C-86FD48501B1F}"/>
              </a:ext>
            </a:extLst>
          </p:cNvPr>
          <p:cNvSpPr/>
          <p:nvPr/>
        </p:nvSpPr>
        <p:spPr>
          <a:xfrm>
            <a:off x="1897440" y="2224100"/>
            <a:ext cx="4360508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kern="1200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Structured Interview  </a:t>
            </a:r>
            <a:endParaRPr lang="en-US" sz="3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56844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C5EBBE2-89F8-47C0-7669-E09530956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Panel interview </a:t>
            </a:r>
            <a:br>
              <a:rPr lang="en-US" sz="4800" dirty="0">
                <a:solidFill>
                  <a:schemeClr val="bg1"/>
                </a:solidFill>
              </a:rPr>
            </a:br>
            <a:endParaRPr lang="en-US" sz="4800" dirty="0">
              <a:solidFill>
                <a:schemeClr val="bg1"/>
              </a:solidFill>
            </a:endParaRP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0B1A0AA5-447F-0D5F-C4BA-EE84D8AB64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4410458"/>
              </p:ext>
            </p:extLst>
          </p:nvPr>
        </p:nvGraphicFramePr>
        <p:xfrm>
          <a:off x="6412302" y="891713"/>
          <a:ext cx="4584882" cy="51607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8165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60F2416-C887-6910-762A-23303B5BF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489" y="1685332"/>
            <a:ext cx="5129600" cy="2831864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Competency-Based Interview  </a:t>
            </a:r>
            <a:br>
              <a:rPr lang="en-US" sz="4800" dirty="0">
                <a:solidFill>
                  <a:schemeClr val="bg1"/>
                </a:solidFill>
              </a:rPr>
            </a:br>
            <a:endParaRPr lang="en-US" sz="4800" dirty="0">
              <a:solidFill>
                <a:schemeClr val="bg1"/>
              </a:solidFill>
            </a:endParaRP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02049516-E7A0-78BA-B201-E347B248454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64410" y="841247"/>
          <a:ext cx="4484536" cy="53400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5136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B0F525-280A-A54F-2811-65137FEFC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Appropriate Questioning Techniques 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A5A29669-786C-405E-7C6A-C69246393E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825471"/>
              </p:ext>
            </p:extLst>
          </p:nvPr>
        </p:nvGraphicFramePr>
        <p:xfrm>
          <a:off x="6564885" y="529390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44655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chemeClr val="accent5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2CE07F-B92E-6CFE-AFFF-098D5C6AC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6"/>
            <a:ext cx="4977976" cy="821698"/>
          </a:xfrm>
        </p:spPr>
        <p:txBody>
          <a:bodyPr>
            <a:normAutofit fontScale="90000"/>
          </a:bodyPr>
          <a:lstStyle/>
          <a:p>
            <a:r>
              <a:rPr lang="en-US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 Face vs Online interviews</a:t>
            </a:r>
          </a:p>
        </p:txBody>
      </p:sp>
      <p:pic>
        <p:nvPicPr>
          <p:cNvPr id="7" name="Graphic 6" descr="Laptop Secure">
            <a:extLst>
              <a:ext uri="{FF2B5EF4-FFF2-40B4-BE49-F238E27FC236}">
                <a16:creationId xmlns:a16="http://schemas.microsoft.com/office/drawing/2014/main" id="{AAEAF8BA-AD47-6842-A337-B7B860560A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 useBgFill="1">
        <p:nvSpPr>
          <p:cNvPr id="3" name="Content Placeholder 2">
            <a:extLst>
              <a:ext uri="{FF2B5EF4-FFF2-40B4-BE49-F238E27FC236}">
                <a16:creationId xmlns:a16="http://schemas.microsoft.com/office/drawing/2014/main" id="{1E5153F2-11C8-C982-A9D9-00EDF0F7A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0760" y="1793846"/>
            <a:ext cx="5414475" cy="2863918"/>
          </a:xfrm>
        </p:spPr>
        <p:txBody>
          <a:bodyPr anchor="ctr">
            <a:normAutofit/>
          </a:bodyPr>
          <a:lstStyle/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Interaction 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Accessibility 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Effectiveness 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hybrid recruitment process model combines the interpersonal dept of face-to-face interviews with the flexibility and efficiency of online methods.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912739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26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0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F7CE705-1CD4-0ECA-F1BA-81AAB54B5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955D747F-1C22-A7E4-5BC6-30B1C0212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2302" y="891713"/>
            <a:ext cx="4584882" cy="5160790"/>
          </a:xfrm>
        </p:spPr>
        <p:txBody>
          <a:bodyPr anchor="ctr">
            <a:norm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Detailed job Analysis 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 and competency-based interviews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Integrating </a:t>
            </a:r>
          </a:p>
        </p:txBody>
      </p:sp>
    </p:spTree>
    <p:extLst>
      <p:ext uri="{BB962C8B-B14F-4D97-AF65-F5344CB8AC3E}">
        <p14:creationId xmlns:p14="http://schemas.microsoft.com/office/powerpoint/2010/main" val="22006435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3EFA6C3-82DC-4131-9929-2523E6FD0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EF1A2-E675-B275-E5EE-B2CDC25CA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1625" y="609600"/>
            <a:ext cx="5816361" cy="1330839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dirty="0"/>
              <a:t>References </a:t>
            </a: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AEC9469E-14CA-4358-BABC-CBF836A61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869680" cy="767978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048EB4C9-ACAF-4CCA-BA6E-93144319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5753" y="6027658"/>
            <a:ext cx="7906247" cy="830343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134285 w 6884912"/>
              <a:gd name="connsiteY78" fmla="*/ 235592 h 1161397"/>
              <a:gd name="connsiteX79" fmla="*/ 4220717 w 6884912"/>
              <a:gd name="connsiteY79" fmla="*/ 192946 h 1161397"/>
              <a:gd name="connsiteX80" fmla="*/ 4228802 w 6884912"/>
              <a:gd name="connsiteY80" fmla="*/ 201468 h 1161397"/>
              <a:gd name="connsiteX81" fmla="*/ 4289361 w 6884912"/>
              <a:gd name="connsiteY81" fmla="*/ 196642 h 1161397"/>
              <a:gd name="connsiteX82" fmla="*/ 4498913 w 6884912"/>
              <a:gd name="connsiteY82" fmla="*/ 118915 h 1161397"/>
              <a:gd name="connsiteX83" fmla="*/ 4617330 w 6884912"/>
              <a:gd name="connsiteY83" fmla="*/ 111163 h 1161397"/>
              <a:gd name="connsiteX84" fmla="*/ 4659778 w 6884912"/>
              <a:gd name="connsiteY84" fmla="*/ 118219 h 1161397"/>
              <a:gd name="connsiteX85" fmla="*/ 4730870 w 6884912"/>
              <a:gd name="connsiteY85" fmla="*/ 129432 h 1161397"/>
              <a:gd name="connsiteX86" fmla="*/ 4785037 w 6884912"/>
              <a:gd name="connsiteY86" fmla="*/ 161964 h 1161397"/>
              <a:gd name="connsiteX87" fmla="*/ 4844073 w 6884912"/>
              <a:gd name="connsiteY87" fmla="*/ 161768 h 1161397"/>
              <a:gd name="connsiteX88" fmla="*/ 4856454 w 6884912"/>
              <a:gd name="connsiteY88" fmla="*/ 130488 h 1161397"/>
              <a:gd name="connsiteX89" fmla="*/ 4920038 w 6884912"/>
              <a:gd name="connsiteY89" fmla="*/ 140418 h 1161397"/>
              <a:gd name="connsiteX90" fmla="*/ 5016639 w 6884912"/>
              <a:gd name="connsiteY90" fmla="*/ 158905 h 1161397"/>
              <a:gd name="connsiteX91" fmla="*/ 5072009 w 6884912"/>
              <a:gd name="connsiteY91" fmla="*/ 161502 h 1161397"/>
              <a:gd name="connsiteX92" fmla="*/ 5223626 w 6884912"/>
              <a:gd name="connsiteY92" fmla="*/ 177356 h 1161397"/>
              <a:gd name="connsiteX93" fmla="*/ 5375773 w 6884912"/>
              <a:gd name="connsiteY93" fmla="*/ 199913 h 1161397"/>
              <a:gd name="connsiteX94" fmla="*/ 5467502 w 6884912"/>
              <a:gd name="connsiteY94" fmla="*/ 250963 h 1161397"/>
              <a:gd name="connsiteX95" fmla="*/ 5592395 w 6884912"/>
              <a:gd name="connsiteY95" fmla="*/ 265434 h 1161397"/>
              <a:gd name="connsiteX96" fmla="*/ 5613532 w 6884912"/>
              <a:gd name="connsiteY96" fmla="*/ 273379 h 1161397"/>
              <a:gd name="connsiteX97" fmla="*/ 5642173 w 6884912"/>
              <a:gd name="connsiteY97" fmla="*/ 266904 h 1161397"/>
              <a:gd name="connsiteX98" fmla="*/ 5756910 w 6884912"/>
              <a:gd name="connsiteY98" fmla="*/ 239211 h 1161397"/>
              <a:gd name="connsiteX99" fmla="*/ 5846667 w 6884912"/>
              <a:gd name="connsiteY99" fmla="*/ 201786 h 1161397"/>
              <a:gd name="connsiteX100" fmla="*/ 5960732 w 6884912"/>
              <a:gd name="connsiteY100" fmla="*/ 220708 h 1161397"/>
              <a:gd name="connsiteX101" fmla="*/ 6029542 w 6884912"/>
              <a:gd name="connsiteY101" fmla="*/ 210339 h 1161397"/>
              <a:gd name="connsiteX102" fmla="*/ 6141123 w 6884912"/>
              <a:gd name="connsiteY102" fmla="*/ 159923 h 1161397"/>
              <a:gd name="connsiteX103" fmla="*/ 6290640 w 6884912"/>
              <a:gd name="connsiteY103" fmla="*/ 167441 h 1161397"/>
              <a:gd name="connsiteX104" fmla="*/ 6322806 w 6884912"/>
              <a:gd name="connsiteY104" fmla="*/ 213293 h 1161397"/>
              <a:gd name="connsiteX105" fmla="*/ 6364914 w 6884912"/>
              <a:gd name="connsiteY105" fmla="*/ 240140 h 1161397"/>
              <a:gd name="connsiteX106" fmla="*/ 6380420 w 6884912"/>
              <a:gd name="connsiteY106" fmla="*/ 173195 h 1161397"/>
              <a:gd name="connsiteX107" fmla="*/ 6507891 w 6884912"/>
              <a:gd name="connsiteY107" fmla="*/ 118474 h 1161397"/>
              <a:gd name="connsiteX108" fmla="*/ 6571807 w 6884912"/>
              <a:gd name="connsiteY108" fmla="*/ 98636 h 1161397"/>
              <a:gd name="connsiteX109" fmla="*/ 6671880 w 6884912"/>
              <a:gd name="connsiteY109" fmla="*/ 82931 h 1161397"/>
              <a:gd name="connsiteX110" fmla="*/ 6702266 w 6884912"/>
              <a:gd name="connsiteY110" fmla="*/ 75470 h 1161397"/>
              <a:gd name="connsiteX111" fmla="*/ 6845802 w 6884912"/>
              <a:gd name="connsiteY111" fmla="*/ 24496 h 1161397"/>
              <a:gd name="connsiteX112" fmla="*/ 6884912 w 6884912"/>
              <a:gd name="connsiteY11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64914 w 6884912"/>
              <a:gd name="connsiteY104" fmla="*/ 240140 h 1161397"/>
              <a:gd name="connsiteX105" fmla="*/ 6380420 w 6884912"/>
              <a:gd name="connsiteY105" fmla="*/ 173195 h 1161397"/>
              <a:gd name="connsiteX106" fmla="*/ 6507891 w 6884912"/>
              <a:gd name="connsiteY106" fmla="*/ 118474 h 1161397"/>
              <a:gd name="connsiteX107" fmla="*/ 6571807 w 6884912"/>
              <a:gd name="connsiteY107" fmla="*/ 98636 h 1161397"/>
              <a:gd name="connsiteX108" fmla="*/ 6671880 w 6884912"/>
              <a:gd name="connsiteY108" fmla="*/ 82931 h 1161397"/>
              <a:gd name="connsiteX109" fmla="*/ 6702266 w 6884912"/>
              <a:gd name="connsiteY109" fmla="*/ 75470 h 1161397"/>
              <a:gd name="connsiteX110" fmla="*/ 6845802 w 6884912"/>
              <a:gd name="connsiteY110" fmla="*/ 24496 h 1161397"/>
              <a:gd name="connsiteX111" fmla="*/ 6884912 w 6884912"/>
              <a:gd name="connsiteY11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80420 w 6884912"/>
              <a:gd name="connsiteY104" fmla="*/ 173195 h 1161397"/>
              <a:gd name="connsiteX105" fmla="*/ 6507891 w 6884912"/>
              <a:gd name="connsiteY105" fmla="*/ 118474 h 1161397"/>
              <a:gd name="connsiteX106" fmla="*/ 6571807 w 6884912"/>
              <a:gd name="connsiteY106" fmla="*/ 98636 h 1161397"/>
              <a:gd name="connsiteX107" fmla="*/ 6671880 w 6884912"/>
              <a:gd name="connsiteY107" fmla="*/ 82931 h 1161397"/>
              <a:gd name="connsiteX108" fmla="*/ 6702266 w 6884912"/>
              <a:gd name="connsiteY108" fmla="*/ 75470 h 1161397"/>
              <a:gd name="connsiteX109" fmla="*/ 6845802 w 6884912"/>
              <a:gd name="connsiteY109" fmla="*/ 24496 h 1161397"/>
              <a:gd name="connsiteX110" fmla="*/ 6884912 w 6884912"/>
              <a:gd name="connsiteY11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785037 w 6884912"/>
              <a:gd name="connsiteY84" fmla="*/ 161964 h 1161397"/>
              <a:gd name="connsiteX85" fmla="*/ 4844073 w 6884912"/>
              <a:gd name="connsiteY85" fmla="*/ 161768 h 1161397"/>
              <a:gd name="connsiteX86" fmla="*/ 4856454 w 6884912"/>
              <a:gd name="connsiteY86" fmla="*/ 130488 h 1161397"/>
              <a:gd name="connsiteX87" fmla="*/ 4920038 w 6884912"/>
              <a:gd name="connsiteY87" fmla="*/ 140418 h 1161397"/>
              <a:gd name="connsiteX88" fmla="*/ 5016639 w 6884912"/>
              <a:gd name="connsiteY88" fmla="*/ 158905 h 1161397"/>
              <a:gd name="connsiteX89" fmla="*/ 5072009 w 6884912"/>
              <a:gd name="connsiteY89" fmla="*/ 161502 h 1161397"/>
              <a:gd name="connsiteX90" fmla="*/ 5223626 w 6884912"/>
              <a:gd name="connsiteY90" fmla="*/ 177356 h 1161397"/>
              <a:gd name="connsiteX91" fmla="*/ 5375773 w 6884912"/>
              <a:gd name="connsiteY91" fmla="*/ 199913 h 1161397"/>
              <a:gd name="connsiteX92" fmla="*/ 5467502 w 6884912"/>
              <a:gd name="connsiteY92" fmla="*/ 250963 h 1161397"/>
              <a:gd name="connsiteX93" fmla="*/ 5592395 w 6884912"/>
              <a:gd name="connsiteY93" fmla="*/ 265434 h 1161397"/>
              <a:gd name="connsiteX94" fmla="*/ 5613532 w 6884912"/>
              <a:gd name="connsiteY94" fmla="*/ 273379 h 1161397"/>
              <a:gd name="connsiteX95" fmla="*/ 5642173 w 6884912"/>
              <a:gd name="connsiteY95" fmla="*/ 266904 h 1161397"/>
              <a:gd name="connsiteX96" fmla="*/ 5756910 w 6884912"/>
              <a:gd name="connsiteY96" fmla="*/ 239211 h 1161397"/>
              <a:gd name="connsiteX97" fmla="*/ 5846667 w 6884912"/>
              <a:gd name="connsiteY97" fmla="*/ 201786 h 1161397"/>
              <a:gd name="connsiteX98" fmla="*/ 5960732 w 6884912"/>
              <a:gd name="connsiteY98" fmla="*/ 220708 h 1161397"/>
              <a:gd name="connsiteX99" fmla="*/ 6029542 w 6884912"/>
              <a:gd name="connsiteY99" fmla="*/ 210339 h 1161397"/>
              <a:gd name="connsiteX100" fmla="*/ 6141123 w 6884912"/>
              <a:gd name="connsiteY100" fmla="*/ 159923 h 1161397"/>
              <a:gd name="connsiteX101" fmla="*/ 6290640 w 6884912"/>
              <a:gd name="connsiteY101" fmla="*/ 167441 h 1161397"/>
              <a:gd name="connsiteX102" fmla="*/ 6322806 w 6884912"/>
              <a:gd name="connsiteY102" fmla="*/ 213293 h 1161397"/>
              <a:gd name="connsiteX103" fmla="*/ 6380420 w 6884912"/>
              <a:gd name="connsiteY103" fmla="*/ 173195 h 1161397"/>
              <a:gd name="connsiteX104" fmla="*/ 6507891 w 6884912"/>
              <a:gd name="connsiteY104" fmla="*/ 118474 h 1161397"/>
              <a:gd name="connsiteX105" fmla="*/ 6571807 w 6884912"/>
              <a:gd name="connsiteY105" fmla="*/ 98636 h 1161397"/>
              <a:gd name="connsiteX106" fmla="*/ 6671880 w 6884912"/>
              <a:gd name="connsiteY106" fmla="*/ 82931 h 1161397"/>
              <a:gd name="connsiteX107" fmla="*/ 6702266 w 6884912"/>
              <a:gd name="connsiteY107" fmla="*/ 75470 h 1161397"/>
              <a:gd name="connsiteX108" fmla="*/ 6845802 w 6884912"/>
              <a:gd name="connsiteY108" fmla="*/ 24496 h 1161397"/>
              <a:gd name="connsiteX109" fmla="*/ 6884912 w 6884912"/>
              <a:gd name="connsiteY10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844073 w 6884912"/>
              <a:gd name="connsiteY84" fmla="*/ 161768 h 1161397"/>
              <a:gd name="connsiteX85" fmla="*/ 4856454 w 6884912"/>
              <a:gd name="connsiteY85" fmla="*/ 130488 h 1161397"/>
              <a:gd name="connsiteX86" fmla="*/ 4920038 w 6884912"/>
              <a:gd name="connsiteY86" fmla="*/ 140418 h 1161397"/>
              <a:gd name="connsiteX87" fmla="*/ 5016639 w 6884912"/>
              <a:gd name="connsiteY87" fmla="*/ 158905 h 1161397"/>
              <a:gd name="connsiteX88" fmla="*/ 5072009 w 6884912"/>
              <a:gd name="connsiteY88" fmla="*/ 161502 h 1161397"/>
              <a:gd name="connsiteX89" fmla="*/ 5223626 w 6884912"/>
              <a:gd name="connsiteY89" fmla="*/ 177356 h 1161397"/>
              <a:gd name="connsiteX90" fmla="*/ 5375773 w 6884912"/>
              <a:gd name="connsiteY90" fmla="*/ 199913 h 1161397"/>
              <a:gd name="connsiteX91" fmla="*/ 5467502 w 6884912"/>
              <a:gd name="connsiteY91" fmla="*/ 250963 h 1161397"/>
              <a:gd name="connsiteX92" fmla="*/ 5592395 w 6884912"/>
              <a:gd name="connsiteY92" fmla="*/ 265434 h 1161397"/>
              <a:gd name="connsiteX93" fmla="*/ 5613532 w 6884912"/>
              <a:gd name="connsiteY93" fmla="*/ 273379 h 1161397"/>
              <a:gd name="connsiteX94" fmla="*/ 5642173 w 6884912"/>
              <a:gd name="connsiteY94" fmla="*/ 266904 h 1161397"/>
              <a:gd name="connsiteX95" fmla="*/ 5756910 w 6884912"/>
              <a:gd name="connsiteY95" fmla="*/ 239211 h 1161397"/>
              <a:gd name="connsiteX96" fmla="*/ 5846667 w 6884912"/>
              <a:gd name="connsiteY96" fmla="*/ 201786 h 1161397"/>
              <a:gd name="connsiteX97" fmla="*/ 5960732 w 6884912"/>
              <a:gd name="connsiteY97" fmla="*/ 220708 h 1161397"/>
              <a:gd name="connsiteX98" fmla="*/ 6029542 w 6884912"/>
              <a:gd name="connsiteY98" fmla="*/ 210339 h 1161397"/>
              <a:gd name="connsiteX99" fmla="*/ 6141123 w 6884912"/>
              <a:gd name="connsiteY99" fmla="*/ 159923 h 1161397"/>
              <a:gd name="connsiteX100" fmla="*/ 6290640 w 6884912"/>
              <a:gd name="connsiteY100" fmla="*/ 167441 h 1161397"/>
              <a:gd name="connsiteX101" fmla="*/ 6322806 w 6884912"/>
              <a:gd name="connsiteY101" fmla="*/ 213293 h 1161397"/>
              <a:gd name="connsiteX102" fmla="*/ 6380420 w 6884912"/>
              <a:gd name="connsiteY102" fmla="*/ 173195 h 1161397"/>
              <a:gd name="connsiteX103" fmla="*/ 6507891 w 6884912"/>
              <a:gd name="connsiteY103" fmla="*/ 118474 h 1161397"/>
              <a:gd name="connsiteX104" fmla="*/ 6571807 w 6884912"/>
              <a:gd name="connsiteY104" fmla="*/ 98636 h 1161397"/>
              <a:gd name="connsiteX105" fmla="*/ 6671880 w 6884912"/>
              <a:gd name="connsiteY105" fmla="*/ 82931 h 1161397"/>
              <a:gd name="connsiteX106" fmla="*/ 6702266 w 6884912"/>
              <a:gd name="connsiteY106" fmla="*/ 75470 h 1161397"/>
              <a:gd name="connsiteX107" fmla="*/ 6845802 w 6884912"/>
              <a:gd name="connsiteY107" fmla="*/ 24496 h 1161397"/>
              <a:gd name="connsiteX108" fmla="*/ 6884912 w 6884912"/>
              <a:gd name="connsiteY10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78946 w 6884912"/>
              <a:gd name="connsiteY7" fmla="*/ 1106011 h 1161397"/>
              <a:gd name="connsiteX8" fmla="*/ 512111 w 6884912"/>
              <a:gd name="connsiteY8" fmla="*/ 1085599 h 1161397"/>
              <a:gd name="connsiteX9" fmla="*/ 567875 w 6884912"/>
              <a:gd name="connsiteY9" fmla="*/ 1051976 h 1161397"/>
              <a:gd name="connsiteX10" fmla="*/ 601644 w 6884912"/>
              <a:gd name="connsiteY10" fmla="*/ 1003997 h 1161397"/>
              <a:gd name="connsiteX11" fmla="*/ 651408 w 6884912"/>
              <a:gd name="connsiteY11" fmla="*/ 984938 h 1161397"/>
              <a:gd name="connsiteX12" fmla="*/ 673197 w 6884912"/>
              <a:gd name="connsiteY12" fmla="*/ 1010060 h 1161397"/>
              <a:gd name="connsiteX13" fmla="*/ 723108 w 6884912"/>
              <a:gd name="connsiteY13" fmla="*/ 980081 h 1161397"/>
              <a:gd name="connsiteX14" fmla="*/ 797699 w 6884912"/>
              <a:gd name="connsiteY14" fmla="*/ 931362 h 1161397"/>
              <a:gd name="connsiteX15" fmla="*/ 843359 w 6884912"/>
              <a:gd name="connsiteY15" fmla="*/ 910894 h 1161397"/>
              <a:gd name="connsiteX16" fmla="*/ 965215 w 6884912"/>
              <a:gd name="connsiteY16" fmla="*/ 846701 h 1161397"/>
              <a:gd name="connsiteX17" fmla="*/ 1085080 w 6884912"/>
              <a:gd name="connsiteY17" fmla="*/ 776086 h 1161397"/>
              <a:gd name="connsiteX18" fmla="*/ 1131224 w 6884912"/>
              <a:gd name="connsiteY18" fmla="*/ 706160 h 1161397"/>
              <a:gd name="connsiteX19" fmla="*/ 1138051 w 6884912"/>
              <a:gd name="connsiteY19" fmla="*/ 702034 h 1161397"/>
              <a:gd name="connsiteX20" fmla="*/ 1158800 w 6884912"/>
              <a:gd name="connsiteY20" fmla="*/ 700004 h 1161397"/>
              <a:gd name="connsiteX21" fmla="*/ 1166947 w 6884912"/>
              <a:gd name="connsiteY21" fmla="*/ 700762 h 1161397"/>
              <a:gd name="connsiteX22" fmla="*/ 1178135 w 6884912"/>
              <a:gd name="connsiteY22" fmla="*/ 698631 h 1161397"/>
              <a:gd name="connsiteX23" fmla="*/ 1178301 w 6884912"/>
              <a:gd name="connsiteY23" fmla="*/ 698094 h 1161397"/>
              <a:gd name="connsiteX24" fmla="*/ 1188995 w 6884912"/>
              <a:gd name="connsiteY24" fmla="*/ 697048 h 1161397"/>
              <a:gd name="connsiteX25" fmla="*/ 1242716 w 6884912"/>
              <a:gd name="connsiteY25" fmla="*/ 698052 h 1161397"/>
              <a:gd name="connsiteX26" fmla="*/ 1299977 w 6884912"/>
              <a:gd name="connsiteY26" fmla="*/ 639196 h 1161397"/>
              <a:gd name="connsiteX27" fmla="*/ 1326190 w 6884912"/>
              <a:gd name="connsiteY27" fmla="*/ 625955 h 1161397"/>
              <a:gd name="connsiteX28" fmla="*/ 1339600 w 6884912"/>
              <a:gd name="connsiteY28" fmla="*/ 616295 h 1161397"/>
              <a:gd name="connsiteX29" fmla="*/ 1340054 w 6884912"/>
              <a:gd name="connsiteY29" fmla="*/ 614022 h 1161397"/>
              <a:gd name="connsiteX30" fmla="*/ 1391606 w 6884912"/>
              <a:gd name="connsiteY30" fmla="*/ 615229 h 1161397"/>
              <a:gd name="connsiteX31" fmla="*/ 1397565 w 6884912"/>
              <a:gd name="connsiteY31" fmla="*/ 611490 h 1161397"/>
              <a:gd name="connsiteX32" fmla="*/ 1432302 w 6884912"/>
              <a:gd name="connsiteY32" fmla="*/ 617267 h 1161397"/>
              <a:gd name="connsiteX33" fmla="*/ 1449644 w 6884912"/>
              <a:gd name="connsiteY33" fmla="*/ 617591 h 1161397"/>
              <a:gd name="connsiteX34" fmla="*/ 1455793 w 6884912"/>
              <a:gd name="connsiteY34" fmla="*/ 623174 h 1161397"/>
              <a:gd name="connsiteX35" fmla="*/ 1480758 w 6884912"/>
              <a:gd name="connsiteY35" fmla="*/ 620863 h 1161397"/>
              <a:gd name="connsiteX36" fmla="*/ 1483154 w 6884912"/>
              <a:gd name="connsiteY36" fmla="*/ 618527 h 1161397"/>
              <a:gd name="connsiteX37" fmla="*/ 1505495 w 6884912"/>
              <a:gd name="connsiteY37" fmla="*/ 624325 h 1161397"/>
              <a:gd name="connsiteX38" fmla="*/ 1526340 w 6884912"/>
              <a:gd name="connsiteY38" fmla="*/ 638496 h 1161397"/>
              <a:gd name="connsiteX39" fmla="*/ 1731986 w 6884912"/>
              <a:gd name="connsiteY39" fmla="*/ 589682 h 1161397"/>
              <a:gd name="connsiteX40" fmla="*/ 1927935 w 6884912"/>
              <a:gd name="connsiteY40" fmla="*/ 628540 h 1161397"/>
              <a:gd name="connsiteX41" fmla="*/ 2039075 w 6884912"/>
              <a:gd name="connsiteY41" fmla="*/ 599964 h 1161397"/>
              <a:gd name="connsiteX42" fmla="*/ 2066980 w 6884912"/>
              <a:gd name="connsiteY42" fmla="*/ 550413 h 1161397"/>
              <a:gd name="connsiteX43" fmla="*/ 2352236 w 6884912"/>
              <a:gd name="connsiteY43" fmla="*/ 519602 h 1161397"/>
              <a:gd name="connsiteX44" fmla="*/ 2420791 w 6884912"/>
              <a:gd name="connsiteY44" fmla="*/ 492826 h 1161397"/>
              <a:gd name="connsiteX45" fmla="*/ 2489932 w 6884912"/>
              <a:gd name="connsiteY45" fmla="*/ 507864 h 1161397"/>
              <a:gd name="connsiteX46" fmla="*/ 2512917 w 6884912"/>
              <a:gd name="connsiteY46" fmla="*/ 489127 h 1161397"/>
              <a:gd name="connsiteX47" fmla="*/ 2516783 w 6884912"/>
              <a:gd name="connsiteY47" fmla="*/ 485473 h 1161397"/>
              <a:gd name="connsiteX48" fmla="*/ 2534360 w 6884912"/>
              <a:gd name="connsiteY48" fmla="*/ 480064 h 1161397"/>
              <a:gd name="connsiteX49" fmla="*/ 2536691 w 6884912"/>
              <a:gd name="connsiteY49" fmla="*/ 467018 h 1161397"/>
              <a:gd name="connsiteX50" fmla="*/ 2561265 w 6884912"/>
              <a:gd name="connsiteY50" fmla="*/ 450623 h 1161397"/>
              <a:gd name="connsiteX51" fmla="*/ 2594349 w 6884912"/>
              <a:gd name="connsiteY51" fmla="*/ 443884 h 1161397"/>
              <a:gd name="connsiteX52" fmla="*/ 2754324 w 6884912"/>
              <a:gd name="connsiteY52" fmla="*/ 424766 h 1161397"/>
              <a:gd name="connsiteX53" fmla="*/ 2848470 w 6884912"/>
              <a:gd name="connsiteY53" fmla="*/ 405966 h 1161397"/>
              <a:gd name="connsiteX54" fmla="*/ 2881772 w 6884912"/>
              <a:gd name="connsiteY54" fmla="*/ 387260 h 1161397"/>
              <a:gd name="connsiteX55" fmla="*/ 2929932 w 6884912"/>
              <a:gd name="connsiteY55" fmla="*/ 368912 h 1161397"/>
              <a:gd name="connsiteX56" fmla="*/ 3013020 w 6884912"/>
              <a:gd name="connsiteY56" fmla="*/ 327578 h 1161397"/>
              <a:gd name="connsiteX57" fmla="*/ 3222191 w 6884912"/>
              <a:gd name="connsiteY57" fmla="*/ 307887 h 1161397"/>
              <a:gd name="connsiteX58" fmla="*/ 3227953 w 6884912"/>
              <a:gd name="connsiteY58" fmla="*/ 297650 h 1161397"/>
              <a:gd name="connsiteX59" fmla="*/ 3510042 w 6884912"/>
              <a:gd name="connsiteY59" fmla="*/ 311820 h 1161397"/>
              <a:gd name="connsiteX60" fmla="*/ 3626773 w 6884912"/>
              <a:gd name="connsiteY60" fmla="*/ 290452 h 1161397"/>
              <a:gd name="connsiteX61" fmla="*/ 3666217 w 6884912"/>
              <a:gd name="connsiteY61" fmla="*/ 273255 h 1161397"/>
              <a:gd name="connsiteX62" fmla="*/ 3732427 w 6884912"/>
              <a:gd name="connsiteY62" fmla="*/ 245039 h 1161397"/>
              <a:gd name="connsiteX63" fmla="*/ 3777022 w 6884912"/>
              <a:gd name="connsiteY63" fmla="*/ 200276 h 1161397"/>
              <a:gd name="connsiteX64" fmla="*/ 3791246 w 6884912"/>
              <a:gd name="connsiteY64" fmla="*/ 189996 h 1161397"/>
              <a:gd name="connsiteX65" fmla="*/ 3819864 w 6884912"/>
              <a:gd name="connsiteY65" fmla="*/ 194605 h 1161397"/>
              <a:gd name="connsiteX66" fmla="*/ 3830398 w 6884912"/>
              <a:gd name="connsiteY66" fmla="*/ 188383 h 1161397"/>
              <a:gd name="connsiteX67" fmla="*/ 3834360 w 6884912"/>
              <a:gd name="connsiteY67" fmla="*/ 188992 h 1161397"/>
              <a:gd name="connsiteX68" fmla="*/ 3843715 w 6884912"/>
              <a:gd name="connsiteY68" fmla="*/ 188752 h 1161397"/>
              <a:gd name="connsiteX69" fmla="*/ 3842609 w 6884912"/>
              <a:gd name="connsiteY69" fmla="*/ 197386 h 1161397"/>
              <a:gd name="connsiteX70" fmla="*/ 3853961 w 6884912"/>
              <a:gd name="connsiteY70" fmla="*/ 213380 h 1161397"/>
              <a:gd name="connsiteX71" fmla="*/ 3907640 w 6884912"/>
              <a:gd name="connsiteY71" fmla="*/ 207568 h 1161397"/>
              <a:gd name="connsiteX72" fmla="*/ 3910449 w 6884912"/>
              <a:gd name="connsiteY72" fmla="*/ 197808 h 1161397"/>
              <a:gd name="connsiteX73" fmla="*/ 3917197 w 6884912"/>
              <a:gd name="connsiteY73" fmla="*/ 196121 h 1161397"/>
              <a:gd name="connsiteX74" fmla="*/ 3922400 w 6884912"/>
              <a:gd name="connsiteY74" fmla="*/ 205056 h 1161397"/>
              <a:gd name="connsiteX75" fmla="*/ 4013061 w 6884912"/>
              <a:gd name="connsiteY75" fmla="*/ 224874 h 1161397"/>
              <a:gd name="connsiteX76" fmla="*/ 4220717 w 6884912"/>
              <a:gd name="connsiteY76" fmla="*/ 192946 h 1161397"/>
              <a:gd name="connsiteX77" fmla="*/ 4228802 w 6884912"/>
              <a:gd name="connsiteY77" fmla="*/ 201468 h 1161397"/>
              <a:gd name="connsiteX78" fmla="*/ 4289361 w 6884912"/>
              <a:gd name="connsiteY78" fmla="*/ 196642 h 1161397"/>
              <a:gd name="connsiteX79" fmla="*/ 4498913 w 6884912"/>
              <a:gd name="connsiteY79" fmla="*/ 118915 h 1161397"/>
              <a:gd name="connsiteX80" fmla="*/ 4617330 w 6884912"/>
              <a:gd name="connsiteY80" fmla="*/ 111163 h 1161397"/>
              <a:gd name="connsiteX81" fmla="*/ 4659778 w 6884912"/>
              <a:gd name="connsiteY81" fmla="*/ 118219 h 1161397"/>
              <a:gd name="connsiteX82" fmla="*/ 4730870 w 6884912"/>
              <a:gd name="connsiteY82" fmla="*/ 129432 h 1161397"/>
              <a:gd name="connsiteX83" fmla="*/ 4844073 w 6884912"/>
              <a:gd name="connsiteY83" fmla="*/ 161768 h 1161397"/>
              <a:gd name="connsiteX84" fmla="*/ 4856454 w 6884912"/>
              <a:gd name="connsiteY84" fmla="*/ 130488 h 1161397"/>
              <a:gd name="connsiteX85" fmla="*/ 4920038 w 6884912"/>
              <a:gd name="connsiteY85" fmla="*/ 140418 h 1161397"/>
              <a:gd name="connsiteX86" fmla="*/ 5016639 w 6884912"/>
              <a:gd name="connsiteY86" fmla="*/ 158905 h 1161397"/>
              <a:gd name="connsiteX87" fmla="*/ 5072009 w 6884912"/>
              <a:gd name="connsiteY87" fmla="*/ 161502 h 1161397"/>
              <a:gd name="connsiteX88" fmla="*/ 5223626 w 6884912"/>
              <a:gd name="connsiteY88" fmla="*/ 177356 h 1161397"/>
              <a:gd name="connsiteX89" fmla="*/ 5375773 w 6884912"/>
              <a:gd name="connsiteY89" fmla="*/ 199913 h 1161397"/>
              <a:gd name="connsiteX90" fmla="*/ 5467502 w 6884912"/>
              <a:gd name="connsiteY90" fmla="*/ 250963 h 1161397"/>
              <a:gd name="connsiteX91" fmla="*/ 5592395 w 6884912"/>
              <a:gd name="connsiteY91" fmla="*/ 265434 h 1161397"/>
              <a:gd name="connsiteX92" fmla="*/ 5613532 w 6884912"/>
              <a:gd name="connsiteY92" fmla="*/ 273379 h 1161397"/>
              <a:gd name="connsiteX93" fmla="*/ 5642173 w 6884912"/>
              <a:gd name="connsiteY93" fmla="*/ 266904 h 1161397"/>
              <a:gd name="connsiteX94" fmla="*/ 5756910 w 6884912"/>
              <a:gd name="connsiteY94" fmla="*/ 239211 h 1161397"/>
              <a:gd name="connsiteX95" fmla="*/ 5846667 w 6884912"/>
              <a:gd name="connsiteY95" fmla="*/ 201786 h 1161397"/>
              <a:gd name="connsiteX96" fmla="*/ 5960732 w 6884912"/>
              <a:gd name="connsiteY96" fmla="*/ 220708 h 1161397"/>
              <a:gd name="connsiteX97" fmla="*/ 6029542 w 6884912"/>
              <a:gd name="connsiteY97" fmla="*/ 210339 h 1161397"/>
              <a:gd name="connsiteX98" fmla="*/ 6141123 w 6884912"/>
              <a:gd name="connsiteY98" fmla="*/ 159923 h 1161397"/>
              <a:gd name="connsiteX99" fmla="*/ 6290640 w 6884912"/>
              <a:gd name="connsiteY99" fmla="*/ 167441 h 1161397"/>
              <a:gd name="connsiteX100" fmla="*/ 6322806 w 6884912"/>
              <a:gd name="connsiteY100" fmla="*/ 213293 h 1161397"/>
              <a:gd name="connsiteX101" fmla="*/ 6380420 w 6884912"/>
              <a:gd name="connsiteY101" fmla="*/ 173195 h 1161397"/>
              <a:gd name="connsiteX102" fmla="*/ 6507891 w 6884912"/>
              <a:gd name="connsiteY102" fmla="*/ 118474 h 1161397"/>
              <a:gd name="connsiteX103" fmla="*/ 6571807 w 6884912"/>
              <a:gd name="connsiteY103" fmla="*/ 98636 h 1161397"/>
              <a:gd name="connsiteX104" fmla="*/ 6671880 w 6884912"/>
              <a:gd name="connsiteY104" fmla="*/ 82931 h 1161397"/>
              <a:gd name="connsiteX105" fmla="*/ 6702266 w 6884912"/>
              <a:gd name="connsiteY105" fmla="*/ 75470 h 1161397"/>
              <a:gd name="connsiteX106" fmla="*/ 6845802 w 6884912"/>
              <a:gd name="connsiteY106" fmla="*/ 24496 h 1161397"/>
              <a:gd name="connsiteX107" fmla="*/ 6884912 w 6884912"/>
              <a:gd name="connsiteY107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12111 w 6884912"/>
              <a:gd name="connsiteY7" fmla="*/ 1085599 h 1161397"/>
              <a:gd name="connsiteX8" fmla="*/ 567875 w 6884912"/>
              <a:gd name="connsiteY8" fmla="*/ 1051976 h 1161397"/>
              <a:gd name="connsiteX9" fmla="*/ 601644 w 6884912"/>
              <a:gd name="connsiteY9" fmla="*/ 1003997 h 1161397"/>
              <a:gd name="connsiteX10" fmla="*/ 651408 w 6884912"/>
              <a:gd name="connsiteY10" fmla="*/ 984938 h 1161397"/>
              <a:gd name="connsiteX11" fmla="*/ 673197 w 6884912"/>
              <a:gd name="connsiteY11" fmla="*/ 1010060 h 1161397"/>
              <a:gd name="connsiteX12" fmla="*/ 723108 w 6884912"/>
              <a:gd name="connsiteY12" fmla="*/ 980081 h 1161397"/>
              <a:gd name="connsiteX13" fmla="*/ 797699 w 6884912"/>
              <a:gd name="connsiteY13" fmla="*/ 931362 h 1161397"/>
              <a:gd name="connsiteX14" fmla="*/ 843359 w 6884912"/>
              <a:gd name="connsiteY14" fmla="*/ 910894 h 1161397"/>
              <a:gd name="connsiteX15" fmla="*/ 965215 w 6884912"/>
              <a:gd name="connsiteY15" fmla="*/ 846701 h 1161397"/>
              <a:gd name="connsiteX16" fmla="*/ 1085080 w 6884912"/>
              <a:gd name="connsiteY16" fmla="*/ 776086 h 1161397"/>
              <a:gd name="connsiteX17" fmla="*/ 1131224 w 6884912"/>
              <a:gd name="connsiteY17" fmla="*/ 706160 h 1161397"/>
              <a:gd name="connsiteX18" fmla="*/ 1138051 w 6884912"/>
              <a:gd name="connsiteY18" fmla="*/ 702034 h 1161397"/>
              <a:gd name="connsiteX19" fmla="*/ 1158800 w 6884912"/>
              <a:gd name="connsiteY19" fmla="*/ 700004 h 1161397"/>
              <a:gd name="connsiteX20" fmla="*/ 1166947 w 6884912"/>
              <a:gd name="connsiteY20" fmla="*/ 700762 h 1161397"/>
              <a:gd name="connsiteX21" fmla="*/ 1178135 w 6884912"/>
              <a:gd name="connsiteY21" fmla="*/ 698631 h 1161397"/>
              <a:gd name="connsiteX22" fmla="*/ 1178301 w 6884912"/>
              <a:gd name="connsiteY22" fmla="*/ 698094 h 1161397"/>
              <a:gd name="connsiteX23" fmla="*/ 1188995 w 6884912"/>
              <a:gd name="connsiteY23" fmla="*/ 697048 h 1161397"/>
              <a:gd name="connsiteX24" fmla="*/ 1242716 w 6884912"/>
              <a:gd name="connsiteY24" fmla="*/ 698052 h 1161397"/>
              <a:gd name="connsiteX25" fmla="*/ 1299977 w 6884912"/>
              <a:gd name="connsiteY25" fmla="*/ 639196 h 1161397"/>
              <a:gd name="connsiteX26" fmla="*/ 1326190 w 6884912"/>
              <a:gd name="connsiteY26" fmla="*/ 625955 h 1161397"/>
              <a:gd name="connsiteX27" fmla="*/ 1339600 w 6884912"/>
              <a:gd name="connsiteY27" fmla="*/ 616295 h 1161397"/>
              <a:gd name="connsiteX28" fmla="*/ 1340054 w 6884912"/>
              <a:gd name="connsiteY28" fmla="*/ 614022 h 1161397"/>
              <a:gd name="connsiteX29" fmla="*/ 1391606 w 6884912"/>
              <a:gd name="connsiteY29" fmla="*/ 615229 h 1161397"/>
              <a:gd name="connsiteX30" fmla="*/ 1397565 w 6884912"/>
              <a:gd name="connsiteY30" fmla="*/ 611490 h 1161397"/>
              <a:gd name="connsiteX31" fmla="*/ 1432302 w 6884912"/>
              <a:gd name="connsiteY31" fmla="*/ 617267 h 1161397"/>
              <a:gd name="connsiteX32" fmla="*/ 1449644 w 6884912"/>
              <a:gd name="connsiteY32" fmla="*/ 617591 h 1161397"/>
              <a:gd name="connsiteX33" fmla="*/ 1455793 w 6884912"/>
              <a:gd name="connsiteY33" fmla="*/ 623174 h 1161397"/>
              <a:gd name="connsiteX34" fmla="*/ 1480758 w 6884912"/>
              <a:gd name="connsiteY34" fmla="*/ 620863 h 1161397"/>
              <a:gd name="connsiteX35" fmla="*/ 1483154 w 6884912"/>
              <a:gd name="connsiteY35" fmla="*/ 618527 h 1161397"/>
              <a:gd name="connsiteX36" fmla="*/ 1505495 w 6884912"/>
              <a:gd name="connsiteY36" fmla="*/ 624325 h 1161397"/>
              <a:gd name="connsiteX37" fmla="*/ 1526340 w 6884912"/>
              <a:gd name="connsiteY37" fmla="*/ 638496 h 1161397"/>
              <a:gd name="connsiteX38" fmla="*/ 1731986 w 6884912"/>
              <a:gd name="connsiteY38" fmla="*/ 589682 h 1161397"/>
              <a:gd name="connsiteX39" fmla="*/ 1927935 w 6884912"/>
              <a:gd name="connsiteY39" fmla="*/ 628540 h 1161397"/>
              <a:gd name="connsiteX40" fmla="*/ 2039075 w 6884912"/>
              <a:gd name="connsiteY40" fmla="*/ 599964 h 1161397"/>
              <a:gd name="connsiteX41" fmla="*/ 2066980 w 6884912"/>
              <a:gd name="connsiteY41" fmla="*/ 550413 h 1161397"/>
              <a:gd name="connsiteX42" fmla="*/ 2352236 w 6884912"/>
              <a:gd name="connsiteY42" fmla="*/ 519602 h 1161397"/>
              <a:gd name="connsiteX43" fmla="*/ 2420791 w 6884912"/>
              <a:gd name="connsiteY43" fmla="*/ 492826 h 1161397"/>
              <a:gd name="connsiteX44" fmla="*/ 2489932 w 6884912"/>
              <a:gd name="connsiteY44" fmla="*/ 507864 h 1161397"/>
              <a:gd name="connsiteX45" fmla="*/ 2512917 w 6884912"/>
              <a:gd name="connsiteY45" fmla="*/ 489127 h 1161397"/>
              <a:gd name="connsiteX46" fmla="*/ 2516783 w 6884912"/>
              <a:gd name="connsiteY46" fmla="*/ 485473 h 1161397"/>
              <a:gd name="connsiteX47" fmla="*/ 2534360 w 6884912"/>
              <a:gd name="connsiteY47" fmla="*/ 480064 h 1161397"/>
              <a:gd name="connsiteX48" fmla="*/ 2536691 w 6884912"/>
              <a:gd name="connsiteY48" fmla="*/ 467018 h 1161397"/>
              <a:gd name="connsiteX49" fmla="*/ 2561265 w 6884912"/>
              <a:gd name="connsiteY49" fmla="*/ 450623 h 1161397"/>
              <a:gd name="connsiteX50" fmla="*/ 2594349 w 6884912"/>
              <a:gd name="connsiteY50" fmla="*/ 443884 h 1161397"/>
              <a:gd name="connsiteX51" fmla="*/ 2754324 w 6884912"/>
              <a:gd name="connsiteY51" fmla="*/ 424766 h 1161397"/>
              <a:gd name="connsiteX52" fmla="*/ 2848470 w 6884912"/>
              <a:gd name="connsiteY52" fmla="*/ 405966 h 1161397"/>
              <a:gd name="connsiteX53" fmla="*/ 2881772 w 6884912"/>
              <a:gd name="connsiteY53" fmla="*/ 387260 h 1161397"/>
              <a:gd name="connsiteX54" fmla="*/ 2929932 w 6884912"/>
              <a:gd name="connsiteY54" fmla="*/ 368912 h 1161397"/>
              <a:gd name="connsiteX55" fmla="*/ 3013020 w 6884912"/>
              <a:gd name="connsiteY55" fmla="*/ 327578 h 1161397"/>
              <a:gd name="connsiteX56" fmla="*/ 3222191 w 6884912"/>
              <a:gd name="connsiteY56" fmla="*/ 307887 h 1161397"/>
              <a:gd name="connsiteX57" fmla="*/ 3227953 w 6884912"/>
              <a:gd name="connsiteY57" fmla="*/ 297650 h 1161397"/>
              <a:gd name="connsiteX58" fmla="*/ 3510042 w 6884912"/>
              <a:gd name="connsiteY58" fmla="*/ 311820 h 1161397"/>
              <a:gd name="connsiteX59" fmla="*/ 3626773 w 6884912"/>
              <a:gd name="connsiteY59" fmla="*/ 290452 h 1161397"/>
              <a:gd name="connsiteX60" fmla="*/ 3666217 w 6884912"/>
              <a:gd name="connsiteY60" fmla="*/ 273255 h 1161397"/>
              <a:gd name="connsiteX61" fmla="*/ 3732427 w 6884912"/>
              <a:gd name="connsiteY61" fmla="*/ 245039 h 1161397"/>
              <a:gd name="connsiteX62" fmla="*/ 3777022 w 6884912"/>
              <a:gd name="connsiteY62" fmla="*/ 200276 h 1161397"/>
              <a:gd name="connsiteX63" fmla="*/ 3791246 w 6884912"/>
              <a:gd name="connsiteY63" fmla="*/ 189996 h 1161397"/>
              <a:gd name="connsiteX64" fmla="*/ 3819864 w 6884912"/>
              <a:gd name="connsiteY64" fmla="*/ 194605 h 1161397"/>
              <a:gd name="connsiteX65" fmla="*/ 3830398 w 6884912"/>
              <a:gd name="connsiteY65" fmla="*/ 188383 h 1161397"/>
              <a:gd name="connsiteX66" fmla="*/ 3834360 w 6884912"/>
              <a:gd name="connsiteY66" fmla="*/ 188992 h 1161397"/>
              <a:gd name="connsiteX67" fmla="*/ 3843715 w 6884912"/>
              <a:gd name="connsiteY67" fmla="*/ 188752 h 1161397"/>
              <a:gd name="connsiteX68" fmla="*/ 3842609 w 6884912"/>
              <a:gd name="connsiteY68" fmla="*/ 197386 h 1161397"/>
              <a:gd name="connsiteX69" fmla="*/ 3853961 w 6884912"/>
              <a:gd name="connsiteY69" fmla="*/ 213380 h 1161397"/>
              <a:gd name="connsiteX70" fmla="*/ 3907640 w 6884912"/>
              <a:gd name="connsiteY70" fmla="*/ 207568 h 1161397"/>
              <a:gd name="connsiteX71" fmla="*/ 3910449 w 6884912"/>
              <a:gd name="connsiteY71" fmla="*/ 197808 h 1161397"/>
              <a:gd name="connsiteX72" fmla="*/ 3917197 w 6884912"/>
              <a:gd name="connsiteY72" fmla="*/ 196121 h 1161397"/>
              <a:gd name="connsiteX73" fmla="*/ 3922400 w 6884912"/>
              <a:gd name="connsiteY73" fmla="*/ 205056 h 1161397"/>
              <a:gd name="connsiteX74" fmla="*/ 4013061 w 6884912"/>
              <a:gd name="connsiteY74" fmla="*/ 224874 h 1161397"/>
              <a:gd name="connsiteX75" fmla="*/ 4220717 w 6884912"/>
              <a:gd name="connsiteY75" fmla="*/ 192946 h 1161397"/>
              <a:gd name="connsiteX76" fmla="*/ 4228802 w 6884912"/>
              <a:gd name="connsiteY76" fmla="*/ 201468 h 1161397"/>
              <a:gd name="connsiteX77" fmla="*/ 4289361 w 6884912"/>
              <a:gd name="connsiteY77" fmla="*/ 196642 h 1161397"/>
              <a:gd name="connsiteX78" fmla="*/ 4498913 w 6884912"/>
              <a:gd name="connsiteY78" fmla="*/ 118915 h 1161397"/>
              <a:gd name="connsiteX79" fmla="*/ 4617330 w 6884912"/>
              <a:gd name="connsiteY79" fmla="*/ 111163 h 1161397"/>
              <a:gd name="connsiteX80" fmla="*/ 4659778 w 6884912"/>
              <a:gd name="connsiteY80" fmla="*/ 118219 h 1161397"/>
              <a:gd name="connsiteX81" fmla="*/ 4730870 w 6884912"/>
              <a:gd name="connsiteY81" fmla="*/ 129432 h 1161397"/>
              <a:gd name="connsiteX82" fmla="*/ 4844073 w 6884912"/>
              <a:gd name="connsiteY82" fmla="*/ 161768 h 1161397"/>
              <a:gd name="connsiteX83" fmla="*/ 4856454 w 6884912"/>
              <a:gd name="connsiteY83" fmla="*/ 130488 h 1161397"/>
              <a:gd name="connsiteX84" fmla="*/ 4920038 w 6884912"/>
              <a:gd name="connsiteY84" fmla="*/ 140418 h 1161397"/>
              <a:gd name="connsiteX85" fmla="*/ 5016639 w 6884912"/>
              <a:gd name="connsiteY85" fmla="*/ 158905 h 1161397"/>
              <a:gd name="connsiteX86" fmla="*/ 5072009 w 6884912"/>
              <a:gd name="connsiteY86" fmla="*/ 161502 h 1161397"/>
              <a:gd name="connsiteX87" fmla="*/ 5223626 w 6884912"/>
              <a:gd name="connsiteY87" fmla="*/ 177356 h 1161397"/>
              <a:gd name="connsiteX88" fmla="*/ 5375773 w 6884912"/>
              <a:gd name="connsiteY88" fmla="*/ 199913 h 1161397"/>
              <a:gd name="connsiteX89" fmla="*/ 5467502 w 6884912"/>
              <a:gd name="connsiteY89" fmla="*/ 250963 h 1161397"/>
              <a:gd name="connsiteX90" fmla="*/ 5592395 w 6884912"/>
              <a:gd name="connsiteY90" fmla="*/ 265434 h 1161397"/>
              <a:gd name="connsiteX91" fmla="*/ 5613532 w 6884912"/>
              <a:gd name="connsiteY91" fmla="*/ 273379 h 1161397"/>
              <a:gd name="connsiteX92" fmla="*/ 5642173 w 6884912"/>
              <a:gd name="connsiteY92" fmla="*/ 266904 h 1161397"/>
              <a:gd name="connsiteX93" fmla="*/ 5756910 w 6884912"/>
              <a:gd name="connsiteY93" fmla="*/ 239211 h 1161397"/>
              <a:gd name="connsiteX94" fmla="*/ 5846667 w 6884912"/>
              <a:gd name="connsiteY94" fmla="*/ 201786 h 1161397"/>
              <a:gd name="connsiteX95" fmla="*/ 5960732 w 6884912"/>
              <a:gd name="connsiteY95" fmla="*/ 220708 h 1161397"/>
              <a:gd name="connsiteX96" fmla="*/ 6029542 w 6884912"/>
              <a:gd name="connsiteY96" fmla="*/ 210339 h 1161397"/>
              <a:gd name="connsiteX97" fmla="*/ 6141123 w 6884912"/>
              <a:gd name="connsiteY97" fmla="*/ 159923 h 1161397"/>
              <a:gd name="connsiteX98" fmla="*/ 6290640 w 6884912"/>
              <a:gd name="connsiteY98" fmla="*/ 167441 h 1161397"/>
              <a:gd name="connsiteX99" fmla="*/ 6322806 w 6884912"/>
              <a:gd name="connsiteY99" fmla="*/ 213293 h 1161397"/>
              <a:gd name="connsiteX100" fmla="*/ 6380420 w 6884912"/>
              <a:gd name="connsiteY100" fmla="*/ 173195 h 1161397"/>
              <a:gd name="connsiteX101" fmla="*/ 6507891 w 6884912"/>
              <a:gd name="connsiteY101" fmla="*/ 118474 h 1161397"/>
              <a:gd name="connsiteX102" fmla="*/ 6571807 w 6884912"/>
              <a:gd name="connsiteY102" fmla="*/ 98636 h 1161397"/>
              <a:gd name="connsiteX103" fmla="*/ 6671880 w 6884912"/>
              <a:gd name="connsiteY103" fmla="*/ 82931 h 1161397"/>
              <a:gd name="connsiteX104" fmla="*/ 6702266 w 6884912"/>
              <a:gd name="connsiteY104" fmla="*/ 75470 h 1161397"/>
              <a:gd name="connsiteX105" fmla="*/ 6845802 w 6884912"/>
              <a:gd name="connsiteY105" fmla="*/ 24496 h 1161397"/>
              <a:gd name="connsiteX106" fmla="*/ 6884912 w 6884912"/>
              <a:gd name="connsiteY106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67875 w 6884912"/>
              <a:gd name="connsiteY7" fmla="*/ 1051976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213420 w 6884912"/>
              <a:gd name="connsiteY6" fmla="*/ 1056868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242716 w 6884912"/>
              <a:gd name="connsiteY20" fmla="*/ 698052 h 1161397"/>
              <a:gd name="connsiteX21" fmla="*/ 1299977 w 6884912"/>
              <a:gd name="connsiteY21" fmla="*/ 639196 h 1161397"/>
              <a:gd name="connsiteX22" fmla="*/ 1326190 w 6884912"/>
              <a:gd name="connsiteY22" fmla="*/ 625955 h 1161397"/>
              <a:gd name="connsiteX23" fmla="*/ 1339600 w 6884912"/>
              <a:gd name="connsiteY23" fmla="*/ 616295 h 1161397"/>
              <a:gd name="connsiteX24" fmla="*/ 1340054 w 6884912"/>
              <a:gd name="connsiteY24" fmla="*/ 614022 h 1161397"/>
              <a:gd name="connsiteX25" fmla="*/ 1391606 w 6884912"/>
              <a:gd name="connsiteY25" fmla="*/ 615229 h 1161397"/>
              <a:gd name="connsiteX26" fmla="*/ 1397565 w 6884912"/>
              <a:gd name="connsiteY26" fmla="*/ 611490 h 1161397"/>
              <a:gd name="connsiteX27" fmla="*/ 1432302 w 6884912"/>
              <a:gd name="connsiteY27" fmla="*/ 617267 h 1161397"/>
              <a:gd name="connsiteX28" fmla="*/ 1449644 w 6884912"/>
              <a:gd name="connsiteY28" fmla="*/ 617591 h 1161397"/>
              <a:gd name="connsiteX29" fmla="*/ 1455793 w 6884912"/>
              <a:gd name="connsiteY29" fmla="*/ 623174 h 1161397"/>
              <a:gd name="connsiteX30" fmla="*/ 1480758 w 6884912"/>
              <a:gd name="connsiteY30" fmla="*/ 620863 h 1161397"/>
              <a:gd name="connsiteX31" fmla="*/ 1483154 w 6884912"/>
              <a:gd name="connsiteY31" fmla="*/ 618527 h 1161397"/>
              <a:gd name="connsiteX32" fmla="*/ 1505495 w 6884912"/>
              <a:gd name="connsiteY32" fmla="*/ 624325 h 1161397"/>
              <a:gd name="connsiteX33" fmla="*/ 1526340 w 6884912"/>
              <a:gd name="connsiteY33" fmla="*/ 638496 h 1161397"/>
              <a:gd name="connsiteX34" fmla="*/ 1731986 w 6884912"/>
              <a:gd name="connsiteY34" fmla="*/ 589682 h 1161397"/>
              <a:gd name="connsiteX35" fmla="*/ 1927935 w 6884912"/>
              <a:gd name="connsiteY35" fmla="*/ 628540 h 1161397"/>
              <a:gd name="connsiteX36" fmla="*/ 2039075 w 6884912"/>
              <a:gd name="connsiteY36" fmla="*/ 599964 h 1161397"/>
              <a:gd name="connsiteX37" fmla="*/ 2066980 w 6884912"/>
              <a:gd name="connsiteY37" fmla="*/ 550413 h 1161397"/>
              <a:gd name="connsiteX38" fmla="*/ 2352236 w 6884912"/>
              <a:gd name="connsiteY38" fmla="*/ 519602 h 1161397"/>
              <a:gd name="connsiteX39" fmla="*/ 2420791 w 6884912"/>
              <a:gd name="connsiteY39" fmla="*/ 492826 h 1161397"/>
              <a:gd name="connsiteX40" fmla="*/ 2489932 w 6884912"/>
              <a:gd name="connsiteY40" fmla="*/ 507864 h 1161397"/>
              <a:gd name="connsiteX41" fmla="*/ 2512917 w 6884912"/>
              <a:gd name="connsiteY41" fmla="*/ 489127 h 1161397"/>
              <a:gd name="connsiteX42" fmla="*/ 2516783 w 6884912"/>
              <a:gd name="connsiteY42" fmla="*/ 485473 h 1161397"/>
              <a:gd name="connsiteX43" fmla="*/ 2534360 w 6884912"/>
              <a:gd name="connsiteY43" fmla="*/ 480064 h 1161397"/>
              <a:gd name="connsiteX44" fmla="*/ 2536691 w 6884912"/>
              <a:gd name="connsiteY44" fmla="*/ 467018 h 1161397"/>
              <a:gd name="connsiteX45" fmla="*/ 2561265 w 6884912"/>
              <a:gd name="connsiteY45" fmla="*/ 450623 h 1161397"/>
              <a:gd name="connsiteX46" fmla="*/ 2594349 w 6884912"/>
              <a:gd name="connsiteY46" fmla="*/ 443884 h 1161397"/>
              <a:gd name="connsiteX47" fmla="*/ 2754324 w 6884912"/>
              <a:gd name="connsiteY47" fmla="*/ 424766 h 1161397"/>
              <a:gd name="connsiteX48" fmla="*/ 2848470 w 6884912"/>
              <a:gd name="connsiteY48" fmla="*/ 405966 h 1161397"/>
              <a:gd name="connsiteX49" fmla="*/ 2881772 w 6884912"/>
              <a:gd name="connsiteY49" fmla="*/ 387260 h 1161397"/>
              <a:gd name="connsiteX50" fmla="*/ 2929932 w 6884912"/>
              <a:gd name="connsiteY50" fmla="*/ 368912 h 1161397"/>
              <a:gd name="connsiteX51" fmla="*/ 3013020 w 6884912"/>
              <a:gd name="connsiteY51" fmla="*/ 327578 h 1161397"/>
              <a:gd name="connsiteX52" fmla="*/ 3222191 w 6884912"/>
              <a:gd name="connsiteY52" fmla="*/ 307887 h 1161397"/>
              <a:gd name="connsiteX53" fmla="*/ 3227953 w 6884912"/>
              <a:gd name="connsiteY53" fmla="*/ 297650 h 1161397"/>
              <a:gd name="connsiteX54" fmla="*/ 3510042 w 6884912"/>
              <a:gd name="connsiteY54" fmla="*/ 311820 h 1161397"/>
              <a:gd name="connsiteX55" fmla="*/ 3626773 w 6884912"/>
              <a:gd name="connsiteY55" fmla="*/ 290452 h 1161397"/>
              <a:gd name="connsiteX56" fmla="*/ 3666217 w 6884912"/>
              <a:gd name="connsiteY56" fmla="*/ 273255 h 1161397"/>
              <a:gd name="connsiteX57" fmla="*/ 3732427 w 6884912"/>
              <a:gd name="connsiteY57" fmla="*/ 245039 h 1161397"/>
              <a:gd name="connsiteX58" fmla="*/ 3777022 w 6884912"/>
              <a:gd name="connsiteY58" fmla="*/ 200276 h 1161397"/>
              <a:gd name="connsiteX59" fmla="*/ 3791246 w 6884912"/>
              <a:gd name="connsiteY59" fmla="*/ 189996 h 1161397"/>
              <a:gd name="connsiteX60" fmla="*/ 3819864 w 6884912"/>
              <a:gd name="connsiteY60" fmla="*/ 194605 h 1161397"/>
              <a:gd name="connsiteX61" fmla="*/ 3830398 w 6884912"/>
              <a:gd name="connsiteY61" fmla="*/ 188383 h 1161397"/>
              <a:gd name="connsiteX62" fmla="*/ 3834360 w 6884912"/>
              <a:gd name="connsiteY62" fmla="*/ 188992 h 1161397"/>
              <a:gd name="connsiteX63" fmla="*/ 3843715 w 6884912"/>
              <a:gd name="connsiteY63" fmla="*/ 188752 h 1161397"/>
              <a:gd name="connsiteX64" fmla="*/ 3842609 w 6884912"/>
              <a:gd name="connsiteY64" fmla="*/ 197386 h 1161397"/>
              <a:gd name="connsiteX65" fmla="*/ 3853961 w 6884912"/>
              <a:gd name="connsiteY65" fmla="*/ 213380 h 1161397"/>
              <a:gd name="connsiteX66" fmla="*/ 3907640 w 6884912"/>
              <a:gd name="connsiteY66" fmla="*/ 207568 h 1161397"/>
              <a:gd name="connsiteX67" fmla="*/ 3910449 w 6884912"/>
              <a:gd name="connsiteY67" fmla="*/ 197808 h 1161397"/>
              <a:gd name="connsiteX68" fmla="*/ 3917197 w 6884912"/>
              <a:gd name="connsiteY68" fmla="*/ 196121 h 1161397"/>
              <a:gd name="connsiteX69" fmla="*/ 3922400 w 6884912"/>
              <a:gd name="connsiteY69" fmla="*/ 205056 h 1161397"/>
              <a:gd name="connsiteX70" fmla="*/ 4013061 w 6884912"/>
              <a:gd name="connsiteY70" fmla="*/ 224874 h 1161397"/>
              <a:gd name="connsiteX71" fmla="*/ 4220717 w 6884912"/>
              <a:gd name="connsiteY71" fmla="*/ 192946 h 1161397"/>
              <a:gd name="connsiteX72" fmla="*/ 4228802 w 6884912"/>
              <a:gd name="connsiteY72" fmla="*/ 201468 h 1161397"/>
              <a:gd name="connsiteX73" fmla="*/ 4289361 w 6884912"/>
              <a:gd name="connsiteY73" fmla="*/ 196642 h 1161397"/>
              <a:gd name="connsiteX74" fmla="*/ 4498913 w 6884912"/>
              <a:gd name="connsiteY74" fmla="*/ 118915 h 1161397"/>
              <a:gd name="connsiteX75" fmla="*/ 4617330 w 6884912"/>
              <a:gd name="connsiteY75" fmla="*/ 111163 h 1161397"/>
              <a:gd name="connsiteX76" fmla="*/ 4659778 w 6884912"/>
              <a:gd name="connsiteY76" fmla="*/ 118219 h 1161397"/>
              <a:gd name="connsiteX77" fmla="*/ 4730870 w 6884912"/>
              <a:gd name="connsiteY77" fmla="*/ 129432 h 1161397"/>
              <a:gd name="connsiteX78" fmla="*/ 4844073 w 6884912"/>
              <a:gd name="connsiteY78" fmla="*/ 161768 h 1161397"/>
              <a:gd name="connsiteX79" fmla="*/ 4856454 w 6884912"/>
              <a:gd name="connsiteY79" fmla="*/ 130488 h 1161397"/>
              <a:gd name="connsiteX80" fmla="*/ 4920038 w 6884912"/>
              <a:gd name="connsiteY80" fmla="*/ 140418 h 1161397"/>
              <a:gd name="connsiteX81" fmla="*/ 5016639 w 6884912"/>
              <a:gd name="connsiteY81" fmla="*/ 158905 h 1161397"/>
              <a:gd name="connsiteX82" fmla="*/ 5072009 w 6884912"/>
              <a:gd name="connsiteY82" fmla="*/ 161502 h 1161397"/>
              <a:gd name="connsiteX83" fmla="*/ 5223626 w 6884912"/>
              <a:gd name="connsiteY83" fmla="*/ 177356 h 1161397"/>
              <a:gd name="connsiteX84" fmla="*/ 5375773 w 6884912"/>
              <a:gd name="connsiteY84" fmla="*/ 199913 h 1161397"/>
              <a:gd name="connsiteX85" fmla="*/ 5467502 w 6884912"/>
              <a:gd name="connsiteY85" fmla="*/ 250963 h 1161397"/>
              <a:gd name="connsiteX86" fmla="*/ 5592395 w 6884912"/>
              <a:gd name="connsiteY86" fmla="*/ 265434 h 1161397"/>
              <a:gd name="connsiteX87" fmla="*/ 5613532 w 6884912"/>
              <a:gd name="connsiteY87" fmla="*/ 273379 h 1161397"/>
              <a:gd name="connsiteX88" fmla="*/ 5642173 w 6884912"/>
              <a:gd name="connsiteY88" fmla="*/ 266904 h 1161397"/>
              <a:gd name="connsiteX89" fmla="*/ 5756910 w 6884912"/>
              <a:gd name="connsiteY89" fmla="*/ 239211 h 1161397"/>
              <a:gd name="connsiteX90" fmla="*/ 5846667 w 6884912"/>
              <a:gd name="connsiteY90" fmla="*/ 201786 h 1161397"/>
              <a:gd name="connsiteX91" fmla="*/ 5960732 w 6884912"/>
              <a:gd name="connsiteY91" fmla="*/ 220708 h 1161397"/>
              <a:gd name="connsiteX92" fmla="*/ 6029542 w 6884912"/>
              <a:gd name="connsiteY92" fmla="*/ 210339 h 1161397"/>
              <a:gd name="connsiteX93" fmla="*/ 6141123 w 6884912"/>
              <a:gd name="connsiteY93" fmla="*/ 159923 h 1161397"/>
              <a:gd name="connsiteX94" fmla="*/ 6290640 w 6884912"/>
              <a:gd name="connsiteY94" fmla="*/ 167441 h 1161397"/>
              <a:gd name="connsiteX95" fmla="*/ 6322806 w 6884912"/>
              <a:gd name="connsiteY95" fmla="*/ 213293 h 1161397"/>
              <a:gd name="connsiteX96" fmla="*/ 6380420 w 6884912"/>
              <a:gd name="connsiteY96" fmla="*/ 173195 h 1161397"/>
              <a:gd name="connsiteX97" fmla="*/ 6507891 w 6884912"/>
              <a:gd name="connsiteY97" fmla="*/ 118474 h 1161397"/>
              <a:gd name="connsiteX98" fmla="*/ 6571807 w 6884912"/>
              <a:gd name="connsiteY98" fmla="*/ 98636 h 1161397"/>
              <a:gd name="connsiteX99" fmla="*/ 6671880 w 6884912"/>
              <a:gd name="connsiteY99" fmla="*/ 82931 h 1161397"/>
              <a:gd name="connsiteX100" fmla="*/ 6702266 w 6884912"/>
              <a:gd name="connsiteY100" fmla="*/ 75470 h 1161397"/>
              <a:gd name="connsiteX101" fmla="*/ 6845802 w 6884912"/>
              <a:gd name="connsiteY101" fmla="*/ 24496 h 1161397"/>
              <a:gd name="connsiteX102" fmla="*/ 6884912 w 6884912"/>
              <a:gd name="connsiteY10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66947 w 6884912"/>
              <a:gd name="connsiteY16" fmla="*/ 700762 h 1161397"/>
              <a:gd name="connsiteX17" fmla="*/ 1178135 w 6884912"/>
              <a:gd name="connsiteY17" fmla="*/ 698631 h 1161397"/>
              <a:gd name="connsiteX18" fmla="*/ 1178301 w 6884912"/>
              <a:gd name="connsiteY18" fmla="*/ 698094 h 1161397"/>
              <a:gd name="connsiteX19" fmla="*/ 1242716 w 6884912"/>
              <a:gd name="connsiteY19" fmla="*/ 698052 h 1161397"/>
              <a:gd name="connsiteX20" fmla="*/ 1299977 w 6884912"/>
              <a:gd name="connsiteY20" fmla="*/ 639196 h 1161397"/>
              <a:gd name="connsiteX21" fmla="*/ 1326190 w 6884912"/>
              <a:gd name="connsiteY21" fmla="*/ 625955 h 1161397"/>
              <a:gd name="connsiteX22" fmla="*/ 1339600 w 6884912"/>
              <a:gd name="connsiteY22" fmla="*/ 616295 h 1161397"/>
              <a:gd name="connsiteX23" fmla="*/ 1340054 w 6884912"/>
              <a:gd name="connsiteY23" fmla="*/ 614022 h 1161397"/>
              <a:gd name="connsiteX24" fmla="*/ 1391606 w 6884912"/>
              <a:gd name="connsiteY24" fmla="*/ 615229 h 1161397"/>
              <a:gd name="connsiteX25" fmla="*/ 1397565 w 6884912"/>
              <a:gd name="connsiteY25" fmla="*/ 611490 h 1161397"/>
              <a:gd name="connsiteX26" fmla="*/ 1432302 w 6884912"/>
              <a:gd name="connsiteY26" fmla="*/ 617267 h 1161397"/>
              <a:gd name="connsiteX27" fmla="*/ 1449644 w 6884912"/>
              <a:gd name="connsiteY27" fmla="*/ 617591 h 1161397"/>
              <a:gd name="connsiteX28" fmla="*/ 1455793 w 6884912"/>
              <a:gd name="connsiteY28" fmla="*/ 623174 h 1161397"/>
              <a:gd name="connsiteX29" fmla="*/ 1480758 w 6884912"/>
              <a:gd name="connsiteY29" fmla="*/ 620863 h 1161397"/>
              <a:gd name="connsiteX30" fmla="*/ 1483154 w 6884912"/>
              <a:gd name="connsiteY30" fmla="*/ 618527 h 1161397"/>
              <a:gd name="connsiteX31" fmla="*/ 1505495 w 6884912"/>
              <a:gd name="connsiteY31" fmla="*/ 624325 h 1161397"/>
              <a:gd name="connsiteX32" fmla="*/ 1526340 w 6884912"/>
              <a:gd name="connsiteY32" fmla="*/ 638496 h 1161397"/>
              <a:gd name="connsiteX33" fmla="*/ 1731986 w 6884912"/>
              <a:gd name="connsiteY33" fmla="*/ 589682 h 1161397"/>
              <a:gd name="connsiteX34" fmla="*/ 1927935 w 6884912"/>
              <a:gd name="connsiteY34" fmla="*/ 628540 h 1161397"/>
              <a:gd name="connsiteX35" fmla="*/ 2039075 w 6884912"/>
              <a:gd name="connsiteY35" fmla="*/ 599964 h 1161397"/>
              <a:gd name="connsiteX36" fmla="*/ 2066980 w 6884912"/>
              <a:gd name="connsiteY36" fmla="*/ 550413 h 1161397"/>
              <a:gd name="connsiteX37" fmla="*/ 2352236 w 6884912"/>
              <a:gd name="connsiteY37" fmla="*/ 519602 h 1161397"/>
              <a:gd name="connsiteX38" fmla="*/ 2420791 w 6884912"/>
              <a:gd name="connsiteY38" fmla="*/ 492826 h 1161397"/>
              <a:gd name="connsiteX39" fmla="*/ 2489932 w 6884912"/>
              <a:gd name="connsiteY39" fmla="*/ 507864 h 1161397"/>
              <a:gd name="connsiteX40" fmla="*/ 2512917 w 6884912"/>
              <a:gd name="connsiteY40" fmla="*/ 489127 h 1161397"/>
              <a:gd name="connsiteX41" fmla="*/ 2516783 w 6884912"/>
              <a:gd name="connsiteY41" fmla="*/ 485473 h 1161397"/>
              <a:gd name="connsiteX42" fmla="*/ 2534360 w 6884912"/>
              <a:gd name="connsiteY42" fmla="*/ 480064 h 1161397"/>
              <a:gd name="connsiteX43" fmla="*/ 2536691 w 6884912"/>
              <a:gd name="connsiteY43" fmla="*/ 467018 h 1161397"/>
              <a:gd name="connsiteX44" fmla="*/ 2561265 w 6884912"/>
              <a:gd name="connsiteY44" fmla="*/ 450623 h 1161397"/>
              <a:gd name="connsiteX45" fmla="*/ 2594349 w 6884912"/>
              <a:gd name="connsiteY45" fmla="*/ 443884 h 1161397"/>
              <a:gd name="connsiteX46" fmla="*/ 2754324 w 6884912"/>
              <a:gd name="connsiteY46" fmla="*/ 424766 h 1161397"/>
              <a:gd name="connsiteX47" fmla="*/ 2848470 w 6884912"/>
              <a:gd name="connsiteY47" fmla="*/ 405966 h 1161397"/>
              <a:gd name="connsiteX48" fmla="*/ 2881772 w 6884912"/>
              <a:gd name="connsiteY48" fmla="*/ 387260 h 1161397"/>
              <a:gd name="connsiteX49" fmla="*/ 2929932 w 6884912"/>
              <a:gd name="connsiteY49" fmla="*/ 368912 h 1161397"/>
              <a:gd name="connsiteX50" fmla="*/ 3013020 w 6884912"/>
              <a:gd name="connsiteY50" fmla="*/ 327578 h 1161397"/>
              <a:gd name="connsiteX51" fmla="*/ 3222191 w 6884912"/>
              <a:gd name="connsiteY51" fmla="*/ 307887 h 1161397"/>
              <a:gd name="connsiteX52" fmla="*/ 3227953 w 6884912"/>
              <a:gd name="connsiteY52" fmla="*/ 297650 h 1161397"/>
              <a:gd name="connsiteX53" fmla="*/ 3510042 w 6884912"/>
              <a:gd name="connsiteY53" fmla="*/ 311820 h 1161397"/>
              <a:gd name="connsiteX54" fmla="*/ 3626773 w 6884912"/>
              <a:gd name="connsiteY54" fmla="*/ 290452 h 1161397"/>
              <a:gd name="connsiteX55" fmla="*/ 3666217 w 6884912"/>
              <a:gd name="connsiteY55" fmla="*/ 273255 h 1161397"/>
              <a:gd name="connsiteX56" fmla="*/ 3732427 w 6884912"/>
              <a:gd name="connsiteY56" fmla="*/ 245039 h 1161397"/>
              <a:gd name="connsiteX57" fmla="*/ 3777022 w 6884912"/>
              <a:gd name="connsiteY57" fmla="*/ 200276 h 1161397"/>
              <a:gd name="connsiteX58" fmla="*/ 3791246 w 6884912"/>
              <a:gd name="connsiteY58" fmla="*/ 189996 h 1161397"/>
              <a:gd name="connsiteX59" fmla="*/ 3819864 w 6884912"/>
              <a:gd name="connsiteY59" fmla="*/ 194605 h 1161397"/>
              <a:gd name="connsiteX60" fmla="*/ 3830398 w 6884912"/>
              <a:gd name="connsiteY60" fmla="*/ 188383 h 1161397"/>
              <a:gd name="connsiteX61" fmla="*/ 3834360 w 6884912"/>
              <a:gd name="connsiteY61" fmla="*/ 188992 h 1161397"/>
              <a:gd name="connsiteX62" fmla="*/ 3843715 w 6884912"/>
              <a:gd name="connsiteY62" fmla="*/ 188752 h 1161397"/>
              <a:gd name="connsiteX63" fmla="*/ 3842609 w 6884912"/>
              <a:gd name="connsiteY63" fmla="*/ 197386 h 1161397"/>
              <a:gd name="connsiteX64" fmla="*/ 3853961 w 6884912"/>
              <a:gd name="connsiteY64" fmla="*/ 213380 h 1161397"/>
              <a:gd name="connsiteX65" fmla="*/ 3907640 w 6884912"/>
              <a:gd name="connsiteY65" fmla="*/ 207568 h 1161397"/>
              <a:gd name="connsiteX66" fmla="*/ 3910449 w 6884912"/>
              <a:gd name="connsiteY66" fmla="*/ 197808 h 1161397"/>
              <a:gd name="connsiteX67" fmla="*/ 3917197 w 6884912"/>
              <a:gd name="connsiteY67" fmla="*/ 196121 h 1161397"/>
              <a:gd name="connsiteX68" fmla="*/ 3922400 w 6884912"/>
              <a:gd name="connsiteY68" fmla="*/ 205056 h 1161397"/>
              <a:gd name="connsiteX69" fmla="*/ 4013061 w 6884912"/>
              <a:gd name="connsiteY69" fmla="*/ 224874 h 1161397"/>
              <a:gd name="connsiteX70" fmla="*/ 4220717 w 6884912"/>
              <a:gd name="connsiteY70" fmla="*/ 192946 h 1161397"/>
              <a:gd name="connsiteX71" fmla="*/ 4228802 w 6884912"/>
              <a:gd name="connsiteY71" fmla="*/ 201468 h 1161397"/>
              <a:gd name="connsiteX72" fmla="*/ 4289361 w 6884912"/>
              <a:gd name="connsiteY72" fmla="*/ 196642 h 1161397"/>
              <a:gd name="connsiteX73" fmla="*/ 4498913 w 6884912"/>
              <a:gd name="connsiteY73" fmla="*/ 118915 h 1161397"/>
              <a:gd name="connsiteX74" fmla="*/ 4617330 w 6884912"/>
              <a:gd name="connsiteY74" fmla="*/ 111163 h 1161397"/>
              <a:gd name="connsiteX75" fmla="*/ 4659778 w 6884912"/>
              <a:gd name="connsiteY75" fmla="*/ 118219 h 1161397"/>
              <a:gd name="connsiteX76" fmla="*/ 4730870 w 6884912"/>
              <a:gd name="connsiteY76" fmla="*/ 129432 h 1161397"/>
              <a:gd name="connsiteX77" fmla="*/ 4844073 w 6884912"/>
              <a:gd name="connsiteY77" fmla="*/ 161768 h 1161397"/>
              <a:gd name="connsiteX78" fmla="*/ 4856454 w 6884912"/>
              <a:gd name="connsiteY78" fmla="*/ 130488 h 1161397"/>
              <a:gd name="connsiteX79" fmla="*/ 4920038 w 6884912"/>
              <a:gd name="connsiteY79" fmla="*/ 140418 h 1161397"/>
              <a:gd name="connsiteX80" fmla="*/ 5016639 w 6884912"/>
              <a:gd name="connsiteY80" fmla="*/ 158905 h 1161397"/>
              <a:gd name="connsiteX81" fmla="*/ 5072009 w 6884912"/>
              <a:gd name="connsiteY81" fmla="*/ 161502 h 1161397"/>
              <a:gd name="connsiteX82" fmla="*/ 5223626 w 6884912"/>
              <a:gd name="connsiteY82" fmla="*/ 177356 h 1161397"/>
              <a:gd name="connsiteX83" fmla="*/ 5375773 w 6884912"/>
              <a:gd name="connsiteY83" fmla="*/ 199913 h 1161397"/>
              <a:gd name="connsiteX84" fmla="*/ 5467502 w 6884912"/>
              <a:gd name="connsiteY84" fmla="*/ 250963 h 1161397"/>
              <a:gd name="connsiteX85" fmla="*/ 5592395 w 6884912"/>
              <a:gd name="connsiteY85" fmla="*/ 265434 h 1161397"/>
              <a:gd name="connsiteX86" fmla="*/ 5613532 w 6884912"/>
              <a:gd name="connsiteY86" fmla="*/ 273379 h 1161397"/>
              <a:gd name="connsiteX87" fmla="*/ 5642173 w 6884912"/>
              <a:gd name="connsiteY87" fmla="*/ 266904 h 1161397"/>
              <a:gd name="connsiteX88" fmla="*/ 5756910 w 6884912"/>
              <a:gd name="connsiteY88" fmla="*/ 239211 h 1161397"/>
              <a:gd name="connsiteX89" fmla="*/ 5846667 w 6884912"/>
              <a:gd name="connsiteY89" fmla="*/ 201786 h 1161397"/>
              <a:gd name="connsiteX90" fmla="*/ 5960732 w 6884912"/>
              <a:gd name="connsiteY90" fmla="*/ 220708 h 1161397"/>
              <a:gd name="connsiteX91" fmla="*/ 6029542 w 6884912"/>
              <a:gd name="connsiteY91" fmla="*/ 210339 h 1161397"/>
              <a:gd name="connsiteX92" fmla="*/ 6141123 w 6884912"/>
              <a:gd name="connsiteY92" fmla="*/ 159923 h 1161397"/>
              <a:gd name="connsiteX93" fmla="*/ 6290640 w 6884912"/>
              <a:gd name="connsiteY93" fmla="*/ 167441 h 1161397"/>
              <a:gd name="connsiteX94" fmla="*/ 6322806 w 6884912"/>
              <a:gd name="connsiteY94" fmla="*/ 213293 h 1161397"/>
              <a:gd name="connsiteX95" fmla="*/ 6380420 w 6884912"/>
              <a:gd name="connsiteY95" fmla="*/ 173195 h 1161397"/>
              <a:gd name="connsiteX96" fmla="*/ 6507891 w 6884912"/>
              <a:gd name="connsiteY96" fmla="*/ 118474 h 1161397"/>
              <a:gd name="connsiteX97" fmla="*/ 6571807 w 6884912"/>
              <a:gd name="connsiteY97" fmla="*/ 98636 h 1161397"/>
              <a:gd name="connsiteX98" fmla="*/ 6671880 w 6884912"/>
              <a:gd name="connsiteY98" fmla="*/ 82931 h 1161397"/>
              <a:gd name="connsiteX99" fmla="*/ 6702266 w 6884912"/>
              <a:gd name="connsiteY99" fmla="*/ 75470 h 1161397"/>
              <a:gd name="connsiteX100" fmla="*/ 6845802 w 6884912"/>
              <a:gd name="connsiteY100" fmla="*/ 24496 h 1161397"/>
              <a:gd name="connsiteX101" fmla="*/ 6884912 w 6884912"/>
              <a:gd name="connsiteY10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78135 w 6884912"/>
              <a:gd name="connsiteY16" fmla="*/ 698631 h 1161397"/>
              <a:gd name="connsiteX17" fmla="*/ 1178301 w 6884912"/>
              <a:gd name="connsiteY17" fmla="*/ 698094 h 1161397"/>
              <a:gd name="connsiteX18" fmla="*/ 1242716 w 6884912"/>
              <a:gd name="connsiteY18" fmla="*/ 698052 h 1161397"/>
              <a:gd name="connsiteX19" fmla="*/ 1299977 w 6884912"/>
              <a:gd name="connsiteY19" fmla="*/ 639196 h 1161397"/>
              <a:gd name="connsiteX20" fmla="*/ 1326190 w 6884912"/>
              <a:gd name="connsiteY20" fmla="*/ 625955 h 1161397"/>
              <a:gd name="connsiteX21" fmla="*/ 1339600 w 6884912"/>
              <a:gd name="connsiteY21" fmla="*/ 616295 h 1161397"/>
              <a:gd name="connsiteX22" fmla="*/ 1340054 w 6884912"/>
              <a:gd name="connsiteY22" fmla="*/ 614022 h 1161397"/>
              <a:gd name="connsiteX23" fmla="*/ 1391606 w 6884912"/>
              <a:gd name="connsiteY23" fmla="*/ 615229 h 1161397"/>
              <a:gd name="connsiteX24" fmla="*/ 1397565 w 6884912"/>
              <a:gd name="connsiteY24" fmla="*/ 611490 h 1161397"/>
              <a:gd name="connsiteX25" fmla="*/ 1432302 w 6884912"/>
              <a:gd name="connsiteY25" fmla="*/ 617267 h 1161397"/>
              <a:gd name="connsiteX26" fmla="*/ 1449644 w 6884912"/>
              <a:gd name="connsiteY26" fmla="*/ 617591 h 1161397"/>
              <a:gd name="connsiteX27" fmla="*/ 1455793 w 6884912"/>
              <a:gd name="connsiteY27" fmla="*/ 623174 h 1161397"/>
              <a:gd name="connsiteX28" fmla="*/ 1480758 w 6884912"/>
              <a:gd name="connsiteY28" fmla="*/ 620863 h 1161397"/>
              <a:gd name="connsiteX29" fmla="*/ 1483154 w 6884912"/>
              <a:gd name="connsiteY29" fmla="*/ 618527 h 1161397"/>
              <a:gd name="connsiteX30" fmla="*/ 1505495 w 6884912"/>
              <a:gd name="connsiteY30" fmla="*/ 624325 h 1161397"/>
              <a:gd name="connsiteX31" fmla="*/ 1526340 w 6884912"/>
              <a:gd name="connsiteY31" fmla="*/ 638496 h 1161397"/>
              <a:gd name="connsiteX32" fmla="*/ 1731986 w 6884912"/>
              <a:gd name="connsiteY32" fmla="*/ 589682 h 1161397"/>
              <a:gd name="connsiteX33" fmla="*/ 1927935 w 6884912"/>
              <a:gd name="connsiteY33" fmla="*/ 628540 h 1161397"/>
              <a:gd name="connsiteX34" fmla="*/ 2039075 w 6884912"/>
              <a:gd name="connsiteY34" fmla="*/ 599964 h 1161397"/>
              <a:gd name="connsiteX35" fmla="*/ 2066980 w 6884912"/>
              <a:gd name="connsiteY35" fmla="*/ 550413 h 1161397"/>
              <a:gd name="connsiteX36" fmla="*/ 2352236 w 6884912"/>
              <a:gd name="connsiteY36" fmla="*/ 519602 h 1161397"/>
              <a:gd name="connsiteX37" fmla="*/ 2420791 w 6884912"/>
              <a:gd name="connsiteY37" fmla="*/ 492826 h 1161397"/>
              <a:gd name="connsiteX38" fmla="*/ 2489932 w 6884912"/>
              <a:gd name="connsiteY38" fmla="*/ 507864 h 1161397"/>
              <a:gd name="connsiteX39" fmla="*/ 2512917 w 6884912"/>
              <a:gd name="connsiteY39" fmla="*/ 489127 h 1161397"/>
              <a:gd name="connsiteX40" fmla="*/ 2516783 w 6884912"/>
              <a:gd name="connsiteY40" fmla="*/ 485473 h 1161397"/>
              <a:gd name="connsiteX41" fmla="*/ 2534360 w 6884912"/>
              <a:gd name="connsiteY41" fmla="*/ 480064 h 1161397"/>
              <a:gd name="connsiteX42" fmla="*/ 2536691 w 6884912"/>
              <a:gd name="connsiteY42" fmla="*/ 467018 h 1161397"/>
              <a:gd name="connsiteX43" fmla="*/ 2561265 w 6884912"/>
              <a:gd name="connsiteY43" fmla="*/ 450623 h 1161397"/>
              <a:gd name="connsiteX44" fmla="*/ 2594349 w 6884912"/>
              <a:gd name="connsiteY44" fmla="*/ 443884 h 1161397"/>
              <a:gd name="connsiteX45" fmla="*/ 2754324 w 6884912"/>
              <a:gd name="connsiteY45" fmla="*/ 424766 h 1161397"/>
              <a:gd name="connsiteX46" fmla="*/ 2848470 w 6884912"/>
              <a:gd name="connsiteY46" fmla="*/ 405966 h 1161397"/>
              <a:gd name="connsiteX47" fmla="*/ 2881772 w 6884912"/>
              <a:gd name="connsiteY47" fmla="*/ 387260 h 1161397"/>
              <a:gd name="connsiteX48" fmla="*/ 2929932 w 6884912"/>
              <a:gd name="connsiteY48" fmla="*/ 368912 h 1161397"/>
              <a:gd name="connsiteX49" fmla="*/ 3013020 w 6884912"/>
              <a:gd name="connsiteY49" fmla="*/ 327578 h 1161397"/>
              <a:gd name="connsiteX50" fmla="*/ 3222191 w 6884912"/>
              <a:gd name="connsiteY50" fmla="*/ 307887 h 1161397"/>
              <a:gd name="connsiteX51" fmla="*/ 3227953 w 6884912"/>
              <a:gd name="connsiteY51" fmla="*/ 297650 h 1161397"/>
              <a:gd name="connsiteX52" fmla="*/ 3510042 w 6884912"/>
              <a:gd name="connsiteY52" fmla="*/ 311820 h 1161397"/>
              <a:gd name="connsiteX53" fmla="*/ 3626773 w 6884912"/>
              <a:gd name="connsiteY53" fmla="*/ 290452 h 1161397"/>
              <a:gd name="connsiteX54" fmla="*/ 3666217 w 6884912"/>
              <a:gd name="connsiteY54" fmla="*/ 273255 h 1161397"/>
              <a:gd name="connsiteX55" fmla="*/ 3732427 w 6884912"/>
              <a:gd name="connsiteY55" fmla="*/ 245039 h 1161397"/>
              <a:gd name="connsiteX56" fmla="*/ 3777022 w 6884912"/>
              <a:gd name="connsiteY56" fmla="*/ 200276 h 1161397"/>
              <a:gd name="connsiteX57" fmla="*/ 3791246 w 6884912"/>
              <a:gd name="connsiteY57" fmla="*/ 189996 h 1161397"/>
              <a:gd name="connsiteX58" fmla="*/ 3819864 w 6884912"/>
              <a:gd name="connsiteY58" fmla="*/ 194605 h 1161397"/>
              <a:gd name="connsiteX59" fmla="*/ 3830398 w 6884912"/>
              <a:gd name="connsiteY59" fmla="*/ 188383 h 1161397"/>
              <a:gd name="connsiteX60" fmla="*/ 3834360 w 6884912"/>
              <a:gd name="connsiteY60" fmla="*/ 188992 h 1161397"/>
              <a:gd name="connsiteX61" fmla="*/ 3843715 w 6884912"/>
              <a:gd name="connsiteY61" fmla="*/ 188752 h 1161397"/>
              <a:gd name="connsiteX62" fmla="*/ 3842609 w 6884912"/>
              <a:gd name="connsiteY62" fmla="*/ 197386 h 1161397"/>
              <a:gd name="connsiteX63" fmla="*/ 3853961 w 6884912"/>
              <a:gd name="connsiteY63" fmla="*/ 213380 h 1161397"/>
              <a:gd name="connsiteX64" fmla="*/ 3907640 w 6884912"/>
              <a:gd name="connsiteY64" fmla="*/ 207568 h 1161397"/>
              <a:gd name="connsiteX65" fmla="*/ 3910449 w 6884912"/>
              <a:gd name="connsiteY65" fmla="*/ 197808 h 1161397"/>
              <a:gd name="connsiteX66" fmla="*/ 3917197 w 6884912"/>
              <a:gd name="connsiteY66" fmla="*/ 196121 h 1161397"/>
              <a:gd name="connsiteX67" fmla="*/ 3922400 w 6884912"/>
              <a:gd name="connsiteY67" fmla="*/ 205056 h 1161397"/>
              <a:gd name="connsiteX68" fmla="*/ 4013061 w 6884912"/>
              <a:gd name="connsiteY68" fmla="*/ 224874 h 1161397"/>
              <a:gd name="connsiteX69" fmla="*/ 4220717 w 6884912"/>
              <a:gd name="connsiteY69" fmla="*/ 192946 h 1161397"/>
              <a:gd name="connsiteX70" fmla="*/ 4228802 w 6884912"/>
              <a:gd name="connsiteY70" fmla="*/ 201468 h 1161397"/>
              <a:gd name="connsiteX71" fmla="*/ 4289361 w 6884912"/>
              <a:gd name="connsiteY71" fmla="*/ 196642 h 1161397"/>
              <a:gd name="connsiteX72" fmla="*/ 4498913 w 6884912"/>
              <a:gd name="connsiteY72" fmla="*/ 118915 h 1161397"/>
              <a:gd name="connsiteX73" fmla="*/ 4617330 w 6884912"/>
              <a:gd name="connsiteY73" fmla="*/ 111163 h 1161397"/>
              <a:gd name="connsiteX74" fmla="*/ 4659778 w 6884912"/>
              <a:gd name="connsiteY74" fmla="*/ 118219 h 1161397"/>
              <a:gd name="connsiteX75" fmla="*/ 4730870 w 6884912"/>
              <a:gd name="connsiteY75" fmla="*/ 129432 h 1161397"/>
              <a:gd name="connsiteX76" fmla="*/ 4844073 w 6884912"/>
              <a:gd name="connsiteY76" fmla="*/ 161768 h 1161397"/>
              <a:gd name="connsiteX77" fmla="*/ 4856454 w 6884912"/>
              <a:gd name="connsiteY77" fmla="*/ 130488 h 1161397"/>
              <a:gd name="connsiteX78" fmla="*/ 4920038 w 6884912"/>
              <a:gd name="connsiteY78" fmla="*/ 140418 h 1161397"/>
              <a:gd name="connsiteX79" fmla="*/ 5016639 w 6884912"/>
              <a:gd name="connsiteY79" fmla="*/ 158905 h 1161397"/>
              <a:gd name="connsiteX80" fmla="*/ 5072009 w 6884912"/>
              <a:gd name="connsiteY80" fmla="*/ 161502 h 1161397"/>
              <a:gd name="connsiteX81" fmla="*/ 5223626 w 6884912"/>
              <a:gd name="connsiteY81" fmla="*/ 177356 h 1161397"/>
              <a:gd name="connsiteX82" fmla="*/ 5375773 w 6884912"/>
              <a:gd name="connsiteY82" fmla="*/ 199913 h 1161397"/>
              <a:gd name="connsiteX83" fmla="*/ 5467502 w 6884912"/>
              <a:gd name="connsiteY83" fmla="*/ 250963 h 1161397"/>
              <a:gd name="connsiteX84" fmla="*/ 5592395 w 6884912"/>
              <a:gd name="connsiteY84" fmla="*/ 265434 h 1161397"/>
              <a:gd name="connsiteX85" fmla="*/ 5613532 w 6884912"/>
              <a:gd name="connsiteY85" fmla="*/ 273379 h 1161397"/>
              <a:gd name="connsiteX86" fmla="*/ 5642173 w 6884912"/>
              <a:gd name="connsiteY86" fmla="*/ 266904 h 1161397"/>
              <a:gd name="connsiteX87" fmla="*/ 5756910 w 6884912"/>
              <a:gd name="connsiteY87" fmla="*/ 239211 h 1161397"/>
              <a:gd name="connsiteX88" fmla="*/ 5846667 w 6884912"/>
              <a:gd name="connsiteY88" fmla="*/ 201786 h 1161397"/>
              <a:gd name="connsiteX89" fmla="*/ 5960732 w 6884912"/>
              <a:gd name="connsiteY89" fmla="*/ 220708 h 1161397"/>
              <a:gd name="connsiteX90" fmla="*/ 6029542 w 6884912"/>
              <a:gd name="connsiteY90" fmla="*/ 210339 h 1161397"/>
              <a:gd name="connsiteX91" fmla="*/ 6141123 w 6884912"/>
              <a:gd name="connsiteY91" fmla="*/ 159923 h 1161397"/>
              <a:gd name="connsiteX92" fmla="*/ 6290640 w 6884912"/>
              <a:gd name="connsiteY92" fmla="*/ 167441 h 1161397"/>
              <a:gd name="connsiteX93" fmla="*/ 6322806 w 6884912"/>
              <a:gd name="connsiteY93" fmla="*/ 213293 h 1161397"/>
              <a:gd name="connsiteX94" fmla="*/ 6380420 w 6884912"/>
              <a:gd name="connsiteY94" fmla="*/ 173195 h 1161397"/>
              <a:gd name="connsiteX95" fmla="*/ 6507891 w 6884912"/>
              <a:gd name="connsiteY95" fmla="*/ 118474 h 1161397"/>
              <a:gd name="connsiteX96" fmla="*/ 6571807 w 6884912"/>
              <a:gd name="connsiteY96" fmla="*/ 98636 h 1161397"/>
              <a:gd name="connsiteX97" fmla="*/ 6671880 w 6884912"/>
              <a:gd name="connsiteY97" fmla="*/ 82931 h 1161397"/>
              <a:gd name="connsiteX98" fmla="*/ 6702266 w 6884912"/>
              <a:gd name="connsiteY98" fmla="*/ 75470 h 1161397"/>
              <a:gd name="connsiteX99" fmla="*/ 6845802 w 6884912"/>
              <a:gd name="connsiteY99" fmla="*/ 24496 h 1161397"/>
              <a:gd name="connsiteX100" fmla="*/ 6884912 w 6884912"/>
              <a:gd name="connsiteY10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178301 w 6884912"/>
              <a:gd name="connsiteY16" fmla="*/ 698094 h 1161397"/>
              <a:gd name="connsiteX17" fmla="*/ 1242716 w 6884912"/>
              <a:gd name="connsiteY17" fmla="*/ 698052 h 1161397"/>
              <a:gd name="connsiteX18" fmla="*/ 1299977 w 6884912"/>
              <a:gd name="connsiteY18" fmla="*/ 639196 h 1161397"/>
              <a:gd name="connsiteX19" fmla="*/ 1326190 w 6884912"/>
              <a:gd name="connsiteY19" fmla="*/ 625955 h 1161397"/>
              <a:gd name="connsiteX20" fmla="*/ 1339600 w 6884912"/>
              <a:gd name="connsiteY20" fmla="*/ 616295 h 1161397"/>
              <a:gd name="connsiteX21" fmla="*/ 1340054 w 6884912"/>
              <a:gd name="connsiteY21" fmla="*/ 614022 h 1161397"/>
              <a:gd name="connsiteX22" fmla="*/ 1391606 w 6884912"/>
              <a:gd name="connsiteY22" fmla="*/ 615229 h 1161397"/>
              <a:gd name="connsiteX23" fmla="*/ 1397565 w 6884912"/>
              <a:gd name="connsiteY23" fmla="*/ 611490 h 1161397"/>
              <a:gd name="connsiteX24" fmla="*/ 1432302 w 6884912"/>
              <a:gd name="connsiteY24" fmla="*/ 617267 h 1161397"/>
              <a:gd name="connsiteX25" fmla="*/ 1449644 w 6884912"/>
              <a:gd name="connsiteY25" fmla="*/ 617591 h 1161397"/>
              <a:gd name="connsiteX26" fmla="*/ 1455793 w 6884912"/>
              <a:gd name="connsiteY26" fmla="*/ 623174 h 1161397"/>
              <a:gd name="connsiteX27" fmla="*/ 1480758 w 6884912"/>
              <a:gd name="connsiteY27" fmla="*/ 620863 h 1161397"/>
              <a:gd name="connsiteX28" fmla="*/ 1483154 w 6884912"/>
              <a:gd name="connsiteY28" fmla="*/ 618527 h 1161397"/>
              <a:gd name="connsiteX29" fmla="*/ 1505495 w 6884912"/>
              <a:gd name="connsiteY29" fmla="*/ 624325 h 1161397"/>
              <a:gd name="connsiteX30" fmla="*/ 1526340 w 6884912"/>
              <a:gd name="connsiteY30" fmla="*/ 638496 h 1161397"/>
              <a:gd name="connsiteX31" fmla="*/ 1731986 w 6884912"/>
              <a:gd name="connsiteY31" fmla="*/ 589682 h 1161397"/>
              <a:gd name="connsiteX32" fmla="*/ 1927935 w 6884912"/>
              <a:gd name="connsiteY32" fmla="*/ 628540 h 1161397"/>
              <a:gd name="connsiteX33" fmla="*/ 2039075 w 6884912"/>
              <a:gd name="connsiteY33" fmla="*/ 599964 h 1161397"/>
              <a:gd name="connsiteX34" fmla="*/ 2066980 w 6884912"/>
              <a:gd name="connsiteY34" fmla="*/ 550413 h 1161397"/>
              <a:gd name="connsiteX35" fmla="*/ 2352236 w 6884912"/>
              <a:gd name="connsiteY35" fmla="*/ 519602 h 1161397"/>
              <a:gd name="connsiteX36" fmla="*/ 2420791 w 6884912"/>
              <a:gd name="connsiteY36" fmla="*/ 492826 h 1161397"/>
              <a:gd name="connsiteX37" fmla="*/ 2489932 w 6884912"/>
              <a:gd name="connsiteY37" fmla="*/ 507864 h 1161397"/>
              <a:gd name="connsiteX38" fmla="*/ 2512917 w 6884912"/>
              <a:gd name="connsiteY38" fmla="*/ 489127 h 1161397"/>
              <a:gd name="connsiteX39" fmla="*/ 2516783 w 6884912"/>
              <a:gd name="connsiteY39" fmla="*/ 485473 h 1161397"/>
              <a:gd name="connsiteX40" fmla="*/ 2534360 w 6884912"/>
              <a:gd name="connsiteY40" fmla="*/ 480064 h 1161397"/>
              <a:gd name="connsiteX41" fmla="*/ 2536691 w 6884912"/>
              <a:gd name="connsiteY41" fmla="*/ 467018 h 1161397"/>
              <a:gd name="connsiteX42" fmla="*/ 2561265 w 6884912"/>
              <a:gd name="connsiteY42" fmla="*/ 450623 h 1161397"/>
              <a:gd name="connsiteX43" fmla="*/ 2594349 w 6884912"/>
              <a:gd name="connsiteY43" fmla="*/ 443884 h 1161397"/>
              <a:gd name="connsiteX44" fmla="*/ 2754324 w 6884912"/>
              <a:gd name="connsiteY44" fmla="*/ 424766 h 1161397"/>
              <a:gd name="connsiteX45" fmla="*/ 2848470 w 6884912"/>
              <a:gd name="connsiteY45" fmla="*/ 405966 h 1161397"/>
              <a:gd name="connsiteX46" fmla="*/ 2881772 w 6884912"/>
              <a:gd name="connsiteY46" fmla="*/ 387260 h 1161397"/>
              <a:gd name="connsiteX47" fmla="*/ 2929932 w 6884912"/>
              <a:gd name="connsiteY47" fmla="*/ 368912 h 1161397"/>
              <a:gd name="connsiteX48" fmla="*/ 3013020 w 6884912"/>
              <a:gd name="connsiteY48" fmla="*/ 327578 h 1161397"/>
              <a:gd name="connsiteX49" fmla="*/ 3222191 w 6884912"/>
              <a:gd name="connsiteY49" fmla="*/ 307887 h 1161397"/>
              <a:gd name="connsiteX50" fmla="*/ 3227953 w 6884912"/>
              <a:gd name="connsiteY50" fmla="*/ 297650 h 1161397"/>
              <a:gd name="connsiteX51" fmla="*/ 3510042 w 6884912"/>
              <a:gd name="connsiteY51" fmla="*/ 311820 h 1161397"/>
              <a:gd name="connsiteX52" fmla="*/ 3626773 w 6884912"/>
              <a:gd name="connsiteY52" fmla="*/ 290452 h 1161397"/>
              <a:gd name="connsiteX53" fmla="*/ 3666217 w 6884912"/>
              <a:gd name="connsiteY53" fmla="*/ 273255 h 1161397"/>
              <a:gd name="connsiteX54" fmla="*/ 3732427 w 6884912"/>
              <a:gd name="connsiteY54" fmla="*/ 245039 h 1161397"/>
              <a:gd name="connsiteX55" fmla="*/ 3777022 w 6884912"/>
              <a:gd name="connsiteY55" fmla="*/ 200276 h 1161397"/>
              <a:gd name="connsiteX56" fmla="*/ 3791246 w 6884912"/>
              <a:gd name="connsiteY56" fmla="*/ 189996 h 1161397"/>
              <a:gd name="connsiteX57" fmla="*/ 3819864 w 6884912"/>
              <a:gd name="connsiteY57" fmla="*/ 194605 h 1161397"/>
              <a:gd name="connsiteX58" fmla="*/ 3830398 w 6884912"/>
              <a:gd name="connsiteY58" fmla="*/ 188383 h 1161397"/>
              <a:gd name="connsiteX59" fmla="*/ 3834360 w 6884912"/>
              <a:gd name="connsiteY59" fmla="*/ 188992 h 1161397"/>
              <a:gd name="connsiteX60" fmla="*/ 3843715 w 6884912"/>
              <a:gd name="connsiteY60" fmla="*/ 188752 h 1161397"/>
              <a:gd name="connsiteX61" fmla="*/ 3842609 w 6884912"/>
              <a:gd name="connsiteY61" fmla="*/ 197386 h 1161397"/>
              <a:gd name="connsiteX62" fmla="*/ 3853961 w 6884912"/>
              <a:gd name="connsiteY62" fmla="*/ 213380 h 1161397"/>
              <a:gd name="connsiteX63" fmla="*/ 3907640 w 6884912"/>
              <a:gd name="connsiteY63" fmla="*/ 207568 h 1161397"/>
              <a:gd name="connsiteX64" fmla="*/ 3910449 w 6884912"/>
              <a:gd name="connsiteY64" fmla="*/ 197808 h 1161397"/>
              <a:gd name="connsiteX65" fmla="*/ 3917197 w 6884912"/>
              <a:gd name="connsiteY65" fmla="*/ 196121 h 1161397"/>
              <a:gd name="connsiteX66" fmla="*/ 3922400 w 6884912"/>
              <a:gd name="connsiteY66" fmla="*/ 205056 h 1161397"/>
              <a:gd name="connsiteX67" fmla="*/ 4013061 w 6884912"/>
              <a:gd name="connsiteY67" fmla="*/ 224874 h 1161397"/>
              <a:gd name="connsiteX68" fmla="*/ 4220717 w 6884912"/>
              <a:gd name="connsiteY68" fmla="*/ 192946 h 1161397"/>
              <a:gd name="connsiteX69" fmla="*/ 4228802 w 6884912"/>
              <a:gd name="connsiteY69" fmla="*/ 201468 h 1161397"/>
              <a:gd name="connsiteX70" fmla="*/ 4289361 w 6884912"/>
              <a:gd name="connsiteY70" fmla="*/ 196642 h 1161397"/>
              <a:gd name="connsiteX71" fmla="*/ 4498913 w 6884912"/>
              <a:gd name="connsiteY71" fmla="*/ 118915 h 1161397"/>
              <a:gd name="connsiteX72" fmla="*/ 4617330 w 6884912"/>
              <a:gd name="connsiteY72" fmla="*/ 111163 h 1161397"/>
              <a:gd name="connsiteX73" fmla="*/ 4659778 w 6884912"/>
              <a:gd name="connsiteY73" fmla="*/ 118219 h 1161397"/>
              <a:gd name="connsiteX74" fmla="*/ 4730870 w 6884912"/>
              <a:gd name="connsiteY74" fmla="*/ 129432 h 1161397"/>
              <a:gd name="connsiteX75" fmla="*/ 4844073 w 6884912"/>
              <a:gd name="connsiteY75" fmla="*/ 161768 h 1161397"/>
              <a:gd name="connsiteX76" fmla="*/ 4856454 w 6884912"/>
              <a:gd name="connsiteY76" fmla="*/ 130488 h 1161397"/>
              <a:gd name="connsiteX77" fmla="*/ 4920038 w 6884912"/>
              <a:gd name="connsiteY77" fmla="*/ 140418 h 1161397"/>
              <a:gd name="connsiteX78" fmla="*/ 5016639 w 6884912"/>
              <a:gd name="connsiteY78" fmla="*/ 158905 h 1161397"/>
              <a:gd name="connsiteX79" fmla="*/ 5072009 w 6884912"/>
              <a:gd name="connsiteY79" fmla="*/ 161502 h 1161397"/>
              <a:gd name="connsiteX80" fmla="*/ 5223626 w 6884912"/>
              <a:gd name="connsiteY80" fmla="*/ 177356 h 1161397"/>
              <a:gd name="connsiteX81" fmla="*/ 5375773 w 6884912"/>
              <a:gd name="connsiteY81" fmla="*/ 199913 h 1161397"/>
              <a:gd name="connsiteX82" fmla="*/ 5467502 w 6884912"/>
              <a:gd name="connsiteY82" fmla="*/ 250963 h 1161397"/>
              <a:gd name="connsiteX83" fmla="*/ 5592395 w 6884912"/>
              <a:gd name="connsiteY83" fmla="*/ 265434 h 1161397"/>
              <a:gd name="connsiteX84" fmla="*/ 5613532 w 6884912"/>
              <a:gd name="connsiteY84" fmla="*/ 273379 h 1161397"/>
              <a:gd name="connsiteX85" fmla="*/ 5642173 w 6884912"/>
              <a:gd name="connsiteY85" fmla="*/ 266904 h 1161397"/>
              <a:gd name="connsiteX86" fmla="*/ 5756910 w 6884912"/>
              <a:gd name="connsiteY86" fmla="*/ 239211 h 1161397"/>
              <a:gd name="connsiteX87" fmla="*/ 5846667 w 6884912"/>
              <a:gd name="connsiteY87" fmla="*/ 201786 h 1161397"/>
              <a:gd name="connsiteX88" fmla="*/ 5960732 w 6884912"/>
              <a:gd name="connsiteY88" fmla="*/ 220708 h 1161397"/>
              <a:gd name="connsiteX89" fmla="*/ 6029542 w 6884912"/>
              <a:gd name="connsiteY89" fmla="*/ 210339 h 1161397"/>
              <a:gd name="connsiteX90" fmla="*/ 6141123 w 6884912"/>
              <a:gd name="connsiteY90" fmla="*/ 159923 h 1161397"/>
              <a:gd name="connsiteX91" fmla="*/ 6290640 w 6884912"/>
              <a:gd name="connsiteY91" fmla="*/ 167441 h 1161397"/>
              <a:gd name="connsiteX92" fmla="*/ 6322806 w 6884912"/>
              <a:gd name="connsiteY92" fmla="*/ 213293 h 1161397"/>
              <a:gd name="connsiteX93" fmla="*/ 6380420 w 6884912"/>
              <a:gd name="connsiteY93" fmla="*/ 173195 h 1161397"/>
              <a:gd name="connsiteX94" fmla="*/ 6507891 w 6884912"/>
              <a:gd name="connsiteY94" fmla="*/ 118474 h 1161397"/>
              <a:gd name="connsiteX95" fmla="*/ 6571807 w 6884912"/>
              <a:gd name="connsiteY95" fmla="*/ 98636 h 1161397"/>
              <a:gd name="connsiteX96" fmla="*/ 6671880 w 6884912"/>
              <a:gd name="connsiteY96" fmla="*/ 82931 h 1161397"/>
              <a:gd name="connsiteX97" fmla="*/ 6702266 w 6884912"/>
              <a:gd name="connsiteY97" fmla="*/ 75470 h 1161397"/>
              <a:gd name="connsiteX98" fmla="*/ 6845802 w 6884912"/>
              <a:gd name="connsiteY98" fmla="*/ 24496 h 1161397"/>
              <a:gd name="connsiteX99" fmla="*/ 6884912 w 6884912"/>
              <a:gd name="connsiteY9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7166 w 6884912"/>
              <a:gd name="connsiteY14" fmla="*/ 744338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088181"/>
                  <a:pt x="115388" y="1111320"/>
                </a:cubicBezTo>
                <a:cubicBezTo>
                  <a:pt x="146435" y="1096221"/>
                  <a:pt x="156823" y="1079485"/>
                  <a:pt x="213420" y="1056868"/>
                </a:cubicBezTo>
                <a:cubicBezTo>
                  <a:pt x="288217" y="1040787"/>
                  <a:pt x="383333" y="1044881"/>
                  <a:pt x="454970" y="1023343"/>
                </a:cubicBezTo>
                <a:cubicBezTo>
                  <a:pt x="440966" y="999969"/>
                  <a:pt x="571419" y="1006841"/>
                  <a:pt x="548162" y="984908"/>
                </a:cubicBezTo>
                <a:cubicBezTo>
                  <a:pt x="561321" y="956563"/>
                  <a:pt x="637415" y="1010272"/>
                  <a:pt x="651408" y="984938"/>
                </a:cubicBezTo>
                <a:cubicBezTo>
                  <a:pt x="671652" y="980952"/>
                  <a:pt x="698726" y="950833"/>
                  <a:pt x="723108" y="941904"/>
                </a:cubicBezTo>
                <a:cubicBezTo>
                  <a:pt x="760262" y="946949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6251" y="768649"/>
                  <a:pt x="1137166" y="744338"/>
                </a:cubicBezTo>
                <a:lnTo>
                  <a:pt x="1207847" y="689087"/>
                </a:lnTo>
                <a:cubicBezTo>
                  <a:pt x="1226429" y="687736"/>
                  <a:pt x="1222409" y="707958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cubicBezTo>
                  <a:pt x="1339751" y="615537"/>
                  <a:pt x="1339903" y="614780"/>
                  <a:pt x="1340054" y="614022"/>
                </a:cubicBez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61730" y="317407"/>
                  <a:pt x="3186369" y="312875"/>
                  <a:pt x="3222191" y="307887"/>
                </a:cubicBezTo>
                <a:cubicBezTo>
                  <a:pt x="3223593" y="304249"/>
                  <a:pt x="3179978" y="296995"/>
                  <a:pt x="3227953" y="297650"/>
                </a:cubicBezTo>
                <a:cubicBezTo>
                  <a:pt x="3275928" y="298306"/>
                  <a:pt x="3443572" y="313020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62781" y="222856"/>
                  <a:pt x="4184760" y="196847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61586" y="136690"/>
                  <a:pt x="4823142" y="161592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7769" y="214252"/>
                  <a:pt x="6349573" y="188998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lnTo>
                  <a:pt x="6884912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Graphic 24" descr="Footer">
            <a:extLst>
              <a:ext uri="{FF2B5EF4-FFF2-40B4-BE49-F238E27FC236}">
                <a16:creationId xmlns:a16="http://schemas.microsoft.com/office/drawing/2014/main" id="{9EBC4502-4A6A-77BC-A86C-720048C1AD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3899" y="1627071"/>
            <a:ext cx="4029075" cy="4029075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87450E-59BE-96F2-A066-F2CCE8795A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1743" y="1627071"/>
            <a:ext cx="6236243" cy="4029075"/>
          </a:xfrm>
        </p:spPr>
        <p:txBody>
          <a:bodyPr>
            <a:normAutofit fontScale="40000" lnSpcReduction="20000"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Armstrong, M. and Taylor, S., 2020.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Armstrong’s Handbook of Human Resource Management Practice.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15th ed. London: Kogan Page.</a:t>
            </a:r>
          </a:p>
          <a:p>
            <a:b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</a:br>
            <a:endParaRPr lang="en-GB" sz="2500" dirty="0"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Beardwell, J. and Thompson, A., 2017.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Human Resource Management: A Contemporary Approach.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8th ed. Harlow: Pearson Education.</a:t>
            </a:r>
          </a:p>
          <a:p>
            <a:b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</a:br>
            <a:endParaRPr lang="en-GB" sz="2500" dirty="0"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CIPD, 2023.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Recruitment: An Overview.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[online] London: Chartered Institute of Personnel and Development.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Available at: https://www.cipd.co.uk/knowledge/fundamentals/emp-law/recruitment/factsheet [Accessed 10 November 2025].</a:t>
            </a:r>
          </a:p>
          <a:p>
            <a:b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</a:br>
            <a:endParaRPr lang="en-GB" sz="2500" dirty="0"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Dessler, G., 2021.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Human Resource Management.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16th ed. Harlow: Pearson Education Limited.</a:t>
            </a:r>
          </a:p>
          <a:p>
            <a:b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</a:br>
            <a:endParaRPr lang="en-GB" sz="2500" dirty="0"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Sinek, S., 2009.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Start with Why: How Great Leaders Inspire Everyone to Take Action.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London: Penguin Books.</a:t>
            </a:r>
          </a:p>
          <a:p>
            <a:b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</a:br>
            <a:endParaRPr lang="en-GB" sz="2500" dirty="0"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TJX Europe, 2024.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About TK Maxx.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[online] Available at: https://www.tkmaxx.com/uk/en/about [Accessed 10 November 2025].</a:t>
            </a: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6955337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26594</TotalTime>
  <Words>452</Words>
  <Application>Microsoft Macintosh PowerPoint</Application>
  <PresentationFormat>Widescreen</PresentationFormat>
  <Paragraphs>81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Recruitment process </vt:lpstr>
      <vt:lpstr>Job Analysis </vt:lpstr>
      <vt:lpstr>Job Description-Project Manager </vt:lpstr>
      <vt:lpstr>PowerPoint Presentation</vt:lpstr>
      <vt:lpstr>  </vt:lpstr>
      <vt:lpstr>Panel interview  </vt:lpstr>
      <vt:lpstr>Competency-Based Interview   </vt:lpstr>
      <vt:lpstr>Appropriate Questioning Techniques  </vt:lpstr>
      <vt:lpstr>Face-to Face vs Online interviews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Jennifer Nicole Hernandez Chauca (2410851)</dc:creator>
  <cp:lastModifiedBy>Jennifer Nicole Hernandez Chauca (2410851)</cp:lastModifiedBy>
  <cp:revision>2</cp:revision>
  <dcterms:created xsi:type="dcterms:W3CDTF">2025-10-24T10:13:44Z</dcterms:created>
  <dcterms:modified xsi:type="dcterms:W3CDTF">2025-11-11T21:28:49Z</dcterms:modified>
</cp:coreProperties>
</file>