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6" r:id="rId3"/>
    <p:sldId id="264" r:id="rId4"/>
    <p:sldId id="270" r:id="rId5"/>
    <p:sldId id="258" r:id="rId6"/>
    <p:sldId id="259" r:id="rId7"/>
    <p:sldId id="266" r:id="rId8"/>
    <p:sldId id="257" r:id="rId9"/>
    <p:sldId id="267" r:id="rId10"/>
    <p:sldId id="268" r:id="rId11"/>
    <p:sldId id="263" r:id="rId12"/>
    <p:sldId id="269" r:id="rId13"/>
    <p:sldId id="271" r:id="rId14"/>
    <p:sldId id="273" r:id="rId15"/>
    <p:sldId id="260" r:id="rId16"/>
    <p:sldId id="274" r:id="rId17"/>
    <p:sldId id="275" r:id="rId18"/>
    <p:sldId id="284" r:id="rId19"/>
    <p:sldId id="261" r:id="rId20"/>
    <p:sldId id="262" r:id="rId21"/>
    <p:sldId id="282" r:id="rId22"/>
    <p:sldId id="283" r:id="rId23"/>
    <p:sldId id="287" r:id="rId24"/>
    <p:sldId id="276" r:id="rId25"/>
    <p:sldId id="27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10ADAF-783A-154B-A7BD-E08B5CFDF465}" v="1" dt="2021-02-16T08:41:20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8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7-12-08T06:19:40.576"/>
    </inkml:context>
    <inkml:brush xml:id="br0">
      <inkml:brushProperty name="width" value="0.4" units="cm"/>
      <inkml:brushProperty name="height" value="0.8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0 148,'84'-12,"-18"3,-15 9,-21 0,-9 0,0 0,10 0,-8 0,17 0,-8 0,1 0,7 0,2 0,-7 0,23 0,-23 0,16 0,-18 0,6 0,-6 0,9 0,0 0,0 0,-9 0,6 0,-6 0,0 0,6 0,-6 0,0 0,-3 0,0 0,-6 0,6 0,-9 0,0 0,9 0,-6 0,6 0,0 0,-6 0,25 0,-14 0,25 0,-25 0,14 0,-7 0,-7 0,24 0,-24 0,25 0,-15 0,15 0,-15 0,6 0,-18 0,6 0,-6 0,18 0,3 0,9 0,-9 0,-12 0,-3 0,-6 0,18 0,-6 0,15 0,-15 0,-3 0,-3 0,-15 0,-3 0,7 0,-14 0,25 0,-15 0,15 0,-6 0,0 0,6 0,-6 0,0 0,6 0,-6 0,0 0,6 0,-6 0,0 0,6 0,-6 0,18 0,-6 0,25 0,-14 0,7 0,-12 0,0 0,-16 0,14 0,-16 0,18 0,-6 0,15 0,-15 0,15 0,-15 0,6 0,-9 0,9 0,-6 0,15 0,-15 0,15 0,-15 0,6 0,-9 0,0 0,9 0,-6 0,15 0,-25 0,24 0,-24 0,35 0,-14 0,16 0,-9 0,-19 0,5 0,-7 0,-7 0,24 0,-24 0,16 0,-9 0,-9 0,6 0,-15 0,6 0,0 0,3 0,-1 0,8 0,-7 0,18 0,-7 0,26 0,-23 0,32 0,-32 0,14 0,-29 0,8 0,-7 0,-10 0,14 0,-13 0,18 0,18 0,-13 0,23 0,-26 0,17 0,-17 0,17 0,-17 0,17 0,-17 0,8 0,-20 0,17 0,-23 0,32 0,-23 0,26 0,-17 0,17 0,-17 0,17 0,-17 0,17 0,-7 0,9 0,-10 0,8 0,-7 0,9 0,0 0,-10 0,8 0,-17 0,8 0,-10 0,0 0,0 0,-10 0,8 0,-7 0,-1 0,8 0,-7 0,-1 0,8 0,-7 0,-1 0,17 0,-4 0,18 0,0 0,-10 0,-1 0,-10 0,-10 0,8 0,-7 0,9 0,9 0,-7 0,8 0,-10 0,9 0,-16 0,23 0,-23 0,17 0,-10 0,-10 0,8 0,-7 0,9 0,9 0,-7 0,17 0,-7 0,9 0,0 0,-10 0,17 0,-23 0,23 0,-16 0,9 0,9 0,-7 0,-2 0,7 0,-14 0,17 0,-1 0,-7 0,-2 0,-2 0,-17 0,-2 0,-2 0,-8 0,1 0,7 0,-8 0,20 0,-8 0,17 0,-26 0,14 0,-7 0,2 0,17 0,11 0,-4 0,13 0,-8 0,-8 0,-2 0,-2 0,-8 0,10 0,-9 0,7 0,-17 0,7 0,-18 0,7 0,-17 0,17 0,2 0,2 0,26 0,-23 0,23 0,-17 0,1 0,7 0,-17 0,17 0,-8 0,20 0,-17 0,14 0,-17 0,10 0,0 0,10 0,-17 0,23 0,-23 0,7 0,-12 0,-9 0,-9 0,16 0,-14 0,35 0,-14 0,26 0,-17 0,17 0,-17 0,7-10,-18 8,7-7,-8 9,1 0,7-10,-17 8,17-7,-17 9,17 0,-17 0,17 0,-8 0,10-10,-9 8,7-7,2 9,-7 0,14 0,-17 0,1-10,7 8,-17-7,7 9,-9 0,-9 0,16 0,-14 0,7 0,-3 0,-6 0,9 0,9 0,-6 0,6 0,-9-10,0 8,0-7,9 9,-6 0,15 0,-6 0,0 0,-12 0,-3 0,-6 0,0 0,6 0,3 0,3 0,15 0,-15 0,15 0,-6 0,9-10,-9 8,6-7,-15 9,6 0,-9 0,0 0,-9 0,6 0,-15 0,6 0,10 0,4 0,28 0,3 0,18 0,3 0,0 0,-45 0,0 0,36 0,6 0,-18 0,-3 0,-9 0,0 0,-9 0,6 0,-6 0,0 0,16 0,-14 0,25 0,-15 0,6 0,-18 0,16 0,-5 0,10 0,6 0,-6 0,0 0,-3 0,10 0,-15 0,24 0,-16 0,18 0,-6 0,6 9,0-7,-6 8,-3-10,-12 0,0 9,-6-7,6 8,0-10,12 0,3 0,6 0,-19 9,8-7,-7 8,9-10,0 0,0 0,0 9,0-7,0 8,-10-10,-1 0,-1 0,3 0,-1 0,-1 0,-1 0,3 9,9-7,-10 8,8-10,-17 0,17 0,-17 0,17 0,-26 0,23 0,-32 0,23 0,-16 0,9 0,9 0,-7 0,-2 0,7 0,-4 0,8 0,8 0,-17 0,8 0,-10 0,-10 0,8 0,2 0,-7 0,23 0,-23 0,26 0,-26 0,33 0,-40 0,30 0,-44 0,14 0,-16 0,18 0,-7 0,26 0,-4 0,8 0,8 0,-7 0,9 0,0 0,-10 0,8 0,-17 0,8 0,-10 0,9 0,-7 9,17-7,-7 8,18-10,3 0,-10 0,5 0,-17 0,1 0,-3 0,-9 0,10 0,1 0,1 0,7 0,-17 0,26 0,-14 0,16 0,-9 0,-32 0,-1 0,38 0,-38 0,0 0,33 0,-9 0,-3 0,-9 0,-9 0,7 0,-8 0,10-10,10 8,-8-17,-2 17,-2-7,-26 9,14 0,-17 0,1-10,-3 8,-9-7,19 9,-14 0,32 0,-32 0,23 0,-17 0,20 0,39-10,18-1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7-12-08T11:32:27.127"/>
    </inkml:context>
    <inkml:brush xml:id="br0">
      <inkml:brushProperty name="width" value="0.4" units="cm"/>
      <inkml:brushProperty name="height" value="0.8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0 170,'94'-70,"-34"36,-1 12,4 22,9 0,10 0,-8 0,10 0,0 0,0 0,0 0,9 0,3 0,-44 0,1 0,4 0,0 0,-3 0,0 0,-1 0,-1 0,41 0,0 0,-6 0,6 0,0 0,-16 0,14 0,-16 0,18 0,3 0,-39 0,0 0,2 0,-1 0,3 0,-1 0,-3 0,-2 0,39 0,-40 0,1 0,41 0,-36 0,-1 0,37 0,-42 0,1 0,-1 0,2 0,13 0,2 0,-7 0,-2 0,-10 0,-1 0,-1 0,0 0,3 0,1 0,5 0,1 0,2 0,-2 0,38 0,-14 0,-30 0,1 0,41 0,-37 0,1 0,-7 0,-1 0,46 0,0 0,-9 0,-38 0,0 0,47 0,-46 0,-1 0,33 0,-5 0,5 0,-11 0,11 0,-12 0,5 0,0 0,-26 0,3 0,-2 0,1 0,0 0,-1 0,46 0,0 0,0 0,-14 0,-7 0,0 0,-10 0,-16 0,1 0,46 0,-5 0,-38 0,0 0,41 0,-37 0,1 0,-7 0,-1 0,0 0,1 0,-1 0,1 0,1 0,-1 2,38 5,-5-5,5 5,-4-2,-3 2,9-5,5 5,-2 3,2-3,-7 7,7-7,-3 2,3-2,-4-5,-10 5,7-2,0 2,0-5,-7 5,9 5,-37-11,2 0,1 4,1 0,8-5,0 0,-9 4,-2 1,1-4,-1 0,-1 5,0 0,0-2,0-1,37-1,-30 8,14-10,-12 0,33 0,-23 0,23 9,0-7,-40 6,0 1,-1-5,-2-1,34 4,-38-7,1 0,46 0,-46 0,-2 0,34 0,0 0,0 0,3 0,4 0,-12 0,5 0,-12 0,5 0,-9 0,-10 0,3 0,37 0,-35 0,0 0,-8 0,-3 0,46 0,0 0,-7 0,-14 0,-7 0,7 0,-9 0,-14 0,2 0,32 0,-32 0,0 0,33 0,-39 0,0 0,3 0,2 0,8-4,2-2,7 1,1-1,-9 0,0 0,-1 1,0 1,-1 4,0 0,-4-5,0 0,1 4,-1 0,-1-4,0 1,-4 3,-1 2,0-1,1 0,4-5,1 0,0 4,0 0,-4-4,0 1,2 3,0 2,39-1,-38 0,1 0,-5 0,1 0,3 0,0 0,-5 0,-1 0,47 0,-24 0,24 0,-9 0,-29-3,1-1,-4 0,-2 1,39-4,-44 6,0 2,39-1,-28 0,1 0,-3 0,-1 0,5 0,0 0,-5 0,1 0,3 0,-1 0,-7 0,0 0,3 0,0 0,0 0,0 0,2 0,-1 0,0 0,1 0,-2 0,0 0,-4 0,-1 0,1 0,-1 0,0 0,1 0,4 0,0 0,1 0,1 0,2 0,-1 0,-3 0,-2 0,39 0,-44 0,0 0,43 0,-37 0,0 0,40 0,-19 0,0 0,7 0,9-10,-37 9,3 0,1-7,1 0,2 4,0 1,-7-1,0 1,-2-1,-1 1,3 0,0-1,-5-3,-1 0,34 0,-12-7,5 7,0 0,21 0,0 0,-9 0,-40 6,2 2,42-1,-37 0,0 0,33 0,-19 0,-10 0,-11 0,3 0,41 0,-37 0,0 0,28 0,-30 0,-1 0,34 0,-28 0,1 0,35 0,-43 0,-1 0,47 0,-5 0,-41 0,-1 0,47 0,-2 0,-19 0,9 0,12 0,-5 0,-2 0,-4 0,-3 0,0 0,0 0,7 0,0 0,0 0,-7 0,-7 0,0 0,9-10,-30 10,2-2,6-7,1-1,1 8,1 2,-7-4,-1 1,36 1,-40 1,0 2,41-1,-37 0,1 0,35 0,-40 0,0 0,-1 0,2 0,13 0,2 0,-7 0,-2 0,-11 0,0 0,4 0,0 0,-6 0,2 0,16 0,2 0,-11 0,0 0,9 0,-1 0,-8 0,-2 0,5-1,-3 2,38 8,-46-3,0 0,46 8,-36-7,-1 0,27-3,-31 5,-2 1,17 2,-19-2,0 1,33 0,10-1,-8-10,7 9,-27-7,4 8,-26-10,26 0,5 0,2 0,-5 0,-21 0,1 0,-8 0,17 0,-17 0,7 0,-27 0,32 0,-19 0,26 0,-21 9,-96 40,-30 19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75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981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3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56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203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690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85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63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373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7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2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9C849-FA1B-4807-BC26-55B99C8813E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34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Results from VO2max and Lactate Lab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3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37E33-FDC0-914F-8CB0-954F10AD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Athlete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F660F-4D78-1946-9610-C8738354A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Gender: Male</a:t>
            </a:r>
          </a:p>
          <a:p>
            <a:r>
              <a:rPr lang="en-US" dirty="0"/>
              <a:t>Age: 21</a:t>
            </a:r>
          </a:p>
          <a:p>
            <a:r>
              <a:rPr lang="en-US" dirty="0"/>
              <a:t>Height: 182cm</a:t>
            </a:r>
          </a:p>
          <a:p>
            <a:r>
              <a:rPr lang="en-US" dirty="0"/>
              <a:t>Weight: 75kg</a:t>
            </a:r>
          </a:p>
          <a:p>
            <a:r>
              <a:rPr lang="en-US" dirty="0"/>
              <a:t>Sport: Triathlon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633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650" y="1757662"/>
            <a:ext cx="11950700" cy="33426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3565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B7FA9-172C-F345-8A67-7B50D70F5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8DCE4C2-5CA0-CB4B-9697-5CCDD1C0EC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767" y="274638"/>
            <a:ext cx="5971924" cy="52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09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VO2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027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783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3111F-FD0D-EE45-9117-5B201F5E8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2472100-E8B0-334A-AD70-E0FA4A47F8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668" y="274638"/>
            <a:ext cx="6393188" cy="528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478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4286" y="1145180"/>
            <a:ext cx="5455555" cy="4371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93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8E0C04-A18F-1F44-89BC-EA3B28A6A3A0}"/>
              </a:ext>
            </a:extLst>
          </p:cNvPr>
          <p:cNvCxnSpPr>
            <a:cxnSpLocks/>
          </p:cNvCxnSpPr>
          <p:nvPr/>
        </p:nvCxnSpPr>
        <p:spPr>
          <a:xfrm flipH="1">
            <a:off x="4868333" y="3673929"/>
            <a:ext cx="3462263" cy="1270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71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8E0C04-A18F-1F44-89BC-EA3B28A6A3A0}"/>
              </a:ext>
            </a:extLst>
          </p:cNvPr>
          <p:cNvCxnSpPr>
            <a:cxnSpLocks/>
          </p:cNvCxnSpPr>
          <p:nvPr/>
        </p:nvCxnSpPr>
        <p:spPr>
          <a:xfrm flipH="1">
            <a:off x="4868333" y="3673929"/>
            <a:ext cx="3462263" cy="1270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9D6E2B4-741D-DF4C-AFEB-72FE07EB5ADC}"/>
              </a:ext>
            </a:extLst>
          </p:cNvPr>
          <p:cNvCxnSpPr>
            <a:cxnSpLocks/>
          </p:cNvCxnSpPr>
          <p:nvPr/>
        </p:nvCxnSpPr>
        <p:spPr>
          <a:xfrm>
            <a:off x="6259286" y="4520595"/>
            <a:ext cx="0" cy="635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777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 Speed v HR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0254155-376B-3D43-B9E9-345BB428566C}"/>
              </a:ext>
            </a:extLst>
          </p:cNvPr>
          <p:cNvCxnSpPr>
            <a:cxnSpLocks/>
          </p:cNvCxnSpPr>
          <p:nvPr/>
        </p:nvCxnSpPr>
        <p:spPr>
          <a:xfrm>
            <a:off x="6095999" y="3250595"/>
            <a:ext cx="0" cy="15723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E5D5147-225C-D646-A940-FE32308C5ABC}"/>
              </a:ext>
            </a:extLst>
          </p:cNvPr>
          <p:cNvCxnSpPr>
            <a:cxnSpLocks/>
          </p:cNvCxnSpPr>
          <p:nvPr/>
        </p:nvCxnSpPr>
        <p:spPr>
          <a:xfrm flipH="1">
            <a:off x="4399643" y="3250595"/>
            <a:ext cx="1696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5754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Ventilatory Threshold (Lactate Threshold)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11232"/>
            <a:ext cx="10972800" cy="30640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B867B8C-5317-D84D-B854-01F9EE78EB80}"/>
                  </a:ext>
                </a:extLst>
              </p14:cNvPr>
              <p14:cNvContentPartPr/>
              <p14:nvPr/>
            </p14:nvContentPartPr>
            <p14:xfrm>
              <a:off x="789141" y="3504323"/>
              <a:ext cx="10780200" cy="53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B867B8C-5317-D84D-B854-01F9EE78EB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17141" y="3360683"/>
                <a:ext cx="10923840" cy="340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8719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7E17-180B-5F49-A5A3-30FADF2A2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5D5A90-B451-7748-8654-32FC38CD34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2738" y="121921"/>
            <a:ext cx="6565917" cy="537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70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A16E5-5AE6-1347-AC60-3695FB2ED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C487BE-B48E-0146-867C-D116488E9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548" y="246741"/>
            <a:ext cx="7570589" cy="537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341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5952" y="297168"/>
            <a:ext cx="6513889" cy="5219396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5EA7E01-D3F8-A243-9AD8-4FEA803B3B19}"/>
              </a:ext>
            </a:extLst>
          </p:cNvPr>
          <p:cNvCxnSpPr>
            <a:cxnSpLocks/>
          </p:cNvCxnSpPr>
          <p:nvPr/>
        </p:nvCxnSpPr>
        <p:spPr>
          <a:xfrm flipH="1">
            <a:off x="5956905" y="2893786"/>
            <a:ext cx="1965476" cy="1143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53F1F86-257B-D247-8D76-440702D6FF57}"/>
              </a:ext>
            </a:extLst>
          </p:cNvPr>
          <p:cNvCxnSpPr>
            <a:cxnSpLocks/>
          </p:cNvCxnSpPr>
          <p:nvPr/>
        </p:nvCxnSpPr>
        <p:spPr>
          <a:xfrm flipH="1">
            <a:off x="6773333" y="1738690"/>
            <a:ext cx="1315357" cy="13607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41DD333-72B2-544A-B519-D8DA2E116238}"/>
              </a:ext>
            </a:extLst>
          </p:cNvPr>
          <p:cNvCxnSpPr>
            <a:cxnSpLocks/>
          </p:cNvCxnSpPr>
          <p:nvPr/>
        </p:nvCxnSpPr>
        <p:spPr>
          <a:xfrm>
            <a:off x="5956905" y="1341436"/>
            <a:ext cx="0" cy="38595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7F5CBF5-8946-7B4D-BED7-9E39994CFDDB}"/>
              </a:ext>
            </a:extLst>
          </p:cNvPr>
          <p:cNvCxnSpPr>
            <a:cxnSpLocks/>
          </p:cNvCxnSpPr>
          <p:nvPr/>
        </p:nvCxnSpPr>
        <p:spPr>
          <a:xfrm flipH="1">
            <a:off x="6879167" y="997857"/>
            <a:ext cx="1" cy="43089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009B71E8-C5BF-D344-B781-F42563E0BABD}"/>
              </a:ext>
            </a:extLst>
          </p:cNvPr>
          <p:cNvSpPr txBox="1"/>
          <p:nvPr/>
        </p:nvSpPr>
        <p:spPr>
          <a:xfrm>
            <a:off x="5179186" y="809776"/>
            <a:ext cx="1315336" cy="376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11 kph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19A309-8BED-954D-8ED7-707007F67D89}"/>
              </a:ext>
            </a:extLst>
          </p:cNvPr>
          <p:cNvSpPr txBox="1"/>
          <p:nvPr/>
        </p:nvSpPr>
        <p:spPr>
          <a:xfrm>
            <a:off x="6187001" y="58149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13kph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768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26351"/>
            <a:ext cx="10972800" cy="30640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093FC18-2820-BC48-B978-94C1955A4A45}"/>
                  </a:ext>
                </a:extLst>
              </p14:cNvPr>
              <p14:cNvContentPartPr/>
              <p14:nvPr/>
            </p14:nvContentPartPr>
            <p14:xfrm>
              <a:off x="743781" y="4055843"/>
              <a:ext cx="10708920" cy="99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093FC18-2820-BC48-B978-94C1955A4A4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1781" y="3912203"/>
                <a:ext cx="10852560" cy="38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79009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HR Zones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20896"/>
            <a:ext cx="10972800" cy="30640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09600" y="2319454"/>
            <a:ext cx="10972800" cy="1349297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09600" y="3713356"/>
            <a:ext cx="10972800" cy="535259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09600" y="4293220"/>
            <a:ext cx="10972800" cy="791736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1287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Zones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Zone 1 – up to VT/</a:t>
            </a:r>
            <a:r>
              <a:rPr lang="en-GB"/>
              <a:t>LT1 – &lt; </a:t>
            </a:r>
            <a:r>
              <a:rPr lang="en-GB" dirty="0"/>
              <a:t>167 bpm</a:t>
            </a:r>
          </a:p>
          <a:p>
            <a:r>
              <a:rPr lang="en-GB" dirty="0"/>
              <a:t>Zone 2 – between thresholds 167- 181 bpm</a:t>
            </a:r>
          </a:p>
          <a:p>
            <a:r>
              <a:rPr lang="en-GB" dirty="0"/>
              <a:t>Zone 3 – Above RCP/LT2 - &gt;181bpm</a:t>
            </a:r>
          </a:p>
        </p:txBody>
      </p:sp>
    </p:spTree>
    <p:extLst>
      <p:ext uri="{BB962C8B-B14F-4D97-AF65-F5344CB8AC3E}">
        <p14:creationId xmlns:p14="http://schemas.microsoft.com/office/powerpoint/2010/main" val="2043434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Blood Lactate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56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17638"/>
            <a:ext cx="4887683" cy="3916363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EEFEF01-61DD-4540-9F55-4A8F9412E9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17638"/>
            <a:ext cx="4787900" cy="3897090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DEAEA63-FB4C-994C-AD12-F9151B7F1045}"/>
              </a:ext>
            </a:extLst>
          </p:cNvPr>
          <p:cNvCxnSpPr>
            <a:cxnSpLocks/>
          </p:cNvCxnSpPr>
          <p:nvPr/>
        </p:nvCxnSpPr>
        <p:spPr>
          <a:xfrm flipH="1">
            <a:off x="3081262" y="1814286"/>
            <a:ext cx="1" cy="32052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C19C729-8ACE-F441-A3A6-10EAB6EAAEBE}"/>
              </a:ext>
            </a:extLst>
          </p:cNvPr>
          <p:cNvCxnSpPr>
            <a:cxnSpLocks/>
          </p:cNvCxnSpPr>
          <p:nvPr/>
        </p:nvCxnSpPr>
        <p:spPr>
          <a:xfrm>
            <a:off x="3779762" y="1693334"/>
            <a:ext cx="0" cy="3326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23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Aberystwyth 10k – average HR 184 bpm</a:t>
            </a:r>
          </a:p>
        </p:txBody>
      </p:sp>
    </p:spTree>
    <p:extLst>
      <p:ext uri="{BB962C8B-B14F-4D97-AF65-F5344CB8AC3E}">
        <p14:creationId xmlns:p14="http://schemas.microsoft.com/office/powerpoint/2010/main" val="3633079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B546796-B8FC-DA4C-8F29-83C3260516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119" y="274638"/>
            <a:ext cx="8235761" cy="5240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67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FB29E-E5F7-0242-80FC-04B8ADBA4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C851D620-CB7E-764C-90A8-2963D883D3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019" y="274638"/>
            <a:ext cx="9589962" cy="5403749"/>
          </a:xfrm>
        </p:spPr>
      </p:pic>
    </p:spTree>
    <p:extLst>
      <p:ext uri="{BB962C8B-B14F-4D97-AF65-F5344CB8AC3E}">
        <p14:creationId xmlns:p14="http://schemas.microsoft.com/office/powerpoint/2010/main" val="6614236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DBAC-3E36-904F-B8E0-03E7691B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Economy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37E832-B9A9-A040-B2D9-4470742AA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6923" y="1889881"/>
            <a:ext cx="10985478" cy="3083643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F59D4C1-730D-6A47-B2C7-000588AA6A44}"/>
              </a:ext>
            </a:extLst>
          </p:cNvPr>
          <p:cNvCxnSpPr>
            <a:cxnSpLocks/>
          </p:cNvCxnSpPr>
          <p:nvPr/>
        </p:nvCxnSpPr>
        <p:spPr>
          <a:xfrm flipH="1">
            <a:off x="10900834" y="166310"/>
            <a:ext cx="1" cy="16177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0690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DFBC5-E0F3-FB49-B392-97DECA1D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Economy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2D23BEF-35A1-5D47-9B21-88DC7A843C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500" y="1298296"/>
            <a:ext cx="7229574" cy="421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28183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537</TotalTime>
  <Words>109</Words>
  <Application>Microsoft Macintosh PowerPoint</Application>
  <PresentationFormat>Widescreen</PresentationFormat>
  <Paragraphs>26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Myriad Pro</vt:lpstr>
      <vt:lpstr>UWTSD Theme</vt:lpstr>
      <vt:lpstr>Results from VO2max and Lactate Lab</vt:lpstr>
      <vt:lpstr>Athlete</vt:lpstr>
      <vt:lpstr>PowerPoint Presentation</vt:lpstr>
      <vt:lpstr>PowerPoint Presentation</vt:lpstr>
      <vt:lpstr>VO2 vs Running Speed</vt:lpstr>
      <vt:lpstr>HR vs Running Speed</vt:lpstr>
      <vt:lpstr>PowerPoint Presentation</vt:lpstr>
      <vt:lpstr>VE vs Running Speed</vt:lpstr>
      <vt:lpstr>VE vs Running Speed</vt:lpstr>
      <vt:lpstr>VE vs Running Speed</vt:lpstr>
      <vt:lpstr>VE v Speed v HR</vt:lpstr>
      <vt:lpstr>Ventilatory Threshold (Lactate Threshold)</vt:lpstr>
      <vt:lpstr>PowerPoint Presentation</vt:lpstr>
      <vt:lpstr>PowerPoint Presentation</vt:lpstr>
      <vt:lpstr>PowerPoint Presentation</vt:lpstr>
      <vt:lpstr>PowerPoint Presentation</vt:lpstr>
      <vt:lpstr>3 HR Zones</vt:lpstr>
      <vt:lpstr>Training Zones</vt:lpstr>
      <vt:lpstr>Blood Lactate vs Running Speed</vt:lpstr>
      <vt:lpstr>PowerPoint Presentation</vt:lpstr>
      <vt:lpstr>Race data</vt:lpstr>
      <vt:lpstr>PowerPoint Presentation</vt:lpstr>
      <vt:lpstr>PowerPoint Presentation</vt:lpstr>
      <vt:lpstr>Running Economy</vt:lpstr>
      <vt:lpstr>Running Economy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Geraint Forster</dc:creator>
  <cp:lastModifiedBy>Geraint Forster</cp:lastModifiedBy>
  <cp:revision>6</cp:revision>
  <dcterms:created xsi:type="dcterms:W3CDTF">2017-12-07T13:32:36Z</dcterms:created>
  <dcterms:modified xsi:type="dcterms:W3CDTF">2021-03-01T14:38:26Z</dcterms:modified>
</cp:coreProperties>
</file>