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60" r:id="rId9"/>
    <p:sldId id="261" r:id="rId10"/>
    <p:sldId id="262" r:id="rId11"/>
    <p:sldId id="263" r:id="rId12"/>
    <p:sldId id="264"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6" d="100"/>
          <a:sy n="76" d="100"/>
        </p:scale>
        <p:origin x="917"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54FF83-7418-45E9-949D-6AF129379426}"/>
              </a:ext>
            </a:extLst>
          </p:cNvPr>
          <p:cNvSpPr txBox="1">
            <a:spLocks noGrp="1"/>
          </p:cNvSpPr>
          <p:nvPr>
            <p:ph type="ctrTitle"/>
          </p:nvPr>
        </p:nvSpPr>
        <p:spPr>
          <a:xfrm>
            <a:off x="1154951" y="1447796"/>
            <a:ext cx="8825660" cy="3329577"/>
          </a:xfrm>
        </p:spPr>
        <p:txBody>
          <a:bodyPr anchor="b"/>
          <a:lstStyle>
            <a:lvl1pPr>
              <a:defRPr sz="7200"/>
            </a:lvl1pPr>
          </a:lstStyle>
          <a:p>
            <a:pPr lvl="0"/>
            <a:r>
              <a:rPr lang="en-US"/>
              <a:t>Click to edit Master title style</a:t>
            </a:r>
          </a:p>
        </p:txBody>
      </p:sp>
      <p:sp>
        <p:nvSpPr>
          <p:cNvPr id="3" name="Subtitle 2">
            <a:extLst>
              <a:ext uri="{FF2B5EF4-FFF2-40B4-BE49-F238E27FC236}">
                <a16:creationId xmlns:a16="http://schemas.microsoft.com/office/drawing/2014/main" id="{3C88CE80-976F-4953-B26D-AF27BD201317}"/>
              </a:ext>
            </a:extLst>
          </p:cNvPr>
          <p:cNvSpPr txBox="1">
            <a:spLocks noGrp="1"/>
          </p:cNvSpPr>
          <p:nvPr>
            <p:ph type="subTitle" idx="1"/>
          </p:nvPr>
        </p:nvSpPr>
        <p:spPr>
          <a:xfrm>
            <a:off x="1154951" y="4777383"/>
            <a:ext cx="8825660" cy="861419"/>
          </a:xfrm>
        </p:spPr>
        <p:txBody>
          <a:bodyPr/>
          <a:lstStyle>
            <a:lvl1pPr marL="0" indent="0">
              <a:buNone/>
              <a:defRPr cap="all">
                <a:solidFill>
                  <a:srgbClr val="8AD0D6"/>
                </a:solidFill>
              </a:defRPr>
            </a:lvl1pPr>
          </a:lstStyle>
          <a:p>
            <a:pPr lvl="0"/>
            <a:r>
              <a:rPr lang="en-US"/>
              <a:t>Click to edit Master subtitle style</a:t>
            </a:r>
          </a:p>
        </p:txBody>
      </p:sp>
      <p:sp>
        <p:nvSpPr>
          <p:cNvPr id="4" name="Date Placeholder 3">
            <a:extLst>
              <a:ext uri="{FF2B5EF4-FFF2-40B4-BE49-F238E27FC236}">
                <a16:creationId xmlns:a16="http://schemas.microsoft.com/office/drawing/2014/main" id="{0945A42E-E19E-4E0F-8AF1-CEA2A3D991B1}"/>
              </a:ext>
            </a:extLst>
          </p:cNvPr>
          <p:cNvSpPr txBox="1">
            <a:spLocks noGrp="1"/>
          </p:cNvSpPr>
          <p:nvPr>
            <p:ph type="dt" sz="half" idx="7"/>
          </p:nvPr>
        </p:nvSpPr>
        <p:spPr/>
        <p:txBody>
          <a:bodyPr/>
          <a:lstStyle>
            <a:lvl1pPr>
              <a:defRPr/>
            </a:lvl1pPr>
          </a:lstStyle>
          <a:p>
            <a:pPr lvl="0"/>
            <a:fld id="{4483E65F-DE1D-4FD2-B7C6-484D3ED0142A}" type="datetime1">
              <a:rPr lang="en-GB"/>
              <a:pPr lvl="0"/>
              <a:t>09/12/2021</a:t>
            </a:fld>
            <a:endParaRPr lang="en-GB"/>
          </a:p>
        </p:txBody>
      </p:sp>
      <p:sp>
        <p:nvSpPr>
          <p:cNvPr id="5" name="Footer Placeholder 4">
            <a:extLst>
              <a:ext uri="{FF2B5EF4-FFF2-40B4-BE49-F238E27FC236}">
                <a16:creationId xmlns:a16="http://schemas.microsoft.com/office/drawing/2014/main" id="{888C9385-8402-415E-B72F-30AC43CE1530}"/>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9C16F2E2-88B4-4525-B88C-A95FD05DA813}"/>
              </a:ext>
            </a:extLst>
          </p:cNvPr>
          <p:cNvSpPr txBox="1">
            <a:spLocks noGrp="1"/>
          </p:cNvSpPr>
          <p:nvPr>
            <p:ph type="sldNum" sz="quarter" idx="8"/>
          </p:nvPr>
        </p:nvSpPr>
        <p:spPr/>
        <p:txBody>
          <a:bodyPr/>
          <a:lstStyle>
            <a:lvl1pPr>
              <a:defRPr/>
            </a:lvl1pPr>
          </a:lstStyle>
          <a:p>
            <a:pPr lvl="0"/>
            <a:fld id="{3DF9CF56-702B-452F-9FEB-DB73B6946328}" type="slidenum">
              <a:t>‹#›</a:t>
            </a:fld>
            <a:endParaRPr lang="en-GB"/>
          </a:p>
        </p:txBody>
      </p:sp>
    </p:spTree>
    <p:extLst>
      <p:ext uri="{BB962C8B-B14F-4D97-AF65-F5344CB8AC3E}">
        <p14:creationId xmlns:p14="http://schemas.microsoft.com/office/powerpoint/2010/main" val="1284417662"/>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98A4C6-7358-4741-9C0D-B2F5650659BF}"/>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87434B70-BE62-4963-BB32-B72BF8D23F5B}"/>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3AAD2A3-E9E9-456C-8FC4-032AC2668D4E}"/>
              </a:ext>
            </a:extLst>
          </p:cNvPr>
          <p:cNvSpPr txBox="1">
            <a:spLocks noGrp="1"/>
          </p:cNvSpPr>
          <p:nvPr>
            <p:ph type="dt" sz="half" idx="7"/>
          </p:nvPr>
        </p:nvSpPr>
        <p:spPr/>
        <p:txBody>
          <a:bodyPr/>
          <a:lstStyle>
            <a:lvl1pPr>
              <a:defRPr/>
            </a:lvl1pPr>
          </a:lstStyle>
          <a:p>
            <a:pPr lvl="0"/>
            <a:fld id="{36B21102-11FD-42CA-8A1E-D2FAFDA67E7E}" type="datetime1">
              <a:rPr lang="en-GB"/>
              <a:pPr lvl="0"/>
              <a:t>09/12/2021</a:t>
            </a:fld>
            <a:endParaRPr lang="en-GB"/>
          </a:p>
        </p:txBody>
      </p:sp>
      <p:sp>
        <p:nvSpPr>
          <p:cNvPr id="5" name="Footer Placeholder 4">
            <a:extLst>
              <a:ext uri="{FF2B5EF4-FFF2-40B4-BE49-F238E27FC236}">
                <a16:creationId xmlns:a16="http://schemas.microsoft.com/office/drawing/2014/main" id="{C1A6582F-BA16-42B4-91EC-34A3AA367238}"/>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A5308C3F-89C8-4121-A06A-3F8B09A3C5EC}"/>
              </a:ext>
            </a:extLst>
          </p:cNvPr>
          <p:cNvSpPr txBox="1">
            <a:spLocks noGrp="1"/>
          </p:cNvSpPr>
          <p:nvPr>
            <p:ph type="sldNum" sz="quarter" idx="8"/>
          </p:nvPr>
        </p:nvSpPr>
        <p:spPr/>
        <p:txBody>
          <a:bodyPr/>
          <a:lstStyle>
            <a:lvl1pPr>
              <a:defRPr/>
            </a:lvl1pPr>
          </a:lstStyle>
          <a:p>
            <a:pPr lvl="0"/>
            <a:fld id="{79E05468-6456-4C09-A54D-99D585200B35}" type="slidenum">
              <a:t>‹#›</a:t>
            </a:fld>
            <a:endParaRPr lang="en-GB"/>
          </a:p>
        </p:txBody>
      </p:sp>
    </p:spTree>
    <p:extLst>
      <p:ext uri="{BB962C8B-B14F-4D97-AF65-F5344CB8AC3E}">
        <p14:creationId xmlns:p14="http://schemas.microsoft.com/office/powerpoint/2010/main" val="207290963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198FF1-F5ED-49CF-AE83-1E5C56523A79}"/>
              </a:ext>
            </a:extLst>
          </p:cNvPr>
          <p:cNvSpPr txBox="1">
            <a:spLocks noGrp="1"/>
          </p:cNvSpPr>
          <p:nvPr>
            <p:ph type="title"/>
          </p:nvPr>
        </p:nvSpPr>
        <p:spPr>
          <a:xfrm>
            <a:off x="1154960" y="2861733"/>
            <a:ext cx="8825660" cy="1915649"/>
          </a:xfrm>
        </p:spPr>
        <p:txBody>
          <a:bodyPr anchor="b"/>
          <a:lstStyle>
            <a:lvl1pPr>
              <a:defRPr sz="4000"/>
            </a:lvl1pPr>
          </a:lstStyle>
          <a:p>
            <a:pPr lvl="0"/>
            <a:r>
              <a:rPr lang="en-US"/>
              <a:t>Click to edit Master title style</a:t>
            </a:r>
          </a:p>
        </p:txBody>
      </p:sp>
      <p:sp>
        <p:nvSpPr>
          <p:cNvPr id="3" name="Text Placeholder 2">
            <a:extLst>
              <a:ext uri="{FF2B5EF4-FFF2-40B4-BE49-F238E27FC236}">
                <a16:creationId xmlns:a16="http://schemas.microsoft.com/office/drawing/2014/main" id="{4A12901D-4EC0-4BD4-A05E-DC3E390F0E7E}"/>
              </a:ext>
            </a:extLst>
          </p:cNvPr>
          <p:cNvSpPr txBox="1">
            <a:spLocks noGrp="1"/>
          </p:cNvSpPr>
          <p:nvPr>
            <p:ph type="body" idx="1"/>
          </p:nvPr>
        </p:nvSpPr>
        <p:spPr>
          <a:xfrm>
            <a:off x="1154951" y="4777383"/>
            <a:ext cx="8825660" cy="860395"/>
          </a:xfrm>
        </p:spPr>
        <p:txBody>
          <a:bodyPr/>
          <a:lstStyle>
            <a:lvl1pPr marL="0" indent="0">
              <a:buNone/>
              <a:defRPr cap="all">
                <a:solidFill>
                  <a:srgbClr val="8AD0D6"/>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4699347F-9583-4041-9CD4-007930D34D7A}"/>
              </a:ext>
            </a:extLst>
          </p:cNvPr>
          <p:cNvSpPr txBox="1">
            <a:spLocks noGrp="1"/>
          </p:cNvSpPr>
          <p:nvPr>
            <p:ph type="dt" sz="half" idx="7"/>
          </p:nvPr>
        </p:nvSpPr>
        <p:spPr/>
        <p:txBody>
          <a:bodyPr/>
          <a:lstStyle>
            <a:lvl1pPr>
              <a:defRPr/>
            </a:lvl1pPr>
          </a:lstStyle>
          <a:p>
            <a:pPr lvl="0"/>
            <a:fld id="{2AF89CFF-861F-4937-97F7-DCB083BCEE85}" type="datetime1">
              <a:rPr lang="en-GB"/>
              <a:pPr lvl="0"/>
              <a:t>09/12/2021</a:t>
            </a:fld>
            <a:endParaRPr lang="en-GB"/>
          </a:p>
        </p:txBody>
      </p:sp>
      <p:sp>
        <p:nvSpPr>
          <p:cNvPr id="5" name="Footer Placeholder 4">
            <a:extLst>
              <a:ext uri="{FF2B5EF4-FFF2-40B4-BE49-F238E27FC236}">
                <a16:creationId xmlns:a16="http://schemas.microsoft.com/office/drawing/2014/main" id="{56479270-9175-4D02-B193-8E9AB8471916}"/>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37722D81-98D0-42B6-AD4E-DEAAB2E37179}"/>
              </a:ext>
            </a:extLst>
          </p:cNvPr>
          <p:cNvSpPr txBox="1">
            <a:spLocks noGrp="1"/>
          </p:cNvSpPr>
          <p:nvPr>
            <p:ph type="sldNum" sz="quarter" idx="8"/>
          </p:nvPr>
        </p:nvSpPr>
        <p:spPr/>
        <p:txBody>
          <a:bodyPr/>
          <a:lstStyle>
            <a:lvl1pPr>
              <a:defRPr/>
            </a:lvl1pPr>
          </a:lstStyle>
          <a:p>
            <a:pPr lvl="0"/>
            <a:fld id="{5CFE9805-7139-49CD-BD58-32A5EE74B8A8}" type="slidenum">
              <a:t>‹#›</a:t>
            </a:fld>
            <a:endParaRPr lang="en-GB"/>
          </a:p>
        </p:txBody>
      </p:sp>
    </p:spTree>
    <p:extLst>
      <p:ext uri="{BB962C8B-B14F-4D97-AF65-F5344CB8AC3E}">
        <p14:creationId xmlns:p14="http://schemas.microsoft.com/office/powerpoint/2010/main" val="36501661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5EE12F-F11D-4CF9-AD9C-CC0ED17E0CAD}"/>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70B99492-B109-4252-A413-A94875E1BDE6}"/>
              </a:ext>
            </a:extLst>
          </p:cNvPr>
          <p:cNvSpPr txBox="1">
            <a:spLocks noGrp="1"/>
          </p:cNvSpPr>
          <p:nvPr>
            <p:ph idx="1"/>
          </p:nvPr>
        </p:nvSpPr>
        <p:spPr>
          <a:xfrm>
            <a:off x="1103315" y="2060572"/>
            <a:ext cx="4396334" cy="4195760"/>
          </a:xfrm>
        </p:spPr>
        <p:txBody>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B37B338-B006-46FC-B1F6-A99FC9F743D0}"/>
              </a:ext>
            </a:extLst>
          </p:cNvPr>
          <p:cNvSpPr txBox="1">
            <a:spLocks noGrp="1"/>
          </p:cNvSpPr>
          <p:nvPr>
            <p:ph idx="2"/>
          </p:nvPr>
        </p:nvSpPr>
        <p:spPr>
          <a:xfrm>
            <a:off x="5654494" y="2056092"/>
            <a:ext cx="4396343" cy="4200241"/>
          </a:xfrm>
        </p:spPr>
        <p:txBody>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3CD0A377-EA92-4F03-AD59-A024F731E6A3}"/>
              </a:ext>
            </a:extLst>
          </p:cNvPr>
          <p:cNvSpPr txBox="1">
            <a:spLocks noGrp="1"/>
          </p:cNvSpPr>
          <p:nvPr>
            <p:ph type="dt" sz="half" idx="7"/>
          </p:nvPr>
        </p:nvSpPr>
        <p:spPr/>
        <p:txBody>
          <a:bodyPr/>
          <a:lstStyle>
            <a:lvl1pPr>
              <a:defRPr/>
            </a:lvl1pPr>
          </a:lstStyle>
          <a:p>
            <a:pPr lvl="0"/>
            <a:fld id="{5266BD4E-5C4D-47E0-A744-F5AB34359923}" type="datetime1">
              <a:rPr lang="en-GB"/>
              <a:pPr lvl="0"/>
              <a:t>09/12/2021</a:t>
            </a:fld>
            <a:endParaRPr lang="en-GB"/>
          </a:p>
        </p:txBody>
      </p:sp>
      <p:sp>
        <p:nvSpPr>
          <p:cNvPr id="6" name="Footer Placeholder 5">
            <a:extLst>
              <a:ext uri="{FF2B5EF4-FFF2-40B4-BE49-F238E27FC236}">
                <a16:creationId xmlns:a16="http://schemas.microsoft.com/office/drawing/2014/main" id="{1274D759-CE02-4BC9-BF7B-0358FF5C489F}"/>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0669F977-1E2C-4886-AF1B-DC9640671755}"/>
              </a:ext>
            </a:extLst>
          </p:cNvPr>
          <p:cNvSpPr txBox="1">
            <a:spLocks noGrp="1"/>
          </p:cNvSpPr>
          <p:nvPr>
            <p:ph type="sldNum" sz="quarter" idx="8"/>
          </p:nvPr>
        </p:nvSpPr>
        <p:spPr/>
        <p:txBody>
          <a:bodyPr/>
          <a:lstStyle>
            <a:lvl1pPr>
              <a:defRPr/>
            </a:lvl1pPr>
          </a:lstStyle>
          <a:p>
            <a:pPr lvl="0"/>
            <a:fld id="{7129124C-0B86-4F90-BFF3-D8B47227FA73}" type="slidenum">
              <a:t>‹#›</a:t>
            </a:fld>
            <a:endParaRPr lang="en-GB"/>
          </a:p>
        </p:txBody>
      </p:sp>
    </p:spTree>
    <p:extLst>
      <p:ext uri="{BB962C8B-B14F-4D97-AF65-F5344CB8AC3E}">
        <p14:creationId xmlns:p14="http://schemas.microsoft.com/office/powerpoint/2010/main" val="33789219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E458F-7852-4606-804E-5ED23EF88D84}"/>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E52AD7D8-2226-472E-A131-81E1EA566CE9}"/>
              </a:ext>
            </a:extLst>
          </p:cNvPr>
          <p:cNvSpPr txBox="1">
            <a:spLocks noGrp="1"/>
          </p:cNvSpPr>
          <p:nvPr>
            <p:ph type="body" idx="1"/>
          </p:nvPr>
        </p:nvSpPr>
        <p:spPr>
          <a:xfrm>
            <a:off x="1103315" y="1904996"/>
            <a:ext cx="4396334"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4" name="Content Placeholder 3">
            <a:extLst>
              <a:ext uri="{FF2B5EF4-FFF2-40B4-BE49-F238E27FC236}">
                <a16:creationId xmlns:a16="http://schemas.microsoft.com/office/drawing/2014/main" id="{AE877EEF-EE71-479F-9970-0C81E870FAA1}"/>
              </a:ext>
            </a:extLst>
          </p:cNvPr>
          <p:cNvSpPr txBox="1">
            <a:spLocks noGrp="1"/>
          </p:cNvSpPr>
          <p:nvPr>
            <p:ph idx="2"/>
          </p:nvPr>
        </p:nvSpPr>
        <p:spPr>
          <a:xfrm>
            <a:off x="1103315" y="2514600"/>
            <a:ext cx="4396334" cy="3741733"/>
          </a:xfrm>
        </p:spPr>
        <p:txBody>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423624C-D8ED-41C7-BD7E-15AD27A492AF}"/>
              </a:ext>
            </a:extLst>
          </p:cNvPr>
          <p:cNvSpPr txBox="1">
            <a:spLocks noGrp="1"/>
          </p:cNvSpPr>
          <p:nvPr>
            <p:ph type="body" idx="3"/>
          </p:nvPr>
        </p:nvSpPr>
        <p:spPr>
          <a:xfrm>
            <a:off x="5654494" y="1904996"/>
            <a:ext cx="4396334"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6" name="Content Placeholder 5">
            <a:extLst>
              <a:ext uri="{FF2B5EF4-FFF2-40B4-BE49-F238E27FC236}">
                <a16:creationId xmlns:a16="http://schemas.microsoft.com/office/drawing/2014/main" id="{145841D2-89E5-42FE-8082-9955A46E03AB}"/>
              </a:ext>
            </a:extLst>
          </p:cNvPr>
          <p:cNvSpPr txBox="1">
            <a:spLocks noGrp="1"/>
          </p:cNvSpPr>
          <p:nvPr>
            <p:ph idx="4"/>
          </p:nvPr>
        </p:nvSpPr>
        <p:spPr>
          <a:xfrm>
            <a:off x="5654494" y="2514600"/>
            <a:ext cx="4396334" cy="3741733"/>
          </a:xfrm>
        </p:spPr>
        <p:txBody>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0BB6533-FB54-464D-9076-F0EFC5B8F32F}"/>
              </a:ext>
            </a:extLst>
          </p:cNvPr>
          <p:cNvSpPr txBox="1">
            <a:spLocks noGrp="1"/>
          </p:cNvSpPr>
          <p:nvPr>
            <p:ph type="dt" sz="half" idx="7"/>
          </p:nvPr>
        </p:nvSpPr>
        <p:spPr/>
        <p:txBody>
          <a:bodyPr/>
          <a:lstStyle>
            <a:lvl1pPr>
              <a:defRPr/>
            </a:lvl1pPr>
          </a:lstStyle>
          <a:p>
            <a:pPr lvl="0"/>
            <a:fld id="{4B6D2B1C-E7C0-43EA-9562-6960B10BC647}" type="datetime1">
              <a:rPr lang="en-GB"/>
              <a:pPr lvl="0"/>
              <a:t>09/12/2021</a:t>
            </a:fld>
            <a:endParaRPr lang="en-GB"/>
          </a:p>
        </p:txBody>
      </p:sp>
      <p:sp>
        <p:nvSpPr>
          <p:cNvPr id="8" name="Footer Placeholder 7">
            <a:extLst>
              <a:ext uri="{FF2B5EF4-FFF2-40B4-BE49-F238E27FC236}">
                <a16:creationId xmlns:a16="http://schemas.microsoft.com/office/drawing/2014/main" id="{DF938FE1-530F-46D2-BBBD-6031287AB569}"/>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CC9300CA-5895-44AC-92DF-1B9F1AFA9098}"/>
              </a:ext>
            </a:extLst>
          </p:cNvPr>
          <p:cNvSpPr txBox="1">
            <a:spLocks noGrp="1"/>
          </p:cNvSpPr>
          <p:nvPr>
            <p:ph type="sldNum" sz="quarter" idx="8"/>
          </p:nvPr>
        </p:nvSpPr>
        <p:spPr/>
        <p:txBody>
          <a:bodyPr/>
          <a:lstStyle>
            <a:lvl1pPr>
              <a:defRPr/>
            </a:lvl1pPr>
          </a:lstStyle>
          <a:p>
            <a:pPr lvl="0"/>
            <a:fld id="{D3FB5CEA-2591-41E8-9A36-7022A61180E9}" type="slidenum">
              <a:t>‹#›</a:t>
            </a:fld>
            <a:endParaRPr lang="en-GB"/>
          </a:p>
        </p:txBody>
      </p:sp>
    </p:spTree>
    <p:extLst>
      <p:ext uri="{BB962C8B-B14F-4D97-AF65-F5344CB8AC3E}">
        <p14:creationId xmlns:p14="http://schemas.microsoft.com/office/powerpoint/2010/main" val="7393363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9E941B-964A-4312-873E-2EEB8BFFFBC1}"/>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4311C23D-8ABC-4F84-9FFD-C8DCEF3D2B3E}"/>
              </a:ext>
            </a:extLst>
          </p:cNvPr>
          <p:cNvSpPr txBox="1">
            <a:spLocks noGrp="1"/>
          </p:cNvSpPr>
          <p:nvPr>
            <p:ph type="dt" sz="half" idx="7"/>
          </p:nvPr>
        </p:nvSpPr>
        <p:spPr/>
        <p:txBody>
          <a:bodyPr/>
          <a:lstStyle>
            <a:lvl1pPr>
              <a:defRPr/>
            </a:lvl1pPr>
          </a:lstStyle>
          <a:p>
            <a:pPr lvl="0"/>
            <a:fld id="{BAF60636-FB98-40F6-9516-8937D18D4557}" type="datetime1">
              <a:rPr lang="en-GB"/>
              <a:pPr lvl="0"/>
              <a:t>09/12/2021</a:t>
            </a:fld>
            <a:endParaRPr lang="en-GB"/>
          </a:p>
        </p:txBody>
      </p:sp>
      <p:sp>
        <p:nvSpPr>
          <p:cNvPr id="4" name="Footer Placeholder 3">
            <a:extLst>
              <a:ext uri="{FF2B5EF4-FFF2-40B4-BE49-F238E27FC236}">
                <a16:creationId xmlns:a16="http://schemas.microsoft.com/office/drawing/2014/main" id="{1EE7180E-0C03-4C1F-A5AF-22F9AAB97ADB}"/>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103C5310-EAD6-4EBE-8877-B60007369453}"/>
              </a:ext>
            </a:extLst>
          </p:cNvPr>
          <p:cNvSpPr txBox="1">
            <a:spLocks noGrp="1"/>
          </p:cNvSpPr>
          <p:nvPr>
            <p:ph type="sldNum" sz="quarter" idx="8"/>
          </p:nvPr>
        </p:nvSpPr>
        <p:spPr/>
        <p:txBody>
          <a:bodyPr/>
          <a:lstStyle>
            <a:lvl1pPr>
              <a:defRPr/>
            </a:lvl1pPr>
          </a:lstStyle>
          <a:p>
            <a:pPr lvl="0"/>
            <a:fld id="{EBCA6943-465A-46AF-BE02-8AC0FFBB021F}" type="slidenum">
              <a:t>‹#›</a:t>
            </a:fld>
            <a:endParaRPr lang="en-GB"/>
          </a:p>
        </p:txBody>
      </p:sp>
    </p:spTree>
    <p:extLst>
      <p:ext uri="{BB962C8B-B14F-4D97-AF65-F5344CB8AC3E}">
        <p14:creationId xmlns:p14="http://schemas.microsoft.com/office/powerpoint/2010/main" val="17444309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E8EE5D6-D75D-4ADB-BCCC-4557A686D15C}"/>
              </a:ext>
            </a:extLst>
          </p:cNvPr>
          <p:cNvSpPr txBox="1">
            <a:spLocks noGrp="1"/>
          </p:cNvSpPr>
          <p:nvPr>
            <p:ph type="dt" sz="half" idx="7"/>
          </p:nvPr>
        </p:nvSpPr>
        <p:spPr/>
        <p:txBody>
          <a:bodyPr/>
          <a:lstStyle>
            <a:lvl1pPr>
              <a:defRPr/>
            </a:lvl1pPr>
          </a:lstStyle>
          <a:p>
            <a:pPr lvl="0"/>
            <a:fld id="{1D9D29EA-D20A-4C0A-93E0-7688D9D24902}" type="datetime1">
              <a:rPr lang="en-GB"/>
              <a:pPr lvl="0"/>
              <a:t>09/12/2021</a:t>
            </a:fld>
            <a:endParaRPr lang="en-GB"/>
          </a:p>
        </p:txBody>
      </p:sp>
      <p:sp>
        <p:nvSpPr>
          <p:cNvPr id="3" name="Footer Placeholder 2">
            <a:extLst>
              <a:ext uri="{FF2B5EF4-FFF2-40B4-BE49-F238E27FC236}">
                <a16:creationId xmlns:a16="http://schemas.microsoft.com/office/drawing/2014/main" id="{B892AC5D-66B0-443D-BA3A-CAA316AE6792}"/>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E08843F5-2615-4286-B1B3-9DE63E0DFE49}"/>
              </a:ext>
            </a:extLst>
          </p:cNvPr>
          <p:cNvSpPr txBox="1">
            <a:spLocks noGrp="1"/>
          </p:cNvSpPr>
          <p:nvPr>
            <p:ph type="sldNum" sz="quarter" idx="8"/>
          </p:nvPr>
        </p:nvSpPr>
        <p:spPr/>
        <p:txBody>
          <a:bodyPr/>
          <a:lstStyle>
            <a:lvl1pPr>
              <a:defRPr/>
            </a:lvl1pPr>
          </a:lstStyle>
          <a:p>
            <a:pPr lvl="0"/>
            <a:fld id="{90AA495A-374C-454F-B6BA-037DE4EB1D4E}" type="slidenum">
              <a:t>‹#›</a:t>
            </a:fld>
            <a:endParaRPr lang="en-GB"/>
          </a:p>
        </p:txBody>
      </p:sp>
    </p:spTree>
    <p:extLst>
      <p:ext uri="{BB962C8B-B14F-4D97-AF65-F5344CB8AC3E}">
        <p14:creationId xmlns:p14="http://schemas.microsoft.com/office/powerpoint/2010/main" val="25760009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F8600-8E43-4B64-9A67-4C9E822AA095}"/>
              </a:ext>
            </a:extLst>
          </p:cNvPr>
          <p:cNvSpPr txBox="1">
            <a:spLocks noGrp="1"/>
          </p:cNvSpPr>
          <p:nvPr>
            <p:ph type="title"/>
          </p:nvPr>
        </p:nvSpPr>
        <p:spPr>
          <a:xfrm>
            <a:off x="1154951" y="1447796"/>
            <a:ext cx="3401065" cy="1447796"/>
          </a:xfrm>
        </p:spPr>
        <p:txBody>
          <a:bodyPr anchor="b"/>
          <a:lstStyle>
            <a:lvl1pPr>
              <a:defRPr sz="2400"/>
            </a:lvl1pPr>
          </a:lstStyle>
          <a:p>
            <a:pPr lvl="0"/>
            <a:r>
              <a:rPr lang="en-US"/>
              <a:t>Click to edit Master title style</a:t>
            </a:r>
          </a:p>
        </p:txBody>
      </p:sp>
      <p:sp>
        <p:nvSpPr>
          <p:cNvPr id="3" name="Content Placeholder 2">
            <a:extLst>
              <a:ext uri="{FF2B5EF4-FFF2-40B4-BE49-F238E27FC236}">
                <a16:creationId xmlns:a16="http://schemas.microsoft.com/office/drawing/2014/main" id="{65605CA6-5EC6-443D-90D4-BF30CF525896}"/>
              </a:ext>
            </a:extLst>
          </p:cNvPr>
          <p:cNvSpPr txBox="1">
            <a:spLocks noGrp="1"/>
          </p:cNvSpPr>
          <p:nvPr>
            <p:ph idx="1"/>
          </p:nvPr>
        </p:nvSpPr>
        <p:spPr>
          <a:xfrm>
            <a:off x="4784616" y="1447796"/>
            <a:ext cx="5195995" cy="4572000"/>
          </a:xfrm>
        </p:spPr>
        <p:txBody>
          <a:bodyPr anchor="ct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9C7EDDB-BFEE-413E-85F2-A4C721CB0174}"/>
              </a:ext>
            </a:extLst>
          </p:cNvPr>
          <p:cNvSpPr txBox="1">
            <a:spLocks noGrp="1"/>
          </p:cNvSpPr>
          <p:nvPr>
            <p:ph type="body" idx="2"/>
          </p:nvPr>
        </p:nvSpPr>
        <p:spPr>
          <a:xfrm>
            <a:off x="1154951" y="3129277"/>
            <a:ext cx="3401065" cy="2895603"/>
          </a:xfrm>
        </p:spPr>
        <p:txBody>
          <a:bodyPr/>
          <a:lstStyle>
            <a:lvl1pPr marL="0" indent="0">
              <a:buNone/>
              <a:defRPr sz="1400"/>
            </a:lvl1pPr>
          </a:lstStyle>
          <a:p>
            <a:pPr lvl="0"/>
            <a:r>
              <a:rPr lang="en-US"/>
              <a:t>Click to edit Master text styles</a:t>
            </a:r>
          </a:p>
        </p:txBody>
      </p:sp>
      <p:sp>
        <p:nvSpPr>
          <p:cNvPr id="5" name="Date Placeholder 4">
            <a:extLst>
              <a:ext uri="{FF2B5EF4-FFF2-40B4-BE49-F238E27FC236}">
                <a16:creationId xmlns:a16="http://schemas.microsoft.com/office/drawing/2014/main" id="{C72A732E-4016-4934-B6F3-658E83AEEC31}"/>
              </a:ext>
            </a:extLst>
          </p:cNvPr>
          <p:cNvSpPr txBox="1">
            <a:spLocks noGrp="1"/>
          </p:cNvSpPr>
          <p:nvPr>
            <p:ph type="dt" sz="half" idx="7"/>
          </p:nvPr>
        </p:nvSpPr>
        <p:spPr/>
        <p:txBody>
          <a:bodyPr/>
          <a:lstStyle>
            <a:lvl1pPr>
              <a:defRPr/>
            </a:lvl1pPr>
          </a:lstStyle>
          <a:p>
            <a:pPr lvl="0"/>
            <a:fld id="{AE60CF2B-925D-4A7C-8374-EBA109A4CDF9}" type="datetime1">
              <a:rPr lang="en-GB"/>
              <a:pPr lvl="0"/>
              <a:t>09/12/2021</a:t>
            </a:fld>
            <a:endParaRPr lang="en-GB"/>
          </a:p>
        </p:txBody>
      </p:sp>
      <p:sp>
        <p:nvSpPr>
          <p:cNvPr id="6" name="Footer Placeholder 5">
            <a:extLst>
              <a:ext uri="{FF2B5EF4-FFF2-40B4-BE49-F238E27FC236}">
                <a16:creationId xmlns:a16="http://schemas.microsoft.com/office/drawing/2014/main" id="{8B8B5C89-A7FA-4EDF-8B44-D3455F572A74}"/>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25A07187-A945-434B-85E9-8FC674927F32}"/>
              </a:ext>
            </a:extLst>
          </p:cNvPr>
          <p:cNvSpPr txBox="1">
            <a:spLocks noGrp="1"/>
          </p:cNvSpPr>
          <p:nvPr>
            <p:ph type="sldNum" sz="quarter" idx="8"/>
          </p:nvPr>
        </p:nvSpPr>
        <p:spPr/>
        <p:txBody>
          <a:bodyPr/>
          <a:lstStyle>
            <a:lvl1pPr>
              <a:defRPr/>
            </a:lvl1pPr>
          </a:lstStyle>
          <a:p>
            <a:pPr lvl="0"/>
            <a:fld id="{3E03F4A5-563E-4FCA-AA66-1D3775E3BD1A}" type="slidenum">
              <a:t>‹#›</a:t>
            </a:fld>
            <a:endParaRPr lang="en-GB"/>
          </a:p>
        </p:txBody>
      </p:sp>
    </p:spTree>
    <p:extLst>
      <p:ext uri="{BB962C8B-B14F-4D97-AF65-F5344CB8AC3E}">
        <p14:creationId xmlns:p14="http://schemas.microsoft.com/office/powerpoint/2010/main" val="25732457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C2AE3-B69F-48E0-8D17-FFFFBE8746BD}"/>
              </a:ext>
            </a:extLst>
          </p:cNvPr>
          <p:cNvSpPr txBox="1">
            <a:spLocks noGrp="1"/>
          </p:cNvSpPr>
          <p:nvPr>
            <p:ph type="title"/>
          </p:nvPr>
        </p:nvSpPr>
        <p:spPr>
          <a:xfrm>
            <a:off x="1153908" y="1854192"/>
            <a:ext cx="5092906" cy="1574807"/>
          </a:xfrm>
        </p:spPr>
        <p:txBody>
          <a:bodyPr anchor="b">
            <a:normAutofit/>
          </a:bodyPr>
          <a:lstStyle>
            <a:lvl1pPr>
              <a:defRPr sz="3600"/>
            </a:lvl1pPr>
          </a:lstStyle>
          <a:p>
            <a:pPr lvl="0"/>
            <a:r>
              <a:rPr lang="en-US"/>
              <a:t>Click to edit Master title style</a:t>
            </a:r>
          </a:p>
        </p:txBody>
      </p:sp>
      <p:sp>
        <p:nvSpPr>
          <p:cNvPr id="3" name="Picture Placeholder 2">
            <a:extLst>
              <a:ext uri="{FF2B5EF4-FFF2-40B4-BE49-F238E27FC236}">
                <a16:creationId xmlns:a16="http://schemas.microsoft.com/office/drawing/2014/main" id="{A5AB0DFC-C3F8-4F26-87A8-F674C3608940}"/>
              </a:ext>
            </a:extLst>
          </p:cNvPr>
          <p:cNvSpPr txBox="1">
            <a:spLocks noGrp="1"/>
          </p:cNvSpPr>
          <p:nvPr>
            <p:ph type="pic" idx="1"/>
          </p:nvPr>
        </p:nvSpPr>
        <p:spPr>
          <a:xfrm>
            <a:off x="6949549" y="1143000"/>
            <a:ext cx="3200400" cy="4572000"/>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4" name="Text Placeholder 3">
            <a:extLst>
              <a:ext uri="{FF2B5EF4-FFF2-40B4-BE49-F238E27FC236}">
                <a16:creationId xmlns:a16="http://schemas.microsoft.com/office/drawing/2014/main" id="{EAA9C544-93A1-4E12-AEEB-1AF0AE1F2F1D}"/>
              </a:ext>
            </a:extLst>
          </p:cNvPr>
          <p:cNvSpPr txBox="1">
            <a:spLocks noGrp="1"/>
          </p:cNvSpPr>
          <p:nvPr>
            <p:ph type="body" idx="2"/>
          </p:nvPr>
        </p:nvSpPr>
        <p:spPr>
          <a:xfrm>
            <a:off x="1154951" y="3657600"/>
            <a:ext cx="5084978" cy="1371600"/>
          </a:xfrm>
        </p:spPr>
        <p:txBody>
          <a:bodyPr/>
          <a:lstStyle>
            <a:lvl1pPr marL="0" indent="0">
              <a:buNone/>
              <a:defRPr sz="1400"/>
            </a:lvl1pPr>
          </a:lstStyle>
          <a:p>
            <a:pPr lvl="0"/>
            <a:r>
              <a:rPr lang="en-US"/>
              <a:t>Click to edit Master text styles</a:t>
            </a:r>
          </a:p>
        </p:txBody>
      </p:sp>
      <p:sp>
        <p:nvSpPr>
          <p:cNvPr id="5" name="Date Placeholder 4">
            <a:extLst>
              <a:ext uri="{FF2B5EF4-FFF2-40B4-BE49-F238E27FC236}">
                <a16:creationId xmlns:a16="http://schemas.microsoft.com/office/drawing/2014/main" id="{C9987BF1-F11B-43D7-B8E9-1E1117111FCA}"/>
              </a:ext>
            </a:extLst>
          </p:cNvPr>
          <p:cNvSpPr txBox="1">
            <a:spLocks noGrp="1"/>
          </p:cNvSpPr>
          <p:nvPr>
            <p:ph type="dt" sz="half" idx="7"/>
          </p:nvPr>
        </p:nvSpPr>
        <p:spPr/>
        <p:txBody>
          <a:bodyPr/>
          <a:lstStyle>
            <a:lvl1pPr>
              <a:defRPr/>
            </a:lvl1pPr>
          </a:lstStyle>
          <a:p>
            <a:pPr lvl="0"/>
            <a:fld id="{A2DF78E6-88E3-4753-918A-DDFD08309C21}" type="datetime1">
              <a:rPr lang="en-GB"/>
              <a:pPr lvl="0"/>
              <a:t>09/12/2021</a:t>
            </a:fld>
            <a:endParaRPr lang="en-GB"/>
          </a:p>
        </p:txBody>
      </p:sp>
      <p:sp>
        <p:nvSpPr>
          <p:cNvPr id="6" name="Footer Placeholder 5">
            <a:extLst>
              <a:ext uri="{FF2B5EF4-FFF2-40B4-BE49-F238E27FC236}">
                <a16:creationId xmlns:a16="http://schemas.microsoft.com/office/drawing/2014/main" id="{DFF604B1-2482-4683-BBA2-D9C7E6ABCE43}"/>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A4322C46-2A26-4ECF-8482-E5B034139C60}"/>
              </a:ext>
            </a:extLst>
          </p:cNvPr>
          <p:cNvSpPr txBox="1">
            <a:spLocks noGrp="1"/>
          </p:cNvSpPr>
          <p:nvPr>
            <p:ph type="sldNum" sz="quarter" idx="8"/>
          </p:nvPr>
        </p:nvSpPr>
        <p:spPr/>
        <p:txBody>
          <a:bodyPr/>
          <a:lstStyle>
            <a:lvl1pPr>
              <a:defRPr/>
            </a:lvl1pPr>
          </a:lstStyle>
          <a:p>
            <a:pPr lvl="0"/>
            <a:fld id="{CCC61668-F9FD-4ECA-A473-1E5445BB59C9}" type="slidenum">
              <a:t>‹#›</a:t>
            </a:fld>
            <a:endParaRPr lang="en-GB"/>
          </a:p>
        </p:txBody>
      </p:sp>
    </p:spTree>
    <p:extLst>
      <p:ext uri="{BB962C8B-B14F-4D97-AF65-F5344CB8AC3E}">
        <p14:creationId xmlns:p14="http://schemas.microsoft.com/office/powerpoint/2010/main" val="5514499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D3820-CD8B-4AF5-948C-C91407239DDF}"/>
              </a:ext>
            </a:extLst>
          </p:cNvPr>
          <p:cNvSpPr txBox="1">
            <a:spLocks noGrp="1"/>
          </p:cNvSpPr>
          <p:nvPr>
            <p:ph type="title"/>
          </p:nvPr>
        </p:nvSpPr>
        <p:spPr>
          <a:xfrm>
            <a:off x="1154960" y="4800590"/>
            <a:ext cx="8825660" cy="566735"/>
          </a:xfrm>
        </p:spPr>
        <p:txBody>
          <a:bodyPr anchor="b">
            <a:normAutofit/>
          </a:bodyPr>
          <a:lstStyle>
            <a:lvl1pPr>
              <a:defRPr sz="2400"/>
            </a:lvl1pPr>
          </a:lstStyle>
          <a:p>
            <a:pPr lvl="0"/>
            <a:r>
              <a:rPr lang="en-US"/>
              <a:t>Click to edit Master title style</a:t>
            </a:r>
          </a:p>
        </p:txBody>
      </p:sp>
      <p:sp>
        <p:nvSpPr>
          <p:cNvPr id="3" name="Picture Placeholder 2">
            <a:extLst>
              <a:ext uri="{FF2B5EF4-FFF2-40B4-BE49-F238E27FC236}">
                <a16:creationId xmlns:a16="http://schemas.microsoft.com/office/drawing/2014/main" id="{7EB75A4C-67C8-4ACD-8DBE-44595B423F2D}"/>
              </a:ext>
            </a:extLst>
          </p:cNvPr>
          <p:cNvSpPr txBox="1">
            <a:spLocks noGrp="1"/>
          </p:cNvSpPr>
          <p:nvPr>
            <p:ph type="pic" idx="4294967295"/>
          </p:nvPr>
        </p:nvSpPr>
        <p:spPr>
          <a:xfrm>
            <a:off x="1154951" y="685800"/>
            <a:ext cx="8825660" cy="3640665"/>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4" name="Text Placeholder 3">
            <a:extLst>
              <a:ext uri="{FF2B5EF4-FFF2-40B4-BE49-F238E27FC236}">
                <a16:creationId xmlns:a16="http://schemas.microsoft.com/office/drawing/2014/main" id="{F6928A79-DD1A-471E-9BF8-E5B5302E7127}"/>
              </a:ext>
            </a:extLst>
          </p:cNvPr>
          <p:cNvSpPr txBox="1">
            <a:spLocks noGrp="1"/>
          </p:cNvSpPr>
          <p:nvPr>
            <p:ph type="body" idx="4294967295"/>
          </p:nvPr>
        </p:nvSpPr>
        <p:spPr>
          <a:xfrm>
            <a:off x="1154960" y="5367326"/>
            <a:ext cx="8825651" cy="493711"/>
          </a:xfrm>
        </p:spPr>
        <p:txBody>
          <a:bodyPr/>
          <a:lstStyle>
            <a:lvl1pPr marL="0" indent="0">
              <a:buNone/>
              <a:defRPr sz="1200"/>
            </a:lvl1pPr>
          </a:lstStyle>
          <a:p>
            <a:pPr lvl="0"/>
            <a:r>
              <a:rPr lang="en-US"/>
              <a:t>Click to edit Master text styles</a:t>
            </a:r>
          </a:p>
        </p:txBody>
      </p:sp>
      <p:sp>
        <p:nvSpPr>
          <p:cNvPr id="5" name="Date Placeholder 4">
            <a:extLst>
              <a:ext uri="{FF2B5EF4-FFF2-40B4-BE49-F238E27FC236}">
                <a16:creationId xmlns:a16="http://schemas.microsoft.com/office/drawing/2014/main" id="{190D0927-8C65-4E47-9EDA-828CC2455E31}"/>
              </a:ext>
            </a:extLst>
          </p:cNvPr>
          <p:cNvSpPr txBox="1">
            <a:spLocks noGrp="1"/>
          </p:cNvSpPr>
          <p:nvPr>
            <p:ph type="dt" sz="half" idx="7"/>
          </p:nvPr>
        </p:nvSpPr>
        <p:spPr/>
        <p:txBody>
          <a:bodyPr/>
          <a:lstStyle>
            <a:lvl1pPr>
              <a:defRPr/>
            </a:lvl1pPr>
          </a:lstStyle>
          <a:p>
            <a:pPr lvl="0"/>
            <a:fld id="{39D446B4-038C-49AE-8167-6F473B8BC4B6}" type="datetime1">
              <a:rPr lang="en-GB"/>
              <a:pPr lvl="0"/>
              <a:t>09/12/2021</a:t>
            </a:fld>
            <a:endParaRPr lang="en-GB"/>
          </a:p>
        </p:txBody>
      </p:sp>
      <p:sp>
        <p:nvSpPr>
          <p:cNvPr id="6" name="Footer Placeholder 5">
            <a:extLst>
              <a:ext uri="{FF2B5EF4-FFF2-40B4-BE49-F238E27FC236}">
                <a16:creationId xmlns:a16="http://schemas.microsoft.com/office/drawing/2014/main" id="{F9195648-AA42-4A8D-A4CC-01C4569F749D}"/>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78F52EC8-7656-42D9-9965-A77F8AAE0E51}"/>
              </a:ext>
            </a:extLst>
          </p:cNvPr>
          <p:cNvSpPr txBox="1">
            <a:spLocks noGrp="1"/>
          </p:cNvSpPr>
          <p:nvPr>
            <p:ph type="sldNum" sz="quarter" idx="8"/>
          </p:nvPr>
        </p:nvSpPr>
        <p:spPr/>
        <p:txBody>
          <a:bodyPr/>
          <a:lstStyle>
            <a:lvl1pPr>
              <a:defRPr/>
            </a:lvl1pPr>
          </a:lstStyle>
          <a:p>
            <a:pPr lvl="0"/>
            <a:fld id="{863C5299-F563-4F3F-9181-BCD6B72BB263}" type="slidenum">
              <a:t>‹#›</a:t>
            </a:fld>
            <a:endParaRPr lang="en-GB"/>
          </a:p>
        </p:txBody>
      </p:sp>
    </p:spTree>
    <p:extLst>
      <p:ext uri="{BB962C8B-B14F-4D97-AF65-F5344CB8AC3E}">
        <p14:creationId xmlns:p14="http://schemas.microsoft.com/office/powerpoint/2010/main" val="4509898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62A1A-D899-4767-BACC-1B02F0D918F6}"/>
              </a:ext>
            </a:extLst>
          </p:cNvPr>
          <p:cNvSpPr txBox="1">
            <a:spLocks noGrp="1"/>
          </p:cNvSpPr>
          <p:nvPr>
            <p:ph type="title"/>
          </p:nvPr>
        </p:nvSpPr>
        <p:spPr>
          <a:xfrm>
            <a:off x="1154951" y="1447796"/>
            <a:ext cx="8825660" cy="1981203"/>
          </a:xfrm>
        </p:spPr>
        <p:txBody>
          <a:bodyPr/>
          <a:lstStyle>
            <a:lvl1pPr>
              <a:defRPr sz="4800"/>
            </a:lvl1pPr>
          </a:lstStyle>
          <a:p>
            <a:pPr lvl="0"/>
            <a:r>
              <a:rPr lang="en-US"/>
              <a:t>Click to edit Master title style</a:t>
            </a:r>
          </a:p>
        </p:txBody>
      </p:sp>
      <p:sp>
        <p:nvSpPr>
          <p:cNvPr id="3" name="Text Placeholder 3">
            <a:extLst>
              <a:ext uri="{FF2B5EF4-FFF2-40B4-BE49-F238E27FC236}">
                <a16:creationId xmlns:a16="http://schemas.microsoft.com/office/drawing/2014/main" id="{D889F772-2D63-4339-BB15-493A4EB1A16D}"/>
              </a:ext>
            </a:extLst>
          </p:cNvPr>
          <p:cNvSpPr txBox="1">
            <a:spLocks noGrp="1"/>
          </p:cNvSpPr>
          <p:nvPr>
            <p:ph type="body" idx="4294967295"/>
          </p:nvPr>
        </p:nvSpPr>
        <p:spPr>
          <a:xfrm>
            <a:off x="1154951" y="3657600"/>
            <a:ext cx="8825660" cy="2362196"/>
          </a:xfrm>
        </p:spPr>
        <p:txBody>
          <a:bodyPr anchor="ctr"/>
          <a:lstStyle>
            <a:lvl1pPr marL="0" indent="0">
              <a:buNone/>
              <a:defRPr sz="1800"/>
            </a:lvl1pPr>
          </a:lstStyle>
          <a:p>
            <a:pPr lvl="0"/>
            <a:r>
              <a:rPr lang="en-US"/>
              <a:t>Click to edit Master text styles</a:t>
            </a:r>
          </a:p>
        </p:txBody>
      </p:sp>
      <p:sp>
        <p:nvSpPr>
          <p:cNvPr id="4" name="Date Placeholder 3">
            <a:extLst>
              <a:ext uri="{FF2B5EF4-FFF2-40B4-BE49-F238E27FC236}">
                <a16:creationId xmlns:a16="http://schemas.microsoft.com/office/drawing/2014/main" id="{33B5D09C-D291-4651-993A-8FC5F7617DF2}"/>
              </a:ext>
            </a:extLst>
          </p:cNvPr>
          <p:cNvSpPr txBox="1">
            <a:spLocks noGrp="1"/>
          </p:cNvSpPr>
          <p:nvPr>
            <p:ph type="dt" sz="half" idx="7"/>
          </p:nvPr>
        </p:nvSpPr>
        <p:spPr/>
        <p:txBody>
          <a:bodyPr/>
          <a:lstStyle>
            <a:lvl1pPr>
              <a:defRPr/>
            </a:lvl1pPr>
          </a:lstStyle>
          <a:p>
            <a:pPr lvl="0"/>
            <a:fld id="{CE2BE423-AE9F-49CF-B975-682B539CB9F8}" type="datetime1">
              <a:rPr lang="en-GB"/>
              <a:pPr lvl="0"/>
              <a:t>09/12/2021</a:t>
            </a:fld>
            <a:endParaRPr lang="en-GB"/>
          </a:p>
        </p:txBody>
      </p:sp>
      <p:sp>
        <p:nvSpPr>
          <p:cNvPr id="5" name="Footer Placeholder 4">
            <a:extLst>
              <a:ext uri="{FF2B5EF4-FFF2-40B4-BE49-F238E27FC236}">
                <a16:creationId xmlns:a16="http://schemas.microsoft.com/office/drawing/2014/main" id="{5746F18F-333B-4FFB-AF5E-3A37377AED34}"/>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4541FAC0-54A9-485C-B717-9860C2480CDE}"/>
              </a:ext>
            </a:extLst>
          </p:cNvPr>
          <p:cNvSpPr txBox="1">
            <a:spLocks noGrp="1"/>
          </p:cNvSpPr>
          <p:nvPr>
            <p:ph type="sldNum" sz="quarter" idx="8"/>
          </p:nvPr>
        </p:nvSpPr>
        <p:spPr/>
        <p:txBody>
          <a:bodyPr/>
          <a:lstStyle>
            <a:lvl1pPr>
              <a:defRPr/>
            </a:lvl1pPr>
          </a:lstStyle>
          <a:p>
            <a:pPr lvl="0"/>
            <a:fld id="{15D12C3F-EFA5-45F5-BFF8-5700D82B3796}" type="slidenum">
              <a:t>‹#›</a:t>
            </a:fld>
            <a:endParaRPr lang="en-GB"/>
          </a:p>
        </p:txBody>
      </p:sp>
    </p:spTree>
    <p:extLst>
      <p:ext uri="{BB962C8B-B14F-4D97-AF65-F5344CB8AC3E}">
        <p14:creationId xmlns:p14="http://schemas.microsoft.com/office/powerpoint/2010/main" val="26907936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B11537-DD9A-4E98-8120-06AF065557FF}"/>
              </a:ext>
            </a:extLst>
          </p:cNvPr>
          <p:cNvSpPr txBox="1">
            <a:spLocks noGrp="1"/>
          </p:cNvSpPr>
          <p:nvPr>
            <p:ph type="title"/>
          </p:nvPr>
        </p:nvSpPr>
        <p:spPr>
          <a:xfrm>
            <a:off x="1574797" y="1447796"/>
            <a:ext cx="7999317" cy="2323371"/>
          </a:xfrm>
        </p:spPr>
        <p:txBody>
          <a:bodyPr/>
          <a:lstStyle>
            <a:lvl1pPr>
              <a:defRPr sz="4800"/>
            </a:lvl1pPr>
          </a:lstStyle>
          <a:p>
            <a:pPr lvl="0"/>
            <a:r>
              <a:rPr lang="en-US"/>
              <a:t>Click to edit Master title style</a:t>
            </a:r>
          </a:p>
        </p:txBody>
      </p:sp>
      <p:sp>
        <p:nvSpPr>
          <p:cNvPr id="3" name="Text Placeholder 3">
            <a:extLst>
              <a:ext uri="{FF2B5EF4-FFF2-40B4-BE49-F238E27FC236}">
                <a16:creationId xmlns:a16="http://schemas.microsoft.com/office/drawing/2014/main" id="{F2820F7D-E39A-4474-A94A-E74F87BCC6BB}"/>
              </a:ext>
            </a:extLst>
          </p:cNvPr>
          <p:cNvSpPr txBox="1">
            <a:spLocks noGrp="1"/>
          </p:cNvSpPr>
          <p:nvPr>
            <p:ph type="body" idx="4294967295"/>
          </p:nvPr>
        </p:nvSpPr>
        <p:spPr>
          <a:xfrm>
            <a:off x="1930398" y="3771177"/>
            <a:ext cx="7279648" cy="342177"/>
          </a:xfrm>
        </p:spPr>
        <p:txBody>
          <a:bodyPr/>
          <a:lstStyle>
            <a:lvl1pPr marL="0" indent="0">
              <a:buNone/>
              <a:defRPr sz="1400" cap="small">
                <a:solidFill>
                  <a:srgbClr val="8AD0D6"/>
                </a:solidFill>
              </a:defRPr>
            </a:lvl1pPr>
          </a:lstStyle>
          <a:p>
            <a:pPr lvl="0"/>
            <a:r>
              <a:rPr lang="en-US"/>
              <a:t>Click to edit Master text styles</a:t>
            </a:r>
          </a:p>
        </p:txBody>
      </p:sp>
      <p:sp>
        <p:nvSpPr>
          <p:cNvPr id="4" name="Text Placeholder 3">
            <a:extLst>
              <a:ext uri="{FF2B5EF4-FFF2-40B4-BE49-F238E27FC236}">
                <a16:creationId xmlns:a16="http://schemas.microsoft.com/office/drawing/2014/main" id="{0D6BAE99-F820-48FF-A84F-CBD635996320}"/>
              </a:ext>
            </a:extLst>
          </p:cNvPr>
          <p:cNvSpPr txBox="1">
            <a:spLocks noGrp="1"/>
          </p:cNvSpPr>
          <p:nvPr>
            <p:ph type="body" idx="4294967295"/>
          </p:nvPr>
        </p:nvSpPr>
        <p:spPr>
          <a:xfrm>
            <a:off x="1154951" y="4350660"/>
            <a:ext cx="8825660" cy="1676396"/>
          </a:xfrm>
        </p:spPr>
        <p:txBody>
          <a:bodyPr anchor="ctr"/>
          <a:lstStyle>
            <a:lvl1pPr marL="0" indent="0">
              <a:buNone/>
              <a:defRPr sz="1800"/>
            </a:lvl1pPr>
          </a:lstStyle>
          <a:p>
            <a:pPr lvl="0"/>
            <a:r>
              <a:rPr lang="en-US"/>
              <a:t>Click to edit Master text styles</a:t>
            </a:r>
          </a:p>
        </p:txBody>
      </p:sp>
      <p:sp>
        <p:nvSpPr>
          <p:cNvPr id="5" name="Date Placeholder 3">
            <a:extLst>
              <a:ext uri="{FF2B5EF4-FFF2-40B4-BE49-F238E27FC236}">
                <a16:creationId xmlns:a16="http://schemas.microsoft.com/office/drawing/2014/main" id="{84DD144F-C96B-459B-B66D-980F9DEF030B}"/>
              </a:ext>
            </a:extLst>
          </p:cNvPr>
          <p:cNvSpPr txBox="1">
            <a:spLocks noGrp="1"/>
          </p:cNvSpPr>
          <p:nvPr>
            <p:ph type="dt" sz="half" idx="7"/>
          </p:nvPr>
        </p:nvSpPr>
        <p:spPr/>
        <p:txBody>
          <a:bodyPr/>
          <a:lstStyle>
            <a:lvl1pPr>
              <a:defRPr/>
            </a:lvl1pPr>
          </a:lstStyle>
          <a:p>
            <a:pPr lvl="0"/>
            <a:fld id="{C96D1198-0935-4F2B-B6A0-41ECF0D8D90A}" type="datetime1">
              <a:rPr lang="en-GB"/>
              <a:pPr lvl="0"/>
              <a:t>09/12/2021</a:t>
            </a:fld>
            <a:endParaRPr lang="en-GB"/>
          </a:p>
        </p:txBody>
      </p:sp>
      <p:sp>
        <p:nvSpPr>
          <p:cNvPr id="6" name="Footer Placeholder 4">
            <a:extLst>
              <a:ext uri="{FF2B5EF4-FFF2-40B4-BE49-F238E27FC236}">
                <a16:creationId xmlns:a16="http://schemas.microsoft.com/office/drawing/2014/main" id="{830049C0-7167-45EA-943A-34D1FFC98B0C}"/>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C02C1DCB-A4E0-4CF7-B5E1-B8E523F6ABF4}"/>
              </a:ext>
            </a:extLst>
          </p:cNvPr>
          <p:cNvSpPr txBox="1">
            <a:spLocks noGrp="1"/>
          </p:cNvSpPr>
          <p:nvPr>
            <p:ph type="sldNum" sz="quarter" idx="8"/>
          </p:nvPr>
        </p:nvSpPr>
        <p:spPr/>
        <p:txBody>
          <a:bodyPr/>
          <a:lstStyle>
            <a:lvl1pPr>
              <a:defRPr/>
            </a:lvl1pPr>
          </a:lstStyle>
          <a:p>
            <a:pPr lvl="0"/>
            <a:fld id="{83787CC3-A66F-4EBC-93E0-04E13FE9EB31}" type="slidenum">
              <a:t>‹#›</a:t>
            </a:fld>
            <a:endParaRPr lang="en-GB"/>
          </a:p>
        </p:txBody>
      </p:sp>
      <p:sp>
        <p:nvSpPr>
          <p:cNvPr id="8" name="TextBox 11">
            <a:extLst>
              <a:ext uri="{FF2B5EF4-FFF2-40B4-BE49-F238E27FC236}">
                <a16:creationId xmlns:a16="http://schemas.microsoft.com/office/drawing/2014/main" id="{96C4DDFB-4701-4A46-8F7D-0621B096D1A5}"/>
              </a:ext>
            </a:extLst>
          </p:cNvPr>
          <p:cNvSpPr txBox="1"/>
          <p:nvPr/>
        </p:nvSpPr>
        <p:spPr>
          <a:xfrm>
            <a:off x="898297" y="971257"/>
            <a:ext cx="801910" cy="1969773"/>
          </a:xfrm>
          <a:prstGeom prst="rect">
            <a:avLst/>
          </a:prstGeom>
          <a:noFill/>
          <a:ln cap="rnd">
            <a:noFill/>
          </a:ln>
        </p:spPr>
        <p:txBody>
          <a:bodyPr vert="horz" wrap="square" lIns="91440" tIns="45720" rIns="91440" bIns="45720" anchor="t" anchorCtr="0" compatLnSpc="1">
            <a:sp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200" b="0" i="0" u="none" strike="noStrike" kern="1200" cap="none" spc="0" baseline="0">
                <a:solidFill>
                  <a:srgbClr val="8AD0D6"/>
                </a:solidFill>
                <a:uFillTx/>
                <a:latin typeface="Arial"/>
              </a:rPr>
              <a:t>“</a:t>
            </a:r>
          </a:p>
        </p:txBody>
      </p:sp>
      <p:sp>
        <p:nvSpPr>
          <p:cNvPr id="9" name="TextBox 14">
            <a:extLst>
              <a:ext uri="{FF2B5EF4-FFF2-40B4-BE49-F238E27FC236}">
                <a16:creationId xmlns:a16="http://schemas.microsoft.com/office/drawing/2014/main" id="{77443962-6813-4B34-B46A-8A49B2A930B6}"/>
              </a:ext>
            </a:extLst>
          </p:cNvPr>
          <p:cNvSpPr txBox="1"/>
          <p:nvPr/>
        </p:nvSpPr>
        <p:spPr>
          <a:xfrm>
            <a:off x="9330491" y="2613784"/>
            <a:ext cx="801910" cy="1969773"/>
          </a:xfrm>
          <a:prstGeom prst="rect">
            <a:avLst/>
          </a:prstGeom>
          <a:noFill/>
          <a:ln cap="rnd">
            <a:noFill/>
          </a:ln>
        </p:spPr>
        <p:txBody>
          <a:bodyPr vert="horz" wrap="square" lIns="91440" tIns="45720" rIns="91440" bIns="45720" anchor="t" anchorCtr="0" compatLnSpc="1">
            <a:sp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200" b="0" i="0" u="none" strike="noStrike" kern="1200" cap="none" spc="0" baseline="0">
                <a:solidFill>
                  <a:srgbClr val="8AD0D6"/>
                </a:solidFill>
                <a:uFillTx/>
                <a:latin typeface="Arial"/>
              </a:rPr>
              <a:t>”</a:t>
            </a:r>
          </a:p>
        </p:txBody>
      </p:sp>
    </p:spTree>
    <p:extLst>
      <p:ext uri="{BB962C8B-B14F-4D97-AF65-F5344CB8AC3E}">
        <p14:creationId xmlns:p14="http://schemas.microsoft.com/office/powerpoint/2010/main" val="5557648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D8F0D7-0CE5-46D6-BD81-4527F3844587}"/>
              </a:ext>
            </a:extLst>
          </p:cNvPr>
          <p:cNvSpPr txBox="1">
            <a:spLocks noGrp="1"/>
          </p:cNvSpPr>
          <p:nvPr>
            <p:ph type="title"/>
          </p:nvPr>
        </p:nvSpPr>
        <p:spPr>
          <a:xfrm>
            <a:off x="1154951" y="3124203"/>
            <a:ext cx="8825660" cy="1653180"/>
          </a:xfrm>
        </p:spPr>
        <p:txBody>
          <a:bodyPr anchor="b"/>
          <a:lstStyle>
            <a:lvl1pPr>
              <a:defRPr sz="4000"/>
            </a:lvl1pPr>
          </a:lstStyle>
          <a:p>
            <a:pPr lvl="0"/>
            <a:r>
              <a:rPr lang="en-US"/>
              <a:t>Click to edit Master title style</a:t>
            </a:r>
          </a:p>
        </p:txBody>
      </p:sp>
      <p:sp>
        <p:nvSpPr>
          <p:cNvPr id="3" name="Text Placeholder 2">
            <a:extLst>
              <a:ext uri="{FF2B5EF4-FFF2-40B4-BE49-F238E27FC236}">
                <a16:creationId xmlns:a16="http://schemas.microsoft.com/office/drawing/2014/main" id="{BDC52718-2588-46B4-BFE9-98EEB30D4560}"/>
              </a:ext>
            </a:extLst>
          </p:cNvPr>
          <p:cNvSpPr txBox="1">
            <a:spLocks noGrp="1"/>
          </p:cNvSpPr>
          <p:nvPr>
            <p:ph type="body" idx="4294967295"/>
          </p:nvPr>
        </p:nvSpPr>
        <p:spPr>
          <a:xfrm>
            <a:off x="1154951" y="4777383"/>
            <a:ext cx="8825660" cy="860395"/>
          </a:xfrm>
        </p:spPr>
        <p:txBody>
          <a:bodyPr/>
          <a:lstStyle>
            <a:lvl1pPr marL="0" indent="0">
              <a:buNone/>
              <a:defRPr>
                <a:solidFill>
                  <a:srgbClr val="8AD0D6"/>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6A4F1667-BAD2-42B2-8D9C-7562E0E0A576}"/>
              </a:ext>
            </a:extLst>
          </p:cNvPr>
          <p:cNvSpPr txBox="1">
            <a:spLocks noGrp="1"/>
          </p:cNvSpPr>
          <p:nvPr>
            <p:ph type="dt" sz="half" idx="7"/>
          </p:nvPr>
        </p:nvSpPr>
        <p:spPr/>
        <p:txBody>
          <a:bodyPr/>
          <a:lstStyle>
            <a:lvl1pPr>
              <a:defRPr/>
            </a:lvl1pPr>
          </a:lstStyle>
          <a:p>
            <a:pPr lvl="0"/>
            <a:fld id="{1BF82EA5-72BD-4A6A-B8E1-33B2D686A977}" type="datetime1">
              <a:rPr lang="en-GB"/>
              <a:pPr lvl="0"/>
              <a:t>09/12/2021</a:t>
            </a:fld>
            <a:endParaRPr lang="en-GB"/>
          </a:p>
        </p:txBody>
      </p:sp>
      <p:sp>
        <p:nvSpPr>
          <p:cNvPr id="5" name="Footer Placeholder 4">
            <a:extLst>
              <a:ext uri="{FF2B5EF4-FFF2-40B4-BE49-F238E27FC236}">
                <a16:creationId xmlns:a16="http://schemas.microsoft.com/office/drawing/2014/main" id="{7BB7B52F-0E60-428F-9160-DBEDDDCCF9B7}"/>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B436D578-2BB3-49DB-957E-72E0F76A696C}"/>
              </a:ext>
            </a:extLst>
          </p:cNvPr>
          <p:cNvSpPr txBox="1">
            <a:spLocks noGrp="1"/>
          </p:cNvSpPr>
          <p:nvPr>
            <p:ph type="sldNum" sz="quarter" idx="8"/>
          </p:nvPr>
        </p:nvSpPr>
        <p:spPr/>
        <p:txBody>
          <a:bodyPr/>
          <a:lstStyle>
            <a:lvl1pPr>
              <a:defRPr/>
            </a:lvl1pPr>
          </a:lstStyle>
          <a:p>
            <a:pPr lvl="0"/>
            <a:fld id="{2C80A8E6-5992-48D8-82EC-91E555537B9C}" type="slidenum">
              <a:t>‹#›</a:t>
            </a:fld>
            <a:endParaRPr lang="en-GB"/>
          </a:p>
        </p:txBody>
      </p:sp>
    </p:spTree>
    <p:extLst>
      <p:ext uri="{BB962C8B-B14F-4D97-AF65-F5344CB8AC3E}">
        <p14:creationId xmlns:p14="http://schemas.microsoft.com/office/powerpoint/2010/main" val="24078336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9FC60-05F4-4B72-A81F-BFFAA573C827}"/>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50500347-3B93-479A-BD26-0D3B870CFD3D}"/>
              </a:ext>
            </a:extLst>
          </p:cNvPr>
          <p:cNvSpPr txBox="1">
            <a:spLocks noGrp="1"/>
          </p:cNvSpPr>
          <p:nvPr>
            <p:ph type="body" idx="4294967295"/>
          </p:nvPr>
        </p:nvSpPr>
        <p:spPr>
          <a:xfrm>
            <a:off x="632947" y="1981203"/>
            <a:ext cx="2946864"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4" name="Text Placeholder 3">
            <a:extLst>
              <a:ext uri="{FF2B5EF4-FFF2-40B4-BE49-F238E27FC236}">
                <a16:creationId xmlns:a16="http://schemas.microsoft.com/office/drawing/2014/main" id="{3D055E53-643D-45CE-9747-6AA30DEB425C}"/>
              </a:ext>
            </a:extLst>
          </p:cNvPr>
          <p:cNvSpPr txBox="1">
            <a:spLocks noGrp="1"/>
          </p:cNvSpPr>
          <p:nvPr>
            <p:ph type="body" idx="4294967295"/>
          </p:nvPr>
        </p:nvSpPr>
        <p:spPr>
          <a:xfrm>
            <a:off x="652460" y="2667003"/>
            <a:ext cx="2927351" cy="3589340"/>
          </a:xfrm>
        </p:spPr>
        <p:txBody>
          <a:bodyPr/>
          <a:lstStyle>
            <a:lvl1pPr marL="0" indent="0">
              <a:buNone/>
              <a:defRPr sz="1400"/>
            </a:lvl1pPr>
          </a:lstStyle>
          <a:p>
            <a:pPr lvl="0"/>
            <a:r>
              <a:rPr lang="en-US"/>
              <a:t>Click to edit Master text styles</a:t>
            </a:r>
          </a:p>
        </p:txBody>
      </p:sp>
      <p:sp>
        <p:nvSpPr>
          <p:cNvPr id="5" name="Text Placeholder 4">
            <a:extLst>
              <a:ext uri="{FF2B5EF4-FFF2-40B4-BE49-F238E27FC236}">
                <a16:creationId xmlns:a16="http://schemas.microsoft.com/office/drawing/2014/main" id="{FB3019D4-FC9E-447F-B857-EAF3F2EA42BE}"/>
              </a:ext>
            </a:extLst>
          </p:cNvPr>
          <p:cNvSpPr txBox="1">
            <a:spLocks noGrp="1"/>
          </p:cNvSpPr>
          <p:nvPr>
            <p:ph type="body" idx="4294967295"/>
          </p:nvPr>
        </p:nvSpPr>
        <p:spPr>
          <a:xfrm>
            <a:off x="3883657" y="1981203"/>
            <a:ext cx="2936238"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6" name="Text Placeholder 3">
            <a:extLst>
              <a:ext uri="{FF2B5EF4-FFF2-40B4-BE49-F238E27FC236}">
                <a16:creationId xmlns:a16="http://schemas.microsoft.com/office/drawing/2014/main" id="{88C4D02D-C19D-440C-A62F-F58CF098E9D0}"/>
              </a:ext>
            </a:extLst>
          </p:cNvPr>
          <p:cNvSpPr txBox="1">
            <a:spLocks noGrp="1"/>
          </p:cNvSpPr>
          <p:nvPr>
            <p:ph type="body" idx="4294967295"/>
          </p:nvPr>
        </p:nvSpPr>
        <p:spPr>
          <a:xfrm>
            <a:off x="3873105" y="2667003"/>
            <a:ext cx="2946791" cy="3589340"/>
          </a:xfrm>
        </p:spPr>
        <p:txBody>
          <a:bodyPr/>
          <a:lstStyle>
            <a:lvl1pPr marL="0" indent="0">
              <a:buNone/>
              <a:defRPr sz="1400"/>
            </a:lvl1pPr>
          </a:lstStyle>
          <a:p>
            <a:pPr lvl="0"/>
            <a:r>
              <a:rPr lang="en-US"/>
              <a:t>Click to edit Master text styles</a:t>
            </a:r>
          </a:p>
        </p:txBody>
      </p:sp>
      <p:sp>
        <p:nvSpPr>
          <p:cNvPr id="7" name="Text Placeholder 4">
            <a:extLst>
              <a:ext uri="{FF2B5EF4-FFF2-40B4-BE49-F238E27FC236}">
                <a16:creationId xmlns:a16="http://schemas.microsoft.com/office/drawing/2014/main" id="{E8AA133D-AA98-4C36-8D03-0F62DFD7F47F}"/>
              </a:ext>
            </a:extLst>
          </p:cNvPr>
          <p:cNvSpPr txBox="1">
            <a:spLocks noGrp="1"/>
          </p:cNvSpPr>
          <p:nvPr>
            <p:ph type="body" idx="4294967295"/>
          </p:nvPr>
        </p:nvSpPr>
        <p:spPr>
          <a:xfrm>
            <a:off x="7124703" y="1981203"/>
            <a:ext cx="2932115"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8" name="Text Placeholder 3">
            <a:extLst>
              <a:ext uri="{FF2B5EF4-FFF2-40B4-BE49-F238E27FC236}">
                <a16:creationId xmlns:a16="http://schemas.microsoft.com/office/drawing/2014/main" id="{E34F4684-AC7C-4220-9D48-2A7F85DF1A15}"/>
              </a:ext>
            </a:extLst>
          </p:cNvPr>
          <p:cNvSpPr txBox="1">
            <a:spLocks noGrp="1"/>
          </p:cNvSpPr>
          <p:nvPr>
            <p:ph type="body" idx="4294967295"/>
          </p:nvPr>
        </p:nvSpPr>
        <p:spPr>
          <a:xfrm>
            <a:off x="7124703" y="2667003"/>
            <a:ext cx="2932115" cy="3589340"/>
          </a:xfrm>
        </p:spPr>
        <p:txBody>
          <a:bodyPr/>
          <a:lstStyle>
            <a:lvl1pPr marL="0" indent="0">
              <a:buNone/>
              <a:defRPr sz="1400"/>
            </a:lvl1pPr>
          </a:lstStyle>
          <a:p>
            <a:pPr lvl="0"/>
            <a:r>
              <a:rPr lang="en-US"/>
              <a:t>Click to edit Master text styles</a:t>
            </a:r>
          </a:p>
        </p:txBody>
      </p:sp>
      <p:cxnSp>
        <p:nvCxnSpPr>
          <p:cNvPr id="9" name="Straight Connector 16">
            <a:extLst>
              <a:ext uri="{FF2B5EF4-FFF2-40B4-BE49-F238E27FC236}">
                <a16:creationId xmlns:a16="http://schemas.microsoft.com/office/drawing/2014/main" id="{55C4FAAE-8018-44F7-A76E-CFAF528BFDA4}"/>
              </a:ext>
            </a:extLst>
          </p:cNvPr>
          <p:cNvCxnSpPr/>
          <p:nvPr/>
        </p:nvCxnSpPr>
        <p:spPr>
          <a:xfrm>
            <a:off x="3726143" y="2133596"/>
            <a:ext cx="0" cy="3962407"/>
          </a:xfrm>
          <a:prstGeom prst="straightConnector1">
            <a:avLst/>
          </a:prstGeom>
          <a:noFill/>
          <a:ln w="12701" cap="rnd">
            <a:solidFill>
              <a:srgbClr val="8AD0D6">
                <a:alpha val="40000"/>
              </a:srgbClr>
            </a:solidFill>
            <a:prstDash val="solid"/>
          </a:ln>
        </p:spPr>
      </p:cxnSp>
      <p:cxnSp>
        <p:nvCxnSpPr>
          <p:cNvPr id="10" name="Straight Connector 17">
            <a:extLst>
              <a:ext uri="{FF2B5EF4-FFF2-40B4-BE49-F238E27FC236}">
                <a16:creationId xmlns:a16="http://schemas.microsoft.com/office/drawing/2014/main" id="{61FFADDC-C485-461E-AD7E-01D061139C17}"/>
              </a:ext>
            </a:extLst>
          </p:cNvPr>
          <p:cNvCxnSpPr/>
          <p:nvPr/>
        </p:nvCxnSpPr>
        <p:spPr>
          <a:xfrm>
            <a:off x="6962223" y="2133596"/>
            <a:ext cx="0" cy="3966887"/>
          </a:xfrm>
          <a:prstGeom prst="straightConnector1">
            <a:avLst/>
          </a:prstGeom>
          <a:noFill/>
          <a:ln w="12701" cap="rnd">
            <a:solidFill>
              <a:srgbClr val="8AD0D6">
                <a:alpha val="40000"/>
              </a:srgbClr>
            </a:solidFill>
            <a:prstDash val="solid"/>
          </a:ln>
        </p:spPr>
      </p:cxnSp>
      <p:sp>
        <p:nvSpPr>
          <p:cNvPr id="11" name="Date Placeholder 3">
            <a:extLst>
              <a:ext uri="{FF2B5EF4-FFF2-40B4-BE49-F238E27FC236}">
                <a16:creationId xmlns:a16="http://schemas.microsoft.com/office/drawing/2014/main" id="{9C9FE3B0-FDE8-429B-BAE8-E9AFA8280B03}"/>
              </a:ext>
            </a:extLst>
          </p:cNvPr>
          <p:cNvSpPr txBox="1">
            <a:spLocks noGrp="1"/>
          </p:cNvSpPr>
          <p:nvPr>
            <p:ph type="dt" sz="half" idx="7"/>
          </p:nvPr>
        </p:nvSpPr>
        <p:spPr/>
        <p:txBody>
          <a:bodyPr/>
          <a:lstStyle>
            <a:lvl1pPr>
              <a:defRPr/>
            </a:lvl1pPr>
          </a:lstStyle>
          <a:p>
            <a:pPr lvl="0"/>
            <a:fld id="{2EAF4147-A57A-4972-8CB4-CD7E8FB0296C}" type="datetime1">
              <a:rPr lang="en-GB"/>
              <a:pPr lvl="0"/>
              <a:t>09/12/2021</a:t>
            </a:fld>
            <a:endParaRPr lang="en-GB"/>
          </a:p>
        </p:txBody>
      </p:sp>
      <p:sp>
        <p:nvSpPr>
          <p:cNvPr id="12" name="Footer Placeholder 4">
            <a:extLst>
              <a:ext uri="{FF2B5EF4-FFF2-40B4-BE49-F238E27FC236}">
                <a16:creationId xmlns:a16="http://schemas.microsoft.com/office/drawing/2014/main" id="{EB0EBAA2-3556-4054-B4D3-DCB1BA85168E}"/>
              </a:ext>
            </a:extLst>
          </p:cNvPr>
          <p:cNvSpPr txBox="1">
            <a:spLocks noGrp="1"/>
          </p:cNvSpPr>
          <p:nvPr>
            <p:ph type="ftr" sz="quarter" idx="9"/>
          </p:nvPr>
        </p:nvSpPr>
        <p:spPr/>
        <p:txBody>
          <a:bodyPr/>
          <a:lstStyle>
            <a:lvl1pPr>
              <a:defRPr/>
            </a:lvl1pPr>
          </a:lstStyle>
          <a:p>
            <a:pPr lvl="0"/>
            <a:endParaRPr lang="en-GB"/>
          </a:p>
        </p:txBody>
      </p:sp>
      <p:sp>
        <p:nvSpPr>
          <p:cNvPr id="13" name="Slide Number Placeholder 5">
            <a:extLst>
              <a:ext uri="{FF2B5EF4-FFF2-40B4-BE49-F238E27FC236}">
                <a16:creationId xmlns:a16="http://schemas.microsoft.com/office/drawing/2014/main" id="{0A4F6E9A-2B50-4C20-A654-DCBFC8B58D31}"/>
              </a:ext>
            </a:extLst>
          </p:cNvPr>
          <p:cNvSpPr txBox="1">
            <a:spLocks noGrp="1"/>
          </p:cNvSpPr>
          <p:nvPr>
            <p:ph type="sldNum" sz="quarter" idx="8"/>
          </p:nvPr>
        </p:nvSpPr>
        <p:spPr/>
        <p:txBody>
          <a:bodyPr/>
          <a:lstStyle>
            <a:lvl1pPr>
              <a:defRPr/>
            </a:lvl1pPr>
          </a:lstStyle>
          <a:p>
            <a:pPr lvl="0"/>
            <a:fld id="{72EC1B0B-DEA7-4AA5-B3EE-4DC56FCE8013}" type="slidenum">
              <a:t>‹#›</a:t>
            </a:fld>
            <a:endParaRPr lang="en-GB"/>
          </a:p>
        </p:txBody>
      </p:sp>
    </p:spTree>
    <p:extLst>
      <p:ext uri="{BB962C8B-B14F-4D97-AF65-F5344CB8AC3E}">
        <p14:creationId xmlns:p14="http://schemas.microsoft.com/office/powerpoint/2010/main" val="28067625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A5635-7964-4B12-8CCA-A527075BD915}"/>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6CEA39D0-883B-4BB8-A67B-689A09CF0724}"/>
              </a:ext>
            </a:extLst>
          </p:cNvPr>
          <p:cNvSpPr txBox="1">
            <a:spLocks noGrp="1"/>
          </p:cNvSpPr>
          <p:nvPr>
            <p:ph type="body" idx="4294967295"/>
          </p:nvPr>
        </p:nvSpPr>
        <p:spPr>
          <a:xfrm>
            <a:off x="652460" y="4250945"/>
            <a:ext cx="2940052"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4" name="Picture Placeholder 2">
            <a:extLst>
              <a:ext uri="{FF2B5EF4-FFF2-40B4-BE49-F238E27FC236}">
                <a16:creationId xmlns:a16="http://schemas.microsoft.com/office/drawing/2014/main" id="{C581C8E9-0E33-4FE4-AB74-0F1B3F4B09CE}"/>
              </a:ext>
            </a:extLst>
          </p:cNvPr>
          <p:cNvSpPr txBox="1">
            <a:spLocks noGrp="1"/>
          </p:cNvSpPr>
          <p:nvPr>
            <p:ph type="pic" idx="4294967295"/>
          </p:nvPr>
        </p:nvSpPr>
        <p:spPr>
          <a:xfrm>
            <a:off x="652460" y="2209803"/>
            <a:ext cx="2940052"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5" name="Text Placeholder 3">
            <a:extLst>
              <a:ext uri="{FF2B5EF4-FFF2-40B4-BE49-F238E27FC236}">
                <a16:creationId xmlns:a16="http://schemas.microsoft.com/office/drawing/2014/main" id="{88BD00CC-2F9B-43C5-BE54-1B2D83DACB0B}"/>
              </a:ext>
            </a:extLst>
          </p:cNvPr>
          <p:cNvSpPr txBox="1">
            <a:spLocks noGrp="1"/>
          </p:cNvSpPr>
          <p:nvPr>
            <p:ph type="body" idx="4294967295"/>
          </p:nvPr>
        </p:nvSpPr>
        <p:spPr>
          <a:xfrm>
            <a:off x="652460" y="4827209"/>
            <a:ext cx="2940052" cy="659190"/>
          </a:xfrm>
        </p:spPr>
        <p:txBody>
          <a:bodyPr/>
          <a:lstStyle>
            <a:lvl1pPr marL="0" indent="0">
              <a:buNone/>
              <a:defRPr sz="1400"/>
            </a:lvl1pPr>
          </a:lstStyle>
          <a:p>
            <a:pPr lvl="0"/>
            <a:r>
              <a:rPr lang="en-US"/>
              <a:t>Click to edit Master text styles</a:t>
            </a:r>
          </a:p>
        </p:txBody>
      </p:sp>
      <p:sp>
        <p:nvSpPr>
          <p:cNvPr id="6" name="Text Placeholder 4">
            <a:extLst>
              <a:ext uri="{FF2B5EF4-FFF2-40B4-BE49-F238E27FC236}">
                <a16:creationId xmlns:a16="http://schemas.microsoft.com/office/drawing/2014/main" id="{D355E727-E148-4B05-8952-A478A6CBED8A}"/>
              </a:ext>
            </a:extLst>
          </p:cNvPr>
          <p:cNvSpPr txBox="1">
            <a:spLocks noGrp="1"/>
          </p:cNvSpPr>
          <p:nvPr>
            <p:ph type="body" idx="4294967295"/>
          </p:nvPr>
        </p:nvSpPr>
        <p:spPr>
          <a:xfrm>
            <a:off x="3889372" y="4250945"/>
            <a:ext cx="2930523"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7" name="Picture Placeholder 2">
            <a:extLst>
              <a:ext uri="{FF2B5EF4-FFF2-40B4-BE49-F238E27FC236}">
                <a16:creationId xmlns:a16="http://schemas.microsoft.com/office/drawing/2014/main" id="{A90D3427-197F-48B5-940C-A1D981132FCF}"/>
              </a:ext>
            </a:extLst>
          </p:cNvPr>
          <p:cNvSpPr txBox="1">
            <a:spLocks noGrp="1"/>
          </p:cNvSpPr>
          <p:nvPr>
            <p:ph type="pic" idx="4294967295"/>
          </p:nvPr>
        </p:nvSpPr>
        <p:spPr>
          <a:xfrm>
            <a:off x="3889372" y="2209803"/>
            <a:ext cx="2930523"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8" name="Text Placeholder 3">
            <a:extLst>
              <a:ext uri="{FF2B5EF4-FFF2-40B4-BE49-F238E27FC236}">
                <a16:creationId xmlns:a16="http://schemas.microsoft.com/office/drawing/2014/main" id="{0D02841F-0F0F-4952-ADF0-68FEA5DF89EF}"/>
              </a:ext>
            </a:extLst>
          </p:cNvPr>
          <p:cNvSpPr txBox="1">
            <a:spLocks noGrp="1"/>
          </p:cNvSpPr>
          <p:nvPr>
            <p:ph type="body" idx="4294967295"/>
          </p:nvPr>
        </p:nvSpPr>
        <p:spPr>
          <a:xfrm>
            <a:off x="3888019" y="4827209"/>
            <a:ext cx="2934410" cy="659190"/>
          </a:xfrm>
        </p:spPr>
        <p:txBody>
          <a:bodyPr/>
          <a:lstStyle>
            <a:lvl1pPr marL="0" indent="0">
              <a:buNone/>
              <a:defRPr sz="1400"/>
            </a:lvl1pPr>
          </a:lstStyle>
          <a:p>
            <a:pPr lvl="0"/>
            <a:r>
              <a:rPr lang="en-US"/>
              <a:t>Click to edit Master text styles</a:t>
            </a:r>
          </a:p>
        </p:txBody>
      </p:sp>
      <p:sp>
        <p:nvSpPr>
          <p:cNvPr id="9" name="Text Placeholder 4">
            <a:extLst>
              <a:ext uri="{FF2B5EF4-FFF2-40B4-BE49-F238E27FC236}">
                <a16:creationId xmlns:a16="http://schemas.microsoft.com/office/drawing/2014/main" id="{0298534D-FD95-4A11-BB39-0FE928472C50}"/>
              </a:ext>
            </a:extLst>
          </p:cNvPr>
          <p:cNvSpPr txBox="1">
            <a:spLocks noGrp="1"/>
          </p:cNvSpPr>
          <p:nvPr>
            <p:ph type="body" idx="4294967295"/>
          </p:nvPr>
        </p:nvSpPr>
        <p:spPr>
          <a:xfrm>
            <a:off x="7124703" y="4250945"/>
            <a:ext cx="2932115"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10" name="Picture Placeholder 2">
            <a:extLst>
              <a:ext uri="{FF2B5EF4-FFF2-40B4-BE49-F238E27FC236}">
                <a16:creationId xmlns:a16="http://schemas.microsoft.com/office/drawing/2014/main" id="{1816200B-AFED-417E-BC5D-79F41CE97ADF}"/>
              </a:ext>
            </a:extLst>
          </p:cNvPr>
          <p:cNvSpPr txBox="1">
            <a:spLocks noGrp="1"/>
          </p:cNvSpPr>
          <p:nvPr>
            <p:ph type="pic" idx="4294967295"/>
          </p:nvPr>
        </p:nvSpPr>
        <p:spPr>
          <a:xfrm>
            <a:off x="7124703" y="2209803"/>
            <a:ext cx="2932115"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11" name="Text Placeholder 3">
            <a:extLst>
              <a:ext uri="{FF2B5EF4-FFF2-40B4-BE49-F238E27FC236}">
                <a16:creationId xmlns:a16="http://schemas.microsoft.com/office/drawing/2014/main" id="{6324BE15-FCDD-4809-9996-860D57399238}"/>
              </a:ext>
            </a:extLst>
          </p:cNvPr>
          <p:cNvSpPr txBox="1">
            <a:spLocks noGrp="1"/>
          </p:cNvSpPr>
          <p:nvPr>
            <p:ph type="body" idx="4294967295"/>
          </p:nvPr>
        </p:nvSpPr>
        <p:spPr>
          <a:xfrm>
            <a:off x="7124575" y="4827209"/>
            <a:ext cx="2936001" cy="659190"/>
          </a:xfrm>
        </p:spPr>
        <p:txBody>
          <a:bodyPr/>
          <a:lstStyle>
            <a:lvl1pPr marL="0" indent="0">
              <a:buNone/>
              <a:defRPr sz="1400"/>
            </a:lvl1pPr>
          </a:lstStyle>
          <a:p>
            <a:pPr lvl="0"/>
            <a:r>
              <a:rPr lang="en-US"/>
              <a:t>Click to edit Master text styles</a:t>
            </a:r>
          </a:p>
        </p:txBody>
      </p:sp>
      <p:cxnSp>
        <p:nvCxnSpPr>
          <p:cNvPr id="12" name="Straight Connector 18">
            <a:extLst>
              <a:ext uri="{FF2B5EF4-FFF2-40B4-BE49-F238E27FC236}">
                <a16:creationId xmlns:a16="http://schemas.microsoft.com/office/drawing/2014/main" id="{8F8CA89E-ED65-4023-8302-D1D345FAE8FA}"/>
              </a:ext>
            </a:extLst>
          </p:cNvPr>
          <p:cNvCxnSpPr/>
          <p:nvPr/>
        </p:nvCxnSpPr>
        <p:spPr>
          <a:xfrm>
            <a:off x="3726143" y="2133596"/>
            <a:ext cx="0" cy="3962407"/>
          </a:xfrm>
          <a:prstGeom prst="straightConnector1">
            <a:avLst/>
          </a:prstGeom>
          <a:noFill/>
          <a:ln w="12701" cap="rnd">
            <a:solidFill>
              <a:srgbClr val="8AD0D6">
                <a:alpha val="40000"/>
              </a:srgbClr>
            </a:solidFill>
            <a:prstDash val="solid"/>
          </a:ln>
        </p:spPr>
      </p:cxnSp>
      <p:cxnSp>
        <p:nvCxnSpPr>
          <p:cNvPr id="13" name="Straight Connector 19">
            <a:extLst>
              <a:ext uri="{FF2B5EF4-FFF2-40B4-BE49-F238E27FC236}">
                <a16:creationId xmlns:a16="http://schemas.microsoft.com/office/drawing/2014/main" id="{4529922B-B19E-425E-9C8F-2F1CCE5544F0}"/>
              </a:ext>
            </a:extLst>
          </p:cNvPr>
          <p:cNvCxnSpPr/>
          <p:nvPr/>
        </p:nvCxnSpPr>
        <p:spPr>
          <a:xfrm>
            <a:off x="6962223" y="2133596"/>
            <a:ext cx="0" cy="3966887"/>
          </a:xfrm>
          <a:prstGeom prst="straightConnector1">
            <a:avLst/>
          </a:prstGeom>
          <a:noFill/>
          <a:ln w="12701" cap="rnd">
            <a:solidFill>
              <a:srgbClr val="8AD0D6">
                <a:alpha val="40000"/>
              </a:srgbClr>
            </a:solidFill>
            <a:prstDash val="solid"/>
          </a:ln>
        </p:spPr>
      </p:cxnSp>
      <p:sp>
        <p:nvSpPr>
          <p:cNvPr id="14" name="Date Placeholder 3">
            <a:extLst>
              <a:ext uri="{FF2B5EF4-FFF2-40B4-BE49-F238E27FC236}">
                <a16:creationId xmlns:a16="http://schemas.microsoft.com/office/drawing/2014/main" id="{B6310E00-A33F-44CF-8900-13BC9DA4C53F}"/>
              </a:ext>
            </a:extLst>
          </p:cNvPr>
          <p:cNvSpPr txBox="1">
            <a:spLocks noGrp="1"/>
          </p:cNvSpPr>
          <p:nvPr>
            <p:ph type="dt" sz="half" idx="7"/>
          </p:nvPr>
        </p:nvSpPr>
        <p:spPr/>
        <p:txBody>
          <a:bodyPr/>
          <a:lstStyle>
            <a:lvl1pPr>
              <a:defRPr/>
            </a:lvl1pPr>
          </a:lstStyle>
          <a:p>
            <a:pPr lvl="0"/>
            <a:fld id="{7849FC0F-8C0F-4F6C-B65E-81FB0FDB7D25}" type="datetime1">
              <a:rPr lang="en-GB"/>
              <a:pPr lvl="0"/>
              <a:t>09/12/2021</a:t>
            </a:fld>
            <a:endParaRPr lang="en-GB"/>
          </a:p>
        </p:txBody>
      </p:sp>
      <p:sp>
        <p:nvSpPr>
          <p:cNvPr id="15" name="Footer Placeholder 4">
            <a:extLst>
              <a:ext uri="{FF2B5EF4-FFF2-40B4-BE49-F238E27FC236}">
                <a16:creationId xmlns:a16="http://schemas.microsoft.com/office/drawing/2014/main" id="{B23B4496-3089-45F8-B9C3-39D998602226}"/>
              </a:ext>
            </a:extLst>
          </p:cNvPr>
          <p:cNvSpPr txBox="1">
            <a:spLocks noGrp="1"/>
          </p:cNvSpPr>
          <p:nvPr>
            <p:ph type="ftr" sz="quarter" idx="9"/>
          </p:nvPr>
        </p:nvSpPr>
        <p:spPr/>
        <p:txBody>
          <a:bodyPr/>
          <a:lstStyle>
            <a:lvl1pPr>
              <a:defRPr/>
            </a:lvl1pPr>
          </a:lstStyle>
          <a:p>
            <a:pPr lvl="0"/>
            <a:endParaRPr lang="en-GB"/>
          </a:p>
        </p:txBody>
      </p:sp>
      <p:sp>
        <p:nvSpPr>
          <p:cNvPr id="16" name="Slide Number Placeholder 5">
            <a:extLst>
              <a:ext uri="{FF2B5EF4-FFF2-40B4-BE49-F238E27FC236}">
                <a16:creationId xmlns:a16="http://schemas.microsoft.com/office/drawing/2014/main" id="{78AEF8ED-F97E-468D-AF19-322D6A0800E7}"/>
              </a:ext>
            </a:extLst>
          </p:cNvPr>
          <p:cNvSpPr txBox="1">
            <a:spLocks noGrp="1"/>
          </p:cNvSpPr>
          <p:nvPr>
            <p:ph type="sldNum" sz="quarter" idx="8"/>
          </p:nvPr>
        </p:nvSpPr>
        <p:spPr/>
        <p:txBody>
          <a:bodyPr/>
          <a:lstStyle>
            <a:lvl1pPr>
              <a:defRPr/>
            </a:lvl1pPr>
          </a:lstStyle>
          <a:p>
            <a:pPr lvl="0"/>
            <a:fld id="{ED30A781-5F6B-49BF-B6E2-CEF8BECA1E29}" type="slidenum">
              <a:t>‹#›</a:t>
            </a:fld>
            <a:endParaRPr lang="en-GB"/>
          </a:p>
        </p:txBody>
      </p:sp>
    </p:spTree>
    <p:extLst>
      <p:ext uri="{BB962C8B-B14F-4D97-AF65-F5344CB8AC3E}">
        <p14:creationId xmlns:p14="http://schemas.microsoft.com/office/powerpoint/2010/main" val="10118054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E97DDA-FBC5-4684-8427-6FC8F8FD5A4E}"/>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7D919080-6221-4D02-8BE1-6E73CF9AA1FB}"/>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B86D7E-2813-4759-B5E8-09830F390AF2}"/>
              </a:ext>
            </a:extLst>
          </p:cNvPr>
          <p:cNvSpPr txBox="1">
            <a:spLocks noGrp="1"/>
          </p:cNvSpPr>
          <p:nvPr>
            <p:ph type="dt" sz="half" idx="7"/>
          </p:nvPr>
        </p:nvSpPr>
        <p:spPr/>
        <p:txBody>
          <a:bodyPr/>
          <a:lstStyle>
            <a:lvl1pPr>
              <a:defRPr/>
            </a:lvl1pPr>
          </a:lstStyle>
          <a:p>
            <a:pPr lvl="0"/>
            <a:fld id="{818D599C-8858-4AAE-A1BF-7FEFC23AADAB}" type="datetime1">
              <a:rPr lang="en-GB"/>
              <a:pPr lvl="0"/>
              <a:t>09/12/2021</a:t>
            </a:fld>
            <a:endParaRPr lang="en-GB"/>
          </a:p>
        </p:txBody>
      </p:sp>
      <p:sp>
        <p:nvSpPr>
          <p:cNvPr id="5" name="Footer Placeholder 4">
            <a:extLst>
              <a:ext uri="{FF2B5EF4-FFF2-40B4-BE49-F238E27FC236}">
                <a16:creationId xmlns:a16="http://schemas.microsoft.com/office/drawing/2014/main" id="{7DE9C57D-C119-4BB8-88A2-385FAD0B5A76}"/>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AFA58C66-B798-4698-99F9-0F64A4CE26DF}"/>
              </a:ext>
            </a:extLst>
          </p:cNvPr>
          <p:cNvSpPr txBox="1">
            <a:spLocks noGrp="1"/>
          </p:cNvSpPr>
          <p:nvPr>
            <p:ph type="sldNum" sz="quarter" idx="8"/>
          </p:nvPr>
        </p:nvSpPr>
        <p:spPr/>
        <p:txBody>
          <a:bodyPr/>
          <a:lstStyle>
            <a:lvl1pPr>
              <a:defRPr/>
            </a:lvl1pPr>
          </a:lstStyle>
          <a:p>
            <a:pPr lvl="0"/>
            <a:fld id="{395466F2-D940-4D69-A19F-EC074E835DB3}" type="slidenum">
              <a:t>‹#›</a:t>
            </a:fld>
            <a:endParaRPr lang="en-GB"/>
          </a:p>
        </p:txBody>
      </p:sp>
    </p:spTree>
    <p:extLst>
      <p:ext uri="{BB962C8B-B14F-4D97-AF65-F5344CB8AC3E}">
        <p14:creationId xmlns:p14="http://schemas.microsoft.com/office/powerpoint/2010/main" val="111930736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7EA047A-474A-48F6-B619-1B99CA726C74}"/>
              </a:ext>
            </a:extLst>
          </p:cNvPr>
          <p:cNvSpPr txBox="1">
            <a:spLocks noGrp="1"/>
          </p:cNvSpPr>
          <p:nvPr>
            <p:ph type="title" orient="vert"/>
          </p:nvPr>
        </p:nvSpPr>
        <p:spPr>
          <a:xfrm>
            <a:off x="8304215" y="430216"/>
            <a:ext cx="1752603" cy="5826127"/>
          </a:xfrm>
        </p:spPr>
        <p:txBody>
          <a:bodyPr vert="eaVert" anchor="b"/>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DBACFED0-2963-439B-984B-1DEA9B22B4C3}"/>
              </a:ext>
            </a:extLst>
          </p:cNvPr>
          <p:cNvSpPr txBox="1">
            <a:spLocks noGrp="1"/>
          </p:cNvSpPr>
          <p:nvPr>
            <p:ph type="body" orient="vert" idx="1"/>
          </p:nvPr>
        </p:nvSpPr>
        <p:spPr>
          <a:xfrm>
            <a:off x="652460" y="887416"/>
            <a:ext cx="7423144" cy="5368927"/>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0D3E987-11BF-42D2-9A81-DAE4BE25FC85}"/>
              </a:ext>
            </a:extLst>
          </p:cNvPr>
          <p:cNvSpPr txBox="1">
            <a:spLocks noGrp="1"/>
          </p:cNvSpPr>
          <p:nvPr>
            <p:ph type="dt" sz="half" idx="7"/>
          </p:nvPr>
        </p:nvSpPr>
        <p:spPr/>
        <p:txBody>
          <a:bodyPr/>
          <a:lstStyle>
            <a:lvl1pPr>
              <a:defRPr/>
            </a:lvl1pPr>
          </a:lstStyle>
          <a:p>
            <a:pPr lvl="0"/>
            <a:fld id="{9817BA4D-EDF4-46FA-86D7-07DFB6BFC8E0}" type="datetime1">
              <a:rPr lang="en-GB"/>
              <a:pPr lvl="0"/>
              <a:t>09/12/2021</a:t>
            </a:fld>
            <a:endParaRPr lang="en-GB"/>
          </a:p>
        </p:txBody>
      </p:sp>
      <p:sp>
        <p:nvSpPr>
          <p:cNvPr id="5" name="Footer Placeholder 4">
            <a:extLst>
              <a:ext uri="{FF2B5EF4-FFF2-40B4-BE49-F238E27FC236}">
                <a16:creationId xmlns:a16="http://schemas.microsoft.com/office/drawing/2014/main" id="{3E6CA8C3-44BC-4555-BBE6-6ED675E37A21}"/>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350D40A0-D51D-480D-B041-08BF8B0E5E82}"/>
              </a:ext>
            </a:extLst>
          </p:cNvPr>
          <p:cNvSpPr txBox="1">
            <a:spLocks noGrp="1"/>
          </p:cNvSpPr>
          <p:nvPr>
            <p:ph type="sldNum" sz="quarter" idx="8"/>
          </p:nvPr>
        </p:nvSpPr>
        <p:spPr/>
        <p:txBody>
          <a:bodyPr/>
          <a:lstStyle>
            <a:lvl1pPr>
              <a:defRPr/>
            </a:lvl1pPr>
          </a:lstStyle>
          <a:p>
            <a:pPr lvl="0"/>
            <a:fld id="{1C2529A9-647A-423A-B4DA-28ECBE2B4288}" type="slidenum">
              <a:t>‹#›</a:t>
            </a:fld>
            <a:endParaRPr lang="en-GB"/>
          </a:p>
        </p:txBody>
      </p:sp>
    </p:spTree>
    <p:extLst>
      <p:ext uri="{BB962C8B-B14F-4D97-AF65-F5344CB8AC3E}">
        <p14:creationId xmlns:p14="http://schemas.microsoft.com/office/powerpoint/2010/main" val="34002901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5.png"/><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stretch>
            <a:fillRect/>
          </a:stretch>
        </a:blipFill>
        <a:effectLst/>
      </p:bgPr>
    </p:bg>
    <p:spTree>
      <p:nvGrpSpPr>
        <p:cNvPr id="1" name=""/>
        <p:cNvGrpSpPr/>
        <p:nvPr/>
      </p:nvGrpSpPr>
      <p:grpSpPr>
        <a:xfrm>
          <a:off x="0" y="0"/>
          <a:ext cx="0" cy="0"/>
          <a:chOff x="0" y="0"/>
          <a:chExt cx="0" cy="0"/>
        </a:xfrm>
      </p:grpSpPr>
      <p:pic>
        <p:nvPicPr>
          <p:cNvPr id="2" name="Picture 7">
            <a:extLst>
              <a:ext uri="{FF2B5EF4-FFF2-40B4-BE49-F238E27FC236}">
                <a16:creationId xmlns:a16="http://schemas.microsoft.com/office/drawing/2014/main" id="{C081A97D-153E-4281-8C2C-AA47C6E9FDD5}"/>
              </a:ext>
            </a:extLst>
          </p:cNvPr>
          <p:cNvPicPr>
            <a:picLocks noChangeAspect="1"/>
          </p:cNvPicPr>
          <p:nvPr/>
        </p:nvPicPr>
        <p:blipFill>
          <a:blip r:embed="rId20"/>
          <a:srcRect l="3613"/>
          <a:stretch>
            <a:fillRect/>
          </a:stretch>
        </p:blipFill>
        <p:spPr>
          <a:xfrm>
            <a:off x="0" y="2669682"/>
            <a:ext cx="4037011" cy="4188317"/>
          </a:xfrm>
          <a:prstGeom prst="rect">
            <a:avLst/>
          </a:prstGeom>
          <a:noFill/>
          <a:ln cap="rnd">
            <a:noFill/>
          </a:ln>
        </p:spPr>
      </p:pic>
      <p:pic>
        <p:nvPicPr>
          <p:cNvPr id="3" name="Picture 6">
            <a:extLst>
              <a:ext uri="{FF2B5EF4-FFF2-40B4-BE49-F238E27FC236}">
                <a16:creationId xmlns:a16="http://schemas.microsoft.com/office/drawing/2014/main" id="{1D2D73E2-48E3-44A5-A040-48347DB3C8CD}"/>
              </a:ext>
            </a:extLst>
          </p:cNvPr>
          <p:cNvPicPr>
            <a:picLocks noChangeAspect="1"/>
          </p:cNvPicPr>
          <p:nvPr/>
        </p:nvPicPr>
        <p:blipFill>
          <a:blip r:embed="rId21"/>
          <a:srcRect l="35640"/>
          <a:stretch>
            <a:fillRect/>
          </a:stretch>
        </p:blipFill>
        <p:spPr>
          <a:xfrm>
            <a:off x="0" y="2892347"/>
            <a:ext cx="1522411" cy="2365452"/>
          </a:xfrm>
          <a:prstGeom prst="rect">
            <a:avLst/>
          </a:prstGeom>
          <a:noFill/>
          <a:ln cap="rnd">
            <a:noFill/>
          </a:ln>
        </p:spPr>
      </p:pic>
      <p:sp>
        <p:nvSpPr>
          <p:cNvPr id="4" name="Oval 15">
            <a:extLst>
              <a:ext uri="{FF2B5EF4-FFF2-40B4-BE49-F238E27FC236}">
                <a16:creationId xmlns:a16="http://schemas.microsoft.com/office/drawing/2014/main" id="{F5C406D5-3617-4F06-BBD9-C4F5C2B8C443}"/>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50B9C1">
                  <a:alpha val="7000"/>
                </a:srgbClr>
              </a:gs>
              <a:gs pos="100000">
                <a:srgbClr val="50B9C1">
                  <a:alpha val="6000"/>
                </a:srgbClr>
              </a:gs>
            </a:gsLst>
            <a:path path="circle">
              <a:fillToRect l="50000" t="50000" r="50000" b="50000"/>
            </a:path>
          </a:gradFill>
          <a:ln cap="rnd">
            <a:noFill/>
            <a:prstDash val="solid"/>
          </a:ln>
        </p:spPr>
        <p:txBody>
          <a:bodyPr lIns="0" tIns="0" rIns="0" bIns="0"/>
          <a:lstStyle/>
          <a:p>
            <a:endParaRPr lang="en-GB"/>
          </a:p>
        </p:txBody>
      </p:sp>
      <p:pic>
        <p:nvPicPr>
          <p:cNvPr id="5" name="Picture 8">
            <a:extLst>
              <a:ext uri="{FF2B5EF4-FFF2-40B4-BE49-F238E27FC236}">
                <a16:creationId xmlns:a16="http://schemas.microsoft.com/office/drawing/2014/main" id="{779940F2-2765-486D-8D9C-0FF310DA555D}"/>
              </a:ext>
            </a:extLst>
          </p:cNvPr>
          <p:cNvPicPr>
            <a:picLocks noChangeAspect="1"/>
          </p:cNvPicPr>
          <p:nvPr/>
        </p:nvPicPr>
        <p:blipFill>
          <a:blip r:embed="rId22"/>
          <a:srcRect t="28813"/>
          <a:stretch>
            <a:fillRect/>
          </a:stretch>
        </p:blipFill>
        <p:spPr>
          <a:xfrm>
            <a:off x="7999408" y="0"/>
            <a:ext cx="1603391" cy="1141408"/>
          </a:xfrm>
          <a:prstGeom prst="rect">
            <a:avLst/>
          </a:prstGeom>
          <a:noFill/>
          <a:ln cap="rnd">
            <a:noFill/>
          </a:ln>
        </p:spPr>
      </p:pic>
      <p:pic>
        <p:nvPicPr>
          <p:cNvPr id="6" name="Picture 9">
            <a:extLst>
              <a:ext uri="{FF2B5EF4-FFF2-40B4-BE49-F238E27FC236}">
                <a16:creationId xmlns:a16="http://schemas.microsoft.com/office/drawing/2014/main" id="{D50896CC-913A-46C4-B384-CE2C661A3CA9}"/>
              </a:ext>
            </a:extLst>
          </p:cNvPr>
          <p:cNvPicPr>
            <a:picLocks noChangeAspect="1"/>
          </p:cNvPicPr>
          <p:nvPr/>
        </p:nvPicPr>
        <p:blipFill>
          <a:blip r:embed="rId23"/>
          <a:srcRect b="23320"/>
          <a:stretch>
            <a:fillRect/>
          </a:stretch>
        </p:blipFill>
        <p:spPr>
          <a:xfrm>
            <a:off x="8605875" y="6096003"/>
            <a:ext cx="993733" cy="761996"/>
          </a:xfrm>
          <a:prstGeom prst="rect">
            <a:avLst/>
          </a:prstGeom>
          <a:noFill/>
          <a:ln cap="rnd">
            <a:noFill/>
          </a:ln>
        </p:spPr>
      </p:pic>
      <p:sp>
        <p:nvSpPr>
          <p:cNvPr id="7" name="Rectangle 13">
            <a:extLst>
              <a:ext uri="{FF2B5EF4-FFF2-40B4-BE49-F238E27FC236}">
                <a16:creationId xmlns:a16="http://schemas.microsoft.com/office/drawing/2014/main" id="{C6900A46-D63C-41E3-AB10-BEBFA5CC4F26}"/>
              </a:ext>
            </a:extLst>
          </p:cNvPr>
          <p:cNvSpPr/>
          <p:nvPr/>
        </p:nvSpPr>
        <p:spPr>
          <a:xfrm>
            <a:off x="10437811" y="0"/>
            <a:ext cx="685800" cy="1143000"/>
          </a:xfrm>
          <a:prstGeom prst="rect">
            <a:avLst/>
          </a:prstGeom>
          <a:solidFill>
            <a:srgbClr val="B01513"/>
          </a:solidFill>
          <a:ln cap="rnd">
            <a:noFill/>
            <a:prstDash val="solid"/>
          </a:ln>
          <a:effectLst>
            <a:outerShdw dist="25402" dir="5400000" algn="tl">
              <a:srgbClr val="000000">
                <a:alpha val="45000"/>
              </a:srgbClr>
            </a:outerShdw>
          </a:effectLst>
        </p:spPr>
        <p:txBody>
          <a:bodyPr lIns="0" tIns="0" rIns="0" bIns="0"/>
          <a:lstStyle/>
          <a:p>
            <a:endParaRPr lang="en-GB"/>
          </a:p>
        </p:txBody>
      </p:sp>
      <p:sp>
        <p:nvSpPr>
          <p:cNvPr id="8" name="Title Placeholder 1">
            <a:extLst>
              <a:ext uri="{FF2B5EF4-FFF2-40B4-BE49-F238E27FC236}">
                <a16:creationId xmlns:a16="http://schemas.microsoft.com/office/drawing/2014/main" id="{F669F8A9-7C40-4AA1-93E4-7A1DDEC75789}"/>
              </a:ext>
            </a:extLst>
          </p:cNvPr>
          <p:cNvSpPr txBox="1">
            <a:spLocks noGrp="1"/>
          </p:cNvSpPr>
          <p:nvPr>
            <p:ph type="title"/>
          </p:nvPr>
        </p:nvSpPr>
        <p:spPr>
          <a:xfrm>
            <a:off x="646115" y="452719"/>
            <a:ext cx="9404722" cy="1400531"/>
          </a:xfrm>
          <a:prstGeom prst="rect">
            <a:avLst/>
          </a:prstGeom>
          <a:noFill/>
          <a:ln>
            <a:noFill/>
          </a:ln>
        </p:spPr>
        <p:txBody>
          <a:bodyPr vert="horz" wrap="square" lIns="91440" tIns="45720" rIns="91440" bIns="45720" anchor="t" anchorCtr="0" compatLnSpc="1">
            <a:noAutofit/>
          </a:bodyPr>
          <a:lstStyle/>
          <a:p>
            <a:pPr lvl="0"/>
            <a:r>
              <a:rPr lang="en-US"/>
              <a:t>Click to edit Master title style</a:t>
            </a:r>
          </a:p>
        </p:txBody>
      </p:sp>
      <p:sp>
        <p:nvSpPr>
          <p:cNvPr id="9" name="Text Placeholder 2">
            <a:extLst>
              <a:ext uri="{FF2B5EF4-FFF2-40B4-BE49-F238E27FC236}">
                <a16:creationId xmlns:a16="http://schemas.microsoft.com/office/drawing/2014/main" id="{425829C2-13CC-4EA9-BA1F-58C548AF9EBE}"/>
              </a:ext>
            </a:extLst>
          </p:cNvPr>
          <p:cNvSpPr txBox="1">
            <a:spLocks noGrp="1"/>
          </p:cNvSpPr>
          <p:nvPr>
            <p:ph type="body" idx="1"/>
          </p:nvPr>
        </p:nvSpPr>
        <p:spPr>
          <a:xfrm>
            <a:off x="1103315" y="2052919"/>
            <a:ext cx="8946544" cy="4195477"/>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3">
            <a:extLst>
              <a:ext uri="{FF2B5EF4-FFF2-40B4-BE49-F238E27FC236}">
                <a16:creationId xmlns:a16="http://schemas.microsoft.com/office/drawing/2014/main" id="{5ACF8CC0-2FED-4FA8-B72B-B222B85E5ECB}"/>
              </a:ext>
            </a:extLst>
          </p:cNvPr>
          <p:cNvSpPr txBox="1">
            <a:spLocks noGrp="1"/>
          </p:cNvSpPr>
          <p:nvPr>
            <p:ph type="dt" sz="half" idx="2"/>
          </p:nvPr>
        </p:nvSpPr>
        <p:spPr>
          <a:xfrm rot="5400013">
            <a:off x="10155647" y="1790697"/>
            <a:ext cx="990596" cy="304796"/>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en-GB" sz="1100" b="0" i="0" u="none" strike="noStrike" kern="1200" cap="none" spc="0" baseline="0">
                <a:solidFill>
                  <a:srgbClr val="FFFFFF"/>
                </a:solidFill>
                <a:uFillTx/>
                <a:latin typeface="Century Gothic"/>
              </a:defRPr>
            </a:lvl1pPr>
          </a:lstStyle>
          <a:p>
            <a:pPr lvl="0"/>
            <a:fld id="{C1F92625-DC55-4BC1-AACA-74190E790C69}" type="datetime1">
              <a:rPr lang="en-GB"/>
              <a:pPr lvl="0"/>
              <a:t>09/12/2021</a:t>
            </a:fld>
            <a:endParaRPr lang="en-GB"/>
          </a:p>
        </p:txBody>
      </p:sp>
      <p:sp>
        <p:nvSpPr>
          <p:cNvPr id="11" name="Footer Placeholder 4">
            <a:extLst>
              <a:ext uri="{FF2B5EF4-FFF2-40B4-BE49-F238E27FC236}">
                <a16:creationId xmlns:a16="http://schemas.microsoft.com/office/drawing/2014/main" id="{6996690D-CC3F-4648-889F-F6012D0D1116}"/>
              </a:ext>
            </a:extLst>
          </p:cNvPr>
          <p:cNvSpPr txBox="1">
            <a:spLocks noGrp="1"/>
          </p:cNvSpPr>
          <p:nvPr>
            <p:ph type="ftr" sz="quarter" idx="3"/>
          </p:nvPr>
        </p:nvSpPr>
        <p:spPr>
          <a:xfrm rot="5400013">
            <a:off x="8951578" y="3225295"/>
            <a:ext cx="3859792" cy="304796"/>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en-GB" sz="1100" b="0" i="0" u="none" strike="noStrike" kern="1200" cap="none" spc="0" baseline="0">
                <a:solidFill>
                  <a:srgbClr val="FFFFFF"/>
                </a:solidFill>
                <a:uFillTx/>
                <a:latin typeface="Century Gothic"/>
              </a:defRPr>
            </a:lvl1pPr>
          </a:lstStyle>
          <a:p>
            <a:pPr lvl="0"/>
            <a:endParaRPr lang="en-GB"/>
          </a:p>
        </p:txBody>
      </p:sp>
      <p:sp>
        <p:nvSpPr>
          <p:cNvPr id="12" name="Slide Number Placeholder 5">
            <a:extLst>
              <a:ext uri="{FF2B5EF4-FFF2-40B4-BE49-F238E27FC236}">
                <a16:creationId xmlns:a16="http://schemas.microsoft.com/office/drawing/2014/main" id="{1C92AE7B-7095-47BC-A71F-327EE2265A5C}"/>
              </a:ext>
            </a:extLst>
          </p:cNvPr>
          <p:cNvSpPr txBox="1">
            <a:spLocks noGrp="1"/>
          </p:cNvSpPr>
          <p:nvPr>
            <p:ph type="sldNum" sz="quarter" idx="4"/>
          </p:nvPr>
        </p:nvSpPr>
        <p:spPr>
          <a:xfrm>
            <a:off x="10352544" y="295726"/>
            <a:ext cx="838203" cy="767684"/>
          </a:xfrm>
          <a:prstGeom prst="rect">
            <a:avLst/>
          </a:prstGeom>
          <a:noFill/>
          <a:ln>
            <a:noFill/>
          </a:ln>
        </p:spPr>
        <p:txBody>
          <a:bodyPr vert="horz" wrap="square" lIns="91440" tIns="45720" rIns="91440" bIns="45720" anchor="b" anchorCtr="1" compatLnSpc="1">
            <a:noAutofit/>
          </a:bodyPr>
          <a:lstStyle>
            <a:lvl1pPr marL="0" marR="0" lvl="0" indent="0" algn="ctr" defTabSz="457200" rtl="0" fontAlgn="auto" hangingPunct="1">
              <a:lnSpc>
                <a:spcPct val="100000"/>
              </a:lnSpc>
              <a:spcBef>
                <a:spcPts val="0"/>
              </a:spcBef>
              <a:spcAft>
                <a:spcPts val="0"/>
              </a:spcAft>
              <a:buNone/>
              <a:tabLst/>
              <a:defRPr lang="en-GB" sz="2800" b="0" i="0" u="none" strike="noStrike" kern="1200" cap="none" spc="0" baseline="0">
                <a:solidFill>
                  <a:srgbClr val="FFFFFF"/>
                </a:solidFill>
                <a:uFillTx/>
                <a:latin typeface="Century Gothic"/>
              </a:defRPr>
            </a:lvl1pPr>
          </a:lstStyle>
          <a:p>
            <a:pPr lvl="0"/>
            <a:fld id="{E8312863-832A-488F-AC90-BCB11694179A}"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marL="0" marR="0" lvl="0" indent="0" algn="l" defTabSz="457200" rtl="0" fontAlgn="auto" hangingPunct="1">
        <a:lnSpc>
          <a:spcPct val="100000"/>
        </a:lnSpc>
        <a:spcBef>
          <a:spcPts val="0"/>
        </a:spcBef>
        <a:spcAft>
          <a:spcPts val="0"/>
        </a:spcAft>
        <a:buNone/>
        <a:tabLst/>
        <a:defRPr lang="en-US" sz="4200" b="0" i="0" u="none" strike="noStrike" kern="1200" cap="none" spc="0" baseline="0">
          <a:solidFill>
            <a:srgbClr val="EBEBEB"/>
          </a:solidFill>
          <a:uFillTx/>
          <a:latin typeface="Century Gothic"/>
        </a:defRPr>
      </a:lvl1pPr>
    </p:titleStyle>
    <p:bodyStyle>
      <a:lvl1pPr marL="342900" marR="0" lvl="0" indent="-342900" algn="l" defTabSz="457200" rtl="0" fontAlgn="auto" hangingPunct="1">
        <a:lnSpc>
          <a:spcPct val="100000"/>
        </a:lnSpc>
        <a:spcBef>
          <a:spcPts val="1000"/>
        </a:spcBef>
        <a:spcAft>
          <a:spcPts val="0"/>
        </a:spcAft>
        <a:buClr>
          <a:srgbClr val="8AD0D6"/>
        </a:buClr>
        <a:buSzPct val="80000"/>
        <a:buFont typeface="Wingdings 3"/>
        <a:buChar char=""/>
        <a:tabLst/>
        <a:defRPr lang="en-US" sz="2000" b="0" i="0" u="none" strike="noStrike" kern="1200" cap="none" spc="0" baseline="0">
          <a:solidFill>
            <a:srgbClr val="FFFFFF"/>
          </a:solidFill>
          <a:uFillTx/>
          <a:latin typeface="Century Gothic"/>
        </a:defRPr>
      </a:lvl1pPr>
      <a:lvl2pPr marL="742950" marR="0" lvl="1" indent="-285750" algn="l" defTabSz="457200" rtl="0" fontAlgn="auto" hangingPunct="1">
        <a:lnSpc>
          <a:spcPct val="100000"/>
        </a:lnSpc>
        <a:spcBef>
          <a:spcPts val="1000"/>
        </a:spcBef>
        <a:spcAft>
          <a:spcPts val="0"/>
        </a:spcAft>
        <a:buClr>
          <a:srgbClr val="8AD0D6"/>
        </a:buClr>
        <a:buSzPct val="80000"/>
        <a:buFont typeface="Wingdings 3"/>
        <a:buChar char=""/>
        <a:tabLst/>
        <a:defRPr lang="en-US" sz="1800" b="0" i="0" u="none" strike="noStrike" kern="1200" cap="none" spc="0" baseline="0">
          <a:solidFill>
            <a:srgbClr val="FFFFFF"/>
          </a:solidFill>
          <a:uFillTx/>
          <a:latin typeface="Century Gothic"/>
        </a:defRPr>
      </a:lvl2pPr>
      <a:lvl3pPr marL="1143000" marR="0" lvl="2" indent="-228600" algn="l" defTabSz="457200" rtl="0" fontAlgn="auto" hangingPunct="1">
        <a:lnSpc>
          <a:spcPct val="100000"/>
        </a:lnSpc>
        <a:spcBef>
          <a:spcPts val="1000"/>
        </a:spcBef>
        <a:spcAft>
          <a:spcPts val="0"/>
        </a:spcAft>
        <a:buClr>
          <a:srgbClr val="8AD0D6"/>
        </a:buClr>
        <a:buSzPct val="80000"/>
        <a:buFont typeface="Wingdings 3"/>
        <a:buChar char=""/>
        <a:tabLst/>
        <a:defRPr lang="en-US" sz="1600" b="0" i="0" u="none" strike="noStrike" kern="1200" cap="none" spc="0" baseline="0">
          <a:solidFill>
            <a:srgbClr val="FFFFFF"/>
          </a:solidFill>
          <a:uFillTx/>
          <a:latin typeface="Century Gothic"/>
        </a:defRPr>
      </a:lvl3pPr>
      <a:lvl4pPr marL="1600200" marR="0" lvl="3" indent="-228600" algn="l" defTabSz="457200" rtl="0" fontAlgn="auto" hangingPunct="1">
        <a:lnSpc>
          <a:spcPct val="100000"/>
        </a:lnSpc>
        <a:spcBef>
          <a:spcPts val="1000"/>
        </a:spcBef>
        <a:spcAft>
          <a:spcPts val="0"/>
        </a:spcAft>
        <a:buClr>
          <a:srgbClr val="8AD0D6"/>
        </a:buClr>
        <a:buSzPct val="80000"/>
        <a:buFont typeface="Wingdings 3"/>
        <a:buChar char=""/>
        <a:tabLst/>
        <a:defRPr lang="en-US" sz="1400" b="0" i="0" u="none" strike="noStrike" kern="1200" cap="none" spc="0" baseline="0">
          <a:solidFill>
            <a:srgbClr val="FFFFFF"/>
          </a:solidFill>
          <a:uFillTx/>
          <a:latin typeface="Century Gothic"/>
        </a:defRPr>
      </a:lvl4pPr>
      <a:lvl5pPr marL="2057400" marR="0" lvl="4" indent="-228600" algn="l" defTabSz="457200" rtl="0" fontAlgn="auto" hangingPunct="1">
        <a:lnSpc>
          <a:spcPct val="100000"/>
        </a:lnSpc>
        <a:spcBef>
          <a:spcPts val="1000"/>
        </a:spcBef>
        <a:spcAft>
          <a:spcPts val="0"/>
        </a:spcAft>
        <a:buClr>
          <a:srgbClr val="8AD0D6"/>
        </a:buClr>
        <a:buSzPct val="80000"/>
        <a:buFont typeface="Wingdings 3"/>
        <a:buChar char=""/>
        <a:tabLst/>
        <a:defRPr lang="en-US" sz="1400" b="0" i="0" u="none" strike="noStrike" kern="1200" cap="none" spc="0" baseline="0">
          <a:solidFill>
            <a:srgbClr val="FFFFFF"/>
          </a:solidFill>
          <a:uFillTx/>
          <a:latin typeface="Century Gothic"/>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FFFFFF"/>
        </a:solidFill>
        <a:effectLst/>
      </p:bgPr>
    </p:bg>
    <p:spTree>
      <p:nvGrpSpPr>
        <p:cNvPr id="1" name=""/>
        <p:cNvGrpSpPr/>
        <p:nvPr/>
      </p:nvGrpSpPr>
      <p:grpSpPr>
        <a:xfrm>
          <a:off x="0" y="0"/>
          <a:ext cx="0" cy="0"/>
          <a:chOff x="0" y="0"/>
          <a:chExt cx="0" cy="0"/>
        </a:xfrm>
      </p:grpSpPr>
      <p:pic>
        <p:nvPicPr>
          <p:cNvPr id="2" name="Picture 7">
            <a:extLst>
              <a:ext uri="{FF2B5EF4-FFF2-40B4-BE49-F238E27FC236}">
                <a16:creationId xmlns:a16="http://schemas.microsoft.com/office/drawing/2014/main" id="{D377B420-2582-40CB-9216-417C73F82DE6}"/>
              </a:ext>
            </a:extLst>
          </p:cNvPr>
          <p:cNvPicPr>
            <a:picLocks noMove="1" noResize="1"/>
          </p:cNvPicPr>
          <p:nvPr/>
        </p:nvPicPr>
        <p:blipFill>
          <a:blip r:embed="rId2"/>
          <a:srcRect l="3613"/>
          <a:stretch>
            <a:fillRect/>
          </a:stretch>
        </p:blipFill>
        <p:spPr>
          <a:xfrm>
            <a:off x="0" y="2669682"/>
            <a:ext cx="4037011" cy="4188317"/>
          </a:xfrm>
          <a:prstGeom prst="rect">
            <a:avLst/>
          </a:prstGeom>
          <a:noFill/>
          <a:ln cap="rnd">
            <a:noFill/>
          </a:ln>
        </p:spPr>
      </p:pic>
      <p:pic>
        <p:nvPicPr>
          <p:cNvPr id="3" name="Picture 9">
            <a:extLst>
              <a:ext uri="{FF2B5EF4-FFF2-40B4-BE49-F238E27FC236}">
                <a16:creationId xmlns:a16="http://schemas.microsoft.com/office/drawing/2014/main" id="{1F7C8C95-14BF-4AEB-834C-FE2954AB7CB0}"/>
              </a:ext>
            </a:extLst>
          </p:cNvPr>
          <p:cNvPicPr>
            <a:picLocks noMove="1" noResize="1"/>
          </p:cNvPicPr>
          <p:nvPr/>
        </p:nvPicPr>
        <p:blipFill>
          <a:blip r:embed="rId3"/>
          <a:srcRect l="35640"/>
          <a:stretch>
            <a:fillRect/>
          </a:stretch>
        </p:blipFill>
        <p:spPr>
          <a:xfrm>
            <a:off x="0" y="2892347"/>
            <a:ext cx="1522411" cy="2365452"/>
          </a:xfrm>
          <a:prstGeom prst="rect">
            <a:avLst/>
          </a:prstGeom>
          <a:noFill/>
          <a:ln cap="rnd">
            <a:noFill/>
          </a:ln>
        </p:spPr>
      </p:pic>
      <p:sp>
        <p:nvSpPr>
          <p:cNvPr id="4" name="Oval 11">
            <a:extLst>
              <a:ext uri="{FF2B5EF4-FFF2-40B4-BE49-F238E27FC236}">
                <a16:creationId xmlns:a16="http://schemas.microsoft.com/office/drawing/2014/main" id="{7138AC10-1DAB-4CE6-AEF2-5A04D38809D7}"/>
              </a:ext>
            </a:extLst>
          </p:cNvPr>
          <p:cNvSpPr>
            <a:spLocks noMove="1" noResize="1"/>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F3F3F3">
                  <a:alpha val="7000"/>
                </a:srgbClr>
              </a:gs>
              <a:gs pos="100000">
                <a:srgbClr val="F3F3F3">
                  <a:alpha val="6000"/>
                </a:srgbClr>
              </a:gs>
            </a:gsLst>
            <a:path path="circle">
              <a:fillToRect l="50000" t="50000" r="50000" b="50000"/>
            </a:path>
          </a:gradFill>
          <a:ln cap="rnd">
            <a:noFill/>
            <a:prstDash val="solid"/>
          </a:ln>
        </p:spPr>
        <p:txBody>
          <a:bodyPr lIns="0" tIns="0" rIns="0" bIns="0">
            <a:noAutofit/>
          </a:bodyPr>
          <a:lstStyle/>
          <a:p>
            <a:endParaRPr lang="en-GB"/>
          </a:p>
        </p:txBody>
      </p:sp>
      <p:pic>
        <p:nvPicPr>
          <p:cNvPr id="5" name="Picture 13">
            <a:extLst>
              <a:ext uri="{FF2B5EF4-FFF2-40B4-BE49-F238E27FC236}">
                <a16:creationId xmlns:a16="http://schemas.microsoft.com/office/drawing/2014/main" id="{4BEB7ABE-E21A-436D-A508-A68E547A9358}"/>
              </a:ext>
            </a:extLst>
          </p:cNvPr>
          <p:cNvPicPr>
            <a:picLocks noMove="1" noResize="1"/>
          </p:cNvPicPr>
          <p:nvPr/>
        </p:nvPicPr>
        <p:blipFill>
          <a:blip r:embed="rId4"/>
          <a:srcRect t="28813"/>
          <a:stretch>
            <a:fillRect/>
          </a:stretch>
        </p:blipFill>
        <p:spPr>
          <a:xfrm>
            <a:off x="7999408" y="0"/>
            <a:ext cx="1603391" cy="1141408"/>
          </a:xfrm>
          <a:prstGeom prst="rect">
            <a:avLst/>
          </a:prstGeom>
          <a:noFill/>
          <a:ln cap="rnd">
            <a:noFill/>
          </a:ln>
        </p:spPr>
      </p:pic>
      <p:pic>
        <p:nvPicPr>
          <p:cNvPr id="6" name="Picture 15">
            <a:extLst>
              <a:ext uri="{FF2B5EF4-FFF2-40B4-BE49-F238E27FC236}">
                <a16:creationId xmlns:a16="http://schemas.microsoft.com/office/drawing/2014/main" id="{81C2FBE7-FAE4-4251-BFC3-C0788C5E861F}"/>
              </a:ext>
            </a:extLst>
          </p:cNvPr>
          <p:cNvPicPr>
            <a:picLocks noMove="1" noResize="1"/>
          </p:cNvPicPr>
          <p:nvPr/>
        </p:nvPicPr>
        <p:blipFill>
          <a:blip r:embed="rId5"/>
          <a:srcRect b="23320"/>
          <a:stretch>
            <a:fillRect/>
          </a:stretch>
        </p:blipFill>
        <p:spPr>
          <a:xfrm>
            <a:off x="8605875" y="6096003"/>
            <a:ext cx="993733" cy="761996"/>
          </a:xfrm>
          <a:prstGeom prst="rect">
            <a:avLst/>
          </a:prstGeom>
          <a:noFill/>
          <a:ln cap="rnd">
            <a:noFill/>
          </a:ln>
        </p:spPr>
      </p:pic>
      <p:sp>
        <p:nvSpPr>
          <p:cNvPr id="7" name="Rectangle 17">
            <a:extLst>
              <a:ext uri="{FF2B5EF4-FFF2-40B4-BE49-F238E27FC236}">
                <a16:creationId xmlns:a16="http://schemas.microsoft.com/office/drawing/2014/main" id="{ADA9C29E-213E-4A6A-91D2-4E7BA3934650}"/>
              </a:ext>
            </a:extLst>
          </p:cNvPr>
          <p:cNvSpPr>
            <a:spLocks noMove="1" noResize="1"/>
          </p:cNvSpPr>
          <p:nvPr/>
        </p:nvSpPr>
        <p:spPr>
          <a:xfrm>
            <a:off x="10437811" y="0"/>
            <a:ext cx="685800" cy="1143000"/>
          </a:xfrm>
          <a:prstGeom prst="rect">
            <a:avLst/>
          </a:prstGeom>
          <a:solidFill>
            <a:srgbClr val="B01513"/>
          </a:solidFill>
          <a:ln cap="rnd">
            <a:noFill/>
            <a:prstDash val="solid"/>
          </a:ln>
          <a:effectLst>
            <a:outerShdw dist="25402" dir="5400000" algn="tl">
              <a:srgbClr val="000000">
                <a:alpha val="45000"/>
              </a:srgbClr>
            </a:outerShdw>
          </a:effectLst>
        </p:spPr>
        <p:txBody>
          <a:bodyPr lIns="0" tIns="0" rIns="0" bIns="0">
            <a:noAutofit/>
          </a:bodyPr>
          <a:lstStyle/>
          <a:p>
            <a:endParaRPr lang="en-GB"/>
          </a:p>
        </p:txBody>
      </p:sp>
      <p:sp>
        <p:nvSpPr>
          <p:cNvPr id="8" name="Rectangle 19">
            <a:extLst>
              <a:ext uri="{FF2B5EF4-FFF2-40B4-BE49-F238E27FC236}">
                <a16:creationId xmlns:a16="http://schemas.microsoft.com/office/drawing/2014/main" id="{DE6A877A-B3B0-47AF-A296-774BDE170B04}"/>
              </a:ext>
            </a:extLst>
          </p:cNvPr>
          <p:cNvSpPr>
            <a:spLocks noMove="1" noResize="1"/>
          </p:cNvSpPr>
          <p:nvPr/>
        </p:nvSpPr>
        <p:spPr>
          <a:xfrm>
            <a:off x="0" y="0"/>
            <a:ext cx="12191996" cy="6858000"/>
          </a:xfrm>
          <a:prstGeom prst="rect">
            <a:avLst/>
          </a:prstGeom>
          <a:blipFill>
            <a:blip r:embed="rId6">
              <a:alphaModFix/>
            </a:blip>
            <a:stretch>
              <a:fillRect/>
            </a:stretch>
          </a:blipFill>
          <a:ln cap="rnd">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9" name="Rectangle 21">
            <a:extLst>
              <a:ext uri="{FF2B5EF4-FFF2-40B4-BE49-F238E27FC236}">
                <a16:creationId xmlns:a16="http://schemas.microsoft.com/office/drawing/2014/main" id="{7C73137C-0030-4A9A-BC90-937FFE245049}"/>
              </a:ext>
            </a:extLst>
          </p:cNvPr>
          <p:cNvSpPr>
            <a:spLocks noMove="1" noResize="1"/>
          </p:cNvSpPr>
          <p:nvPr/>
        </p:nvSpPr>
        <p:spPr>
          <a:xfrm>
            <a:off x="10437811" y="0"/>
            <a:ext cx="685800" cy="1143000"/>
          </a:xfrm>
          <a:prstGeom prst="rect">
            <a:avLst/>
          </a:prstGeom>
          <a:solidFill>
            <a:srgbClr val="B01513"/>
          </a:solidFill>
          <a:ln cap="rnd">
            <a:noFill/>
            <a:prstDash val="solid"/>
          </a:ln>
          <a:effectLst>
            <a:outerShdw dist="25402" dir="5400000" algn="tl">
              <a:srgbClr val="000000">
                <a:alpha val="45000"/>
              </a:srgbClr>
            </a:outerShdw>
          </a:effectLst>
        </p:spPr>
        <p:txBody>
          <a:bodyPr lIns="0" tIns="0" rIns="0" bIns="0">
            <a:noAutofit/>
          </a:bodyPr>
          <a:lstStyle/>
          <a:p>
            <a:endParaRPr lang="en-GB"/>
          </a:p>
        </p:txBody>
      </p:sp>
      <p:sp>
        <p:nvSpPr>
          <p:cNvPr id="10" name="Freeform 7">
            <a:extLst>
              <a:ext uri="{FF2B5EF4-FFF2-40B4-BE49-F238E27FC236}">
                <a16:creationId xmlns:a16="http://schemas.microsoft.com/office/drawing/2014/main" id="{1A40A944-7324-4F10-94EC-DEB36FB06239}"/>
              </a:ext>
            </a:extLst>
          </p:cNvPr>
          <p:cNvSpPr>
            <a:spLocks noMove="1" noResize="1"/>
          </p:cNvSpPr>
          <p:nvPr/>
        </p:nvSpPr>
        <p:spPr>
          <a:xfrm>
            <a:off x="8719937" y="1460232"/>
            <a:ext cx="3472059" cy="825931"/>
          </a:xfrm>
          <a:custGeom>
            <a:avLst/>
            <a:gdLst>
              <a:gd name="f0" fmla="val 10800000"/>
              <a:gd name="f1" fmla="val 5400000"/>
              <a:gd name="f2" fmla="val 180"/>
              <a:gd name="f3" fmla="val w"/>
              <a:gd name="f4" fmla="val h"/>
              <a:gd name="f5" fmla="val 0"/>
              <a:gd name="f6" fmla="val 3472060"/>
              <a:gd name="f7" fmla="val 825932"/>
              <a:gd name="f8" fmla="val 3470310"/>
              <a:gd name="f9" fmla="val 12850"/>
              <a:gd name="f10" fmla="val 480529"/>
              <a:gd name="f11" fmla="val 3363699"/>
              <a:gd name="f12" fmla="val 498471"/>
              <a:gd name="f13" fmla="val 2435623"/>
              <a:gd name="f14" fmla="val 645518"/>
              <a:gd name="f15" fmla="val 603076"/>
              <a:gd name="f16" fmla="val 844866"/>
              <a:gd name="f17" fmla="val 42060"/>
              <a:gd name="f18" fmla="val 824486"/>
              <a:gd name="f19" fmla="val 28151"/>
              <a:gd name="f20" fmla="val 802425"/>
              <a:gd name="f21" fmla="val 13909"/>
              <a:gd name="f22" fmla="val 780513"/>
              <a:gd name="f23" fmla="val 758452"/>
              <a:gd name="f24" fmla="val 188014"/>
              <a:gd name="f25" fmla="val 735602"/>
              <a:gd name="f26" fmla="val 284087"/>
              <a:gd name="f27" fmla="val 722590"/>
              <a:gd name="f28" fmla="val 382288"/>
              <a:gd name="f29" fmla="val 709392"/>
              <a:gd name="f30" fmla="val 481858"/>
              <a:gd name="f31" fmla="val 695774"/>
              <a:gd name="f32" fmla="val 581897"/>
              <a:gd name="f33" fmla="val 680711"/>
              <a:gd name="f34" fmla="val 683670"/>
              <a:gd name="f35" fmla="val 665256"/>
              <a:gd name="f36" fmla="val 787206"/>
              <a:gd name="f37" fmla="val 649587"/>
              <a:gd name="f38" fmla="val 892019"/>
              <a:gd name="f39" fmla="val 632968"/>
              <a:gd name="f40" fmla="val 997620"/>
              <a:gd name="f41" fmla="val 614667"/>
              <a:gd name="f42" fmla="val 1104727"/>
              <a:gd name="f43" fmla="val 596741"/>
              <a:gd name="f44" fmla="val 1212669"/>
              <a:gd name="f45" fmla="val 577397"/>
              <a:gd name="f46" fmla="val 1321506"/>
              <a:gd name="f47" fmla="val 556988"/>
              <a:gd name="f48" fmla="val 1430709"/>
              <a:gd name="f49" fmla="val 536607"/>
              <a:gd name="f50" fmla="val 1541050"/>
              <a:gd name="f51" fmla="val 514481"/>
              <a:gd name="f52" fmla="val 1652805"/>
              <a:gd name="f53" fmla="val 492202"/>
              <a:gd name="f54" fmla="val 1763708"/>
              <a:gd name="f55" fmla="val 469161"/>
              <a:gd name="f56" fmla="val 1875795"/>
              <a:gd name="f57" fmla="val 444641"/>
              <a:gd name="f58" fmla="val 1989128"/>
              <a:gd name="f59" fmla="val 418995"/>
              <a:gd name="f60" fmla="val 2102476"/>
              <a:gd name="f61" fmla="val 393438"/>
              <a:gd name="f62" fmla="val 2215549"/>
              <a:gd name="f63" fmla="val 366291"/>
              <a:gd name="f64" fmla="val 2330490"/>
              <a:gd name="f65" fmla="val 337455"/>
              <a:gd name="f66" fmla="val 2443333"/>
              <a:gd name="f67" fmla="val 308983"/>
              <a:gd name="f68" fmla="val 2558014"/>
              <a:gd name="f69" fmla="val 278646"/>
              <a:gd name="f70" fmla="val 2673621"/>
              <a:gd name="f71" fmla="val 247421"/>
              <a:gd name="f72" fmla="val 2787008"/>
              <a:gd name="f73" fmla="val 215853"/>
              <a:gd name="f74" fmla="val 2901442"/>
              <a:gd name="f75" fmla="val 182011"/>
              <a:gd name="f76" fmla="val 3015722"/>
              <a:gd name="f77" fmla="val 147286"/>
              <a:gd name="f78" fmla="val 3130018"/>
              <a:gd name="f79" fmla="val 112649"/>
              <a:gd name="f80" fmla="val 3243551"/>
              <a:gd name="f81" fmla="val 75688"/>
              <a:gd name="f82" fmla="val 3356992"/>
              <a:gd name="f83" fmla="val 38197"/>
              <a:gd name="f84" fmla="+- 0 0 -90"/>
              <a:gd name="f85" fmla="*/ f3 1 3472060"/>
              <a:gd name="f86" fmla="*/ f4 1 825932"/>
              <a:gd name="f87" fmla="val f5"/>
              <a:gd name="f88" fmla="val f6"/>
              <a:gd name="f89" fmla="val f7"/>
              <a:gd name="f90" fmla="*/ f84 f0 1"/>
              <a:gd name="f91" fmla="+- f89 0 f87"/>
              <a:gd name="f92" fmla="+- f88 0 f87"/>
              <a:gd name="f93" fmla="*/ f90 1 f2"/>
              <a:gd name="f94" fmla="*/ f92 1 3472060"/>
              <a:gd name="f95" fmla="*/ f91 1 825932"/>
              <a:gd name="f96" fmla="*/ 3470310 f92 1"/>
              <a:gd name="f97" fmla="*/ 0 f91 1"/>
              <a:gd name="f98" fmla="*/ 3472060 f92 1"/>
              <a:gd name="f99" fmla="*/ 12850 f91 1"/>
              <a:gd name="f100" fmla="*/ 480529 f91 1"/>
              <a:gd name="f101" fmla="*/ 3363699 f92 1"/>
              <a:gd name="f102" fmla="*/ 498471 f91 1"/>
              <a:gd name="f103" fmla="*/ 42060 f92 1"/>
              <a:gd name="f104" fmla="*/ 824486 f91 1"/>
              <a:gd name="f105" fmla="*/ 0 f92 1"/>
              <a:gd name="f106" fmla="*/ 758452 f91 1"/>
              <a:gd name="f107" fmla="*/ 188014 f92 1"/>
              <a:gd name="f108" fmla="*/ 735602 f91 1"/>
              <a:gd name="f109" fmla="*/ 284087 f92 1"/>
              <a:gd name="f110" fmla="*/ 722590 f91 1"/>
              <a:gd name="f111" fmla="*/ 382288 f92 1"/>
              <a:gd name="f112" fmla="*/ 709392 f91 1"/>
              <a:gd name="f113" fmla="*/ 481858 f92 1"/>
              <a:gd name="f114" fmla="*/ 695774 f91 1"/>
              <a:gd name="f115" fmla="*/ 581897 f92 1"/>
              <a:gd name="f116" fmla="*/ 680711 f91 1"/>
              <a:gd name="f117" fmla="*/ 683670 f92 1"/>
              <a:gd name="f118" fmla="*/ 665256 f91 1"/>
              <a:gd name="f119" fmla="*/ 787206 f92 1"/>
              <a:gd name="f120" fmla="*/ 649587 f91 1"/>
              <a:gd name="f121" fmla="*/ 892019 f92 1"/>
              <a:gd name="f122" fmla="*/ 632968 f91 1"/>
              <a:gd name="f123" fmla="*/ 997620 f92 1"/>
              <a:gd name="f124" fmla="*/ 614667 f91 1"/>
              <a:gd name="f125" fmla="*/ 1104727 f92 1"/>
              <a:gd name="f126" fmla="*/ 596741 f91 1"/>
              <a:gd name="f127" fmla="*/ 1212669 f92 1"/>
              <a:gd name="f128" fmla="*/ 577397 f91 1"/>
              <a:gd name="f129" fmla="*/ 1321506 f92 1"/>
              <a:gd name="f130" fmla="*/ 556988 f91 1"/>
              <a:gd name="f131" fmla="*/ 1430709 f92 1"/>
              <a:gd name="f132" fmla="*/ 536607 f91 1"/>
              <a:gd name="f133" fmla="*/ 1541050 f92 1"/>
              <a:gd name="f134" fmla="*/ 514481 f91 1"/>
              <a:gd name="f135" fmla="*/ 1652805 f92 1"/>
              <a:gd name="f136" fmla="*/ 492202 f91 1"/>
              <a:gd name="f137" fmla="*/ 1763708 f92 1"/>
              <a:gd name="f138" fmla="*/ 469161 f91 1"/>
              <a:gd name="f139" fmla="*/ 1875795 f92 1"/>
              <a:gd name="f140" fmla="*/ 444641 f91 1"/>
              <a:gd name="f141" fmla="*/ 1989128 f92 1"/>
              <a:gd name="f142" fmla="*/ 418995 f91 1"/>
              <a:gd name="f143" fmla="*/ 2102476 f92 1"/>
              <a:gd name="f144" fmla="*/ 393438 f91 1"/>
              <a:gd name="f145" fmla="*/ 2215549 f92 1"/>
              <a:gd name="f146" fmla="*/ 366291 f91 1"/>
              <a:gd name="f147" fmla="*/ 2330490 f92 1"/>
              <a:gd name="f148" fmla="*/ 337455 f91 1"/>
              <a:gd name="f149" fmla="*/ 2443333 f92 1"/>
              <a:gd name="f150" fmla="*/ 308983 f91 1"/>
              <a:gd name="f151" fmla="*/ 2558014 f92 1"/>
              <a:gd name="f152" fmla="*/ 278646 f91 1"/>
              <a:gd name="f153" fmla="*/ 2673621 f92 1"/>
              <a:gd name="f154" fmla="*/ 247421 f91 1"/>
              <a:gd name="f155" fmla="*/ 2787008 f92 1"/>
              <a:gd name="f156" fmla="*/ 215853 f91 1"/>
              <a:gd name="f157" fmla="*/ 2901442 f92 1"/>
              <a:gd name="f158" fmla="*/ 182011 f91 1"/>
              <a:gd name="f159" fmla="*/ 3015722 f92 1"/>
              <a:gd name="f160" fmla="*/ 147286 f91 1"/>
              <a:gd name="f161" fmla="*/ 3130018 f92 1"/>
              <a:gd name="f162" fmla="*/ 112649 f91 1"/>
              <a:gd name="f163" fmla="*/ 3243551 f92 1"/>
              <a:gd name="f164" fmla="*/ 75688 f91 1"/>
              <a:gd name="f165" fmla="*/ 3356992 f92 1"/>
              <a:gd name="f166" fmla="*/ 38197 f91 1"/>
              <a:gd name="f167" fmla="+- f93 0 f1"/>
              <a:gd name="f168" fmla="*/ f96 1 3472060"/>
              <a:gd name="f169" fmla="*/ f97 1 825932"/>
              <a:gd name="f170" fmla="*/ f98 1 3472060"/>
              <a:gd name="f171" fmla="*/ f99 1 825932"/>
              <a:gd name="f172" fmla="*/ f100 1 825932"/>
              <a:gd name="f173" fmla="*/ f101 1 3472060"/>
              <a:gd name="f174" fmla="*/ f102 1 825932"/>
              <a:gd name="f175" fmla="*/ f103 1 3472060"/>
              <a:gd name="f176" fmla="*/ f104 1 825932"/>
              <a:gd name="f177" fmla="*/ f105 1 3472060"/>
              <a:gd name="f178" fmla="*/ f106 1 825932"/>
              <a:gd name="f179" fmla="*/ f107 1 3472060"/>
              <a:gd name="f180" fmla="*/ f108 1 825932"/>
              <a:gd name="f181" fmla="*/ f109 1 3472060"/>
              <a:gd name="f182" fmla="*/ f110 1 825932"/>
              <a:gd name="f183" fmla="*/ f111 1 3472060"/>
              <a:gd name="f184" fmla="*/ f112 1 825932"/>
              <a:gd name="f185" fmla="*/ f113 1 3472060"/>
              <a:gd name="f186" fmla="*/ f114 1 825932"/>
              <a:gd name="f187" fmla="*/ f115 1 3472060"/>
              <a:gd name="f188" fmla="*/ f116 1 825932"/>
              <a:gd name="f189" fmla="*/ f117 1 3472060"/>
              <a:gd name="f190" fmla="*/ f118 1 825932"/>
              <a:gd name="f191" fmla="*/ f119 1 3472060"/>
              <a:gd name="f192" fmla="*/ f120 1 825932"/>
              <a:gd name="f193" fmla="*/ f121 1 3472060"/>
              <a:gd name="f194" fmla="*/ f122 1 825932"/>
              <a:gd name="f195" fmla="*/ f123 1 3472060"/>
              <a:gd name="f196" fmla="*/ f124 1 825932"/>
              <a:gd name="f197" fmla="*/ f125 1 3472060"/>
              <a:gd name="f198" fmla="*/ f126 1 825932"/>
              <a:gd name="f199" fmla="*/ f127 1 3472060"/>
              <a:gd name="f200" fmla="*/ f128 1 825932"/>
              <a:gd name="f201" fmla="*/ f129 1 3472060"/>
              <a:gd name="f202" fmla="*/ f130 1 825932"/>
              <a:gd name="f203" fmla="*/ f131 1 3472060"/>
              <a:gd name="f204" fmla="*/ f132 1 825932"/>
              <a:gd name="f205" fmla="*/ f133 1 3472060"/>
              <a:gd name="f206" fmla="*/ f134 1 825932"/>
              <a:gd name="f207" fmla="*/ f135 1 3472060"/>
              <a:gd name="f208" fmla="*/ f136 1 825932"/>
              <a:gd name="f209" fmla="*/ f137 1 3472060"/>
              <a:gd name="f210" fmla="*/ f138 1 825932"/>
              <a:gd name="f211" fmla="*/ f139 1 3472060"/>
              <a:gd name="f212" fmla="*/ f140 1 825932"/>
              <a:gd name="f213" fmla="*/ f141 1 3472060"/>
              <a:gd name="f214" fmla="*/ f142 1 825932"/>
              <a:gd name="f215" fmla="*/ f143 1 3472060"/>
              <a:gd name="f216" fmla="*/ f144 1 825932"/>
              <a:gd name="f217" fmla="*/ f145 1 3472060"/>
              <a:gd name="f218" fmla="*/ f146 1 825932"/>
              <a:gd name="f219" fmla="*/ f147 1 3472060"/>
              <a:gd name="f220" fmla="*/ f148 1 825932"/>
              <a:gd name="f221" fmla="*/ f149 1 3472060"/>
              <a:gd name="f222" fmla="*/ f150 1 825932"/>
              <a:gd name="f223" fmla="*/ f151 1 3472060"/>
              <a:gd name="f224" fmla="*/ f152 1 825932"/>
              <a:gd name="f225" fmla="*/ f153 1 3472060"/>
              <a:gd name="f226" fmla="*/ f154 1 825932"/>
              <a:gd name="f227" fmla="*/ f155 1 3472060"/>
              <a:gd name="f228" fmla="*/ f156 1 825932"/>
              <a:gd name="f229" fmla="*/ f157 1 3472060"/>
              <a:gd name="f230" fmla="*/ f158 1 825932"/>
              <a:gd name="f231" fmla="*/ f159 1 3472060"/>
              <a:gd name="f232" fmla="*/ f160 1 825932"/>
              <a:gd name="f233" fmla="*/ f161 1 3472060"/>
              <a:gd name="f234" fmla="*/ f162 1 825932"/>
              <a:gd name="f235" fmla="*/ f163 1 3472060"/>
              <a:gd name="f236" fmla="*/ f164 1 825932"/>
              <a:gd name="f237" fmla="*/ f165 1 3472060"/>
              <a:gd name="f238" fmla="*/ f166 1 825932"/>
              <a:gd name="f239" fmla="*/ f87 1 f94"/>
              <a:gd name="f240" fmla="*/ f88 1 f94"/>
              <a:gd name="f241" fmla="*/ f87 1 f95"/>
              <a:gd name="f242" fmla="*/ f89 1 f95"/>
              <a:gd name="f243" fmla="*/ f168 1 f94"/>
              <a:gd name="f244" fmla="*/ f169 1 f95"/>
              <a:gd name="f245" fmla="*/ f170 1 f94"/>
              <a:gd name="f246" fmla="*/ f171 1 f95"/>
              <a:gd name="f247" fmla="*/ f172 1 f95"/>
              <a:gd name="f248" fmla="*/ f173 1 f94"/>
              <a:gd name="f249" fmla="*/ f174 1 f95"/>
              <a:gd name="f250" fmla="*/ f175 1 f94"/>
              <a:gd name="f251" fmla="*/ f176 1 f95"/>
              <a:gd name="f252" fmla="*/ f177 1 f94"/>
              <a:gd name="f253" fmla="*/ f178 1 f95"/>
              <a:gd name="f254" fmla="*/ f179 1 f94"/>
              <a:gd name="f255" fmla="*/ f180 1 f95"/>
              <a:gd name="f256" fmla="*/ f181 1 f94"/>
              <a:gd name="f257" fmla="*/ f182 1 f95"/>
              <a:gd name="f258" fmla="*/ f183 1 f94"/>
              <a:gd name="f259" fmla="*/ f184 1 f95"/>
              <a:gd name="f260" fmla="*/ f185 1 f94"/>
              <a:gd name="f261" fmla="*/ f186 1 f95"/>
              <a:gd name="f262" fmla="*/ f187 1 f94"/>
              <a:gd name="f263" fmla="*/ f188 1 f95"/>
              <a:gd name="f264" fmla="*/ f189 1 f94"/>
              <a:gd name="f265" fmla="*/ f190 1 f95"/>
              <a:gd name="f266" fmla="*/ f191 1 f94"/>
              <a:gd name="f267" fmla="*/ f192 1 f95"/>
              <a:gd name="f268" fmla="*/ f193 1 f94"/>
              <a:gd name="f269" fmla="*/ f194 1 f95"/>
              <a:gd name="f270" fmla="*/ f195 1 f94"/>
              <a:gd name="f271" fmla="*/ f196 1 f95"/>
              <a:gd name="f272" fmla="*/ f197 1 f94"/>
              <a:gd name="f273" fmla="*/ f198 1 f95"/>
              <a:gd name="f274" fmla="*/ f199 1 f94"/>
              <a:gd name="f275" fmla="*/ f200 1 f95"/>
              <a:gd name="f276" fmla="*/ f201 1 f94"/>
              <a:gd name="f277" fmla="*/ f202 1 f95"/>
              <a:gd name="f278" fmla="*/ f203 1 f94"/>
              <a:gd name="f279" fmla="*/ f204 1 f95"/>
              <a:gd name="f280" fmla="*/ f205 1 f94"/>
              <a:gd name="f281" fmla="*/ f206 1 f95"/>
              <a:gd name="f282" fmla="*/ f207 1 f94"/>
              <a:gd name="f283" fmla="*/ f208 1 f95"/>
              <a:gd name="f284" fmla="*/ f209 1 f94"/>
              <a:gd name="f285" fmla="*/ f210 1 f95"/>
              <a:gd name="f286" fmla="*/ f211 1 f94"/>
              <a:gd name="f287" fmla="*/ f212 1 f95"/>
              <a:gd name="f288" fmla="*/ f213 1 f94"/>
              <a:gd name="f289" fmla="*/ f214 1 f95"/>
              <a:gd name="f290" fmla="*/ f215 1 f94"/>
              <a:gd name="f291" fmla="*/ f216 1 f95"/>
              <a:gd name="f292" fmla="*/ f217 1 f94"/>
              <a:gd name="f293" fmla="*/ f218 1 f95"/>
              <a:gd name="f294" fmla="*/ f219 1 f94"/>
              <a:gd name="f295" fmla="*/ f220 1 f95"/>
              <a:gd name="f296" fmla="*/ f221 1 f94"/>
              <a:gd name="f297" fmla="*/ f222 1 f95"/>
              <a:gd name="f298" fmla="*/ f223 1 f94"/>
              <a:gd name="f299" fmla="*/ f224 1 f95"/>
              <a:gd name="f300" fmla="*/ f225 1 f94"/>
              <a:gd name="f301" fmla="*/ f226 1 f95"/>
              <a:gd name="f302" fmla="*/ f227 1 f94"/>
              <a:gd name="f303" fmla="*/ f228 1 f95"/>
              <a:gd name="f304" fmla="*/ f229 1 f94"/>
              <a:gd name="f305" fmla="*/ f230 1 f95"/>
              <a:gd name="f306" fmla="*/ f231 1 f94"/>
              <a:gd name="f307" fmla="*/ f232 1 f95"/>
              <a:gd name="f308" fmla="*/ f233 1 f94"/>
              <a:gd name="f309" fmla="*/ f234 1 f95"/>
              <a:gd name="f310" fmla="*/ f235 1 f94"/>
              <a:gd name="f311" fmla="*/ f236 1 f95"/>
              <a:gd name="f312" fmla="*/ f237 1 f94"/>
              <a:gd name="f313" fmla="*/ f238 1 f95"/>
              <a:gd name="f314" fmla="*/ f239 f85 1"/>
              <a:gd name="f315" fmla="*/ f240 f85 1"/>
              <a:gd name="f316" fmla="*/ f242 f86 1"/>
              <a:gd name="f317" fmla="*/ f241 f86 1"/>
              <a:gd name="f318" fmla="*/ f243 f85 1"/>
              <a:gd name="f319" fmla="*/ f244 f86 1"/>
              <a:gd name="f320" fmla="*/ f245 f85 1"/>
              <a:gd name="f321" fmla="*/ f246 f86 1"/>
              <a:gd name="f322" fmla="*/ f247 f86 1"/>
              <a:gd name="f323" fmla="*/ f248 f85 1"/>
              <a:gd name="f324" fmla="*/ f249 f86 1"/>
              <a:gd name="f325" fmla="*/ f250 f85 1"/>
              <a:gd name="f326" fmla="*/ f251 f86 1"/>
              <a:gd name="f327" fmla="*/ f252 f85 1"/>
              <a:gd name="f328" fmla="*/ f253 f86 1"/>
              <a:gd name="f329" fmla="*/ f254 f85 1"/>
              <a:gd name="f330" fmla="*/ f255 f86 1"/>
              <a:gd name="f331" fmla="*/ f256 f85 1"/>
              <a:gd name="f332" fmla="*/ f257 f86 1"/>
              <a:gd name="f333" fmla="*/ f258 f85 1"/>
              <a:gd name="f334" fmla="*/ f259 f86 1"/>
              <a:gd name="f335" fmla="*/ f260 f85 1"/>
              <a:gd name="f336" fmla="*/ f261 f86 1"/>
              <a:gd name="f337" fmla="*/ f262 f85 1"/>
              <a:gd name="f338" fmla="*/ f263 f86 1"/>
              <a:gd name="f339" fmla="*/ f264 f85 1"/>
              <a:gd name="f340" fmla="*/ f265 f86 1"/>
              <a:gd name="f341" fmla="*/ f266 f85 1"/>
              <a:gd name="f342" fmla="*/ f267 f86 1"/>
              <a:gd name="f343" fmla="*/ f268 f85 1"/>
              <a:gd name="f344" fmla="*/ f269 f86 1"/>
              <a:gd name="f345" fmla="*/ f270 f85 1"/>
              <a:gd name="f346" fmla="*/ f271 f86 1"/>
              <a:gd name="f347" fmla="*/ f272 f85 1"/>
              <a:gd name="f348" fmla="*/ f273 f86 1"/>
              <a:gd name="f349" fmla="*/ f274 f85 1"/>
              <a:gd name="f350" fmla="*/ f275 f86 1"/>
              <a:gd name="f351" fmla="*/ f276 f85 1"/>
              <a:gd name="f352" fmla="*/ f277 f86 1"/>
              <a:gd name="f353" fmla="*/ f278 f85 1"/>
              <a:gd name="f354" fmla="*/ f279 f86 1"/>
              <a:gd name="f355" fmla="*/ f280 f85 1"/>
              <a:gd name="f356" fmla="*/ f281 f86 1"/>
              <a:gd name="f357" fmla="*/ f282 f85 1"/>
              <a:gd name="f358" fmla="*/ f283 f86 1"/>
              <a:gd name="f359" fmla="*/ f284 f85 1"/>
              <a:gd name="f360" fmla="*/ f285 f86 1"/>
              <a:gd name="f361" fmla="*/ f286 f85 1"/>
              <a:gd name="f362" fmla="*/ f287 f86 1"/>
              <a:gd name="f363" fmla="*/ f288 f85 1"/>
              <a:gd name="f364" fmla="*/ f289 f86 1"/>
              <a:gd name="f365" fmla="*/ f290 f85 1"/>
              <a:gd name="f366" fmla="*/ f291 f86 1"/>
              <a:gd name="f367" fmla="*/ f292 f85 1"/>
              <a:gd name="f368" fmla="*/ f293 f86 1"/>
              <a:gd name="f369" fmla="*/ f294 f85 1"/>
              <a:gd name="f370" fmla="*/ f295 f86 1"/>
              <a:gd name="f371" fmla="*/ f296 f85 1"/>
              <a:gd name="f372" fmla="*/ f297 f86 1"/>
              <a:gd name="f373" fmla="*/ f298 f85 1"/>
              <a:gd name="f374" fmla="*/ f299 f86 1"/>
              <a:gd name="f375" fmla="*/ f300 f85 1"/>
              <a:gd name="f376" fmla="*/ f301 f86 1"/>
              <a:gd name="f377" fmla="*/ f302 f85 1"/>
              <a:gd name="f378" fmla="*/ f303 f86 1"/>
              <a:gd name="f379" fmla="*/ f304 f85 1"/>
              <a:gd name="f380" fmla="*/ f305 f86 1"/>
              <a:gd name="f381" fmla="*/ f306 f85 1"/>
              <a:gd name="f382" fmla="*/ f307 f86 1"/>
              <a:gd name="f383" fmla="*/ f308 f85 1"/>
              <a:gd name="f384" fmla="*/ f309 f86 1"/>
              <a:gd name="f385" fmla="*/ f310 f85 1"/>
              <a:gd name="f386" fmla="*/ f311 f86 1"/>
              <a:gd name="f387" fmla="*/ f312 f85 1"/>
              <a:gd name="f388" fmla="*/ f313 f86 1"/>
            </a:gdLst>
            <a:ahLst/>
            <a:cxnLst>
              <a:cxn ang="3cd4">
                <a:pos x="hc" y="t"/>
              </a:cxn>
              <a:cxn ang="0">
                <a:pos x="r" y="vc"/>
              </a:cxn>
              <a:cxn ang="cd4">
                <a:pos x="hc" y="b"/>
              </a:cxn>
              <a:cxn ang="cd2">
                <a:pos x="l" y="vc"/>
              </a:cxn>
              <a:cxn ang="f167">
                <a:pos x="f318" y="f319"/>
              </a:cxn>
              <a:cxn ang="f167">
                <a:pos x="f320" y="f321"/>
              </a:cxn>
              <a:cxn ang="f167">
                <a:pos x="f320" y="f322"/>
              </a:cxn>
              <a:cxn ang="f167">
                <a:pos x="f323" y="f324"/>
              </a:cxn>
              <a:cxn ang="f167">
                <a:pos x="f325" y="f326"/>
              </a:cxn>
              <a:cxn ang="f167">
                <a:pos x="f327" y="f328"/>
              </a:cxn>
              <a:cxn ang="f167">
                <a:pos x="f329" y="f330"/>
              </a:cxn>
              <a:cxn ang="f167">
                <a:pos x="f331" y="f332"/>
              </a:cxn>
              <a:cxn ang="f167">
                <a:pos x="f333" y="f334"/>
              </a:cxn>
              <a:cxn ang="f167">
                <a:pos x="f335" y="f336"/>
              </a:cxn>
              <a:cxn ang="f167">
                <a:pos x="f337" y="f338"/>
              </a:cxn>
              <a:cxn ang="f167">
                <a:pos x="f339" y="f340"/>
              </a:cxn>
              <a:cxn ang="f167">
                <a:pos x="f341" y="f342"/>
              </a:cxn>
              <a:cxn ang="f167">
                <a:pos x="f343" y="f344"/>
              </a:cxn>
              <a:cxn ang="f167">
                <a:pos x="f345" y="f346"/>
              </a:cxn>
              <a:cxn ang="f167">
                <a:pos x="f347" y="f348"/>
              </a:cxn>
              <a:cxn ang="f167">
                <a:pos x="f349" y="f350"/>
              </a:cxn>
              <a:cxn ang="f167">
                <a:pos x="f351" y="f352"/>
              </a:cxn>
              <a:cxn ang="f167">
                <a:pos x="f353" y="f354"/>
              </a:cxn>
              <a:cxn ang="f167">
                <a:pos x="f355" y="f356"/>
              </a:cxn>
              <a:cxn ang="f167">
                <a:pos x="f357" y="f358"/>
              </a:cxn>
              <a:cxn ang="f167">
                <a:pos x="f359" y="f360"/>
              </a:cxn>
              <a:cxn ang="f167">
                <a:pos x="f361" y="f362"/>
              </a:cxn>
              <a:cxn ang="f167">
                <a:pos x="f363" y="f364"/>
              </a:cxn>
              <a:cxn ang="f167">
                <a:pos x="f365" y="f366"/>
              </a:cxn>
              <a:cxn ang="f167">
                <a:pos x="f367" y="f368"/>
              </a:cxn>
              <a:cxn ang="f167">
                <a:pos x="f369" y="f370"/>
              </a:cxn>
              <a:cxn ang="f167">
                <a:pos x="f371" y="f372"/>
              </a:cxn>
              <a:cxn ang="f167">
                <a:pos x="f373" y="f374"/>
              </a:cxn>
              <a:cxn ang="f167">
                <a:pos x="f375" y="f376"/>
              </a:cxn>
              <a:cxn ang="f167">
                <a:pos x="f377" y="f378"/>
              </a:cxn>
              <a:cxn ang="f167">
                <a:pos x="f379" y="f380"/>
              </a:cxn>
              <a:cxn ang="f167">
                <a:pos x="f381" y="f382"/>
              </a:cxn>
              <a:cxn ang="f167">
                <a:pos x="f383" y="f384"/>
              </a:cxn>
              <a:cxn ang="f167">
                <a:pos x="f385" y="f386"/>
              </a:cxn>
              <a:cxn ang="f167">
                <a:pos x="f387" y="f388"/>
              </a:cxn>
              <a:cxn ang="f167">
                <a:pos x="f318" y="f319"/>
              </a:cxn>
            </a:cxnLst>
            <a:rect l="f314" t="f317" r="f315" b="f316"/>
            <a:pathLst>
              <a:path w="3472060" h="825932">
                <a:moveTo>
                  <a:pt x="f8" y="f5"/>
                </a:moveTo>
                <a:lnTo>
                  <a:pt x="f6" y="f9"/>
                </a:lnTo>
                <a:lnTo>
                  <a:pt x="f6" y="f10"/>
                </a:lnTo>
                <a:lnTo>
                  <a:pt x="f11" y="f12"/>
                </a:lnTo>
                <a:cubicBezTo>
                  <a:pt x="f13" y="f14"/>
                  <a:pt x="f15" y="f16"/>
                  <a:pt x="f17" y="f18"/>
                </a:cubicBezTo>
                <a:cubicBezTo>
                  <a:pt x="f19" y="f20"/>
                  <a:pt x="f21" y="f22"/>
                  <a:pt x="f5" y="f23"/>
                </a:cubicBez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9"/>
                </a:lnTo>
                <a:lnTo>
                  <a:pt x="f60" y="f61"/>
                </a:lnTo>
                <a:lnTo>
                  <a:pt x="f62" y="f63"/>
                </a:lnTo>
                <a:lnTo>
                  <a:pt x="f64" y="f65"/>
                </a:lnTo>
                <a:lnTo>
                  <a:pt x="f66" y="f67"/>
                </a:lnTo>
                <a:lnTo>
                  <a:pt x="f68" y="f69"/>
                </a:lnTo>
                <a:lnTo>
                  <a:pt x="f70" y="f71"/>
                </a:lnTo>
                <a:lnTo>
                  <a:pt x="f72" y="f73"/>
                </a:lnTo>
                <a:lnTo>
                  <a:pt x="f74" y="f75"/>
                </a:lnTo>
                <a:lnTo>
                  <a:pt x="f76" y="f77"/>
                </a:lnTo>
                <a:lnTo>
                  <a:pt x="f78" y="f79"/>
                </a:lnTo>
                <a:lnTo>
                  <a:pt x="f80" y="f81"/>
                </a:lnTo>
                <a:lnTo>
                  <a:pt x="f82" y="f83"/>
                </a:lnTo>
                <a:lnTo>
                  <a:pt x="f8" y="f5"/>
                </a:lnTo>
                <a:close/>
              </a:path>
            </a:pathLst>
          </a:custGeom>
          <a:solidFill>
            <a:srgbClr val="FFFFFF">
              <a:alpha val="20000"/>
            </a:srgbClr>
          </a:solidFill>
          <a:ln cap="rnd">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entury Gothic"/>
            </a:endParaRPr>
          </a:p>
        </p:txBody>
      </p:sp>
      <p:sp>
        <p:nvSpPr>
          <p:cNvPr id="11" name="Freeform: Shape 25">
            <a:extLst>
              <a:ext uri="{FF2B5EF4-FFF2-40B4-BE49-F238E27FC236}">
                <a16:creationId xmlns:a16="http://schemas.microsoft.com/office/drawing/2014/main" id="{A06B7222-3A8A-46B6-ABE4-BE9DA782DA55}"/>
              </a:ext>
            </a:extLst>
          </p:cNvPr>
          <p:cNvSpPr>
            <a:spLocks noMove="1" noResize="1"/>
          </p:cNvSpPr>
          <p:nvPr/>
        </p:nvSpPr>
        <p:spPr>
          <a:xfrm>
            <a:off x="0" y="1762067"/>
            <a:ext cx="12192417" cy="5095932"/>
          </a:xfrm>
          <a:custGeom>
            <a:avLst/>
            <a:gdLst>
              <a:gd name="f0" fmla="val 10800000"/>
              <a:gd name="f1" fmla="val 5400000"/>
              <a:gd name="f2" fmla="val 180"/>
              <a:gd name="f3" fmla="val w"/>
              <a:gd name="f4" fmla="val h"/>
              <a:gd name="f5" fmla="val 0"/>
              <a:gd name="f6" fmla="val 12192417"/>
              <a:gd name="f7" fmla="val 5095933"/>
              <a:gd name="f8" fmla="val 71931"/>
              <a:gd name="f9" fmla="val 12261"/>
              <a:gd name="f10" fmla="val 282848"/>
              <a:gd name="f11" fmla="val 48343"/>
              <a:gd name="f12" fmla="val 436463"/>
              <a:gd name="f13" fmla="val 73565"/>
              <a:gd name="f14" fmla="val 619338"/>
              <a:gd name="f15" fmla="val 100188"/>
              <a:gd name="f16" fmla="val 836350"/>
              <a:gd name="f17" fmla="val 132066"/>
              <a:gd name="f18" fmla="val 1076527"/>
              <a:gd name="f19" fmla="val 165696"/>
              <a:gd name="f20" fmla="val 1347183"/>
              <a:gd name="f21" fmla="val 201077"/>
              <a:gd name="f22" fmla="val 1642222"/>
              <a:gd name="f23" fmla="val 238560"/>
              <a:gd name="f24" fmla="val 1962863"/>
              <a:gd name="f25" fmla="val 276043"/>
              <a:gd name="f26" fmla="val 2304231"/>
              <a:gd name="f27" fmla="val 314227"/>
              <a:gd name="f28" fmla="val 2672420"/>
              <a:gd name="f29" fmla="val 349608"/>
              <a:gd name="f30" fmla="val 3057677"/>
              <a:gd name="f31" fmla="val 383588"/>
              <a:gd name="f32" fmla="val 3464880"/>
              <a:gd name="f33" fmla="val 414415"/>
              <a:gd name="f34" fmla="val 3889151"/>
              <a:gd name="f35" fmla="val 443841"/>
              <a:gd name="f36" fmla="val 4331709"/>
              <a:gd name="f37" fmla="val 471515"/>
              <a:gd name="f38" fmla="val 4558475"/>
              <a:gd name="f39" fmla="val 481324"/>
              <a:gd name="f40" fmla="val 4790117"/>
              <a:gd name="f41" fmla="val 492183"/>
              <a:gd name="f42" fmla="val 5025417"/>
              <a:gd name="f43" fmla="val 502342"/>
              <a:gd name="f44" fmla="val 5261936"/>
              <a:gd name="f45" fmla="val 508998"/>
              <a:gd name="f46" fmla="val 5503331"/>
              <a:gd name="f47" fmla="val 514953"/>
              <a:gd name="f48" fmla="val 5747166"/>
              <a:gd name="f49" fmla="val 521259"/>
              <a:gd name="f50" fmla="val 5995876"/>
              <a:gd name="f51" fmla="val 525463"/>
              <a:gd name="f52" fmla="val 6247025"/>
              <a:gd name="f53" fmla="val 6500612"/>
              <a:gd name="f54" fmla="val 527565"/>
              <a:gd name="f55" fmla="val 6756638"/>
              <a:gd name="f56" fmla="val 7016321"/>
              <a:gd name="f57" fmla="val 7276004"/>
              <a:gd name="f58" fmla="val 517406"/>
              <a:gd name="f59" fmla="val 7539344"/>
              <a:gd name="f60" fmla="val 7805123"/>
              <a:gd name="f61" fmla="val 500241"/>
              <a:gd name="f62" fmla="val 8070902"/>
              <a:gd name="f63" fmla="val 490082"/>
              <a:gd name="f64" fmla="val 8339120"/>
              <a:gd name="f65" fmla="val 475719"/>
              <a:gd name="f66" fmla="val 8609775"/>
              <a:gd name="f67" fmla="val 458554"/>
              <a:gd name="f68" fmla="val 8881650"/>
              <a:gd name="f69" fmla="val 442089"/>
              <a:gd name="f70" fmla="val 9153525"/>
              <a:gd name="f71" fmla="val 421071"/>
              <a:gd name="f72" fmla="val 9429057"/>
              <a:gd name="f73" fmla="val 395849"/>
              <a:gd name="f74" fmla="val 9700932"/>
              <a:gd name="f75" fmla="val 370626"/>
              <a:gd name="f76" fmla="val 9977683"/>
              <a:gd name="f77" fmla="val 341551"/>
              <a:gd name="f78" fmla="val 10255654"/>
              <a:gd name="f79" fmla="val 309673"/>
              <a:gd name="f80" fmla="val 10529967"/>
              <a:gd name="f81" fmla="val 10807938"/>
              <a:gd name="f82" fmla="val 236809"/>
              <a:gd name="f83" fmla="val 11084689"/>
              <a:gd name="f84" fmla="val 194772"/>
              <a:gd name="f85" fmla="val 11362660"/>
              <a:gd name="f86" fmla="val 153085"/>
              <a:gd name="f87" fmla="val 11639411"/>
              <a:gd name="f88" fmla="val 104392"/>
              <a:gd name="f89" fmla="val 11914944"/>
              <a:gd name="f90" fmla="val 54648"/>
              <a:gd name="f91" fmla="val 12191695"/>
              <a:gd name="f92" fmla="val 2452"/>
              <a:gd name="f93" fmla="val 2162231"/>
              <a:gd name="f94" fmla="val 2791958"/>
              <a:gd name="f95" fmla="+- 0 0 -90"/>
              <a:gd name="f96" fmla="*/ f3 1 12192417"/>
              <a:gd name="f97" fmla="*/ f4 1 5095933"/>
              <a:gd name="f98" fmla="val f5"/>
              <a:gd name="f99" fmla="val f6"/>
              <a:gd name="f100" fmla="val f7"/>
              <a:gd name="f101" fmla="*/ f95 f0 1"/>
              <a:gd name="f102" fmla="+- f100 0 f98"/>
              <a:gd name="f103" fmla="+- f99 0 f98"/>
              <a:gd name="f104" fmla="*/ f101 1 f2"/>
              <a:gd name="f105" fmla="*/ f103 1 12192417"/>
              <a:gd name="f106" fmla="*/ f102 1 5095933"/>
              <a:gd name="f107" fmla="*/ 0 f103 1"/>
              <a:gd name="f108" fmla="*/ 0 f102 1"/>
              <a:gd name="f109" fmla="*/ 71931 f103 1"/>
              <a:gd name="f110" fmla="*/ 12261 f102 1"/>
              <a:gd name="f111" fmla="*/ 282848 f103 1"/>
              <a:gd name="f112" fmla="*/ 48343 f102 1"/>
              <a:gd name="f113" fmla="*/ 436463 f103 1"/>
              <a:gd name="f114" fmla="*/ 73565 f102 1"/>
              <a:gd name="f115" fmla="*/ 619338 f103 1"/>
              <a:gd name="f116" fmla="*/ 100188 f102 1"/>
              <a:gd name="f117" fmla="*/ 836350 f103 1"/>
              <a:gd name="f118" fmla="*/ 132066 f102 1"/>
              <a:gd name="f119" fmla="*/ 1076527 f103 1"/>
              <a:gd name="f120" fmla="*/ 165696 f102 1"/>
              <a:gd name="f121" fmla="*/ 1347183 f103 1"/>
              <a:gd name="f122" fmla="*/ 201077 f102 1"/>
              <a:gd name="f123" fmla="*/ 1642222 f103 1"/>
              <a:gd name="f124" fmla="*/ 238560 f102 1"/>
              <a:gd name="f125" fmla="*/ 1962863 f103 1"/>
              <a:gd name="f126" fmla="*/ 276043 f102 1"/>
              <a:gd name="f127" fmla="*/ 2304231 f103 1"/>
              <a:gd name="f128" fmla="*/ 314227 f102 1"/>
              <a:gd name="f129" fmla="*/ 2672420 f103 1"/>
              <a:gd name="f130" fmla="*/ 349608 f102 1"/>
              <a:gd name="f131" fmla="*/ 3057677 f103 1"/>
              <a:gd name="f132" fmla="*/ 383588 f102 1"/>
              <a:gd name="f133" fmla="*/ 3464880 f103 1"/>
              <a:gd name="f134" fmla="*/ 414415 f102 1"/>
              <a:gd name="f135" fmla="*/ 3889151 f103 1"/>
              <a:gd name="f136" fmla="*/ 443841 f102 1"/>
              <a:gd name="f137" fmla="*/ 4331709 f103 1"/>
              <a:gd name="f138" fmla="*/ 471515 f102 1"/>
              <a:gd name="f139" fmla="*/ 4558475 f103 1"/>
              <a:gd name="f140" fmla="*/ 481324 f102 1"/>
              <a:gd name="f141" fmla="*/ 4790117 f103 1"/>
              <a:gd name="f142" fmla="*/ 492183 f102 1"/>
              <a:gd name="f143" fmla="*/ 5025417 f103 1"/>
              <a:gd name="f144" fmla="*/ 502342 f102 1"/>
              <a:gd name="f145" fmla="*/ 5261936 f103 1"/>
              <a:gd name="f146" fmla="*/ 508998 f102 1"/>
              <a:gd name="f147" fmla="*/ 5503331 f103 1"/>
              <a:gd name="f148" fmla="*/ 514953 f102 1"/>
              <a:gd name="f149" fmla="*/ 5747166 f103 1"/>
              <a:gd name="f150" fmla="*/ 521259 f102 1"/>
              <a:gd name="f151" fmla="*/ 5995876 f103 1"/>
              <a:gd name="f152" fmla="*/ 525463 f102 1"/>
              <a:gd name="f153" fmla="*/ 6247025 f103 1"/>
              <a:gd name="f154" fmla="*/ 6500612 f103 1"/>
              <a:gd name="f155" fmla="*/ 527565 f102 1"/>
              <a:gd name="f156" fmla="*/ 6756638 f103 1"/>
              <a:gd name="f157" fmla="*/ 7016321 f103 1"/>
              <a:gd name="f158" fmla="*/ 7276004 f103 1"/>
              <a:gd name="f159" fmla="*/ 517406 f102 1"/>
              <a:gd name="f160" fmla="*/ 7539344 f103 1"/>
              <a:gd name="f161" fmla="*/ 7805123 f103 1"/>
              <a:gd name="f162" fmla="*/ 500241 f102 1"/>
              <a:gd name="f163" fmla="*/ 8070902 f103 1"/>
              <a:gd name="f164" fmla="*/ 490082 f102 1"/>
              <a:gd name="f165" fmla="*/ 8339120 f103 1"/>
              <a:gd name="f166" fmla="*/ 475719 f102 1"/>
              <a:gd name="f167" fmla="*/ 8609775 f103 1"/>
              <a:gd name="f168" fmla="*/ 458554 f102 1"/>
              <a:gd name="f169" fmla="*/ 8881650 f103 1"/>
              <a:gd name="f170" fmla="*/ 442089 f102 1"/>
              <a:gd name="f171" fmla="*/ 9153525 f103 1"/>
              <a:gd name="f172" fmla="*/ 421071 f102 1"/>
              <a:gd name="f173" fmla="*/ 9429057 f103 1"/>
              <a:gd name="f174" fmla="*/ 395849 f102 1"/>
              <a:gd name="f175" fmla="*/ 9700932 f103 1"/>
              <a:gd name="f176" fmla="*/ 370626 f102 1"/>
              <a:gd name="f177" fmla="*/ 9977683 f103 1"/>
              <a:gd name="f178" fmla="*/ 341551 f102 1"/>
              <a:gd name="f179" fmla="*/ 10255654 f103 1"/>
              <a:gd name="f180" fmla="*/ 309673 f102 1"/>
              <a:gd name="f181" fmla="*/ 10529967 f103 1"/>
              <a:gd name="f182" fmla="*/ 10807938 f103 1"/>
              <a:gd name="f183" fmla="*/ 236809 f102 1"/>
              <a:gd name="f184" fmla="*/ 11084689 f103 1"/>
              <a:gd name="f185" fmla="*/ 194772 f102 1"/>
              <a:gd name="f186" fmla="*/ 11362660 f103 1"/>
              <a:gd name="f187" fmla="*/ 153085 f102 1"/>
              <a:gd name="f188" fmla="*/ 11639411 f103 1"/>
              <a:gd name="f189" fmla="*/ 104392 f102 1"/>
              <a:gd name="f190" fmla="*/ 11914944 f103 1"/>
              <a:gd name="f191" fmla="*/ 54648 f102 1"/>
              <a:gd name="f192" fmla="*/ 12191695 f103 1"/>
              <a:gd name="f193" fmla="*/ 2452 f102 1"/>
              <a:gd name="f194" fmla="*/ 2162231 f102 1"/>
              <a:gd name="f195" fmla="*/ 12192417 f103 1"/>
              <a:gd name="f196" fmla="*/ 5095933 f102 1"/>
              <a:gd name="f197" fmla="*/ 2791958 f102 1"/>
              <a:gd name="f198" fmla="+- f104 0 f1"/>
              <a:gd name="f199" fmla="*/ f107 1 12192417"/>
              <a:gd name="f200" fmla="*/ f108 1 5095933"/>
              <a:gd name="f201" fmla="*/ f109 1 12192417"/>
              <a:gd name="f202" fmla="*/ f110 1 5095933"/>
              <a:gd name="f203" fmla="*/ f111 1 12192417"/>
              <a:gd name="f204" fmla="*/ f112 1 5095933"/>
              <a:gd name="f205" fmla="*/ f113 1 12192417"/>
              <a:gd name="f206" fmla="*/ f114 1 5095933"/>
              <a:gd name="f207" fmla="*/ f115 1 12192417"/>
              <a:gd name="f208" fmla="*/ f116 1 5095933"/>
              <a:gd name="f209" fmla="*/ f117 1 12192417"/>
              <a:gd name="f210" fmla="*/ f118 1 5095933"/>
              <a:gd name="f211" fmla="*/ f119 1 12192417"/>
              <a:gd name="f212" fmla="*/ f120 1 5095933"/>
              <a:gd name="f213" fmla="*/ f121 1 12192417"/>
              <a:gd name="f214" fmla="*/ f122 1 5095933"/>
              <a:gd name="f215" fmla="*/ f123 1 12192417"/>
              <a:gd name="f216" fmla="*/ f124 1 5095933"/>
              <a:gd name="f217" fmla="*/ f125 1 12192417"/>
              <a:gd name="f218" fmla="*/ f126 1 5095933"/>
              <a:gd name="f219" fmla="*/ f127 1 12192417"/>
              <a:gd name="f220" fmla="*/ f128 1 5095933"/>
              <a:gd name="f221" fmla="*/ f129 1 12192417"/>
              <a:gd name="f222" fmla="*/ f130 1 5095933"/>
              <a:gd name="f223" fmla="*/ f131 1 12192417"/>
              <a:gd name="f224" fmla="*/ f132 1 5095933"/>
              <a:gd name="f225" fmla="*/ f133 1 12192417"/>
              <a:gd name="f226" fmla="*/ f134 1 5095933"/>
              <a:gd name="f227" fmla="*/ f135 1 12192417"/>
              <a:gd name="f228" fmla="*/ f136 1 5095933"/>
              <a:gd name="f229" fmla="*/ f137 1 12192417"/>
              <a:gd name="f230" fmla="*/ f138 1 5095933"/>
              <a:gd name="f231" fmla="*/ f139 1 12192417"/>
              <a:gd name="f232" fmla="*/ f140 1 5095933"/>
              <a:gd name="f233" fmla="*/ f141 1 12192417"/>
              <a:gd name="f234" fmla="*/ f142 1 5095933"/>
              <a:gd name="f235" fmla="*/ f143 1 12192417"/>
              <a:gd name="f236" fmla="*/ f144 1 5095933"/>
              <a:gd name="f237" fmla="*/ f145 1 12192417"/>
              <a:gd name="f238" fmla="*/ f146 1 5095933"/>
              <a:gd name="f239" fmla="*/ f147 1 12192417"/>
              <a:gd name="f240" fmla="*/ f148 1 5095933"/>
              <a:gd name="f241" fmla="*/ f149 1 12192417"/>
              <a:gd name="f242" fmla="*/ f150 1 5095933"/>
              <a:gd name="f243" fmla="*/ f151 1 12192417"/>
              <a:gd name="f244" fmla="*/ f152 1 5095933"/>
              <a:gd name="f245" fmla="*/ f153 1 12192417"/>
              <a:gd name="f246" fmla="*/ f154 1 12192417"/>
              <a:gd name="f247" fmla="*/ f155 1 5095933"/>
              <a:gd name="f248" fmla="*/ f156 1 12192417"/>
              <a:gd name="f249" fmla="*/ f157 1 12192417"/>
              <a:gd name="f250" fmla="*/ f158 1 12192417"/>
              <a:gd name="f251" fmla="*/ f159 1 5095933"/>
              <a:gd name="f252" fmla="*/ f160 1 12192417"/>
              <a:gd name="f253" fmla="*/ f161 1 12192417"/>
              <a:gd name="f254" fmla="*/ f162 1 5095933"/>
              <a:gd name="f255" fmla="*/ f163 1 12192417"/>
              <a:gd name="f256" fmla="*/ f164 1 5095933"/>
              <a:gd name="f257" fmla="*/ f165 1 12192417"/>
              <a:gd name="f258" fmla="*/ f166 1 5095933"/>
              <a:gd name="f259" fmla="*/ f167 1 12192417"/>
              <a:gd name="f260" fmla="*/ f168 1 5095933"/>
              <a:gd name="f261" fmla="*/ f169 1 12192417"/>
              <a:gd name="f262" fmla="*/ f170 1 5095933"/>
              <a:gd name="f263" fmla="*/ f171 1 12192417"/>
              <a:gd name="f264" fmla="*/ f172 1 5095933"/>
              <a:gd name="f265" fmla="*/ f173 1 12192417"/>
              <a:gd name="f266" fmla="*/ f174 1 5095933"/>
              <a:gd name="f267" fmla="*/ f175 1 12192417"/>
              <a:gd name="f268" fmla="*/ f176 1 5095933"/>
              <a:gd name="f269" fmla="*/ f177 1 12192417"/>
              <a:gd name="f270" fmla="*/ f178 1 5095933"/>
              <a:gd name="f271" fmla="*/ f179 1 12192417"/>
              <a:gd name="f272" fmla="*/ f180 1 5095933"/>
              <a:gd name="f273" fmla="*/ f181 1 12192417"/>
              <a:gd name="f274" fmla="*/ f182 1 12192417"/>
              <a:gd name="f275" fmla="*/ f183 1 5095933"/>
              <a:gd name="f276" fmla="*/ f184 1 12192417"/>
              <a:gd name="f277" fmla="*/ f185 1 5095933"/>
              <a:gd name="f278" fmla="*/ f186 1 12192417"/>
              <a:gd name="f279" fmla="*/ f187 1 5095933"/>
              <a:gd name="f280" fmla="*/ f188 1 12192417"/>
              <a:gd name="f281" fmla="*/ f189 1 5095933"/>
              <a:gd name="f282" fmla="*/ f190 1 12192417"/>
              <a:gd name="f283" fmla="*/ f191 1 5095933"/>
              <a:gd name="f284" fmla="*/ f192 1 12192417"/>
              <a:gd name="f285" fmla="*/ f193 1 5095933"/>
              <a:gd name="f286" fmla="*/ f194 1 5095933"/>
              <a:gd name="f287" fmla="*/ f195 1 12192417"/>
              <a:gd name="f288" fmla="*/ f196 1 5095933"/>
              <a:gd name="f289" fmla="*/ f197 1 5095933"/>
              <a:gd name="f290" fmla="*/ f98 1 f105"/>
              <a:gd name="f291" fmla="*/ f99 1 f105"/>
              <a:gd name="f292" fmla="*/ f98 1 f106"/>
              <a:gd name="f293" fmla="*/ f100 1 f106"/>
              <a:gd name="f294" fmla="*/ f199 1 f105"/>
              <a:gd name="f295" fmla="*/ f200 1 f106"/>
              <a:gd name="f296" fmla="*/ f201 1 f105"/>
              <a:gd name="f297" fmla="*/ f202 1 f106"/>
              <a:gd name="f298" fmla="*/ f203 1 f105"/>
              <a:gd name="f299" fmla="*/ f204 1 f106"/>
              <a:gd name="f300" fmla="*/ f205 1 f105"/>
              <a:gd name="f301" fmla="*/ f206 1 f106"/>
              <a:gd name="f302" fmla="*/ f207 1 f105"/>
              <a:gd name="f303" fmla="*/ f208 1 f106"/>
              <a:gd name="f304" fmla="*/ f209 1 f105"/>
              <a:gd name="f305" fmla="*/ f210 1 f106"/>
              <a:gd name="f306" fmla="*/ f211 1 f105"/>
              <a:gd name="f307" fmla="*/ f212 1 f106"/>
              <a:gd name="f308" fmla="*/ f213 1 f105"/>
              <a:gd name="f309" fmla="*/ f214 1 f106"/>
              <a:gd name="f310" fmla="*/ f215 1 f105"/>
              <a:gd name="f311" fmla="*/ f216 1 f106"/>
              <a:gd name="f312" fmla="*/ f217 1 f105"/>
              <a:gd name="f313" fmla="*/ f218 1 f106"/>
              <a:gd name="f314" fmla="*/ f219 1 f105"/>
              <a:gd name="f315" fmla="*/ f220 1 f106"/>
              <a:gd name="f316" fmla="*/ f221 1 f105"/>
              <a:gd name="f317" fmla="*/ f222 1 f106"/>
              <a:gd name="f318" fmla="*/ f223 1 f105"/>
              <a:gd name="f319" fmla="*/ f224 1 f106"/>
              <a:gd name="f320" fmla="*/ f225 1 f105"/>
              <a:gd name="f321" fmla="*/ f226 1 f106"/>
              <a:gd name="f322" fmla="*/ f227 1 f105"/>
              <a:gd name="f323" fmla="*/ f228 1 f106"/>
              <a:gd name="f324" fmla="*/ f229 1 f105"/>
              <a:gd name="f325" fmla="*/ f230 1 f106"/>
              <a:gd name="f326" fmla="*/ f231 1 f105"/>
              <a:gd name="f327" fmla="*/ f232 1 f106"/>
              <a:gd name="f328" fmla="*/ f233 1 f105"/>
              <a:gd name="f329" fmla="*/ f234 1 f106"/>
              <a:gd name="f330" fmla="*/ f235 1 f105"/>
              <a:gd name="f331" fmla="*/ f236 1 f106"/>
              <a:gd name="f332" fmla="*/ f237 1 f105"/>
              <a:gd name="f333" fmla="*/ f238 1 f106"/>
              <a:gd name="f334" fmla="*/ f239 1 f105"/>
              <a:gd name="f335" fmla="*/ f240 1 f106"/>
              <a:gd name="f336" fmla="*/ f241 1 f105"/>
              <a:gd name="f337" fmla="*/ f242 1 f106"/>
              <a:gd name="f338" fmla="*/ f243 1 f105"/>
              <a:gd name="f339" fmla="*/ f244 1 f106"/>
              <a:gd name="f340" fmla="*/ f245 1 f105"/>
              <a:gd name="f341" fmla="*/ f246 1 f105"/>
              <a:gd name="f342" fmla="*/ f247 1 f106"/>
              <a:gd name="f343" fmla="*/ f248 1 f105"/>
              <a:gd name="f344" fmla="*/ f249 1 f105"/>
              <a:gd name="f345" fmla="*/ f250 1 f105"/>
              <a:gd name="f346" fmla="*/ f251 1 f106"/>
              <a:gd name="f347" fmla="*/ f252 1 f105"/>
              <a:gd name="f348" fmla="*/ f253 1 f105"/>
              <a:gd name="f349" fmla="*/ f254 1 f106"/>
              <a:gd name="f350" fmla="*/ f255 1 f105"/>
              <a:gd name="f351" fmla="*/ f256 1 f106"/>
              <a:gd name="f352" fmla="*/ f257 1 f105"/>
              <a:gd name="f353" fmla="*/ f258 1 f106"/>
              <a:gd name="f354" fmla="*/ f259 1 f105"/>
              <a:gd name="f355" fmla="*/ f260 1 f106"/>
              <a:gd name="f356" fmla="*/ f261 1 f105"/>
              <a:gd name="f357" fmla="*/ f262 1 f106"/>
              <a:gd name="f358" fmla="*/ f263 1 f105"/>
              <a:gd name="f359" fmla="*/ f264 1 f106"/>
              <a:gd name="f360" fmla="*/ f265 1 f105"/>
              <a:gd name="f361" fmla="*/ f266 1 f106"/>
              <a:gd name="f362" fmla="*/ f267 1 f105"/>
              <a:gd name="f363" fmla="*/ f268 1 f106"/>
              <a:gd name="f364" fmla="*/ f269 1 f105"/>
              <a:gd name="f365" fmla="*/ f270 1 f106"/>
              <a:gd name="f366" fmla="*/ f271 1 f105"/>
              <a:gd name="f367" fmla="*/ f272 1 f106"/>
              <a:gd name="f368" fmla="*/ f273 1 f105"/>
              <a:gd name="f369" fmla="*/ f274 1 f105"/>
              <a:gd name="f370" fmla="*/ f275 1 f106"/>
              <a:gd name="f371" fmla="*/ f276 1 f105"/>
              <a:gd name="f372" fmla="*/ f277 1 f106"/>
              <a:gd name="f373" fmla="*/ f278 1 f105"/>
              <a:gd name="f374" fmla="*/ f279 1 f106"/>
              <a:gd name="f375" fmla="*/ f280 1 f105"/>
              <a:gd name="f376" fmla="*/ f281 1 f106"/>
              <a:gd name="f377" fmla="*/ f282 1 f105"/>
              <a:gd name="f378" fmla="*/ f283 1 f106"/>
              <a:gd name="f379" fmla="*/ f284 1 f105"/>
              <a:gd name="f380" fmla="*/ f285 1 f106"/>
              <a:gd name="f381" fmla="*/ f286 1 f106"/>
              <a:gd name="f382" fmla="*/ f287 1 f105"/>
              <a:gd name="f383" fmla="*/ f288 1 f106"/>
              <a:gd name="f384" fmla="*/ f289 1 f106"/>
              <a:gd name="f385" fmla="*/ f290 f96 1"/>
              <a:gd name="f386" fmla="*/ f291 f96 1"/>
              <a:gd name="f387" fmla="*/ f293 f97 1"/>
              <a:gd name="f388" fmla="*/ f292 f97 1"/>
              <a:gd name="f389" fmla="*/ f294 f96 1"/>
              <a:gd name="f390" fmla="*/ f295 f97 1"/>
              <a:gd name="f391" fmla="*/ f296 f96 1"/>
              <a:gd name="f392" fmla="*/ f297 f97 1"/>
              <a:gd name="f393" fmla="*/ f298 f96 1"/>
              <a:gd name="f394" fmla="*/ f299 f97 1"/>
              <a:gd name="f395" fmla="*/ f300 f96 1"/>
              <a:gd name="f396" fmla="*/ f301 f97 1"/>
              <a:gd name="f397" fmla="*/ f302 f96 1"/>
              <a:gd name="f398" fmla="*/ f303 f97 1"/>
              <a:gd name="f399" fmla="*/ f304 f96 1"/>
              <a:gd name="f400" fmla="*/ f305 f97 1"/>
              <a:gd name="f401" fmla="*/ f306 f96 1"/>
              <a:gd name="f402" fmla="*/ f307 f97 1"/>
              <a:gd name="f403" fmla="*/ f308 f96 1"/>
              <a:gd name="f404" fmla="*/ f309 f97 1"/>
              <a:gd name="f405" fmla="*/ f310 f96 1"/>
              <a:gd name="f406" fmla="*/ f311 f97 1"/>
              <a:gd name="f407" fmla="*/ f312 f96 1"/>
              <a:gd name="f408" fmla="*/ f313 f97 1"/>
              <a:gd name="f409" fmla="*/ f314 f96 1"/>
              <a:gd name="f410" fmla="*/ f315 f97 1"/>
              <a:gd name="f411" fmla="*/ f316 f96 1"/>
              <a:gd name="f412" fmla="*/ f317 f97 1"/>
              <a:gd name="f413" fmla="*/ f318 f96 1"/>
              <a:gd name="f414" fmla="*/ f319 f97 1"/>
              <a:gd name="f415" fmla="*/ f320 f96 1"/>
              <a:gd name="f416" fmla="*/ f321 f97 1"/>
              <a:gd name="f417" fmla="*/ f322 f96 1"/>
              <a:gd name="f418" fmla="*/ f323 f97 1"/>
              <a:gd name="f419" fmla="*/ f324 f96 1"/>
              <a:gd name="f420" fmla="*/ f325 f97 1"/>
              <a:gd name="f421" fmla="*/ f326 f96 1"/>
              <a:gd name="f422" fmla="*/ f327 f97 1"/>
              <a:gd name="f423" fmla="*/ f328 f96 1"/>
              <a:gd name="f424" fmla="*/ f329 f97 1"/>
              <a:gd name="f425" fmla="*/ f330 f96 1"/>
              <a:gd name="f426" fmla="*/ f331 f97 1"/>
              <a:gd name="f427" fmla="*/ f332 f96 1"/>
              <a:gd name="f428" fmla="*/ f333 f97 1"/>
              <a:gd name="f429" fmla="*/ f334 f96 1"/>
              <a:gd name="f430" fmla="*/ f335 f97 1"/>
              <a:gd name="f431" fmla="*/ f336 f96 1"/>
              <a:gd name="f432" fmla="*/ f337 f97 1"/>
              <a:gd name="f433" fmla="*/ f338 f96 1"/>
              <a:gd name="f434" fmla="*/ f339 f97 1"/>
              <a:gd name="f435" fmla="*/ f340 f96 1"/>
              <a:gd name="f436" fmla="*/ f341 f96 1"/>
              <a:gd name="f437" fmla="*/ f342 f97 1"/>
              <a:gd name="f438" fmla="*/ f343 f96 1"/>
              <a:gd name="f439" fmla="*/ f344 f96 1"/>
              <a:gd name="f440" fmla="*/ f345 f96 1"/>
              <a:gd name="f441" fmla="*/ f346 f97 1"/>
              <a:gd name="f442" fmla="*/ f347 f96 1"/>
              <a:gd name="f443" fmla="*/ f348 f96 1"/>
              <a:gd name="f444" fmla="*/ f349 f97 1"/>
              <a:gd name="f445" fmla="*/ f350 f96 1"/>
              <a:gd name="f446" fmla="*/ f351 f97 1"/>
              <a:gd name="f447" fmla="*/ f352 f96 1"/>
              <a:gd name="f448" fmla="*/ f353 f97 1"/>
              <a:gd name="f449" fmla="*/ f354 f96 1"/>
              <a:gd name="f450" fmla="*/ f355 f97 1"/>
              <a:gd name="f451" fmla="*/ f356 f96 1"/>
              <a:gd name="f452" fmla="*/ f357 f97 1"/>
              <a:gd name="f453" fmla="*/ f358 f96 1"/>
              <a:gd name="f454" fmla="*/ f359 f97 1"/>
              <a:gd name="f455" fmla="*/ f360 f96 1"/>
              <a:gd name="f456" fmla="*/ f361 f97 1"/>
              <a:gd name="f457" fmla="*/ f362 f96 1"/>
              <a:gd name="f458" fmla="*/ f363 f97 1"/>
              <a:gd name="f459" fmla="*/ f364 f96 1"/>
              <a:gd name="f460" fmla="*/ f365 f97 1"/>
              <a:gd name="f461" fmla="*/ f366 f96 1"/>
              <a:gd name="f462" fmla="*/ f367 f97 1"/>
              <a:gd name="f463" fmla="*/ f368 f96 1"/>
              <a:gd name="f464" fmla="*/ f369 f96 1"/>
              <a:gd name="f465" fmla="*/ f370 f97 1"/>
              <a:gd name="f466" fmla="*/ f371 f96 1"/>
              <a:gd name="f467" fmla="*/ f372 f97 1"/>
              <a:gd name="f468" fmla="*/ f373 f96 1"/>
              <a:gd name="f469" fmla="*/ f374 f97 1"/>
              <a:gd name="f470" fmla="*/ f375 f96 1"/>
              <a:gd name="f471" fmla="*/ f376 f97 1"/>
              <a:gd name="f472" fmla="*/ f377 f96 1"/>
              <a:gd name="f473" fmla="*/ f378 f97 1"/>
              <a:gd name="f474" fmla="*/ f379 f96 1"/>
              <a:gd name="f475" fmla="*/ f380 f97 1"/>
              <a:gd name="f476" fmla="*/ f381 f97 1"/>
              <a:gd name="f477" fmla="*/ f382 f96 1"/>
              <a:gd name="f478" fmla="*/ f383 f97 1"/>
              <a:gd name="f479" fmla="*/ f384 f97 1"/>
            </a:gdLst>
            <a:ahLst/>
            <a:cxnLst>
              <a:cxn ang="3cd4">
                <a:pos x="hc" y="t"/>
              </a:cxn>
              <a:cxn ang="0">
                <a:pos x="r" y="vc"/>
              </a:cxn>
              <a:cxn ang="cd4">
                <a:pos x="hc" y="b"/>
              </a:cxn>
              <a:cxn ang="cd2">
                <a:pos x="l" y="vc"/>
              </a:cxn>
              <a:cxn ang="f198">
                <a:pos x="f389" y="f390"/>
              </a:cxn>
              <a:cxn ang="f198">
                <a:pos x="f391" y="f392"/>
              </a:cxn>
              <a:cxn ang="f198">
                <a:pos x="f393" y="f394"/>
              </a:cxn>
              <a:cxn ang="f198">
                <a:pos x="f395" y="f396"/>
              </a:cxn>
              <a:cxn ang="f198">
                <a:pos x="f397" y="f398"/>
              </a:cxn>
              <a:cxn ang="f198">
                <a:pos x="f399" y="f400"/>
              </a:cxn>
              <a:cxn ang="f198">
                <a:pos x="f401" y="f402"/>
              </a:cxn>
              <a:cxn ang="f198">
                <a:pos x="f403" y="f404"/>
              </a:cxn>
              <a:cxn ang="f198">
                <a:pos x="f405" y="f406"/>
              </a:cxn>
              <a:cxn ang="f198">
                <a:pos x="f407" y="f408"/>
              </a:cxn>
              <a:cxn ang="f198">
                <a:pos x="f409" y="f410"/>
              </a:cxn>
              <a:cxn ang="f198">
                <a:pos x="f411" y="f412"/>
              </a:cxn>
              <a:cxn ang="f198">
                <a:pos x="f413" y="f414"/>
              </a:cxn>
              <a:cxn ang="f198">
                <a:pos x="f415" y="f416"/>
              </a:cxn>
              <a:cxn ang="f198">
                <a:pos x="f417" y="f418"/>
              </a:cxn>
              <a:cxn ang="f198">
                <a:pos x="f419" y="f420"/>
              </a:cxn>
              <a:cxn ang="f198">
                <a:pos x="f421" y="f422"/>
              </a:cxn>
              <a:cxn ang="f198">
                <a:pos x="f423" y="f424"/>
              </a:cxn>
              <a:cxn ang="f198">
                <a:pos x="f425" y="f426"/>
              </a:cxn>
              <a:cxn ang="f198">
                <a:pos x="f427" y="f428"/>
              </a:cxn>
              <a:cxn ang="f198">
                <a:pos x="f429" y="f430"/>
              </a:cxn>
              <a:cxn ang="f198">
                <a:pos x="f431" y="f432"/>
              </a:cxn>
              <a:cxn ang="f198">
                <a:pos x="f433" y="f434"/>
              </a:cxn>
              <a:cxn ang="f198">
                <a:pos x="f435" y="f434"/>
              </a:cxn>
              <a:cxn ang="f198">
                <a:pos x="f436" y="f437"/>
              </a:cxn>
              <a:cxn ang="f198">
                <a:pos x="f438" y="f434"/>
              </a:cxn>
              <a:cxn ang="f198">
                <a:pos x="f439" y="f432"/>
              </a:cxn>
              <a:cxn ang="f198">
                <a:pos x="f440" y="f441"/>
              </a:cxn>
              <a:cxn ang="f198">
                <a:pos x="f442" y="f428"/>
              </a:cxn>
              <a:cxn ang="f198">
                <a:pos x="f443" y="f444"/>
              </a:cxn>
              <a:cxn ang="f198">
                <a:pos x="f445" y="f446"/>
              </a:cxn>
              <a:cxn ang="f198">
                <a:pos x="f447" y="f448"/>
              </a:cxn>
              <a:cxn ang="f198">
                <a:pos x="f449" y="f450"/>
              </a:cxn>
              <a:cxn ang="f198">
                <a:pos x="f451" y="f452"/>
              </a:cxn>
              <a:cxn ang="f198">
                <a:pos x="f453" y="f454"/>
              </a:cxn>
              <a:cxn ang="f198">
                <a:pos x="f455" y="f456"/>
              </a:cxn>
              <a:cxn ang="f198">
                <a:pos x="f457" y="f458"/>
              </a:cxn>
              <a:cxn ang="f198">
                <a:pos x="f459" y="f460"/>
              </a:cxn>
              <a:cxn ang="f198">
                <a:pos x="f461" y="f462"/>
              </a:cxn>
              <a:cxn ang="f198">
                <a:pos x="f463" y="f408"/>
              </a:cxn>
              <a:cxn ang="f198">
                <a:pos x="f464" y="f465"/>
              </a:cxn>
              <a:cxn ang="f198">
                <a:pos x="f466" y="f467"/>
              </a:cxn>
              <a:cxn ang="f198">
                <a:pos x="f468" y="f469"/>
              </a:cxn>
              <a:cxn ang="f198">
                <a:pos x="f470" y="f471"/>
              </a:cxn>
              <a:cxn ang="f198">
                <a:pos x="f472" y="f473"/>
              </a:cxn>
              <a:cxn ang="f198">
                <a:pos x="f474" y="f475"/>
              </a:cxn>
              <a:cxn ang="f198">
                <a:pos x="f474" y="f476"/>
              </a:cxn>
              <a:cxn ang="f198">
                <a:pos x="f477" y="f476"/>
              </a:cxn>
              <a:cxn ang="f198">
                <a:pos x="f477" y="f478"/>
              </a:cxn>
              <a:cxn ang="f198">
                <a:pos x="f389" y="f478"/>
              </a:cxn>
              <a:cxn ang="f198">
                <a:pos x="f389" y="f479"/>
              </a:cxn>
              <a:cxn ang="f198">
                <a:pos x="f389" y="f476"/>
              </a:cxn>
            </a:cxnLst>
            <a:rect l="f385" t="f388" r="f386" b="f387"/>
            <a:pathLst>
              <a:path w="12192417" h="5095933">
                <a:moveTo>
                  <a:pt x="f5" y="f5"/>
                </a:moveTo>
                <a:lnTo>
                  <a:pt x="f8" y="f9"/>
                </a:lnTo>
                <a:lnTo>
                  <a:pt x="f10" y="f11"/>
                </a:lnTo>
                <a:lnTo>
                  <a:pt x="f12" y="f13"/>
                </a:lnTo>
                <a:lnTo>
                  <a:pt x="f14" y="f15"/>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1"/>
                </a:lnTo>
                <a:lnTo>
                  <a:pt x="f53" y="f54"/>
                </a:lnTo>
                <a:lnTo>
                  <a:pt x="f55" y="f51"/>
                </a:lnTo>
                <a:lnTo>
                  <a:pt x="f56" y="f49"/>
                </a:lnTo>
                <a:lnTo>
                  <a:pt x="f57" y="f58"/>
                </a:lnTo>
                <a:lnTo>
                  <a:pt x="f59" y="f45"/>
                </a:lnTo>
                <a:lnTo>
                  <a:pt x="f60" y="f61"/>
                </a:lnTo>
                <a:lnTo>
                  <a:pt x="f62" y="f63"/>
                </a:lnTo>
                <a:lnTo>
                  <a:pt x="f64" y="f65"/>
                </a:lnTo>
                <a:lnTo>
                  <a:pt x="f66" y="f67"/>
                </a:lnTo>
                <a:lnTo>
                  <a:pt x="f68" y="f69"/>
                </a:lnTo>
                <a:lnTo>
                  <a:pt x="f70" y="f71"/>
                </a:lnTo>
                <a:lnTo>
                  <a:pt x="f72" y="f73"/>
                </a:lnTo>
                <a:lnTo>
                  <a:pt x="f74" y="f75"/>
                </a:lnTo>
                <a:lnTo>
                  <a:pt x="f76" y="f77"/>
                </a:lnTo>
                <a:lnTo>
                  <a:pt x="f78" y="f79"/>
                </a:lnTo>
                <a:lnTo>
                  <a:pt x="f80" y="f25"/>
                </a:lnTo>
                <a:lnTo>
                  <a:pt x="f81" y="f82"/>
                </a:lnTo>
                <a:lnTo>
                  <a:pt x="f83" y="f84"/>
                </a:lnTo>
                <a:lnTo>
                  <a:pt x="f85" y="f86"/>
                </a:lnTo>
                <a:lnTo>
                  <a:pt x="f87" y="f88"/>
                </a:lnTo>
                <a:lnTo>
                  <a:pt x="f89" y="f90"/>
                </a:lnTo>
                <a:lnTo>
                  <a:pt x="f91" y="f92"/>
                </a:lnTo>
                <a:lnTo>
                  <a:pt x="f91" y="f93"/>
                </a:lnTo>
                <a:lnTo>
                  <a:pt x="f6" y="f93"/>
                </a:lnTo>
                <a:lnTo>
                  <a:pt x="f6" y="f7"/>
                </a:lnTo>
                <a:lnTo>
                  <a:pt x="f5" y="f7"/>
                </a:lnTo>
                <a:lnTo>
                  <a:pt x="f5" y="f94"/>
                </a:lnTo>
                <a:lnTo>
                  <a:pt x="f5" y="f93"/>
                </a:lnTo>
                <a:close/>
              </a:path>
            </a:pathLst>
          </a:custGeom>
          <a:solidFill>
            <a:srgbClr val="FFFFFF"/>
          </a:solidFill>
          <a:ln cap="rnd">
            <a:noFill/>
            <a:prstDash val="solid"/>
          </a:ln>
        </p:spPr>
        <p:txBody>
          <a:bodyPr lIns="0" tIns="0" rIns="0" bIns="0">
            <a:noAutofit/>
          </a:bodyPr>
          <a:lstStyle/>
          <a:p>
            <a:endParaRPr lang="en-GB"/>
          </a:p>
        </p:txBody>
      </p:sp>
      <p:sp>
        <p:nvSpPr>
          <p:cNvPr id="12" name="Title 1">
            <a:extLst>
              <a:ext uri="{FF2B5EF4-FFF2-40B4-BE49-F238E27FC236}">
                <a16:creationId xmlns:a16="http://schemas.microsoft.com/office/drawing/2014/main" id="{6C8C0443-557C-4971-9595-9AF2E5B9991E}"/>
              </a:ext>
            </a:extLst>
          </p:cNvPr>
          <p:cNvSpPr txBox="1">
            <a:spLocks noGrp="1"/>
          </p:cNvSpPr>
          <p:nvPr>
            <p:ph type="ctrTitle"/>
          </p:nvPr>
        </p:nvSpPr>
        <p:spPr>
          <a:xfrm>
            <a:off x="1103315" y="452719"/>
            <a:ext cx="8947522" cy="1400531"/>
          </a:xfrm>
        </p:spPr>
        <p:txBody>
          <a:bodyPr anchor="ctr">
            <a:normAutofit/>
          </a:bodyPr>
          <a:lstStyle/>
          <a:p>
            <a:pPr lvl="0"/>
            <a:r>
              <a:rPr lang="en-US" sz="4000">
                <a:solidFill>
                  <a:srgbClr val="FFFFFF"/>
                </a:solidFill>
              </a:rPr>
              <a:t>B A Leadership and Management </a:t>
            </a:r>
          </a:p>
        </p:txBody>
      </p:sp>
      <p:sp>
        <p:nvSpPr>
          <p:cNvPr id="13" name="Subtitle 2">
            <a:extLst>
              <a:ext uri="{FF2B5EF4-FFF2-40B4-BE49-F238E27FC236}">
                <a16:creationId xmlns:a16="http://schemas.microsoft.com/office/drawing/2014/main" id="{21624A70-3553-487F-8D5E-864872F837FD}"/>
              </a:ext>
            </a:extLst>
          </p:cNvPr>
          <p:cNvSpPr txBox="1">
            <a:spLocks noGrp="1"/>
          </p:cNvSpPr>
          <p:nvPr>
            <p:ph type="subTitle" idx="1"/>
          </p:nvPr>
        </p:nvSpPr>
        <p:spPr>
          <a:xfrm>
            <a:off x="1104293" y="2300794"/>
            <a:ext cx="8946544" cy="4188317"/>
          </a:xfrm>
        </p:spPr>
        <p:txBody>
          <a:bodyPr/>
          <a:lstStyle/>
          <a:p>
            <a:pPr lvl="0" algn="ctr">
              <a:buClr>
                <a:srgbClr val="F7F7F7"/>
              </a:buClr>
              <a:buChar char=""/>
            </a:pPr>
            <a:r>
              <a:rPr lang="en-US" sz="2800" b="1">
                <a:solidFill>
                  <a:srgbClr val="000000"/>
                </a:solidFill>
              </a:rPr>
              <a:t>Project Management Plan </a:t>
            </a:r>
          </a:p>
          <a:p>
            <a:pPr lvl="0" algn="ctr">
              <a:buClr>
                <a:srgbClr val="F7F7F7"/>
              </a:buClr>
              <a:buChar char=""/>
            </a:pPr>
            <a:endParaRPr lang="en-US" sz="2800" b="1">
              <a:solidFill>
                <a:srgbClr val="000000"/>
              </a:solidFill>
            </a:endParaRPr>
          </a:p>
          <a:p>
            <a:pPr lvl="0" algn="ctr">
              <a:buClr>
                <a:srgbClr val="F7F7F7"/>
              </a:buClr>
              <a:buChar char=""/>
            </a:pPr>
            <a:r>
              <a:rPr lang="en-US" sz="2400">
                <a:solidFill>
                  <a:srgbClr val="000000"/>
                </a:solidFill>
              </a:rPr>
              <a:t>Fadul Mikail Omar     1912914</a:t>
            </a:r>
          </a:p>
          <a:p>
            <a:pPr lvl="0" algn="ctr">
              <a:buClr>
                <a:srgbClr val="F7F7F7"/>
              </a:buClr>
              <a:buChar char=""/>
            </a:pPr>
            <a:endParaRPr lang="en-US" sz="2400">
              <a:solidFill>
                <a:srgbClr val="000000"/>
              </a:solidFill>
            </a:endParaRPr>
          </a:p>
          <a:p>
            <a:pPr lvl="0" algn="ctr">
              <a:buClr>
                <a:srgbClr val="F7F7F7"/>
              </a:buClr>
              <a:buChar char=""/>
            </a:pPr>
            <a:r>
              <a:rPr lang="en-US" sz="2400">
                <a:solidFill>
                  <a:srgbClr val="000000"/>
                </a:solidFill>
              </a:rPr>
              <a:t>BMSW5104</a:t>
            </a:r>
          </a:p>
          <a:p>
            <a:pPr lvl="0" algn="ctr">
              <a:buClr>
                <a:srgbClr val="F7F7F7"/>
              </a:buClr>
              <a:buChar char=""/>
            </a:pPr>
            <a:endParaRPr lang="en-US" sz="2400">
              <a:solidFill>
                <a:srgbClr val="000000"/>
              </a:solidFill>
            </a:endParaRPr>
          </a:p>
          <a:p>
            <a:pPr lvl="0" algn="ctr">
              <a:buClr>
                <a:srgbClr val="F7F7F7"/>
              </a:buClr>
              <a:buChar char=""/>
            </a:pPr>
            <a:r>
              <a:rPr lang="en-US" sz="2400">
                <a:solidFill>
                  <a:srgbClr val="000000"/>
                </a:solidFill>
              </a:rPr>
              <a:t>Lecturer, Isaiah Oino </a:t>
            </a:r>
          </a:p>
          <a:p>
            <a:pPr lvl="0">
              <a:buClr>
                <a:srgbClr val="F7F7F7"/>
              </a:buClr>
              <a:buChar char=""/>
            </a:pPr>
            <a:endParaRPr lang="en-US">
              <a:solidFill>
                <a:srgbClr val="000000"/>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CA4E1-0158-4E1B-9EEE-9271A43F782B}"/>
              </a:ext>
            </a:extLst>
          </p:cNvPr>
          <p:cNvSpPr txBox="1">
            <a:spLocks noGrp="1"/>
          </p:cNvSpPr>
          <p:nvPr>
            <p:ph type="title"/>
          </p:nvPr>
        </p:nvSpPr>
        <p:spPr>
          <a:xfrm>
            <a:off x="646115" y="452719"/>
            <a:ext cx="9404722" cy="870243"/>
          </a:xfrm>
          <a:gradFill>
            <a:gsLst>
              <a:gs pos="0">
                <a:srgbClr val="89BDA7"/>
              </a:gs>
              <a:gs pos="100000">
                <a:srgbClr val="538C74"/>
              </a:gs>
            </a:gsLst>
            <a:lin ang="5400000"/>
          </a:gradFill>
          <a:effectLst>
            <a:outerShdw dist="38103" dir="5400000" algn="tl">
              <a:srgbClr val="000000">
                <a:alpha val="60000"/>
              </a:srgbClr>
            </a:outerShdw>
          </a:effectLst>
        </p:spPr>
        <p:txBody>
          <a:bodyPr/>
          <a:lstStyle/>
          <a:p>
            <a:pPr lvl="0"/>
            <a:r>
              <a:rPr lang="en-GB" sz="4400" b="1">
                <a:solidFill>
                  <a:srgbClr val="FFFFFF"/>
                </a:solidFill>
              </a:rPr>
              <a:t>Oping a new Nursery Business </a:t>
            </a:r>
          </a:p>
        </p:txBody>
      </p:sp>
      <p:pic>
        <p:nvPicPr>
          <p:cNvPr id="3" name="Content Placeholder 3" descr="Stopwatch">
            <a:extLst>
              <a:ext uri="{FF2B5EF4-FFF2-40B4-BE49-F238E27FC236}">
                <a16:creationId xmlns:a16="http://schemas.microsoft.com/office/drawing/2014/main" id="{38A94673-6B6B-4AE5-9C5A-BD57C4C1A3B8}"/>
              </a:ext>
            </a:extLst>
          </p:cNvPr>
          <p:cNvPicPr>
            <a:picLocks noGrp="1" noChangeAspect="1"/>
          </p:cNvPicPr>
          <p:nvPr>
            <p:ph idx="1"/>
          </p:nvPr>
        </p:nvPicPr>
        <p:blipFill>
          <a:blip r:embed="rId2"/>
          <a:stretch>
            <a:fillRect/>
          </a:stretch>
        </p:blipFill>
        <p:spPr>
          <a:xfrm>
            <a:off x="9715335" y="1624367"/>
            <a:ext cx="2313121" cy="3074642"/>
          </a:xfrm>
          <a:ln cap="rnd">
            <a:noFill/>
          </a:ln>
        </p:spPr>
      </p:pic>
      <p:sp>
        <p:nvSpPr>
          <p:cNvPr id="4" name="TextBox 4">
            <a:extLst>
              <a:ext uri="{FF2B5EF4-FFF2-40B4-BE49-F238E27FC236}">
                <a16:creationId xmlns:a16="http://schemas.microsoft.com/office/drawing/2014/main" id="{45601730-62D6-4E5E-A3FD-949309879F11}"/>
              </a:ext>
            </a:extLst>
          </p:cNvPr>
          <p:cNvSpPr txBox="1"/>
          <p:nvPr/>
        </p:nvSpPr>
        <p:spPr>
          <a:xfrm>
            <a:off x="4444404" y="2849526"/>
            <a:ext cx="45720" cy="45720"/>
          </a:xfrm>
          <a:prstGeom prst="rect">
            <a:avLst/>
          </a:prstGeom>
          <a:noFill/>
          <a:ln cap="rnd">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sp>
        <p:nvSpPr>
          <p:cNvPr id="5" name="TextBox 5">
            <a:extLst>
              <a:ext uri="{FF2B5EF4-FFF2-40B4-BE49-F238E27FC236}">
                <a16:creationId xmlns:a16="http://schemas.microsoft.com/office/drawing/2014/main" id="{F5357BCA-26C5-4D5B-8FFF-A99DA523A2A9}"/>
              </a:ext>
            </a:extLst>
          </p:cNvPr>
          <p:cNvSpPr txBox="1"/>
          <p:nvPr/>
        </p:nvSpPr>
        <p:spPr>
          <a:xfrm>
            <a:off x="512484" y="1974646"/>
            <a:ext cx="9202850" cy="4430633"/>
          </a:xfrm>
          <a:prstGeom prst="rect">
            <a:avLst/>
          </a:prstGeom>
          <a:gradFill>
            <a:gsLst>
              <a:gs pos="0">
                <a:srgbClr val="89BDA7"/>
              </a:gs>
              <a:gs pos="100000">
                <a:srgbClr val="538C74"/>
              </a:gs>
            </a:gsLst>
            <a:lin ang="5400000"/>
          </a:gradFill>
          <a:ln cap="rnd">
            <a:noFill/>
          </a:ln>
          <a:effectLst>
            <a:outerShdw dist="38103" dir="5400000" algn="tl">
              <a:srgbClr val="000000">
                <a:alpha val="60000"/>
              </a:srgbClr>
            </a:outerShdw>
          </a:effectLst>
        </p:spPr>
        <p:txBody>
          <a:bodyPr vert="horz" wrap="square" lIns="91440" tIns="45720" rIns="91440" bIns="45720" anchor="t" anchorCtr="0" compatLnSpc="1">
            <a:spAutoFit/>
          </a:bodyPr>
          <a:lstStyle/>
          <a:p>
            <a:pPr marL="0" marR="0" lvl="0" indent="0" algn="l" defTabSz="4572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Arial" pitchFamily="34"/>
                <a:cs typeface="Arial" pitchFamily="34"/>
              </a:rPr>
              <a:t>1. Executive Summary </a:t>
            </a:r>
          </a:p>
          <a:p>
            <a:pPr marL="0" marR="0" lvl="0" indent="0" algn="l" defTabSz="4572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Arial" pitchFamily="34"/>
                <a:cs typeface="Arial" pitchFamily="34"/>
              </a:rPr>
              <a:t>2. Objectives and Aims </a:t>
            </a:r>
          </a:p>
          <a:p>
            <a:pPr marL="0" marR="0" lvl="0" indent="0" algn="l" defTabSz="4572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Arial" pitchFamily="34"/>
                <a:cs typeface="Arial" pitchFamily="34"/>
              </a:rPr>
              <a:t>3. Stakeholders Management </a:t>
            </a:r>
          </a:p>
          <a:p>
            <a:pPr marL="0" marR="0" lvl="0" indent="0" algn="l" defTabSz="4572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Arial" pitchFamily="34"/>
                <a:cs typeface="Arial" pitchFamily="34"/>
              </a:rPr>
              <a:t>4. PESTEL and SWOT Analysis </a:t>
            </a:r>
          </a:p>
          <a:p>
            <a:pPr marL="0" marR="0" lvl="0" indent="0" algn="l" defTabSz="4572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Arial" pitchFamily="34"/>
                <a:cs typeface="Arial" pitchFamily="34"/>
              </a:rPr>
              <a:t>5 . Gantt Chart and project Network</a:t>
            </a:r>
          </a:p>
          <a:p>
            <a:pPr marL="0" marR="0" lvl="0" indent="0" algn="l" defTabSz="4572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Arial" pitchFamily="34"/>
                <a:cs typeface="Arial" pitchFamily="34"/>
              </a:rPr>
              <a:t>6. Risk Management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E3462C-8AA0-44BD-A20A-781BBA5E73F1}"/>
              </a:ext>
            </a:extLst>
          </p:cNvPr>
          <p:cNvSpPr txBox="1">
            <a:spLocks noGrp="1"/>
          </p:cNvSpPr>
          <p:nvPr>
            <p:ph type="title"/>
          </p:nvPr>
        </p:nvSpPr>
        <p:spPr>
          <a:gradFill>
            <a:gsLst>
              <a:gs pos="0">
                <a:srgbClr val="BFBFBF"/>
              </a:gs>
              <a:gs pos="100000">
                <a:srgbClr val="585858"/>
              </a:gs>
            </a:gsLst>
            <a:lin ang="5400000"/>
          </a:gradFill>
          <a:ln w="9528" cap="rnd">
            <a:solidFill>
              <a:srgbClr val="000000"/>
            </a:solidFill>
            <a:prstDash val="solid"/>
          </a:ln>
        </p:spPr>
        <p:txBody>
          <a:bodyPr anchorCtr="1"/>
          <a:lstStyle/>
          <a:p>
            <a:pPr lvl="0" algn="ctr"/>
            <a:r>
              <a:rPr lang="en-GB" sz="4400" b="1">
                <a:solidFill>
                  <a:srgbClr val="000000"/>
                </a:solidFill>
                <a:latin typeface="Arial" pitchFamily="34"/>
                <a:cs typeface="Arial" pitchFamily="34"/>
              </a:rPr>
              <a:t>Executive Summary</a:t>
            </a:r>
            <a:r>
              <a:rPr lang="en-GB" b="1">
                <a:solidFill>
                  <a:srgbClr val="000000"/>
                </a:solidFill>
                <a:latin typeface="Arial" pitchFamily="34"/>
                <a:cs typeface="Arial" pitchFamily="34"/>
              </a:rPr>
              <a:t> </a:t>
            </a:r>
          </a:p>
        </p:txBody>
      </p:sp>
      <p:sp>
        <p:nvSpPr>
          <p:cNvPr id="3" name="Content Placeholder 2">
            <a:extLst>
              <a:ext uri="{FF2B5EF4-FFF2-40B4-BE49-F238E27FC236}">
                <a16:creationId xmlns:a16="http://schemas.microsoft.com/office/drawing/2014/main" id="{56F65D5E-E536-446C-9B7C-54EB7BC100C2}"/>
              </a:ext>
            </a:extLst>
          </p:cNvPr>
          <p:cNvSpPr txBox="1">
            <a:spLocks noGrp="1"/>
          </p:cNvSpPr>
          <p:nvPr>
            <p:ph idx="1"/>
          </p:nvPr>
        </p:nvSpPr>
        <p:spPr>
          <a:xfrm>
            <a:off x="148590" y="2052919"/>
            <a:ext cx="11887200" cy="4633630"/>
          </a:xfrm>
          <a:gradFill>
            <a:gsLst>
              <a:gs pos="0">
                <a:srgbClr val="EBC65D"/>
              </a:gs>
              <a:gs pos="100000">
                <a:srgbClr val="BA941F"/>
              </a:gs>
            </a:gsLst>
            <a:lin ang="5400000"/>
          </a:gradFill>
          <a:ln w="9528" cap="rnd">
            <a:solidFill>
              <a:srgbClr val="E6B729"/>
            </a:solidFill>
            <a:prstDash val="solid"/>
          </a:ln>
          <a:effectLst>
            <a:outerShdw dist="25402" dir="5400000" algn="tl">
              <a:srgbClr val="000000">
                <a:alpha val="45000"/>
              </a:srgbClr>
            </a:outerShdw>
          </a:effectLst>
        </p:spPr>
        <p:txBody>
          <a:bodyPr/>
          <a:lstStyle/>
          <a:p>
            <a:pPr lvl="0">
              <a:lnSpc>
                <a:spcPct val="150000"/>
              </a:lnSpc>
            </a:pPr>
            <a:r>
              <a:rPr lang="en-GB" sz="4000">
                <a:solidFill>
                  <a:srgbClr val="000000"/>
                </a:solidFill>
                <a:latin typeface="Arial" pitchFamily="34"/>
                <a:cs typeface="Arial" pitchFamily="34"/>
              </a:rPr>
              <a:t> </a:t>
            </a:r>
            <a:r>
              <a:rPr lang="en-GB" sz="2800">
                <a:solidFill>
                  <a:srgbClr val="000000"/>
                </a:solidFill>
                <a:latin typeface="Arial" pitchFamily="34"/>
                <a:cs typeface="Arial" pitchFamily="34"/>
              </a:rPr>
              <a:t>We prepare to open a new Nursery business, our dear parents no need traveling far to drop your children the problem is solved we provide the best services nearest to your home. With excellent trained staffs able to deliver a great service despite the market competitive we able to provide a quality services and completive price and all support that you need.</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F1D85-FA17-41C4-883C-F64BACBE84BC}"/>
              </a:ext>
            </a:extLst>
          </p:cNvPr>
          <p:cNvSpPr txBox="1">
            <a:spLocks noGrp="1"/>
          </p:cNvSpPr>
          <p:nvPr>
            <p:ph type="title"/>
          </p:nvPr>
        </p:nvSpPr>
        <p:spPr>
          <a:gradFill>
            <a:gsLst>
              <a:gs pos="0">
                <a:srgbClr val="FAF2E3"/>
              </a:gs>
              <a:gs pos="100000">
                <a:srgbClr val="ECC975"/>
              </a:gs>
            </a:gsLst>
            <a:lin ang="5400000"/>
          </a:gradFill>
          <a:ln w="9528" cap="rnd">
            <a:solidFill>
              <a:srgbClr val="E6B729"/>
            </a:solidFill>
            <a:prstDash val="solid"/>
          </a:ln>
        </p:spPr>
        <p:txBody>
          <a:bodyPr anchorCtr="1"/>
          <a:lstStyle/>
          <a:p>
            <a:pPr lvl="0" algn="ctr"/>
            <a:r>
              <a:rPr lang="en-GB" sz="4400" b="1">
                <a:solidFill>
                  <a:srgbClr val="000000"/>
                </a:solidFill>
                <a:latin typeface="Arial" pitchFamily="34"/>
                <a:cs typeface="Arial" pitchFamily="34"/>
              </a:rPr>
              <a:t>Objectives and Aims </a:t>
            </a:r>
          </a:p>
        </p:txBody>
      </p:sp>
      <p:sp>
        <p:nvSpPr>
          <p:cNvPr id="3" name="Content Placeholder 2">
            <a:extLst>
              <a:ext uri="{FF2B5EF4-FFF2-40B4-BE49-F238E27FC236}">
                <a16:creationId xmlns:a16="http://schemas.microsoft.com/office/drawing/2014/main" id="{4C6BCF58-7883-44D4-920D-CF5631D43410}"/>
              </a:ext>
            </a:extLst>
          </p:cNvPr>
          <p:cNvSpPr txBox="1">
            <a:spLocks noGrp="1"/>
          </p:cNvSpPr>
          <p:nvPr>
            <p:ph idx="1"/>
          </p:nvPr>
        </p:nvSpPr>
        <p:spPr>
          <a:xfrm>
            <a:off x="342900" y="2052919"/>
            <a:ext cx="11464290" cy="4195477"/>
          </a:xfrm>
          <a:gradFill>
            <a:gsLst>
              <a:gs pos="0">
                <a:srgbClr val="89BDA7"/>
              </a:gs>
              <a:gs pos="100000">
                <a:srgbClr val="538C74"/>
              </a:gs>
            </a:gsLst>
            <a:lin ang="5400000"/>
          </a:gradFill>
          <a:effectLst>
            <a:outerShdw dist="38103" dir="5400000" algn="tl">
              <a:srgbClr val="000000">
                <a:alpha val="60000"/>
              </a:srgbClr>
            </a:outerShdw>
          </a:effectLst>
        </p:spPr>
        <p:txBody>
          <a:bodyPr/>
          <a:lstStyle/>
          <a:p>
            <a:pPr lvl="0">
              <a:lnSpc>
                <a:spcPct val="150000"/>
              </a:lnSpc>
            </a:pPr>
            <a:r>
              <a:rPr lang="en-GB" sz="3900">
                <a:latin typeface="Arial" pitchFamily="34"/>
                <a:cs typeface="Arial" pitchFamily="34"/>
              </a:rPr>
              <a:t>Delivering excellent services</a:t>
            </a:r>
          </a:p>
          <a:p>
            <a:pPr lvl="0">
              <a:lnSpc>
                <a:spcPct val="150000"/>
              </a:lnSpc>
            </a:pPr>
            <a:r>
              <a:rPr lang="en-GB" sz="3900">
                <a:latin typeface="Arial" pitchFamily="34"/>
                <a:cs typeface="Arial" pitchFamily="34"/>
              </a:rPr>
              <a:t>Customer's feedback and awareness</a:t>
            </a:r>
          </a:p>
          <a:p>
            <a:pPr lvl="0">
              <a:lnSpc>
                <a:spcPct val="150000"/>
              </a:lnSpc>
            </a:pPr>
            <a:r>
              <a:rPr lang="en-GB" sz="3900">
                <a:latin typeface="Arial" pitchFamily="34"/>
                <a:cs typeface="Arial" pitchFamily="34"/>
              </a:rPr>
              <a:t>Listen to your concerns with immediate response</a:t>
            </a:r>
          </a:p>
          <a:p>
            <a:pPr lvl="0">
              <a:lnSpc>
                <a:spcPct val="150000"/>
              </a:lnSpc>
            </a:pPr>
            <a:r>
              <a:rPr lang="en-GB" sz="3900">
                <a:latin typeface="Arial" pitchFamily="34"/>
                <a:cs typeface="Arial" pitchFamily="34"/>
              </a:rPr>
              <a:t>Providing support even in difficult situations </a:t>
            </a:r>
          </a:p>
          <a:p>
            <a:pPr lvl="0">
              <a:lnSpc>
                <a:spcPct val="150000"/>
              </a:lnSpc>
            </a:pPr>
            <a:endParaRPr lang="en-GB" sz="3200">
              <a:latin typeface="Arial" pitchFamily="34"/>
              <a:cs typeface="Arial" pitchFamily="34"/>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4A117B-0489-4520-8E99-0BF4CC5D1013}"/>
              </a:ext>
            </a:extLst>
          </p:cNvPr>
          <p:cNvSpPr txBox="1">
            <a:spLocks noGrp="1"/>
          </p:cNvSpPr>
          <p:nvPr>
            <p:ph type="title"/>
          </p:nvPr>
        </p:nvSpPr>
        <p:spPr>
          <a:gradFill>
            <a:gsLst>
              <a:gs pos="0">
                <a:srgbClr val="FAF2E3"/>
              </a:gs>
              <a:gs pos="100000">
                <a:srgbClr val="ECC975"/>
              </a:gs>
            </a:gsLst>
            <a:lin ang="5400000"/>
          </a:gradFill>
          <a:ln w="9528" cap="rnd">
            <a:solidFill>
              <a:srgbClr val="E6B729"/>
            </a:solidFill>
            <a:prstDash val="solid"/>
          </a:ln>
        </p:spPr>
        <p:txBody>
          <a:bodyPr anchorCtr="1"/>
          <a:lstStyle/>
          <a:p>
            <a:pPr lvl="0" algn="ctr"/>
            <a:r>
              <a:rPr lang="en-GB" sz="4400" b="1">
                <a:solidFill>
                  <a:srgbClr val="000000"/>
                </a:solidFill>
                <a:latin typeface="Arial" pitchFamily="34"/>
                <a:cs typeface="Arial" pitchFamily="34"/>
              </a:rPr>
              <a:t>Stakeholders Management </a:t>
            </a:r>
          </a:p>
        </p:txBody>
      </p:sp>
      <p:sp>
        <p:nvSpPr>
          <p:cNvPr id="3" name="Content Placeholder 2">
            <a:extLst>
              <a:ext uri="{FF2B5EF4-FFF2-40B4-BE49-F238E27FC236}">
                <a16:creationId xmlns:a16="http://schemas.microsoft.com/office/drawing/2014/main" id="{A5E937B4-A8BF-4931-9100-F32ECA5FBC0B}"/>
              </a:ext>
            </a:extLst>
          </p:cNvPr>
          <p:cNvSpPr txBox="1">
            <a:spLocks noGrp="1"/>
          </p:cNvSpPr>
          <p:nvPr>
            <p:ph idx="1"/>
          </p:nvPr>
        </p:nvSpPr>
        <p:spPr>
          <a:xfrm>
            <a:off x="112398" y="2052919"/>
            <a:ext cx="11967210" cy="4565050"/>
          </a:xfrm>
          <a:gradFill>
            <a:gsLst>
              <a:gs pos="0">
                <a:srgbClr val="89BDA7"/>
              </a:gs>
              <a:gs pos="100000">
                <a:srgbClr val="538C74"/>
              </a:gs>
            </a:gsLst>
            <a:lin ang="5400000"/>
          </a:gradFill>
          <a:effectLst>
            <a:outerShdw dist="38103" dir="5400000" algn="tl">
              <a:srgbClr val="000000">
                <a:alpha val="60000"/>
              </a:srgbClr>
            </a:outerShdw>
          </a:effectLst>
        </p:spPr>
        <p:txBody>
          <a:bodyPr/>
          <a:lstStyle/>
          <a:p>
            <a:pPr marL="514350" lvl="0" indent="-514350">
              <a:lnSpc>
                <a:spcPct val="150000"/>
              </a:lnSpc>
              <a:buFont typeface="Century Gothic"/>
              <a:buAutoNum type="arabicParenR"/>
            </a:pPr>
            <a:r>
              <a:rPr lang="en-GB" sz="3200">
                <a:latin typeface="Arial" pitchFamily="34"/>
                <a:cs typeface="Arial" pitchFamily="34"/>
              </a:rPr>
              <a:t>Stakeholders' Identified Stakeholders</a:t>
            </a:r>
          </a:p>
          <a:p>
            <a:pPr marL="514350" lvl="0" indent="-514350">
              <a:lnSpc>
                <a:spcPct val="150000"/>
              </a:lnSpc>
              <a:buFont typeface="Century Gothic"/>
              <a:buAutoNum type="arabicParenR"/>
            </a:pPr>
            <a:r>
              <a:rPr lang="en-GB" sz="3200">
                <a:latin typeface="Arial" pitchFamily="34"/>
                <a:cs typeface="Arial" pitchFamily="34"/>
              </a:rPr>
              <a:t>analysis using QUAD Chat</a:t>
            </a:r>
          </a:p>
          <a:p>
            <a:pPr marL="514350" lvl="0" indent="-514350">
              <a:lnSpc>
                <a:spcPct val="150000"/>
              </a:lnSpc>
              <a:buFont typeface="Century Gothic"/>
              <a:buAutoNum type="arabicParenR"/>
            </a:pPr>
            <a:r>
              <a:rPr lang="en-GB" sz="3200">
                <a:latin typeface="Arial" pitchFamily="34"/>
                <a:cs typeface="Arial" pitchFamily="34"/>
              </a:rPr>
              <a:t>Characteristics of internal and external Stakeholders</a:t>
            </a:r>
          </a:p>
          <a:p>
            <a:pPr marL="514350" lvl="0" indent="-514350">
              <a:lnSpc>
                <a:spcPct val="150000"/>
              </a:lnSpc>
              <a:buFont typeface="Century Gothic"/>
              <a:buAutoNum type="arabicParenR"/>
            </a:pPr>
            <a:r>
              <a:rPr lang="en-GB" sz="3200">
                <a:latin typeface="Arial" pitchFamily="34"/>
                <a:cs typeface="Arial" pitchFamily="34"/>
              </a:rPr>
              <a:t>Risks management to measure the impact of Stakeholders</a:t>
            </a:r>
          </a:p>
          <a:p>
            <a:pPr lvl="0"/>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2D83F3-1278-4849-87F8-69F94A6D30F7}"/>
              </a:ext>
            </a:extLst>
          </p:cNvPr>
          <p:cNvSpPr txBox="1">
            <a:spLocks noGrp="1"/>
          </p:cNvSpPr>
          <p:nvPr>
            <p:ph type="title"/>
          </p:nvPr>
        </p:nvSpPr>
        <p:spPr>
          <a:gradFill>
            <a:gsLst>
              <a:gs pos="0">
                <a:srgbClr val="FAF2E3"/>
              </a:gs>
              <a:gs pos="100000">
                <a:srgbClr val="ECC975"/>
              </a:gs>
            </a:gsLst>
            <a:lin ang="5400000"/>
          </a:gradFill>
          <a:ln w="9528" cap="rnd">
            <a:solidFill>
              <a:srgbClr val="E6B729"/>
            </a:solidFill>
            <a:prstDash val="solid"/>
          </a:ln>
        </p:spPr>
        <p:txBody>
          <a:bodyPr anchorCtr="1"/>
          <a:lstStyle/>
          <a:p>
            <a:pPr lvl="0" algn="ctr"/>
            <a:r>
              <a:rPr lang="en-GB" sz="4400" b="1">
                <a:solidFill>
                  <a:srgbClr val="000000"/>
                </a:solidFill>
                <a:latin typeface="Arial" pitchFamily="34"/>
                <a:cs typeface="Arial" pitchFamily="34"/>
              </a:rPr>
              <a:t>PESTEL and SWOT Analysis </a:t>
            </a:r>
          </a:p>
        </p:txBody>
      </p:sp>
      <p:sp>
        <p:nvSpPr>
          <p:cNvPr id="3" name="Content Placeholder 2">
            <a:extLst>
              <a:ext uri="{FF2B5EF4-FFF2-40B4-BE49-F238E27FC236}">
                <a16:creationId xmlns:a16="http://schemas.microsoft.com/office/drawing/2014/main" id="{6E0A3632-31D2-4AA2-BE03-5EC5BC20DF96}"/>
              </a:ext>
            </a:extLst>
          </p:cNvPr>
          <p:cNvSpPr txBox="1">
            <a:spLocks noGrp="1"/>
          </p:cNvSpPr>
          <p:nvPr>
            <p:ph idx="1"/>
          </p:nvPr>
        </p:nvSpPr>
        <p:spPr>
          <a:xfrm>
            <a:off x="274320" y="2052919"/>
            <a:ext cx="11475720" cy="4679350"/>
          </a:xfrm>
          <a:gradFill>
            <a:gsLst>
              <a:gs pos="0">
                <a:srgbClr val="89BDA7"/>
              </a:gs>
              <a:gs pos="100000">
                <a:srgbClr val="538C74"/>
              </a:gs>
            </a:gsLst>
            <a:lin ang="5400000"/>
          </a:gradFill>
          <a:effectLst>
            <a:outerShdw dist="38103" dir="5400000" algn="tl">
              <a:srgbClr val="000000">
                <a:alpha val="60000"/>
              </a:srgbClr>
            </a:outerShdw>
          </a:effectLst>
        </p:spPr>
        <p:txBody>
          <a:bodyPr/>
          <a:lstStyle/>
          <a:p>
            <a:pPr lvl="0">
              <a:lnSpc>
                <a:spcPct val="140000"/>
              </a:lnSpc>
            </a:pPr>
            <a:r>
              <a:rPr lang="en-GB" sz="3000">
                <a:latin typeface="Arial" pitchFamily="34"/>
                <a:cs typeface="Arial" pitchFamily="34"/>
              </a:rPr>
              <a:t>Identify the probability of the market </a:t>
            </a:r>
          </a:p>
          <a:p>
            <a:pPr lvl="0">
              <a:lnSpc>
                <a:spcPct val="140000"/>
              </a:lnSpc>
            </a:pPr>
            <a:r>
              <a:rPr lang="en-GB" sz="3000">
                <a:latin typeface="Arial" pitchFamily="34"/>
                <a:cs typeface="Arial" pitchFamily="34"/>
              </a:rPr>
              <a:t>Business prediction</a:t>
            </a:r>
          </a:p>
          <a:p>
            <a:pPr lvl="0">
              <a:lnSpc>
                <a:spcPct val="140000"/>
              </a:lnSpc>
            </a:pPr>
            <a:r>
              <a:rPr lang="en-GB" sz="3000">
                <a:latin typeface="Arial" pitchFamily="34"/>
                <a:cs typeface="Arial" pitchFamily="34"/>
              </a:rPr>
              <a:t>Reducing threats and maximise market perspective </a:t>
            </a:r>
          </a:p>
          <a:p>
            <a:pPr lvl="0">
              <a:lnSpc>
                <a:spcPct val="140000"/>
              </a:lnSpc>
            </a:pPr>
            <a:r>
              <a:rPr lang="en-GB" sz="3000">
                <a:latin typeface="Arial" pitchFamily="34"/>
                <a:cs typeface="Arial" pitchFamily="34"/>
              </a:rPr>
              <a:t>Exploring the future opportunities </a:t>
            </a:r>
          </a:p>
          <a:p>
            <a:pPr lvl="0">
              <a:lnSpc>
                <a:spcPct val="140000"/>
              </a:lnSpc>
            </a:pPr>
            <a:r>
              <a:rPr lang="en-GB" sz="3000">
                <a:latin typeface="Arial" pitchFamily="34"/>
                <a:cs typeface="Arial" pitchFamily="34"/>
              </a:rPr>
              <a:t>Identifying consistent development</a:t>
            </a:r>
          </a:p>
          <a:p>
            <a:pPr lvl="0">
              <a:lnSpc>
                <a:spcPct val="140000"/>
              </a:lnSpc>
            </a:pPr>
            <a:r>
              <a:rPr lang="en-GB" sz="3000">
                <a:latin typeface="Arial" pitchFamily="34"/>
                <a:cs typeface="Arial" pitchFamily="34"/>
              </a:rPr>
              <a:t>Risks minimisation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7CC0C-F5F8-4BC0-BD8A-4B8209E0E6BC}"/>
              </a:ext>
            </a:extLst>
          </p:cNvPr>
          <p:cNvSpPr txBox="1">
            <a:spLocks noGrp="1"/>
          </p:cNvSpPr>
          <p:nvPr>
            <p:ph type="title"/>
          </p:nvPr>
        </p:nvSpPr>
        <p:spPr>
          <a:gradFill>
            <a:gsLst>
              <a:gs pos="0">
                <a:srgbClr val="FAF2E3"/>
              </a:gs>
              <a:gs pos="100000">
                <a:srgbClr val="ECC975"/>
              </a:gs>
            </a:gsLst>
            <a:lin ang="5400000"/>
          </a:gradFill>
          <a:ln w="9528" cap="rnd">
            <a:solidFill>
              <a:srgbClr val="E6B729"/>
            </a:solidFill>
            <a:prstDash val="solid"/>
          </a:ln>
        </p:spPr>
        <p:txBody>
          <a:bodyPr/>
          <a:lstStyle/>
          <a:p>
            <a:pPr lvl="0"/>
            <a:r>
              <a:rPr lang="en-GB" b="1">
                <a:solidFill>
                  <a:srgbClr val="000000"/>
                </a:solidFill>
              </a:rPr>
              <a:t>Gantt Chart and project Network</a:t>
            </a:r>
            <a:br>
              <a:rPr lang="en-GB">
                <a:solidFill>
                  <a:srgbClr val="000000"/>
                </a:solidFill>
              </a:rPr>
            </a:br>
            <a:endParaRPr lang="en-GB">
              <a:solidFill>
                <a:srgbClr val="000000"/>
              </a:solidFill>
            </a:endParaRPr>
          </a:p>
        </p:txBody>
      </p:sp>
      <p:sp>
        <p:nvSpPr>
          <p:cNvPr id="3" name="Content Placeholder 2">
            <a:extLst>
              <a:ext uri="{FF2B5EF4-FFF2-40B4-BE49-F238E27FC236}">
                <a16:creationId xmlns:a16="http://schemas.microsoft.com/office/drawing/2014/main" id="{1EB97331-D016-47F4-BD07-4054AD19687C}"/>
              </a:ext>
            </a:extLst>
          </p:cNvPr>
          <p:cNvSpPr txBox="1">
            <a:spLocks noGrp="1"/>
          </p:cNvSpPr>
          <p:nvPr>
            <p:ph idx="1"/>
          </p:nvPr>
        </p:nvSpPr>
        <p:spPr>
          <a:xfrm>
            <a:off x="272418" y="2052919"/>
            <a:ext cx="11647169" cy="4195477"/>
          </a:xfrm>
          <a:gradFill>
            <a:gsLst>
              <a:gs pos="0">
                <a:srgbClr val="89BDA7"/>
              </a:gs>
              <a:gs pos="100000">
                <a:srgbClr val="538C74"/>
              </a:gs>
            </a:gsLst>
            <a:lin ang="5400000"/>
          </a:gradFill>
          <a:effectLst>
            <a:outerShdw dist="38103" dir="5400000" algn="tl">
              <a:srgbClr val="000000">
                <a:alpha val="60000"/>
              </a:srgbClr>
            </a:outerShdw>
          </a:effectLst>
        </p:spPr>
        <p:txBody>
          <a:bodyPr/>
          <a:lstStyle/>
          <a:p>
            <a:pPr lvl="0">
              <a:lnSpc>
                <a:spcPct val="150000"/>
              </a:lnSpc>
            </a:pPr>
            <a:r>
              <a:rPr lang="en-GB" sz="3200">
                <a:latin typeface="Arial" pitchFamily="34"/>
                <a:cs typeface="Arial" pitchFamily="34"/>
              </a:rPr>
              <a:t>Determined the project planning and scheduling </a:t>
            </a:r>
          </a:p>
          <a:p>
            <a:pPr lvl="0">
              <a:lnSpc>
                <a:spcPct val="150000"/>
              </a:lnSpc>
            </a:pPr>
            <a:r>
              <a:rPr lang="en-GB" sz="3200">
                <a:latin typeface="Arial" pitchFamily="34"/>
                <a:cs typeface="Arial" pitchFamily="34"/>
              </a:rPr>
              <a:t>Stakeholders' information recorded for future development</a:t>
            </a:r>
          </a:p>
          <a:p>
            <a:pPr lvl="0">
              <a:lnSpc>
                <a:spcPct val="150000"/>
              </a:lnSpc>
            </a:pPr>
            <a:r>
              <a:rPr lang="en-GB" sz="3200">
                <a:latin typeface="Arial" pitchFamily="34"/>
                <a:cs typeface="Arial" pitchFamily="34"/>
              </a:rPr>
              <a:t>Project activities and work breakdown</a:t>
            </a:r>
          </a:p>
          <a:p>
            <a:pPr lvl="0">
              <a:lnSpc>
                <a:spcPct val="150000"/>
              </a:lnSpc>
            </a:pPr>
            <a:r>
              <a:rPr lang="en-GB" sz="3200">
                <a:latin typeface="Arial" pitchFamily="34"/>
                <a:cs typeface="Arial" pitchFamily="34"/>
              </a:rPr>
              <a:t>Recording activities to identify the risks</a:t>
            </a:r>
          </a:p>
          <a:p>
            <a:pPr lvl="0">
              <a:lnSpc>
                <a:spcPct val="150000"/>
              </a:lnSpc>
            </a:pPr>
            <a:endParaRPr lang="en-GB" sz="3200">
              <a:latin typeface="Arial" pitchFamily="34"/>
              <a:cs typeface="Arial" pitchFamily="34"/>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729EB-A2AD-4F6F-8A08-CF140B7B2F7C}"/>
              </a:ext>
            </a:extLst>
          </p:cNvPr>
          <p:cNvSpPr txBox="1">
            <a:spLocks noGrp="1"/>
          </p:cNvSpPr>
          <p:nvPr>
            <p:ph type="title"/>
          </p:nvPr>
        </p:nvSpPr>
        <p:spPr>
          <a:gradFill>
            <a:gsLst>
              <a:gs pos="0">
                <a:srgbClr val="FAF2E3"/>
              </a:gs>
              <a:gs pos="100000">
                <a:srgbClr val="ECC975"/>
              </a:gs>
            </a:gsLst>
            <a:lin ang="5400000"/>
          </a:gradFill>
          <a:ln w="9528" cap="rnd">
            <a:solidFill>
              <a:srgbClr val="E6B729"/>
            </a:solidFill>
            <a:prstDash val="solid"/>
          </a:ln>
        </p:spPr>
        <p:txBody>
          <a:bodyPr anchorCtr="1"/>
          <a:lstStyle/>
          <a:p>
            <a:pPr lvl="0" algn="ctr"/>
            <a:r>
              <a:rPr lang="en-GB" sz="4400" b="1">
                <a:solidFill>
                  <a:srgbClr val="000000"/>
                </a:solidFill>
                <a:latin typeface="Arial" pitchFamily="34"/>
                <a:cs typeface="Arial" pitchFamily="34"/>
              </a:rPr>
              <a:t>Risk Management </a:t>
            </a:r>
          </a:p>
        </p:txBody>
      </p:sp>
      <p:sp>
        <p:nvSpPr>
          <p:cNvPr id="3" name="Content Placeholder 2">
            <a:extLst>
              <a:ext uri="{FF2B5EF4-FFF2-40B4-BE49-F238E27FC236}">
                <a16:creationId xmlns:a16="http://schemas.microsoft.com/office/drawing/2014/main" id="{AE227466-EF37-44D5-99E9-D8EB7936423D}"/>
              </a:ext>
            </a:extLst>
          </p:cNvPr>
          <p:cNvSpPr txBox="1">
            <a:spLocks noGrp="1"/>
          </p:cNvSpPr>
          <p:nvPr>
            <p:ph idx="1"/>
          </p:nvPr>
        </p:nvSpPr>
        <p:spPr>
          <a:xfrm>
            <a:off x="148590" y="2052919"/>
            <a:ext cx="11772900" cy="4195477"/>
          </a:xfrm>
          <a:gradFill>
            <a:gsLst>
              <a:gs pos="0">
                <a:srgbClr val="89BDA7"/>
              </a:gs>
              <a:gs pos="100000">
                <a:srgbClr val="538C74"/>
              </a:gs>
            </a:gsLst>
            <a:lin ang="5400000"/>
          </a:gradFill>
          <a:effectLst>
            <a:outerShdw dist="38103" dir="5400000" algn="tl">
              <a:srgbClr val="000000">
                <a:alpha val="60000"/>
              </a:srgbClr>
            </a:outerShdw>
          </a:effectLst>
        </p:spPr>
        <p:txBody>
          <a:bodyPr/>
          <a:lstStyle/>
          <a:p>
            <a:pPr lvl="0">
              <a:lnSpc>
                <a:spcPct val="150000"/>
              </a:lnSpc>
            </a:pPr>
            <a:r>
              <a:rPr lang="en-GB" sz="3200">
                <a:latin typeface="Arial" pitchFamily="34"/>
                <a:cs typeface="Arial" pitchFamily="34"/>
              </a:rPr>
              <a:t>Identify specific goal</a:t>
            </a:r>
          </a:p>
          <a:p>
            <a:pPr lvl="0">
              <a:lnSpc>
                <a:spcPct val="150000"/>
              </a:lnSpc>
            </a:pPr>
            <a:r>
              <a:rPr lang="en-GB" sz="3200">
                <a:latin typeface="Arial" pitchFamily="34"/>
                <a:cs typeface="Arial" pitchFamily="34"/>
              </a:rPr>
              <a:t>Identify the risks</a:t>
            </a:r>
          </a:p>
          <a:p>
            <a:pPr lvl="0">
              <a:lnSpc>
                <a:spcPct val="150000"/>
              </a:lnSpc>
            </a:pPr>
            <a:r>
              <a:rPr lang="en-GB" sz="3200">
                <a:latin typeface="Arial" pitchFamily="34"/>
                <a:cs typeface="Arial" pitchFamily="34"/>
              </a:rPr>
              <a:t>Mitigate the threats</a:t>
            </a:r>
          </a:p>
          <a:p>
            <a:pPr lvl="0">
              <a:lnSpc>
                <a:spcPct val="150000"/>
              </a:lnSpc>
            </a:pPr>
            <a:r>
              <a:rPr lang="en-GB" sz="3200">
                <a:latin typeface="Arial" pitchFamily="34"/>
                <a:cs typeface="Arial" pitchFamily="34"/>
              </a:rPr>
              <a:t>Effective implementation of new policies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E29374-29D4-4DF5-B666-84E418AC0493}"/>
              </a:ext>
            </a:extLst>
          </p:cNvPr>
          <p:cNvSpPr txBox="1">
            <a:spLocks noGrp="1"/>
          </p:cNvSpPr>
          <p:nvPr>
            <p:ph type="title"/>
          </p:nvPr>
        </p:nvSpPr>
        <p:spPr>
          <a:xfrm>
            <a:off x="520385" y="457200"/>
            <a:ext cx="9858054" cy="1830391"/>
          </a:xfrm>
          <a:gradFill>
            <a:gsLst>
              <a:gs pos="0">
                <a:srgbClr val="89BDA7"/>
              </a:gs>
              <a:gs pos="100000">
                <a:srgbClr val="538C74"/>
              </a:gs>
            </a:gsLst>
            <a:lin ang="5400000"/>
          </a:gradFill>
          <a:effectLst>
            <a:outerShdw dist="38103" dir="5400000" algn="tl">
              <a:srgbClr val="000000">
                <a:alpha val="60000"/>
              </a:srgbClr>
            </a:outerShdw>
          </a:effectLst>
        </p:spPr>
        <p:txBody>
          <a:bodyPr anchorCtr="1"/>
          <a:lstStyle/>
          <a:p>
            <a:pPr lvl="0" algn="ctr"/>
            <a:r>
              <a:rPr lang="en-GB" sz="6000" b="1">
                <a:solidFill>
                  <a:srgbClr val="FFFFFF"/>
                </a:solidFill>
                <a:latin typeface="Arial" pitchFamily="34"/>
                <a:cs typeface="Arial" pitchFamily="34"/>
              </a:rPr>
              <a:t>Thank you!</a:t>
            </a:r>
          </a:p>
        </p:txBody>
      </p:sp>
      <p:pic>
        <p:nvPicPr>
          <p:cNvPr id="3" name="Content Placeholder 4" descr="Chess checkmate">
            <a:extLst>
              <a:ext uri="{FF2B5EF4-FFF2-40B4-BE49-F238E27FC236}">
                <a16:creationId xmlns:a16="http://schemas.microsoft.com/office/drawing/2014/main" id="{B63DCA63-C1A5-4AD3-9A1C-4717A33F7E85}"/>
              </a:ext>
            </a:extLst>
          </p:cNvPr>
          <p:cNvPicPr>
            <a:picLocks noGrp="1" noChangeAspect="1"/>
          </p:cNvPicPr>
          <p:nvPr>
            <p:ph idx="1"/>
          </p:nvPr>
        </p:nvPicPr>
        <p:blipFill>
          <a:blip r:embed="rId2"/>
          <a:stretch>
            <a:fillRect/>
          </a:stretch>
        </p:blipFill>
        <p:spPr>
          <a:xfrm>
            <a:off x="2901510" y="2651760"/>
            <a:ext cx="6202292" cy="4110986"/>
          </a:xfrm>
        </p:spPr>
      </p:pic>
    </p:spTree>
  </p:cSld>
  <p:clrMapOvr>
    <a:masterClrMapping/>
  </p:clrMapOvr>
</p:sld>
</file>

<file path=ppt/theme/theme1.xml><?xml version="1.0" encoding="utf-8"?>
<a:theme xmlns:a="http://schemas.openxmlformats.org/drawingml/2006/main" name="Io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73C3363D2C34142BB9C00026A752F8F" ma:contentTypeVersion="7" ma:contentTypeDescription="Create a new document." ma:contentTypeScope="" ma:versionID="f3b7fe24b10038a5769beb5094eb7a9b">
  <xsd:schema xmlns:xsd="http://www.w3.org/2001/XMLSchema" xmlns:xs="http://www.w3.org/2001/XMLSchema" xmlns:p="http://schemas.microsoft.com/office/2006/metadata/properties" xmlns:ns3="717b0226-a333-4c25-acd7-534bd000737f" xmlns:ns4="5fa7c6fb-f4dc-42b8-b650-783ea9de0442" targetNamespace="http://schemas.microsoft.com/office/2006/metadata/properties" ma:root="true" ma:fieldsID="3ded1b14d7950767b49877773c14fab5" ns3:_="" ns4:_="">
    <xsd:import namespace="717b0226-a333-4c25-acd7-534bd000737f"/>
    <xsd:import namespace="5fa7c6fb-f4dc-42b8-b650-783ea9de0442"/>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7b0226-a333-4c25-acd7-534bd000737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fa7c6fb-f4dc-42b8-b650-783ea9de0442"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E8B7B006-5981-47D6-8AFC-0E45C6CC96F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7b0226-a333-4c25-acd7-534bd000737f"/>
    <ds:schemaRef ds:uri="5fa7c6fb-f4dc-42b8-b650-783ea9de044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15B3203-41B8-414F-946A-D3A792DFCDC7}">
  <ds:schemaRefs>
    <ds:schemaRef ds:uri="http://schemas.microsoft.com/sharepoint/v3/contenttype/forms"/>
  </ds:schemaRefs>
</ds:datastoreItem>
</file>

<file path=customXml/itemProps3.xml><?xml version="1.0" encoding="utf-8"?>
<ds:datastoreItem xmlns:ds="http://schemas.openxmlformats.org/officeDocument/2006/customXml" ds:itemID="{51D84BB6-7E1E-4692-AD3E-DD1FE2C7E287}">
  <ds:schemaRefs>
    <ds:schemaRef ds:uri="http://purl.org/dc/terms/"/>
    <ds:schemaRef ds:uri="http://purl.org/dc/elements/1.1/"/>
    <ds:schemaRef ds:uri="http://schemas.microsoft.com/office/2006/metadata/properties"/>
    <ds:schemaRef ds:uri="http://schemas.microsoft.com/office/2006/documentManagement/types"/>
    <ds:schemaRef ds:uri="http://purl.org/dc/dcmitype/"/>
    <ds:schemaRef ds:uri="http://www.w3.org/XML/1998/namespace"/>
    <ds:schemaRef ds:uri="http://schemas.microsoft.com/office/infopath/2007/PartnerControls"/>
    <ds:schemaRef ds:uri="http://schemas.openxmlformats.org/package/2006/metadata/core-properties"/>
    <ds:schemaRef ds:uri="5fa7c6fb-f4dc-42b8-b650-783ea9de0442"/>
    <ds:schemaRef ds:uri="717b0226-a333-4c25-acd7-534bd000737f"/>
  </ds:schemaRefs>
</ds:datastoreItem>
</file>

<file path=docProps/app.xml><?xml version="1.0" encoding="utf-8"?>
<Properties xmlns="http://schemas.openxmlformats.org/officeDocument/2006/extended-properties" xmlns:vt="http://schemas.openxmlformats.org/officeDocument/2006/docPropsVTypes">
  <Template>Ion</Template>
  <TotalTime>2914</TotalTime>
  <Words>243</Words>
  <Application>Microsoft Office PowerPoint</Application>
  <PresentationFormat>Widescreen</PresentationFormat>
  <Paragraphs>45</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Century Gothic</vt:lpstr>
      <vt:lpstr>Wingdings 3</vt:lpstr>
      <vt:lpstr>Ion</vt:lpstr>
      <vt:lpstr>B A Leadership and Management </vt:lpstr>
      <vt:lpstr>Oping a new Nursery Business </vt:lpstr>
      <vt:lpstr>Executive Summary </vt:lpstr>
      <vt:lpstr>Objectives and Aims </vt:lpstr>
      <vt:lpstr>Stakeholders Management </vt:lpstr>
      <vt:lpstr>PESTEL and SWOT Analysis </vt:lpstr>
      <vt:lpstr>Gantt Chart and project Network </vt:lpstr>
      <vt:lpstr>Risk Management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 A Leadership and Management </dc:title>
  <dc:creator>fdlmikail@yahoo.co.uk</dc:creator>
  <cp:lastModifiedBy>fdlmikail@yahoo.co.uk</cp:lastModifiedBy>
  <cp:revision>26</cp:revision>
  <dcterms:created xsi:type="dcterms:W3CDTF">2021-12-06T17:10:16Z</dcterms:created>
  <dcterms:modified xsi:type="dcterms:W3CDTF">2021-12-09T21:34:40Z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0x010100C73C3363D2C34142BB9C00026A752F8F</vt:lpwstr>
  </property>
</Properties>
</file>