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sldIdLst>
    <p:sldId id="256" r:id="rId5"/>
    <p:sldId id="257" r:id="rId6"/>
    <p:sldId id="271"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2" r:id="rId21"/>
    <p:sldId id="273"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739668-1591-4275-8DD6-16DC3FABDB79}" v="28" dt="2026-05-29T10:10:10.9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varScale="1">
        <p:scale>
          <a:sx n="94" d="100"/>
          <a:sy n="94" d="100"/>
        </p:scale>
        <p:origin x="114"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89D604-2BF8-41CC-A40E-CEB05BD74C5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0809F36-99E3-4FF2-9721-F85F9D676FEE}">
      <dgm:prSet/>
      <dgm:spPr/>
      <dgm:t>
        <a:bodyPr/>
        <a:lstStyle/>
        <a:p>
          <a:r>
            <a:rPr lang="en-GB" dirty="0"/>
            <a:t>Starting university is one of the most important transitions in a person’s life. It is exciting, full of opportunities, and often the beginning of greater independence. However, it can also feel intimidating. Many new students worry about fitting in, making friends, managing workloads, speaking in class, or succeeding academically.</a:t>
          </a:r>
          <a:endParaRPr lang="en-US" dirty="0"/>
        </a:p>
      </dgm:t>
    </dgm:pt>
    <dgm:pt modelId="{5E17F5AB-1947-455F-8D9D-08230B6701DA}" type="parTrans" cxnId="{F6791764-D231-4B34-A089-6F0630499CB8}">
      <dgm:prSet/>
      <dgm:spPr/>
      <dgm:t>
        <a:bodyPr/>
        <a:lstStyle/>
        <a:p>
          <a:endParaRPr lang="en-US"/>
        </a:p>
      </dgm:t>
    </dgm:pt>
    <dgm:pt modelId="{69D4B271-AB4B-4DB3-B138-129C05F3F50E}" type="sibTrans" cxnId="{F6791764-D231-4B34-A089-6F0630499CB8}">
      <dgm:prSet/>
      <dgm:spPr/>
      <dgm:t>
        <a:bodyPr/>
        <a:lstStyle/>
        <a:p>
          <a:endParaRPr lang="en-US"/>
        </a:p>
      </dgm:t>
    </dgm:pt>
    <dgm:pt modelId="{308263AA-2702-4169-9A40-09B38632124A}">
      <dgm:prSet/>
      <dgm:spPr/>
      <dgm:t>
        <a:bodyPr/>
        <a:lstStyle/>
        <a:p>
          <a:r>
            <a:rPr lang="en-GB"/>
            <a:t>These feelings are completely normal. Confidence is not something people are born with; it is something that develops through experience, effort, and self-belief. This lecture explores how students can build confidence, overcome self-doubt, and thrive during their university journey.</a:t>
          </a:r>
          <a:endParaRPr lang="en-US"/>
        </a:p>
      </dgm:t>
    </dgm:pt>
    <dgm:pt modelId="{3C5EAB23-70D5-434A-A3D8-C36194037214}" type="parTrans" cxnId="{3AF2DE85-F733-4801-9350-C9AB837E8F9C}">
      <dgm:prSet/>
      <dgm:spPr/>
      <dgm:t>
        <a:bodyPr/>
        <a:lstStyle/>
        <a:p>
          <a:endParaRPr lang="en-US"/>
        </a:p>
      </dgm:t>
    </dgm:pt>
    <dgm:pt modelId="{89216B97-D76A-4332-9481-01A100A9BE0A}" type="sibTrans" cxnId="{3AF2DE85-F733-4801-9350-C9AB837E8F9C}">
      <dgm:prSet/>
      <dgm:spPr/>
      <dgm:t>
        <a:bodyPr/>
        <a:lstStyle/>
        <a:p>
          <a:endParaRPr lang="en-US"/>
        </a:p>
      </dgm:t>
    </dgm:pt>
    <dgm:pt modelId="{A324C0A5-F8DF-434E-8CC6-11D6E1B43A8D}" type="pres">
      <dgm:prSet presAssocID="{9A89D604-2BF8-41CC-A40E-CEB05BD74C5F}" presName="linear" presStyleCnt="0">
        <dgm:presLayoutVars>
          <dgm:animLvl val="lvl"/>
          <dgm:resizeHandles val="exact"/>
        </dgm:presLayoutVars>
      </dgm:prSet>
      <dgm:spPr/>
    </dgm:pt>
    <dgm:pt modelId="{5F9A0E2D-E3AA-4D7A-8F37-704B5C77E52A}" type="pres">
      <dgm:prSet presAssocID="{A0809F36-99E3-4FF2-9721-F85F9D676FEE}" presName="parentText" presStyleLbl="node1" presStyleIdx="0" presStyleCnt="2">
        <dgm:presLayoutVars>
          <dgm:chMax val="0"/>
          <dgm:bulletEnabled val="1"/>
        </dgm:presLayoutVars>
      </dgm:prSet>
      <dgm:spPr/>
    </dgm:pt>
    <dgm:pt modelId="{AEF81EED-87A2-4492-80B8-65580CEC4D49}" type="pres">
      <dgm:prSet presAssocID="{69D4B271-AB4B-4DB3-B138-129C05F3F50E}" presName="spacer" presStyleCnt="0"/>
      <dgm:spPr/>
    </dgm:pt>
    <dgm:pt modelId="{53AA0E93-D6EB-4FE1-8427-913DE42EAF54}" type="pres">
      <dgm:prSet presAssocID="{308263AA-2702-4169-9A40-09B38632124A}" presName="parentText" presStyleLbl="node1" presStyleIdx="1" presStyleCnt="2">
        <dgm:presLayoutVars>
          <dgm:chMax val="0"/>
          <dgm:bulletEnabled val="1"/>
        </dgm:presLayoutVars>
      </dgm:prSet>
      <dgm:spPr/>
    </dgm:pt>
  </dgm:ptLst>
  <dgm:cxnLst>
    <dgm:cxn modelId="{F6791764-D231-4B34-A089-6F0630499CB8}" srcId="{9A89D604-2BF8-41CC-A40E-CEB05BD74C5F}" destId="{A0809F36-99E3-4FF2-9721-F85F9D676FEE}" srcOrd="0" destOrd="0" parTransId="{5E17F5AB-1947-455F-8D9D-08230B6701DA}" sibTransId="{69D4B271-AB4B-4DB3-B138-129C05F3F50E}"/>
    <dgm:cxn modelId="{D2713980-5867-47AF-9EA9-634044098822}" type="presOf" srcId="{A0809F36-99E3-4FF2-9721-F85F9D676FEE}" destId="{5F9A0E2D-E3AA-4D7A-8F37-704B5C77E52A}" srcOrd="0" destOrd="0" presId="urn:microsoft.com/office/officeart/2005/8/layout/vList2"/>
    <dgm:cxn modelId="{3AF2DE85-F733-4801-9350-C9AB837E8F9C}" srcId="{9A89D604-2BF8-41CC-A40E-CEB05BD74C5F}" destId="{308263AA-2702-4169-9A40-09B38632124A}" srcOrd="1" destOrd="0" parTransId="{3C5EAB23-70D5-434A-A3D8-C36194037214}" sibTransId="{89216B97-D76A-4332-9481-01A100A9BE0A}"/>
    <dgm:cxn modelId="{0FB975D7-CAFC-4C0F-83A0-1425B5EE0462}" type="presOf" srcId="{9A89D604-2BF8-41CC-A40E-CEB05BD74C5F}" destId="{A324C0A5-F8DF-434E-8CC6-11D6E1B43A8D}" srcOrd="0" destOrd="0" presId="urn:microsoft.com/office/officeart/2005/8/layout/vList2"/>
    <dgm:cxn modelId="{7E11BEFF-F736-4602-B24B-B04F566A72AF}" type="presOf" srcId="{308263AA-2702-4169-9A40-09B38632124A}" destId="{53AA0E93-D6EB-4FE1-8427-913DE42EAF54}" srcOrd="0" destOrd="0" presId="urn:microsoft.com/office/officeart/2005/8/layout/vList2"/>
    <dgm:cxn modelId="{5D6B083E-CB21-48DF-BFE8-AAF2748AAB47}" type="presParOf" srcId="{A324C0A5-F8DF-434E-8CC6-11D6E1B43A8D}" destId="{5F9A0E2D-E3AA-4D7A-8F37-704B5C77E52A}" srcOrd="0" destOrd="0" presId="urn:microsoft.com/office/officeart/2005/8/layout/vList2"/>
    <dgm:cxn modelId="{CE76EA05-6FED-4B53-8FA0-C6A507E68973}" type="presParOf" srcId="{A324C0A5-F8DF-434E-8CC6-11D6E1B43A8D}" destId="{AEF81EED-87A2-4492-80B8-65580CEC4D49}" srcOrd="1" destOrd="0" presId="urn:microsoft.com/office/officeart/2005/8/layout/vList2"/>
    <dgm:cxn modelId="{FD607B52-75DD-4A08-BF31-869ECF0A0814}" type="presParOf" srcId="{A324C0A5-F8DF-434E-8CC6-11D6E1B43A8D}" destId="{53AA0E93-D6EB-4FE1-8427-913DE42EAF5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F9E59A-00E9-4651-BA73-F3AC54044042}" type="doc">
      <dgm:prSet loTypeId="urn:microsoft.com/office/officeart/2005/8/layout/cycle8" loCatId="cycle" qsTypeId="urn:microsoft.com/office/officeart/2005/8/quickstyle/simple1" qsCatId="simple" csTypeId="urn:microsoft.com/office/officeart/2005/8/colors/colorful1" csCatId="colorful"/>
      <dgm:spPr/>
      <dgm:t>
        <a:bodyPr/>
        <a:lstStyle/>
        <a:p>
          <a:endParaRPr lang="en-US"/>
        </a:p>
      </dgm:t>
    </dgm:pt>
    <dgm:pt modelId="{311BDCC1-ECF3-4BCA-A1C1-CFB97BBDB75A}">
      <dgm:prSet/>
      <dgm:spPr/>
      <dgm:t>
        <a:bodyPr/>
        <a:lstStyle/>
        <a:p>
          <a:r>
            <a:rPr lang="en-US" b="0" i="0" baseline="0"/>
            <a:t>What are the biggest confidence challenges faced by new university students?</a:t>
          </a:r>
          <a:endParaRPr lang="en-US"/>
        </a:p>
      </dgm:t>
    </dgm:pt>
    <dgm:pt modelId="{63142142-8AEF-4024-8A47-F11361DC09A4}" type="parTrans" cxnId="{7E87A392-EE09-4D41-8602-B6D0A87D13D4}">
      <dgm:prSet/>
      <dgm:spPr/>
      <dgm:t>
        <a:bodyPr/>
        <a:lstStyle/>
        <a:p>
          <a:endParaRPr lang="en-US"/>
        </a:p>
      </dgm:t>
    </dgm:pt>
    <dgm:pt modelId="{21EFEF26-8245-4C64-AEDF-1A21757D4C2C}" type="sibTrans" cxnId="{7E87A392-EE09-4D41-8602-B6D0A87D13D4}">
      <dgm:prSet/>
      <dgm:spPr/>
      <dgm:t>
        <a:bodyPr/>
        <a:lstStyle/>
        <a:p>
          <a:endParaRPr lang="en-US"/>
        </a:p>
      </dgm:t>
    </dgm:pt>
    <dgm:pt modelId="{96382232-EF1F-421A-B4E3-45499694AE2B}">
      <dgm:prSet/>
      <dgm:spPr/>
      <dgm:t>
        <a:bodyPr/>
        <a:lstStyle/>
        <a:p>
          <a:r>
            <a:rPr lang="en-US" b="0" i="0" baseline="0"/>
            <a:t>How can students develop confidence after experiencing failure?</a:t>
          </a:r>
          <a:endParaRPr lang="en-US"/>
        </a:p>
      </dgm:t>
    </dgm:pt>
    <dgm:pt modelId="{A3BCFF1F-1D24-4AFF-9D54-23710F4DEAF3}" type="parTrans" cxnId="{19EA9EE8-86FC-4913-8267-4500EC34C3A9}">
      <dgm:prSet/>
      <dgm:spPr/>
      <dgm:t>
        <a:bodyPr/>
        <a:lstStyle/>
        <a:p>
          <a:endParaRPr lang="en-US"/>
        </a:p>
      </dgm:t>
    </dgm:pt>
    <dgm:pt modelId="{D39BD921-BD98-44A7-8578-7A5FFFC6AC2E}" type="sibTrans" cxnId="{19EA9EE8-86FC-4913-8267-4500EC34C3A9}">
      <dgm:prSet/>
      <dgm:spPr/>
      <dgm:t>
        <a:bodyPr/>
        <a:lstStyle/>
        <a:p>
          <a:endParaRPr lang="en-US"/>
        </a:p>
      </dgm:t>
    </dgm:pt>
    <dgm:pt modelId="{0D778BF0-F506-4DD0-8215-8EE3A64CBAF4}">
      <dgm:prSet/>
      <dgm:spPr/>
      <dgm:t>
        <a:bodyPr/>
        <a:lstStyle/>
        <a:p>
          <a:r>
            <a:rPr lang="en-US" b="0" i="0" baseline="0"/>
            <a:t>Why is comparing yourself to others harmful?</a:t>
          </a:r>
          <a:endParaRPr lang="en-US"/>
        </a:p>
      </dgm:t>
    </dgm:pt>
    <dgm:pt modelId="{6644888A-4504-4CD8-9825-473285C2AFEA}" type="parTrans" cxnId="{23E4951E-9B9E-41BA-85FA-5817E5FFA43C}">
      <dgm:prSet/>
      <dgm:spPr/>
      <dgm:t>
        <a:bodyPr/>
        <a:lstStyle/>
        <a:p>
          <a:endParaRPr lang="en-US"/>
        </a:p>
      </dgm:t>
    </dgm:pt>
    <dgm:pt modelId="{8FD560F0-BEDC-4FDD-A708-6F456352C75C}" type="sibTrans" cxnId="{23E4951E-9B9E-41BA-85FA-5817E5FFA43C}">
      <dgm:prSet/>
      <dgm:spPr/>
      <dgm:t>
        <a:bodyPr/>
        <a:lstStyle/>
        <a:p>
          <a:endParaRPr lang="en-US"/>
        </a:p>
      </dgm:t>
    </dgm:pt>
    <dgm:pt modelId="{0042C1D1-714C-4588-9C36-88054609304D}">
      <dgm:prSet/>
      <dgm:spPr/>
      <dgm:t>
        <a:bodyPr/>
        <a:lstStyle/>
        <a:p>
          <a:r>
            <a:rPr lang="en-US" b="0" i="0" baseline="0"/>
            <a:t>What is the difference between confidence and arrogance?</a:t>
          </a:r>
          <a:endParaRPr lang="en-US"/>
        </a:p>
      </dgm:t>
    </dgm:pt>
    <dgm:pt modelId="{E0DE7E73-7A7F-4336-83F1-5C0B023280EC}" type="parTrans" cxnId="{4B75AA51-53D5-4E1D-952C-7A6C6CFECE7C}">
      <dgm:prSet/>
      <dgm:spPr/>
      <dgm:t>
        <a:bodyPr/>
        <a:lstStyle/>
        <a:p>
          <a:endParaRPr lang="en-US"/>
        </a:p>
      </dgm:t>
    </dgm:pt>
    <dgm:pt modelId="{69DF002D-51BC-428C-AC86-8580861C41E4}" type="sibTrans" cxnId="{4B75AA51-53D5-4E1D-952C-7A6C6CFECE7C}">
      <dgm:prSet/>
      <dgm:spPr/>
      <dgm:t>
        <a:bodyPr/>
        <a:lstStyle/>
        <a:p>
          <a:endParaRPr lang="en-US"/>
        </a:p>
      </dgm:t>
    </dgm:pt>
    <dgm:pt modelId="{DE496D85-3C3F-4462-98D0-4965D0471599}">
      <dgm:prSet/>
      <dgm:spPr/>
      <dgm:t>
        <a:bodyPr/>
        <a:lstStyle/>
        <a:p>
          <a:r>
            <a:rPr lang="en-US" b="0" i="0" baseline="0"/>
            <a:t>How can universities help students build confidence? </a:t>
          </a:r>
          <a:endParaRPr lang="en-US"/>
        </a:p>
      </dgm:t>
    </dgm:pt>
    <dgm:pt modelId="{E9008D74-FCC2-4E38-8E70-23F9A31A4660}" type="parTrans" cxnId="{FC1C1F23-9ED9-4CB8-9A5F-1FC0506BF985}">
      <dgm:prSet/>
      <dgm:spPr/>
      <dgm:t>
        <a:bodyPr/>
        <a:lstStyle/>
        <a:p>
          <a:endParaRPr lang="en-US"/>
        </a:p>
      </dgm:t>
    </dgm:pt>
    <dgm:pt modelId="{DBE6C520-7261-4D63-A383-6130DAB1AE51}" type="sibTrans" cxnId="{FC1C1F23-9ED9-4CB8-9A5F-1FC0506BF985}">
      <dgm:prSet/>
      <dgm:spPr/>
      <dgm:t>
        <a:bodyPr/>
        <a:lstStyle/>
        <a:p>
          <a:endParaRPr lang="en-US"/>
        </a:p>
      </dgm:t>
    </dgm:pt>
    <dgm:pt modelId="{4966F3A9-A3C8-42E8-823C-BF3D5015648F}" type="pres">
      <dgm:prSet presAssocID="{84F9E59A-00E9-4651-BA73-F3AC54044042}" presName="compositeShape" presStyleCnt="0">
        <dgm:presLayoutVars>
          <dgm:chMax val="7"/>
          <dgm:dir/>
          <dgm:resizeHandles val="exact"/>
        </dgm:presLayoutVars>
      </dgm:prSet>
      <dgm:spPr/>
    </dgm:pt>
    <dgm:pt modelId="{108A275F-B761-488A-AC29-72D9D98862EE}" type="pres">
      <dgm:prSet presAssocID="{84F9E59A-00E9-4651-BA73-F3AC54044042}" presName="wedge1" presStyleLbl="node1" presStyleIdx="0" presStyleCnt="5"/>
      <dgm:spPr/>
    </dgm:pt>
    <dgm:pt modelId="{F50E2994-2860-450D-917E-3E609E561B4F}" type="pres">
      <dgm:prSet presAssocID="{84F9E59A-00E9-4651-BA73-F3AC54044042}" presName="dummy1a" presStyleCnt="0"/>
      <dgm:spPr/>
    </dgm:pt>
    <dgm:pt modelId="{02CBC75B-615B-4DCE-8788-8FC33F48E91E}" type="pres">
      <dgm:prSet presAssocID="{84F9E59A-00E9-4651-BA73-F3AC54044042}" presName="dummy1b" presStyleCnt="0"/>
      <dgm:spPr/>
    </dgm:pt>
    <dgm:pt modelId="{80A078F8-016D-4B2F-B2F5-944F3085750D}" type="pres">
      <dgm:prSet presAssocID="{84F9E59A-00E9-4651-BA73-F3AC54044042}" presName="wedge1Tx" presStyleLbl="node1" presStyleIdx="0" presStyleCnt="5">
        <dgm:presLayoutVars>
          <dgm:chMax val="0"/>
          <dgm:chPref val="0"/>
          <dgm:bulletEnabled val="1"/>
        </dgm:presLayoutVars>
      </dgm:prSet>
      <dgm:spPr/>
    </dgm:pt>
    <dgm:pt modelId="{3948DDF2-C386-4519-9E31-88DFF6A377E1}" type="pres">
      <dgm:prSet presAssocID="{84F9E59A-00E9-4651-BA73-F3AC54044042}" presName="wedge2" presStyleLbl="node1" presStyleIdx="1" presStyleCnt="5"/>
      <dgm:spPr/>
    </dgm:pt>
    <dgm:pt modelId="{7F6C528C-DD89-47D7-9A5A-AECA16FEDC37}" type="pres">
      <dgm:prSet presAssocID="{84F9E59A-00E9-4651-BA73-F3AC54044042}" presName="dummy2a" presStyleCnt="0"/>
      <dgm:spPr/>
    </dgm:pt>
    <dgm:pt modelId="{05ED965D-F750-4C22-8D73-500ADECA1586}" type="pres">
      <dgm:prSet presAssocID="{84F9E59A-00E9-4651-BA73-F3AC54044042}" presName="dummy2b" presStyleCnt="0"/>
      <dgm:spPr/>
    </dgm:pt>
    <dgm:pt modelId="{F045D4E1-CE31-4EF4-A09B-55FE7272767D}" type="pres">
      <dgm:prSet presAssocID="{84F9E59A-00E9-4651-BA73-F3AC54044042}" presName="wedge2Tx" presStyleLbl="node1" presStyleIdx="1" presStyleCnt="5">
        <dgm:presLayoutVars>
          <dgm:chMax val="0"/>
          <dgm:chPref val="0"/>
          <dgm:bulletEnabled val="1"/>
        </dgm:presLayoutVars>
      </dgm:prSet>
      <dgm:spPr/>
    </dgm:pt>
    <dgm:pt modelId="{C7CBCE35-1F96-41E3-BD46-FC0832729221}" type="pres">
      <dgm:prSet presAssocID="{84F9E59A-00E9-4651-BA73-F3AC54044042}" presName="wedge3" presStyleLbl="node1" presStyleIdx="2" presStyleCnt="5"/>
      <dgm:spPr/>
    </dgm:pt>
    <dgm:pt modelId="{B5AB6528-72FA-42BF-B755-BBEB1D882128}" type="pres">
      <dgm:prSet presAssocID="{84F9E59A-00E9-4651-BA73-F3AC54044042}" presName="dummy3a" presStyleCnt="0"/>
      <dgm:spPr/>
    </dgm:pt>
    <dgm:pt modelId="{07E26317-9ADD-4500-A9F0-D62CEAF598D3}" type="pres">
      <dgm:prSet presAssocID="{84F9E59A-00E9-4651-BA73-F3AC54044042}" presName="dummy3b" presStyleCnt="0"/>
      <dgm:spPr/>
    </dgm:pt>
    <dgm:pt modelId="{6906D033-A014-4F81-8409-42A109FD0ACE}" type="pres">
      <dgm:prSet presAssocID="{84F9E59A-00E9-4651-BA73-F3AC54044042}" presName="wedge3Tx" presStyleLbl="node1" presStyleIdx="2" presStyleCnt="5">
        <dgm:presLayoutVars>
          <dgm:chMax val="0"/>
          <dgm:chPref val="0"/>
          <dgm:bulletEnabled val="1"/>
        </dgm:presLayoutVars>
      </dgm:prSet>
      <dgm:spPr/>
    </dgm:pt>
    <dgm:pt modelId="{1421EE95-E4C7-4E4F-9B0D-392FF5A860B6}" type="pres">
      <dgm:prSet presAssocID="{84F9E59A-00E9-4651-BA73-F3AC54044042}" presName="wedge4" presStyleLbl="node1" presStyleIdx="3" presStyleCnt="5"/>
      <dgm:spPr/>
    </dgm:pt>
    <dgm:pt modelId="{57C1D7FE-D5FA-49CD-93D7-2A900256C282}" type="pres">
      <dgm:prSet presAssocID="{84F9E59A-00E9-4651-BA73-F3AC54044042}" presName="dummy4a" presStyleCnt="0"/>
      <dgm:spPr/>
    </dgm:pt>
    <dgm:pt modelId="{281F7780-F496-4FB4-A27F-4794255F0246}" type="pres">
      <dgm:prSet presAssocID="{84F9E59A-00E9-4651-BA73-F3AC54044042}" presName="dummy4b" presStyleCnt="0"/>
      <dgm:spPr/>
    </dgm:pt>
    <dgm:pt modelId="{BB0D8764-23C0-45CF-B1E8-65667CE76C4E}" type="pres">
      <dgm:prSet presAssocID="{84F9E59A-00E9-4651-BA73-F3AC54044042}" presName="wedge4Tx" presStyleLbl="node1" presStyleIdx="3" presStyleCnt="5">
        <dgm:presLayoutVars>
          <dgm:chMax val="0"/>
          <dgm:chPref val="0"/>
          <dgm:bulletEnabled val="1"/>
        </dgm:presLayoutVars>
      </dgm:prSet>
      <dgm:spPr/>
    </dgm:pt>
    <dgm:pt modelId="{E689F402-8C66-44F1-807D-B45B02A20941}" type="pres">
      <dgm:prSet presAssocID="{84F9E59A-00E9-4651-BA73-F3AC54044042}" presName="wedge5" presStyleLbl="node1" presStyleIdx="4" presStyleCnt="5"/>
      <dgm:spPr/>
    </dgm:pt>
    <dgm:pt modelId="{580FD77A-EE41-42C6-BC56-42D698DE0705}" type="pres">
      <dgm:prSet presAssocID="{84F9E59A-00E9-4651-BA73-F3AC54044042}" presName="dummy5a" presStyleCnt="0"/>
      <dgm:spPr/>
    </dgm:pt>
    <dgm:pt modelId="{66B4CE23-29D0-404F-BFBF-78346251A4A6}" type="pres">
      <dgm:prSet presAssocID="{84F9E59A-00E9-4651-BA73-F3AC54044042}" presName="dummy5b" presStyleCnt="0"/>
      <dgm:spPr/>
    </dgm:pt>
    <dgm:pt modelId="{19087242-5B30-48F7-B0DC-8BF38915BFC2}" type="pres">
      <dgm:prSet presAssocID="{84F9E59A-00E9-4651-BA73-F3AC54044042}" presName="wedge5Tx" presStyleLbl="node1" presStyleIdx="4" presStyleCnt="5">
        <dgm:presLayoutVars>
          <dgm:chMax val="0"/>
          <dgm:chPref val="0"/>
          <dgm:bulletEnabled val="1"/>
        </dgm:presLayoutVars>
      </dgm:prSet>
      <dgm:spPr/>
    </dgm:pt>
    <dgm:pt modelId="{286FB080-2366-4F8C-97CB-172F123BF390}" type="pres">
      <dgm:prSet presAssocID="{21EFEF26-8245-4C64-AEDF-1A21757D4C2C}" presName="arrowWedge1" presStyleLbl="fgSibTrans2D1" presStyleIdx="0" presStyleCnt="5"/>
      <dgm:spPr/>
    </dgm:pt>
    <dgm:pt modelId="{4880AC29-7499-438A-8C07-F6F5015CB1F1}" type="pres">
      <dgm:prSet presAssocID="{D39BD921-BD98-44A7-8578-7A5FFFC6AC2E}" presName="arrowWedge2" presStyleLbl="fgSibTrans2D1" presStyleIdx="1" presStyleCnt="5"/>
      <dgm:spPr/>
    </dgm:pt>
    <dgm:pt modelId="{EFE28928-1DD1-42BE-9A25-96DFF75ECDFA}" type="pres">
      <dgm:prSet presAssocID="{8FD560F0-BEDC-4FDD-A708-6F456352C75C}" presName="arrowWedge3" presStyleLbl="fgSibTrans2D1" presStyleIdx="2" presStyleCnt="5"/>
      <dgm:spPr/>
    </dgm:pt>
    <dgm:pt modelId="{264186F2-E566-4842-9E88-0D831FECE010}" type="pres">
      <dgm:prSet presAssocID="{69DF002D-51BC-428C-AC86-8580861C41E4}" presName="arrowWedge4" presStyleLbl="fgSibTrans2D1" presStyleIdx="3" presStyleCnt="5"/>
      <dgm:spPr/>
    </dgm:pt>
    <dgm:pt modelId="{895CD4DD-2732-4F71-86AD-238AF5110733}" type="pres">
      <dgm:prSet presAssocID="{DBE6C520-7261-4D63-A383-6130DAB1AE51}" presName="arrowWedge5" presStyleLbl="fgSibTrans2D1" presStyleIdx="4" presStyleCnt="5"/>
      <dgm:spPr/>
    </dgm:pt>
  </dgm:ptLst>
  <dgm:cxnLst>
    <dgm:cxn modelId="{8DBF8A06-14AF-4CD8-96E6-FEFC68F7A756}" type="presOf" srcId="{0042C1D1-714C-4588-9C36-88054609304D}" destId="{1421EE95-E4C7-4E4F-9B0D-392FF5A860B6}" srcOrd="0" destOrd="0" presId="urn:microsoft.com/office/officeart/2005/8/layout/cycle8"/>
    <dgm:cxn modelId="{81283D13-1338-43FC-AE82-4CBCCD3D424A}" type="presOf" srcId="{0D778BF0-F506-4DD0-8215-8EE3A64CBAF4}" destId="{6906D033-A014-4F81-8409-42A109FD0ACE}" srcOrd="1" destOrd="0" presId="urn:microsoft.com/office/officeart/2005/8/layout/cycle8"/>
    <dgm:cxn modelId="{9BBECD1B-B4DF-4695-97C2-56FB1728E755}" type="presOf" srcId="{0D778BF0-F506-4DD0-8215-8EE3A64CBAF4}" destId="{C7CBCE35-1F96-41E3-BD46-FC0832729221}" srcOrd="0" destOrd="0" presId="urn:microsoft.com/office/officeart/2005/8/layout/cycle8"/>
    <dgm:cxn modelId="{23E4951E-9B9E-41BA-85FA-5817E5FFA43C}" srcId="{84F9E59A-00E9-4651-BA73-F3AC54044042}" destId="{0D778BF0-F506-4DD0-8215-8EE3A64CBAF4}" srcOrd="2" destOrd="0" parTransId="{6644888A-4504-4CD8-9825-473285C2AFEA}" sibTransId="{8FD560F0-BEDC-4FDD-A708-6F456352C75C}"/>
    <dgm:cxn modelId="{FC1C1F23-9ED9-4CB8-9A5F-1FC0506BF985}" srcId="{84F9E59A-00E9-4651-BA73-F3AC54044042}" destId="{DE496D85-3C3F-4462-98D0-4965D0471599}" srcOrd="4" destOrd="0" parTransId="{E9008D74-FCC2-4E38-8E70-23F9A31A4660}" sibTransId="{DBE6C520-7261-4D63-A383-6130DAB1AE51}"/>
    <dgm:cxn modelId="{1A101064-9CBA-4772-8272-79FC5B950F9A}" type="presOf" srcId="{96382232-EF1F-421A-B4E3-45499694AE2B}" destId="{F045D4E1-CE31-4EF4-A09B-55FE7272767D}" srcOrd="1" destOrd="0" presId="urn:microsoft.com/office/officeart/2005/8/layout/cycle8"/>
    <dgm:cxn modelId="{8B95E765-2728-4891-B0BE-BAAFCD80E88D}" type="presOf" srcId="{96382232-EF1F-421A-B4E3-45499694AE2B}" destId="{3948DDF2-C386-4519-9E31-88DFF6A377E1}" srcOrd="0" destOrd="0" presId="urn:microsoft.com/office/officeart/2005/8/layout/cycle8"/>
    <dgm:cxn modelId="{4B75AA51-53D5-4E1D-952C-7A6C6CFECE7C}" srcId="{84F9E59A-00E9-4651-BA73-F3AC54044042}" destId="{0042C1D1-714C-4588-9C36-88054609304D}" srcOrd="3" destOrd="0" parTransId="{E0DE7E73-7A7F-4336-83F1-5C0B023280EC}" sibTransId="{69DF002D-51BC-428C-AC86-8580861C41E4}"/>
    <dgm:cxn modelId="{459D7272-7DCD-479D-8456-C384509C07A7}" type="presOf" srcId="{311BDCC1-ECF3-4BCA-A1C1-CFB97BBDB75A}" destId="{80A078F8-016D-4B2F-B2F5-944F3085750D}" srcOrd="1" destOrd="0" presId="urn:microsoft.com/office/officeart/2005/8/layout/cycle8"/>
    <dgm:cxn modelId="{50BC0492-03A0-4BC3-BF71-4A160897E8D0}" type="presOf" srcId="{84F9E59A-00E9-4651-BA73-F3AC54044042}" destId="{4966F3A9-A3C8-42E8-823C-BF3D5015648F}" srcOrd="0" destOrd="0" presId="urn:microsoft.com/office/officeart/2005/8/layout/cycle8"/>
    <dgm:cxn modelId="{7E87A392-EE09-4D41-8602-B6D0A87D13D4}" srcId="{84F9E59A-00E9-4651-BA73-F3AC54044042}" destId="{311BDCC1-ECF3-4BCA-A1C1-CFB97BBDB75A}" srcOrd="0" destOrd="0" parTransId="{63142142-8AEF-4024-8A47-F11361DC09A4}" sibTransId="{21EFEF26-8245-4C64-AEDF-1A21757D4C2C}"/>
    <dgm:cxn modelId="{C67341B9-765B-4601-8ED3-8617A3B778AE}" type="presOf" srcId="{311BDCC1-ECF3-4BCA-A1C1-CFB97BBDB75A}" destId="{108A275F-B761-488A-AC29-72D9D98862EE}" srcOrd="0" destOrd="0" presId="urn:microsoft.com/office/officeart/2005/8/layout/cycle8"/>
    <dgm:cxn modelId="{711F8CC4-0134-4568-B53F-79C9BBC82DF6}" type="presOf" srcId="{0042C1D1-714C-4588-9C36-88054609304D}" destId="{BB0D8764-23C0-45CF-B1E8-65667CE76C4E}" srcOrd="1" destOrd="0" presId="urn:microsoft.com/office/officeart/2005/8/layout/cycle8"/>
    <dgm:cxn modelId="{CAA58CC8-D6B5-46AD-BBD0-2DB0E6CDBE63}" type="presOf" srcId="{DE496D85-3C3F-4462-98D0-4965D0471599}" destId="{19087242-5B30-48F7-B0DC-8BF38915BFC2}" srcOrd="1" destOrd="0" presId="urn:microsoft.com/office/officeart/2005/8/layout/cycle8"/>
    <dgm:cxn modelId="{230DDDE2-BC5D-4C4B-AF98-E06EAFC823EC}" type="presOf" srcId="{DE496D85-3C3F-4462-98D0-4965D0471599}" destId="{E689F402-8C66-44F1-807D-B45B02A20941}" srcOrd="0" destOrd="0" presId="urn:microsoft.com/office/officeart/2005/8/layout/cycle8"/>
    <dgm:cxn modelId="{19EA9EE8-86FC-4913-8267-4500EC34C3A9}" srcId="{84F9E59A-00E9-4651-BA73-F3AC54044042}" destId="{96382232-EF1F-421A-B4E3-45499694AE2B}" srcOrd="1" destOrd="0" parTransId="{A3BCFF1F-1D24-4AFF-9D54-23710F4DEAF3}" sibTransId="{D39BD921-BD98-44A7-8578-7A5FFFC6AC2E}"/>
    <dgm:cxn modelId="{337C0F2F-AE6F-44B7-A759-D21BABA40F6D}" type="presParOf" srcId="{4966F3A9-A3C8-42E8-823C-BF3D5015648F}" destId="{108A275F-B761-488A-AC29-72D9D98862EE}" srcOrd="0" destOrd="0" presId="urn:microsoft.com/office/officeart/2005/8/layout/cycle8"/>
    <dgm:cxn modelId="{1DE763CC-21E6-4CF2-BB40-164F2A2AF9B5}" type="presParOf" srcId="{4966F3A9-A3C8-42E8-823C-BF3D5015648F}" destId="{F50E2994-2860-450D-917E-3E609E561B4F}" srcOrd="1" destOrd="0" presId="urn:microsoft.com/office/officeart/2005/8/layout/cycle8"/>
    <dgm:cxn modelId="{1F5EB960-0C11-462F-9BE1-3295FFF4F4E7}" type="presParOf" srcId="{4966F3A9-A3C8-42E8-823C-BF3D5015648F}" destId="{02CBC75B-615B-4DCE-8788-8FC33F48E91E}" srcOrd="2" destOrd="0" presId="urn:microsoft.com/office/officeart/2005/8/layout/cycle8"/>
    <dgm:cxn modelId="{1CC058A4-C9A5-4719-9A0B-0DA6805CE77A}" type="presParOf" srcId="{4966F3A9-A3C8-42E8-823C-BF3D5015648F}" destId="{80A078F8-016D-4B2F-B2F5-944F3085750D}" srcOrd="3" destOrd="0" presId="urn:microsoft.com/office/officeart/2005/8/layout/cycle8"/>
    <dgm:cxn modelId="{99C98D7B-344F-449C-952F-38EA68ADDFFA}" type="presParOf" srcId="{4966F3A9-A3C8-42E8-823C-BF3D5015648F}" destId="{3948DDF2-C386-4519-9E31-88DFF6A377E1}" srcOrd="4" destOrd="0" presId="urn:microsoft.com/office/officeart/2005/8/layout/cycle8"/>
    <dgm:cxn modelId="{2B34965B-6AD3-4C2E-9011-B9F6D4BE12BB}" type="presParOf" srcId="{4966F3A9-A3C8-42E8-823C-BF3D5015648F}" destId="{7F6C528C-DD89-47D7-9A5A-AECA16FEDC37}" srcOrd="5" destOrd="0" presId="urn:microsoft.com/office/officeart/2005/8/layout/cycle8"/>
    <dgm:cxn modelId="{100C905C-A8A6-495B-B5CE-477584E8DB63}" type="presParOf" srcId="{4966F3A9-A3C8-42E8-823C-BF3D5015648F}" destId="{05ED965D-F750-4C22-8D73-500ADECA1586}" srcOrd="6" destOrd="0" presId="urn:microsoft.com/office/officeart/2005/8/layout/cycle8"/>
    <dgm:cxn modelId="{6977E1C7-F30E-4097-A932-CFA647A69BD9}" type="presParOf" srcId="{4966F3A9-A3C8-42E8-823C-BF3D5015648F}" destId="{F045D4E1-CE31-4EF4-A09B-55FE7272767D}" srcOrd="7" destOrd="0" presId="urn:microsoft.com/office/officeart/2005/8/layout/cycle8"/>
    <dgm:cxn modelId="{D3B30E2D-2F3F-4124-B206-7E191E6B7B18}" type="presParOf" srcId="{4966F3A9-A3C8-42E8-823C-BF3D5015648F}" destId="{C7CBCE35-1F96-41E3-BD46-FC0832729221}" srcOrd="8" destOrd="0" presId="urn:microsoft.com/office/officeart/2005/8/layout/cycle8"/>
    <dgm:cxn modelId="{2F895F34-0A65-42F2-AA99-351780EF5E5F}" type="presParOf" srcId="{4966F3A9-A3C8-42E8-823C-BF3D5015648F}" destId="{B5AB6528-72FA-42BF-B755-BBEB1D882128}" srcOrd="9" destOrd="0" presId="urn:microsoft.com/office/officeart/2005/8/layout/cycle8"/>
    <dgm:cxn modelId="{7E650AE9-2077-4927-B126-B04102C1355E}" type="presParOf" srcId="{4966F3A9-A3C8-42E8-823C-BF3D5015648F}" destId="{07E26317-9ADD-4500-A9F0-D62CEAF598D3}" srcOrd="10" destOrd="0" presId="urn:microsoft.com/office/officeart/2005/8/layout/cycle8"/>
    <dgm:cxn modelId="{D86B1E28-DDA4-4FE5-924A-CE48E174DFA7}" type="presParOf" srcId="{4966F3A9-A3C8-42E8-823C-BF3D5015648F}" destId="{6906D033-A014-4F81-8409-42A109FD0ACE}" srcOrd="11" destOrd="0" presId="urn:microsoft.com/office/officeart/2005/8/layout/cycle8"/>
    <dgm:cxn modelId="{68CFFAE4-AC58-4CCA-8F39-E0626545BCA5}" type="presParOf" srcId="{4966F3A9-A3C8-42E8-823C-BF3D5015648F}" destId="{1421EE95-E4C7-4E4F-9B0D-392FF5A860B6}" srcOrd="12" destOrd="0" presId="urn:microsoft.com/office/officeart/2005/8/layout/cycle8"/>
    <dgm:cxn modelId="{757AD760-F93B-4119-93A4-D918A6AB56DD}" type="presParOf" srcId="{4966F3A9-A3C8-42E8-823C-BF3D5015648F}" destId="{57C1D7FE-D5FA-49CD-93D7-2A900256C282}" srcOrd="13" destOrd="0" presId="urn:microsoft.com/office/officeart/2005/8/layout/cycle8"/>
    <dgm:cxn modelId="{9DD06FA9-54C9-4F8B-B4A1-BBDDA102194E}" type="presParOf" srcId="{4966F3A9-A3C8-42E8-823C-BF3D5015648F}" destId="{281F7780-F496-4FB4-A27F-4794255F0246}" srcOrd="14" destOrd="0" presId="urn:microsoft.com/office/officeart/2005/8/layout/cycle8"/>
    <dgm:cxn modelId="{7176F0BA-1FDA-479D-81CF-10A6F1B0F745}" type="presParOf" srcId="{4966F3A9-A3C8-42E8-823C-BF3D5015648F}" destId="{BB0D8764-23C0-45CF-B1E8-65667CE76C4E}" srcOrd="15" destOrd="0" presId="urn:microsoft.com/office/officeart/2005/8/layout/cycle8"/>
    <dgm:cxn modelId="{FD594CFB-53DD-46FC-A2EC-EF92316C4266}" type="presParOf" srcId="{4966F3A9-A3C8-42E8-823C-BF3D5015648F}" destId="{E689F402-8C66-44F1-807D-B45B02A20941}" srcOrd="16" destOrd="0" presId="urn:microsoft.com/office/officeart/2005/8/layout/cycle8"/>
    <dgm:cxn modelId="{D7F7F861-E3AA-4546-A47C-902DF0F1A8C2}" type="presParOf" srcId="{4966F3A9-A3C8-42E8-823C-BF3D5015648F}" destId="{580FD77A-EE41-42C6-BC56-42D698DE0705}" srcOrd="17" destOrd="0" presId="urn:microsoft.com/office/officeart/2005/8/layout/cycle8"/>
    <dgm:cxn modelId="{E3C68086-C013-40C7-8A94-C9B3E14721CE}" type="presParOf" srcId="{4966F3A9-A3C8-42E8-823C-BF3D5015648F}" destId="{66B4CE23-29D0-404F-BFBF-78346251A4A6}" srcOrd="18" destOrd="0" presId="urn:microsoft.com/office/officeart/2005/8/layout/cycle8"/>
    <dgm:cxn modelId="{D9E938D2-0E84-403B-AF57-6AF7967AACA8}" type="presParOf" srcId="{4966F3A9-A3C8-42E8-823C-BF3D5015648F}" destId="{19087242-5B30-48F7-B0DC-8BF38915BFC2}" srcOrd="19" destOrd="0" presId="urn:microsoft.com/office/officeart/2005/8/layout/cycle8"/>
    <dgm:cxn modelId="{6E7AA6C9-130F-4F7C-A745-3B5F64648AF2}" type="presParOf" srcId="{4966F3A9-A3C8-42E8-823C-BF3D5015648F}" destId="{286FB080-2366-4F8C-97CB-172F123BF390}" srcOrd="20" destOrd="0" presId="urn:microsoft.com/office/officeart/2005/8/layout/cycle8"/>
    <dgm:cxn modelId="{25B50A1C-AA40-4801-A98B-5377E18A4EC4}" type="presParOf" srcId="{4966F3A9-A3C8-42E8-823C-BF3D5015648F}" destId="{4880AC29-7499-438A-8C07-F6F5015CB1F1}" srcOrd="21" destOrd="0" presId="urn:microsoft.com/office/officeart/2005/8/layout/cycle8"/>
    <dgm:cxn modelId="{A9E0C9BF-D653-4BFC-84AF-C8FDB56C6B75}" type="presParOf" srcId="{4966F3A9-A3C8-42E8-823C-BF3D5015648F}" destId="{EFE28928-1DD1-42BE-9A25-96DFF75ECDFA}" srcOrd="22" destOrd="0" presId="urn:microsoft.com/office/officeart/2005/8/layout/cycle8"/>
    <dgm:cxn modelId="{83C7082B-0468-4BC5-AD12-1B150DE69230}" type="presParOf" srcId="{4966F3A9-A3C8-42E8-823C-BF3D5015648F}" destId="{264186F2-E566-4842-9E88-0D831FECE010}" srcOrd="23" destOrd="0" presId="urn:microsoft.com/office/officeart/2005/8/layout/cycle8"/>
    <dgm:cxn modelId="{1E9E3290-BAB8-47C4-A335-BB5943B69719}" type="presParOf" srcId="{4966F3A9-A3C8-42E8-823C-BF3D5015648F}" destId="{895CD4DD-2732-4F71-86AD-238AF5110733}" srcOrd="2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64D4493-FF84-4495-A7F0-5294C9D683BB}"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A01E3088-96D8-4655-955C-3C5CB0F33BA2}">
      <dgm:prSet/>
      <dgm:spPr/>
      <dgm:t>
        <a:bodyPr/>
        <a:lstStyle/>
        <a:p>
          <a:r>
            <a:rPr lang="en-GB"/>
            <a:t>Confidence grows gradually through achievement and experience.</a:t>
          </a:r>
          <a:endParaRPr lang="en-US"/>
        </a:p>
      </dgm:t>
    </dgm:pt>
    <dgm:pt modelId="{EF133E2D-ECDD-4ABF-AB79-B72774239783}" type="parTrans" cxnId="{748C4000-2447-4FEC-9263-B444578C013D}">
      <dgm:prSet/>
      <dgm:spPr/>
      <dgm:t>
        <a:bodyPr/>
        <a:lstStyle/>
        <a:p>
          <a:endParaRPr lang="en-US"/>
        </a:p>
      </dgm:t>
    </dgm:pt>
    <dgm:pt modelId="{95809540-339A-4F1D-BEFE-C6744C8CBBC7}" type="sibTrans" cxnId="{748C4000-2447-4FEC-9263-B444578C013D}">
      <dgm:prSet/>
      <dgm:spPr/>
      <dgm:t>
        <a:bodyPr/>
        <a:lstStyle/>
        <a:p>
          <a:endParaRPr lang="en-US"/>
        </a:p>
      </dgm:t>
    </dgm:pt>
    <dgm:pt modelId="{48B830C8-FBF2-4EBD-B62C-DD1FAC480C82}">
      <dgm:prSet/>
      <dgm:spPr/>
      <dgm:t>
        <a:bodyPr/>
        <a:lstStyle/>
        <a:p>
          <a:r>
            <a:rPr lang="en-GB" b="1"/>
            <a:t>Practical Ways to Build Confidence:</a:t>
          </a:r>
          <a:endParaRPr lang="en-US"/>
        </a:p>
      </dgm:t>
    </dgm:pt>
    <dgm:pt modelId="{948FE8EE-367F-4AF2-965A-5B13A8055F6B}" type="parTrans" cxnId="{600DC06D-A7E6-47BA-BC8C-BE08CA0012A1}">
      <dgm:prSet/>
      <dgm:spPr/>
      <dgm:t>
        <a:bodyPr/>
        <a:lstStyle/>
        <a:p>
          <a:endParaRPr lang="en-US"/>
        </a:p>
      </dgm:t>
    </dgm:pt>
    <dgm:pt modelId="{D9464C7C-F37F-4443-8BD3-CAA0C0AFFB28}" type="sibTrans" cxnId="{600DC06D-A7E6-47BA-BC8C-BE08CA0012A1}">
      <dgm:prSet/>
      <dgm:spPr/>
      <dgm:t>
        <a:bodyPr/>
        <a:lstStyle/>
        <a:p>
          <a:endParaRPr lang="en-US"/>
        </a:p>
      </dgm:t>
    </dgm:pt>
    <dgm:pt modelId="{81F8DD4C-E9D1-4378-89B4-38074A88AF43}">
      <dgm:prSet/>
      <dgm:spPr/>
      <dgm:t>
        <a:bodyPr/>
        <a:lstStyle/>
        <a:p>
          <a:r>
            <a:rPr lang="en-GB" b="1"/>
            <a:t>A. Set Small Goals</a:t>
          </a:r>
          <a:endParaRPr lang="en-US"/>
        </a:p>
      </dgm:t>
    </dgm:pt>
    <dgm:pt modelId="{E1AC432B-57F0-4685-AAF9-D605D5EC3F59}" type="parTrans" cxnId="{3CD09120-7EF6-4782-81BF-0E8DD069C880}">
      <dgm:prSet/>
      <dgm:spPr/>
      <dgm:t>
        <a:bodyPr/>
        <a:lstStyle/>
        <a:p>
          <a:endParaRPr lang="en-US"/>
        </a:p>
      </dgm:t>
    </dgm:pt>
    <dgm:pt modelId="{06EBBB8D-DAFA-4925-8EB5-6BBC0D9819EF}" type="sibTrans" cxnId="{3CD09120-7EF6-4782-81BF-0E8DD069C880}">
      <dgm:prSet/>
      <dgm:spPr/>
      <dgm:t>
        <a:bodyPr/>
        <a:lstStyle/>
        <a:p>
          <a:endParaRPr lang="en-US"/>
        </a:p>
      </dgm:t>
    </dgm:pt>
    <dgm:pt modelId="{130658E7-323E-4E24-8A82-D24F6226EF52}">
      <dgm:prSet/>
      <dgm:spPr/>
      <dgm:t>
        <a:bodyPr/>
        <a:lstStyle/>
        <a:p>
          <a:r>
            <a:rPr lang="en-GB"/>
            <a:t>Large goals can feel overwhelming.</a:t>
          </a:r>
          <a:endParaRPr lang="en-US"/>
        </a:p>
      </dgm:t>
    </dgm:pt>
    <dgm:pt modelId="{E0B6F75A-4B9F-4447-AC02-562A7530B23C}" type="parTrans" cxnId="{49C93EF7-9751-460E-A78D-8C25A51C31B6}">
      <dgm:prSet/>
      <dgm:spPr/>
      <dgm:t>
        <a:bodyPr/>
        <a:lstStyle/>
        <a:p>
          <a:endParaRPr lang="en-US"/>
        </a:p>
      </dgm:t>
    </dgm:pt>
    <dgm:pt modelId="{5C26EE8F-FD60-4911-AEBD-22FA9CA1B647}" type="sibTrans" cxnId="{49C93EF7-9751-460E-A78D-8C25A51C31B6}">
      <dgm:prSet/>
      <dgm:spPr/>
      <dgm:t>
        <a:bodyPr/>
        <a:lstStyle/>
        <a:p>
          <a:endParaRPr lang="en-US"/>
        </a:p>
      </dgm:t>
    </dgm:pt>
    <dgm:pt modelId="{F5730B96-8C26-4D64-8D81-097B508AD23E}">
      <dgm:prSet/>
      <dgm:spPr/>
      <dgm:t>
        <a:bodyPr/>
        <a:lstStyle/>
        <a:p>
          <a:r>
            <a:rPr lang="en-GB"/>
            <a:t>Instead:</a:t>
          </a:r>
          <a:endParaRPr lang="en-US"/>
        </a:p>
      </dgm:t>
    </dgm:pt>
    <dgm:pt modelId="{93436AE5-87D6-4243-A233-AAA4D9D1AC50}" type="parTrans" cxnId="{783C0374-0C42-4E82-B0D5-AC117245DFF6}">
      <dgm:prSet/>
      <dgm:spPr/>
      <dgm:t>
        <a:bodyPr/>
        <a:lstStyle/>
        <a:p>
          <a:endParaRPr lang="en-US"/>
        </a:p>
      </dgm:t>
    </dgm:pt>
    <dgm:pt modelId="{5352AB33-2A24-4D3B-9DD6-274E168BDA9D}" type="sibTrans" cxnId="{783C0374-0C42-4E82-B0D5-AC117245DFF6}">
      <dgm:prSet/>
      <dgm:spPr/>
      <dgm:t>
        <a:bodyPr/>
        <a:lstStyle/>
        <a:p>
          <a:endParaRPr lang="en-US"/>
        </a:p>
      </dgm:t>
    </dgm:pt>
    <dgm:pt modelId="{E6FFBEC1-DE7A-4A73-B509-B5164F2E2143}">
      <dgm:prSet/>
      <dgm:spPr/>
      <dgm:t>
        <a:bodyPr/>
        <a:lstStyle/>
        <a:p>
          <a:r>
            <a:rPr lang="en-GB"/>
            <a:t>Complete one assignment section at a time</a:t>
          </a:r>
          <a:endParaRPr lang="en-US"/>
        </a:p>
      </dgm:t>
    </dgm:pt>
    <dgm:pt modelId="{49FDAECF-B300-43C2-905C-87CCE4506BAA}" type="parTrans" cxnId="{AE1E1F12-CCE6-4FA1-8F0C-785C6A7D49EC}">
      <dgm:prSet/>
      <dgm:spPr/>
      <dgm:t>
        <a:bodyPr/>
        <a:lstStyle/>
        <a:p>
          <a:endParaRPr lang="en-US"/>
        </a:p>
      </dgm:t>
    </dgm:pt>
    <dgm:pt modelId="{C1CF2314-AA0F-4F65-9A9E-EC81D03310C8}" type="sibTrans" cxnId="{AE1E1F12-CCE6-4FA1-8F0C-785C6A7D49EC}">
      <dgm:prSet/>
      <dgm:spPr/>
      <dgm:t>
        <a:bodyPr/>
        <a:lstStyle/>
        <a:p>
          <a:endParaRPr lang="en-US"/>
        </a:p>
      </dgm:t>
    </dgm:pt>
    <dgm:pt modelId="{0227798C-D3BD-42AE-9D26-3DE54C35B815}">
      <dgm:prSet/>
      <dgm:spPr/>
      <dgm:t>
        <a:bodyPr/>
        <a:lstStyle/>
        <a:p>
          <a:r>
            <a:rPr lang="en-GB"/>
            <a:t>Attend one social event</a:t>
          </a:r>
          <a:endParaRPr lang="en-US"/>
        </a:p>
      </dgm:t>
    </dgm:pt>
    <dgm:pt modelId="{5B01A9FC-6D4D-471C-9474-EC3548C778ED}" type="parTrans" cxnId="{2ECD2269-58D3-47B1-9EC2-66A31578DCBE}">
      <dgm:prSet/>
      <dgm:spPr/>
      <dgm:t>
        <a:bodyPr/>
        <a:lstStyle/>
        <a:p>
          <a:endParaRPr lang="en-US"/>
        </a:p>
      </dgm:t>
    </dgm:pt>
    <dgm:pt modelId="{E7FBB4DA-7CF8-4355-A3CC-D445712002E7}" type="sibTrans" cxnId="{2ECD2269-58D3-47B1-9EC2-66A31578DCBE}">
      <dgm:prSet/>
      <dgm:spPr/>
      <dgm:t>
        <a:bodyPr/>
        <a:lstStyle/>
        <a:p>
          <a:endParaRPr lang="en-US"/>
        </a:p>
      </dgm:t>
    </dgm:pt>
    <dgm:pt modelId="{9A7E160B-932B-409D-A607-8E41F9768B02}">
      <dgm:prSet/>
      <dgm:spPr/>
      <dgm:t>
        <a:bodyPr/>
        <a:lstStyle/>
        <a:p>
          <a:r>
            <a:rPr lang="en-GB"/>
            <a:t>Speak once during a seminar</a:t>
          </a:r>
          <a:endParaRPr lang="en-US"/>
        </a:p>
      </dgm:t>
    </dgm:pt>
    <dgm:pt modelId="{8408CE60-6AFE-49CC-AFD9-933C02A77B56}" type="parTrans" cxnId="{2A7B6070-AC3B-4343-B735-23188377393B}">
      <dgm:prSet/>
      <dgm:spPr/>
      <dgm:t>
        <a:bodyPr/>
        <a:lstStyle/>
        <a:p>
          <a:endParaRPr lang="en-US"/>
        </a:p>
      </dgm:t>
    </dgm:pt>
    <dgm:pt modelId="{F627C0FA-F6D8-45B1-82A2-E0CCAD68F5DC}" type="sibTrans" cxnId="{2A7B6070-AC3B-4343-B735-23188377393B}">
      <dgm:prSet/>
      <dgm:spPr/>
      <dgm:t>
        <a:bodyPr/>
        <a:lstStyle/>
        <a:p>
          <a:endParaRPr lang="en-US"/>
        </a:p>
      </dgm:t>
    </dgm:pt>
    <dgm:pt modelId="{275A29A5-41DB-4FE5-A0FF-889BC6A5B046}">
      <dgm:prSet/>
      <dgm:spPr/>
      <dgm:t>
        <a:bodyPr/>
        <a:lstStyle/>
        <a:p>
          <a:r>
            <a:rPr lang="en-GB"/>
            <a:t>Each small success strengthens confidence.</a:t>
          </a:r>
          <a:endParaRPr lang="en-US"/>
        </a:p>
      </dgm:t>
    </dgm:pt>
    <dgm:pt modelId="{53CE664A-BC8C-4D32-9BEB-00DDEDFB0065}" type="parTrans" cxnId="{70FF9ECA-F75D-4755-B83B-3F311CDD75A2}">
      <dgm:prSet/>
      <dgm:spPr/>
      <dgm:t>
        <a:bodyPr/>
        <a:lstStyle/>
        <a:p>
          <a:endParaRPr lang="en-US"/>
        </a:p>
      </dgm:t>
    </dgm:pt>
    <dgm:pt modelId="{A84B56B7-1BA0-43F3-8E63-81DF9D42B3B2}" type="sibTrans" cxnId="{70FF9ECA-F75D-4755-B83B-3F311CDD75A2}">
      <dgm:prSet/>
      <dgm:spPr/>
      <dgm:t>
        <a:bodyPr/>
        <a:lstStyle/>
        <a:p>
          <a:endParaRPr lang="en-US"/>
        </a:p>
      </dgm:t>
    </dgm:pt>
    <dgm:pt modelId="{0441D91E-A375-4707-A8B5-620838E74315}">
      <dgm:prSet/>
      <dgm:spPr/>
      <dgm:t>
        <a:bodyPr/>
        <a:lstStyle/>
        <a:p>
          <a:r>
            <a:rPr lang="en-GB" b="1"/>
            <a:t>B. Celebrate Progress</a:t>
          </a:r>
          <a:endParaRPr lang="en-US"/>
        </a:p>
      </dgm:t>
    </dgm:pt>
    <dgm:pt modelId="{AB0A309B-E607-4078-9D30-7AC0EF28EA6E}" type="parTrans" cxnId="{316CBBF9-0C76-4B46-BD1F-3C8BA92FC778}">
      <dgm:prSet/>
      <dgm:spPr/>
      <dgm:t>
        <a:bodyPr/>
        <a:lstStyle/>
        <a:p>
          <a:endParaRPr lang="en-US"/>
        </a:p>
      </dgm:t>
    </dgm:pt>
    <dgm:pt modelId="{6703C6E1-C23A-442F-AF74-8E80C5439AF8}" type="sibTrans" cxnId="{316CBBF9-0C76-4B46-BD1F-3C8BA92FC778}">
      <dgm:prSet/>
      <dgm:spPr/>
      <dgm:t>
        <a:bodyPr/>
        <a:lstStyle/>
        <a:p>
          <a:endParaRPr lang="en-US"/>
        </a:p>
      </dgm:t>
    </dgm:pt>
    <dgm:pt modelId="{16EC8223-0275-4718-A5C3-F6084DF83F59}">
      <dgm:prSet/>
      <dgm:spPr/>
      <dgm:t>
        <a:bodyPr/>
        <a:lstStyle/>
        <a:p>
          <a:r>
            <a:rPr lang="en-GB"/>
            <a:t>Students often focus only on mistakes and overlook achievements.</a:t>
          </a:r>
          <a:endParaRPr lang="en-US"/>
        </a:p>
      </dgm:t>
    </dgm:pt>
    <dgm:pt modelId="{EFCF2ABA-55F6-40FF-BFE3-677DF594823C}" type="parTrans" cxnId="{D5A38CA4-DEB9-4B01-B3BD-5172B662AE58}">
      <dgm:prSet/>
      <dgm:spPr/>
      <dgm:t>
        <a:bodyPr/>
        <a:lstStyle/>
        <a:p>
          <a:endParaRPr lang="en-US"/>
        </a:p>
      </dgm:t>
    </dgm:pt>
    <dgm:pt modelId="{007F4E08-549A-4F75-A1A1-81B5A37C01DC}" type="sibTrans" cxnId="{D5A38CA4-DEB9-4B01-B3BD-5172B662AE58}">
      <dgm:prSet/>
      <dgm:spPr/>
      <dgm:t>
        <a:bodyPr/>
        <a:lstStyle/>
        <a:p>
          <a:endParaRPr lang="en-US"/>
        </a:p>
      </dgm:t>
    </dgm:pt>
    <dgm:pt modelId="{A4F6FF70-C96C-4746-9D53-6367402DC111}">
      <dgm:prSet/>
      <dgm:spPr/>
      <dgm:t>
        <a:bodyPr/>
        <a:lstStyle/>
        <a:p>
          <a:r>
            <a:rPr lang="en-GB"/>
            <a:t>Celebrate:</a:t>
          </a:r>
          <a:endParaRPr lang="en-US"/>
        </a:p>
      </dgm:t>
    </dgm:pt>
    <dgm:pt modelId="{E1BE016F-11F8-4A54-AC8A-090AB47668F4}" type="parTrans" cxnId="{7F5215AE-3C59-4C22-B6A1-8B6A7FEB1F53}">
      <dgm:prSet/>
      <dgm:spPr/>
      <dgm:t>
        <a:bodyPr/>
        <a:lstStyle/>
        <a:p>
          <a:endParaRPr lang="en-US"/>
        </a:p>
      </dgm:t>
    </dgm:pt>
    <dgm:pt modelId="{00198165-DF34-4ED5-A80B-1998476462C9}" type="sibTrans" cxnId="{7F5215AE-3C59-4C22-B6A1-8B6A7FEB1F53}">
      <dgm:prSet/>
      <dgm:spPr/>
      <dgm:t>
        <a:bodyPr/>
        <a:lstStyle/>
        <a:p>
          <a:endParaRPr lang="en-US"/>
        </a:p>
      </dgm:t>
    </dgm:pt>
    <dgm:pt modelId="{86F698F2-22D6-4181-B3B4-24FEA5C47301}">
      <dgm:prSet/>
      <dgm:spPr/>
      <dgm:t>
        <a:bodyPr/>
        <a:lstStyle/>
        <a:p>
          <a:r>
            <a:rPr lang="en-GB"/>
            <a:t>Completing coursework</a:t>
          </a:r>
          <a:endParaRPr lang="en-US"/>
        </a:p>
      </dgm:t>
    </dgm:pt>
    <dgm:pt modelId="{6EF7CF36-E87E-4568-AD15-ADE150DD6AC6}" type="parTrans" cxnId="{098D2B0B-9C9D-444D-9F6B-0875AB5C4215}">
      <dgm:prSet/>
      <dgm:spPr/>
      <dgm:t>
        <a:bodyPr/>
        <a:lstStyle/>
        <a:p>
          <a:endParaRPr lang="en-US"/>
        </a:p>
      </dgm:t>
    </dgm:pt>
    <dgm:pt modelId="{5A9986D8-CBFB-4BA2-900F-E293386C891C}" type="sibTrans" cxnId="{098D2B0B-9C9D-444D-9F6B-0875AB5C4215}">
      <dgm:prSet/>
      <dgm:spPr/>
      <dgm:t>
        <a:bodyPr/>
        <a:lstStyle/>
        <a:p>
          <a:endParaRPr lang="en-US"/>
        </a:p>
      </dgm:t>
    </dgm:pt>
    <dgm:pt modelId="{1FAAA7ED-7BF1-49B7-A656-30EAC1F3960B}">
      <dgm:prSet/>
      <dgm:spPr/>
      <dgm:t>
        <a:bodyPr/>
        <a:lstStyle/>
        <a:p>
          <a:r>
            <a:rPr lang="en-GB"/>
            <a:t>Improving grades</a:t>
          </a:r>
          <a:endParaRPr lang="en-US"/>
        </a:p>
      </dgm:t>
    </dgm:pt>
    <dgm:pt modelId="{36843349-2F5B-4CC0-9F73-BF6847745EB8}" type="parTrans" cxnId="{34190627-8F29-41EC-8B1E-E2D420016B3A}">
      <dgm:prSet/>
      <dgm:spPr/>
      <dgm:t>
        <a:bodyPr/>
        <a:lstStyle/>
        <a:p>
          <a:endParaRPr lang="en-US"/>
        </a:p>
      </dgm:t>
    </dgm:pt>
    <dgm:pt modelId="{03F03E38-04CF-438C-BB1F-A1AEE132D4A8}" type="sibTrans" cxnId="{34190627-8F29-41EC-8B1E-E2D420016B3A}">
      <dgm:prSet/>
      <dgm:spPr/>
      <dgm:t>
        <a:bodyPr/>
        <a:lstStyle/>
        <a:p>
          <a:endParaRPr lang="en-US"/>
        </a:p>
      </dgm:t>
    </dgm:pt>
    <dgm:pt modelId="{C6B4E110-AFBF-479C-9393-1507622658F5}">
      <dgm:prSet/>
      <dgm:spPr/>
      <dgm:t>
        <a:bodyPr/>
        <a:lstStyle/>
        <a:p>
          <a:r>
            <a:rPr lang="en-GB"/>
            <a:t>Managing time better</a:t>
          </a:r>
          <a:endParaRPr lang="en-US"/>
        </a:p>
      </dgm:t>
    </dgm:pt>
    <dgm:pt modelId="{E6B65B65-705F-4A40-95E9-5AF254836EA6}" type="parTrans" cxnId="{2CA51B91-A221-47B8-83D3-417396DB75E9}">
      <dgm:prSet/>
      <dgm:spPr/>
      <dgm:t>
        <a:bodyPr/>
        <a:lstStyle/>
        <a:p>
          <a:endParaRPr lang="en-US"/>
        </a:p>
      </dgm:t>
    </dgm:pt>
    <dgm:pt modelId="{C24A6B0D-7D5A-4A2C-B08D-263E5ED0D4CF}" type="sibTrans" cxnId="{2CA51B91-A221-47B8-83D3-417396DB75E9}">
      <dgm:prSet/>
      <dgm:spPr/>
      <dgm:t>
        <a:bodyPr/>
        <a:lstStyle/>
        <a:p>
          <a:endParaRPr lang="en-US"/>
        </a:p>
      </dgm:t>
    </dgm:pt>
    <dgm:pt modelId="{C07E655A-349D-4AB5-B68A-EBE40C690B22}">
      <dgm:prSet/>
      <dgm:spPr/>
      <dgm:t>
        <a:bodyPr/>
        <a:lstStyle/>
        <a:p>
          <a:r>
            <a:rPr lang="en-GB"/>
            <a:t>Trying something new</a:t>
          </a:r>
          <a:endParaRPr lang="en-US"/>
        </a:p>
      </dgm:t>
    </dgm:pt>
    <dgm:pt modelId="{3BCCEC7B-CCF7-46E7-8922-BED8D5BA419D}" type="parTrans" cxnId="{BC44AE5E-DF2E-462D-AB89-95D0414E6F0B}">
      <dgm:prSet/>
      <dgm:spPr/>
      <dgm:t>
        <a:bodyPr/>
        <a:lstStyle/>
        <a:p>
          <a:endParaRPr lang="en-US"/>
        </a:p>
      </dgm:t>
    </dgm:pt>
    <dgm:pt modelId="{C30B3A0A-319B-41EB-B17B-3DB0C43FF7D7}" type="sibTrans" cxnId="{BC44AE5E-DF2E-462D-AB89-95D0414E6F0B}">
      <dgm:prSet/>
      <dgm:spPr/>
      <dgm:t>
        <a:bodyPr/>
        <a:lstStyle/>
        <a:p>
          <a:endParaRPr lang="en-US"/>
        </a:p>
      </dgm:t>
    </dgm:pt>
    <dgm:pt modelId="{4E679E87-6BB0-4ED9-B205-2230711D2E76}">
      <dgm:prSet/>
      <dgm:spPr/>
      <dgm:t>
        <a:bodyPr/>
        <a:lstStyle/>
        <a:p>
          <a:r>
            <a:rPr lang="en-GB"/>
            <a:t>Progress matters more than perfection.</a:t>
          </a:r>
          <a:endParaRPr lang="en-US"/>
        </a:p>
      </dgm:t>
    </dgm:pt>
    <dgm:pt modelId="{7E3E4A99-9341-41C2-9535-B01C2417259E}" type="parTrans" cxnId="{AEE88DED-5A97-4457-A601-A546D930C23B}">
      <dgm:prSet/>
      <dgm:spPr/>
      <dgm:t>
        <a:bodyPr/>
        <a:lstStyle/>
        <a:p>
          <a:endParaRPr lang="en-US"/>
        </a:p>
      </dgm:t>
    </dgm:pt>
    <dgm:pt modelId="{0E0AD96F-D9D3-4B35-9B59-42B554835A63}" type="sibTrans" cxnId="{AEE88DED-5A97-4457-A601-A546D930C23B}">
      <dgm:prSet/>
      <dgm:spPr/>
      <dgm:t>
        <a:bodyPr/>
        <a:lstStyle/>
        <a:p>
          <a:endParaRPr lang="en-US"/>
        </a:p>
      </dgm:t>
    </dgm:pt>
    <dgm:pt modelId="{F218E11A-AAA8-4C43-A19E-423AD60583D4}" type="pres">
      <dgm:prSet presAssocID="{A64D4493-FF84-4495-A7F0-5294C9D683BB}" presName="diagram" presStyleCnt="0">
        <dgm:presLayoutVars>
          <dgm:dir/>
          <dgm:resizeHandles val="exact"/>
        </dgm:presLayoutVars>
      </dgm:prSet>
      <dgm:spPr/>
    </dgm:pt>
    <dgm:pt modelId="{5D45F41A-BDFC-49FF-8D5A-D4EF0D113A42}" type="pres">
      <dgm:prSet presAssocID="{A01E3088-96D8-4655-955C-3C5CB0F33BA2}" presName="node" presStyleLbl="node1" presStyleIdx="0" presStyleCnt="17">
        <dgm:presLayoutVars>
          <dgm:bulletEnabled val="1"/>
        </dgm:presLayoutVars>
      </dgm:prSet>
      <dgm:spPr/>
    </dgm:pt>
    <dgm:pt modelId="{B40E1CE0-7C0F-4501-8002-50ADE29B7C5F}" type="pres">
      <dgm:prSet presAssocID="{95809540-339A-4F1D-BEFE-C6744C8CBBC7}" presName="sibTrans" presStyleCnt="0"/>
      <dgm:spPr/>
    </dgm:pt>
    <dgm:pt modelId="{061583B4-CFDF-4141-B742-0CB26D054A73}" type="pres">
      <dgm:prSet presAssocID="{48B830C8-FBF2-4EBD-B62C-DD1FAC480C82}" presName="node" presStyleLbl="node1" presStyleIdx="1" presStyleCnt="17">
        <dgm:presLayoutVars>
          <dgm:bulletEnabled val="1"/>
        </dgm:presLayoutVars>
      </dgm:prSet>
      <dgm:spPr/>
    </dgm:pt>
    <dgm:pt modelId="{1E4873A5-03F8-4232-AE62-28D5F8C30458}" type="pres">
      <dgm:prSet presAssocID="{D9464C7C-F37F-4443-8BD3-CAA0C0AFFB28}" presName="sibTrans" presStyleCnt="0"/>
      <dgm:spPr/>
    </dgm:pt>
    <dgm:pt modelId="{EC50884B-6FE7-4C10-A763-B6CFC2F29377}" type="pres">
      <dgm:prSet presAssocID="{81F8DD4C-E9D1-4378-89B4-38074A88AF43}" presName="node" presStyleLbl="node1" presStyleIdx="2" presStyleCnt="17">
        <dgm:presLayoutVars>
          <dgm:bulletEnabled val="1"/>
        </dgm:presLayoutVars>
      </dgm:prSet>
      <dgm:spPr/>
    </dgm:pt>
    <dgm:pt modelId="{2E522314-EB37-4DD4-87C1-E0C31DA2522C}" type="pres">
      <dgm:prSet presAssocID="{06EBBB8D-DAFA-4925-8EB5-6BBC0D9819EF}" presName="sibTrans" presStyleCnt="0"/>
      <dgm:spPr/>
    </dgm:pt>
    <dgm:pt modelId="{2D8215DA-7B06-459C-B535-1E9D402D087D}" type="pres">
      <dgm:prSet presAssocID="{130658E7-323E-4E24-8A82-D24F6226EF52}" presName="node" presStyleLbl="node1" presStyleIdx="3" presStyleCnt="17">
        <dgm:presLayoutVars>
          <dgm:bulletEnabled val="1"/>
        </dgm:presLayoutVars>
      </dgm:prSet>
      <dgm:spPr/>
    </dgm:pt>
    <dgm:pt modelId="{46B0EC70-F7F6-4F1B-A950-E186A726E5FA}" type="pres">
      <dgm:prSet presAssocID="{5C26EE8F-FD60-4911-AEBD-22FA9CA1B647}" presName="sibTrans" presStyleCnt="0"/>
      <dgm:spPr/>
    </dgm:pt>
    <dgm:pt modelId="{17AC72D2-7983-4562-8BE3-E2223BC1BFE7}" type="pres">
      <dgm:prSet presAssocID="{F5730B96-8C26-4D64-8D81-097B508AD23E}" presName="node" presStyleLbl="node1" presStyleIdx="4" presStyleCnt="17">
        <dgm:presLayoutVars>
          <dgm:bulletEnabled val="1"/>
        </dgm:presLayoutVars>
      </dgm:prSet>
      <dgm:spPr/>
    </dgm:pt>
    <dgm:pt modelId="{59F49051-60A0-48DA-9DE5-4E7E5DA829E6}" type="pres">
      <dgm:prSet presAssocID="{5352AB33-2A24-4D3B-9DD6-274E168BDA9D}" presName="sibTrans" presStyleCnt="0"/>
      <dgm:spPr/>
    </dgm:pt>
    <dgm:pt modelId="{A2151494-05FF-4B9F-A0B3-A6C108575932}" type="pres">
      <dgm:prSet presAssocID="{E6FFBEC1-DE7A-4A73-B509-B5164F2E2143}" presName="node" presStyleLbl="node1" presStyleIdx="5" presStyleCnt="17">
        <dgm:presLayoutVars>
          <dgm:bulletEnabled val="1"/>
        </dgm:presLayoutVars>
      </dgm:prSet>
      <dgm:spPr/>
    </dgm:pt>
    <dgm:pt modelId="{E6056C17-5BF8-45C7-86B6-BB4FBA948632}" type="pres">
      <dgm:prSet presAssocID="{C1CF2314-AA0F-4F65-9A9E-EC81D03310C8}" presName="sibTrans" presStyleCnt="0"/>
      <dgm:spPr/>
    </dgm:pt>
    <dgm:pt modelId="{A299DCE6-7E07-4036-96A3-63EF223814E9}" type="pres">
      <dgm:prSet presAssocID="{0227798C-D3BD-42AE-9D26-3DE54C35B815}" presName="node" presStyleLbl="node1" presStyleIdx="6" presStyleCnt="17">
        <dgm:presLayoutVars>
          <dgm:bulletEnabled val="1"/>
        </dgm:presLayoutVars>
      </dgm:prSet>
      <dgm:spPr/>
    </dgm:pt>
    <dgm:pt modelId="{0E02D55E-3F6F-4C6C-BBFA-1475E94EE1F7}" type="pres">
      <dgm:prSet presAssocID="{E7FBB4DA-7CF8-4355-A3CC-D445712002E7}" presName="sibTrans" presStyleCnt="0"/>
      <dgm:spPr/>
    </dgm:pt>
    <dgm:pt modelId="{EB3C2DFD-7E9D-4ED0-85CF-4991DB114711}" type="pres">
      <dgm:prSet presAssocID="{9A7E160B-932B-409D-A607-8E41F9768B02}" presName="node" presStyleLbl="node1" presStyleIdx="7" presStyleCnt="17">
        <dgm:presLayoutVars>
          <dgm:bulletEnabled val="1"/>
        </dgm:presLayoutVars>
      </dgm:prSet>
      <dgm:spPr/>
    </dgm:pt>
    <dgm:pt modelId="{63BF9974-CBDD-459A-9E6C-3107A6EA16B4}" type="pres">
      <dgm:prSet presAssocID="{F627C0FA-F6D8-45B1-82A2-E0CCAD68F5DC}" presName="sibTrans" presStyleCnt="0"/>
      <dgm:spPr/>
    </dgm:pt>
    <dgm:pt modelId="{24068143-029C-4A0A-A3EA-5830E105BE05}" type="pres">
      <dgm:prSet presAssocID="{275A29A5-41DB-4FE5-A0FF-889BC6A5B046}" presName="node" presStyleLbl="node1" presStyleIdx="8" presStyleCnt="17">
        <dgm:presLayoutVars>
          <dgm:bulletEnabled val="1"/>
        </dgm:presLayoutVars>
      </dgm:prSet>
      <dgm:spPr/>
    </dgm:pt>
    <dgm:pt modelId="{F82982CE-073C-4C44-82CB-EE81D1F4687A}" type="pres">
      <dgm:prSet presAssocID="{A84B56B7-1BA0-43F3-8E63-81DF9D42B3B2}" presName="sibTrans" presStyleCnt="0"/>
      <dgm:spPr/>
    </dgm:pt>
    <dgm:pt modelId="{218C2BDA-7F78-4C9C-B102-5DC4BF25CEFA}" type="pres">
      <dgm:prSet presAssocID="{0441D91E-A375-4707-A8B5-620838E74315}" presName="node" presStyleLbl="node1" presStyleIdx="9" presStyleCnt="17">
        <dgm:presLayoutVars>
          <dgm:bulletEnabled val="1"/>
        </dgm:presLayoutVars>
      </dgm:prSet>
      <dgm:spPr/>
    </dgm:pt>
    <dgm:pt modelId="{11146093-2785-4EF5-9A32-1A629D68A70B}" type="pres">
      <dgm:prSet presAssocID="{6703C6E1-C23A-442F-AF74-8E80C5439AF8}" presName="sibTrans" presStyleCnt="0"/>
      <dgm:spPr/>
    </dgm:pt>
    <dgm:pt modelId="{E2C192A6-FDD6-43FB-9EC5-2A9E31B6D4EF}" type="pres">
      <dgm:prSet presAssocID="{16EC8223-0275-4718-A5C3-F6084DF83F59}" presName="node" presStyleLbl="node1" presStyleIdx="10" presStyleCnt="17">
        <dgm:presLayoutVars>
          <dgm:bulletEnabled val="1"/>
        </dgm:presLayoutVars>
      </dgm:prSet>
      <dgm:spPr/>
    </dgm:pt>
    <dgm:pt modelId="{AF5FBB96-6807-4633-924C-0DE886E48AE7}" type="pres">
      <dgm:prSet presAssocID="{007F4E08-549A-4F75-A1A1-81B5A37C01DC}" presName="sibTrans" presStyleCnt="0"/>
      <dgm:spPr/>
    </dgm:pt>
    <dgm:pt modelId="{0C540F37-9E28-4C94-9DB6-6AE0E8BAC663}" type="pres">
      <dgm:prSet presAssocID="{A4F6FF70-C96C-4746-9D53-6367402DC111}" presName="node" presStyleLbl="node1" presStyleIdx="11" presStyleCnt="17">
        <dgm:presLayoutVars>
          <dgm:bulletEnabled val="1"/>
        </dgm:presLayoutVars>
      </dgm:prSet>
      <dgm:spPr/>
    </dgm:pt>
    <dgm:pt modelId="{B0F00655-1AEA-4817-9400-A364D4DD77E2}" type="pres">
      <dgm:prSet presAssocID="{00198165-DF34-4ED5-A80B-1998476462C9}" presName="sibTrans" presStyleCnt="0"/>
      <dgm:spPr/>
    </dgm:pt>
    <dgm:pt modelId="{54E69E77-4033-436C-BD8D-0FB6784BA0C1}" type="pres">
      <dgm:prSet presAssocID="{86F698F2-22D6-4181-B3B4-24FEA5C47301}" presName="node" presStyleLbl="node1" presStyleIdx="12" presStyleCnt="17">
        <dgm:presLayoutVars>
          <dgm:bulletEnabled val="1"/>
        </dgm:presLayoutVars>
      </dgm:prSet>
      <dgm:spPr/>
    </dgm:pt>
    <dgm:pt modelId="{5B3D1CBE-1C7E-4A6E-AC15-9C396446215D}" type="pres">
      <dgm:prSet presAssocID="{5A9986D8-CBFB-4BA2-900F-E293386C891C}" presName="sibTrans" presStyleCnt="0"/>
      <dgm:spPr/>
    </dgm:pt>
    <dgm:pt modelId="{8850A6B6-1C25-42D4-B3C4-DF7A8F5E7DC0}" type="pres">
      <dgm:prSet presAssocID="{1FAAA7ED-7BF1-49B7-A656-30EAC1F3960B}" presName="node" presStyleLbl="node1" presStyleIdx="13" presStyleCnt="17">
        <dgm:presLayoutVars>
          <dgm:bulletEnabled val="1"/>
        </dgm:presLayoutVars>
      </dgm:prSet>
      <dgm:spPr/>
    </dgm:pt>
    <dgm:pt modelId="{543B6709-E747-49AF-9EA3-90685F8F0641}" type="pres">
      <dgm:prSet presAssocID="{03F03E38-04CF-438C-BB1F-A1AEE132D4A8}" presName="sibTrans" presStyleCnt="0"/>
      <dgm:spPr/>
    </dgm:pt>
    <dgm:pt modelId="{E9D599F5-BF14-434F-A31B-96EC5580300A}" type="pres">
      <dgm:prSet presAssocID="{C6B4E110-AFBF-479C-9393-1507622658F5}" presName="node" presStyleLbl="node1" presStyleIdx="14" presStyleCnt="17">
        <dgm:presLayoutVars>
          <dgm:bulletEnabled val="1"/>
        </dgm:presLayoutVars>
      </dgm:prSet>
      <dgm:spPr/>
    </dgm:pt>
    <dgm:pt modelId="{5778937A-CA2D-44CD-8609-F15D5C6BCFC3}" type="pres">
      <dgm:prSet presAssocID="{C24A6B0D-7D5A-4A2C-B08D-263E5ED0D4CF}" presName="sibTrans" presStyleCnt="0"/>
      <dgm:spPr/>
    </dgm:pt>
    <dgm:pt modelId="{5A7E405E-65DC-4BA6-B47B-A3E80BD0BC25}" type="pres">
      <dgm:prSet presAssocID="{C07E655A-349D-4AB5-B68A-EBE40C690B22}" presName="node" presStyleLbl="node1" presStyleIdx="15" presStyleCnt="17">
        <dgm:presLayoutVars>
          <dgm:bulletEnabled val="1"/>
        </dgm:presLayoutVars>
      </dgm:prSet>
      <dgm:spPr/>
    </dgm:pt>
    <dgm:pt modelId="{4721BBCA-E481-4737-A767-70534734A960}" type="pres">
      <dgm:prSet presAssocID="{C30B3A0A-319B-41EB-B17B-3DB0C43FF7D7}" presName="sibTrans" presStyleCnt="0"/>
      <dgm:spPr/>
    </dgm:pt>
    <dgm:pt modelId="{10C883C6-463D-4328-A41B-9F5AF84F8E07}" type="pres">
      <dgm:prSet presAssocID="{4E679E87-6BB0-4ED9-B205-2230711D2E76}" presName="node" presStyleLbl="node1" presStyleIdx="16" presStyleCnt="17">
        <dgm:presLayoutVars>
          <dgm:bulletEnabled val="1"/>
        </dgm:presLayoutVars>
      </dgm:prSet>
      <dgm:spPr/>
    </dgm:pt>
  </dgm:ptLst>
  <dgm:cxnLst>
    <dgm:cxn modelId="{748C4000-2447-4FEC-9263-B444578C013D}" srcId="{A64D4493-FF84-4495-A7F0-5294C9D683BB}" destId="{A01E3088-96D8-4655-955C-3C5CB0F33BA2}" srcOrd="0" destOrd="0" parTransId="{EF133E2D-ECDD-4ABF-AB79-B72774239783}" sibTransId="{95809540-339A-4F1D-BEFE-C6744C8CBBC7}"/>
    <dgm:cxn modelId="{63B8E304-9ECE-4540-8E29-C10EE5FBDDBD}" type="presOf" srcId="{E6FFBEC1-DE7A-4A73-B509-B5164F2E2143}" destId="{A2151494-05FF-4B9F-A0B3-A6C108575932}" srcOrd="0" destOrd="0" presId="urn:microsoft.com/office/officeart/2005/8/layout/default"/>
    <dgm:cxn modelId="{098D2B0B-9C9D-444D-9F6B-0875AB5C4215}" srcId="{A64D4493-FF84-4495-A7F0-5294C9D683BB}" destId="{86F698F2-22D6-4181-B3B4-24FEA5C47301}" srcOrd="12" destOrd="0" parTransId="{6EF7CF36-E87E-4568-AD15-ADE150DD6AC6}" sibTransId="{5A9986D8-CBFB-4BA2-900F-E293386C891C}"/>
    <dgm:cxn modelId="{AE1E1F12-CCE6-4FA1-8F0C-785C6A7D49EC}" srcId="{A64D4493-FF84-4495-A7F0-5294C9D683BB}" destId="{E6FFBEC1-DE7A-4A73-B509-B5164F2E2143}" srcOrd="5" destOrd="0" parTransId="{49FDAECF-B300-43C2-905C-87CCE4506BAA}" sibTransId="{C1CF2314-AA0F-4F65-9A9E-EC81D03310C8}"/>
    <dgm:cxn modelId="{76B61B14-362C-4D1D-B2AE-0E76C0FBFABC}" type="presOf" srcId="{81F8DD4C-E9D1-4378-89B4-38074A88AF43}" destId="{EC50884B-6FE7-4C10-A763-B6CFC2F29377}" srcOrd="0" destOrd="0" presId="urn:microsoft.com/office/officeart/2005/8/layout/default"/>
    <dgm:cxn modelId="{B320C316-63C9-45EF-9B52-7F70234E982E}" type="presOf" srcId="{C07E655A-349D-4AB5-B68A-EBE40C690B22}" destId="{5A7E405E-65DC-4BA6-B47B-A3E80BD0BC25}" srcOrd="0" destOrd="0" presId="urn:microsoft.com/office/officeart/2005/8/layout/default"/>
    <dgm:cxn modelId="{3CD09120-7EF6-4782-81BF-0E8DD069C880}" srcId="{A64D4493-FF84-4495-A7F0-5294C9D683BB}" destId="{81F8DD4C-E9D1-4378-89B4-38074A88AF43}" srcOrd="2" destOrd="0" parTransId="{E1AC432B-57F0-4685-AAF9-D605D5EC3F59}" sibTransId="{06EBBB8D-DAFA-4925-8EB5-6BBC0D9819EF}"/>
    <dgm:cxn modelId="{34190627-8F29-41EC-8B1E-E2D420016B3A}" srcId="{A64D4493-FF84-4495-A7F0-5294C9D683BB}" destId="{1FAAA7ED-7BF1-49B7-A656-30EAC1F3960B}" srcOrd="13" destOrd="0" parTransId="{36843349-2F5B-4CC0-9F73-BF6847745EB8}" sibTransId="{03F03E38-04CF-438C-BB1F-A1AEE132D4A8}"/>
    <dgm:cxn modelId="{BC44AE5E-DF2E-462D-AB89-95D0414E6F0B}" srcId="{A64D4493-FF84-4495-A7F0-5294C9D683BB}" destId="{C07E655A-349D-4AB5-B68A-EBE40C690B22}" srcOrd="15" destOrd="0" parTransId="{3BCCEC7B-CCF7-46E7-8922-BED8D5BA419D}" sibTransId="{C30B3A0A-319B-41EB-B17B-3DB0C43FF7D7}"/>
    <dgm:cxn modelId="{2ECD2269-58D3-47B1-9EC2-66A31578DCBE}" srcId="{A64D4493-FF84-4495-A7F0-5294C9D683BB}" destId="{0227798C-D3BD-42AE-9D26-3DE54C35B815}" srcOrd="6" destOrd="0" parTransId="{5B01A9FC-6D4D-471C-9474-EC3548C778ED}" sibTransId="{E7FBB4DA-7CF8-4355-A3CC-D445712002E7}"/>
    <dgm:cxn modelId="{415AB86B-0E0A-4260-8EBC-AFD70B43FFE7}" type="presOf" srcId="{1FAAA7ED-7BF1-49B7-A656-30EAC1F3960B}" destId="{8850A6B6-1C25-42D4-B3C4-DF7A8F5E7DC0}" srcOrd="0" destOrd="0" presId="urn:microsoft.com/office/officeart/2005/8/layout/default"/>
    <dgm:cxn modelId="{C9DB266C-9734-4C78-932C-C036B9C27689}" type="presOf" srcId="{F5730B96-8C26-4D64-8D81-097B508AD23E}" destId="{17AC72D2-7983-4562-8BE3-E2223BC1BFE7}" srcOrd="0" destOrd="0" presId="urn:microsoft.com/office/officeart/2005/8/layout/default"/>
    <dgm:cxn modelId="{493EA76D-9A20-4A08-9058-564B7BB59241}" type="presOf" srcId="{0441D91E-A375-4707-A8B5-620838E74315}" destId="{218C2BDA-7F78-4C9C-B102-5DC4BF25CEFA}" srcOrd="0" destOrd="0" presId="urn:microsoft.com/office/officeart/2005/8/layout/default"/>
    <dgm:cxn modelId="{600DC06D-A7E6-47BA-BC8C-BE08CA0012A1}" srcId="{A64D4493-FF84-4495-A7F0-5294C9D683BB}" destId="{48B830C8-FBF2-4EBD-B62C-DD1FAC480C82}" srcOrd="1" destOrd="0" parTransId="{948FE8EE-367F-4AF2-965A-5B13A8055F6B}" sibTransId="{D9464C7C-F37F-4443-8BD3-CAA0C0AFFB28}"/>
    <dgm:cxn modelId="{2A7B6070-AC3B-4343-B735-23188377393B}" srcId="{A64D4493-FF84-4495-A7F0-5294C9D683BB}" destId="{9A7E160B-932B-409D-A607-8E41F9768B02}" srcOrd="7" destOrd="0" parTransId="{8408CE60-6AFE-49CC-AFD9-933C02A77B56}" sibTransId="{F627C0FA-F6D8-45B1-82A2-E0CCAD68F5DC}"/>
    <dgm:cxn modelId="{329BF771-D987-416B-88F1-8D4DD637AC9D}" type="presOf" srcId="{9A7E160B-932B-409D-A607-8E41F9768B02}" destId="{EB3C2DFD-7E9D-4ED0-85CF-4991DB114711}" srcOrd="0" destOrd="0" presId="urn:microsoft.com/office/officeart/2005/8/layout/default"/>
    <dgm:cxn modelId="{783C0374-0C42-4E82-B0D5-AC117245DFF6}" srcId="{A64D4493-FF84-4495-A7F0-5294C9D683BB}" destId="{F5730B96-8C26-4D64-8D81-097B508AD23E}" srcOrd="4" destOrd="0" parTransId="{93436AE5-87D6-4243-A233-AAA4D9D1AC50}" sibTransId="{5352AB33-2A24-4D3B-9DD6-274E168BDA9D}"/>
    <dgm:cxn modelId="{06C2AF75-7D28-4314-9637-34D01ED314FB}" type="presOf" srcId="{275A29A5-41DB-4FE5-A0FF-889BC6A5B046}" destId="{24068143-029C-4A0A-A3EA-5830E105BE05}" srcOrd="0" destOrd="0" presId="urn:microsoft.com/office/officeart/2005/8/layout/default"/>
    <dgm:cxn modelId="{B2967976-31F9-4F28-A976-F2A4AD9D45B9}" type="presOf" srcId="{16EC8223-0275-4718-A5C3-F6084DF83F59}" destId="{E2C192A6-FDD6-43FB-9EC5-2A9E31B6D4EF}" srcOrd="0" destOrd="0" presId="urn:microsoft.com/office/officeart/2005/8/layout/default"/>
    <dgm:cxn modelId="{2CA51B91-A221-47B8-83D3-417396DB75E9}" srcId="{A64D4493-FF84-4495-A7F0-5294C9D683BB}" destId="{C6B4E110-AFBF-479C-9393-1507622658F5}" srcOrd="14" destOrd="0" parTransId="{E6B65B65-705F-4A40-95E9-5AF254836EA6}" sibTransId="{C24A6B0D-7D5A-4A2C-B08D-263E5ED0D4CF}"/>
    <dgm:cxn modelId="{7A2BDC9B-8764-4297-830E-062C4E630A1C}" type="presOf" srcId="{48B830C8-FBF2-4EBD-B62C-DD1FAC480C82}" destId="{061583B4-CFDF-4141-B742-0CB26D054A73}" srcOrd="0" destOrd="0" presId="urn:microsoft.com/office/officeart/2005/8/layout/default"/>
    <dgm:cxn modelId="{D5A38CA4-DEB9-4B01-B3BD-5172B662AE58}" srcId="{A64D4493-FF84-4495-A7F0-5294C9D683BB}" destId="{16EC8223-0275-4718-A5C3-F6084DF83F59}" srcOrd="10" destOrd="0" parTransId="{EFCF2ABA-55F6-40FF-BFE3-677DF594823C}" sibTransId="{007F4E08-549A-4F75-A1A1-81B5A37C01DC}"/>
    <dgm:cxn modelId="{7F5215AE-3C59-4C22-B6A1-8B6A7FEB1F53}" srcId="{A64D4493-FF84-4495-A7F0-5294C9D683BB}" destId="{A4F6FF70-C96C-4746-9D53-6367402DC111}" srcOrd="11" destOrd="0" parTransId="{E1BE016F-11F8-4A54-AC8A-090AB47668F4}" sibTransId="{00198165-DF34-4ED5-A80B-1998476462C9}"/>
    <dgm:cxn modelId="{DF29C0B4-FD22-4A6D-920A-B698960BE027}" type="presOf" srcId="{86F698F2-22D6-4181-B3B4-24FEA5C47301}" destId="{54E69E77-4033-436C-BD8D-0FB6784BA0C1}" srcOrd="0" destOrd="0" presId="urn:microsoft.com/office/officeart/2005/8/layout/default"/>
    <dgm:cxn modelId="{2F5EA7C0-BD20-4100-BBB8-36DD685E0F99}" type="presOf" srcId="{A4F6FF70-C96C-4746-9D53-6367402DC111}" destId="{0C540F37-9E28-4C94-9DB6-6AE0E8BAC663}" srcOrd="0" destOrd="0" presId="urn:microsoft.com/office/officeart/2005/8/layout/default"/>
    <dgm:cxn modelId="{F67B5CC6-866B-4C83-ACED-78192C357DD3}" type="presOf" srcId="{A64D4493-FF84-4495-A7F0-5294C9D683BB}" destId="{F218E11A-AAA8-4C43-A19E-423AD60583D4}" srcOrd="0" destOrd="0" presId="urn:microsoft.com/office/officeart/2005/8/layout/default"/>
    <dgm:cxn modelId="{70FF9ECA-F75D-4755-B83B-3F311CDD75A2}" srcId="{A64D4493-FF84-4495-A7F0-5294C9D683BB}" destId="{275A29A5-41DB-4FE5-A0FF-889BC6A5B046}" srcOrd="8" destOrd="0" parTransId="{53CE664A-BC8C-4D32-9BEB-00DDEDFB0065}" sibTransId="{A84B56B7-1BA0-43F3-8E63-81DF9D42B3B2}"/>
    <dgm:cxn modelId="{AB8393E4-9FAB-4855-A1D8-04A86C053AF3}" type="presOf" srcId="{0227798C-D3BD-42AE-9D26-3DE54C35B815}" destId="{A299DCE6-7E07-4036-96A3-63EF223814E9}" srcOrd="0" destOrd="0" presId="urn:microsoft.com/office/officeart/2005/8/layout/default"/>
    <dgm:cxn modelId="{AEE88DED-5A97-4457-A601-A546D930C23B}" srcId="{A64D4493-FF84-4495-A7F0-5294C9D683BB}" destId="{4E679E87-6BB0-4ED9-B205-2230711D2E76}" srcOrd="16" destOrd="0" parTransId="{7E3E4A99-9341-41C2-9535-B01C2417259E}" sibTransId="{0E0AD96F-D9D3-4B35-9B59-42B554835A63}"/>
    <dgm:cxn modelId="{5A466AF0-2600-48DF-8DE0-D4F2E66C955A}" type="presOf" srcId="{4E679E87-6BB0-4ED9-B205-2230711D2E76}" destId="{10C883C6-463D-4328-A41B-9F5AF84F8E07}" srcOrd="0" destOrd="0" presId="urn:microsoft.com/office/officeart/2005/8/layout/default"/>
    <dgm:cxn modelId="{49C93EF7-9751-460E-A78D-8C25A51C31B6}" srcId="{A64D4493-FF84-4495-A7F0-5294C9D683BB}" destId="{130658E7-323E-4E24-8A82-D24F6226EF52}" srcOrd="3" destOrd="0" parTransId="{E0B6F75A-4B9F-4447-AC02-562A7530B23C}" sibTransId="{5C26EE8F-FD60-4911-AEBD-22FA9CA1B647}"/>
    <dgm:cxn modelId="{316CBBF9-0C76-4B46-BD1F-3C8BA92FC778}" srcId="{A64D4493-FF84-4495-A7F0-5294C9D683BB}" destId="{0441D91E-A375-4707-A8B5-620838E74315}" srcOrd="9" destOrd="0" parTransId="{AB0A309B-E607-4078-9D30-7AC0EF28EA6E}" sibTransId="{6703C6E1-C23A-442F-AF74-8E80C5439AF8}"/>
    <dgm:cxn modelId="{2C83DDFB-6C9B-4174-9DB7-34129767F055}" type="presOf" srcId="{130658E7-323E-4E24-8A82-D24F6226EF52}" destId="{2D8215DA-7B06-459C-B535-1E9D402D087D}" srcOrd="0" destOrd="0" presId="urn:microsoft.com/office/officeart/2005/8/layout/default"/>
    <dgm:cxn modelId="{66585EFD-0008-42EF-8544-9ECF48DEFBA6}" type="presOf" srcId="{C6B4E110-AFBF-479C-9393-1507622658F5}" destId="{E9D599F5-BF14-434F-A31B-96EC5580300A}" srcOrd="0" destOrd="0" presId="urn:microsoft.com/office/officeart/2005/8/layout/default"/>
    <dgm:cxn modelId="{60D2B3FF-12D9-475C-B382-0473E33D7815}" type="presOf" srcId="{A01E3088-96D8-4655-955C-3C5CB0F33BA2}" destId="{5D45F41A-BDFC-49FF-8D5A-D4EF0D113A42}" srcOrd="0" destOrd="0" presId="urn:microsoft.com/office/officeart/2005/8/layout/default"/>
    <dgm:cxn modelId="{83E39FA4-8D47-42CB-9739-718A713A2A9B}" type="presParOf" srcId="{F218E11A-AAA8-4C43-A19E-423AD60583D4}" destId="{5D45F41A-BDFC-49FF-8D5A-D4EF0D113A42}" srcOrd="0" destOrd="0" presId="urn:microsoft.com/office/officeart/2005/8/layout/default"/>
    <dgm:cxn modelId="{7E4B264C-17FB-4E70-8630-2B32B91E82BF}" type="presParOf" srcId="{F218E11A-AAA8-4C43-A19E-423AD60583D4}" destId="{B40E1CE0-7C0F-4501-8002-50ADE29B7C5F}" srcOrd="1" destOrd="0" presId="urn:microsoft.com/office/officeart/2005/8/layout/default"/>
    <dgm:cxn modelId="{9AA47488-B8E1-4E93-BCF6-E511E1FEAEF6}" type="presParOf" srcId="{F218E11A-AAA8-4C43-A19E-423AD60583D4}" destId="{061583B4-CFDF-4141-B742-0CB26D054A73}" srcOrd="2" destOrd="0" presId="urn:microsoft.com/office/officeart/2005/8/layout/default"/>
    <dgm:cxn modelId="{616619E4-A022-4DCA-94A4-7A4E6F50FBD1}" type="presParOf" srcId="{F218E11A-AAA8-4C43-A19E-423AD60583D4}" destId="{1E4873A5-03F8-4232-AE62-28D5F8C30458}" srcOrd="3" destOrd="0" presId="urn:microsoft.com/office/officeart/2005/8/layout/default"/>
    <dgm:cxn modelId="{35F164DF-1DED-4BDD-A989-674A6253EF3E}" type="presParOf" srcId="{F218E11A-AAA8-4C43-A19E-423AD60583D4}" destId="{EC50884B-6FE7-4C10-A763-B6CFC2F29377}" srcOrd="4" destOrd="0" presId="urn:microsoft.com/office/officeart/2005/8/layout/default"/>
    <dgm:cxn modelId="{EF7ECCB7-5355-454C-9494-A7243B621B6D}" type="presParOf" srcId="{F218E11A-AAA8-4C43-A19E-423AD60583D4}" destId="{2E522314-EB37-4DD4-87C1-E0C31DA2522C}" srcOrd="5" destOrd="0" presId="urn:microsoft.com/office/officeart/2005/8/layout/default"/>
    <dgm:cxn modelId="{D186D885-869D-4A66-8C48-F5BFCDC0F14A}" type="presParOf" srcId="{F218E11A-AAA8-4C43-A19E-423AD60583D4}" destId="{2D8215DA-7B06-459C-B535-1E9D402D087D}" srcOrd="6" destOrd="0" presId="urn:microsoft.com/office/officeart/2005/8/layout/default"/>
    <dgm:cxn modelId="{BB20826A-5725-4B00-83A5-A4CE22487F3B}" type="presParOf" srcId="{F218E11A-AAA8-4C43-A19E-423AD60583D4}" destId="{46B0EC70-F7F6-4F1B-A950-E186A726E5FA}" srcOrd="7" destOrd="0" presId="urn:microsoft.com/office/officeart/2005/8/layout/default"/>
    <dgm:cxn modelId="{06AD00A9-F20E-4F93-B125-2A69DCB1784C}" type="presParOf" srcId="{F218E11A-AAA8-4C43-A19E-423AD60583D4}" destId="{17AC72D2-7983-4562-8BE3-E2223BC1BFE7}" srcOrd="8" destOrd="0" presId="urn:microsoft.com/office/officeart/2005/8/layout/default"/>
    <dgm:cxn modelId="{8C86F2FE-38F0-44F1-B76C-45661A250A4A}" type="presParOf" srcId="{F218E11A-AAA8-4C43-A19E-423AD60583D4}" destId="{59F49051-60A0-48DA-9DE5-4E7E5DA829E6}" srcOrd="9" destOrd="0" presId="urn:microsoft.com/office/officeart/2005/8/layout/default"/>
    <dgm:cxn modelId="{537CB819-7094-4FD8-AA8B-47B6A0630B3D}" type="presParOf" srcId="{F218E11A-AAA8-4C43-A19E-423AD60583D4}" destId="{A2151494-05FF-4B9F-A0B3-A6C108575932}" srcOrd="10" destOrd="0" presId="urn:microsoft.com/office/officeart/2005/8/layout/default"/>
    <dgm:cxn modelId="{51DA8D3E-91F2-4C7B-A2D0-4A3BC3B62CD9}" type="presParOf" srcId="{F218E11A-AAA8-4C43-A19E-423AD60583D4}" destId="{E6056C17-5BF8-45C7-86B6-BB4FBA948632}" srcOrd="11" destOrd="0" presId="urn:microsoft.com/office/officeart/2005/8/layout/default"/>
    <dgm:cxn modelId="{8E8CB5F2-2099-415C-8DAB-FDB5CB1716F7}" type="presParOf" srcId="{F218E11A-AAA8-4C43-A19E-423AD60583D4}" destId="{A299DCE6-7E07-4036-96A3-63EF223814E9}" srcOrd="12" destOrd="0" presId="urn:microsoft.com/office/officeart/2005/8/layout/default"/>
    <dgm:cxn modelId="{0773454C-D8FD-483C-80A8-A23580906FEB}" type="presParOf" srcId="{F218E11A-AAA8-4C43-A19E-423AD60583D4}" destId="{0E02D55E-3F6F-4C6C-BBFA-1475E94EE1F7}" srcOrd="13" destOrd="0" presId="urn:microsoft.com/office/officeart/2005/8/layout/default"/>
    <dgm:cxn modelId="{8B8BEA52-023C-4810-BF98-8BBF355144F3}" type="presParOf" srcId="{F218E11A-AAA8-4C43-A19E-423AD60583D4}" destId="{EB3C2DFD-7E9D-4ED0-85CF-4991DB114711}" srcOrd="14" destOrd="0" presId="urn:microsoft.com/office/officeart/2005/8/layout/default"/>
    <dgm:cxn modelId="{A3F54164-7FDD-4033-B109-92B881EDC3B5}" type="presParOf" srcId="{F218E11A-AAA8-4C43-A19E-423AD60583D4}" destId="{63BF9974-CBDD-459A-9E6C-3107A6EA16B4}" srcOrd="15" destOrd="0" presId="urn:microsoft.com/office/officeart/2005/8/layout/default"/>
    <dgm:cxn modelId="{F0829D02-3E8D-4C0F-918A-957244B0D76F}" type="presParOf" srcId="{F218E11A-AAA8-4C43-A19E-423AD60583D4}" destId="{24068143-029C-4A0A-A3EA-5830E105BE05}" srcOrd="16" destOrd="0" presId="urn:microsoft.com/office/officeart/2005/8/layout/default"/>
    <dgm:cxn modelId="{F57FDA36-3F26-4466-9240-180A862E978F}" type="presParOf" srcId="{F218E11A-AAA8-4C43-A19E-423AD60583D4}" destId="{F82982CE-073C-4C44-82CB-EE81D1F4687A}" srcOrd="17" destOrd="0" presId="urn:microsoft.com/office/officeart/2005/8/layout/default"/>
    <dgm:cxn modelId="{E54A420F-DCCD-4CDE-A6E1-646683669773}" type="presParOf" srcId="{F218E11A-AAA8-4C43-A19E-423AD60583D4}" destId="{218C2BDA-7F78-4C9C-B102-5DC4BF25CEFA}" srcOrd="18" destOrd="0" presId="urn:microsoft.com/office/officeart/2005/8/layout/default"/>
    <dgm:cxn modelId="{3A7ACDFE-430E-41CF-B9DD-8D8F09790F5E}" type="presParOf" srcId="{F218E11A-AAA8-4C43-A19E-423AD60583D4}" destId="{11146093-2785-4EF5-9A32-1A629D68A70B}" srcOrd="19" destOrd="0" presId="urn:microsoft.com/office/officeart/2005/8/layout/default"/>
    <dgm:cxn modelId="{C25C3149-1744-4A08-9BA3-02D0939D7833}" type="presParOf" srcId="{F218E11A-AAA8-4C43-A19E-423AD60583D4}" destId="{E2C192A6-FDD6-43FB-9EC5-2A9E31B6D4EF}" srcOrd="20" destOrd="0" presId="urn:microsoft.com/office/officeart/2005/8/layout/default"/>
    <dgm:cxn modelId="{6E5FE846-19D6-40D4-AE2D-8565F72A75B5}" type="presParOf" srcId="{F218E11A-AAA8-4C43-A19E-423AD60583D4}" destId="{AF5FBB96-6807-4633-924C-0DE886E48AE7}" srcOrd="21" destOrd="0" presId="urn:microsoft.com/office/officeart/2005/8/layout/default"/>
    <dgm:cxn modelId="{61B27A75-BFE2-4ADF-9AD3-699F44330E5B}" type="presParOf" srcId="{F218E11A-AAA8-4C43-A19E-423AD60583D4}" destId="{0C540F37-9E28-4C94-9DB6-6AE0E8BAC663}" srcOrd="22" destOrd="0" presId="urn:microsoft.com/office/officeart/2005/8/layout/default"/>
    <dgm:cxn modelId="{052C2927-6468-4DE5-99EE-C0AF4DF376C1}" type="presParOf" srcId="{F218E11A-AAA8-4C43-A19E-423AD60583D4}" destId="{B0F00655-1AEA-4817-9400-A364D4DD77E2}" srcOrd="23" destOrd="0" presId="urn:microsoft.com/office/officeart/2005/8/layout/default"/>
    <dgm:cxn modelId="{803C86FF-8B3E-42C6-BF8D-5F7C9E29E811}" type="presParOf" srcId="{F218E11A-AAA8-4C43-A19E-423AD60583D4}" destId="{54E69E77-4033-436C-BD8D-0FB6784BA0C1}" srcOrd="24" destOrd="0" presId="urn:microsoft.com/office/officeart/2005/8/layout/default"/>
    <dgm:cxn modelId="{70EA8A4F-7CD5-403F-B236-337D3A97F65C}" type="presParOf" srcId="{F218E11A-AAA8-4C43-A19E-423AD60583D4}" destId="{5B3D1CBE-1C7E-4A6E-AC15-9C396446215D}" srcOrd="25" destOrd="0" presId="urn:microsoft.com/office/officeart/2005/8/layout/default"/>
    <dgm:cxn modelId="{7FAC6067-396E-41B8-9FAF-8C1DE65D80EA}" type="presParOf" srcId="{F218E11A-AAA8-4C43-A19E-423AD60583D4}" destId="{8850A6B6-1C25-42D4-B3C4-DF7A8F5E7DC0}" srcOrd="26" destOrd="0" presId="urn:microsoft.com/office/officeart/2005/8/layout/default"/>
    <dgm:cxn modelId="{291C8997-F825-4B7D-A9AC-A43F0EE613F0}" type="presParOf" srcId="{F218E11A-AAA8-4C43-A19E-423AD60583D4}" destId="{543B6709-E747-49AF-9EA3-90685F8F0641}" srcOrd="27" destOrd="0" presId="urn:microsoft.com/office/officeart/2005/8/layout/default"/>
    <dgm:cxn modelId="{CA2B8FA2-F59E-4DE8-9CE1-E193A6B85438}" type="presParOf" srcId="{F218E11A-AAA8-4C43-A19E-423AD60583D4}" destId="{E9D599F5-BF14-434F-A31B-96EC5580300A}" srcOrd="28" destOrd="0" presId="urn:microsoft.com/office/officeart/2005/8/layout/default"/>
    <dgm:cxn modelId="{AC70C0EF-9B71-43F6-8663-A675B4300F0B}" type="presParOf" srcId="{F218E11A-AAA8-4C43-A19E-423AD60583D4}" destId="{5778937A-CA2D-44CD-8609-F15D5C6BCFC3}" srcOrd="29" destOrd="0" presId="urn:microsoft.com/office/officeart/2005/8/layout/default"/>
    <dgm:cxn modelId="{5AE1965C-1FA5-45A5-AE0F-30A94A8F4BC8}" type="presParOf" srcId="{F218E11A-AAA8-4C43-A19E-423AD60583D4}" destId="{5A7E405E-65DC-4BA6-B47B-A3E80BD0BC25}" srcOrd="30" destOrd="0" presId="urn:microsoft.com/office/officeart/2005/8/layout/default"/>
    <dgm:cxn modelId="{00A2EB7D-8E27-4A1D-A7A1-1E3481E3BCC8}" type="presParOf" srcId="{F218E11A-AAA8-4C43-A19E-423AD60583D4}" destId="{4721BBCA-E481-4737-A767-70534734A960}" srcOrd="31" destOrd="0" presId="urn:microsoft.com/office/officeart/2005/8/layout/default"/>
    <dgm:cxn modelId="{FFBA5EF4-7885-4CCC-9CF1-9567195C0A11}" type="presParOf" srcId="{F218E11A-AAA8-4C43-A19E-423AD60583D4}" destId="{10C883C6-463D-4328-A41B-9F5AF84F8E07}" srcOrd="3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240486C-C47E-41AD-905A-D58D89088215}"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E511C2C-7197-4B9A-8A0D-EC624D6789A3}">
      <dgm:prSet/>
      <dgm:spPr/>
      <dgm:t>
        <a:bodyPr/>
        <a:lstStyle/>
        <a:p>
          <a:r>
            <a:rPr lang="en-GB" b="1"/>
            <a:t>C. Learn From Mistakes</a:t>
          </a:r>
          <a:endParaRPr lang="en-US"/>
        </a:p>
      </dgm:t>
    </dgm:pt>
    <dgm:pt modelId="{72F4D200-F6D9-450E-B4E0-F174C1F05908}" type="parTrans" cxnId="{1A6B3ECC-1BBF-43C1-B1AE-2779A5F2FD54}">
      <dgm:prSet/>
      <dgm:spPr/>
      <dgm:t>
        <a:bodyPr/>
        <a:lstStyle/>
        <a:p>
          <a:endParaRPr lang="en-US"/>
        </a:p>
      </dgm:t>
    </dgm:pt>
    <dgm:pt modelId="{DC870D8B-8CE9-4A49-B65D-26ABCCF412B9}" type="sibTrans" cxnId="{1A6B3ECC-1BBF-43C1-B1AE-2779A5F2FD54}">
      <dgm:prSet/>
      <dgm:spPr/>
      <dgm:t>
        <a:bodyPr/>
        <a:lstStyle/>
        <a:p>
          <a:endParaRPr lang="en-US"/>
        </a:p>
      </dgm:t>
    </dgm:pt>
    <dgm:pt modelId="{1847732E-C4B6-4256-8A78-0BFD12C75F61}">
      <dgm:prSet/>
      <dgm:spPr/>
      <dgm:t>
        <a:bodyPr/>
        <a:lstStyle/>
        <a:p>
          <a:r>
            <a:rPr lang="en-GB"/>
            <a:t>Mistakes are part of education.</a:t>
          </a:r>
          <a:endParaRPr lang="en-US"/>
        </a:p>
      </dgm:t>
    </dgm:pt>
    <dgm:pt modelId="{701765C4-A7A9-42E8-8172-3BB6431A6A50}" type="parTrans" cxnId="{CE316391-AB7A-45A2-8D5F-016619E68510}">
      <dgm:prSet/>
      <dgm:spPr/>
      <dgm:t>
        <a:bodyPr/>
        <a:lstStyle/>
        <a:p>
          <a:endParaRPr lang="en-US"/>
        </a:p>
      </dgm:t>
    </dgm:pt>
    <dgm:pt modelId="{CF1448AB-5B20-4A0B-A3A3-913DE0EA896B}" type="sibTrans" cxnId="{CE316391-AB7A-45A2-8D5F-016619E68510}">
      <dgm:prSet/>
      <dgm:spPr/>
      <dgm:t>
        <a:bodyPr/>
        <a:lstStyle/>
        <a:p>
          <a:endParaRPr lang="en-US"/>
        </a:p>
      </dgm:t>
    </dgm:pt>
    <dgm:pt modelId="{3954EBD8-E60E-4110-8FF7-C30F8E40A972}">
      <dgm:prSet/>
      <dgm:spPr/>
      <dgm:t>
        <a:bodyPr/>
        <a:lstStyle/>
        <a:p>
          <a:r>
            <a:rPr lang="en-GB"/>
            <a:t>Failure does not mean a student is incapable. It often provides valuable lessons about:</a:t>
          </a:r>
          <a:endParaRPr lang="en-US"/>
        </a:p>
      </dgm:t>
    </dgm:pt>
    <dgm:pt modelId="{8A99B36E-8997-4D48-9098-0E3D07E7FA03}" type="parTrans" cxnId="{E153C108-18E3-4199-9FD6-DADAB1FB74B9}">
      <dgm:prSet/>
      <dgm:spPr/>
      <dgm:t>
        <a:bodyPr/>
        <a:lstStyle/>
        <a:p>
          <a:endParaRPr lang="en-US"/>
        </a:p>
      </dgm:t>
    </dgm:pt>
    <dgm:pt modelId="{28D090E5-50B4-4884-8F9D-55FF45F5E219}" type="sibTrans" cxnId="{E153C108-18E3-4199-9FD6-DADAB1FB74B9}">
      <dgm:prSet/>
      <dgm:spPr/>
      <dgm:t>
        <a:bodyPr/>
        <a:lstStyle/>
        <a:p>
          <a:endParaRPr lang="en-US"/>
        </a:p>
      </dgm:t>
    </dgm:pt>
    <dgm:pt modelId="{F512988D-6382-4575-94B5-9FFC1A7EE0F1}">
      <dgm:prSet/>
      <dgm:spPr/>
      <dgm:t>
        <a:bodyPr/>
        <a:lstStyle/>
        <a:p>
          <a:r>
            <a:rPr lang="en-GB"/>
            <a:t>Study habits</a:t>
          </a:r>
          <a:endParaRPr lang="en-US"/>
        </a:p>
      </dgm:t>
    </dgm:pt>
    <dgm:pt modelId="{FDE18E0E-CC80-43E1-83FB-5D3EEA0241E4}" type="parTrans" cxnId="{3D7AE247-A222-4D61-B8DF-D61F0953950A}">
      <dgm:prSet/>
      <dgm:spPr/>
      <dgm:t>
        <a:bodyPr/>
        <a:lstStyle/>
        <a:p>
          <a:endParaRPr lang="en-US"/>
        </a:p>
      </dgm:t>
    </dgm:pt>
    <dgm:pt modelId="{200BC5D9-7144-4454-B602-4AF82680E1FD}" type="sibTrans" cxnId="{3D7AE247-A222-4D61-B8DF-D61F0953950A}">
      <dgm:prSet/>
      <dgm:spPr/>
      <dgm:t>
        <a:bodyPr/>
        <a:lstStyle/>
        <a:p>
          <a:endParaRPr lang="en-US"/>
        </a:p>
      </dgm:t>
    </dgm:pt>
    <dgm:pt modelId="{3E063B51-6C60-4C3C-A0AD-5CB2D5E19149}">
      <dgm:prSet/>
      <dgm:spPr/>
      <dgm:t>
        <a:bodyPr/>
        <a:lstStyle/>
        <a:p>
          <a:r>
            <a:rPr lang="en-GB"/>
            <a:t>Preparation</a:t>
          </a:r>
          <a:endParaRPr lang="en-US"/>
        </a:p>
      </dgm:t>
    </dgm:pt>
    <dgm:pt modelId="{341B21D5-4805-431A-9BDB-55699633B193}" type="parTrans" cxnId="{4BEA51FA-9080-442D-9086-00DBECDE2143}">
      <dgm:prSet/>
      <dgm:spPr/>
      <dgm:t>
        <a:bodyPr/>
        <a:lstStyle/>
        <a:p>
          <a:endParaRPr lang="en-US"/>
        </a:p>
      </dgm:t>
    </dgm:pt>
    <dgm:pt modelId="{73307D29-3555-42B5-BF98-73FD7EC7FF16}" type="sibTrans" cxnId="{4BEA51FA-9080-442D-9086-00DBECDE2143}">
      <dgm:prSet/>
      <dgm:spPr/>
      <dgm:t>
        <a:bodyPr/>
        <a:lstStyle/>
        <a:p>
          <a:endParaRPr lang="en-US"/>
        </a:p>
      </dgm:t>
    </dgm:pt>
    <dgm:pt modelId="{828BEB4C-3FB6-4967-9389-F404315CF6A8}">
      <dgm:prSet/>
      <dgm:spPr/>
      <dgm:t>
        <a:bodyPr/>
        <a:lstStyle/>
        <a:p>
          <a:r>
            <a:rPr lang="en-GB"/>
            <a:t>Time management</a:t>
          </a:r>
          <a:endParaRPr lang="en-US"/>
        </a:p>
      </dgm:t>
    </dgm:pt>
    <dgm:pt modelId="{3DC7A012-EE58-489C-B3B3-F7822AEF855D}" type="parTrans" cxnId="{BF1F497E-C163-4FF8-A1DB-3F72457A0E94}">
      <dgm:prSet/>
      <dgm:spPr/>
      <dgm:t>
        <a:bodyPr/>
        <a:lstStyle/>
        <a:p>
          <a:endParaRPr lang="en-US"/>
        </a:p>
      </dgm:t>
    </dgm:pt>
    <dgm:pt modelId="{63723CAF-5098-4F53-926C-08022CA9EA22}" type="sibTrans" cxnId="{BF1F497E-C163-4FF8-A1DB-3F72457A0E94}">
      <dgm:prSet/>
      <dgm:spPr/>
      <dgm:t>
        <a:bodyPr/>
        <a:lstStyle/>
        <a:p>
          <a:endParaRPr lang="en-US"/>
        </a:p>
      </dgm:t>
    </dgm:pt>
    <dgm:pt modelId="{82EB7828-AB74-4405-A0CB-92413E6F670A}">
      <dgm:prSet/>
      <dgm:spPr/>
      <dgm:t>
        <a:bodyPr/>
        <a:lstStyle/>
        <a:p>
          <a:r>
            <a:rPr lang="en-GB"/>
            <a:t>Persistence</a:t>
          </a:r>
          <a:endParaRPr lang="en-US"/>
        </a:p>
      </dgm:t>
    </dgm:pt>
    <dgm:pt modelId="{22109BDD-8FE8-49D8-98C2-DB2A552A24BF}" type="parTrans" cxnId="{E59CBB2A-CE5B-41F4-A47D-ED7FB71C4558}">
      <dgm:prSet/>
      <dgm:spPr/>
      <dgm:t>
        <a:bodyPr/>
        <a:lstStyle/>
        <a:p>
          <a:endParaRPr lang="en-US"/>
        </a:p>
      </dgm:t>
    </dgm:pt>
    <dgm:pt modelId="{D100B5C9-3856-4E87-BFD3-9ABC2C5F449E}" type="sibTrans" cxnId="{E59CBB2A-CE5B-41F4-A47D-ED7FB71C4558}">
      <dgm:prSet/>
      <dgm:spPr/>
      <dgm:t>
        <a:bodyPr/>
        <a:lstStyle/>
        <a:p>
          <a:endParaRPr lang="en-US"/>
        </a:p>
      </dgm:t>
    </dgm:pt>
    <dgm:pt modelId="{B6A22EF9-7C6B-430E-B337-B1EB891C70D9}">
      <dgm:prSet/>
      <dgm:spPr/>
      <dgm:t>
        <a:bodyPr/>
        <a:lstStyle/>
        <a:p>
          <a:r>
            <a:rPr lang="en-GB"/>
            <a:t>Many successful people experienced failure before achieving success.</a:t>
          </a:r>
          <a:endParaRPr lang="en-US"/>
        </a:p>
      </dgm:t>
    </dgm:pt>
    <dgm:pt modelId="{59B27610-6CF7-49DA-9052-CAA1C46701EA}" type="parTrans" cxnId="{5274F51E-F62D-476B-B97F-3D052E174E46}">
      <dgm:prSet/>
      <dgm:spPr/>
      <dgm:t>
        <a:bodyPr/>
        <a:lstStyle/>
        <a:p>
          <a:endParaRPr lang="en-US"/>
        </a:p>
      </dgm:t>
    </dgm:pt>
    <dgm:pt modelId="{FC021CAA-A774-4AA6-87E7-DD0C5AB95494}" type="sibTrans" cxnId="{5274F51E-F62D-476B-B97F-3D052E174E46}">
      <dgm:prSet/>
      <dgm:spPr/>
      <dgm:t>
        <a:bodyPr/>
        <a:lstStyle/>
        <a:p>
          <a:endParaRPr lang="en-US"/>
        </a:p>
      </dgm:t>
    </dgm:pt>
    <dgm:pt modelId="{09F89C4A-E3FE-4145-91F6-CCE8D6C5A21F}" type="pres">
      <dgm:prSet presAssocID="{0240486C-C47E-41AD-905A-D58D89088215}" presName="diagram" presStyleCnt="0">
        <dgm:presLayoutVars>
          <dgm:dir/>
          <dgm:resizeHandles val="exact"/>
        </dgm:presLayoutVars>
      </dgm:prSet>
      <dgm:spPr/>
    </dgm:pt>
    <dgm:pt modelId="{B26B26DF-E55E-4D26-93A3-29DCCA8799C2}" type="pres">
      <dgm:prSet presAssocID="{CE511C2C-7197-4B9A-8A0D-EC624D6789A3}" presName="node" presStyleLbl="node1" presStyleIdx="0" presStyleCnt="8">
        <dgm:presLayoutVars>
          <dgm:bulletEnabled val="1"/>
        </dgm:presLayoutVars>
      </dgm:prSet>
      <dgm:spPr/>
    </dgm:pt>
    <dgm:pt modelId="{0EC7C35E-BC3D-4798-B581-F350DB06CE22}" type="pres">
      <dgm:prSet presAssocID="{DC870D8B-8CE9-4A49-B65D-26ABCCF412B9}" presName="sibTrans" presStyleCnt="0"/>
      <dgm:spPr/>
    </dgm:pt>
    <dgm:pt modelId="{6CDC06AD-D6C7-4517-B19B-A0B557A45D5A}" type="pres">
      <dgm:prSet presAssocID="{1847732E-C4B6-4256-8A78-0BFD12C75F61}" presName="node" presStyleLbl="node1" presStyleIdx="1" presStyleCnt="8">
        <dgm:presLayoutVars>
          <dgm:bulletEnabled val="1"/>
        </dgm:presLayoutVars>
      </dgm:prSet>
      <dgm:spPr/>
    </dgm:pt>
    <dgm:pt modelId="{132A1C18-AD58-4D43-8256-8075F1DFF85D}" type="pres">
      <dgm:prSet presAssocID="{CF1448AB-5B20-4A0B-A3A3-913DE0EA896B}" presName="sibTrans" presStyleCnt="0"/>
      <dgm:spPr/>
    </dgm:pt>
    <dgm:pt modelId="{9BD4804F-744B-43E9-B106-458856A96613}" type="pres">
      <dgm:prSet presAssocID="{3954EBD8-E60E-4110-8FF7-C30F8E40A972}" presName="node" presStyleLbl="node1" presStyleIdx="2" presStyleCnt="8">
        <dgm:presLayoutVars>
          <dgm:bulletEnabled val="1"/>
        </dgm:presLayoutVars>
      </dgm:prSet>
      <dgm:spPr/>
    </dgm:pt>
    <dgm:pt modelId="{5C57A006-36DA-42CA-BC18-BAB013CE107C}" type="pres">
      <dgm:prSet presAssocID="{28D090E5-50B4-4884-8F9D-55FF45F5E219}" presName="sibTrans" presStyleCnt="0"/>
      <dgm:spPr/>
    </dgm:pt>
    <dgm:pt modelId="{4242C5EF-3B36-4B5A-A204-39319789B8F6}" type="pres">
      <dgm:prSet presAssocID="{F512988D-6382-4575-94B5-9FFC1A7EE0F1}" presName="node" presStyleLbl="node1" presStyleIdx="3" presStyleCnt="8">
        <dgm:presLayoutVars>
          <dgm:bulletEnabled val="1"/>
        </dgm:presLayoutVars>
      </dgm:prSet>
      <dgm:spPr/>
    </dgm:pt>
    <dgm:pt modelId="{72AC0841-79BA-405F-9822-9117E165F6ED}" type="pres">
      <dgm:prSet presAssocID="{200BC5D9-7144-4454-B602-4AF82680E1FD}" presName="sibTrans" presStyleCnt="0"/>
      <dgm:spPr/>
    </dgm:pt>
    <dgm:pt modelId="{AA9AED06-C1A7-4093-8EBF-10764CE6D81C}" type="pres">
      <dgm:prSet presAssocID="{3E063B51-6C60-4C3C-A0AD-5CB2D5E19149}" presName="node" presStyleLbl="node1" presStyleIdx="4" presStyleCnt="8">
        <dgm:presLayoutVars>
          <dgm:bulletEnabled val="1"/>
        </dgm:presLayoutVars>
      </dgm:prSet>
      <dgm:spPr/>
    </dgm:pt>
    <dgm:pt modelId="{7987059A-E873-4CF9-8317-49064F5503EB}" type="pres">
      <dgm:prSet presAssocID="{73307D29-3555-42B5-BF98-73FD7EC7FF16}" presName="sibTrans" presStyleCnt="0"/>
      <dgm:spPr/>
    </dgm:pt>
    <dgm:pt modelId="{FAEE82F9-0206-4E7B-B223-F0D9D7208276}" type="pres">
      <dgm:prSet presAssocID="{828BEB4C-3FB6-4967-9389-F404315CF6A8}" presName="node" presStyleLbl="node1" presStyleIdx="5" presStyleCnt="8">
        <dgm:presLayoutVars>
          <dgm:bulletEnabled val="1"/>
        </dgm:presLayoutVars>
      </dgm:prSet>
      <dgm:spPr/>
    </dgm:pt>
    <dgm:pt modelId="{94A9894E-4C26-4641-BFA5-8F4622483723}" type="pres">
      <dgm:prSet presAssocID="{63723CAF-5098-4F53-926C-08022CA9EA22}" presName="sibTrans" presStyleCnt="0"/>
      <dgm:spPr/>
    </dgm:pt>
    <dgm:pt modelId="{980C2036-B8DC-4757-97B0-1B8D381B7F61}" type="pres">
      <dgm:prSet presAssocID="{82EB7828-AB74-4405-A0CB-92413E6F670A}" presName="node" presStyleLbl="node1" presStyleIdx="6" presStyleCnt="8">
        <dgm:presLayoutVars>
          <dgm:bulletEnabled val="1"/>
        </dgm:presLayoutVars>
      </dgm:prSet>
      <dgm:spPr/>
    </dgm:pt>
    <dgm:pt modelId="{F72E93C4-1B34-4DC9-A10D-4BBF663D24B8}" type="pres">
      <dgm:prSet presAssocID="{D100B5C9-3856-4E87-BFD3-9ABC2C5F449E}" presName="sibTrans" presStyleCnt="0"/>
      <dgm:spPr/>
    </dgm:pt>
    <dgm:pt modelId="{46FEFE9B-D0D3-4B49-A5C6-EF0C33311ED1}" type="pres">
      <dgm:prSet presAssocID="{B6A22EF9-7C6B-430E-B337-B1EB891C70D9}" presName="node" presStyleLbl="node1" presStyleIdx="7" presStyleCnt="8">
        <dgm:presLayoutVars>
          <dgm:bulletEnabled val="1"/>
        </dgm:presLayoutVars>
      </dgm:prSet>
      <dgm:spPr/>
    </dgm:pt>
  </dgm:ptLst>
  <dgm:cxnLst>
    <dgm:cxn modelId="{6DE86602-F9F6-4F0D-A746-30FAAD68E8B8}" type="presOf" srcId="{F512988D-6382-4575-94B5-9FFC1A7EE0F1}" destId="{4242C5EF-3B36-4B5A-A204-39319789B8F6}" srcOrd="0" destOrd="0" presId="urn:microsoft.com/office/officeart/2005/8/layout/default"/>
    <dgm:cxn modelId="{E153C108-18E3-4199-9FD6-DADAB1FB74B9}" srcId="{0240486C-C47E-41AD-905A-D58D89088215}" destId="{3954EBD8-E60E-4110-8FF7-C30F8E40A972}" srcOrd="2" destOrd="0" parTransId="{8A99B36E-8997-4D48-9098-0E3D07E7FA03}" sibTransId="{28D090E5-50B4-4884-8F9D-55FF45F5E219}"/>
    <dgm:cxn modelId="{F4658F0C-239A-41DE-B1A0-20D03170CE2B}" type="presOf" srcId="{3954EBD8-E60E-4110-8FF7-C30F8E40A972}" destId="{9BD4804F-744B-43E9-B106-458856A96613}" srcOrd="0" destOrd="0" presId="urn:microsoft.com/office/officeart/2005/8/layout/default"/>
    <dgm:cxn modelId="{5274F51E-F62D-476B-B97F-3D052E174E46}" srcId="{0240486C-C47E-41AD-905A-D58D89088215}" destId="{B6A22EF9-7C6B-430E-B337-B1EB891C70D9}" srcOrd="7" destOrd="0" parTransId="{59B27610-6CF7-49DA-9052-CAA1C46701EA}" sibTransId="{FC021CAA-A774-4AA6-87E7-DD0C5AB95494}"/>
    <dgm:cxn modelId="{E59CBB2A-CE5B-41F4-A47D-ED7FB71C4558}" srcId="{0240486C-C47E-41AD-905A-D58D89088215}" destId="{82EB7828-AB74-4405-A0CB-92413E6F670A}" srcOrd="6" destOrd="0" parTransId="{22109BDD-8FE8-49D8-98C2-DB2A552A24BF}" sibTransId="{D100B5C9-3856-4E87-BFD3-9ABC2C5F449E}"/>
    <dgm:cxn modelId="{CB97C13E-8212-4E2C-A8AC-FD00D6AAC407}" type="presOf" srcId="{3E063B51-6C60-4C3C-A0AD-5CB2D5E19149}" destId="{AA9AED06-C1A7-4093-8EBF-10764CE6D81C}" srcOrd="0" destOrd="0" presId="urn:microsoft.com/office/officeart/2005/8/layout/default"/>
    <dgm:cxn modelId="{3D7AE247-A222-4D61-B8DF-D61F0953950A}" srcId="{0240486C-C47E-41AD-905A-D58D89088215}" destId="{F512988D-6382-4575-94B5-9FFC1A7EE0F1}" srcOrd="3" destOrd="0" parTransId="{FDE18E0E-CC80-43E1-83FB-5D3EEA0241E4}" sibTransId="{200BC5D9-7144-4454-B602-4AF82680E1FD}"/>
    <dgm:cxn modelId="{5C5C8048-56F3-4B39-8991-B51D63D2CD8C}" type="presOf" srcId="{1847732E-C4B6-4256-8A78-0BFD12C75F61}" destId="{6CDC06AD-D6C7-4517-B19B-A0B557A45D5A}" srcOrd="0" destOrd="0" presId="urn:microsoft.com/office/officeart/2005/8/layout/default"/>
    <dgm:cxn modelId="{BF1F497E-C163-4FF8-A1DB-3F72457A0E94}" srcId="{0240486C-C47E-41AD-905A-D58D89088215}" destId="{828BEB4C-3FB6-4967-9389-F404315CF6A8}" srcOrd="5" destOrd="0" parTransId="{3DC7A012-EE58-489C-B3B3-F7822AEF855D}" sibTransId="{63723CAF-5098-4F53-926C-08022CA9EA22}"/>
    <dgm:cxn modelId="{CE316391-AB7A-45A2-8D5F-016619E68510}" srcId="{0240486C-C47E-41AD-905A-D58D89088215}" destId="{1847732E-C4B6-4256-8A78-0BFD12C75F61}" srcOrd="1" destOrd="0" parTransId="{701765C4-A7A9-42E8-8172-3BB6431A6A50}" sibTransId="{CF1448AB-5B20-4A0B-A3A3-913DE0EA896B}"/>
    <dgm:cxn modelId="{39E03C96-BFC0-4C4D-9DF0-9787148F4AAA}" type="presOf" srcId="{828BEB4C-3FB6-4967-9389-F404315CF6A8}" destId="{FAEE82F9-0206-4E7B-B223-F0D9D7208276}" srcOrd="0" destOrd="0" presId="urn:microsoft.com/office/officeart/2005/8/layout/default"/>
    <dgm:cxn modelId="{460CB596-17B7-4AB4-9E98-EB4EBC66E888}" type="presOf" srcId="{0240486C-C47E-41AD-905A-D58D89088215}" destId="{09F89C4A-E3FE-4145-91F6-CCE8D6C5A21F}" srcOrd="0" destOrd="0" presId="urn:microsoft.com/office/officeart/2005/8/layout/default"/>
    <dgm:cxn modelId="{24C58DC2-4D5D-4FA9-8D8A-1320D580AC18}" type="presOf" srcId="{82EB7828-AB74-4405-A0CB-92413E6F670A}" destId="{980C2036-B8DC-4757-97B0-1B8D381B7F61}" srcOrd="0" destOrd="0" presId="urn:microsoft.com/office/officeart/2005/8/layout/default"/>
    <dgm:cxn modelId="{1A6B3ECC-1BBF-43C1-B1AE-2779A5F2FD54}" srcId="{0240486C-C47E-41AD-905A-D58D89088215}" destId="{CE511C2C-7197-4B9A-8A0D-EC624D6789A3}" srcOrd="0" destOrd="0" parTransId="{72F4D200-F6D9-450E-B4E0-F174C1F05908}" sibTransId="{DC870D8B-8CE9-4A49-B65D-26ABCCF412B9}"/>
    <dgm:cxn modelId="{EE0B55E4-131F-429A-B3D3-D3BF6183F333}" type="presOf" srcId="{B6A22EF9-7C6B-430E-B337-B1EB891C70D9}" destId="{46FEFE9B-D0D3-4B49-A5C6-EF0C33311ED1}" srcOrd="0" destOrd="0" presId="urn:microsoft.com/office/officeart/2005/8/layout/default"/>
    <dgm:cxn modelId="{91FC1FE5-07F2-4893-B232-AEAFCD20CD6B}" type="presOf" srcId="{CE511C2C-7197-4B9A-8A0D-EC624D6789A3}" destId="{B26B26DF-E55E-4D26-93A3-29DCCA8799C2}" srcOrd="0" destOrd="0" presId="urn:microsoft.com/office/officeart/2005/8/layout/default"/>
    <dgm:cxn modelId="{4BEA51FA-9080-442D-9086-00DBECDE2143}" srcId="{0240486C-C47E-41AD-905A-D58D89088215}" destId="{3E063B51-6C60-4C3C-A0AD-5CB2D5E19149}" srcOrd="4" destOrd="0" parTransId="{341B21D5-4805-431A-9BDB-55699633B193}" sibTransId="{73307D29-3555-42B5-BF98-73FD7EC7FF16}"/>
    <dgm:cxn modelId="{4C30DF1D-4370-4C9D-8203-0A854B02B86E}" type="presParOf" srcId="{09F89C4A-E3FE-4145-91F6-CCE8D6C5A21F}" destId="{B26B26DF-E55E-4D26-93A3-29DCCA8799C2}" srcOrd="0" destOrd="0" presId="urn:microsoft.com/office/officeart/2005/8/layout/default"/>
    <dgm:cxn modelId="{B023FEDB-EF8E-4791-A519-2CA110C5F0FC}" type="presParOf" srcId="{09F89C4A-E3FE-4145-91F6-CCE8D6C5A21F}" destId="{0EC7C35E-BC3D-4798-B581-F350DB06CE22}" srcOrd="1" destOrd="0" presId="urn:microsoft.com/office/officeart/2005/8/layout/default"/>
    <dgm:cxn modelId="{1ACF019A-A7C8-4A31-A1D0-30C576127D5F}" type="presParOf" srcId="{09F89C4A-E3FE-4145-91F6-CCE8D6C5A21F}" destId="{6CDC06AD-D6C7-4517-B19B-A0B557A45D5A}" srcOrd="2" destOrd="0" presId="urn:microsoft.com/office/officeart/2005/8/layout/default"/>
    <dgm:cxn modelId="{E9935C96-7FE6-4F32-A265-5B988FA5AB58}" type="presParOf" srcId="{09F89C4A-E3FE-4145-91F6-CCE8D6C5A21F}" destId="{132A1C18-AD58-4D43-8256-8075F1DFF85D}" srcOrd="3" destOrd="0" presId="urn:microsoft.com/office/officeart/2005/8/layout/default"/>
    <dgm:cxn modelId="{B745801B-18AF-40BB-8F37-A1638B287C5E}" type="presParOf" srcId="{09F89C4A-E3FE-4145-91F6-CCE8D6C5A21F}" destId="{9BD4804F-744B-43E9-B106-458856A96613}" srcOrd="4" destOrd="0" presId="urn:microsoft.com/office/officeart/2005/8/layout/default"/>
    <dgm:cxn modelId="{E823EB58-AD4F-4094-B47B-84B8F15A54F1}" type="presParOf" srcId="{09F89C4A-E3FE-4145-91F6-CCE8D6C5A21F}" destId="{5C57A006-36DA-42CA-BC18-BAB013CE107C}" srcOrd="5" destOrd="0" presId="urn:microsoft.com/office/officeart/2005/8/layout/default"/>
    <dgm:cxn modelId="{5F120C6C-0529-46F0-85FD-641A56B36360}" type="presParOf" srcId="{09F89C4A-E3FE-4145-91F6-CCE8D6C5A21F}" destId="{4242C5EF-3B36-4B5A-A204-39319789B8F6}" srcOrd="6" destOrd="0" presId="urn:microsoft.com/office/officeart/2005/8/layout/default"/>
    <dgm:cxn modelId="{C4A6ACBF-BE83-4FF7-A0C4-713FAE3CB16A}" type="presParOf" srcId="{09F89C4A-E3FE-4145-91F6-CCE8D6C5A21F}" destId="{72AC0841-79BA-405F-9822-9117E165F6ED}" srcOrd="7" destOrd="0" presId="urn:microsoft.com/office/officeart/2005/8/layout/default"/>
    <dgm:cxn modelId="{40669FF2-99A6-4335-A25B-75E2D7686E7F}" type="presParOf" srcId="{09F89C4A-E3FE-4145-91F6-CCE8D6C5A21F}" destId="{AA9AED06-C1A7-4093-8EBF-10764CE6D81C}" srcOrd="8" destOrd="0" presId="urn:microsoft.com/office/officeart/2005/8/layout/default"/>
    <dgm:cxn modelId="{37F37F9E-8297-4218-A15D-2970AFAECD03}" type="presParOf" srcId="{09F89C4A-E3FE-4145-91F6-CCE8D6C5A21F}" destId="{7987059A-E873-4CF9-8317-49064F5503EB}" srcOrd="9" destOrd="0" presId="urn:microsoft.com/office/officeart/2005/8/layout/default"/>
    <dgm:cxn modelId="{3B21AFB2-3A8C-47C4-9D0A-762C1A8896C9}" type="presParOf" srcId="{09F89C4A-E3FE-4145-91F6-CCE8D6C5A21F}" destId="{FAEE82F9-0206-4E7B-B223-F0D9D7208276}" srcOrd="10" destOrd="0" presId="urn:microsoft.com/office/officeart/2005/8/layout/default"/>
    <dgm:cxn modelId="{A6636A42-A4DE-4F2F-B2AD-32627FBB2290}" type="presParOf" srcId="{09F89C4A-E3FE-4145-91F6-CCE8D6C5A21F}" destId="{94A9894E-4C26-4641-BFA5-8F4622483723}" srcOrd="11" destOrd="0" presId="urn:microsoft.com/office/officeart/2005/8/layout/default"/>
    <dgm:cxn modelId="{DB171420-319C-4B5E-B6D7-B04B4AD5B8EE}" type="presParOf" srcId="{09F89C4A-E3FE-4145-91F6-CCE8D6C5A21F}" destId="{980C2036-B8DC-4757-97B0-1B8D381B7F61}" srcOrd="12" destOrd="0" presId="urn:microsoft.com/office/officeart/2005/8/layout/default"/>
    <dgm:cxn modelId="{D740CAFD-E18E-4F8E-9DB0-AE42E1CB9063}" type="presParOf" srcId="{09F89C4A-E3FE-4145-91F6-CCE8D6C5A21F}" destId="{F72E93C4-1B34-4DC9-A10D-4BBF663D24B8}" srcOrd="13" destOrd="0" presId="urn:microsoft.com/office/officeart/2005/8/layout/default"/>
    <dgm:cxn modelId="{0721D610-719B-4C68-8059-234D193577B2}" type="presParOf" srcId="{09F89C4A-E3FE-4145-91F6-CCE8D6C5A21F}" destId="{46FEFE9B-D0D3-4B49-A5C6-EF0C33311ED1}"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73CB03E-F36D-461E-8414-747EDBC7414F}"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2A7BEFEE-ED82-4CCA-9F35-B65A48D71F8D}">
      <dgm:prSet/>
      <dgm:spPr/>
      <dgm:t>
        <a:bodyPr/>
        <a:lstStyle/>
        <a:p>
          <a:r>
            <a:rPr lang="en-GB"/>
            <a:t>Academic confidence is built through preparation and active learning.</a:t>
          </a:r>
          <a:endParaRPr lang="en-US"/>
        </a:p>
      </dgm:t>
    </dgm:pt>
    <dgm:pt modelId="{066A9A40-0B41-4E38-B1C2-60C9ED0B4FAB}" type="parTrans" cxnId="{FE11A32B-ECB3-430F-B38F-C61175AB4527}">
      <dgm:prSet/>
      <dgm:spPr/>
      <dgm:t>
        <a:bodyPr/>
        <a:lstStyle/>
        <a:p>
          <a:endParaRPr lang="en-US"/>
        </a:p>
      </dgm:t>
    </dgm:pt>
    <dgm:pt modelId="{22698EFB-336F-4166-8D2E-30673B93E389}" type="sibTrans" cxnId="{FE11A32B-ECB3-430F-B38F-C61175AB4527}">
      <dgm:prSet/>
      <dgm:spPr/>
      <dgm:t>
        <a:bodyPr/>
        <a:lstStyle/>
        <a:p>
          <a:endParaRPr lang="en-US"/>
        </a:p>
      </dgm:t>
    </dgm:pt>
    <dgm:pt modelId="{1DF56D62-B8EB-4BC1-A4C1-D88A708F7878}">
      <dgm:prSet/>
      <dgm:spPr/>
      <dgm:t>
        <a:bodyPr/>
        <a:lstStyle/>
        <a:p>
          <a:r>
            <a:rPr lang="en-GB" b="1"/>
            <a:t>Effective Strategies:</a:t>
          </a:r>
          <a:endParaRPr lang="en-US"/>
        </a:p>
      </dgm:t>
    </dgm:pt>
    <dgm:pt modelId="{57E27104-638C-436F-9D4D-C7EA0D9CB64B}" type="parTrans" cxnId="{1BBD3B64-3104-4061-B969-28B180F9CAD1}">
      <dgm:prSet/>
      <dgm:spPr/>
      <dgm:t>
        <a:bodyPr/>
        <a:lstStyle/>
        <a:p>
          <a:endParaRPr lang="en-US"/>
        </a:p>
      </dgm:t>
    </dgm:pt>
    <dgm:pt modelId="{1F8E19FB-0AAC-408D-B56B-281A2870B53F}" type="sibTrans" cxnId="{1BBD3B64-3104-4061-B969-28B180F9CAD1}">
      <dgm:prSet/>
      <dgm:spPr/>
      <dgm:t>
        <a:bodyPr/>
        <a:lstStyle/>
        <a:p>
          <a:endParaRPr lang="en-US"/>
        </a:p>
      </dgm:t>
    </dgm:pt>
    <dgm:pt modelId="{350CEF80-9552-43CE-9CCC-3047AD6E55C8}">
      <dgm:prSet/>
      <dgm:spPr/>
      <dgm:t>
        <a:bodyPr/>
        <a:lstStyle/>
        <a:p>
          <a:r>
            <a:rPr lang="en-GB" b="1"/>
            <a:t>Attend Classes Regularly</a:t>
          </a:r>
          <a:endParaRPr lang="en-US"/>
        </a:p>
      </dgm:t>
    </dgm:pt>
    <dgm:pt modelId="{2FF3725D-9047-4E93-98ED-849E5125BF10}" type="parTrans" cxnId="{63A572A5-60EB-43D7-B292-6C5AFB706C14}">
      <dgm:prSet/>
      <dgm:spPr/>
      <dgm:t>
        <a:bodyPr/>
        <a:lstStyle/>
        <a:p>
          <a:endParaRPr lang="en-US"/>
        </a:p>
      </dgm:t>
    </dgm:pt>
    <dgm:pt modelId="{D6814D6C-C5D5-451B-A134-AD08FFDFB60B}" type="sibTrans" cxnId="{63A572A5-60EB-43D7-B292-6C5AFB706C14}">
      <dgm:prSet/>
      <dgm:spPr/>
      <dgm:t>
        <a:bodyPr/>
        <a:lstStyle/>
        <a:p>
          <a:endParaRPr lang="en-US"/>
        </a:p>
      </dgm:t>
    </dgm:pt>
    <dgm:pt modelId="{1B936A6B-8EF4-4207-998E-89FFA9DFFF5C}">
      <dgm:prSet/>
      <dgm:spPr/>
      <dgm:t>
        <a:bodyPr/>
        <a:lstStyle/>
        <a:p>
          <a:r>
            <a:rPr lang="en-GB"/>
            <a:t>Students who attend lectures and seminars consistently usually feel more prepared and engaged.</a:t>
          </a:r>
          <a:endParaRPr lang="en-US"/>
        </a:p>
      </dgm:t>
    </dgm:pt>
    <dgm:pt modelId="{42AE447C-27AA-44FA-AA3B-F891BFB6AE83}" type="parTrans" cxnId="{09CD92FD-6EA9-45AC-8F02-33AF8FBF0A97}">
      <dgm:prSet/>
      <dgm:spPr/>
      <dgm:t>
        <a:bodyPr/>
        <a:lstStyle/>
        <a:p>
          <a:endParaRPr lang="en-US"/>
        </a:p>
      </dgm:t>
    </dgm:pt>
    <dgm:pt modelId="{D4722A8A-9168-4544-A1B8-D3672981F842}" type="sibTrans" cxnId="{09CD92FD-6EA9-45AC-8F02-33AF8FBF0A97}">
      <dgm:prSet/>
      <dgm:spPr/>
      <dgm:t>
        <a:bodyPr/>
        <a:lstStyle/>
        <a:p>
          <a:endParaRPr lang="en-US"/>
        </a:p>
      </dgm:t>
    </dgm:pt>
    <dgm:pt modelId="{10F02AAC-86D2-4224-9658-77888B983FF4}">
      <dgm:prSet/>
      <dgm:spPr/>
      <dgm:t>
        <a:bodyPr/>
        <a:lstStyle/>
        <a:p>
          <a:r>
            <a:rPr lang="en-GB" b="1"/>
            <a:t>Ask Questions</a:t>
          </a:r>
          <a:endParaRPr lang="en-US"/>
        </a:p>
      </dgm:t>
    </dgm:pt>
    <dgm:pt modelId="{603F3BAB-697C-4261-9DFC-3C585B7ED020}" type="parTrans" cxnId="{6DD99AAD-4366-47D6-8309-C9A54B73BFA8}">
      <dgm:prSet/>
      <dgm:spPr/>
      <dgm:t>
        <a:bodyPr/>
        <a:lstStyle/>
        <a:p>
          <a:endParaRPr lang="en-US"/>
        </a:p>
      </dgm:t>
    </dgm:pt>
    <dgm:pt modelId="{975CAF7D-0EA7-4317-BD42-5159F102FD4F}" type="sibTrans" cxnId="{6DD99AAD-4366-47D6-8309-C9A54B73BFA8}">
      <dgm:prSet/>
      <dgm:spPr/>
      <dgm:t>
        <a:bodyPr/>
        <a:lstStyle/>
        <a:p>
          <a:endParaRPr lang="en-US"/>
        </a:p>
      </dgm:t>
    </dgm:pt>
    <dgm:pt modelId="{64C97718-44AF-4117-9211-5EA99CC2DA8D}">
      <dgm:prSet/>
      <dgm:spPr/>
      <dgm:t>
        <a:bodyPr/>
        <a:lstStyle/>
        <a:p>
          <a:r>
            <a:rPr lang="en-GB"/>
            <a:t>Asking questions shows curiosity and willingness to learn, not weakness.</a:t>
          </a:r>
          <a:endParaRPr lang="en-US"/>
        </a:p>
      </dgm:t>
    </dgm:pt>
    <dgm:pt modelId="{DFFEEADF-F4FF-4A95-8342-B9BD92B59332}" type="parTrans" cxnId="{6849BD34-47F7-4D4D-9C17-0EB5CE77C08A}">
      <dgm:prSet/>
      <dgm:spPr/>
      <dgm:t>
        <a:bodyPr/>
        <a:lstStyle/>
        <a:p>
          <a:endParaRPr lang="en-US"/>
        </a:p>
      </dgm:t>
    </dgm:pt>
    <dgm:pt modelId="{BEB9B3D8-019B-4989-8E25-8EB65FF0BF31}" type="sibTrans" cxnId="{6849BD34-47F7-4D4D-9C17-0EB5CE77C08A}">
      <dgm:prSet/>
      <dgm:spPr/>
      <dgm:t>
        <a:bodyPr/>
        <a:lstStyle/>
        <a:p>
          <a:endParaRPr lang="en-US"/>
        </a:p>
      </dgm:t>
    </dgm:pt>
    <dgm:pt modelId="{DC18485B-65C4-40E1-8A2C-9A531CC8373A}">
      <dgm:prSet/>
      <dgm:spPr/>
      <dgm:t>
        <a:bodyPr/>
        <a:lstStyle/>
        <a:p>
          <a:r>
            <a:rPr lang="en-GB" b="1"/>
            <a:t>Use University Support Services</a:t>
          </a:r>
          <a:endParaRPr lang="en-US"/>
        </a:p>
      </dgm:t>
    </dgm:pt>
    <dgm:pt modelId="{3DA19182-B8D6-4051-A6D1-D71A15EFF277}" type="parTrans" cxnId="{877ADF0F-B66D-4DD3-8F7B-64BFF6ADC401}">
      <dgm:prSet/>
      <dgm:spPr/>
      <dgm:t>
        <a:bodyPr/>
        <a:lstStyle/>
        <a:p>
          <a:endParaRPr lang="en-US"/>
        </a:p>
      </dgm:t>
    </dgm:pt>
    <dgm:pt modelId="{3E858193-6068-401E-915A-B2641FC6F169}" type="sibTrans" cxnId="{877ADF0F-B66D-4DD3-8F7B-64BFF6ADC401}">
      <dgm:prSet/>
      <dgm:spPr/>
      <dgm:t>
        <a:bodyPr/>
        <a:lstStyle/>
        <a:p>
          <a:endParaRPr lang="en-US"/>
        </a:p>
      </dgm:t>
    </dgm:pt>
    <dgm:pt modelId="{4F396A62-F066-4A2B-88B0-8E736C22B7A1}">
      <dgm:prSet/>
      <dgm:spPr/>
      <dgm:t>
        <a:bodyPr/>
        <a:lstStyle/>
        <a:p>
          <a:r>
            <a:rPr lang="en-GB" dirty="0"/>
            <a:t>The university provides:</a:t>
          </a:r>
          <a:endParaRPr lang="en-US" dirty="0"/>
        </a:p>
      </dgm:t>
    </dgm:pt>
    <dgm:pt modelId="{80BFA9A8-8013-4878-B76C-B8EDA0B5113D}" type="parTrans" cxnId="{40DF29EC-E603-4D58-A0A7-374E6E7B3B4C}">
      <dgm:prSet/>
      <dgm:spPr/>
      <dgm:t>
        <a:bodyPr/>
        <a:lstStyle/>
        <a:p>
          <a:endParaRPr lang="en-US"/>
        </a:p>
      </dgm:t>
    </dgm:pt>
    <dgm:pt modelId="{1C4FD7FE-5FA7-40E7-9DD3-21F327768092}" type="sibTrans" cxnId="{40DF29EC-E603-4D58-A0A7-374E6E7B3B4C}">
      <dgm:prSet/>
      <dgm:spPr/>
      <dgm:t>
        <a:bodyPr/>
        <a:lstStyle/>
        <a:p>
          <a:endParaRPr lang="en-US"/>
        </a:p>
      </dgm:t>
    </dgm:pt>
    <dgm:pt modelId="{4394783F-A42C-466B-9164-1F731D6F523E}">
      <dgm:prSet/>
      <dgm:spPr/>
      <dgm:t>
        <a:bodyPr/>
        <a:lstStyle/>
        <a:p>
          <a:r>
            <a:rPr lang="en-GB"/>
            <a:t>Academic writing support</a:t>
          </a:r>
          <a:endParaRPr lang="en-US"/>
        </a:p>
      </dgm:t>
    </dgm:pt>
    <dgm:pt modelId="{CFE09265-0252-4473-9A1A-5F35FDE3B150}" type="parTrans" cxnId="{6B63D6F2-83AD-43A1-826D-62A40925C868}">
      <dgm:prSet/>
      <dgm:spPr/>
      <dgm:t>
        <a:bodyPr/>
        <a:lstStyle/>
        <a:p>
          <a:endParaRPr lang="en-US"/>
        </a:p>
      </dgm:t>
    </dgm:pt>
    <dgm:pt modelId="{CDDFD050-A6AC-48C4-A914-104925ED26D5}" type="sibTrans" cxnId="{6B63D6F2-83AD-43A1-826D-62A40925C868}">
      <dgm:prSet/>
      <dgm:spPr/>
      <dgm:t>
        <a:bodyPr/>
        <a:lstStyle/>
        <a:p>
          <a:endParaRPr lang="en-US"/>
        </a:p>
      </dgm:t>
    </dgm:pt>
    <dgm:pt modelId="{83D81103-C84B-4BB7-8B03-077BFB839E47}">
      <dgm:prSet/>
      <dgm:spPr/>
      <dgm:t>
        <a:bodyPr/>
        <a:lstStyle/>
        <a:p>
          <a:r>
            <a:rPr lang="en-GB"/>
            <a:t>Study skills workshops</a:t>
          </a:r>
          <a:endParaRPr lang="en-US"/>
        </a:p>
      </dgm:t>
    </dgm:pt>
    <dgm:pt modelId="{87E23B62-3BFD-4D43-8750-0AFAD09458F9}" type="parTrans" cxnId="{908A45CE-E66B-4521-B4CB-454BE9AE9341}">
      <dgm:prSet/>
      <dgm:spPr/>
      <dgm:t>
        <a:bodyPr/>
        <a:lstStyle/>
        <a:p>
          <a:endParaRPr lang="en-US"/>
        </a:p>
      </dgm:t>
    </dgm:pt>
    <dgm:pt modelId="{F6BE1A24-C771-4402-9756-3157AAAB4CFF}" type="sibTrans" cxnId="{908A45CE-E66B-4521-B4CB-454BE9AE9341}">
      <dgm:prSet/>
      <dgm:spPr/>
      <dgm:t>
        <a:bodyPr/>
        <a:lstStyle/>
        <a:p>
          <a:endParaRPr lang="en-US"/>
        </a:p>
      </dgm:t>
    </dgm:pt>
    <dgm:pt modelId="{9F46CBCF-7316-4033-A278-020415FA8368}">
      <dgm:prSet/>
      <dgm:spPr/>
      <dgm:t>
        <a:bodyPr/>
        <a:lstStyle/>
        <a:p>
          <a:r>
            <a:rPr lang="en-GB"/>
            <a:t>Counselling services</a:t>
          </a:r>
          <a:endParaRPr lang="en-US"/>
        </a:p>
      </dgm:t>
    </dgm:pt>
    <dgm:pt modelId="{B18F6AEB-1D2B-434C-A3E5-01D91F770F7B}" type="parTrans" cxnId="{DB1E5232-4532-49B6-9BC4-03A32E48A250}">
      <dgm:prSet/>
      <dgm:spPr/>
      <dgm:t>
        <a:bodyPr/>
        <a:lstStyle/>
        <a:p>
          <a:endParaRPr lang="en-US"/>
        </a:p>
      </dgm:t>
    </dgm:pt>
    <dgm:pt modelId="{AF580FA2-6F5C-484F-8302-169169508F58}" type="sibTrans" cxnId="{DB1E5232-4532-49B6-9BC4-03A32E48A250}">
      <dgm:prSet/>
      <dgm:spPr/>
      <dgm:t>
        <a:bodyPr/>
        <a:lstStyle/>
        <a:p>
          <a:endParaRPr lang="en-US"/>
        </a:p>
      </dgm:t>
    </dgm:pt>
    <dgm:pt modelId="{60A42529-8290-468E-8BE8-74BF327B290D}">
      <dgm:prSet/>
      <dgm:spPr/>
      <dgm:t>
        <a:bodyPr/>
        <a:lstStyle/>
        <a:p>
          <a:r>
            <a:rPr lang="en-GB"/>
            <a:t>Career advice</a:t>
          </a:r>
          <a:endParaRPr lang="en-US"/>
        </a:p>
      </dgm:t>
    </dgm:pt>
    <dgm:pt modelId="{759E67B9-7A25-47CA-B68F-2D11FFE6F523}" type="parTrans" cxnId="{C7688C79-559F-4B12-A5AF-CD6192E4C5C5}">
      <dgm:prSet/>
      <dgm:spPr/>
      <dgm:t>
        <a:bodyPr/>
        <a:lstStyle/>
        <a:p>
          <a:endParaRPr lang="en-US"/>
        </a:p>
      </dgm:t>
    </dgm:pt>
    <dgm:pt modelId="{934498C8-5878-4885-8287-549DE1F13761}" type="sibTrans" cxnId="{C7688C79-559F-4B12-A5AF-CD6192E4C5C5}">
      <dgm:prSet/>
      <dgm:spPr/>
      <dgm:t>
        <a:bodyPr/>
        <a:lstStyle/>
        <a:p>
          <a:endParaRPr lang="en-US"/>
        </a:p>
      </dgm:t>
    </dgm:pt>
    <dgm:pt modelId="{65F0102B-CBA7-4A6A-BF9D-54F26F02BB6F}">
      <dgm:prSet/>
      <dgm:spPr/>
      <dgm:t>
        <a:bodyPr/>
        <a:lstStyle/>
        <a:p>
          <a:r>
            <a:rPr lang="en-GB"/>
            <a:t>Seeking help is a strength, not a failure.</a:t>
          </a:r>
          <a:endParaRPr lang="en-US"/>
        </a:p>
      </dgm:t>
    </dgm:pt>
    <dgm:pt modelId="{87C62B79-5406-452A-BB29-205C8A7C0BF2}" type="parTrans" cxnId="{AF43F5F9-EA2C-47C7-A47A-E74C9F5EC5AF}">
      <dgm:prSet/>
      <dgm:spPr/>
      <dgm:t>
        <a:bodyPr/>
        <a:lstStyle/>
        <a:p>
          <a:endParaRPr lang="en-US"/>
        </a:p>
      </dgm:t>
    </dgm:pt>
    <dgm:pt modelId="{07F1CA07-3DFD-4797-8921-859423B55509}" type="sibTrans" cxnId="{AF43F5F9-EA2C-47C7-A47A-E74C9F5EC5AF}">
      <dgm:prSet/>
      <dgm:spPr/>
      <dgm:t>
        <a:bodyPr/>
        <a:lstStyle/>
        <a:p>
          <a:endParaRPr lang="en-US"/>
        </a:p>
      </dgm:t>
    </dgm:pt>
    <dgm:pt modelId="{04647BCE-2B19-47FF-B063-531BEBD9B771}">
      <dgm:prSet/>
      <dgm:spPr/>
      <dgm:t>
        <a:bodyPr/>
        <a:lstStyle/>
        <a:p>
          <a:r>
            <a:rPr lang="en-GB" b="1"/>
            <a:t>Stay Organised</a:t>
          </a:r>
          <a:endParaRPr lang="en-US"/>
        </a:p>
      </dgm:t>
    </dgm:pt>
    <dgm:pt modelId="{BD2CD635-0ED0-4E00-A567-621DF33622B0}" type="parTrans" cxnId="{B1027114-F2DB-46A8-A986-A1C9DD89AFC7}">
      <dgm:prSet/>
      <dgm:spPr/>
      <dgm:t>
        <a:bodyPr/>
        <a:lstStyle/>
        <a:p>
          <a:endParaRPr lang="en-US"/>
        </a:p>
      </dgm:t>
    </dgm:pt>
    <dgm:pt modelId="{92549F13-5BD6-4462-AECC-B9ADB92E130F}" type="sibTrans" cxnId="{B1027114-F2DB-46A8-A986-A1C9DD89AFC7}">
      <dgm:prSet/>
      <dgm:spPr/>
      <dgm:t>
        <a:bodyPr/>
        <a:lstStyle/>
        <a:p>
          <a:endParaRPr lang="en-US"/>
        </a:p>
      </dgm:t>
    </dgm:pt>
    <dgm:pt modelId="{4B955388-DD79-4819-A695-E70770486969}">
      <dgm:prSet/>
      <dgm:spPr/>
      <dgm:t>
        <a:bodyPr/>
        <a:lstStyle/>
        <a:p>
          <a:r>
            <a:rPr lang="en-GB"/>
            <a:t>Using calendars, planners, or study schedules can reduce stress and improve confidence.</a:t>
          </a:r>
          <a:endParaRPr lang="en-US"/>
        </a:p>
      </dgm:t>
    </dgm:pt>
    <dgm:pt modelId="{5B7970CC-A89B-4B7D-AB45-773B13BF2877}" type="parTrans" cxnId="{329F0A2E-9D34-4D73-ADE9-B6C6292D2C2D}">
      <dgm:prSet/>
      <dgm:spPr/>
      <dgm:t>
        <a:bodyPr/>
        <a:lstStyle/>
        <a:p>
          <a:endParaRPr lang="en-US"/>
        </a:p>
      </dgm:t>
    </dgm:pt>
    <dgm:pt modelId="{6859B5BD-5A7E-4C7A-954E-8A79809643FF}" type="sibTrans" cxnId="{329F0A2E-9D34-4D73-ADE9-B6C6292D2C2D}">
      <dgm:prSet/>
      <dgm:spPr/>
      <dgm:t>
        <a:bodyPr/>
        <a:lstStyle/>
        <a:p>
          <a:endParaRPr lang="en-US"/>
        </a:p>
      </dgm:t>
    </dgm:pt>
    <dgm:pt modelId="{2CD6C093-6A5C-4632-AD1D-2F28D60E6427}" type="pres">
      <dgm:prSet presAssocID="{D73CB03E-F36D-461E-8414-747EDBC7414F}" presName="diagram" presStyleCnt="0">
        <dgm:presLayoutVars>
          <dgm:dir/>
          <dgm:resizeHandles val="exact"/>
        </dgm:presLayoutVars>
      </dgm:prSet>
      <dgm:spPr/>
    </dgm:pt>
    <dgm:pt modelId="{AFE70BC5-5258-4CDA-8DCD-38D21746965A}" type="pres">
      <dgm:prSet presAssocID="{2A7BEFEE-ED82-4CCA-9F35-B65A48D71F8D}" presName="node" presStyleLbl="node1" presStyleIdx="0" presStyleCnt="15">
        <dgm:presLayoutVars>
          <dgm:bulletEnabled val="1"/>
        </dgm:presLayoutVars>
      </dgm:prSet>
      <dgm:spPr/>
    </dgm:pt>
    <dgm:pt modelId="{5317CCAD-5299-442D-8D03-7CF8456E4B4C}" type="pres">
      <dgm:prSet presAssocID="{22698EFB-336F-4166-8D2E-30673B93E389}" presName="sibTrans" presStyleCnt="0"/>
      <dgm:spPr/>
    </dgm:pt>
    <dgm:pt modelId="{B59C0C12-52D9-4ED2-9B41-C75F96B73EB4}" type="pres">
      <dgm:prSet presAssocID="{1DF56D62-B8EB-4BC1-A4C1-D88A708F7878}" presName="node" presStyleLbl="node1" presStyleIdx="1" presStyleCnt="15">
        <dgm:presLayoutVars>
          <dgm:bulletEnabled val="1"/>
        </dgm:presLayoutVars>
      </dgm:prSet>
      <dgm:spPr/>
    </dgm:pt>
    <dgm:pt modelId="{5CF7214B-490D-4931-97CB-953FC45437D9}" type="pres">
      <dgm:prSet presAssocID="{1F8E19FB-0AAC-408D-B56B-281A2870B53F}" presName="sibTrans" presStyleCnt="0"/>
      <dgm:spPr/>
    </dgm:pt>
    <dgm:pt modelId="{69C13B99-3C96-44DF-8E48-D97C1F1C90A8}" type="pres">
      <dgm:prSet presAssocID="{350CEF80-9552-43CE-9CCC-3047AD6E55C8}" presName="node" presStyleLbl="node1" presStyleIdx="2" presStyleCnt="15">
        <dgm:presLayoutVars>
          <dgm:bulletEnabled val="1"/>
        </dgm:presLayoutVars>
      </dgm:prSet>
      <dgm:spPr/>
    </dgm:pt>
    <dgm:pt modelId="{7B48CFB4-E189-459E-95C5-85D4B33429CC}" type="pres">
      <dgm:prSet presAssocID="{D6814D6C-C5D5-451B-A134-AD08FFDFB60B}" presName="sibTrans" presStyleCnt="0"/>
      <dgm:spPr/>
    </dgm:pt>
    <dgm:pt modelId="{32A4FE6E-9490-42D6-B40E-D10D1AF19259}" type="pres">
      <dgm:prSet presAssocID="{1B936A6B-8EF4-4207-998E-89FFA9DFFF5C}" presName="node" presStyleLbl="node1" presStyleIdx="3" presStyleCnt="15">
        <dgm:presLayoutVars>
          <dgm:bulletEnabled val="1"/>
        </dgm:presLayoutVars>
      </dgm:prSet>
      <dgm:spPr/>
    </dgm:pt>
    <dgm:pt modelId="{08311904-153D-4898-BF89-9A7A6703C38F}" type="pres">
      <dgm:prSet presAssocID="{D4722A8A-9168-4544-A1B8-D3672981F842}" presName="sibTrans" presStyleCnt="0"/>
      <dgm:spPr/>
    </dgm:pt>
    <dgm:pt modelId="{02CBE4D9-1DAF-4910-B003-CADB831D85B6}" type="pres">
      <dgm:prSet presAssocID="{10F02AAC-86D2-4224-9658-77888B983FF4}" presName="node" presStyleLbl="node1" presStyleIdx="4" presStyleCnt="15">
        <dgm:presLayoutVars>
          <dgm:bulletEnabled val="1"/>
        </dgm:presLayoutVars>
      </dgm:prSet>
      <dgm:spPr/>
    </dgm:pt>
    <dgm:pt modelId="{E2D3DA71-D796-48A1-BA65-372EDA6F7053}" type="pres">
      <dgm:prSet presAssocID="{975CAF7D-0EA7-4317-BD42-5159F102FD4F}" presName="sibTrans" presStyleCnt="0"/>
      <dgm:spPr/>
    </dgm:pt>
    <dgm:pt modelId="{BF846444-6DAA-44B7-98C0-2BE679AD7575}" type="pres">
      <dgm:prSet presAssocID="{64C97718-44AF-4117-9211-5EA99CC2DA8D}" presName="node" presStyleLbl="node1" presStyleIdx="5" presStyleCnt="15">
        <dgm:presLayoutVars>
          <dgm:bulletEnabled val="1"/>
        </dgm:presLayoutVars>
      </dgm:prSet>
      <dgm:spPr/>
    </dgm:pt>
    <dgm:pt modelId="{363D2FB8-8B1A-4E96-AC26-4C4F50A5F2BF}" type="pres">
      <dgm:prSet presAssocID="{BEB9B3D8-019B-4989-8E25-8EB65FF0BF31}" presName="sibTrans" presStyleCnt="0"/>
      <dgm:spPr/>
    </dgm:pt>
    <dgm:pt modelId="{5E9C3816-2388-4998-8AE8-E9237F849D94}" type="pres">
      <dgm:prSet presAssocID="{DC18485B-65C4-40E1-8A2C-9A531CC8373A}" presName="node" presStyleLbl="node1" presStyleIdx="6" presStyleCnt="15">
        <dgm:presLayoutVars>
          <dgm:bulletEnabled val="1"/>
        </dgm:presLayoutVars>
      </dgm:prSet>
      <dgm:spPr/>
    </dgm:pt>
    <dgm:pt modelId="{7CBAD3D2-3F51-4D9D-A98A-3D7BA2F47EF7}" type="pres">
      <dgm:prSet presAssocID="{3E858193-6068-401E-915A-B2641FC6F169}" presName="sibTrans" presStyleCnt="0"/>
      <dgm:spPr/>
    </dgm:pt>
    <dgm:pt modelId="{5EDD8A09-4D14-47F2-B9E5-674A0F7024C0}" type="pres">
      <dgm:prSet presAssocID="{4F396A62-F066-4A2B-88B0-8E736C22B7A1}" presName="node" presStyleLbl="node1" presStyleIdx="7" presStyleCnt="15">
        <dgm:presLayoutVars>
          <dgm:bulletEnabled val="1"/>
        </dgm:presLayoutVars>
      </dgm:prSet>
      <dgm:spPr/>
    </dgm:pt>
    <dgm:pt modelId="{5A57AE5F-DACE-42F0-80EF-83471DE418FB}" type="pres">
      <dgm:prSet presAssocID="{1C4FD7FE-5FA7-40E7-9DD3-21F327768092}" presName="sibTrans" presStyleCnt="0"/>
      <dgm:spPr/>
    </dgm:pt>
    <dgm:pt modelId="{7C61F78E-6CB4-4CB0-B373-1B6EEA4AF97B}" type="pres">
      <dgm:prSet presAssocID="{4394783F-A42C-466B-9164-1F731D6F523E}" presName="node" presStyleLbl="node1" presStyleIdx="8" presStyleCnt="15">
        <dgm:presLayoutVars>
          <dgm:bulletEnabled val="1"/>
        </dgm:presLayoutVars>
      </dgm:prSet>
      <dgm:spPr/>
    </dgm:pt>
    <dgm:pt modelId="{7E9C1B36-990B-4FB2-93E3-6A196BFE0D9A}" type="pres">
      <dgm:prSet presAssocID="{CDDFD050-A6AC-48C4-A914-104925ED26D5}" presName="sibTrans" presStyleCnt="0"/>
      <dgm:spPr/>
    </dgm:pt>
    <dgm:pt modelId="{E437DF01-D5FA-4034-988A-A68AE0ED93F7}" type="pres">
      <dgm:prSet presAssocID="{83D81103-C84B-4BB7-8B03-077BFB839E47}" presName="node" presStyleLbl="node1" presStyleIdx="9" presStyleCnt="15">
        <dgm:presLayoutVars>
          <dgm:bulletEnabled val="1"/>
        </dgm:presLayoutVars>
      </dgm:prSet>
      <dgm:spPr/>
    </dgm:pt>
    <dgm:pt modelId="{A84729D5-7D04-48C0-A881-441A1AF5C216}" type="pres">
      <dgm:prSet presAssocID="{F6BE1A24-C771-4402-9756-3157AAAB4CFF}" presName="sibTrans" presStyleCnt="0"/>
      <dgm:spPr/>
    </dgm:pt>
    <dgm:pt modelId="{A783A332-DE8E-4C3E-B11A-18690AA44A76}" type="pres">
      <dgm:prSet presAssocID="{9F46CBCF-7316-4033-A278-020415FA8368}" presName="node" presStyleLbl="node1" presStyleIdx="10" presStyleCnt="15">
        <dgm:presLayoutVars>
          <dgm:bulletEnabled val="1"/>
        </dgm:presLayoutVars>
      </dgm:prSet>
      <dgm:spPr/>
    </dgm:pt>
    <dgm:pt modelId="{449296EF-3159-4AEE-BF48-AE17B2DF0361}" type="pres">
      <dgm:prSet presAssocID="{AF580FA2-6F5C-484F-8302-169169508F58}" presName="sibTrans" presStyleCnt="0"/>
      <dgm:spPr/>
    </dgm:pt>
    <dgm:pt modelId="{2DFCA6E7-2EA6-4C6C-ADA3-7B3AD88A0F0A}" type="pres">
      <dgm:prSet presAssocID="{60A42529-8290-468E-8BE8-74BF327B290D}" presName="node" presStyleLbl="node1" presStyleIdx="11" presStyleCnt="15">
        <dgm:presLayoutVars>
          <dgm:bulletEnabled val="1"/>
        </dgm:presLayoutVars>
      </dgm:prSet>
      <dgm:spPr/>
    </dgm:pt>
    <dgm:pt modelId="{FE67C4AB-AE8E-4C13-B761-3CD0E9328025}" type="pres">
      <dgm:prSet presAssocID="{934498C8-5878-4885-8287-549DE1F13761}" presName="sibTrans" presStyleCnt="0"/>
      <dgm:spPr/>
    </dgm:pt>
    <dgm:pt modelId="{7E642752-3D69-4753-9B0D-29B583F789B1}" type="pres">
      <dgm:prSet presAssocID="{65F0102B-CBA7-4A6A-BF9D-54F26F02BB6F}" presName="node" presStyleLbl="node1" presStyleIdx="12" presStyleCnt="15">
        <dgm:presLayoutVars>
          <dgm:bulletEnabled val="1"/>
        </dgm:presLayoutVars>
      </dgm:prSet>
      <dgm:spPr/>
    </dgm:pt>
    <dgm:pt modelId="{F0B0D430-D3E7-4815-BA56-7C7AAD241DDD}" type="pres">
      <dgm:prSet presAssocID="{07F1CA07-3DFD-4797-8921-859423B55509}" presName="sibTrans" presStyleCnt="0"/>
      <dgm:spPr/>
    </dgm:pt>
    <dgm:pt modelId="{FFB5EEC7-0143-4084-888C-11E2DFF2E108}" type="pres">
      <dgm:prSet presAssocID="{04647BCE-2B19-47FF-B063-531BEBD9B771}" presName="node" presStyleLbl="node1" presStyleIdx="13" presStyleCnt="15">
        <dgm:presLayoutVars>
          <dgm:bulletEnabled val="1"/>
        </dgm:presLayoutVars>
      </dgm:prSet>
      <dgm:spPr/>
    </dgm:pt>
    <dgm:pt modelId="{CDEEC4EC-4BDB-4151-AEEC-D63EAE9A6C14}" type="pres">
      <dgm:prSet presAssocID="{92549F13-5BD6-4462-AECC-B9ADB92E130F}" presName="sibTrans" presStyleCnt="0"/>
      <dgm:spPr/>
    </dgm:pt>
    <dgm:pt modelId="{EFF1DF84-4563-4879-9781-C0C78A2B735B}" type="pres">
      <dgm:prSet presAssocID="{4B955388-DD79-4819-A695-E70770486969}" presName="node" presStyleLbl="node1" presStyleIdx="14" presStyleCnt="15">
        <dgm:presLayoutVars>
          <dgm:bulletEnabled val="1"/>
        </dgm:presLayoutVars>
      </dgm:prSet>
      <dgm:spPr/>
    </dgm:pt>
  </dgm:ptLst>
  <dgm:cxnLst>
    <dgm:cxn modelId="{32C66B02-5BAF-45E4-AF65-0FE5C0757B98}" type="presOf" srcId="{D73CB03E-F36D-461E-8414-747EDBC7414F}" destId="{2CD6C093-6A5C-4632-AD1D-2F28D60E6427}" srcOrd="0" destOrd="0" presId="urn:microsoft.com/office/officeart/2005/8/layout/default"/>
    <dgm:cxn modelId="{877ADF0F-B66D-4DD3-8F7B-64BFF6ADC401}" srcId="{D73CB03E-F36D-461E-8414-747EDBC7414F}" destId="{DC18485B-65C4-40E1-8A2C-9A531CC8373A}" srcOrd="6" destOrd="0" parTransId="{3DA19182-B8D6-4051-A6D1-D71A15EFF277}" sibTransId="{3E858193-6068-401E-915A-B2641FC6F169}"/>
    <dgm:cxn modelId="{BACA4511-450B-4368-B4DF-71DD1E988431}" type="presOf" srcId="{350CEF80-9552-43CE-9CCC-3047AD6E55C8}" destId="{69C13B99-3C96-44DF-8E48-D97C1F1C90A8}" srcOrd="0" destOrd="0" presId="urn:microsoft.com/office/officeart/2005/8/layout/default"/>
    <dgm:cxn modelId="{B1027114-F2DB-46A8-A986-A1C9DD89AFC7}" srcId="{D73CB03E-F36D-461E-8414-747EDBC7414F}" destId="{04647BCE-2B19-47FF-B063-531BEBD9B771}" srcOrd="13" destOrd="0" parTransId="{BD2CD635-0ED0-4E00-A567-621DF33622B0}" sibTransId="{92549F13-5BD6-4462-AECC-B9ADB92E130F}"/>
    <dgm:cxn modelId="{6E58F421-475F-4F59-95BD-79CC2DEB1F35}" type="presOf" srcId="{4394783F-A42C-466B-9164-1F731D6F523E}" destId="{7C61F78E-6CB4-4CB0-B373-1B6EEA4AF97B}" srcOrd="0" destOrd="0" presId="urn:microsoft.com/office/officeart/2005/8/layout/default"/>
    <dgm:cxn modelId="{FE11A32B-ECB3-430F-B38F-C61175AB4527}" srcId="{D73CB03E-F36D-461E-8414-747EDBC7414F}" destId="{2A7BEFEE-ED82-4CCA-9F35-B65A48D71F8D}" srcOrd="0" destOrd="0" parTransId="{066A9A40-0B41-4E38-B1C2-60C9ED0B4FAB}" sibTransId="{22698EFB-336F-4166-8D2E-30673B93E389}"/>
    <dgm:cxn modelId="{329F0A2E-9D34-4D73-ADE9-B6C6292D2C2D}" srcId="{D73CB03E-F36D-461E-8414-747EDBC7414F}" destId="{4B955388-DD79-4819-A695-E70770486969}" srcOrd="14" destOrd="0" parTransId="{5B7970CC-A89B-4B7D-AB45-773B13BF2877}" sibTransId="{6859B5BD-5A7E-4C7A-954E-8A79809643FF}"/>
    <dgm:cxn modelId="{DB1E5232-4532-49B6-9BC4-03A32E48A250}" srcId="{D73CB03E-F36D-461E-8414-747EDBC7414F}" destId="{9F46CBCF-7316-4033-A278-020415FA8368}" srcOrd="10" destOrd="0" parTransId="{B18F6AEB-1D2B-434C-A3E5-01D91F770F7B}" sibTransId="{AF580FA2-6F5C-484F-8302-169169508F58}"/>
    <dgm:cxn modelId="{6849BD34-47F7-4D4D-9C17-0EB5CE77C08A}" srcId="{D73CB03E-F36D-461E-8414-747EDBC7414F}" destId="{64C97718-44AF-4117-9211-5EA99CC2DA8D}" srcOrd="5" destOrd="0" parTransId="{DFFEEADF-F4FF-4A95-8342-B9BD92B59332}" sibTransId="{BEB9B3D8-019B-4989-8E25-8EB65FF0BF31}"/>
    <dgm:cxn modelId="{95705E3F-7194-4885-9660-9CF243D13190}" type="presOf" srcId="{1DF56D62-B8EB-4BC1-A4C1-D88A708F7878}" destId="{B59C0C12-52D9-4ED2-9B41-C75F96B73EB4}" srcOrd="0" destOrd="0" presId="urn:microsoft.com/office/officeart/2005/8/layout/default"/>
    <dgm:cxn modelId="{1BBD3B64-3104-4061-B969-28B180F9CAD1}" srcId="{D73CB03E-F36D-461E-8414-747EDBC7414F}" destId="{1DF56D62-B8EB-4BC1-A4C1-D88A708F7878}" srcOrd="1" destOrd="0" parTransId="{57E27104-638C-436F-9D4D-C7EA0D9CB64B}" sibTransId="{1F8E19FB-0AAC-408D-B56B-281A2870B53F}"/>
    <dgm:cxn modelId="{BD989F66-AD23-43D8-AA0B-9E5E19735841}" type="presOf" srcId="{60A42529-8290-468E-8BE8-74BF327B290D}" destId="{2DFCA6E7-2EA6-4C6C-ADA3-7B3AD88A0F0A}" srcOrd="0" destOrd="0" presId="urn:microsoft.com/office/officeart/2005/8/layout/default"/>
    <dgm:cxn modelId="{21FBA14A-14A6-48C0-B577-F7E5F988D31C}" type="presOf" srcId="{65F0102B-CBA7-4A6A-BF9D-54F26F02BB6F}" destId="{7E642752-3D69-4753-9B0D-29B583F789B1}" srcOrd="0" destOrd="0" presId="urn:microsoft.com/office/officeart/2005/8/layout/default"/>
    <dgm:cxn modelId="{C7688C79-559F-4B12-A5AF-CD6192E4C5C5}" srcId="{D73CB03E-F36D-461E-8414-747EDBC7414F}" destId="{60A42529-8290-468E-8BE8-74BF327B290D}" srcOrd="11" destOrd="0" parTransId="{759E67B9-7A25-47CA-B68F-2D11FFE6F523}" sibTransId="{934498C8-5878-4885-8287-549DE1F13761}"/>
    <dgm:cxn modelId="{EE949F7A-B4EF-40F0-AA85-CF812F5233AE}" type="presOf" srcId="{1B936A6B-8EF4-4207-998E-89FFA9DFFF5C}" destId="{32A4FE6E-9490-42D6-B40E-D10D1AF19259}" srcOrd="0" destOrd="0" presId="urn:microsoft.com/office/officeart/2005/8/layout/default"/>
    <dgm:cxn modelId="{9A7F5388-4842-410C-8252-BEA4303ED13F}" type="presOf" srcId="{2A7BEFEE-ED82-4CCA-9F35-B65A48D71F8D}" destId="{AFE70BC5-5258-4CDA-8DCD-38D21746965A}" srcOrd="0" destOrd="0" presId="urn:microsoft.com/office/officeart/2005/8/layout/default"/>
    <dgm:cxn modelId="{B5DBF689-A458-4A2A-B725-BD2D24BC8178}" type="presOf" srcId="{10F02AAC-86D2-4224-9658-77888B983FF4}" destId="{02CBE4D9-1DAF-4910-B003-CADB831D85B6}" srcOrd="0" destOrd="0" presId="urn:microsoft.com/office/officeart/2005/8/layout/default"/>
    <dgm:cxn modelId="{906B6590-0950-449F-BF49-312C32E51069}" type="presOf" srcId="{DC18485B-65C4-40E1-8A2C-9A531CC8373A}" destId="{5E9C3816-2388-4998-8AE8-E9237F849D94}" srcOrd="0" destOrd="0" presId="urn:microsoft.com/office/officeart/2005/8/layout/default"/>
    <dgm:cxn modelId="{0205E095-E6A2-4F78-B172-409C3E7BE418}" type="presOf" srcId="{04647BCE-2B19-47FF-B063-531BEBD9B771}" destId="{FFB5EEC7-0143-4084-888C-11E2DFF2E108}" srcOrd="0" destOrd="0" presId="urn:microsoft.com/office/officeart/2005/8/layout/default"/>
    <dgm:cxn modelId="{63A572A5-60EB-43D7-B292-6C5AFB706C14}" srcId="{D73CB03E-F36D-461E-8414-747EDBC7414F}" destId="{350CEF80-9552-43CE-9CCC-3047AD6E55C8}" srcOrd="2" destOrd="0" parTransId="{2FF3725D-9047-4E93-98ED-849E5125BF10}" sibTransId="{D6814D6C-C5D5-451B-A134-AD08FFDFB60B}"/>
    <dgm:cxn modelId="{6DD99AAD-4366-47D6-8309-C9A54B73BFA8}" srcId="{D73CB03E-F36D-461E-8414-747EDBC7414F}" destId="{10F02AAC-86D2-4224-9658-77888B983FF4}" srcOrd="4" destOrd="0" parTransId="{603F3BAB-697C-4261-9DFC-3C585B7ED020}" sibTransId="{975CAF7D-0EA7-4317-BD42-5159F102FD4F}"/>
    <dgm:cxn modelId="{FAEC7FC1-9AF8-407D-9B47-7531728A8E33}" type="presOf" srcId="{83D81103-C84B-4BB7-8B03-077BFB839E47}" destId="{E437DF01-D5FA-4034-988A-A68AE0ED93F7}" srcOrd="0" destOrd="0" presId="urn:microsoft.com/office/officeart/2005/8/layout/default"/>
    <dgm:cxn modelId="{CD8690C4-83D1-4A96-BD8F-6A3260E8499F}" type="presOf" srcId="{64C97718-44AF-4117-9211-5EA99CC2DA8D}" destId="{BF846444-6DAA-44B7-98C0-2BE679AD7575}" srcOrd="0" destOrd="0" presId="urn:microsoft.com/office/officeart/2005/8/layout/default"/>
    <dgm:cxn modelId="{908A45CE-E66B-4521-B4CB-454BE9AE9341}" srcId="{D73CB03E-F36D-461E-8414-747EDBC7414F}" destId="{83D81103-C84B-4BB7-8B03-077BFB839E47}" srcOrd="9" destOrd="0" parTransId="{87E23B62-3BFD-4D43-8750-0AFAD09458F9}" sibTransId="{F6BE1A24-C771-4402-9756-3157AAAB4CFF}"/>
    <dgm:cxn modelId="{8B5C99E6-4CC9-495F-96E0-0243596578C5}" type="presOf" srcId="{4B955388-DD79-4819-A695-E70770486969}" destId="{EFF1DF84-4563-4879-9781-C0C78A2B735B}" srcOrd="0" destOrd="0" presId="urn:microsoft.com/office/officeart/2005/8/layout/default"/>
    <dgm:cxn modelId="{40DF29EC-E603-4D58-A0A7-374E6E7B3B4C}" srcId="{D73CB03E-F36D-461E-8414-747EDBC7414F}" destId="{4F396A62-F066-4A2B-88B0-8E736C22B7A1}" srcOrd="7" destOrd="0" parTransId="{80BFA9A8-8013-4878-B76C-B8EDA0B5113D}" sibTransId="{1C4FD7FE-5FA7-40E7-9DD3-21F327768092}"/>
    <dgm:cxn modelId="{6B63D6F2-83AD-43A1-826D-62A40925C868}" srcId="{D73CB03E-F36D-461E-8414-747EDBC7414F}" destId="{4394783F-A42C-466B-9164-1F731D6F523E}" srcOrd="8" destOrd="0" parTransId="{CFE09265-0252-4473-9A1A-5F35FDE3B150}" sibTransId="{CDDFD050-A6AC-48C4-A914-104925ED26D5}"/>
    <dgm:cxn modelId="{0F5FA9F7-ED84-431F-9C04-7CEC4E1ED60B}" type="presOf" srcId="{9F46CBCF-7316-4033-A278-020415FA8368}" destId="{A783A332-DE8E-4C3E-B11A-18690AA44A76}" srcOrd="0" destOrd="0" presId="urn:microsoft.com/office/officeart/2005/8/layout/default"/>
    <dgm:cxn modelId="{AF43F5F9-EA2C-47C7-A47A-E74C9F5EC5AF}" srcId="{D73CB03E-F36D-461E-8414-747EDBC7414F}" destId="{65F0102B-CBA7-4A6A-BF9D-54F26F02BB6F}" srcOrd="12" destOrd="0" parTransId="{87C62B79-5406-452A-BB29-205C8A7C0BF2}" sibTransId="{07F1CA07-3DFD-4797-8921-859423B55509}"/>
    <dgm:cxn modelId="{09CD92FD-6EA9-45AC-8F02-33AF8FBF0A97}" srcId="{D73CB03E-F36D-461E-8414-747EDBC7414F}" destId="{1B936A6B-8EF4-4207-998E-89FFA9DFFF5C}" srcOrd="3" destOrd="0" parTransId="{42AE447C-27AA-44FA-AA3B-F891BFB6AE83}" sibTransId="{D4722A8A-9168-4544-A1B8-D3672981F842}"/>
    <dgm:cxn modelId="{B41AC8FF-9F89-442E-902E-896B2EF30737}" type="presOf" srcId="{4F396A62-F066-4A2B-88B0-8E736C22B7A1}" destId="{5EDD8A09-4D14-47F2-B9E5-674A0F7024C0}" srcOrd="0" destOrd="0" presId="urn:microsoft.com/office/officeart/2005/8/layout/default"/>
    <dgm:cxn modelId="{67AB951F-7333-4844-8D98-3E28506262BC}" type="presParOf" srcId="{2CD6C093-6A5C-4632-AD1D-2F28D60E6427}" destId="{AFE70BC5-5258-4CDA-8DCD-38D21746965A}" srcOrd="0" destOrd="0" presId="urn:microsoft.com/office/officeart/2005/8/layout/default"/>
    <dgm:cxn modelId="{C3C2FFBF-2F1D-47C1-A856-B6D249730A59}" type="presParOf" srcId="{2CD6C093-6A5C-4632-AD1D-2F28D60E6427}" destId="{5317CCAD-5299-442D-8D03-7CF8456E4B4C}" srcOrd="1" destOrd="0" presId="urn:microsoft.com/office/officeart/2005/8/layout/default"/>
    <dgm:cxn modelId="{4106A0D3-DA68-4FE1-B4DF-040C3CD79931}" type="presParOf" srcId="{2CD6C093-6A5C-4632-AD1D-2F28D60E6427}" destId="{B59C0C12-52D9-4ED2-9B41-C75F96B73EB4}" srcOrd="2" destOrd="0" presId="urn:microsoft.com/office/officeart/2005/8/layout/default"/>
    <dgm:cxn modelId="{2EF94D4C-6B60-40CC-A6C8-306B84CBF933}" type="presParOf" srcId="{2CD6C093-6A5C-4632-AD1D-2F28D60E6427}" destId="{5CF7214B-490D-4931-97CB-953FC45437D9}" srcOrd="3" destOrd="0" presId="urn:microsoft.com/office/officeart/2005/8/layout/default"/>
    <dgm:cxn modelId="{F71807C8-4B30-4560-8158-967153562C66}" type="presParOf" srcId="{2CD6C093-6A5C-4632-AD1D-2F28D60E6427}" destId="{69C13B99-3C96-44DF-8E48-D97C1F1C90A8}" srcOrd="4" destOrd="0" presId="urn:microsoft.com/office/officeart/2005/8/layout/default"/>
    <dgm:cxn modelId="{8D69D17A-6A76-4AB2-8A09-D3356860355F}" type="presParOf" srcId="{2CD6C093-6A5C-4632-AD1D-2F28D60E6427}" destId="{7B48CFB4-E189-459E-95C5-85D4B33429CC}" srcOrd="5" destOrd="0" presId="urn:microsoft.com/office/officeart/2005/8/layout/default"/>
    <dgm:cxn modelId="{D88B8812-6E27-4A5F-A0D0-74FCBA946865}" type="presParOf" srcId="{2CD6C093-6A5C-4632-AD1D-2F28D60E6427}" destId="{32A4FE6E-9490-42D6-B40E-D10D1AF19259}" srcOrd="6" destOrd="0" presId="urn:microsoft.com/office/officeart/2005/8/layout/default"/>
    <dgm:cxn modelId="{EC8F76B0-0B69-4E4B-9AC6-8B154FB7A567}" type="presParOf" srcId="{2CD6C093-6A5C-4632-AD1D-2F28D60E6427}" destId="{08311904-153D-4898-BF89-9A7A6703C38F}" srcOrd="7" destOrd="0" presId="urn:microsoft.com/office/officeart/2005/8/layout/default"/>
    <dgm:cxn modelId="{538A6C7F-4482-418F-9295-D34CC18AC65F}" type="presParOf" srcId="{2CD6C093-6A5C-4632-AD1D-2F28D60E6427}" destId="{02CBE4D9-1DAF-4910-B003-CADB831D85B6}" srcOrd="8" destOrd="0" presId="urn:microsoft.com/office/officeart/2005/8/layout/default"/>
    <dgm:cxn modelId="{05D605BD-A0DA-4ADB-B653-AFCE12DC0B82}" type="presParOf" srcId="{2CD6C093-6A5C-4632-AD1D-2F28D60E6427}" destId="{E2D3DA71-D796-48A1-BA65-372EDA6F7053}" srcOrd="9" destOrd="0" presId="urn:microsoft.com/office/officeart/2005/8/layout/default"/>
    <dgm:cxn modelId="{A6F5290A-7948-484A-AF56-796E6463B0EC}" type="presParOf" srcId="{2CD6C093-6A5C-4632-AD1D-2F28D60E6427}" destId="{BF846444-6DAA-44B7-98C0-2BE679AD7575}" srcOrd="10" destOrd="0" presId="urn:microsoft.com/office/officeart/2005/8/layout/default"/>
    <dgm:cxn modelId="{B38FD60A-9302-4C0C-BACC-940835D1397B}" type="presParOf" srcId="{2CD6C093-6A5C-4632-AD1D-2F28D60E6427}" destId="{363D2FB8-8B1A-4E96-AC26-4C4F50A5F2BF}" srcOrd="11" destOrd="0" presId="urn:microsoft.com/office/officeart/2005/8/layout/default"/>
    <dgm:cxn modelId="{B99FC1C9-A356-4B53-B866-A42AAEAE4618}" type="presParOf" srcId="{2CD6C093-6A5C-4632-AD1D-2F28D60E6427}" destId="{5E9C3816-2388-4998-8AE8-E9237F849D94}" srcOrd="12" destOrd="0" presId="urn:microsoft.com/office/officeart/2005/8/layout/default"/>
    <dgm:cxn modelId="{B3316ABF-60DF-46B9-9348-0A30D6089CD1}" type="presParOf" srcId="{2CD6C093-6A5C-4632-AD1D-2F28D60E6427}" destId="{7CBAD3D2-3F51-4D9D-A98A-3D7BA2F47EF7}" srcOrd="13" destOrd="0" presId="urn:microsoft.com/office/officeart/2005/8/layout/default"/>
    <dgm:cxn modelId="{BBC16E05-F4D3-4E66-8899-EDF0AC41C964}" type="presParOf" srcId="{2CD6C093-6A5C-4632-AD1D-2F28D60E6427}" destId="{5EDD8A09-4D14-47F2-B9E5-674A0F7024C0}" srcOrd="14" destOrd="0" presId="urn:microsoft.com/office/officeart/2005/8/layout/default"/>
    <dgm:cxn modelId="{62145F22-BBB7-4C54-8E67-BB659370AC69}" type="presParOf" srcId="{2CD6C093-6A5C-4632-AD1D-2F28D60E6427}" destId="{5A57AE5F-DACE-42F0-80EF-83471DE418FB}" srcOrd="15" destOrd="0" presId="urn:microsoft.com/office/officeart/2005/8/layout/default"/>
    <dgm:cxn modelId="{B4651924-7344-4D99-A298-1D7DACBED5E4}" type="presParOf" srcId="{2CD6C093-6A5C-4632-AD1D-2F28D60E6427}" destId="{7C61F78E-6CB4-4CB0-B373-1B6EEA4AF97B}" srcOrd="16" destOrd="0" presId="urn:microsoft.com/office/officeart/2005/8/layout/default"/>
    <dgm:cxn modelId="{015DD335-31B9-4CC3-8126-A9A35D15A59C}" type="presParOf" srcId="{2CD6C093-6A5C-4632-AD1D-2F28D60E6427}" destId="{7E9C1B36-990B-4FB2-93E3-6A196BFE0D9A}" srcOrd="17" destOrd="0" presId="urn:microsoft.com/office/officeart/2005/8/layout/default"/>
    <dgm:cxn modelId="{3A759477-E8C9-4DB1-A110-1AAE2B405700}" type="presParOf" srcId="{2CD6C093-6A5C-4632-AD1D-2F28D60E6427}" destId="{E437DF01-D5FA-4034-988A-A68AE0ED93F7}" srcOrd="18" destOrd="0" presId="urn:microsoft.com/office/officeart/2005/8/layout/default"/>
    <dgm:cxn modelId="{E710405D-9E2B-4278-9183-C913ECD0963D}" type="presParOf" srcId="{2CD6C093-6A5C-4632-AD1D-2F28D60E6427}" destId="{A84729D5-7D04-48C0-A881-441A1AF5C216}" srcOrd="19" destOrd="0" presId="urn:microsoft.com/office/officeart/2005/8/layout/default"/>
    <dgm:cxn modelId="{5821BBA8-2F91-437F-94EF-3AEB154C6DA4}" type="presParOf" srcId="{2CD6C093-6A5C-4632-AD1D-2F28D60E6427}" destId="{A783A332-DE8E-4C3E-B11A-18690AA44A76}" srcOrd="20" destOrd="0" presId="urn:microsoft.com/office/officeart/2005/8/layout/default"/>
    <dgm:cxn modelId="{F0DF9320-E3A1-41C8-BEC3-8479E0F12A6C}" type="presParOf" srcId="{2CD6C093-6A5C-4632-AD1D-2F28D60E6427}" destId="{449296EF-3159-4AEE-BF48-AE17B2DF0361}" srcOrd="21" destOrd="0" presId="urn:microsoft.com/office/officeart/2005/8/layout/default"/>
    <dgm:cxn modelId="{CA532658-CDB2-4610-A1D0-10529F4B0556}" type="presParOf" srcId="{2CD6C093-6A5C-4632-AD1D-2F28D60E6427}" destId="{2DFCA6E7-2EA6-4C6C-ADA3-7B3AD88A0F0A}" srcOrd="22" destOrd="0" presId="urn:microsoft.com/office/officeart/2005/8/layout/default"/>
    <dgm:cxn modelId="{E1F9AB97-2F9D-4794-A223-A3A0C510F7C2}" type="presParOf" srcId="{2CD6C093-6A5C-4632-AD1D-2F28D60E6427}" destId="{FE67C4AB-AE8E-4C13-B761-3CD0E9328025}" srcOrd="23" destOrd="0" presId="urn:microsoft.com/office/officeart/2005/8/layout/default"/>
    <dgm:cxn modelId="{DC07D82C-FFCB-4400-9DE0-58EA9DA40190}" type="presParOf" srcId="{2CD6C093-6A5C-4632-AD1D-2F28D60E6427}" destId="{7E642752-3D69-4753-9B0D-29B583F789B1}" srcOrd="24" destOrd="0" presId="urn:microsoft.com/office/officeart/2005/8/layout/default"/>
    <dgm:cxn modelId="{9E753B41-FE81-4F27-BDD7-484ED17D0DC4}" type="presParOf" srcId="{2CD6C093-6A5C-4632-AD1D-2F28D60E6427}" destId="{F0B0D430-D3E7-4815-BA56-7C7AAD241DDD}" srcOrd="25" destOrd="0" presId="urn:microsoft.com/office/officeart/2005/8/layout/default"/>
    <dgm:cxn modelId="{FE049E2E-5095-47EF-BC33-0CE6B7562E27}" type="presParOf" srcId="{2CD6C093-6A5C-4632-AD1D-2F28D60E6427}" destId="{FFB5EEC7-0143-4084-888C-11E2DFF2E108}" srcOrd="26" destOrd="0" presId="urn:microsoft.com/office/officeart/2005/8/layout/default"/>
    <dgm:cxn modelId="{B98971AF-544C-4DAA-A7E3-A570BECC1616}" type="presParOf" srcId="{2CD6C093-6A5C-4632-AD1D-2F28D60E6427}" destId="{CDEEC4EC-4BDB-4151-AEEC-D63EAE9A6C14}" srcOrd="27" destOrd="0" presId="urn:microsoft.com/office/officeart/2005/8/layout/default"/>
    <dgm:cxn modelId="{E0A051A8-4133-47F7-A738-C33CCE9C06AB}" type="presParOf" srcId="{2CD6C093-6A5C-4632-AD1D-2F28D60E6427}" destId="{EFF1DF84-4563-4879-9781-C0C78A2B735B}" srcOrd="2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1B29E70-E458-4B09-8CF1-530EE77EB113}"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EEC8EC23-13BD-4006-853D-4DB2976E57BD}">
      <dgm:prSet/>
      <dgm:spPr/>
      <dgm:t>
        <a:bodyPr/>
        <a:lstStyle/>
        <a:p>
          <a:r>
            <a:rPr lang="en-GB"/>
            <a:t>University is also about personal growth and relationships.</a:t>
          </a:r>
          <a:endParaRPr lang="en-US"/>
        </a:p>
      </dgm:t>
    </dgm:pt>
    <dgm:pt modelId="{CA25F080-6F53-4B41-95CC-1B4F38F39F19}" type="parTrans" cxnId="{7E30D758-8E7B-49F6-A577-8047A2FA5C76}">
      <dgm:prSet/>
      <dgm:spPr/>
      <dgm:t>
        <a:bodyPr/>
        <a:lstStyle/>
        <a:p>
          <a:endParaRPr lang="en-US"/>
        </a:p>
      </dgm:t>
    </dgm:pt>
    <dgm:pt modelId="{BDE9C717-FE5A-4142-84A8-960CF93477A7}" type="sibTrans" cxnId="{7E30D758-8E7B-49F6-A577-8047A2FA5C76}">
      <dgm:prSet/>
      <dgm:spPr/>
      <dgm:t>
        <a:bodyPr/>
        <a:lstStyle/>
        <a:p>
          <a:endParaRPr lang="en-US"/>
        </a:p>
      </dgm:t>
    </dgm:pt>
    <dgm:pt modelId="{987B235B-FE07-41C0-9088-E723747B8790}">
      <dgm:prSet/>
      <dgm:spPr/>
      <dgm:t>
        <a:bodyPr/>
        <a:lstStyle/>
        <a:p>
          <a:r>
            <a:rPr lang="en-GB" b="1"/>
            <a:t>Tips for Social Confidence:</a:t>
          </a:r>
          <a:endParaRPr lang="en-US"/>
        </a:p>
      </dgm:t>
    </dgm:pt>
    <dgm:pt modelId="{1490E926-910F-422D-B24D-E39F6937BA20}" type="parTrans" cxnId="{0A0E3DBD-9688-470B-96B4-799D896D919C}">
      <dgm:prSet/>
      <dgm:spPr/>
      <dgm:t>
        <a:bodyPr/>
        <a:lstStyle/>
        <a:p>
          <a:endParaRPr lang="en-US"/>
        </a:p>
      </dgm:t>
    </dgm:pt>
    <dgm:pt modelId="{52AEC8CB-A1FB-4391-8675-A66D623B5FD4}" type="sibTrans" cxnId="{0A0E3DBD-9688-470B-96B4-799D896D919C}">
      <dgm:prSet/>
      <dgm:spPr/>
      <dgm:t>
        <a:bodyPr/>
        <a:lstStyle/>
        <a:p>
          <a:endParaRPr lang="en-US"/>
        </a:p>
      </dgm:t>
    </dgm:pt>
    <dgm:pt modelId="{466206D3-E2FE-4C11-AAE6-2E0208753B10}">
      <dgm:prSet/>
      <dgm:spPr/>
      <dgm:t>
        <a:bodyPr/>
        <a:lstStyle/>
        <a:p>
          <a:r>
            <a:rPr lang="en-GB" b="1"/>
            <a:t>Join Clubs and Societies</a:t>
          </a:r>
          <a:endParaRPr lang="en-US"/>
        </a:p>
      </dgm:t>
    </dgm:pt>
    <dgm:pt modelId="{80FC925A-B360-489F-AC13-F5E3CE1BFD0A}" type="parTrans" cxnId="{8C8C20AB-32BB-49DC-BCAA-825775E0F383}">
      <dgm:prSet/>
      <dgm:spPr/>
      <dgm:t>
        <a:bodyPr/>
        <a:lstStyle/>
        <a:p>
          <a:endParaRPr lang="en-US"/>
        </a:p>
      </dgm:t>
    </dgm:pt>
    <dgm:pt modelId="{544C2EF5-C8A2-4DBD-A05C-448E65F41C9B}" type="sibTrans" cxnId="{8C8C20AB-32BB-49DC-BCAA-825775E0F383}">
      <dgm:prSet/>
      <dgm:spPr/>
      <dgm:t>
        <a:bodyPr/>
        <a:lstStyle/>
        <a:p>
          <a:endParaRPr lang="en-US"/>
        </a:p>
      </dgm:t>
    </dgm:pt>
    <dgm:pt modelId="{69ADBBF5-9B35-45D3-9911-C378ACD4C70E}">
      <dgm:prSet/>
      <dgm:spPr/>
      <dgm:t>
        <a:bodyPr/>
        <a:lstStyle/>
        <a:p>
          <a:r>
            <a:rPr lang="en-GB"/>
            <a:t>Shared interests make it easier to meet people and form friendships.</a:t>
          </a:r>
          <a:endParaRPr lang="en-US"/>
        </a:p>
      </dgm:t>
    </dgm:pt>
    <dgm:pt modelId="{E9F7D86C-87D7-4CCA-A535-4D0DB271F40A}" type="parTrans" cxnId="{37F92436-1430-47F4-8B5F-34306391017B}">
      <dgm:prSet/>
      <dgm:spPr/>
      <dgm:t>
        <a:bodyPr/>
        <a:lstStyle/>
        <a:p>
          <a:endParaRPr lang="en-US"/>
        </a:p>
      </dgm:t>
    </dgm:pt>
    <dgm:pt modelId="{B16110C9-5B1C-49FF-929C-3B0A881A77FA}" type="sibTrans" cxnId="{37F92436-1430-47F4-8B5F-34306391017B}">
      <dgm:prSet/>
      <dgm:spPr/>
      <dgm:t>
        <a:bodyPr/>
        <a:lstStyle/>
        <a:p>
          <a:endParaRPr lang="en-US"/>
        </a:p>
      </dgm:t>
    </dgm:pt>
    <dgm:pt modelId="{047245B7-36DC-49C3-9EC9-6E05A1C8B7D6}">
      <dgm:prSet/>
      <dgm:spPr/>
      <dgm:t>
        <a:bodyPr/>
        <a:lstStyle/>
        <a:p>
          <a:r>
            <a:rPr lang="en-GB" b="1"/>
            <a:t>Start Small Conversations</a:t>
          </a:r>
          <a:endParaRPr lang="en-US"/>
        </a:p>
      </dgm:t>
    </dgm:pt>
    <dgm:pt modelId="{C2AE6E44-077F-4B98-BBE1-814BF0D01D24}" type="parTrans" cxnId="{8D8F42C4-82A3-4454-9188-C5638FE2D8C0}">
      <dgm:prSet/>
      <dgm:spPr/>
      <dgm:t>
        <a:bodyPr/>
        <a:lstStyle/>
        <a:p>
          <a:endParaRPr lang="en-US"/>
        </a:p>
      </dgm:t>
    </dgm:pt>
    <dgm:pt modelId="{203C9EA2-7425-4F97-8A3A-41E6C11F0C56}" type="sibTrans" cxnId="{8D8F42C4-82A3-4454-9188-C5638FE2D8C0}">
      <dgm:prSet/>
      <dgm:spPr/>
      <dgm:t>
        <a:bodyPr/>
        <a:lstStyle/>
        <a:p>
          <a:endParaRPr lang="en-US"/>
        </a:p>
      </dgm:t>
    </dgm:pt>
    <dgm:pt modelId="{7586F551-0588-4C58-B39F-900362964BA6}">
      <dgm:prSet/>
      <dgm:spPr/>
      <dgm:t>
        <a:bodyPr/>
        <a:lstStyle/>
        <a:p>
          <a:r>
            <a:rPr lang="en-GB"/>
            <a:t>Simple questions can begin friendships:</a:t>
          </a:r>
          <a:endParaRPr lang="en-US"/>
        </a:p>
      </dgm:t>
    </dgm:pt>
    <dgm:pt modelId="{526E3A67-1AA4-455F-938F-562D60907858}" type="parTrans" cxnId="{078681C4-A56F-402B-A584-354A66BEA3CF}">
      <dgm:prSet/>
      <dgm:spPr/>
      <dgm:t>
        <a:bodyPr/>
        <a:lstStyle/>
        <a:p>
          <a:endParaRPr lang="en-US"/>
        </a:p>
      </dgm:t>
    </dgm:pt>
    <dgm:pt modelId="{3C1B1AB8-867E-4602-844E-1E109CE57853}" type="sibTrans" cxnId="{078681C4-A56F-402B-A584-354A66BEA3CF}">
      <dgm:prSet/>
      <dgm:spPr/>
      <dgm:t>
        <a:bodyPr/>
        <a:lstStyle/>
        <a:p>
          <a:endParaRPr lang="en-US"/>
        </a:p>
      </dgm:t>
    </dgm:pt>
    <dgm:pt modelId="{566F4B55-FCA6-4D38-9F4F-14632C7A9B27}">
      <dgm:prSet/>
      <dgm:spPr/>
      <dgm:t>
        <a:bodyPr/>
        <a:lstStyle/>
        <a:p>
          <a:r>
            <a:rPr lang="en-GB"/>
            <a:t>“What course are you studying?”</a:t>
          </a:r>
          <a:endParaRPr lang="en-US"/>
        </a:p>
      </dgm:t>
    </dgm:pt>
    <dgm:pt modelId="{B0B4AB59-AD31-4DC5-BD9E-863511D8DBF2}" type="parTrans" cxnId="{3B9F461E-039B-416D-AC59-A189BB9F1DE7}">
      <dgm:prSet/>
      <dgm:spPr/>
      <dgm:t>
        <a:bodyPr/>
        <a:lstStyle/>
        <a:p>
          <a:endParaRPr lang="en-US"/>
        </a:p>
      </dgm:t>
    </dgm:pt>
    <dgm:pt modelId="{9CA16CA4-5BDA-4A0E-9886-F95AD7CF1ADB}" type="sibTrans" cxnId="{3B9F461E-039B-416D-AC59-A189BB9F1DE7}">
      <dgm:prSet/>
      <dgm:spPr/>
      <dgm:t>
        <a:bodyPr/>
        <a:lstStyle/>
        <a:p>
          <a:endParaRPr lang="en-US"/>
        </a:p>
      </dgm:t>
    </dgm:pt>
    <dgm:pt modelId="{2DD3831D-2449-48B9-9BEB-F739BEB2B193}">
      <dgm:prSet/>
      <dgm:spPr/>
      <dgm:t>
        <a:bodyPr/>
        <a:lstStyle/>
        <a:p>
          <a:r>
            <a:rPr lang="en-GB"/>
            <a:t>“How did you find the lecture?”</a:t>
          </a:r>
          <a:endParaRPr lang="en-US"/>
        </a:p>
      </dgm:t>
    </dgm:pt>
    <dgm:pt modelId="{601CFEC5-C6B8-4999-BC67-12CF6B3B1176}" type="parTrans" cxnId="{1D553C06-3853-41E7-82A5-82C95FC77664}">
      <dgm:prSet/>
      <dgm:spPr/>
      <dgm:t>
        <a:bodyPr/>
        <a:lstStyle/>
        <a:p>
          <a:endParaRPr lang="en-US"/>
        </a:p>
      </dgm:t>
    </dgm:pt>
    <dgm:pt modelId="{528AF8D9-1D98-43E5-BC07-F1ECD3417320}" type="sibTrans" cxnId="{1D553C06-3853-41E7-82A5-82C95FC77664}">
      <dgm:prSet/>
      <dgm:spPr/>
      <dgm:t>
        <a:bodyPr/>
        <a:lstStyle/>
        <a:p>
          <a:endParaRPr lang="en-US"/>
        </a:p>
      </dgm:t>
    </dgm:pt>
    <dgm:pt modelId="{2D96EA8D-A658-482C-9DE4-002CC5DD108A}">
      <dgm:prSet/>
      <dgm:spPr/>
      <dgm:t>
        <a:bodyPr/>
        <a:lstStyle/>
        <a:p>
          <a:r>
            <a:rPr lang="en-GB" b="1"/>
            <a:t>Understand That Others Feel Nervous Too</a:t>
          </a:r>
          <a:endParaRPr lang="en-US"/>
        </a:p>
      </dgm:t>
    </dgm:pt>
    <dgm:pt modelId="{A547B861-56F1-44A0-B40E-60931B55A0C8}" type="parTrans" cxnId="{BBAE7E6E-40ED-4ED3-843A-2935278C2F82}">
      <dgm:prSet/>
      <dgm:spPr/>
      <dgm:t>
        <a:bodyPr/>
        <a:lstStyle/>
        <a:p>
          <a:endParaRPr lang="en-US"/>
        </a:p>
      </dgm:t>
    </dgm:pt>
    <dgm:pt modelId="{AE1798D6-E6B1-4B15-81A6-D949D1449727}" type="sibTrans" cxnId="{BBAE7E6E-40ED-4ED3-843A-2935278C2F82}">
      <dgm:prSet/>
      <dgm:spPr/>
      <dgm:t>
        <a:bodyPr/>
        <a:lstStyle/>
        <a:p>
          <a:endParaRPr lang="en-US"/>
        </a:p>
      </dgm:t>
    </dgm:pt>
    <dgm:pt modelId="{4691828D-097A-4EB5-B875-4BD1A1322A72}">
      <dgm:prSet/>
      <dgm:spPr/>
      <dgm:t>
        <a:bodyPr/>
        <a:lstStyle/>
        <a:p>
          <a:r>
            <a:rPr lang="en-GB"/>
            <a:t>Many students appear confident while secretly feeling uncertain.</a:t>
          </a:r>
          <a:endParaRPr lang="en-US"/>
        </a:p>
      </dgm:t>
    </dgm:pt>
    <dgm:pt modelId="{F45BCE23-E8D6-4F2A-8FF0-9CB6C48E2552}" type="parTrans" cxnId="{55328716-A09B-4BBA-9C5F-25FAAC1CEAEF}">
      <dgm:prSet/>
      <dgm:spPr/>
      <dgm:t>
        <a:bodyPr/>
        <a:lstStyle/>
        <a:p>
          <a:endParaRPr lang="en-US"/>
        </a:p>
      </dgm:t>
    </dgm:pt>
    <dgm:pt modelId="{DB650AA3-6AA8-499A-BEF0-419AE48ACCEC}" type="sibTrans" cxnId="{55328716-A09B-4BBA-9C5F-25FAAC1CEAEF}">
      <dgm:prSet/>
      <dgm:spPr/>
      <dgm:t>
        <a:bodyPr/>
        <a:lstStyle/>
        <a:p>
          <a:endParaRPr lang="en-US"/>
        </a:p>
      </dgm:t>
    </dgm:pt>
    <dgm:pt modelId="{152D0D1E-64AA-4EC3-B1EC-7C5D537EA0E6}">
      <dgm:prSet/>
      <dgm:spPr/>
      <dgm:t>
        <a:bodyPr/>
        <a:lstStyle/>
        <a:p>
          <a:r>
            <a:rPr lang="en-GB"/>
            <a:t>Most people are more focused on their own worries than judging others.</a:t>
          </a:r>
          <a:endParaRPr lang="en-US"/>
        </a:p>
      </dgm:t>
    </dgm:pt>
    <dgm:pt modelId="{6252B29C-CAD8-494D-B92D-2F8ABAD0986B}" type="parTrans" cxnId="{5AA93EC6-6505-41A9-9D91-A756D0D452BE}">
      <dgm:prSet/>
      <dgm:spPr/>
      <dgm:t>
        <a:bodyPr/>
        <a:lstStyle/>
        <a:p>
          <a:endParaRPr lang="en-US"/>
        </a:p>
      </dgm:t>
    </dgm:pt>
    <dgm:pt modelId="{C86BD471-0F5B-421B-ADBC-C529BEE6DFC0}" type="sibTrans" cxnId="{5AA93EC6-6505-41A9-9D91-A756D0D452BE}">
      <dgm:prSet/>
      <dgm:spPr/>
      <dgm:t>
        <a:bodyPr/>
        <a:lstStyle/>
        <a:p>
          <a:endParaRPr lang="en-US"/>
        </a:p>
      </dgm:t>
    </dgm:pt>
    <dgm:pt modelId="{11B1FAF4-E1D4-410E-936E-982E5E3284B9}" type="pres">
      <dgm:prSet presAssocID="{51B29E70-E458-4B09-8CF1-530EE77EB113}" presName="diagram" presStyleCnt="0">
        <dgm:presLayoutVars>
          <dgm:dir/>
          <dgm:resizeHandles val="exact"/>
        </dgm:presLayoutVars>
      </dgm:prSet>
      <dgm:spPr/>
    </dgm:pt>
    <dgm:pt modelId="{F54A3EB1-524E-44C5-BDC4-922A819394FB}" type="pres">
      <dgm:prSet presAssocID="{EEC8EC23-13BD-4006-853D-4DB2976E57BD}" presName="node" presStyleLbl="node1" presStyleIdx="0" presStyleCnt="11">
        <dgm:presLayoutVars>
          <dgm:bulletEnabled val="1"/>
        </dgm:presLayoutVars>
      </dgm:prSet>
      <dgm:spPr/>
    </dgm:pt>
    <dgm:pt modelId="{0AABDD74-3E6A-424A-B3C0-84F2C44E16E4}" type="pres">
      <dgm:prSet presAssocID="{BDE9C717-FE5A-4142-84A8-960CF93477A7}" presName="sibTrans" presStyleCnt="0"/>
      <dgm:spPr/>
    </dgm:pt>
    <dgm:pt modelId="{97EFF92F-0A5E-4D22-910E-2F2B1FDF8302}" type="pres">
      <dgm:prSet presAssocID="{987B235B-FE07-41C0-9088-E723747B8790}" presName="node" presStyleLbl="node1" presStyleIdx="1" presStyleCnt="11">
        <dgm:presLayoutVars>
          <dgm:bulletEnabled val="1"/>
        </dgm:presLayoutVars>
      </dgm:prSet>
      <dgm:spPr/>
    </dgm:pt>
    <dgm:pt modelId="{9A854748-693A-4E98-9FCD-D2442F133EF5}" type="pres">
      <dgm:prSet presAssocID="{52AEC8CB-A1FB-4391-8675-A66D623B5FD4}" presName="sibTrans" presStyleCnt="0"/>
      <dgm:spPr/>
    </dgm:pt>
    <dgm:pt modelId="{3499C631-7994-4E9F-B5C9-B93F9F6F1882}" type="pres">
      <dgm:prSet presAssocID="{466206D3-E2FE-4C11-AAE6-2E0208753B10}" presName="node" presStyleLbl="node1" presStyleIdx="2" presStyleCnt="11">
        <dgm:presLayoutVars>
          <dgm:bulletEnabled val="1"/>
        </dgm:presLayoutVars>
      </dgm:prSet>
      <dgm:spPr/>
    </dgm:pt>
    <dgm:pt modelId="{3ECD797A-5CF6-4900-B099-85540E9D7EF6}" type="pres">
      <dgm:prSet presAssocID="{544C2EF5-C8A2-4DBD-A05C-448E65F41C9B}" presName="sibTrans" presStyleCnt="0"/>
      <dgm:spPr/>
    </dgm:pt>
    <dgm:pt modelId="{7624047B-5BF7-4FC3-B739-DCA063AC6ED0}" type="pres">
      <dgm:prSet presAssocID="{69ADBBF5-9B35-45D3-9911-C378ACD4C70E}" presName="node" presStyleLbl="node1" presStyleIdx="3" presStyleCnt="11">
        <dgm:presLayoutVars>
          <dgm:bulletEnabled val="1"/>
        </dgm:presLayoutVars>
      </dgm:prSet>
      <dgm:spPr/>
    </dgm:pt>
    <dgm:pt modelId="{B315195B-46B8-4F4C-A005-4A8D876D0FE4}" type="pres">
      <dgm:prSet presAssocID="{B16110C9-5B1C-49FF-929C-3B0A881A77FA}" presName="sibTrans" presStyleCnt="0"/>
      <dgm:spPr/>
    </dgm:pt>
    <dgm:pt modelId="{537B6F78-B68E-49AA-A067-A7CB6E52AC53}" type="pres">
      <dgm:prSet presAssocID="{047245B7-36DC-49C3-9EC9-6E05A1C8B7D6}" presName="node" presStyleLbl="node1" presStyleIdx="4" presStyleCnt="11">
        <dgm:presLayoutVars>
          <dgm:bulletEnabled val="1"/>
        </dgm:presLayoutVars>
      </dgm:prSet>
      <dgm:spPr/>
    </dgm:pt>
    <dgm:pt modelId="{2E9D3D19-9C57-476A-B936-38F30D6EAF06}" type="pres">
      <dgm:prSet presAssocID="{203C9EA2-7425-4F97-8A3A-41E6C11F0C56}" presName="sibTrans" presStyleCnt="0"/>
      <dgm:spPr/>
    </dgm:pt>
    <dgm:pt modelId="{BA5DC116-2EA4-4CB0-A869-52B640964E43}" type="pres">
      <dgm:prSet presAssocID="{7586F551-0588-4C58-B39F-900362964BA6}" presName="node" presStyleLbl="node1" presStyleIdx="5" presStyleCnt="11">
        <dgm:presLayoutVars>
          <dgm:bulletEnabled val="1"/>
        </dgm:presLayoutVars>
      </dgm:prSet>
      <dgm:spPr/>
    </dgm:pt>
    <dgm:pt modelId="{66D12BB1-29A5-4BB1-BCDA-1802197C9ED8}" type="pres">
      <dgm:prSet presAssocID="{3C1B1AB8-867E-4602-844E-1E109CE57853}" presName="sibTrans" presStyleCnt="0"/>
      <dgm:spPr/>
    </dgm:pt>
    <dgm:pt modelId="{C222C243-6DD8-4951-921F-C09DF7D2C31E}" type="pres">
      <dgm:prSet presAssocID="{566F4B55-FCA6-4D38-9F4F-14632C7A9B27}" presName="node" presStyleLbl="node1" presStyleIdx="6" presStyleCnt="11">
        <dgm:presLayoutVars>
          <dgm:bulletEnabled val="1"/>
        </dgm:presLayoutVars>
      </dgm:prSet>
      <dgm:spPr/>
    </dgm:pt>
    <dgm:pt modelId="{97F0CE50-8048-45FA-A96A-339C1EAEA35C}" type="pres">
      <dgm:prSet presAssocID="{9CA16CA4-5BDA-4A0E-9886-F95AD7CF1ADB}" presName="sibTrans" presStyleCnt="0"/>
      <dgm:spPr/>
    </dgm:pt>
    <dgm:pt modelId="{68D0F328-2F31-49A8-89EA-EC4405403A16}" type="pres">
      <dgm:prSet presAssocID="{2DD3831D-2449-48B9-9BEB-F739BEB2B193}" presName="node" presStyleLbl="node1" presStyleIdx="7" presStyleCnt="11">
        <dgm:presLayoutVars>
          <dgm:bulletEnabled val="1"/>
        </dgm:presLayoutVars>
      </dgm:prSet>
      <dgm:spPr/>
    </dgm:pt>
    <dgm:pt modelId="{537E64B6-D82C-4EFB-96B2-513C59A21023}" type="pres">
      <dgm:prSet presAssocID="{528AF8D9-1D98-43E5-BC07-F1ECD3417320}" presName="sibTrans" presStyleCnt="0"/>
      <dgm:spPr/>
    </dgm:pt>
    <dgm:pt modelId="{8F2988B4-AC47-4AC9-9285-D1D109ED2980}" type="pres">
      <dgm:prSet presAssocID="{2D96EA8D-A658-482C-9DE4-002CC5DD108A}" presName="node" presStyleLbl="node1" presStyleIdx="8" presStyleCnt="11">
        <dgm:presLayoutVars>
          <dgm:bulletEnabled val="1"/>
        </dgm:presLayoutVars>
      </dgm:prSet>
      <dgm:spPr/>
    </dgm:pt>
    <dgm:pt modelId="{23CF58C0-7922-446D-B61E-B7246F440263}" type="pres">
      <dgm:prSet presAssocID="{AE1798D6-E6B1-4B15-81A6-D949D1449727}" presName="sibTrans" presStyleCnt="0"/>
      <dgm:spPr/>
    </dgm:pt>
    <dgm:pt modelId="{4316FB23-6A83-4278-AC27-3D91DD711DB5}" type="pres">
      <dgm:prSet presAssocID="{4691828D-097A-4EB5-B875-4BD1A1322A72}" presName="node" presStyleLbl="node1" presStyleIdx="9" presStyleCnt="11">
        <dgm:presLayoutVars>
          <dgm:bulletEnabled val="1"/>
        </dgm:presLayoutVars>
      </dgm:prSet>
      <dgm:spPr/>
    </dgm:pt>
    <dgm:pt modelId="{FBD2D9B7-D08A-4229-A8E2-46BB4FF3EBEB}" type="pres">
      <dgm:prSet presAssocID="{DB650AA3-6AA8-499A-BEF0-419AE48ACCEC}" presName="sibTrans" presStyleCnt="0"/>
      <dgm:spPr/>
    </dgm:pt>
    <dgm:pt modelId="{09670211-EDD2-4140-A9EF-EA25A4D6D6B2}" type="pres">
      <dgm:prSet presAssocID="{152D0D1E-64AA-4EC3-B1EC-7C5D537EA0E6}" presName="node" presStyleLbl="node1" presStyleIdx="10" presStyleCnt="11">
        <dgm:presLayoutVars>
          <dgm:bulletEnabled val="1"/>
        </dgm:presLayoutVars>
      </dgm:prSet>
      <dgm:spPr/>
    </dgm:pt>
  </dgm:ptLst>
  <dgm:cxnLst>
    <dgm:cxn modelId="{1D553C06-3853-41E7-82A5-82C95FC77664}" srcId="{51B29E70-E458-4B09-8CF1-530EE77EB113}" destId="{2DD3831D-2449-48B9-9BEB-F739BEB2B193}" srcOrd="7" destOrd="0" parTransId="{601CFEC5-C6B8-4999-BC67-12CF6B3B1176}" sibTransId="{528AF8D9-1D98-43E5-BC07-F1ECD3417320}"/>
    <dgm:cxn modelId="{55328716-A09B-4BBA-9C5F-25FAAC1CEAEF}" srcId="{51B29E70-E458-4B09-8CF1-530EE77EB113}" destId="{4691828D-097A-4EB5-B875-4BD1A1322A72}" srcOrd="9" destOrd="0" parTransId="{F45BCE23-E8D6-4F2A-8FF0-9CB6C48E2552}" sibTransId="{DB650AA3-6AA8-499A-BEF0-419AE48ACCEC}"/>
    <dgm:cxn modelId="{21B99D1B-7D63-4861-956F-7C79807FAFDC}" type="presOf" srcId="{2DD3831D-2449-48B9-9BEB-F739BEB2B193}" destId="{68D0F328-2F31-49A8-89EA-EC4405403A16}" srcOrd="0" destOrd="0" presId="urn:microsoft.com/office/officeart/2005/8/layout/default"/>
    <dgm:cxn modelId="{3B9F461E-039B-416D-AC59-A189BB9F1DE7}" srcId="{51B29E70-E458-4B09-8CF1-530EE77EB113}" destId="{566F4B55-FCA6-4D38-9F4F-14632C7A9B27}" srcOrd="6" destOrd="0" parTransId="{B0B4AB59-AD31-4DC5-BD9E-863511D8DBF2}" sibTransId="{9CA16CA4-5BDA-4A0E-9886-F95AD7CF1ADB}"/>
    <dgm:cxn modelId="{464E5F2B-4D12-44CA-BCD2-07B7D3D9E8C6}" type="presOf" srcId="{047245B7-36DC-49C3-9EC9-6E05A1C8B7D6}" destId="{537B6F78-B68E-49AA-A067-A7CB6E52AC53}" srcOrd="0" destOrd="0" presId="urn:microsoft.com/office/officeart/2005/8/layout/default"/>
    <dgm:cxn modelId="{B4A99E2F-6C77-4736-843F-9D44EFB35857}" type="presOf" srcId="{4691828D-097A-4EB5-B875-4BD1A1322A72}" destId="{4316FB23-6A83-4278-AC27-3D91DD711DB5}" srcOrd="0" destOrd="0" presId="urn:microsoft.com/office/officeart/2005/8/layout/default"/>
    <dgm:cxn modelId="{A8089C32-D3B0-4C0F-9C6E-D220A511ADC5}" type="presOf" srcId="{69ADBBF5-9B35-45D3-9911-C378ACD4C70E}" destId="{7624047B-5BF7-4FC3-B739-DCA063AC6ED0}" srcOrd="0" destOrd="0" presId="urn:microsoft.com/office/officeart/2005/8/layout/default"/>
    <dgm:cxn modelId="{37F92436-1430-47F4-8B5F-34306391017B}" srcId="{51B29E70-E458-4B09-8CF1-530EE77EB113}" destId="{69ADBBF5-9B35-45D3-9911-C378ACD4C70E}" srcOrd="3" destOrd="0" parTransId="{E9F7D86C-87D7-4CCA-A535-4D0DB271F40A}" sibTransId="{B16110C9-5B1C-49FF-929C-3B0A881A77FA}"/>
    <dgm:cxn modelId="{86E63A3E-E145-4D8B-9324-94936E054F8B}" type="presOf" srcId="{566F4B55-FCA6-4D38-9F4F-14632C7A9B27}" destId="{C222C243-6DD8-4951-921F-C09DF7D2C31E}" srcOrd="0" destOrd="0" presId="urn:microsoft.com/office/officeart/2005/8/layout/default"/>
    <dgm:cxn modelId="{8F6CEA49-67EF-41AB-8340-6E794195C435}" type="presOf" srcId="{2D96EA8D-A658-482C-9DE4-002CC5DD108A}" destId="{8F2988B4-AC47-4AC9-9285-D1D109ED2980}" srcOrd="0" destOrd="0" presId="urn:microsoft.com/office/officeart/2005/8/layout/default"/>
    <dgm:cxn modelId="{88ECB94A-9226-4E1F-85B5-01E0D9ED545C}" type="presOf" srcId="{7586F551-0588-4C58-B39F-900362964BA6}" destId="{BA5DC116-2EA4-4CB0-A869-52B640964E43}" srcOrd="0" destOrd="0" presId="urn:microsoft.com/office/officeart/2005/8/layout/default"/>
    <dgm:cxn modelId="{BBAE7E6E-40ED-4ED3-843A-2935278C2F82}" srcId="{51B29E70-E458-4B09-8CF1-530EE77EB113}" destId="{2D96EA8D-A658-482C-9DE4-002CC5DD108A}" srcOrd="8" destOrd="0" parTransId="{A547B861-56F1-44A0-B40E-60931B55A0C8}" sibTransId="{AE1798D6-E6B1-4B15-81A6-D949D1449727}"/>
    <dgm:cxn modelId="{63BDC950-CB7E-45E4-A461-E8F7843F7504}" type="presOf" srcId="{466206D3-E2FE-4C11-AAE6-2E0208753B10}" destId="{3499C631-7994-4E9F-B5C9-B93F9F6F1882}" srcOrd="0" destOrd="0" presId="urn:microsoft.com/office/officeart/2005/8/layout/default"/>
    <dgm:cxn modelId="{7E30D758-8E7B-49F6-A577-8047A2FA5C76}" srcId="{51B29E70-E458-4B09-8CF1-530EE77EB113}" destId="{EEC8EC23-13BD-4006-853D-4DB2976E57BD}" srcOrd="0" destOrd="0" parTransId="{CA25F080-6F53-4B41-95CC-1B4F38F39F19}" sibTransId="{BDE9C717-FE5A-4142-84A8-960CF93477A7}"/>
    <dgm:cxn modelId="{D188D8A2-6F31-4A26-99FB-7A2E1A4EA37D}" type="presOf" srcId="{152D0D1E-64AA-4EC3-B1EC-7C5D537EA0E6}" destId="{09670211-EDD2-4140-A9EF-EA25A4D6D6B2}" srcOrd="0" destOrd="0" presId="urn:microsoft.com/office/officeart/2005/8/layout/default"/>
    <dgm:cxn modelId="{8C8C20AB-32BB-49DC-BCAA-825775E0F383}" srcId="{51B29E70-E458-4B09-8CF1-530EE77EB113}" destId="{466206D3-E2FE-4C11-AAE6-2E0208753B10}" srcOrd="2" destOrd="0" parTransId="{80FC925A-B360-489F-AC13-F5E3CE1BFD0A}" sibTransId="{544C2EF5-C8A2-4DBD-A05C-448E65F41C9B}"/>
    <dgm:cxn modelId="{0A0E3DBD-9688-470B-96B4-799D896D919C}" srcId="{51B29E70-E458-4B09-8CF1-530EE77EB113}" destId="{987B235B-FE07-41C0-9088-E723747B8790}" srcOrd="1" destOrd="0" parTransId="{1490E926-910F-422D-B24D-E39F6937BA20}" sibTransId="{52AEC8CB-A1FB-4391-8675-A66D623B5FD4}"/>
    <dgm:cxn modelId="{8D8F42C4-82A3-4454-9188-C5638FE2D8C0}" srcId="{51B29E70-E458-4B09-8CF1-530EE77EB113}" destId="{047245B7-36DC-49C3-9EC9-6E05A1C8B7D6}" srcOrd="4" destOrd="0" parTransId="{C2AE6E44-077F-4B98-BBE1-814BF0D01D24}" sibTransId="{203C9EA2-7425-4F97-8A3A-41E6C11F0C56}"/>
    <dgm:cxn modelId="{078681C4-A56F-402B-A584-354A66BEA3CF}" srcId="{51B29E70-E458-4B09-8CF1-530EE77EB113}" destId="{7586F551-0588-4C58-B39F-900362964BA6}" srcOrd="5" destOrd="0" parTransId="{526E3A67-1AA4-455F-938F-562D60907858}" sibTransId="{3C1B1AB8-867E-4602-844E-1E109CE57853}"/>
    <dgm:cxn modelId="{5AA93EC6-6505-41A9-9D91-A756D0D452BE}" srcId="{51B29E70-E458-4B09-8CF1-530EE77EB113}" destId="{152D0D1E-64AA-4EC3-B1EC-7C5D537EA0E6}" srcOrd="10" destOrd="0" parTransId="{6252B29C-CAD8-494D-B92D-2F8ABAD0986B}" sibTransId="{C86BD471-0F5B-421B-ADBC-C529BEE6DFC0}"/>
    <dgm:cxn modelId="{24850BE3-8B7E-49A5-83F3-FCC251A0AFD4}" type="presOf" srcId="{987B235B-FE07-41C0-9088-E723747B8790}" destId="{97EFF92F-0A5E-4D22-910E-2F2B1FDF8302}" srcOrd="0" destOrd="0" presId="urn:microsoft.com/office/officeart/2005/8/layout/default"/>
    <dgm:cxn modelId="{D76360F2-A5EE-4285-AD2A-F5B89FCC4BF7}" type="presOf" srcId="{EEC8EC23-13BD-4006-853D-4DB2976E57BD}" destId="{F54A3EB1-524E-44C5-BDC4-922A819394FB}" srcOrd="0" destOrd="0" presId="urn:microsoft.com/office/officeart/2005/8/layout/default"/>
    <dgm:cxn modelId="{32DAFAF4-90AE-4584-9A22-9BDF943D8FA5}" type="presOf" srcId="{51B29E70-E458-4B09-8CF1-530EE77EB113}" destId="{11B1FAF4-E1D4-410E-936E-982E5E3284B9}" srcOrd="0" destOrd="0" presId="urn:microsoft.com/office/officeart/2005/8/layout/default"/>
    <dgm:cxn modelId="{89E27D5D-C494-49AA-9201-FA9240C34418}" type="presParOf" srcId="{11B1FAF4-E1D4-410E-936E-982E5E3284B9}" destId="{F54A3EB1-524E-44C5-BDC4-922A819394FB}" srcOrd="0" destOrd="0" presId="urn:microsoft.com/office/officeart/2005/8/layout/default"/>
    <dgm:cxn modelId="{50DAAC57-CD0E-4715-A851-EEA85E006A29}" type="presParOf" srcId="{11B1FAF4-E1D4-410E-936E-982E5E3284B9}" destId="{0AABDD74-3E6A-424A-B3C0-84F2C44E16E4}" srcOrd="1" destOrd="0" presId="urn:microsoft.com/office/officeart/2005/8/layout/default"/>
    <dgm:cxn modelId="{7CD95530-B631-4663-8FEC-8EA701332843}" type="presParOf" srcId="{11B1FAF4-E1D4-410E-936E-982E5E3284B9}" destId="{97EFF92F-0A5E-4D22-910E-2F2B1FDF8302}" srcOrd="2" destOrd="0" presId="urn:microsoft.com/office/officeart/2005/8/layout/default"/>
    <dgm:cxn modelId="{F4210D88-5777-4DB5-90CB-FD70BAF34505}" type="presParOf" srcId="{11B1FAF4-E1D4-410E-936E-982E5E3284B9}" destId="{9A854748-693A-4E98-9FCD-D2442F133EF5}" srcOrd="3" destOrd="0" presId="urn:microsoft.com/office/officeart/2005/8/layout/default"/>
    <dgm:cxn modelId="{33816740-B98B-4026-BA14-182E2A69F969}" type="presParOf" srcId="{11B1FAF4-E1D4-410E-936E-982E5E3284B9}" destId="{3499C631-7994-4E9F-B5C9-B93F9F6F1882}" srcOrd="4" destOrd="0" presId="urn:microsoft.com/office/officeart/2005/8/layout/default"/>
    <dgm:cxn modelId="{3BFC967D-9FA4-4DE2-A223-4E9BDC57DCC3}" type="presParOf" srcId="{11B1FAF4-E1D4-410E-936E-982E5E3284B9}" destId="{3ECD797A-5CF6-4900-B099-85540E9D7EF6}" srcOrd="5" destOrd="0" presId="urn:microsoft.com/office/officeart/2005/8/layout/default"/>
    <dgm:cxn modelId="{3295CA8B-FAEE-49D0-B33A-DAF45E39F73E}" type="presParOf" srcId="{11B1FAF4-E1D4-410E-936E-982E5E3284B9}" destId="{7624047B-5BF7-4FC3-B739-DCA063AC6ED0}" srcOrd="6" destOrd="0" presId="urn:microsoft.com/office/officeart/2005/8/layout/default"/>
    <dgm:cxn modelId="{B227A477-A31F-41B4-A274-B63D108A01BD}" type="presParOf" srcId="{11B1FAF4-E1D4-410E-936E-982E5E3284B9}" destId="{B315195B-46B8-4F4C-A005-4A8D876D0FE4}" srcOrd="7" destOrd="0" presId="urn:microsoft.com/office/officeart/2005/8/layout/default"/>
    <dgm:cxn modelId="{0B0DF546-EAF4-4A0A-9E08-3CED4905699A}" type="presParOf" srcId="{11B1FAF4-E1D4-410E-936E-982E5E3284B9}" destId="{537B6F78-B68E-49AA-A067-A7CB6E52AC53}" srcOrd="8" destOrd="0" presId="urn:microsoft.com/office/officeart/2005/8/layout/default"/>
    <dgm:cxn modelId="{2CB03BA5-27BD-47F6-9A39-DF306AFADBC4}" type="presParOf" srcId="{11B1FAF4-E1D4-410E-936E-982E5E3284B9}" destId="{2E9D3D19-9C57-476A-B936-38F30D6EAF06}" srcOrd="9" destOrd="0" presId="urn:microsoft.com/office/officeart/2005/8/layout/default"/>
    <dgm:cxn modelId="{A7E0B70F-ECF3-4FAA-8857-0BAD373CFB65}" type="presParOf" srcId="{11B1FAF4-E1D4-410E-936E-982E5E3284B9}" destId="{BA5DC116-2EA4-4CB0-A869-52B640964E43}" srcOrd="10" destOrd="0" presId="urn:microsoft.com/office/officeart/2005/8/layout/default"/>
    <dgm:cxn modelId="{588312C2-CD24-4BFB-8741-C18BAB4B406B}" type="presParOf" srcId="{11B1FAF4-E1D4-410E-936E-982E5E3284B9}" destId="{66D12BB1-29A5-4BB1-BCDA-1802197C9ED8}" srcOrd="11" destOrd="0" presId="urn:microsoft.com/office/officeart/2005/8/layout/default"/>
    <dgm:cxn modelId="{7EDD9000-D7B3-4AA7-AB66-DAB5FD066C0A}" type="presParOf" srcId="{11B1FAF4-E1D4-410E-936E-982E5E3284B9}" destId="{C222C243-6DD8-4951-921F-C09DF7D2C31E}" srcOrd="12" destOrd="0" presId="urn:microsoft.com/office/officeart/2005/8/layout/default"/>
    <dgm:cxn modelId="{3978AE42-B000-473F-AB82-0F6904E941BE}" type="presParOf" srcId="{11B1FAF4-E1D4-410E-936E-982E5E3284B9}" destId="{97F0CE50-8048-45FA-A96A-339C1EAEA35C}" srcOrd="13" destOrd="0" presId="urn:microsoft.com/office/officeart/2005/8/layout/default"/>
    <dgm:cxn modelId="{8CD06280-8B77-44F6-8EB9-10AF75BFDAD4}" type="presParOf" srcId="{11B1FAF4-E1D4-410E-936E-982E5E3284B9}" destId="{68D0F328-2F31-49A8-89EA-EC4405403A16}" srcOrd="14" destOrd="0" presId="urn:microsoft.com/office/officeart/2005/8/layout/default"/>
    <dgm:cxn modelId="{6D217A08-2CAC-4744-8A82-2EF9ADF4B7C8}" type="presParOf" srcId="{11B1FAF4-E1D4-410E-936E-982E5E3284B9}" destId="{537E64B6-D82C-4EFB-96B2-513C59A21023}" srcOrd="15" destOrd="0" presId="urn:microsoft.com/office/officeart/2005/8/layout/default"/>
    <dgm:cxn modelId="{3C18021B-189A-4929-84C1-D43144686B26}" type="presParOf" srcId="{11B1FAF4-E1D4-410E-936E-982E5E3284B9}" destId="{8F2988B4-AC47-4AC9-9285-D1D109ED2980}" srcOrd="16" destOrd="0" presId="urn:microsoft.com/office/officeart/2005/8/layout/default"/>
    <dgm:cxn modelId="{FAA9F029-6B2A-4B62-B3F6-C2A4B7E3FEA4}" type="presParOf" srcId="{11B1FAF4-E1D4-410E-936E-982E5E3284B9}" destId="{23CF58C0-7922-446D-B61E-B7246F440263}" srcOrd="17" destOrd="0" presId="urn:microsoft.com/office/officeart/2005/8/layout/default"/>
    <dgm:cxn modelId="{31F997FB-5E00-4977-BE7C-8724311CDBFB}" type="presParOf" srcId="{11B1FAF4-E1D4-410E-936E-982E5E3284B9}" destId="{4316FB23-6A83-4278-AC27-3D91DD711DB5}" srcOrd="18" destOrd="0" presId="urn:microsoft.com/office/officeart/2005/8/layout/default"/>
    <dgm:cxn modelId="{A1BB0791-37FD-42D1-8BB0-BED4463D8060}" type="presParOf" srcId="{11B1FAF4-E1D4-410E-936E-982E5E3284B9}" destId="{FBD2D9B7-D08A-4229-A8E2-46BB4FF3EBEB}" srcOrd="19" destOrd="0" presId="urn:microsoft.com/office/officeart/2005/8/layout/default"/>
    <dgm:cxn modelId="{341C135E-08C8-4076-A428-90A9E6CD6DE3}" type="presParOf" srcId="{11B1FAF4-E1D4-410E-936E-982E5E3284B9}" destId="{09670211-EDD2-4140-A9EF-EA25A4D6D6B2}" srcOrd="2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DF4B318-BE3C-4AB5-A722-DE9D0DD4EE0E}" type="doc">
      <dgm:prSet loTypeId="urn:microsoft.com/office/officeart/2016/7/layout/RepeatingBendingProcessNew" loCatId="process" qsTypeId="urn:microsoft.com/office/officeart/2005/8/quickstyle/simple1" qsCatId="simple" csTypeId="urn:microsoft.com/office/officeart/2005/8/colors/accent1_4" csCatId="accent1"/>
      <dgm:spPr/>
      <dgm:t>
        <a:bodyPr/>
        <a:lstStyle/>
        <a:p>
          <a:endParaRPr lang="en-US"/>
        </a:p>
      </dgm:t>
    </dgm:pt>
    <dgm:pt modelId="{1132E1B3-E70C-4402-AD55-B43365A442BD}">
      <dgm:prSet/>
      <dgm:spPr/>
      <dgm:t>
        <a:bodyPr/>
        <a:lstStyle/>
        <a:p>
          <a:r>
            <a:rPr lang="en-GB"/>
            <a:t>Fear is natural when facing new situations.</a:t>
          </a:r>
          <a:endParaRPr lang="en-US"/>
        </a:p>
      </dgm:t>
    </dgm:pt>
    <dgm:pt modelId="{08C95277-5955-4EEE-8EF9-E06805391055}" type="parTrans" cxnId="{9548CFBA-438E-4651-94CE-1DA8D5D51778}">
      <dgm:prSet/>
      <dgm:spPr/>
      <dgm:t>
        <a:bodyPr/>
        <a:lstStyle/>
        <a:p>
          <a:endParaRPr lang="en-US"/>
        </a:p>
      </dgm:t>
    </dgm:pt>
    <dgm:pt modelId="{B85E7ADD-D819-4A2E-81F0-8BF8B8E80D53}" type="sibTrans" cxnId="{9548CFBA-438E-4651-94CE-1DA8D5D51778}">
      <dgm:prSet/>
      <dgm:spPr/>
      <dgm:t>
        <a:bodyPr/>
        <a:lstStyle/>
        <a:p>
          <a:endParaRPr lang="en-US"/>
        </a:p>
      </dgm:t>
    </dgm:pt>
    <dgm:pt modelId="{BB897432-6108-4633-871D-711370955B95}">
      <dgm:prSet/>
      <dgm:spPr/>
      <dgm:t>
        <a:bodyPr/>
        <a:lstStyle/>
        <a:p>
          <a:r>
            <a:rPr lang="en-GB" b="1"/>
            <a:t>Common Fears:</a:t>
          </a:r>
          <a:endParaRPr lang="en-US"/>
        </a:p>
      </dgm:t>
    </dgm:pt>
    <dgm:pt modelId="{53ED0E04-4C9E-499C-AF8E-BBC23480535E}" type="parTrans" cxnId="{0D18B73D-A91B-48D2-80ED-254BC90AA228}">
      <dgm:prSet/>
      <dgm:spPr/>
      <dgm:t>
        <a:bodyPr/>
        <a:lstStyle/>
        <a:p>
          <a:endParaRPr lang="en-US"/>
        </a:p>
      </dgm:t>
    </dgm:pt>
    <dgm:pt modelId="{ED13142B-3E3D-478A-BC08-FEA936185BE1}" type="sibTrans" cxnId="{0D18B73D-A91B-48D2-80ED-254BC90AA228}">
      <dgm:prSet/>
      <dgm:spPr/>
      <dgm:t>
        <a:bodyPr/>
        <a:lstStyle/>
        <a:p>
          <a:endParaRPr lang="en-US"/>
        </a:p>
      </dgm:t>
    </dgm:pt>
    <dgm:pt modelId="{C00E9502-4AE5-4F60-A1FB-6EE6A4F0273B}">
      <dgm:prSet/>
      <dgm:spPr/>
      <dgm:t>
        <a:bodyPr/>
        <a:lstStyle/>
        <a:p>
          <a:r>
            <a:rPr lang="en-GB"/>
            <a:t>Fear of failure</a:t>
          </a:r>
          <a:endParaRPr lang="en-US"/>
        </a:p>
      </dgm:t>
    </dgm:pt>
    <dgm:pt modelId="{23D926A4-F4C9-4C0D-BE0B-65B2D2BE4CC6}" type="parTrans" cxnId="{9F0CFD31-00D2-4DFC-B641-7ED0D781C434}">
      <dgm:prSet/>
      <dgm:spPr/>
      <dgm:t>
        <a:bodyPr/>
        <a:lstStyle/>
        <a:p>
          <a:endParaRPr lang="en-US"/>
        </a:p>
      </dgm:t>
    </dgm:pt>
    <dgm:pt modelId="{3BB9A2A6-5F7C-47AA-9F64-57AFF434E24D}" type="sibTrans" cxnId="{9F0CFD31-00D2-4DFC-B641-7ED0D781C434}">
      <dgm:prSet/>
      <dgm:spPr/>
      <dgm:t>
        <a:bodyPr/>
        <a:lstStyle/>
        <a:p>
          <a:endParaRPr lang="en-US"/>
        </a:p>
      </dgm:t>
    </dgm:pt>
    <dgm:pt modelId="{7FEC5150-477D-4405-8AB1-1806E4BD4961}">
      <dgm:prSet/>
      <dgm:spPr/>
      <dgm:t>
        <a:bodyPr/>
        <a:lstStyle/>
        <a:p>
          <a:r>
            <a:rPr lang="en-GB"/>
            <a:t>Fear of rejection</a:t>
          </a:r>
          <a:endParaRPr lang="en-US"/>
        </a:p>
      </dgm:t>
    </dgm:pt>
    <dgm:pt modelId="{F0866759-BBB7-4465-BCAA-DD37804410DA}" type="parTrans" cxnId="{1FD52217-F4D0-40B2-B933-DE513826A652}">
      <dgm:prSet/>
      <dgm:spPr/>
      <dgm:t>
        <a:bodyPr/>
        <a:lstStyle/>
        <a:p>
          <a:endParaRPr lang="en-US"/>
        </a:p>
      </dgm:t>
    </dgm:pt>
    <dgm:pt modelId="{8B64C2AE-5435-4249-9AD3-DC59BEC20999}" type="sibTrans" cxnId="{1FD52217-F4D0-40B2-B933-DE513826A652}">
      <dgm:prSet/>
      <dgm:spPr/>
      <dgm:t>
        <a:bodyPr/>
        <a:lstStyle/>
        <a:p>
          <a:endParaRPr lang="en-US"/>
        </a:p>
      </dgm:t>
    </dgm:pt>
    <dgm:pt modelId="{C96A3AAB-D2E3-475F-9BC3-C05980C763A9}">
      <dgm:prSet/>
      <dgm:spPr/>
      <dgm:t>
        <a:bodyPr/>
        <a:lstStyle/>
        <a:p>
          <a:r>
            <a:rPr lang="en-GB"/>
            <a:t>Fear of speaking publicly</a:t>
          </a:r>
          <a:endParaRPr lang="en-US"/>
        </a:p>
      </dgm:t>
    </dgm:pt>
    <dgm:pt modelId="{2AFF2A73-F01C-4ADF-AB97-BD08D65771C6}" type="parTrans" cxnId="{F0799E6E-6B21-49B2-B6B1-6258A52067EF}">
      <dgm:prSet/>
      <dgm:spPr/>
      <dgm:t>
        <a:bodyPr/>
        <a:lstStyle/>
        <a:p>
          <a:endParaRPr lang="en-US"/>
        </a:p>
      </dgm:t>
    </dgm:pt>
    <dgm:pt modelId="{83A4BC35-559F-4FCC-987B-BF8D0F960242}" type="sibTrans" cxnId="{F0799E6E-6B21-49B2-B6B1-6258A52067EF}">
      <dgm:prSet/>
      <dgm:spPr/>
      <dgm:t>
        <a:bodyPr/>
        <a:lstStyle/>
        <a:p>
          <a:endParaRPr lang="en-US"/>
        </a:p>
      </dgm:t>
    </dgm:pt>
    <dgm:pt modelId="{D0CB8112-71BF-4EF9-833F-2D7506D10953}">
      <dgm:prSet/>
      <dgm:spPr/>
      <dgm:t>
        <a:bodyPr/>
        <a:lstStyle/>
        <a:p>
          <a:r>
            <a:rPr lang="en-GB" dirty="0">
              <a:solidFill>
                <a:schemeClr val="accent1">
                  <a:lumMod val="50000"/>
                </a:schemeClr>
              </a:solidFill>
            </a:rPr>
            <a:t>Fear of not fitting in</a:t>
          </a:r>
          <a:endParaRPr lang="en-US" dirty="0">
            <a:solidFill>
              <a:schemeClr val="accent1">
                <a:lumMod val="50000"/>
              </a:schemeClr>
            </a:solidFill>
          </a:endParaRPr>
        </a:p>
      </dgm:t>
    </dgm:pt>
    <dgm:pt modelId="{80828AD7-AF5B-4C32-A739-AEC6345BAF10}" type="parTrans" cxnId="{752160C9-3B65-4A25-AF48-2E595527E45A}">
      <dgm:prSet/>
      <dgm:spPr/>
      <dgm:t>
        <a:bodyPr/>
        <a:lstStyle/>
        <a:p>
          <a:endParaRPr lang="en-US"/>
        </a:p>
      </dgm:t>
    </dgm:pt>
    <dgm:pt modelId="{F55721AC-7875-48DB-8F56-628B60EAF03B}" type="sibTrans" cxnId="{752160C9-3B65-4A25-AF48-2E595527E45A}">
      <dgm:prSet/>
      <dgm:spPr/>
      <dgm:t>
        <a:bodyPr/>
        <a:lstStyle/>
        <a:p>
          <a:endParaRPr lang="en-US"/>
        </a:p>
      </dgm:t>
    </dgm:pt>
    <dgm:pt modelId="{AE62493C-9333-44EA-9E53-CBD9F6CD2E4E}">
      <dgm:prSet/>
      <dgm:spPr/>
      <dgm:t>
        <a:bodyPr/>
        <a:lstStyle/>
        <a:p>
          <a:r>
            <a:rPr lang="en-GB" dirty="0">
              <a:solidFill>
                <a:schemeClr val="accent1">
                  <a:lumMod val="50000"/>
                </a:schemeClr>
              </a:solidFill>
            </a:rPr>
            <a:t>Avoiding challenges can reduce confidence over time.</a:t>
          </a:r>
          <a:endParaRPr lang="en-US" dirty="0">
            <a:solidFill>
              <a:schemeClr val="accent1">
                <a:lumMod val="50000"/>
              </a:schemeClr>
            </a:solidFill>
          </a:endParaRPr>
        </a:p>
      </dgm:t>
    </dgm:pt>
    <dgm:pt modelId="{D447F2A4-D8AC-48EB-B7AE-8346D4483667}" type="parTrans" cxnId="{065FD795-43C2-4CC0-AD83-0C424BE1AE82}">
      <dgm:prSet/>
      <dgm:spPr/>
      <dgm:t>
        <a:bodyPr/>
        <a:lstStyle/>
        <a:p>
          <a:endParaRPr lang="en-US"/>
        </a:p>
      </dgm:t>
    </dgm:pt>
    <dgm:pt modelId="{E3B0C7B4-8240-47DB-B87F-4D5ABD2DECE2}" type="sibTrans" cxnId="{065FD795-43C2-4CC0-AD83-0C424BE1AE82}">
      <dgm:prSet/>
      <dgm:spPr/>
      <dgm:t>
        <a:bodyPr/>
        <a:lstStyle/>
        <a:p>
          <a:endParaRPr lang="en-US"/>
        </a:p>
      </dgm:t>
    </dgm:pt>
    <dgm:pt modelId="{316059CB-153D-42AF-8B03-EECC0591AAD6}">
      <dgm:prSet/>
      <dgm:spPr/>
      <dgm:t>
        <a:bodyPr/>
        <a:lstStyle/>
        <a:p>
          <a:r>
            <a:rPr lang="en-GB" dirty="0">
              <a:solidFill>
                <a:schemeClr val="accent1">
                  <a:lumMod val="50000"/>
                </a:schemeClr>
              </a:solidFill>
            </a:rPr>
            <a:t>Confidence grows when students face fears gradually</a:t>
          </a:r>
          <a:r>
            <a:rPr lang="en-GB" dirty="0"/>
            <a:t>.</a:t>
          </a:r>
          <a:endParaRPr lang="en-US" dirty="0"/>
        </a:p>
      </dgm:t>
    </dgm:pt>
    <dgm:pt modelId="{43AC3096-918B-4AC5-BCE9-5F6BBF5E9642}" type="parTrans" cxnId="{56E17BA9-4F46-4C59-890D-3571EC961945}">
      <dgm:prSet/>
      <dgm:spPr/>
      <dgm:t>
        <a:bodyPr/>
        <a:lstStyle/>
        <a:p>
          <a:endParaRPr lang="en-US"/>
        </a:p>
      </dgm:t>
    </dgm:pt>
    <dgm:pt modelId="{6AD5B10F-0862-4745-A224-62DB9060A19A}" type="sibTrans" cxnId="{56E17BA9-4F46-4C59-890D-3571EC961945}">
      <dgm:prSet/>
      <dgm:spPr/>
      <dgm:t>
        <a:bodyPr/>
        <a:lstStyle/>
        <a:p>
          <a:endParaRPr lang="en-US"/>
        </a:p>
      </dgm:t>
    </dgm:pt>
    <dgm:pt modelId="{F72EF817-CF59-4845-83A8-F2F681419F86}">
      <dgm:prSet/>
      <dgm:spPr/>
      <dgm:t>
        <a:bodyPr/>
        <a:lstStyle/>
        <a:p>
          <a:r>
            <a:rPr lang="en-GB" b="1" dirty="0">
              <a:solidFill>
                <a:schemeClr val="accent1">
                  <a:lumMod val="50000"/>
                </a:schemeClr>
              </a:solidFill>
            </a:rPr>
            <a:t>Example:</a:t>
          </a:r>
          <a:endParaRPr lang="en-US" dirty="0">
            <a:solidFill>
              <a:schemeClr val="accent1">
                <a:lumMod val="50000"/>
              </a:schemeClr>
            </a:solidFill>
          </a:endParaRPr>
        </a:p>
      </dgm:t>
    </dgm:pt>
    <dgm:pt modelId="{5EA14413-3574-4484-A1E6-646BED306E02}" type="parTrans" cxnId="{018D29D3-0859-4D88-8417-55C54DD07EAE}">
      <dgm:prSet/>
      <dgm:spPr/>
      <dgm:t>
        <a:bodyPr/>
        <a:lstStyle/>
        <a:p>
          <a:endParaRPr lang="en-US"/>
        </a:p>
      </dgm:t>
    </dgm:pt>
    <dgm:pt modelId="{6BE641A2-537C-4437-8F0C-E96053D4D2D8}" type="sibTrans" cxnId="{018D29D3-0859-4D88-8417-55C54DD07EAE}">
      <dgm:prSet/>
      <dgm:spPr/>
      <dgm:t>
        <a:bodyPr/>
        <a:lstStyle/>
        <a:p>
          <a:endParaRPr lang="en-US"/>
        </a:p>
      </dgm:t>
    </dgm:pt>
    <dgm:pt modelId="{277755F4-0FB2-4A78-AFFD-FA43873717FF}">
      <dgm:prSet/>
      <dgm:spPr/>
      <dgm:t>
        <a:bodyPr/>
        <a:lstStyle/>
        <a:p>
          <a:r>
            <a:rPr lang="en-GB" dirty="0">
              <a:solidFill>
                <a:schemeClr val="accent1">
                  <a:lumMod val="50000"/>
                </a:schemeClr>
              </a:solidFill>
            </a:rPr>
            <a:t>A student afraid of speaking in class might:</a:t>
          </a:r>
          <a:endParaRPr lang="en-US" dirty="0">
            <a:solidFill>
              <a:schemeClr val="accent1">
                <a:lumMod val="50000"/>
              </a:schemeClr>
            </a:solidFill>
          </a:endParaRPr>
        </a:p>
      </dgm:t>
    </dgm:pt>
    <dgm:pt modelId="{63958765-FE2C-42B4-83D8-768E14897DD7}" type="parTrans" cxnId="{4FA33283-0B7F-4F7D-98A6-F07EAF4E201F}">
      <dgm:prSet/>
      <dgm:spPr/>
      <dgm:t>
        <a:bodyPr/>
        <a:lstStyle/>
        <a:p>
          <a:endParaRPr lang="en-US"/>
        </a:p>
      </dgm:t>
    </dgm:pt>
    <dgm:pt modelId="{A7A717AA-3F80-4CA2-AC4D-B56E076CA6E5}" type="sibTrans" cxnId="{4FA33283-0B7F-4F7D-98A6-F07EAF4E201F}">
      <dgm:prSet/>
      <dgm:spPr/>
      <dgm:t>
        <a:bodyPr/>
        <a:lstStyle/>
        <a:p>
          <a:endParaRPr lang="en-US"/>
        </a:p>
      </dgm:t>
    </dgm:pt>
    <dgm:pt modelId="{6B27A17A-22EF-45C0-B677-5FBB40947C82}">
      <dgm:prSet/>
      <dgm:spPr/>
      <dgm:t>
        <a:bodyPr/>
        <a:lstStyle/>
        <a:p>
          <a:r>
            <a:rPr lang="en-GB"/>
            <a:t>Ask one question</a:t>
          </a:r>
          <a:endParaRPr lang="en-US"/>
        </a:p>
      </dgm:t>
    </dgm:pt>
    <dgm:pt modelId="{E8E172B3-478A-49C9-A93F-14E218D4C37C}" type="parTrans" cxnId="{F2D80C1C-766F-4C9B-91A4-19C313EA60C9}">
      <dgm:prSet/>
      <dgm:spPr/>
      <dgm:t>
        <a:bodyPr/>
        <a:lstStyle/>
        <a:p>
          <a:endParaRPr lang="en-US"/>
        </a:p>
      </dgm:t>
    </dgm:pt>
    <dgm:pt modelId="{BE5D9F4D-1613-49F1-B63F-70C702A9939E}" type="sibTrans" cxnId="{F2D80C1C-766F-4C9B-91A4-19C313EA60C9}">
      <dgm:prSet/>
      <dgm:spPr/>
      <dgm:t>
        <a:bodyPr/>
        <a:lstStyle/>
        <a:p>
          <a:endParaRPr lang="en-US"/>
        </a:p>
      </dgm:t>
    </dgm:pt>
    <dgm:pt modelId="{EBE54F90-3DD6-49D5-9865-750D32BEE5B3}">
      <dgm:prSet/>
      <dgm:spPr/>
      <dgm:t>
        <a:bodyPr/>
        <a:lstStyle/>
        <a:p>
          <a:r>
            <a:rPr lang="en-GB"/>
            <a:t>Contribute one comment</a:t>
          </a:r>
          <a:endParaRPr lang="en-US"/>
        </a:p>
      </dgm:t>
    </dgm:pt>
    <dgm:pt modelId="{A9054E17-A6A2-4193-B7D5-E6FB41050D46}" type="parTrans" cxnId="{53675540-DE20-4EF5-BF4E-2211882808CF}">
      <dgm:prSet/>
      <dgm:spPr/>
      <dgm:t>
        <a:bodyPr/>
        <a:lstStyle/>
        <a:p>
          <a:endParaRPr lang="en-US"/>
        </a:p>
      </dgm:t>
    </dgm:pt>
    <dgm:pt modelId="{9669AF7B-4E05-4F7A-AA07-F34006264869}" type="sibTrans" cxnId="{53675540-DE20-4EF5-BF4E-2211882808CF}">
      <dgm:prSet/>
      <dgm:spPr/>
      <dgm:t>
        <a:bodyPr/>
        <a:lstStyle/>
        <a:p>
          <a:endParaRPr lang="en-US"/>
        </a:p>
      </dgm:t>
    </dgm:pt>
    <dgm:pt modelId="{3A835883-B0F8-45C7-BC4F-6FCD87D9EC33}">
      <dgm:prSet/>
      <dgm:spPr/>
      <dgm:t>
        <a:bodyPr/>
        <a:lstStyle/>
        <a:p>
          <a:r>
            <a:rPr lang="en-GB"/>
            <a:t>Participate more regularly over time</a:t>
          </a:r>
          <a:endParaRPr lang="en-US"/>
        </a:p>
      </dgm:t>
    </dgm:pt>
    <dgm:pt modelId="{35532E24-CBD2-42BB-87D0-C01A746558B4}" type="parTrans" cxnId="{D225D21D-16EE-417B-8E00-A24EA98A327B}">
      <dgm:prSet/>
      <dgm:spPr/>
      <dgm:t>
        <a:bodyPr/>
        <a:lstStyle/>
        <a:p>
          <a:endParaRPr lang="en-US"/>
        </a:p>
      </dgm:t>
    </dgm:pt>
    <dgm:pt modelId="{20C6C5AD-3942-4FA8-8870-987F418C655E}" type="sibTrans" cxnId="{D225D21D-16EE-417B-8E00-A24EA98A327B}">
      <dgm:prSet/>
      <dgm:spPr/>
      <dgm:t>
        <a:bodyPr/>
        <a:lstStyle/>
        <a:p>
          <a:endParaRPr lang="en-US"/>
        </a:p>
      </dgm:t>
    </dgm:pt>
    <dgm:pt modelId="{8CB36F33-3C86-4DC3-8DD7-5DE2CD6AAD25}">
      <dgm:prSet/>
      <dgm:spPr/>
      <dgm:t>
        <a:bodyPr/>
        <a:lstStyle/>
        <a:p>
          <a:r>
            <a:rPr lang="en-GB"/>
            <a:t>Small actions create long-term growth.</a:t>
          </a:r>
          <a:endParaRPr lang="en-US"/>
        </a:p>
      </dgm:t>
    </dgm:pt>
    <dgm:pt modelId="{894098C5-A345-4563-9ACC-DEC84CCAC6B1}" type="parTrans" cxnId="{7C2BA80F-9454-45F6-AD25-82A904312B57}">
      <dgm:prSet/>
      <dgm:spPr/>
      <dgm:t>
        <a:bodyPr/>
        <a:lstStyle/>
        <a:p>
          <a:endParaRPr lang="en-US"/>
        </a:p>
      </dgm:t>
    </dgm:pt>
    <dgm:pt modelId="{580C5428-33FB-48D8-9CF5-5735D5A9CD10}" type="sibTrans" cxnId="{7C2BA80F-9454-45F6-AD25-82A904312B57}">
      <dgm:prSet/>
      <dgm:spPr/>
      <dgm:t>
        <a:bodyPr/>
        <a:lstStyle/>
        <a:p>
          <a:endParaRPr lang="en-US"/>
        </a:p>
      </dgm:t>
    </dgm:pt>
    <dgm:pt modelId="{00CDF6DB-0CFF-4CB8-BA3C-9021D3095276}" type="pres">
      <dgm:prSet presAssocID="{8DF4B318-BE3C-4AB5-A722-DE9D0DD4EE0E}" presName="Name0" presStyleCnt="0">
        <dgm:presLayoutVars>
          <dgm:dir/>
          <dgm:resizeHandles val="exact"/>
        </dgm:presLayoutVars>
      </dgm:prSet>
      <dgm:spPr/>
    </dgm:pt>
    <dgm:pt modelId="{8736CE52-B963-42E7-824A-000DED1E79CA}" type="pres">
      <dgm:prSet presAssocID="{1132E1B3-E70C-4402-AD55-B43365A442BD}" presName="node" presStyleLbl="node1" presStyleIdx="0" presStyleCnt="14">
        <dgm:presLayoutVars>
          <dgm:bulletEnabled val="1"/>
        </dgm:presLayoutVars>
      </dgm:prSet>
      <dgm:spPr/>
    </dgm:pt>
    <dgm:pt modelId="{448C2C74-F9B6-48CA-86A0-FCAF3C2CCD9B}" type="pres">
      <dgm:prSet presAssocID="{B85E7ADD-D819-4A2E-81F0-8BF8B8E80D53}" presName="sibTrans" presStyleLbl="sibTrans1D1" presStyleIdx="0" presStyleCnt="13"/>
      <dgm:spPr/>
    </dgm:pt>
    <dgm:pt modelId="{AC7C08F0-4D97-4CB1-B076-B1BD13319E0E}" type="pres">
      <dgm:prSet presAssocID="{B85E7ADD-D819-4A2E-81F0-8BF8B8E80D53}" presName="connectorText" presStyleLbl="sibTrans1D1" presStyleIdx="0" presStyleCnt="13"/>
      <dgm:spPr/>
    </dgm:pt>
    <dgm:pt modelId="{73D664CD-F756-4B03-B37B-0B2C14A00CE7}" type="pres">
      <dgm:prSet presAssocID="{BB897432-6108-4633-871D-711370955B95}" presName="node" presStyleLbl="node1" presStyleIdx="1" presStyleCnt="14">
        <dgm:presLayoutVars>
          <dgm:bulletEnabled val="1"/>
        </dgm:presLayoutVars>
      </dgm:prSet>
      <dgm:spPr/>
    </dgm:pt>
    <dgm:pt modelId="{A6BB1942-6884-4763-AAF9-EDC0B1419F23}" type="pres">
      <dgm:prSet presAssocID="{ED13142B-3E3D-478A-BC08-FEA936185BE1}" presName="sibTrans" presStyleLbl="sibTrans1D1" presStyleIdx="1" presStyleCnt="13"/>
      <dgm:spPr/>
    </dgm:pt>
    <dgm:pt modelId="{315D940E-D64A-4A40-B04E-5F80B655CDE3}" type="pres">
      <dgm:prSet presAssocID="{ED13142B-3E3D-478A-BC08-FEA936185BE1}" presName="connectorText" presStyleLbl="sibTrans1D1" presStyleIdx="1" presStyleCnt="13"/>
      <dgm:spPr/>
    </dgm:pt>
    <dgm:pt modelId="{C64CCCC3-5847-46B1-84CA-40A9AF58D82E}" type="pres">
      <dgm:prSet presAssocID="{C00E9502-4AE5-4F60-A1FB-6EE6A4F0273B}" presName="node" presStyleLbl="node1" presStyleIdx="2" presStyleCnt="14">
        <dgm:presLayoutVars>
          <dgm:bulletEnabled val="1"/>
        </dgm:presLayoutVars>
      </dgm:prSet>
      <dgm:spPr/>
    </dgm:pt>
    <dgm:pt modelId="{DE46929B-DB21-4B82-BB67-1A0D62742487}" type="pres">
      <dgm:prSet presAssocID="{3BB9A2A6-5F7C-47AA-9F64-57AFF434E24D}" presName="sibTrans" presStyleLbl="sibTrans1D1" presStyleIdx="2" presStyleCnt="13"/>
      <dgm:spPr/>
    </dgm:pt>
    <dgm:pt modelId="{58DB338B-FA7F-43D0-900F-B9CC66F024AB}" type="pres">
      <dgm:prSet presAssocID="{3BB9A2A6-5F7C-47AA-9F64-57AFF434E24D}" presName="connectorText" presStyleLbl="sibTrans1D1" presStyleIdx="2" presStyleCnt="13"/>
      <dgm:spPr/>
    </dgm:pt>
    <dgm:pt modelId="{1C75BC34-8D12-4455-B455-DA7C37ED8E11}" type="pres">
      <dgm:prSet presAssocID="{7FEC5150-477D-4405-8AB1-1806E4BD4961}" presName="node" presStyleLbl="node1" presStyleIdx="3" presStyleCnt="14">
        <dgm:presLayoutVars>
          <dgm:bulletEnabled val="1"/>
        </dgm:presLayoutVars>
      </dgm:prSet>
      <dgm:spPr/>
    </dgm:pt>
    <dgm:pt modelId="{B7FF9587-EF5D-4B2D-AC45-2ADFE7588908}" type="pres">
      <dgm:prSet presAssocID="{8B64C2AE-5435-4249-9AD3-DC59BEC20999}" presName="sibTrans" presStyleLbl="sibTrans1D1" presStyleIdx="3" presStyleCnt="13"/>
      <dgm:spPr/>
    </dgm:pt>
    <dgm:pt modelId="{446C67DA-1B56-4844-8CED-623C026A9381}" type="pres">
      <dgm:prSet presAssocID="{8B64C2AE-5435-4249-9AD3-DC59BEC20999}" presName="connectorText" presStyleLbl="sibTrans1D1" presStyleIdx="3" presStyleCnt="13"/>
      <dgm:spPr/>
    </dgm:pt>
    <dgm:pt modelId="{8D7165B7-ECED-4C2C-B4C8-70F8FD4355BD}" type="pres">
      <dgm:prSet presAssocID="{C96A3AAB-D2E3-475F-9BC3-C05980C763A9}" presName="node" presStyleLbl="node1" presStyleIdx="4" presStyleCnt="14">
        <dgm:presLayoutVars>
          <dgm:bulletEnabled val="1"/>
        </dgm:presLayoutVars>
      </dgm:prSet>
      <dgm:spPr/>
    </dgm:pt>
    <dgm:pt modelId="{646CE883-C9EB-49A6-AB34-1E047961519A}" type="pres">
      <dgm:prSet presAssocID="{83A4BC35-559F-4FCC-987B-BF8D0F960242}" presName="sibTrans" presStyleLbl="sibTrans1D1" presStyleIdx="4" presStyleCnt="13"/>
      <dgm:spPr/>
    </dgm:pt>
    <dgm:pt modelId="{94DD5ADD-16B0-45F1-BF39-7B1F3CEF7EA5}" type="pres">
      <dgm:prSet presAssocID="{83A4BC35-559F-4FCC-987B-BF8D0F960242}" presName="connectorText" presStyleLbl="sibTrans1D1" presStyleIdx="4" presStyleCnt="13"/>
      <dgm:spPr/>
    </dgm:pt>
    <dgm:pt modelId="{BC617C7F-453C-4DDB-AEBB-FE8CB907E10B}" type="pres">
      <dgm:prSet presAssocID="{D0CB8112-71BF-4EF9-833F-2D7506D10953}" presName="node" presStyleLbl="node1" presStyleIdx="5" presStyleCnt="14">
        <dgm:presLayoutVars>
          <dgm:bulletEnabled val="1"/>
        </dgm:presLayoutVars>
      </dgm:prSet>
      <dgm:spPr/>
    </dgm:pt>
    <dgm:pt modelId="{1314E05E-8D2C-426F-9310-24EE4B36B10E}" type="pres">
      <dgm:prSet presAssocID="{F55721AC-7875-48DB-8F56-628B60EAF03B}" presName="sibTrans" presStyleLbl="sibTrans1D1" presStyleIdx="5" presStyleCnt="13"/>
      <dgm:spPr/>
    </dgm:pt>
    <dgm:pt modelId="{896D86D2-C94D-40FB-97BC-BFD28F8AEBEB}" type="pres">
      <dgm:prSet presAssocID="{F55721AC-7875-48DB-8F56-628B60EAF03B}" presName="connectorText" presStyleLbl="sibTrans1D1" presStyleIdx="5" presStyleCnt="13"/>
      <dgm:spPr/>
    </dgm:pt>
    <dgm:pt modelId="{CB8D6787-169F-4DCC-A033-4387AB16671C}" type="pres">
      <dgm:prSet presAssocID="{AE62493C-9333-44EA-9E53-CBD9F6CD2E4E}" presName="node" presStyleLbl="node1" presStyleIdx="6" presStyleCnt="14">
        <dgm:presLayoutVars>
          <dgm:bulletEnabled val="1"/>
        </dgm:presLayoutVars>
      </dgm:prSet>
      <dgm:spPr/>
    </dgm:pt>
    <dgm:pt modelId="{7EF73459-3495-4BF7-B235-8999A6171F41}" type="pres">
      <dgm:prSet presAssocID="{E3B0C7B4-8240-47DB-B87F-4D5ABD2DECE2}" presName="sibTrans" presStyleLbl="sibTrans1D1" presStyleIdx="6" presStyleCnt="13"/>
      <dgm:spPr/>
    </dgm:pt>
    <dgm:pt modelId="{96F2DC5E-BE6B-4D86-9931-EF8A35C09AB4}" type="pres">
      <dgm:prSet presAssocID="{E3B0C7B4-8240-47DB-B87F-4D5ABD2DECE2}" presName="connectorText" presStyleLbl="sibTrans1D1" presStyleIdx="6" presStyleCnt="13"/>
      <dgm:spPr/>
    </dgm:pt>
    <dgm:pt modelId="{BB2F0BFE-69AC-4788-8D7D-BD09342558BE}" type="pres">
      <dgm:prSet presAssocID="{316059CB-153D-42AF-8B03-EECC0591AAD6}" presName="node" presStyleLbl="node1" presStyleIdx="7" presStyleCnt="14">
        <dgm:presLayoutVars>
          <dgm:bulletEnabled val="1"/>
        </dgm:presLayoutVars>
      </dgm:prSet>
      <dgm:spPr/>
    </dgm:pt>
    <dgm:pt modelId="{D2464E56-7645-463F-93B5-93054512C4C2}" type="pres">
      <dgm:prSet presAssocID="{6AD5B10F-0862-4745-A224-62DB9060A19A}" presName="sibTrans" presStyleLbl="sibTrans1D1" presStyleIdx="7" presStyleCnt="13"/>
      <dgm:spPr/>
    </dgm:pt>
    <dgm:pt modelId="{78D9EDC2-A779-417C-958B-3C6B6C007CB6}" type="pres">
      <dgm:prSet presAssocID="{6AD5B10F-0862-4745-A224-62DB9060A19A}" presName="connectorText" presStyleLbl="sibTrans1D1" presStyleIdx="7" presStyleCnt="13"/>
      <dgm:spPr/>
    </dgm:pt>
    <dgm:pt modelId="{B524FCA3-DF64-467E-BD3B-CFD5EB9AEBAB}" type="pres">
      <dgm:prSet presAssocID="{F72EF817-CF59-4845-83A8-F2F681419F86}" presName="node" presStyleLbl="node1" presStyleIdx="8" presStyleCnt="14">
        <dgm:presLayoutVars>
          <dgm:bulletEnabled val="1"/>
        </dgm:presLayoutVars>
      </dgm:prSet>
      <dgm:spPr/>
    </dgm:pt>
    <dgm:pt modelId="{956AD866-1C01-4504-B4EC-49DD13837537}" type="pres">
      <dgm:prSet presAssocID="{6BE641A2-537C-4437-8F0C-E96053D4D2D8}" presName="sibTrans" presStyleLbl="sibTrans1D1" presStyleIdx="8" presStyleCnt="13"/>
      <dgm:spPr/>
    </dgm:pt>
    <dgm:pt modelId="{D787DCFB-3A26-4415-A049-2EBCE74B81A5}" type="pres">
      <dgm:prSet presAssocID="{6BE641A2-537C-4437-8F0C-E96053D4D2D8}" presName="connectorText" presStyleLbl="sibTrans1D1" presStyleIdx="8" presStyleCnt="13"/>
      <dgm:spPr/>
    </dgm:pt>
    <dgm:pt modelId="{A0DE73F1-C9E7-40EA-8A5A-F40EF8FFD515}" type="pres">
      <dgm:prSet presAssocID="{277755F4-0FB2-4A78-AFFD-FA43873717FF}" presName="node" presStyleLbl="node1" presStyleIdx="9" presStyleCnt="14">
        <dgm:presLayoutVars>
          <dgm:bulletEnabled val="1"/>
        </dgm:presLayoutVars>
      </dgm:prSet>
      <dgm:spPr/>
    </dgm:pt>
    <dgm:pt modelId="{A15A9E62-7312-4164-9701-83F22F9D554C}" type="pres">
      <dgm:prSet presAssocID="{A7A717AA-3F80-4CA2-AC4D-B56E076CA6E5}" presName="sibTrans" presStyleLbl="sibTrans1D1" presStyleIdx="9" presStyleCnt="13"/>
      <dgm:spPr/>
    </dgm:pt>
    <dgm:pt modelId="{644A639F-CA72-4178-BB42-318ACF70F325}" type="pres">
      <dgm:prSet presAssocID="{A7A717AA-3F80-4CA2-AC4D-B56E076CA6E5}" presName="connectorText" presStyleLbl="sibTrans1D1" presStyleIdx="9" presStyleCnt="13"/>
      <dgm:spPr/>
    </dgm:pt>
    <dgm:pt modelId="{C2E0353A-6E0C-4396-B324-4306B9811896}" type="pres">
      <dgm:prSet presAssocID="{6B27A17A-22EF-45C0-B677-5FBB40947C82}" presName="node" presStyleLbl="node1" presStyleIdx="10" presStyleCnt="14">
        <dgm:presLayoutVars>
          <dgm:bulletEnabled val="1"/>
        </dgm:presLayoutVars>
      </dgm:prSet>
      <dgm:spPr/>
    </dgm:pt>
    <dgm:pt modelId="{2A7FDF04-2C9F-4438-8382-8D5FAB9D165F}" type="pres">
      <dgm:prSet presAssocID="{BE5D9F4D-1613-49F1-B63F-70C702A9939E}" presName="sibTrans" presStyleLbl="sibTrans1D1" presStyleIdx="10" presStyleCnt="13"/>
      <dgm:spPr/>
    </dgm:pt>
    <dgm:pt modelId="{7A3C6FDD-0615-49AE-9634-E0BC74E0AE0E}" type="pres">
      <dgm:prSet presAssocID="{BE5D9F4D-1613-49F1-B63F-70C702A9939E}" presName="connectorText" presStyleLbl="sibTrans1D1" presStyleIdx="10" presStyleCnt="13"/>
      <dgm:spPr/>
    </dgm:pt>
    <dgm:pt modelId="{317709D1-3BE7-40B2-9050-1E464B8C884C}" type="pres">
      <dgm:prSet presAssocID="{EBE54F90-3DD6-49D5-9865-750D32BEE5B3}" presName="node" presStyleLbl="node1" presStyleIdx="11" presStyleCnt="14">
        <dgm:presLayoutVars>
          <dgm:bulletEnabled val="1"/>
        </dgm:presLayoutVars>
      </dgm:prSet>
      <dgm:spPr/>
    </dgm:pt>
    <dgm:pt modelId="{0F6AB572-E98E-432F-816B-F0A4C95D4B5B}" type="pres">
      <dgm:prSet presAssocID="{9669AF7B-4E05-4F7A-AA07-F34006264869}" presName="sibTrans" presStyleLbl="sibTrans1D1" presStyleIdx="11" presStyleCnt="13"/>
      <dgm:spPr/>
    </dgm:pt>
    <dgm:pt modelId="{E321393B-C73A-4146-9AD5-0EDA754E5456}" type="pres">
      <dgm:prSet presAssocID="{9669AF7B-4E05-4F7A-AA07-F34006264869}" presName="connectorText" presStyleLbl="sibTrans1D1" presStyleIdx="11" presStyleCnt="13"/>
      <dgm:spPr/>
    </dgm:pt>
    <dgm:pt modelId="{DC2B635F-E3F0-48BE-BE49-AFC0DDD2B5E5}" type="pres">
      <dgm:prSet presAssocID="{3A835883-B0F8-45C7-BC4F-6FCD87D9EC33}" presName="node" presStyleLbl="node1" presStyleIdx="12" presStyleCnt="14">
        <dgm:presLayoutVars>
          <dgm:bulletEnabled val="1"/>
        </dgm:presLayoutVars>
      </dgm:prSet>
      <dgm:spPr/>
    </dgm:pt>
    <dgm:pt modelId="{68C36B2A-0A48-49E1-B633-0D42579F6523}" type="pres">
      <dgm:prSet presAssocID="{20C6C5AD-3942-4FA8-8870-987F418C655E}" presName="sibTrans" presStyleLbl="sibTrans1D1" presStyleIdx="12" presStyleCnt="13"/>
      <dgm:spPr/>
    </dgm:pt>
    <dgm:pt modelId="{BB97D08B-A266-483F-ADFF-959F81E24150}" type="pres">
      <dgm:prSet presAssocID="{20C6C5AD-3942-4FA8-8870-987F418C655E}" presName="connectorText" presStyleLbl="sibTrans1D1" presStyleIdx="12" presStyleCnt="13"/>
      <dgm:spPr/>
    </dgm:pt>
    <dgm:pt modelId="{29E8207B-BAFD-47E4-843B-BC91B95FFD0C}" type="pres">
      <dgm:prSet presAssocID="{8CB36F33-3C86-4DC3-8DD7-5DE2CD6AAD25}" presName="node" presStyleLbl="node1" presStyleIdx="13" presStyleCnt="14">
        <dgm:presLayoutVars>
          <dgm:bulletEnabled val="1"/>
        </dgm:presLayoutVars>
      </dgm:prSet>
      <dgm:spPr/>
    </dgm:pt>
  </dgm:ptLst>
  <dgm:cxnLst>
    <dgm:cxn modelId="{0C127500-7906-46CA-AD18-760C23546984}" type="presOf" srcId="{3BB9A2A6-5F7C-47AA-9F64-57AFF434E24D}" destId="{DE46929B-DB21-4B82-BB67-1A0D62742487}" srcOrd="0" destOrd="0" presId="urn:microsoft.com/office/officeart/2016/7/layout/RepeatingBendingProcessNew"/>
    <dgm:cxn modelId="{0381DA00-5BDA-46A4-BBFE-64D463D07DEB}" type="presOf" srcId="{3A835883-B0F8-45C7-BC4F-6FCD87D9EC33}" destId="{DC2B635F-E3F0-48BE-BE49-AFC0DDD2B5E5}" srcOrd="0" destOrd="0" presId="urn:microsoft.com/office/officeart/2016/7/layout/RepeatingBendingProcessNew"/>
    <dgm:cxn modelId="{C9C52406-004E-4FB3-9EE5-D5CA0FB72923}" type="presOf" srcId="{316059CB-153D-42AF-8B03-EECC0591AAD6}" destId="{BB2F0BFE-69AC-4788-8D7D-BD09342558BE}" srcOrd="0" destOrd="0" presId="urn:microsoft.com/office/officeart/2016/7/layout/RepeatingBendingProcessNew"/>
    <dgm:cxn modelId="{80609807-71CD-415E-978C-2844F8F3A1FD}" type="presOf" srcId="{BE5D9F4D-1613-49F1-B63F-70C702A9939E}" destId="{2A7FDF04-2C9F-4438-8382-8D5FAB9D165F}" srcOrd="0" destOrd="0" presId="urn:microsoft.com/office/officeart/2016/7/layout/RepeatingBendingProcessNew"/>
    <dgm:cxn modelId="{F2B52409-4721-4BB8-B731-C37442DFB85B}" type="presOf" srcId="{277755F4-0FB2-4A78-AFFD-FA43873717FF}" destId="{A0DE73F1-C9E7-40EA-8A5A-F40EF8FFD515}" srcOrd="0" destOrd="0" presId="urn:microsoft.com/office/officeart/2016/7/layout/RepeatingBendingProcessNew"/>
    <dgm:cxn modelId="{894DF20B-9B97-4171-8587-96C2651A7CE8}" type="presOf" srcId="{ED13142B-3E3D-478A-BC08-FEA936185BE1}" destId="{A6BB1942-6884-4763-AAF9-EDC0B1419F23}" srcOrd="0" destOrd="0" presId="urn:microsoft.com/office/officeart/2016/7/layout/RepeatingBendingProcessNew"/>
    <dgm:cxn modelId="{D7C0840C-5AD5-435C-ACCE-7F72AC97B6F0}" type="presOf" srcId="{6AD5B10F-0862-4745-A224-62DB9060A19A}" destId="{D2464E56-7645-463F-93B5-93054512C4C2}" srcOrd="0" destOrd="0" presId="urn:microsoft.com/office/officeart/2016/7/layout/RepeatingBendingProcessNew"/>
    <dgm:cxn modelId="{7C2BA80F-9454-45F6-AD25-82A904312B57}" srcId="{8DF4B318-BE3C-4AB5-A722-DE9D0DD4EE0E}" destId="{8CB36F33-3C86-4DC3-8DD7-5DE2CD6AAD25}" srcOrd="13" destOrd="0" parTransId="{894098C5-A345-4563-9ACC-DEC84CCAC6B1}" sibTransId="{580C5428-33FB-48D8-9CF5-5735D5A9CD10}"/>
    <dgm:cxn modelId="{81AC7314-747F-487E-B4EF-B63721EC77D4}" type="presOf" srcId="{ED13142B-3E3D-478A-BC08-FEA936185BE1}" destId="{315D940E-D64A-4A40-B04E-5F80B655CDE3}" srcOrd="1" destOrd="0" presId="urn:microsoft.com/office/officeart/2016/7/layout/RepeatingBendingProcessNew"/>
    <dgm:cxn modelId="{1FD52217-F4D0-40B2-B933-DE513826A652}" srcId="{8DF4B318-BE3C-4AB5-A722-DE9D0DD4EE0E}" destId="{7FEC5150-477D-4405-8AB1-1806E4BD4961}" srcOrd="3" destOrd="0" parTransId="{F0866759-BBB7-4465-BCAA-DD37804410DA}" sibTransId="{8B64C2AE-5435-4249-9AD3-DC59BEC20999}"/>
    <dgm:cxn modelId="{279E261B-A724-4302-A92A-A90B38DE56E1}" type="presOf" srcId="{D0CB8112-71BF-4EF9-833F-2D7506D10953}" destId="{BC617C7F-453C-4DDB-AEBB-FE8CB907E10B}" srcOrd="0" destOrd="0" presId="urn:microsoft.com/office/officeart/2016/7/layout/RepeatingBendingProcessNew"/>
    <dgm:cxn modelId="{F2D80C1C-766F-4C9B-91A4-19C313EA60C9}" srcId="{8DF4B318-BE3C-4AB5-A722-DE9D0DD4EE0E}" destId="{6B27A17A-22EF-45C0-B677-5FBB40947C82}" srcOrd="10" destOrd="0" parTransId="{E8E172B3-478A-49C9-A93F-14E218D4C37C}" sibTransId="{BE5D9F4D-1613-49F1-B63F-70C702A9939E}"/>
    <dgm:cxn modelId="{D225D21D-16EE-417B-8E00-A24EA98A327B}" srcId="{8DF4B318-BE3C-4AB5-A722-DE9D0DD4EE0E}" destId="{3A835883-B0F8-45C7-BC4F-6FCD87D9EC33}" srcOrd="12" destOrd="0" parTransId="{35532E24-CBD2-42BB-87D0-C01A746558B4}" sibTransId="{20C6C5AD-3942-4FA8-8870-987F418C655E}"/>
    <dgm:cxn modelId="{97B40823-AAAB-4C5F-AFBC-B0C31D05E3A0}" type="presOf" srcId="{3BB9A2A6-5F7C-47AA-9F64-57AFF434E24D}" destId="{58DB338B-FA7F-43D0-900F-B9CC66F024AB}" srcOrd="1" destOrd="0" presId="urn:microsoft.com/office/officeart/2016/7/layout/RepeatingBendingProcessNew"/>
    <dgm:cxn modelId="{46B91723-6E7B-4004-9A99-F77093C0620A}" type="presOf" srcId="{BE5D9F4D-1613-49F1-B63F-70C702A9939E}" destId="{7A3C6FDD-0615-49AE-9634-E0BC74E0AE0E}" srcOrd="1" destOrd="0" presId="urn:microsoft.com/office/officeart/2016/7/layout/RepeatingBendingProcessNew"/>
    <dgm:cxn modelId="{892B1B24-2EA6-4210-B782-10EE373405AC}" type="presOf" srcId="{AE62493C-9333-44EA-9E53-CBD9F6CD2E4E}" destId="{CB8D6787-169F-4DCC-A033-4387AB16671C}" srcOrd="0" destOrd="0" presId="urn:microsoft.com/office/officeart/2016/7/layout/RepeatingBendingProcessNew"/>
    <dgm:cxn modelId="{04558524-F40D-49F2-A0DE-C897C0898096}" type="presOf" srcId="{B85E7ADD-D819-4A2E-81F0-8BF8B8E80D53}" destId="{448C2C74-F9B6-48CA-86A0-FCAF3C2CCD9B}" srcOrd="0" destOrd="0" presId="urn:microsoft.com/office/officeart/2016/7/layout/RepeatingBendingProcessNew"/>
    <dgm:cxn modelId="{BA780E2A-0B6D-4566-A78D-76F3AB430CE5}" type="presOf" srcId="{8DF4B318-BE3C-4AB5-A722-DE9D0DD4EE0E}" destId="{00CDF6DB-0CFF-4CB8-BA3C-9021D3095276}" srcOrd="0" destOrd="0" presId="urn:microsoft.com/office/officeart/2016/7/layout/RepeatingBendingProcessNew"/>
    <dgm:cxn modelId="{9977EC2E-5EF6-4A41-9868-4D6530F68E1B}" type="presOf" srcId="{B85E7ADD-D819-4A2E-81F0-8BF8B8E80D53}" destId="{AC7C08F0-4D97-4CB1-B076-B1BD13319E0E}" srcOrd="1" destOrd="0" presId="urn:microsoft.com/office/officeart/2016/7/layout/RepeatingBendingProcessNew"/>
    <dgm:cxn modelId="{0197922F-DE0D-4CC1-A2F6-90B4FF0EB75D}" type="presOf" srcId="{A7A717AA-3F80-4CA2-AC4D-B56E076CA6E5}" destId="{644A639F-CA72-4178-BB42-318ACF70F325}" srcOrd="1" destOrd="0" presId="urn:microsoft.com/office/officeart/2016/7/layout/RepeatingBendingProcessNew"/>
    <dgm:cxn modelId="{9F0CFD31-00D2-4DFC-B641-7ED0D781C434}" srcId="{8DF4B318-BE3C-4AB5-A722-DE9D0DD4EE0E}" destId="{C00E9502-4AE5-4F60-A1FB-6EE6A4F0273B}" srcOrd="2" destOrd="0" parTransId="{23D926A4-F4C9-4C0D-BE0B-65B2D2BE4CC6}" sibTransId="{3BB9A2A6-5F7C-47AA-9F64-57AFF434E24D}"/>
    <dgm:cxn modelId="{99C9AB34-FC95-4468-979C-829FC3EC82CC}" type="presOf" srcId="{A7A717AA-3F80-4CA2-AC4D-B56E076CA6E5}" destId="{A15A9E62-7312-4164-9701-83F22F9D554C}" srcOrd="0" destOrd="0" presId="urn:microsoft.com/office/officeart/2016/7/layout/RepeatingBendingProcessNew"/>
    <dgm:cxn modelId="{0D18B73D-A91B-48D2-80ED-254BC90AA228}" srcId="{8DF4B318-BE3C-4AB5-A722-DE9D0DD4EE0E}" destId="{BB897432-6108-4633-871D-711370955B95}" srcOrd="1" destOrd="0" parTransId="{53ED0E04-4C9E-499C-AF8E-BBC23480535E}" sibTransId="{ED13142B-3E3D-478A-BC08-FEA936185BE1}"/>
    <dgm:cxn modelId="{53675540-DE20-4EF5-BF4E-2211882808CF}" srcId="{8DF4B318-BE3C-4AB5-A722-DE9D0DD4EE0E}" destId="{EBE54F90-3DD6-49D5-9865-750D32BEE5B3}" srcOrd="11" destOrd="0" parTransId="{A9054E17-A6A2-4193-B7D5-E6FB41050D46}" sibTransId="{9669AF7B-4E05-4F7A-AA07-F34006264869}"/>
    <dgm:cxn modelId="{63F99440-98B3-4106-9AA3-4821ED44A40E}" type="presOf" srcId="{C96A3AAB-D2E3-475F-9BC3-C05980C763A9}" destId="{8D7165B7-ECED-4C2C-B4C8-70F8FD4355BD}" srcOrd="0" destOrd="0" presId="urn:microsoft.com/office/officeart/2016/7/layout/RepeatingBendingProcessNew"/>
    <dgm:cxn modelId="{51082E42-6DC4-4EAC-B030-26AC0E251768}" type="presOf" srcId="{E3B0C7B4-8240-47DB-B87F-4D5ABD2DECE2}" destId="{7EF73459-3495-4BF7-B235-8999A6171F41}" srcOrd="0" destOrd="0" presId="urn:microsoft.com/office/officeart/2016/7/layout/RepeatingBendingProcessNew"/>
    <dgm:cxn modelId="{37B8F663-5F9D-4444-8553-3A0B12E81E9E}" type="presOf" srcId="{20C6C5AD-3942-4FA8-8870-987F418C655E}" destId="{68C36B2A-0A48-49E1-B633-0D42579F6523}" srcOrd="0" destOrd="0" presId="urn:microsoft.com/office/officeart/2016/7/layout/RepeatingBendingProcessNew"/>
    <dgm:cxn modelId="{7F510C4E-C875-4B32-A35D-A5B3F180CCE2}" type="presOf" srcId="{7FEC5150-477D-4405-8AB1-1806E4BD4961}" destId="{1C75BC34-8D12-4455-B455-DA7C37ED8E11}" srcOrd="0" destOrd="0" presId="urn:microsoft.com/office/officeart/2016/7/layout/RepeatingBendingProcessNew"/>
    <dgm:cxn modelId="{F0799E6E-6B21-49B2-B6B1-6258A52067EF}" srcId="{8DF4B318-BE3C-4AB5-A722-DE9D0DD4EE0E}" destId="{C96A3AAB-D2E3-475F-9BC3-C05980C763A9}" srcOrd="4" destOrd="0" parTransId="{2AFF2A73-F01C-4ADF-AB97-BD08D65771C6}" sibTransId="{83A4BC35-559F-4FCC-987B-BF8D0F960242}"/>
    <dgm:cxn modelId="{320AA876-C15F-4A4E-A10B-35E394C9349E}" type="presOf" srcId="{6BE641A2-537C-4437-8F0C-E96053D4D2D8}" destId="{D787DCFB-3A26-4415-A049-2EBCE74B81A5}" srcOrd="1" destOrd="0" presId="urn:microsoft.com/office/officeart/2016/7/layout/RepeatingBendingProcessNew"/>
    <dgm:cxn modelId="{F4AEF157-DB0B-4EDA-8858-F6C4B1D0061C}" type="presOf" srcId="{C00E9502-4AE5-4F60-A1FB-6EE6A4F0273B}" destId="{C64CCCC3-5847-46B1-84CA-40A9AF58D82E}" srcOrd="0" destOrd="0" presId="urn:microsoft.com/office/officeart/2016/7/layout/RepeatingBendingProcessNew"/>
    <dgm:cxn modelId="{DA9E2280-A539-4933-8758-9E902D04D25B}" type="presOf" srcId="{BB897432-6108-4633-871D-711370955B95}" destId="{73D664CD-F756-4B03-B37B-0B2C14A00CE7}" srcOrd="0" destOrd="0" presId="urn:microsoft.com/office/officeart/2016/7/layout/RepeatingBendingProcessNew"/>
    <dgm:cxn modelId="{4FA33283-0B7F-4F7D-98A6-F07EAF4E201F}" srcId="{8DF4B318-BE3C-4AB5-A722-DE9D0DD4EE0E}" destId="{277755F4-0FB2-4A78-AFFD-FA43873717FF}" srcOrd="9" destOrd="0" parTransId="{63958765-FE2C-42B4-83D8-768E14897DD7}" sibTransId="{A7A717AA-3F80-4CA2-AC4D-B56E076CA6E5}"/>
    <dgm:cxn modelId="{3B4B6788-C631-4129-8403-DC0C73E9C46D}" type="presOf" srcId="{6AD5B10F-0862-4745-A224-62DB9060A19A}" destId="{78D9EDC2-A779-417C-958B-3C6B6C007CB6}" srcOrd="1" destOrd="0" presId="urn:microsoft.com/office/officeart/2016/7/layout/RepeatingBendingProcessNew"/>
    <dgm:cxn modelId="{ACDC148B-B565-4F55-9D39-DEAF485EDB5B}" type="presOf" srcId="{F55721AC-7875-48DB-8F56-628B60EAF03B}" destId="{1314E05E-8D2C-426F-9310-24EE4B36B10E}" srcOrd="0" destOrd="0" presId="urn:microsoft.com/office/officeart/2016/7/layout/RepeatingBendingProcessNew"/>
    <dgm:cxn modelId="{E6472192-66C0-457B-89AF-C8B36FF8FAF5}" type="presOf" srcId="{83A4BC35-559F-4FCC-987B-BF8D0F960242}" destId="{94DD5ADD-16B0-45F1-BF39-7B1F3CEF7EA5}" srcOrd="1" destOrd="0" presId="urn:microsoft.com/office/officeart/2016/7/layout/RepeatingBendingProcessNew"/>
    <dgm:cxn modelId="{CB022E94-1DF6-4890-A5EC-62935DA17FAA}" type="presOf" srcId="{9669AF7B-4E05-4F7A-AA07-F34006264869}" destId="{0F6AB572-E98E-432F-816B-F0A4C95D4B5B}" srcOrd="0" destOrd="0" presId="urn:microsoft.com/office/officeart/2016/7/layout/RepeatingBendingProcessNew"/>
    <dgm:cxn modelId="{065FD795-43C2-4CC0-AD83-0C424BE1AE82}" srcId="{8DF4B318-BE3C-4AB5-A722-DE9D0DD4EE0E}" destId="{AE62493C-9333-44EA-9E53-CBD9F6CD2E4E}" srcOrd="6" destOrd="0" parTransId="{D447F2A4-D8AC-48EB-B7AE-8346D4483667}" sibTransId="{E3B0C7B4-8240-47DB-B87F-4D5ABD2DECE2}"/>
    <dgm:cxn modelId="{CDB605A0-FBA0-46B5-B0F0-E9BBB47CA8B3}" type="presOf" srcId="{1132E1B3-E70C-4402-AD55-B43365A442BD}" destId="{8736CE52-B963-42E7-824A-000DED1E79CA}" srcOrd="0" destOrd="0" presId="urn:microsoft.com/office/officeart/2016/7/layout/RepeatingBendingProcessNew"/>
    <dgm:cxn modelId="{83092DA5-6068-41D6-AF3E-AD7D9BAC3D86}" type="presOf" srcId="{83A4BC35-559F-4FCC-987B-BF8D0F960242}" destId="{646CE883-C9EB-49A6-AB34-1E047961519A}" srcOrd="0" destOrd="0" presId="urn:microsoft.com/office/officeart/2016/7/layout/RepeatingBendingProcessNew"/>
    <dgm:cxn modelId="{56E17BA9-4F46-4C59-890D-3571EC961945}" srcId="{8DF4B318-BE3C-4AB5-A722-DE9D0DD4EE0E}" destId="{316059CB-153D-42AF-8B03-EECC0591AAD6}" srcOrd="7" destOrd="0" parTransId="{43AC3096-918B-4AC5-BCE9-5F6BBF5E9642}" sibTransId="{6AD5B10F-0862-4745-A224-62DB9060A19A}"/>
    <dgm:cxn modelId="{AB5EA6AC-2937-40EF-B32A-5E5DBC9DC664}" type="presOf" srcId="{6BE641A2-537C-4437-8F0C-E96053D4D2D8}" destId="{956AD866-1C01-4504-B4EC-49DD13837537}" srcOrd="0" destOrd="0" presId="urn:microsoft.com/office/officeart/2016/7/layout/RepeatingBendingProcessNew"/>
    <dgm:cxn modelId="{273AD7B0-3AA2-4971-A9CC-422AFFE99DA4}" type="presOf" srcId="{8B64C2AE-5435-4249-9AD3-DC59BEC20999}" destId="{446C67DA-1B56-4844-8CED-623C026A9381}" srcOrd="1" destOrd="0" presId="urn:microsoft.com/office/officeart/2016/7/layout/RepeatingBendingProcessNew"/>
    <dgm:cxn modelId="{A0D1F7B9-0FF7-4A8D-BA44-7C6ED9B425CA}" type="presOf" srcId="{E3B0C7B4-8240-47DB-B87F-4D5ABD2DECE2}" destId="{96F2DC5E-BE6B-4D86-9931-EF8A35C09AB4}" srcOrd="1" destOrd="0" presId="urn:microsoft.com/office/officeart/2016/7/layout/RepeatingBendingProcessNew"/>
    <dgm:cxn modelId="{9548CFBA-438E-4651-94CE-1DA8D5D51778}" srcId="{8DF4B318-BE3C-4AB5-A722-DE9D0DD4EE0E}" destId="{1132E1B3-E70C-4402-AD55-B43365A442BD}" srcOrd="0" destOrd="0" parTransId="{08C95277-5955-4EEE-8EF9-E06805391055}" sibTransId="{B85E7ADD-D819-4A2E-81F0-8BF8B8E80D53}"/>
    <dgm:cxn modelId="{40E69AC5-5FB2-4D2D-8210-2F9599D8D6A3}" type="presOf" srcId="{8CB36F33-3C86-4DC3-8DD7-5DE2CD6AAD25}" destId="{29E8207B-BAFD-47E4-843B-BC91B95FFD0C}" srcOrd="0" destOrd="0" presId="urn:microsoft.com/office/officeart/2016/7/layout/RepeatingBendingProcessNew"/>
    <dgm:cxn modelId="{752160C9-3B65-4A25-AF48-2E595527E45A}" srcId="{8DF4B318-BE3C-4AB5-A722-DE9D0DD4EE0E}" destId="{D0CB8112-71BF-4EF9-833F-2D7506D10953}" srcOrd="5" destOrd="0" parTransId="{80828AD7-AF5B-4C32-A739-AEC6345BAF10}" sibTransId="{F55721AC-7875-48DB-8F56-628B60EAF03B}"/>
    <dgm:cxn modelId="{72BCB2CC-CD52-4808-B8F3-1F93D72AC2B9}" type="presOf" srcId="{9669AF7B-4E05-4F7A-AA07-F34006264869}" destId="{E321393B-C73A-4146-9AD5-0EDA754E5456}" srcOrd="1" destOrd="0" presId="urn:microsoft.com/office/officeart/2016/7/layout/RepeatingBendingProcessNew"/>
    <dgm:cxn modelId="{018D29D3-0859-4D88-8417-55C54DD07EAE}" srcId="{8DF4B318-BE3C-4AB5-A722-DE9D0DD4EE0E}" destId="{F72EF817-CF59-4845-83A8-F2F681419F86}" srcOrd="8" destOrd="0" parTransId="{5EA14413-3574-4484-A1E6-646BED306E02}" sibTransId="{6BE641A2-537C-4437-8F0C-E96053D4D2D8}"/>
    <dgm:cxn modelId="{B51F9AD7-C4C9-47AF-9E59-BC06DB155E65}" type="presOf" srcId="{6B27A17A-22EF-45C0-B677-5FBB40947C82}" destId="{C2E0353A-6E0C-4396-B324-4306B9811896}" srcOrd="0" destOrd="0" presId="urn:microsoft.com/office/officeart/2016/7/layout/RepeatingBendingProcessNew"/>
    <dgm:cxn modelId="{D7ED35DB-F051-4D99-821A-993468F8B08B}" type="presOf" srcId="{EBE54F90-3DD6-49D5-9865-750D32BEE5B3}" destId="{317709D1-3BE7-40B2-9050-1E464B8C884C}" srcOrd="0" destOrd="0" presId="urn:microsoft.com/office/officeart/2016/7/layout/RepeatingBendingProcessNew"/>
    <dgm:cxn modelId="{2159AADB-90BE-4FBD-A75E-02A0B81DA851}" type="presOf" srcId="{F72EF817-CF59-4845-83A8-F2F681419F86}" destId="{B524FCA3-DF64-467E-BD3B-CFD5EB9AEBAB}" srcOrd="0" destOrd="0" presId="urn:microsoft.com/office/officeart/2016/7/layout/RepeatingBendingProcessNew"/>
    <dgm:cxn modelId="{12C2C1DD-955C-4AD3-84A2-20090543DD02}" type="presOf" srcId="{20C6C5AD-3942-4FA8-8870-987F418C655E}" destId="{BB97D08B-A266-483F-ADFF-959F81E24150}" srcOrd="1" destOrd="0" presId="urn:microsoft.com/office/officeart/2016/7/layout/RepeatingBendingProcessNew"/>
    <dgm:cxn modelId="{52A9A6E3-5C28-4C26-A7B5-004ABCF98C0D}" type="presOf" srcId="{F55721AC-7875-48DB-8F56-628B60EAF03B}" destId="{896D86D2-C94D-40FB-97BC-BFD28F8AEBEB}" srcOrd="1" destOrd="0" presId="urn:microsoft.com/office/officeart/2016/7/layout/RepeatingBendingProcessNew"/>
    <dgm:cxn modelId="{AA6F70EB-E90F-4BE5-9D25-74D92FEE3596}" type="presOf" srcId="{8B64C2AE-5435-4249-9AD3-DC59BEC20999}" destId="{B7FF9587-EF5D-4B2D-AC45-2ADFE7588908}" srcOrd="0" destOrd="0" presId="urn:microsoft.com/office/officeart/2016/7/layout/RepeatingBendingProcessNew"/>
    <dgm:cxn modelId="{EA609F2C-F7DE-4F55-A2B5-3D920CAA0479}" type="presParOf" srcId="{00CDF6DB-0CFF-4CB8-BA3C-9021D3095276}" destId="{8736CE52-B963-42E7-824A-000DED1E79CA}" srcOrd="0" destOrd="0" presId="urn:microsoft.com/office/officeart/2016/7/layout/RepeatingBendingProcessNew"/>
    <dgm:cxn modelId="{AFF8D9C5-6D5B-4F02-BA52-F27FC76C5B7D}" type="presParOf" srcId="{00CDF6DB-0CFF-4CB8-BA3C-9021D3095276}" destId="{448C2C74-F9B6-48CA-86A0-FCAF3C2CCD9B}" srcOrd="1" destOrd="0" presId="urn:microsoft.com/office/officeart/2016/7/layout/RepeatingBendingProcessNew"/>
    <dgm:cxn modelId="{A36F7600-5883-4708-951E-9568BE8F2F53}" type="presParOf" srcId="{448C2C74-F9B6-48CA-86A0-FCAF3C2CCD9B}" destId="{AC7C08F0-4D97-4CB1-B076-B1BD13319E0E}" srcOrd="0" destOrd="0" presId="urn:microsoft.com/office/officeart/2016/7/layout/RepeatingBendingProcessNew"/>
    <dgm:cxn modelId="{164D46FC-0E9E-4E9F-964E-B90843285CDC}" type="presParOf" srcId="{00CDF6DB-0CFF-4CB8-BA3C-9021D3095276}" destId="{73D664CD-F756-4B03-B37B-0B2C14A00CE7}" srcOrd="2" destOrd="0" presId="urn:microsoft.com/office/officeart/2016/7/layout/RepeatingBendingProcessNew"/>
    <dgm:cxn modelId="{0C3C1AB6-282D-491E-88A5-4A9432228697}" type="presParOf" srcId="{00CDF6DB-0CFF-4CB8-BA3C-9021D3095276}" destId="{A6BB1942-6884-4763-AAF9-EDC0B1419F23}" srcOrd="3" destOrd="0" presId="urn:microsoft.com/office/officeart/2016/7/layout/RepeatingBendingProcessNew"/>
    <dgm:cxn modelId="{8D4EEEC0-98C6-45EB-AF6F-D269081CD090}" type="presParOf" srcId="{A6BB1942-6884-4763-AAF9-EDC0B1419F23}" destId="{315D940E-D64A-4A40-B04E-5F80B655CDE3}" srcOrd="0" destOrd="0" presId="urn:microsoft.com/office/officeart/2016/7/layout/RepeatingBendingProcessNew"/>
    <dgm:cxn modelId="{510B00C5-51AB-4FAE-BE1E-E74F0C8EC718}" type="presParOf" srcId="{00CDF6DB-0CFF-4CB8-BA3C-9021D3095276}" destId="{C64CCCC3-5847-46B1-84CA-40A9AF58D82E}" srcOrd="4" destOrd="0" presId="urn:microsoft.com/office/officeart/2016/7/layout/RepeatingBendingProcessNew"/>
    <dgm:cxn modelId="{9AF53A7D-6A26-423F-A6D5-4D9CCF29F3D1}" type="presParOf" srcId="{00CDF6DB-0CFF-4CB8-BA3C-9021D3095276}" destId="{DE46929B-DB21-4B82-BB67-1A0D62742487}" srcOrd="5" destOrd="0" presId="urn:microsoft.com/office/officeart/2016/7/layout/RepeatingBendingProcessNew"/>
    <dgm:cxn modelId="{10EB7126-98A8-44E3-BF49-87915C1B5159}" type="presParOf" srcId="{DE46929B-DB21-4B82-BB67-1A0D62742487}" destId="{58DB338B-FA7F-43D0-900F-B9CC66F024AB}" srcOrd="0" destOrd="0" presId="urn:microsoft.com/office/officeart/2016/7/layout/RepeatingBendingProcessNew"/>
    <dgm:cxn modelId="{93139C48-9F6D-4361-8420-A79FFE22FD23}" type="presParOf" srcId="{00CDF6DB-0CFF-4CB8-BA3C-9021D3095276}" destId="{1C75BC34-8D12-4455-B455-DA7C37ED8E11}" srcOrd="6" destOrd="0" presId="urn:microsoft.com/office/officeart/2016/7/layout/RepeatingBendingProcessNew"/>
    <dgm:cxn modelId="{B253E50B-F548-4A50-B1F9-F74528E97986}" type="presParOf" srcId="{00CDF6DB-0CFF-4CB8-BA3C-9021D3095276}" destId="{B7FF9587-EF5D-4B2D-AC45-2ADFE7588908}" srcOrd="7" destOrd="0" presId="urn:microsoft.com/office/officeart/2016/7/layout/RepeatingBendingProcessNew"/>
    <dgm:cxn modelId="{891CC890-A270-412C-8F52-EB573C4C4755}" type="presParOf" srcId="{B7FF9587-EF5D-4B2D-AC45-2ADFE7588908}" destId="{446C67DA-1B56-4844-8CED-623C026A9381}" srcOrd="0" destOrd="0" presId="urn:microsoft.com/office/officeart/2016/7/layout/RepeatingBendingProcessNew"/>
    <dgm:cxn modelId="{23EED3B6-B15C-4F74-8A4B-90CAE25B24E2}" type="presParOf" srcId="{00CDF6DB-0CFF-4CB8-BA3C-9021D3095276}" destId="{8D7165B7-ECED-4C2C-B4C8-70F8FD4355BD}" srcOrd="8" destOrd="0" presId="urn:microsoft.com/office/officeart/2016/7/layout/RepeatingBendingProcessNew"/>
    <dgm:cxn modelId="{EEA8F854-B060-4E39-B096-62C02E12F985}" type="presParOf" srcId="{00CDF6DB-0CFF-4CB8-BA3C-9021D3095276}" destId="{646CE883-C9EB-49A6-AB34-1E047961519A}" srcOrd="9" destOrd="0" presId="urn:microsoft.com/office/officeart/2016/7/layout/RepeatingBendingProcessNew"/>
    <dgm:cxn modelId="{058AEC96-1E3F-41DC-8E24-1386D633F9B4}" type="presParOf" srcId="{646CE883-C9EB-49A6-AB34-1E047961519A}" destId="{94DD5ADD-16B0-45F1-BF39-7B1F3CEF7EA5}" srcOrd="0" destOrd="0" presId="urn:microsoft.com/office/officeart/2016/7/layout/RepeatingBendingProcessNew"/>
    <dgm:cxn modelId="{694740A7-01E7-42A1-9DE5-FBB60EF64A0E}" type="presParOf" srcId="{00CDF6DB-0CFF-4CB8-BA3C-9021D3095276}" destId="{BC617C7F-453C-4DDB-AEBB-FE8CB907E10B}" srcOrd="10" destOrd="0" presId="urn:microsoft.com/office/officeart/2016/7/layout/RepeatingBendingProcessNew"/>
    <dgm:cxn modelId="{24287082-34FE-4157-817C-5FFD475DF4AB}" type="presParOf" srcId="{00CDF6DB-0CFF-4CB8-BA3C-9021D3095276}" destId="{1314E05E-8D2C-426F-9310-24EE4B36B10E}" srcOrd="11" destOrd="0" presId="urn:microsoft.com/office/officeart/2016/7/layout/RepeatingBendingProcessNew"/>
    <dgm:cxn modelId="{A2FAEF0B-379C-4010-B0FF-8E94EAFFC22C}" type="presParOf" srcId="{1314E05E-8D2C-426F-9310-24EE4B36B10E}" destId="{896D86D2-C94D-40FB-97BC-BFD28F8AEBEB}" srcOrd="0" destOrd="0" presId="urn:microsoft.com/office/officeart/2016/7/layout/RepeatingBendingProcessNew"/>
    <dgm:cxn modelId="{852B75A0-A0A7-4962-B1BB-A32A76A64D8A}" type="presParOf" srcId="{00CDF6DB-0CFF-4CB8-BA3C-9021D3095276}" destId="{CB8D6787-169F-4DCC-A033-4387AB16671C}" srcOrd="12" destOrd="0" presId="urn:microsoft.com/office/officeart/2016/7/layout/RepeatingBendingProcessNew"/>
    <dgm:cxn modelId="{5E318F32-30DF-4722-859F-A2FDF2614356}" type="presParOf" srcId="{00CDF6DB-0CFF-4CB8-BA3C-9021D3095276}" destId="{7EF73459-3495-4BF7-B235-8999A6171F41}" srcOrd="13" destOrd="0" presId="urn:microsoft.com/office/officeart/2016/7/layout/RepeatingBendingProcessNew"/>
    <dgm:cxn modelId="{61BEE7EE-3F05-409C-AE2D-F0BF2792EF83}" type="presParOf" srcId="{7EF73459-3495-4BF7-B235-8999A6171F41}" destId="{96F2DC5E-BE6B-4D86-9931-EF8A35C09AB4}" srcOrd="0" destOrd="0" presId="urn:microsoft.com/office/officeart/2016/7/layout/RepeatingBendingProcessNew"/>
    <dgm:cxn modelId="{052349EA-8570-4A4B-9DF5-A8D3979F03EA}" type="presParOf" srcId="{00CDF6DB-0CFF-4CB8-BA3C-9021D3095276}" destId="{BB2F0BFE-69AC-4788-8D7D-BD09342558BE}" srcOrd="14" destOrd="0" presId="urn:microsoft.com/office/officeart/2016/7/layout/RepeatingBendingProcessNew"/>
    <dgm:cxn modelId="{EF0C10CC-3D14-4370-8CBE-DE83CE465324}" type="presParOf" srcId="{00CDF6DB-0CFF-4CB8-BA3C-9021D3095276}" destId="{D2464E56-7645-463F-93B5-93054512C4C2}" srcOrd="15" destOrd="0" presId="urn:microsoft.com/office/officeart/2016/7/layout/RepeatingBendingProcessNew"/>
    <dgm:cxn modelId="{8D2265F5-6FFC-4CCD-ABAF-3872AF538D12}" type="presParOf" srcId="{D2464E56-7645-463F-93B5-93054512C4C2}" destId="{78D9EDC2-A779-417C-958B-3C6B6C007CB6}" srcOrd="0" destOrd="0" presId="urn:microsoft.com/office/officeart/2016/7/layout/RepeatingBendingProcessNew"/>
    <dgm:cxn modelId="{28DFA726-7907-44C0-8E32-F03AA63EAAE2}" type="presParOf" srcId="{00CDF6DB-0CFF-4CB8-BA3C-9021D3095276}" destId="{B524FCA3-DF64-467E-BD3B-CFD5EB9AEBAB}" srcOrd="16" destOrd="0" presId="urn:microsoft.com/office/officeart/2016/7/layout/RepeatingBendingProcessNew"/>
    <dgm:cxn modelId="{FEE402B9-0EB7-4F38-B814-62437A4D707B}" type="presParOf" srcId="{00CDF6DB-0CFF-4CB8-BA3C-9021D3095276}" destId="{956AD866-1C01-4504-B4EC-49DD13837537}" srcOrd="17" destOrd="0" presId="urn:microsoft.com/office/officeart/2016/7/layout/RepeatingBendingProcessNew"/>
    <dgm:cxn modelId="{58899F52-6F35-4153-9F29-1C6734CA9107}" type="presParOf" srcId="{956AD866-1C01-4504-B4EC-49DD13837537}" destId="{D787DCFB-3A26-4415-A049-2EBCE74B81A5}" srcOrd="0" destOrd="0" presId="urn:microsoft.com/office/officeart/2016/7/layout/RepeatingBendingProcessNew"/>
    <dgm:cxn modelId="{AF7BD97B-BFB1-4C62-90D1-733979BA1F92}" type="presParOf" srcId="{00CDF6DB-0CFF-4CB8-BA3C-9021D3095276}" destId="{A0DE73F1-C9E7-40EA-8A5A-F40EF8FFD515}" srcOrd="18" destOrd="0" presId="urn:microsoft.com/office/officeart/2016/7/layout/RepeatingBendingProcessNew"/>
    <dgm:cxn modelId="{7F1819CE-1C73-4CEF-99AD-03967313344E}" type="presParOf" srcId="{00CDF6DB-0CFF-4CB8-BA3C-9021D3095276}" destId="{A15A9E62-7312-4164-9701-83F22F9D554C}" srcOrd="19" destOrd="0" presId="urn:microsoft.com/office/officeart/2016/7/layout/RepeatingBendingProcessNew"/>
    <dgm:cxn modelId="{D1183E8B-325B-4905-B3CE-15D39FA824AE}" type="presParOf" srcId="{A15A9E62-7312-4164-9701-83F22F9D554C}" destId="{644A639F-CA72-4178-BB42-318ACF70F325}" srcOrd="0" destOrd="0" presId="urn:microsoft.com/office/officeart/2016/7/layout/RepeatingBendingProcessNew"/>
    <dgm:cxn modelId="{37E87460-02B2-44EA-9C40-D84F7E0C9DB9}" type="presParOf" srcId="{00CDF6DB-0CFF-4CB8-BA3C-9021D3095276}" destId="{C2E0353A-6E0C-4396-B324-4306B9811896}" srcOrd="20" destOrd="0" presId="urn:microsoft.com/office/officeart/2016/7/layout/RepeatingBendingProcessNew"/>
    <dgm:cxn modelId="{5F99F6F0-C821-40A2-AF3D-ECC023B69577}" type="presParOf" srcId="{00CDF6DB-0CFF-4CB8-BA3C-9021D3095276}" destId="{2A7FDF04-2C9F-4438-8382-8D5FAB9D165F}" srcOrd="21" destOrd="0" presId="urn:microsoft.com/office/officeart/2016/7/layout/RepeatingBendingProcessNew"/>
    <dgm:cxn modelId="{E3A3DE11-445F-4985-A156-4BBBD0D7C603}" type="presParOf" srcId="{2A7FDF04-2C9F-4438-8382-8D5FAB9D165F}" destId="{7A3C6FDD-0615-49AE-9634-E0BC74E0AE0E}" srcOrd="0" destOrd="0" presId="urn:microsoft.com/office/officeart/2016/7/layout/RepeatingBendingProcessNew"/>
    <dgm:cxn modelId="{45CE75FD-A98A-4FFB-80CD-DA13262919A7}" type="presParOf" srcId="{00CDF6DB-0CFF-4CB8-BA3C-9021D3095276}" destId="{317709D1-3BE7-40B2-9050-1E464B8C884C}" srcOrd="22" destOrd="0" presId="urn:microsoft.com/office/officeart/2016/7/layout/RepeatingBendingProcessNew"/>
    <dgm:cxn modelId="{68CE9877-2D61-42BA-A19C-4C5797C3F35A}" type="presParOf" srcId="{00CDF6DB-0CFF-4CB8-BA3C-9021D3095276}" destId="{0F6AB572-E98E-432F-816B-F0A4C95D4B5B}" srcOrd="23" destOrd="0" presId="urn:microsoft.com/office/officeart/2016/7/layout/RepeatingBendingProcessNew"/>
    <dgm:cxn modelId="{27CEBC93-5CEE-40BD-AC36-01A679756CB3}" type="presParOf" srcId="{0F6AB572-E98E-432F-816B-F0A4C95D4B5B}" destId="{E321393B-C73A-4146-9AD5-0EDA754E5456}" srcOrd="0" destOrd="0" presId="urn:microsoft.com/office/officeart/2016/7/layout/RepeatingBendingProcessNew"/>
    <dgm:cxn modelId="{6F12A886-525F-49AF-8EAE-34F825171621}" type="presParOf" srcId="{00CDF6DB-0CFF-4CB8-BA3C-9021D3095276}" destId="{DC2B635F-E3F0-48BE-BE49-AFC0DDD2B5E5}" srcOrd="24" destOrd="0" presId="urn:microsoft.com/office/officeart/2016/7/layout/RepeatingBendingProcessNew"/>
    <dgm:cxn modelId="{5BD2793E-4521-4F27-BB4B-3EA2F46C154D}" type="presParOf" srcId="{00CDF6DB-0CFF-4CB8-BA3C-9021D3095276}" destId="{68C36B2A-0A48-49E1-B633-0D42579F6523}" srcOrd="25" destOrd="0" presId="urn:microsoft.com/office/officeart/2016/7/layout/RepeatingBendingProcessNew"/>
    <dgm:cxn modelId="{0615C3FC-161F-4ED5-88A7-BA634BA3A7D0}" type="presParOf" srcId="{68C36B2A-0A48-49E1-B633-0D42579F6523}" destId="{BB97D08B-A266-483F-ADFF-959F81E24150}" srcOrd="0" destOrd="0" presId="urn:microsoft.com/office/officeart/2016/7/layout/RepeatingBendingProcessNew"/>
    <dgm:cxn modelId="{FB22A53D-0CBC-44A5-B8EA-7AEF7F2DDA87}" type="presParOf" srcId="{00CDF6DB-0CFF-4CB8-BA3C-9021D3095276}" destId="{29E8207B-BAFD-47E4-843B-BC91B95FFD0C}" srcOrd="2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8BEB185-0434-4B2A-A77D-EC63E9DE5D60}"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793A6782-D06F-48E9-B14E-A861743EB9BC}">
      <dgm:prSet/>
      <dgm:spPr/>
      <dgm:t>
        <a:bodyPr/>
        <a:lstStyle/>
        <a:p>
          <a:r>
            <a:rPr lang="en-GB"/>
            <a:t>One of the biggest confidence killers is constant comparison.</a:t>
          </a:r>
          <a:endParaRPr lang="en-US"/>
        </a:p>
      </dgm:t>
    </dgm:pt>
    <dgm:pt modelId="{5A96C9DF-02B2-4BA8-8BE5-90E0FB740B6C}" type="parTrans" cxnId="{87969814-A5D7-4345-906F-8F6B635534FE}">
      <dgm:prSet/>
      <dgm:spPr/>
      <dgm:t>
        <a:bodyPr/>
        <a:lstStyle/>
        <a:p>
          <a:endParaRPr lang="en-US"/>
        </a:p>
      </dgm:t>
    </dgm:pt>
    <dgm:pt modelId="{F1A32F40-3FB4-4F49-929B-0007DDE68EBC}" type="sibTrans" cxnId="{87969814-A5D7-4345-906F-8F6B635534FE}">
      <dgm:prSet/>
      <dgm:spPr/>
      <dgm:t>
        <a:bodyPr/>
        <a:lstStyle/>
        <a:p>
          <a:endParaRPr lang="en-US"/>
        </a:p>
      </dgm:t>
    </dgm:pt>
    <dgm:pt modelId="{14E0A1C6-D5A6-44FE-A97E-FDE3BF2E1E26}">
      <dgm:prSet/>
      <dgm:spPr/>
      <dgm:t>
        <a:bodyPr/>
        <a:lstStyle/>
        <a:p>
          <a:r>
            <a:rPr lang="en-GB"/>
            <a:t>At university, students meet talented and ambitious people. Social media can also create unrealistic expectations.</a:t>
          </a:r>
          <a:endParaRPr lang="en-US"/>
        </a:p>
      </dgm:t>
    </dgm:pt>
    <dgm:pt modelId="{31CFB6BB-5ED5-4D6E-80BC-18DE6E76B5BB}" type="parTrans" cxnId="{3C57CA87-9625-43C1-B123-55C859B34E64}">
      <dgm:prSet/>
      <dgm:spPr/>
      <dgm:t>
        <a:bodyPr/>
        <a:lstStyle/>
        <a:p>
          <a:endParaRPr lang="en-US"/>
        </a:p>
      </dgm:t>
    </dgm:pt>
    <dgm:pt modelId="{CBE058BD-3024-47F2-9536-F84EAE801747}" type="sibTrans" cxnId="{3C57CA87-9625-43C1-B123-55C859B34E64}">
      <dgm:prSet/>
      <dgm:spPr/>
      <dgm:t>
        <a:bodyPr/>
        <a:lstStyle/>
        <a:p>
          <a:endParaRPr lang="en-US"/>
        </a:p>
      </dgm:t>
    </dgm:pt>
    <dgm:pt modelId="{1C3A4462-3FF7-4562-A44B-84CB7AC6B9BC}">
      <dgm:prSet/>
      <dgm:spPr/>
      <dgm:t>
        <a:bodyPr/>
        <a:lstStyle/>
        <a:p>
          <a:r>
            <a:rPr lang="en-GB"/>
            <a:t>However:</a:t>
          </a:r>
          <a:endParaRPr lang="en-US"/>
        </a:p>
      </dgm:t>
    </dgm:pt>
    <dgm:pt modelId="{8EF34817-47F4-4320-B899-0F3537D59F13}" type="parTrans" cxnId="{54FF07E8-A68E-4BF8-B023-4E570A2DE4A4}">
      <dgm:prSet/>
      <dgm:spPr/>
      <dgm:t>
        <a:bodyPr/>
        <a:lstStyle/>
        <a:p>
          <a:endParaRPr lang="en-US"/>
        </a:p>
      </dgm:t>
    </dgm:pt>
    <dgm:pt modelId="{BE0E1106-B495-4D5B-927F-E27D3BEF2644}" type="sibTrans" cxnId="{54FF07E8-A68E-4BF8-B023-4E570A2DE4A4}">
      <dgm:prSet/>
      <dgm:spPr/>
      <dgm:t>
        <a:bodyPr/>
        <a:lstStyle/>
        <a:p>
          <a:endParaRPr lang="en-US"/>
        </a:p>
      </dgm:t>
    </dgm:pt>
    <dgm:pt modelId="{F6B5F0D1-C5F6-4BBC-A6A2-3B32A855B276}">
      <dgm:prSet/>
      <dgm:spPr/>
      <dgm:t>
        <a:bodyPr/>
        <a:lstStyle/>
        <a:p>
          <a:r>
            <a:rPr lang="en-GB"/>
            <a:t>Everyone progresses at different speeds</a:t>
          </a:r>
          <a:endParaRPr lang="en-US"/>
        </a:p>
      </dgm:t>
    </dgm:pt>
    <dgm:pt modelId="{FDCEB5C6-FB65-48CA-A8B4-57D0E425069C}" type="parTrans" cxnId="{C7AEF9D6-32B9-4683-898A-2A20D40D39CA}">
      <dgm:prSet/>
      <dgm:spPr/>
      <dgm:t>
        <a:bodyPr/>
        <a:lstStyle/>
        <a:p>
          <a:endParaRPr lang="en-US"/>
        </a:p>
      </dgm:t>
    </dgm:pt>
    <dgm:pt modelId="{396A4531-4D95-431C-A4DE-5E1878A2064E}" type="sibTrans" cxnId="{C7AEF9D6-32B9-4683-898A-2A20D40D39CA}">
      <dgm:prSet/>
      <dgm:spPr/>
      <dgm:t>
        <a:bodyPr/>
        <a:lstStyle/>
        <a:p>
          <a:endParaRPr lang="en-US"/>
        </a:p>
      </dgm:t>
    </dgm:pt>
    <dgm:pt modelId="{37BB76D3-4EA8-41E1-909E-9EC442DAEBB2}">
      <dgm:prSet/>
      <dgm:spPr/>
      <dgm:t>
        <a:bodyPr/>
        <a:lstStyle/>
        <a:p>
          <a:r>
            <a:rPr lang="en-GB"/>
            <a:t>People rarely show their struggles publicly</a:t>
          </a:r>
          <a:endParaRPr lang="en-US"/>
        </a:p>
      </dgm:t>
    </dgm:pt>
    <dgm:pt modelId="{19617EAD-3394-4950-8917-F364162A1920}" type="parTrans" cxnId="{9BDA8CD6-6815-439D-9D7C-F74BCDD79C8E}">
      <dgm:prSet/>
      <dgm:spPr/>
      <dgm:t>
        <a:bodyPr/>
        <a:lstStyle/>
        <a:p>
          <a:endParaRPr lang="en-US"/>
        </a:p>
      </dgm:t>
    </dgm:pt>
    <dgm:pt modelId="{AFA02BEE-9889-40D1-B20A-EAD63A344A76}" type="sibTrans" cxnId="{9BDA8CD6-6815-439D-9D7C-F74BCDD79C8E}">
      <dgm:prSet/>
      <dgm:spPr/>
      <dgm:t>
        <a:bodyPr/>
        <a:lstStyle/>
        <a:p>
          <a:endParaRPr lang="en-US"/>
        </a:p>
      </dgm:t>
    </dgm:pt>
    <dgm:pt modelId="{DC4DAE00-AA46-4382-9C5C-48B66ED316CC}">
      <dgm:prSet/>
      <dgm:spPr/>
      <dgm:t>
        <a:bodyPr/>
        <a:lstStyle/>
        <a:p>
          <a:r>
            <a:rPr lang="en-GB"/>
            <a:t>Success is not a competition</a:t>
          </a:r>
          <a:endParaRPr lang="en-US"/>
        </a:p>
      </dgm:t>
    </dgm:pt>
    <dgm:pt modelId="{71CDBDB1-B195-4A2B-BE26-4A0D9F85E510}" type="parTrans" cxnId="{FDDD56AF-7759-493C-9BE5-77D63783EA22}">
      <dgm:prSet/>
      <dgm:spPr/>
      <dgm:t>
        <a:bodyPr/>
        <a:lstStyle/>
        <a:p>
          <a:endParaRPr lang="en-US"/>
        </a:p>
      </dgm:t>
    </dgm:pt>
    <dgm:pt modelId="{842CCA98-2C93-4440-AE27-C4A4C4C7AC12}" type="sibTrans" cxnId="{FDDD56AF-7759-493C-9BE5-77D63783EA22}">
      <dgm:prSet/>
      <dgm:spPr/>
      <dgm:t>
        <a:bodyPr/>
        <a:lstStyle/>
        <a:p>
          <a:endParaRPr lang="en-US"/>
        </a:p>
      </dgm:t>
    </dgm:pt>
    <dgm:pt modelId="{52772BDF-A1CC-484C-9A88-E70271A5A9D3}">
      <dgm:prSet/>
      <dgm:spPr/>
      <dgm:t>
        <a:bodyPr/>
        <a:lstStyle/>
        <a:p>
          <a:r>
            <a:rPr lang="en-GB"/>
            <a:t>The goal should be personal improvement rather than comparison with others.</a:t>
          </a:r>
          <a:endParaRPr lang="en-US"/>
        </a:p>
      </dgm:t>
    </dgm:pt>
    <dgm:pt modelId="{4F6B685F-F124-4265-BA26-B3C5986D2627}" type="parTrans" cxnId="{9CF3D664-0422-4103-A03F-FF4E3E8DD7FA}">
      <dgm:prSet/>
      <dgm:spPr/>
      <dgm:t>
        <a:bodyPr/>
        <a:lstStyle/>
        <a:p>
          <a:endParaRPr lang="en-US"/>
        </a:p>
      </dgm:t>
    </dgm:pt>
    <dgm:pt modelId="{0320D4DB-C526-4D19-8FCA-794E01E80F2F}" type="sibTrans" cxnId="{9CF3D664-0422-4103-A03F-FF4E3E8DD7FA}">
      <dgm:prSet/>
      <dgm:spPr/>
      <dgm:t>
        <a:bodyPr/>
        <a:lstStyle/>
        <a:p>
          <a:endParaRPr lang="en-US"/>
        </a:p>
      </dgm:t>
    </dgm:pt>
    <dgm:pt modelId="{7F520CD1-7AA3-4429-8692-F7EE4AD2346B}" type="pres">
      <dgm:prSet presAssocID="{18BEB185-0434-4B2A-A77D-EC63E9DE5D60}" presName="diagram" presStyleCnt="0">
        <dgm:presLayoutVars>
          <dgm:dir/>
          <dgm:resizeHandles val="exact"/>
        </dgm:presLayoutVars>
      </dgm:prSet>
      <dgm:spPr/>
    </dgm:pt>
    <dgm:pt modelId="{7E0D5A43-9805-4C26-8FEB-3AD59967153B}" type="pres">
      <dgm:prSet presAssocID="{793A6782-D06F-48E9-B14E-A861743EB9BC}" presName="node" presStyleLbl="node1" presStyleIdx="0" presStyleCnt="7">
        <dgm:presLayoutVars>
          <dgm:bulletEnabled val="1"/>
        </dgm:presLayoutVars>
      </dgm:prSet>
      <dgm:spPr/>
    </dgm:pt>
    <dgm:pt modelId="{8A915DB9-4757-4926-BA59-FB9561CCFBF7}" type="pres">
      <dgm:prSet presAssocID="{F1A32F40-3FB4-4F49-929B-0007DDE68EBC}" presName="sibTrans" presStyleCnt="0"/>
      <dgm:spPr/>
    </dgm:pt>
    <dgm:pt modelId="{BD0877AE-8FC8-426E-AAD2-999683C60919}" type="pres">
      <dgm:prSet presAssocID="{14E0A1C6-D5A6-44FE-A97E-FDE3BF2E1E26}" presName="node" presStyleLbl="node1" presStyleIdx="1" presStyleCnt="7">
        <dgm:presLayoutVars>
          <dgm:bulletEnabled val="1"/>
        </dgm:presLayoutVars>
      </dgm:prSet>
      <dgm:spPr/>
    </dgm:pt>
    <dgm:pt modelId="{75000173-9D08-414E-8880-90082407E226}" type="pres">
      <dgm:prSet presAssocID="{CBE058BD-3024-47F2-9536-F84EAE801747}" presName="sibTrans" presStyleCnt="0"/>
      <dgm:spPr/>
    </dgm:pt>
    <dgm:pt modelId="{4042EAD8-EC7A-4D44-8B1C-A9860FC5F693}" type="pres">
      <dgm:prSet presAssocID="{1C3A4462-3FF7-4562-A44B-84CB7AC6B9BC}" presName="node" presStyleLbl="node1" presStyleIdx="2" presStyleCnt="7">
        <dgm:presLayoutVars>
          <dgm:bulletEnabled val="1"/>
        </dgm:presLayoutVars>
      </dgm:prSet>
      <dgm:spPr/>
    </dgm:pt>
    <dgm:pt modelId="{EF969203-63E7-4F6E-BED5-5A1144DB5362}" type="pres">
      <dgm:prSet presAssocID="{BE0E1106-B495-4D5B-927F-E27D3BEF2644}" presName="sibTrans" presStyleCnt="0"/>
      <dgm:spPr/>
    </dgm:pt>
    <dgm:pt modelId="{CF9E4D0A-491C-464B-950E-7BBC1A147060}" type="pres">
      <dgm:prSet presAssocID="{F6B5F0D1-C5F6-4BBC-A6A2-3B32A855B276}" presName="node" presStyleLbl="node1" presStyleIdx="3" presStyleCnt="7">
        <dgm:presLayoutVars>
          <dgm:bulletEnabled val="1"/>
        </dgm:presLayoutVars>
      </dgm:prSet>
      <dgm:spPr/>
    </dgm:pt>
    <dgm:pt modelId="{1F785BA7-5D41-40D7-9615-648C44A7DE0E}" type="pres">
      <dgm:prSet presAssocID="{396A4531-4D95-431C-A4DE-5E1878A2064E}" presName="sibTrans" presStyleCnt="0"/>
      <dgm:spPr/>
    </dgm:pt>
    <dgm:pt modelId="{7734EB97-0ED5-44E3-B4E3-125D465B7E00}" type="pres">
      <dgm:prSet presAssocID="{37BB76D3-4EA8-41E1-909E-9EC442DAEBB2}" presName="node" presStyleLbl="node1" presStyleIdx="4" presStyleCnt="7">
        <dgm:presLayoutVars>
          <dgm:bulletEnabled val="1"/>
        </dgm:presLayoutVars>
      </dgm:prSet>
      <dgm:spPr/>
    </dgm:pt>
    <dgm:pt modelId="{2E90ADD9-EFAD-4A5E-9736-A0FEDC5CDB30}" type="pres">
      <dgm:prSet presAssocID="{AFA02BEE-9889-40D1-B20A-EAD63A344A76}" presName="sibTrans" presStyleCnt="0"/>
      <dgm:spPr/>
    </dgm:pt>
    <dgm:pt modelId="{69DD2A69-099A-4583-AD90-D43C0421B0C9}" type="pres">
      <dgm:prSet presAssocID="{DC4DAE00-AA46-4382-9C5C-48B66ED316CC}" presName="node" presStyleLbl="node1" presStyleIdx="5" presStyleCnt="7">
        <dgm:presLayoutVars>
          <dgm:bulletEnabled val="1"/>
        </dgm:presLayoutVars>
      </dgm:prSet>
      <dgm:spPr/>
    </dgm:pt>
    <dgm:pt modelId="{28FBBA6E-94C4-4B0F-BFEB-67E387CC52C2}" type="pres">
      <dgm:prSet presAssocID="{842CCA98-2C93-4440-AE27-C4A4C4C7AC12}" presName="sibTrans" presStyleCnt="0"/>
      <dgm:spPr/>
    </dgm:pt>
    <dgm:pt modelId="{B7A0AB43-4DD2-4F50-B728-AA4C0D0F3DE6}" type="pres">
      <dgm:prSet presAssocID="{52772BDF-A1CC-484C-9A88-E70271A5A9D3}" presName="node" presStyleLbl="node1" presStyleIdx="6" presStyleCnt="7">
        <dgm:presLayoutVars>
          <dgm:bulletEnabled val="1"/>
        </dgm:presLayoutVars>
      </dgm:prSet>
      <dgm:spPr/>
    </dgm:pt>
  </dgm:ptLst>
  <dgm:cxnLst>
    <dgm:cxn modelId="{E0E53A06-11BE-4387-8C0F-2826E4E57FE6}" type="presOf" srcId="{14E0A1C6-D5A6-44FE-A97E-FDE3BF2E1E26}" destId="{BD0877AE-8FC8-426E-AAD2-999683C60919}" srcOrd="0" destOrd="0" presId="urn:microsoft.com/office/officeart/2005/8/layout/default"/>
    <dgm:cxn modelId="{B066340D-D900-449A-AAA5-5F17E88A4375}" type="presOf" srcId="{37BB76D3-4EA8-41E1-909E-9EC442DAEBB2}" destId="{7734EB97-0ED5-44E3-B4E3-125D465B7E00}" srcOrd="0" destOrd="0" presId="urn:microsoft.com/office/officeart/2005/8/layout/default"/>
    <dgm:cxn modelId="{87969814-A5D7-4345-906F-8F6B635534FE}" srcId="{18BEB185-0434-4B2A-A77D-EC63E9DE5D60}" destId="{793A6782-D06F-48E9-B14E-A861743EB9BC}" srcOrd="0" destOrd="0" parTransId="{5A96C9DF-02B2-4BA8-8BE5-90E0FB740B6C}" sibTransId="{F1A32F40-3FB4-4F49-929B-0007DDE68EBC}"/>
    <dgm:cxn modelId="{F27AD431-E625-4B62-8FF7-6AA3BB44AA15}" type="presOf" srcId="{793A6782-D06F-48E9-B14E-A861743EB9BC}" destId="{7E0D5A43-9805-4C26-8FEB-3AD59967153B}" srcOrd="0" destOrd="0" presId="urn:microsoft.com/office/officeart/2005/8/layout/default"/>
    <dgm:cxn modelId="{8805E75B-7F9B-4EB4-A587-0F420BA160AF}" type="presOf" srcId="{1C3A4462-3FF7-4562-A44B-84CB7AC6B9BC}" destId="{4042EAD8-EC7A-4D44-8B1C-A9860FC5F693}" srcOrd="0" destOrd="0" presId="urn:microsoft.com/office/officeart/2005/8/layout/default"/>
    <dgm:cxn modelId="{9CF3D664-0422-4103-A03F-FF4E3E8DD7FA}" srcId="{18BEB185-0434-4B2A-A77D-EC63E9DE5D60}" destId="{52772BDF-A1CC-484C-9A88-E70271A5A9D3}" srcOrd="6" destOrd="0" parTransId="{4F6B685F-F124-4265-BA26-B3C5986D2627}" sibTransId="{0320D4DB-C526-4D19-8FCA-794E01E80F2F}"/>
    <dgm:cxn modelId="{CDAB0555-DBDE-4F68-B3B8-59C4739E52A1}" type="presOf" srcId="{18BEB185-0434-4B2A-A77D-EC63E9DE5D60}" destId="{7F520CD1-7AA3-4429-8692-F7EE4AD2346B}" srcOrd="0" destOrd="0" presId="urn:microsoft.com/office/officeart/2005/8/layout/default"/>
    <dgm:cxn modelId="{3C57CA87-9625-43C1-B123-55C859B34E64}" srcId="{18BEB185-0434-4B2A-A77D-EC63E9DE5D60}" destId="{14E0A1C6-D5A6-44FE-A97E-FDE3BF2E1E26}" srcOrd="1" destOrd="0" parTransId="{31CFB6BB-5ED5-4D6E-80BC-18DE6E76B5BB}" sibTransId="{CBE058BD-3024-47F2-9536-F84EAE801747}"/>
    <dgm:cxn modelId="{2AA024A2-3E38-40C4-B63A-19ED3ACD323F}" type="presOf" srcId="{F6B5F0D1-C5F6-4BBC-A6A2-3B32A855B276}" destId="{CF9E4D0A-491C-464B-950E-7BBC1A147060}" srcOrd="0" destOrd="0" presId="urn:microsoft.com/office/officeart/2005/8/layout/default"/>
    <dgm:cxn modelId="{FDDD56AF-7759-493C-9BE5-77D63783EA22}" srcId="{18BEB185-0434-4B2A-A77D-EC63E9DE5D60}" destId="{DC4DAE00-AA46-4382-9C5C-48B66ED316CC}" srcOrd="5" destOrd="0" parTransId="{71CDBDB1-B195-4A2B-BE26-4A0D9F85E510}" sibTransId="{842CCA98-2C93-4440-AE27-C4A4C4C7AC12}"/>
    <dgm:cxn modelId="{9BDA8CD6-6815-439D-9D7C-F74BCDD79C8E}" srcId="{18BEB185-0434-4B2A-A77D-EC63E9DE5D60}" destId="{37BB76D3-4EA8-41E1-909E-9EC442DAEBB2}" srcOrd="4" destOrd="0" parTransId="{19617EAD-3394-4950-8917-F364162A1920}" sibTransId="{AFA02BEE-9889-40D1-B20A-EAD63A344A76}"/>
    <dgm:cxn modelId="{C7AEF9D6-32B9-4683-898A-2A20D40D39CA}" srcId="{18BEB185-0434-4B2A-A77D-EC63E9DE5D60}" destId="{F6B5F0D1-C5F6-4BBC-A6A2-3B32A855B276}" srcOrd="3" destOrd="0" parTransId="{FDCEB5C6-FB65-48CA-A8B4-57D0E425069C}" sibTransId="{396A4531-4D95-431C-A4DE-5E1878A2064E}"/>
    <dgm:cxn modelId="{54FF07E8-A68E-4BF8-B023-4E570A2DE4A4}" srcId="{18BEB185-0434-4B2A-A77D-EC63E9DE5D60}" destId="{1C3A4462-3FF7-4562-A44B-84CB7AC6B9BC}" srcOrd="2" destOrd="0" parTransId="{8EF34817-47F4-4320-B899-0F3537D59F13}" sibTransId="{BE0E1106-B495-4D5B-927F-E27D3BEF2644}"/>
    <dgm:cxn modelId="{7557E0F9-5C53-4383-BCBD-5D7C92BF6253}" type="presOf" srcId="{52772BDF-A1CC-484C-9A88-E70271A5A9D3}" destId="{B7A0AB43-4DD2-4F50-B728-AA4C0D0F3DE6}" srcOrd="0" destOrd="0" presId="urn:microsoft.com/office/officeart/2005/8/layout/default"/>
    <dgm:cxn modelId="{A78D9CFF-0221-4AEB-801F-95A05A1C7654}" type="presOf" srcId="{DC4DAE00-AA46-4382-9C5C-48B66ED316CC}" destId="{69DD2A69-099A-4583-AD90-D43C0421B0C9}" srcOrd="0" destOrd="0" presId="urn:microsoft.com/office/officeart/2005/8/layout/default"/>
    <dgm:cxn modelId="{E40643A7-EF27-44A8-B849-3AFEF9C50F65}" type="presParOf" srcId="{7F520CD1-7AA3-4429-8692-F7EE4AD2346B}" destId="{7E0D5A43-9805-4C26-8FEB-3AD59967153B}" srcOrd="0" destOrd="0" presId="urn:microsoft.com/office/officeart/2005/8/layout/default"/>
    <dgm:cxn modelId="{A27615DD-37B9-4CB2-AF23-76BEB53CC3EE}" type="presParOf" srcId="{7F520CD1-7AA3-4429-8692-F7EE4AD2346B}" destId="{8A915DB9-4757-4926-BA59-FB9561CCFBF7}" srcOrd="1" destOrd="0" presId="urn:microsoft.com/office/officeart/2005/8/layout/default"/>
    <dgm:cxn modelId="{ECDE9ECB-2CE9-4E59-AB06-9B163CC62BA9}" type="presParOf" srcId="{7F520CD1-7AA3-4429-8692-F7EE4AD2346B}" destId="{BD0877AE-8FC8-426E-AAD2-999683C60919}" srcOrd="2" destOrd="0" presId="urn:microsoft.com/office/officeart/2005/8/layout/default"/>
    <dgm:cxn modelId="{E71F4322-5F8D-4904-BDFD-65CFF9DA7006}" type="presParOf" srcId="{7F520CD1-7AA3-4429-8692-F7EE4AD2346B}" destId="{75000173-9D08-414E-8880-90082407E226}" srcOrd="3" destOrd="0" presId="urn:microsoft.com/office/officeart/2005/8/layout/default"/>
    <dgm:cxn modelId="{71099813-B7F5-4C81-90C0-76A039BF9A85}" type="presParOf" srcId="{7F520CD1-7AA3-4429-8692-F7EE4AD2346B}" destId="{4042EAD8-EC7A-4D44-8B1C-A9860FC5F693}" srcOrd="4" destOrd="0" presId="urn:microsoft.com/office/officeart/2005/8/layout/default"/>
    <dgm:cxn modelId="{5D44DAD2-49AB-4069-A736-051C44E3CB04}" type="presParOf" srcId="{7F520CD1-7AA3-4429-8692-F7EE4AD2346B}" destId="{EF969203-63E7-4F6E-BED5-5A1144DB5362}" srcOrd="5" destOrd="0" presId="urn:microsoft.com/office/officeart/2005/8/layout/default"/>
    <dgm:cxn modelId="{B2CDF7EB-637E-4E6F-B732-EE5759AA6AF7}" type="presParOf" srcId="{7F520CD1-7AA3-4429-8692-F7EE4AD2346B}" destId="{CF9E4D0A-491C-464B-950E-7BBC1A147060}" srcOrd="6" destOrd="0" presId="urn:microsoft.com/office/officeart/2005/8/layout/default"/>
    <dgm:cxn modelId="{7DADBEF8-1886-4A73-93D1-2152E358B2D1}" type="presParOf" srcId="{7F520CD1-7AA3-4429-8692-F7EE4AD2346B}" destId="{1F785BA7-5D41-40D7-9615-648C44A7DE0E}" srcOrd="7" destOrd="0" presId="urn:microsoft.com/office/officeart/2005/8/layout/default"/>
    <dgm:cxn modelId="{98A4F9B1-330B-4463-96A3-F392A7013C8E}" type="presParOf" srcId="{7F520CD1-7AA3-4429-8692-F7EE4AD2346B}" destId="{7734EB97-0ED5-44E3-B4E3-125D465B7E00}" srcOrd="8" destOrd="0" presId="urn:microsoft.com/office/officeart/2005/8/layout/default"/>
    <dgm:cxn modelId="{12CA9F11-CD57-4A81-AF98-EA5347E3A622}" type="presParOf" srcId="{7F520CD1-7AA3-4429-8692-F7EE4AD2346B}" destId="{2E90ADD9-EFAD-4A5E-9736-A0FEDC5CDB30}" srcOrd="9" destOrd="0" presId="urn:microsoft.com/office/officeart/2005/8/layout/default"/>
    <dgm:cxn modelId="{5ECDE922-8101-4940-A516-B5F604C742CF}" type="presParOf" srcId="{7F520CD1-7AA3-4429-8692-F7EE4AD2346B}" destId="{69DD2A69-099A-4583-AD90-D43C0421B0C9}" srcOrd="10" destOrd="0" presId="urn:microsoft.com/office/officeart/2005/8/layout/default"/>
    <dgm:cxn modelId="{4D2A0C8B-4552-4A5E-B725-7D6753064EA9}" type="presParOf" srcId="{7F520CD1-7AA3-4429-8692-F7EE4AD2346B}" destId="{28FBBA6E-94C4-4B0F-BFEB-67E387CC52C2}" srcOrd="11" destOrd="0" presId="urn:microsoft.com/office/officeart/2005/8/layout/default"/>
    <dgm:cxn modelId="{45F4F45A-ACE3-4ED8-937B-3118AAE8CC3C}" type="presParOf" srcId="{7F520CD1-7AA3-4429-8692-F7EE4AD2346B}" destId="{B7A0AB43-4DD2-4F50-B728-AA4C0D0F3DE6}"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F479C56-78DE-4B5F-832E-9EF1EF6BC733}"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2DFBAB56-DB37-4D26-AC9F-62C1EE73E534}">
      <dgm:prSet/>
      <dgm:spPr/>
      <dgm:t>
        <a:bodyPr/>
        <a:lstStyle/>
        <a:p>
          <a:r>
            <a:rPr lang="en-GB"/>
            <a:t>A growth mindset is the belief that abilities improve through effort and learning.</a:t>
          </a:r>
          <a:endParaRPr lang="en-US"/>
        </a:p>
      </dgm:t>
    </dgm:pt>
    <dgm:pt modelId="{C2DB8919-544F-4AFB-84C9-4DF16ED716FF}" type="parTrans" cxnId="{F704BE31-2975-48F9-966B-4B22A1D7C00E}">
      <dgm:prSet/>
      <dgm:spPr/>
      <dgm:t>
        <a:bodyPr/>
        <a:lstStyle/>
        <a:p>
          <a:endParaRPr lang="en-US"/>
        </a:p>
      </dgm:t>
    </dgm:pt>
    <dgm:pt modelId="{6B388D46-1FBC-47B0-9EC4-61C5D439B48E}" type="sibTrans" cxnId="{F704BE31-2975-48F9-966B-4B22A1D7C00E}">
      <dgm:prSet/>
      <dgm:spPr/>
      <dgm:t>
        <a:bodyPr/>
        <a:lstStyle/>
        <a:p>
          <a:endParaRPr lang="en-US"/>
        </a:p>
      </dgm:t>
    </dgm:pt>
    <dgm:pt modelId="{1BA1B1DF-9F06-446B-9587-8BDDCD8CE698}">
      <dgm:prSet/>
      <dgm:spPr/>
      <dgm:t>
        <a:bodyPr/>
        <a:lstStyle/>
        <a:p>
          <a:r>
            <a:rPr lang="en-GB"/>
            <a:t>Students with a growth mindset:</a:t>
          </a:r>
          <a:endParaRPr lang="en-US"/>
        </a:p>
      </dgm:t>
    </dgm:pt>
    <dgm:pt modelId="{0F0430A1-EE37-444D-9646-A2BCD6F904E4}" type="parTrans" cxnId="{0BFBD23A-AB61-4924-B487-3CF0F847F72D}">
      <dgm:prSet/>
      <dgm:spPr/>
      <dgm:t>
        <a:bodyPr/>
        <a:lstStyle/>
        <a:p>
          <a:endParaRPr lang="en-US"/>
        </a:p>
      </dgm:t>
    </dgm:pt>
    <dgm:pt modelId="{D81A131C-66E3-4485-B04A-E76B8B88D3BD}" type="sibTrans" cxnId="{0BFBD23A-AB61-4924-B487-3CF0F847F72D}">
      <dgm:prSet/>
      <dgm:spPr/>
      <dgm:t>
        <a:bodyPr/>
        <a:lstStyle/>
        <a:p>
          <a:endParaRPr lang="en-US"/>
        </a:p>
      </dgm:t>
    </dgm:pt>
    <dgm:pt modelId="{910F8724-0C0C-4F45-8A50-78ED14CFFE27}">
      <dgm:prSet/>
      <dgm:spPr/>
      <dgm:t>
        <a:bodyPr/>
        <a:lstStyle/>
        <a:p>
          <a:r>
            <a:rPr lang="en-GB"/>
            <a:t>View challenges as opportunities</a:t>
          </a:r>
          <a:endParaRPr lang="en-US"/>
        </a:p>
      </dgm:t>
    </dgm:pt>
    <dgm:pt modelId="{84B86FA6-7A49-4416-9AC3-4C91A5A2159C}" type="parTrans" cxnId="{AF308478-4FCA-4776-9BDC-C714B080852F}">
      <dgm:prSet/>
      <dgm:spPr/>
      <dgm:t>
        <a:bodyPr/>
        <a:lstStyle/>
        <a:p>
          <a:endParaRPr lang="en-US"/>
        </a:p>
      </dgm:t>
    </dgm:pt>
    <dgm:pt modelId="{398A8AED-2FFA-413E-80B6-0A3FD29A0CAA}" type="sibTrans" cxnId="{AF308478-4FCA-4776-9BDC-C714B080852F}">
      <dgm:prSet/>
      <dgm:spPr/>
      <dgm:t>
        <a:bodyPr/>
        <a:lstStyle/>
        <a:p>
          <a:endParaRPr lang="en-US"/>
        </a:p>
      </dgm:t>
    </dgm:pt>
    <dgm:pt modelId="{D55281A3-BDF9-433F-9A10-DE602C7E0E74}">
      <dgm:prSet/>
      <dgm:spPr/>
      <dgm:t>
        <a:bodyPr/>
        <a:lstStyle/>
        <a:p>
          <a:r>
            <a:rPr lang="en-GB"/>
            <a:t>Accept feedback positively</a:t>
          </a:r>
          <a:endParaRPr lang="en-US"/>
        </a:p>
      </dgm:t>
    </dgm:pt>
    <dgm:pt modelId="{B31AA629-BB08-4299-84B1-2EAB6CF875E4}" type="parTrans" cxnId="{8507EBE3-45A6-41F0-8C5E-D1A638378414}">
      <dgm:prSet/>
      <dgm:spPr/>
      <dgm:t>
        <a:bodyPr/>
        <a:lstStyle/>
        <a:p>
          <a:endParaRPr lang="en-US"/>
        </a:p>
      </dgm:t>
    </dgm:pt>
    <dgm:pt modelId="{1DC0A08E-A16C-49A1-A7A4-2C858D753023}" type="sibTrans" cxnId="{8507EBE3-45A6-41F0-8C5E-D1A638378414}">
      <dgm:prSet/>
      <dgm:spPr/>
      <dgm:t>
        <a:bodyPr/>
        <a:lstStyle/>
        <a:p>
          <a:endParaRPr lang="en-US"/>
        </a:p>
      </dgm:t>
    </dgm:pt>
    <dgm:pt modelId="{9CCDA37F-3BC5-4EB1-B3A7-2F26B817EF7A}">
      <dgm:prSet/>
      <dgm:spPr/>
      <dgm:t>
        <a:bodyPr/>
        <a:lstStyle/>
        <a:p>
          <a:r>
            <a:rPr lang="en-GB"/>
            <a:t>Continue improving after setbacks</a:t>
          </a:r>
          <a:endParaRPr lang="en-US"/>
        </a:p>
      </dgm:t>
    </dgm:pt>
    <dgm:pt modelId="{BD86A52A-4498-42FA-87E3-616E8C01DDDB}" type="parTrans" cxnId="{AB9A0460-A405-49F7-B5EF-0DCE6A3948EA}">
      <dgm:prSet/>
      <dgm:spPr/>
      <dgm:t>
        <a:bodyPr/>
        <a:lstStyle/>
        <a:p>
          <a:endParaRPr lang="en-US"/>
        </a:p>
      </dgm:t>
    </dgm:pt>
    <dgm:pt modelId="{2F422852-204D-4B5E-9102-5FD4518876DA}" type="sibTrans" cxnId="{AB9A0460-A405-49F7-B5EF-0DCE6A3948EA}">
      <dgm:prSet/>
      <dgm:spPr/>
      <dgm:t>
        <a:bodyPr/>
        <a:lstStyle/>
        <a:p>
          <a:endParaRPr lang="en-US"/>
        </a:p>
      </dgm:t>
    </dgm:pt>
    <dgm:pt modelId="{54AA9E84-2A05-4294-9CC9-963C047C0EC6}">
      <dgm:prSet/>
      <dgm:spPr/>
      <dgm:t>
        <a:bodyPr/>
        <a:lstStyle/>
        <a:p>
          <a:r>
            <a:rPr lang="en-GB"/>
            <a:t>Students with a fixed mindset may believe:</a:t>
          </a:r>
          <a:endParaRPr lang="en-US"/>
        </a:p>
      </dgm:t>
    </dgm:pt>
    <dgm:pt modelId="{E8107FD2-9EE6-4AD6-A8F2-7A3A8416A578}" type="parTrans" cxnId="{3022AE6A-E379-47A1-B952-B417E0E39FE2}">
      <dgm:prSet/>
      <dgm:spPr/>
      <dgm:t>
        <a:bodyPr/>
        <a:lstStyle/>
        <a:p>
          <a:endParaRPr lang="en-US"/>
        </a:p>
      </dgm:t>
    </dgm:pt>
    <dgm:pt modelId="{BB26F2DB-8772-4CCE-9467-8AC6C76FD64F}" type="sibTrans" cxnId="{3022AE6A-E379-47A1-B952-B417E0E39FE2}">
      <dgm:prSet/>
      <dgm:spPr/>
      <dgm:t>
        <a:bodyPr/>
        <a:lstStyle/>
        <a:p>
          <a:endParaRPr lang="en-US"/>
        </a:p>
      </dgm:t>
    </dgm:pt>
    <dgm:pt modelId="{76F0198A-875A-4C55-A782-8402BAAFB583}">
      <dgm:prSet/>
      <dgm:spPr/>
      <dgm:t>
        <a:bodyPr/>
        <a:lstStyle/>
        <a:p>
          <a:r>
            <a:rPr lang="en-GB"/>
            <a:t>Intelligence cannot change</a:t>
          </a:r>
          <a:endParaRPr lang="en-US"/>
        </a:p>
      </dgm:t>
    </dgm:pt>
    <dgm:pt modelId="{B2907B79-DB53-42A6-B50F-139D7B3DDCCF}" type="parTrans" cxnId="{74A6AB50-5AAD-4DF7-B44B-E49891151D37}">
      <dgm:prSet/>
      <dgm:spPr/>
      <dgm:t>
        <a:bodyPr/>
        <a:lstStyle/>
        <a:p>
          <a:endParaRPr lang="en-US"/>
        </a:p>
      </dgm:t>
    </dgm:pt>
    <dgm:pt modelId="{D478588B-370E-4FB4-ABB6-900030BF74C2}" type="sibTrans" cxnId="{74A6AB50-5AAD-4DF7-B44B-E49891151D37}">
      <dgm:prSet/>
      <dgm:spPr/>
      <dgm:t>
        <a:bodyPr/>
        <a:lstStyle/>
        <a:p>
          <a:endParaRPr lang="en-US"/>
        </a:p>
      </dgm:t>
    </dgm:pt>
    <dgm:pt modelId="{C66083B6-3C13-44DF-9DE0-25538A6968BE}">
      <dgm:prSet/>
      <dgm:spPr/>
      <dgm:t>
        <a:bodyPr/>
        <a:lstStyle/>
        <a:p>
          <a:r>
            <a:rPr lang="en-GB"/>
            <a:t>Failure defines ability</a:t>
          </a:r>
          <a:endParaRPr lang="en-US"/>
        </a:p>
      </dgm:t>
    </dgm:pt>
    <dgm:pt modelId="{BC1FF651-CFD2-40BE-BB89-3F99CDA4AC68}" type="parTrans" cxnId="{8CE275AB-D717-48C6-9F7D-67DF511010D3}">
      <dgm:prSet/>
      <dgm:spPr/>
      <dgm:t>
        <a:bodyPr/>
        <a:lstStyle/>
        <a:p>
          <a:endParaRPr lang="en-US"/>
        </a:p>
      </dgm:t>
    </dgm:pt>
    <dgm:pt modelId="{D7C84D4D-F939-428D-8E95-A88E8282BF32}" type="sibTrans" cxnId="{8CE275AB-D717-48C6-9F7D-67DF511010D3}">
      <dgm:prSet/>
      <dgm:spPr/>
      <dgm:t>
        <a:bodyPr/>
        <a:lstStyle/>
        <a:p>
          <a:endParaRPr lang="en-US"/>
        </a:p>
      </dgm:t>
    </dgm:pt>
    <dgm:pt modelId="{54C15108-6CAC-44CD-9CCF-9CEBCD507555}">
      <dgm:prSet/>
      <dgm:spPr/>
      <dgm:t>
        <a:bodyPr/>
        <a:lstStyle/>
        <a:p>
          <a:r>
            <a:rPr lang="en-GB"/>
            <a:t>Confidence becomes stronger when students believe improvement is possible.</a:t>
          </a:r>
          <a:endParaRPr lang="en-US"/>
        </a:p>
      </dgm:t>
    </dgm:pt>
    <dgm:pt modelId="{DE83E47A-6246-4C4F-9819-17007B216A20}" type="parTrans" cxnId="{DC3DB476-F43C-4C5E-9A09-DC048723370A}">
      <dgm:prSet/>
      <dgm:spPr/>
      <dgm:t>
        <a:bodyPr/>
        <a:lstStyle/>
        <a:p>
          <a:endParaRPr lang="en-US"/>
        </a:p>
      </dgm:t>
    </dgm:pt>
    <dgm:pt modelId="{1A2EA6F4-7A09-44C5-AB30-3D5A6E901241}" type="sibTrans" cxnId="{DC3DB476-F43C-4C5E-9A09-DC048723370A}">
      <dgm:prSet/>
      <dgm:spPr/>
      <dgm:t>
        <a:bodyPr/>
        <a:lstStyle/>
        <a:p>
          <a:endParaRPr lang="en-US"/>
        </a:p>
      </dgm:t>
    </dgm:pt>
    <dgm:pt modelId="{5273DCC8-0810-43A5-8109-AF0EEF1572D1}" type="pres">
      <dgm:prSet presAssocID="{2F479C56-78DE-4B5F-832E-9EF1EF6BC733}" presName="diagram" presStyleCnt="0">
        <dgm:presLayoutVars>
          <dgm:dir/>
          <dgm:resizeHandles val="exact"/>
        </dgm:presLayoutVars>
      </dgm:prSet>
      <dgm:spPr/>
    </dgm:pt>
    <dgm:pt modelId="{8FCFDECF-FF0C-4BD2-A266-A27263B4D886}" type="pres">
      <dgm:prSet presAssocID="{2DFBAB56-DB37-4D26-AC9F-62C1EE73E534}" presName="node" presStyleLbl="node1" presStyleIdx="0" presStyleCnt="9">
        <dgm:presLayoutVars>
          <dgm:bulletEnabled val="1"/>
        </dgm:presLayoutVars>
      </dgm:prSet>
      <dgm:spPr/>
    </dgm:pt>
    <dgm:pt modelId="{AF6B0074-92B7-4194-94FA-8624A8F0F15D}" type="pres">
      <dgm:prSet presAssocID="{6B388D46-1FBC-47B0-9EC4-61C5D439B48E}" presName="sibTrans" presStyleCnt="0"/>
      <dgm:spPr/>
    </dgm:pt>
    <dgm:pt modelId="{2D65091D-1597-40C5-8838-236C19E0C366}" type="pres">
      <dgm:prSet presAssocID="{1BA1B1DF-9F06-446B-9587-8BDDCD8CE698}" presName="node" presStyleLbl="node1" presStyleIdx="1" presStyleCnt="9">
        <dgm:presLayoutVars>
          <dgm:bulletEnabled val="1"/>
        </dgm:presLayoutVars>
      </dgm:prSet>
      <dgm:spPr/>
    </dgm:pt>
    <dgm:pt modelId="{90B8889F-CF21-4A50-BD50-0678CFAA2EED}" type="pres">
      <dgm:prSet presAssocID="{D81A131C-66E3-4485-B04A-E76B8B88D3BD}" presName="sibTrans" presStyleCnt="0"/>
      <dgm:spPr/>
    </dgm:pt>
    <dgm:pt modelId="{C2823BAB-13A4-4BDB-B3F9-D9683BDB6C41}" type="pres">
      <dgm:prSet presAssocID="{910F8724-0C0C-4F45-8A50-78ED14CFFE27}" presName="node" presStyleLbl="node1" presStyleIdx="2" presStyleCnt="9">
        <dgm:presLayoutVars>
          <dgm:bulletEnabled val="1"/>
        </dgm:presLayoutVars>
      </dgm:prSet>
      <dgm:spPr/>
    </dgm:pt>
    <dgm:pt modelId="{9D0D8D5D-0933-4AD1-9E7E-A5FEE84EDC5B}" type="pres">
      <dgm:prSet presAssocID="{398A8AED-2FFA-413E-80B6-0A3FD29A0CAA}" presName="sibTrans" presStyleCnt="0"/>
      <dgm:spPr/>
    </dgm:pt>
    <dgm:pt modelId="{EC92E60A-1650-4919-B241-E766245B8BBA}" type="pres">
      <dgm:prSet presAssocID="{D55281A3-BDF9-433F-9A10-DE602C7E0E74}" presName="node" presStyleLbl="node1" presStyleIdx="3" presStyleCnt="9">
        <dgm:presLayoutVars>
          <dgm:bulletEnabled val="1"/>
        </dgm:presLayoutVars>
      </dgm:prSet>
      <dgm:spPr/>
    </dgm:pt>
    <dgm:pt modelId="{595AD86C-2D13-4AA6-819C-ED39F07A12AD}" type="pres">
      <dgm:prSet presAssocID="{1DC0A08E-A16C-49A1-A7A4-2C858D753023}" presName="sibTrans" presStyleCnt="0"/>
      <dgm:spPr/>
    </dgm:pt>
    <dgm:pt modelId="{B8518BCF-7624-4892-A276-F091652F8A3F}" type="pres">
      <dgm:prSet presAssocID="{9CCDA37F-3BC5-4EB1-B3A7-2F26B817EF7A}" presName="node" presStyleLbl="node1" presStyleIdx="4" presStyleCnt="9">
        <dgm:presLayoutVars>
          <dgm:bulletEnabled val="1"/>
        </dgm:presLayoutVars>
      </dgm:prSet>
      <dgm:spPr/>
    </dgm:pt>
    <dgm:pt modelId="{2632043F-CDA8-4490-B426-DD5FA696D87D}" type="pres">
      <dgm:prSet presAssocID="{2F422852-204D-4B5E-9102-5FD4518876DA}" presName="sibTrans" presStyleCnt="0"/>
      <dgm:spPr/>
    </dgm:pt>
    <dgm:pt modelId="{50B3785C-9E5B-4C45-94FF-48CD5053516F}" type="pres">
      <dgm:prSet presAssocID="{54AA9E84-2A05-4294-9CC9-963C047C0EC6}" presName="node" presStyleLbl="node1" presStyleIdx="5" presStyleCnt="9">
        <dgm:presLayoutVars>
          <dgm:bulletEnabled val="1"/>
        </dgm:presLayoutVars>
      </dgm:prSet>
      <dgm:spPr/>
    </dgm:pt>
    <dgm:pt modelId="{D96779B9-1E17-44A6-BCC9-182791773118}" type="pres">
      <dgm:prSet presAssocID="{BB26F2DB-8772-4CCE-9467-8AC6C76FD64F}" presName="sibTrans" presStyleCnt="0"/>
      <dgm:spPr/>
    </dgm:pt>
    <dgm:pt modelId="{CA70B3F7-6A60-46BA-80ED-D0A90EF45CA6}" type="pres">
      <dgm:prSet presAssocID="{76F0198A-875A-4C55-A782-8402BAAFB583}" presName="node" presStyleLbl="node1" presStyleIdx="6" presStyleCnt="9">
        <dgm:presLayoutVars>
          <dgm:bulletEnabled val="1"/>
        </dgm:presLayoutVars>
      </dgm:prSet>
      <dgm:spPr/>
    </dgm:pt>
    <dgm:pt modelId="{31A1FA39-27F4-4B82-A6A4-399431458305}" type="pres">
      <dgm:prSet presAssocID="{D478588B-370E-4FB4-ABB6-900030BF74C2}" presName="sibTrans" presStyleCnt="0"/>
      <dgm:spPr/>
    </dgm:pt>
    <dgm:pt modelId="{DC3C5E59-C0E4-4C49-83E2-2F08303A45E2}" type="pres">
      <dgm:prSet presAssocID="{C66083B6-3C13-44DF-9DE0-25538A6968BE}" presName="node" presStyleLbl="node1" presStyleIdx="7" presStyleCnt="9">
        <dgm:presLayoutVars>
          <dgm:bulletEnabled val="1"/>
        </dgm:presLayoutVars>
      </dgm:prSet>
      <dgm:spPr/>
    </dgm:pt>
    <dgm:pt modelId="{8EC1B9AD-FDF8-411F-BA45-3096219DD1CB}" type="pres">
      <dgm:prSet presAssocID="{D7C84D4D-F939-428D-8E95-A88E8282BF32}" presName="sibTrans" presStyleCnt="0"/>
      <dgm:spPr/>
    </dgm:pt>
    <dgm:pt modelId="{2526A14B-FD3F-4E52-99D0-23D99FC76176}" type="pres">
      <dgm:prSet presAssocID="{54C15108-6CAC-44CD-9CCF-9CEBCD507555}" presName="node" presStyleLbl="node1" presStyleIdx="8" presStyleCnt="9">
        <dgm:presLayoutVars>
          <dgm:bulletEnabled val="1"/>
        </dgm:presLayoutVars>
      </dgm:prSet>
      <dgm:spPr/>
    </dgm:pt>
  </dgm:ptLst>
  <dgm:cxnLst>
    <dgm:cxn modelId="{5BF8980C-502B-4600-9310-96D401E97274}" type="presOf" srcId="{54AA9E84-2A05-4294-9CC9-963C047C0EC6}" destId="{50B3785C-9E5B-4C45-94FF-48CD5053516F}" srcOrd="0" destOrd="0" presId="urn:microsoft.com/office/officeart/2005/8/layout/default"/>
    <dgm:cxn modelId="{F704BE31-2975-48F9-966B-4B22A1D7C00E}" srcId="{2F479C56-78DE-4B5F-832E-9EF1EF6BC733}" destId="{2DFBAB56-DB37-4D26-AC9F-62C1EE73E534}" srcOrd="0" destOrd="0" parTransId="{C2DB8919-544F-4AFB-84C9-4DF16ED716FF}" sibTransId="{6B388D46-1FBC-47B0-9EC4-61C5D439B48E}"/>
    <dgm:cxn modelId="{A1B32139-38CB-49C9-B69B-B634E47C9407}" type="presOf" srcId="{76F0198A-875A-4C55-A782-8402BAAFB583}" destId="{CA70B3F7-6A60-46BA-80ED-D0A90EF45CA6}" srcOrd="0" destOrd="0" presId="urn:microsoft.com/office/officeart/2005/8/layout/default"/>
    <dgm:cxn modelId="{0BFBD23A-AB61-4924-B487-3CF0F847F72D}" srcId="{2F479C56-78DE-4B5F-832E-9EF1EF6BC733}" destId="{1BA1B1DF-9F06-446B-9587-8BDDCD8CE698}" srcOrd="1" destOrd="0" parTransId="{0F0430A1-EE37-444D-9646-A2BCD6F904E4}" sibTransId="{D81A131C-66E3-4485-B04A-E76B8B88D3BD}"/>
    <dgm:cxn modelId="{AB9A0460-A405-49F7-B5EF-0DCE6A3948EA}" srcId="{2F479C56-78DE-4B5F-832E-9EF1EF6BC733}" destId="{9CCDA37F-3BC5-4EB1-B3A7-2F26B817EF7A}" srcOrd="4" destOrd="0" parTransId="{BD86A52A-4498-42FA-87E3-616E8C01DDDB}" sibTransId="{2F422852-204D-4B5E-9102-5FD4518876DA}"/>
    <dgm:cxn modelId="{1E0F3D42-2D1D-42D5-9152-7DDAB286332D}" type="presOf" srcId="{2DFBAB56-DB37-4D26-AC9F-62C1EE73E534}" destId="{8FCFDECF-FF0C-4BD2-A266-A27263B4D886}" srcOrd="0" destOrd="0" presId="urn:microsoft.com/office/officeart/2005/8/layout/default"/>
    <dgm:cxn modelId="{3022AE6A-E379-47A1-B952-B417E0E39FE2}" srcId="{2F479C56-78DE-4B5F-832E-9EF1EF6BC733}" destId="{54AA9E84-2A05-4294-9CC9-963C047C0EC6}" srcOrd="5" destOrd="0" parTransId="{E8107FD2-9EE6-4AD6-A8F2-7A3A8416A578}" sibTransId="{BB26F2DB-8772-4CCE-9467-8AC6C76FD64F}"/>
    <dgm:cxn modelId="{6F319E4E-04C6-4940-BA99-1F42A6943030}" type="presOf" srcId="{910F8724-0C0C-4F45-8A50-78ED14CFFE27}" destId="{C2823BAB-13A4-4BDB-B3F9-D9683BDB6C41}" srcOrd="0" destOrd="0" presId="urn:microsoft.com/office/officeart/2005/8/layout/default"/>
    <dgm:cxn modelId="{74A6AB50-5AAD-4DF7-B44B-E49891151D37}" srcId="{2F479C56-78DE-4B5F-832E-9EF1EF6BC733}" destId="{76F0198A-875A-4C55-A782-8402BAAFB583}" srcOrd="6" destOrd="0" parTransId="{B2907B79-DB53-42A6-B50F-139D7B3DDCCF}" sibTransId="{D478588B-370E-4FB4-ABB6-900030BF74C2}"/>
    <dgm:cxn modelId="{DC3DB476-F43C-4C5E-9A09-DC048723370A}" srcId="{2F479C56-78DE-4B5F-832E-9EF1EF6BC733}" destId="{54C15108-6CAC-44CD-9CCF-9CEBCD507555}" srcOrd="8" destOrd="0" parTransId="{DE83E47A-6246-4C4F-9819-17007B216A20}" sibTransId="{1A2EA6F4-7A09-44C5-AB30-3D5A6E901241}"/>
    <dgm:cxn modelId="{AF308478-4FCA-4776-9BDC-C714B080852F}" srcId="{2F479C56-78DE-4B5F-832E-9EF1EF6BC733}" destId="{910F8724-0C0C-4F45-8A50-78ED14CFFE27}" srcOrd="2" destOrd="0" parTransId="{84B86FA6-7A49-4416-9AC3-4C91A5A2159C}" sibTransId="{398A8AED-2FFA-413E-80B6-0A3FD29A0CAA}"/>
    <dgm:cxn modelId="{3ACAEE7F-1E8B-4E86-AFD6-6422B9A97AD8}" type="presOf" srcId="{2F479C56-78DE-4B5F-832E-9EF1EF6BC733}" destId="{5273DCC8-0810-43A5-8109-AF0EEF1572D1}" srcOrd="0" destOrd="0" presId="urn:microsoft.com/office/officeart/2005/8/layout/default"/>
    <dgm:cxn modelId="{78448188-4C91-46FB-BC7B-19323BF4E8AE}" type="presOf" srcId="{C66083B6-3C13-44DF-9DE0-25538A6968BE}" destId="{DC3C5E59-C0E4-4C49-83E2-2F08303A45E2}" srcOrd="0" destOrd="0" presId="urn:microsoft.com/office/officeart/2005/8/layout/default"/>
    <dgm:cxn modelId="{8CE275AB-D717-48C6-9F7D-67DF511010D3}" srcId="{2F479C56-78DE-4B5F-832E-9EF1EF6BC733}" destId="{C66083B6-3C13-44DF-9DE0-25538A6968BE}" srcOrd="7" destOrd="0" parTransId="{BC1FF651-CFD2-40BE-BB89-3F99CDA4AC68}" sibTransId="{D7C84D4D-F939-428D-8E95-A88E8282BF32}"/>
    <dgm:cxn modelId="{5BC528B3-985A-4B46-B5B6-F8329A84465A}" type="presOf" srcId="{1BA1B1DF-9F06-446B-9587-8BDDCD8CE698}" destId="{2D65091D-1597-40C5-8838-236C19E0C366}" srcOrd="0" destOrd="0" presId="urn:microsoft.com/office/officeart/2005/8/layout/default"/>
    <dgm:cxn modelId="{E3630FBB-8340-402F-BB6C-1CD20DE783D8}" type="presOf" srcId="{D55281A3-BDF9-433F-9A10-DE602C7E0E74}" destId="{EC92E60A-1650-4919-B241-E766245B8BBA}" srcOrd="0" destOrd="0" presId="urn:microsoft.com/office/officeart/2005/8/layout/default"/>
    <dgm:cxn modelId="{4B40A7C6-D6FF-4F99-B0D6-E8023E42B826}" type="presOf" srcId="{9CCDA37F-3BC5-4EB1-B3A7-2F26B817EF7A}" destId="{B8518BCF-7624-4892-A276-F091652F8A3F}" srcOrd="0" destOrd="0" presId="urn:microsoft.com/office/officeart/2005/8/layout/default"/>
    <dgm:cxn modelId="{35B545C9-BE16-4CA9-899C-28F43C8D00D2}" type="presOf" srcId="{54C15108-6CAC-44CD-9CCF-9CEBCD507555}" destId="{2526A14B-FD3F-4E52-99D0-23D99FC76176}" srcOrd="0" destOrd="0" presId="urn:microsoft.com/office/officeart/2005/8/layout/default"/>
    <dgm:cxn modelId="{8507EBE3-45A6-41F0-8C5E-D1A638378414}" srcId="{2F479C56-78DE-4B5F-832E-9EF1EF6BC733}" destId="{D55281A3-BDF9-433F-9A10-DE602C7E0E74}" srcOrd="3" destOrd="0" parTransId="{B31AA629-BB08-4299-84B1-2EAB6CF875E4}" sibTransId="{1DC0A08E-A16C-49A1-A7A4-2C858D753023}"/>
    <dgm:cxn modelId="{55181A20-4D35-4E74-8346-D49285761A96}" type="presParOf" srcId="{5273DCC8-0810-43A5-8109-AF0EEF1572D1}" destId="{8FCFDECF-FF0C-4BD2-A266-A27263B4D886}" srcOrd="0" destOrd="0" presId="urn:microsoft.com/office/officeart/2005/8/layout/default"/>
    <dgm:cxn modelId="{E1D80078-84BA-474E-8BEF-59725FDC6810}" type="presParOf" srcId="{5273DCC8-0810-43A5-8109-AF0EEF1572D1}" destId="{AF6B0074-92B7-4194-94FA-8624A8F0F15D}" srcOrd="1" destOrd="0" presId="urn:microsoft.com/office/officeart/2005/8/layout/default"/>
    <dgm:cxn modelId="{288D2083-11EB-4305-AAE1-A44F97F8260C}" type="presParOf" srcId="{5273DCC8-0810-43A5-8109-AF0EEF1572D1}" destId="{2D65091D-1597-40C5-8838-236C19E0C366}" srcOrd="2" destOrd="0" presId="urn:microsoft.com/office/officeart/2005/8/layout/default"/>
    <dgm:cxn modelId="{C40617F9-6628-4ED0-BA3B-B602D344D4C8}" type="presParOf" srcId="{5273DCC8-0810-43A5-8109-AF0EEF1572D1}" destId="{90B8889F-CF21-4A50-BD50-0678CFAA2EED}" srcOrd="3" destOrd="0" presId="urn:microsoft.com/office/officeart/2005/8/layout/default"/>
    <dgm:cxn modelId="{803A27FD-B837-4DE6-8D08-33250F78BDE7}" type="presParOf" srcId="{5273DCC8-0810-43A5-8109-AF0EEF1572D1}" destId="{C2823BAB-13A4-4BDB-B3F9-D9683BDB6C41}" srcOrd="4" destOrd="0" presId="urn:microsoft.com/office/officeart/2005/8/layout/default"/>
    <dgm:cxn modelId="{5B8D0B5B-5228-4C3C-89DE-576B65D4D51F}" type="presParOf" srcId="{5273DCC8-0810-43A5-8109-AF0EEF1572D1}" destId="{9D0D8D5D-0933-4AD1-9E7E-A5FEE84EDC5B}" srcOrd="5" destOrd="0" presId="urn:microsoft.com/office/officeart/2005/8/layout/default"/>
    <dgm:cxn modelId="{F6FE2643-AFCC-4FB3-ADB3-513ECB47DF22}" type="presParOf" srcId="{5273DCC8-0810-43A5-8109-AF0EEF1572D1}" destId="{EC92E60A-1650-4919-B241-E766245B8BBA}" srcOrd="6" destOrd="0" presId="urn:microsoft.com/office/officeart/2005/8/layout/default"/>
    <dgm:cxn modelId="{32EA89D6-6808-4F2A-965F-ECEAC58BE16D}" type="presParOf" srcId="{5273DCC8-0810-43A5-8109-AF0EEF1572D1}" destId="{595AD86C-2D13-4AA6-819C-ED39F07A12AD}" srcOrd="7" destOrd="0" presId="urn:microsoft.com/office/officeart/2005/8/layout/default"/>
    <dgm:cxn modelId="{793571F1-6578-4000-B12B-DF7A9E31934E}" type="presParOf" srcId="{5273DCC8-0810-43A5-8109-AF0EEF1572D1}" destId="{B8518BCF-7624-4892-A276-F091652F8A3F}" srcOrd="8" destOrd="0" presId="urn:microsoft.com/office/officeart/2005/8/layout/default"/>
    <dgm:cxn modelId="{CCE7B0F6-FDD5-48BC-9F1B-38BB06F6BF36}" type="presParOf" srcId="{5273DCC8-0810-43A5-8109-AF0EEF1572D1}" destId="{2632043F-CDA8-4490-B426-DD5FA696D87D}" srcOrd="9" destOrd="0" presId="urn:microsoft.com/office/officeart/2005/8/layout/default"/>
    <dgm:cxn modelId="{01A8C427-CEF5-47F7-837C-38504C8F2382}" type="presParOf" srcId="{5273DCC8-0810-43A5-8109-AF0EEF1572D1}" destId="{50B3785C-9E5B-4C45-94FF-48CD5053516F}" srcOrd="10" destOrd="0" presId="urn:microsoft.com/office/officeart/2005/8/layout/default"/>
    <dgm:cxn modelId="{8F330D64-E548-4A66-8D74-C5090F55AF0E}" type="presParOf" srcId="{5273DCC8-0810-43A5-8109-AF0EEF1572D1}" destId="{D96779B9-1E17-44A6-BCC9-182791773118}" srcOrd="11" destOrd="0" presId="urn:microsoft.com/office/officeart/2005/8/layout/default"/>
    <dgm:cxn modelId="{A4B829DF-30F4-40CF-888F-7781519CA3C7}" type="presParOf" srcId="{5273DCC8-0810-43A5-8109-AF0EEF1572D1}" destId="{CA70B3F7-6A60-46BA-80ED-D0A90EF45CA6}" srcOrd="12" destOrd="0" presId="urn:microsoft.com/office/officeart/2005/8/layout/default"/>
    <dgm:cxn modelId="{F05BC73D-521A-4D26-A450-5C5FEBE9E31E}" type="presParOf" srcId="{5273DCC8-0810-43A5-8109-AF0EEF1572D1}" destId="{31A1FA39-27F4-4B82-A6A4-399431458305}" srcOrd="13" destOrd="0" presId="urn:microsoft.com/office/officeart/2005/8/layout/default"/>
    <dgm:cxn modelId="{E3B35A43-E885-4AA2-AD67-B2D12EEDD031}" type="presParOf" srcId="{5273DCC8-0810-43A5-8109-AF0EEF1572D1}" destId="{DC3C5E59-C0E4-4C49-83E2-2F08303A45E2}" srcOrd="14" destOrd="0" presId="urn:microsoft.com/office/officeart/2005/8/layout/default"/>
    <dgm:cxn modelId="{CFE8409D-A352-458E-AB8B-B9481175ECA4}" type="presParOf" srcId="{5273DCC8-0810-43A5-8109-AF0EEF1572D1}" destId="{8EC1B9AD-FDF8-411F-BA45-3096219DD1CB}" srcOrd="15" destOrd="0" presId="urn:microsoft.com/office/officeart/2005/8/layout/default"/>
    <dgm:cxn modelId="{807B430B-4F0D-42CB-927A-B53D505532F3}" type="presParOf" srcId="{5273DCC8-0810-43A5-8109-AF0EEF1572D1}" destId="{2526A14B-FD3F-4E52-99D0-23D99FC76176}"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8D69C11-CBF7-4FA7-81A3-D9D83ECE9A50}" type="doc">
      <dgm:prSet loTypeId="urn:microsoft.com/office/officeart/2016/7/layout/RepeatingBendingProcessNew" loCatId="process" qsTypeId="urn:microsoft.com/office/officeart/2005/8/quickstyle/simple1" qsCatId="simple" csTypeId="urn:microsoft.com/office/officeart/2005/8/colors/accent1_4" csCatId="accent1"/>
      <dgm:spPr/>
      <dgm:t>
        <a:bodyPr/>
        <a:lstStyle/>
        <a:p>
          <a:endParaRPr lang="en-US"/>
        </a:p>
      </dgm:t>
    </dgm:pt>
    <dgm:pt modelId="{6B89B720-AC8F-43A1-BE78-2E024742CB2B}">
      <dgm:prSet/>
      <dgm:spPr/>
      <dgm:t>
        <a:bodyPr/>
        <a:lstStyle/>
        <a:p>
          <a:r>
            <a:rPr lang="en-GB"/>
            <a:t>Resilience is the ability to recover from difficulties.</a:t>
          </a:r>
          <a:endParaRPr lang="en-US"/>
        </a:p>
      </dgm:t>
    </dgm:pt>
    <dgm:pt modelId="{99C4C90D-7976-48F5-9AB6-4077BB24E99C}" type="parTrans" cxnId="{FD5A48ED-ED2E-497A-919B-23BD799FEF90}">
      <dgm:prSet/>
      <dgm:spPr/>
      <dgm:t>
        <a:bodyPr/>
        <a:lstStyle/>
        <a:p>
          <a:endParaRPr lang="en-US"/>
        </a:p>
      </dgm:t>
    </dgm:pt>
    <dgm:pt modelId="{19693A92-277A-4227-B0A0-C9DD093FFADB}" type="sibTrans" cxnId="{FD5A48ED-ED2E-497A-919B-23BD799FEF90}">
      <dgm:prSet/>
      <dgm:spPr/>
      <dgm:t>
        <a:bodyPr/>
        <a:lstStyle/>
        <a:p>
          <a:endParaRPr lang="en-US"/>
        </a:p>
      </dgm:t>
    </dgm:pt>
    <dgm:pt modelId="{868CC9E9-639F-4CBB-A6C6-54CC92F12339}">
      <dgm:prSet/>
      <dgm:spPr/>
      <dgm:t>
        <a:bodyPr/>
        <a:lstStyle/>
        <a:p>
          <a:r>
            <a:rPr lang="en-GB"/>
            <a:t>University life includes:</a:t>
          </a:r>
          <a:endParaRPr lang="en-US"/>
        </a:p>
      </dgm:t>
    </dgm:pt>
    <dgm:pt modelId="{155D2B73-43C8-4E6D-8C13-4F68833D65A9}" type="parTrans" cxnId="{28195F6E-76EC-467A-8273-9E89E9386288}">
      <dgm:prSet/>
      <dgm:spPr/>
      <dgm:t>
        <a:bodyPr/>
        <a:lstStyle/>
        <a:p>
          <a:endParaRPr lang="en-US"/>
        </a:p>
      </dgm:t>
    </dgm:pt>
    <dgm:pt modelId="{266ADD7E-7244-4B84-82A2-78356E815B1C}" type="sibTrans" cxnId="{28195F6E-76EC-467A-8273-9E89E9386288}">
      <dgm:prSet/>
      <dgm:spPr/>
      <dgm:t>
        <a:bodyPr/>
        <a:lstStyle/>
        <a:p>
          <a:endParaRPr lang="en-US"/>
        </a:p>
      </dgm:t>
    </dgm:pt>
    <dgm:pt modelId="{648E337A-42ED-44CA-83B1-D7E8C8BAACDF}">
      <dgm:prSet/>
      <dgm:spPr/>
      <dgm:t>
        <a:bodyPr/>
        <a:lstStyle/>
        <a:p>
          <a:r>
            <a:rPr lang="en-GB"/>
            <a:t>Disappointing grades</a:t>
          </a:r>
          <a:endParaRPr lang="en-US"/>
        </a:p>
      </dgm:t>
    </dgm:pt>
    <dgm:pt modelId="{0759296A-00DB-4D62-98D9-D4992E9DDE36}" type="parTrans" cxnId="{F6D1EFB9-0081-4468-99D5-7507B10E323A}">
      <dgm:prSet/>
      <dgm:spPr/>
      <dgm:t>
        <a:bodyPr/>
        <a:lstStyle/>
        <a:p>
          <a:endParaRPr lang="en-US"/>
        </a:p>
      </dgm:t>
    </dgm:pt>
    <dgm:pt modelId="{DFB4041F-EA4E-4AD2-B912-6C95F2A6B9BE}" type="sibTrans" cxnId="{F6D1EFB9-0081-4468-99D5-7507B10E323A}">
      <dgm:prSet/>
      <dgm:spPr/>
      <dgm:t>
        <a:bodyPr/>
        <a:lstStyle/>
        <a:p>
          <a:endParaRPr lang="en-US"/>
        </a:p>
      </dgm:t>
    </dgm:pt>
    <dgm:pt modelId="{E6E65FCB-01E3-4C71-A333-B4669857D55D}">
      <dgm:prSet/>
      <dgm:spPr/>
      <dgm:t>
        <a:bodyPr/>
        <a:lstStyle/>
        <a:p>
          <a:r>
            <a:rPr lang="en-GB"/>
            <a:t>Rejected applications</a:t>
          </a:r>
          <a:endParaRPr lang="en-US"/>
        </a:p>
      </dgm:t>
    </dgm:pt>
    <dgm:pt modelId="{8B0992CA-A93A-4885-8BCE-8DD0EF751127}" type="parTrans" cxnId="{4FE19604-E729-4B87-BA2D-819157482B3F}">
      <dgm:prSet/>
      <dgm:spPr/>
      <dgm:t>
        <a:bodyPr/>
        <a:lstStyle/>
        <a:p>
          <a:endParaRPr lang="en-US"/>
        </a:p>
      </dgm:t>
    </dgm:pt>
    <dgm:pt modelId="{F58DDFF2-68DA-4FF3-A8AE-8ABBAC504FD9}" type="sibTrans" cxnId="{4FE19604-E729-4B87-BA2D-819157482B3F}">
      <dgm:prSet/>
      <dgm:spPr/>
      <dgm:t>
        <a:bodyPr/>
        <a:lstStyle/>
        <a:p>
          <a:endParaRPr lang="en-US"/>
        </a:p>
      </dgm:t>
    </dgm:pt>
    <dgm:pt modelId="{A797D99A-81D6-4DA6-9B6E-A8EAEC950B4B}">
      <dgm:prSet/>
      <dgm:spPr/>
      <dgm:t>
        <a:bodyPr/>
        <a:lstStyle/>
        <a:p>
          <a:r>
            <a:rPr lang="en-GB" dirty="0">
              <a:solidFill>
                <a:schemeClr val="accent1">
                  <a:lumMod val="50000"/>
                </a:schemeClr>
              </a:solidFill>
            </a:rPr>
            <a:t>Personal struggles</a:t>
          </a:r>
          <a:endParaRPr lang="en-US" dirty="0">
            <a:solidFill>
              <a:schemeClr val="accent1">
                <a:lumMod val="50000"/>
              </a:schemeClr>
            </a:solidFill>
          </a:endParaRPr>
        </a:p>
      </dgm:t>
    </dgm:pt>
    <dgm:pt modelId="{048C8A9E-F5A5-4A29-85DF-DC5904AAFE4E}" type="parTrans" cxnId="{3351B61B-48BC-4283-85ED-DEA6ABAAD601}">
      <dgm:prSet/>
      <dgm:spPr/>
      <dgm:t>
        <a:bodyPr/>
        <a:lstStyle/>
        <a:p>
          <a:endParaRPr lang="en-US"/>
        </a:p>
      </dgm:t>
    </dgm:pt>
    <dgm:pt modelId="{12C7B21B-67C9-460A-9A97-F45652AC3D37}" type="sibTrans" cxnId="{3351B61B-48BC-4283-85ED-DEA6ABAAD601}">
      <dgm:prSet/>
      <dgm:spPr/>
      <dgm:t>
        <a:bodyPr/>
        <a:lstStyle/>
        <a:p>
          <a:endParaRPr lang="en-US"/>
        </a:p>
      </dgm:t>
    </dgm:pt>
    <dgm:pt modelId="{4AA27623-7ACB-42F1-B659-2DA33BD71B86}">
      <dgm:prSet/>
      <dgm:spPr/>
      <dgm:t>
        <a:bodyPr/>
        <a:lstStyle/>
        <a:p>
          <a:r>
            <a:rPr lang="en-GB" dirty="0">
              <a:solidFill>
                <a:schemeClr val="accent1">
                  <a:lumMod val="50000"/>
                </a:schemeClr>
              </a:solidFill>
            </a:rPr>
            <a:t>Stressful periods</a:t>
          </a:r>
          <a:endParaRPr lang="en-US" dirty="0">
            <a:solidFill>
              <a:schemeClr val="accent1">
                <a:lumMod val="50000"/>
              </a:schemeClr>
            </a:solidFill>
          </a:endParaRPr>
        </a:p>
      </dgm:t>
    </dgm:pt>
    <dgm:pt modelId="{1C5C4AF9-BEFB-4733-ABD9-7F5F71130F19}" type="parTrans" cxnId="{26702BBF-4EF2-4C51-AF13-C1928278F616}">
      <dgm:prSet/>
      <dgm:spPr/>
      <dgm:t>
        <a:bodyPr/>
        <a:lstStyle/>
        <a:p>
          <a:endParaRPr lang="en-US"/>
        </a:p>
      </dgm:t>
    </dgm:pt>
    <dgm:pt modelId="{54747B35-CA22-43D5-A48E-D3D09B0B787B}" type="sibTrans" cxnId="{26702BBF-4EF2-4C51-AF13-C1928278F616}">
      <dgm:prSet/>
      <dgm:spPr/>
      <dgm:t>
        <a:bodyPr/>
        <a:lstStyle/>
        <a:p>
          <a:endParaRPr lang="en-US"/>
        </a:p>
      </dgm:t>
    </dgm:pt>
    <dgm:pt modelId="{4C8B8DDF-54D6-41F7-9737-DFE188271646}">
      <dgm:prSet/>
      <dgm:spPr/>
      <dgm:t>
        <a:bodyPr/>
        <a:lstStyle/>
        <a:p>
          <a:r>
            <a:rPr lang="en-GB" dirty="0">
              <a:solidFill>
                <a:schemeClr val="accent1">
                  <a:lumMod val="50000"/>
                </a:schemeClr>
              </a:solidFill>
            </a:rPr>
            <a:t>Resilient students:</a:t>
          </a:r>
          <a:endParaRPr lang="en-US" dirty="0">
            <a:solidFill>
              <a:schemeClr val="accent1">
                <a:lumMod val="50000"/>
              </a:schemeClr>
            </a:solidFill>
          </a:endParaRPr>
        </a:p>
      </dgm:t>
    </dgm:pt>
    <dgm:pt modelId="{25BB6EC6-CFA7-4508-9ED2-06E6BB12432E}" type="parTrans" cxnId="{AA6059C5-1C46-43A3-A5D9-4F4E450771C6}">
      <dgm:prSet/>
      <dgm:spPr/>
      <dgm:t>
        <a:bodyPr/>
        <a:lstStyle/>
        <a:p>
          <a:endParaRPr lang="en-US"/>
        </a:p>
      </dgm:t>
    </dgm:pt>
    <dgm:pt modelId="{8A0AA37E-4545-48CA-AF90-8E3514F6FF36}" type="sibTrans" cxnId="{AA6059C5-1C46-43A3-A5D9-4F4E450771C6}">
      <dgm:prSet/>
      <dgm:spPr/>
      <dgm:t>
        <a:bodyPr/>
        <a:lstStyle/>
        <a:p>
          <a:endParaRPr lang="en-US"/>
        </a:p>
      </dgm:t>
    </dgm:pt>
    <dgm:pt modelId="{1553C726-077E-4206-A44F-2CE48C0265D6}">
      <dgm:prSet/>
      <dgm:spPr/>
      <dgm:t>
        <a:bodyPr/>
        <a:lstStyle/>
        <a:p>
          <a:r>
            <a:rPr lang="en-GB" dirty="0">
              <a:solidFill>
                <a:schemeClr val="accent1">
                  <a:lumMod val="50000"/>
                </a:schemeClr>
              </a:solidFill>
            </a:rPr>
            <a:t>Learn from setbacks</a:t>
          </a:r>
          <a:endParaRPr lang="en-US" dirty="0">
            <a:solidFill>
              <a:schemeClr val="accent1">
                <a:lumMod val="50000"/>
              </a:schemeClr>
            </a:solidFill>
          </a:endParaRPr>
        </a:p>
      </dgm:t>
    </dgm:pt>
    <dgm:pt modelId="{51A85A98-2A4E-49DB-87C6-1B4A2A82FB45}" type="parTrans" cxnId="{110A2C70-FAD6-484A-9F52-B75833B9AECE}">
      <dgm:prSet/>
      <dgm:spPr/>
      <dgm:t>
        <a:bodyPr/>
        <a:lstStyle/>
        <a:p>
          <a:endParaRPr lang="en-US"/>
        </a:p>
      </dgm:t>
    </dgm:pt>
    <dgm:pt modelId="{C7F03885-482D-498E-8970-593CEE5660B8}" type="sibTrans" cxnId="{110A2C70-FAD6-484A-9F52-B75833B9AECE}">
      <dgm:prSet/>
      <dgm:spPr/>
      <dgm:t>
        <a:bodyPr/>
        <a:lstStyle/>
        <a:p>
          <a:endParaRPr lang="en-US"/>
        </a:p>
      </dgm:t>
    </dgm:pt>
    <dgm:pt modelId="{D45E436C-668F-4E69-ACB4-AEA11DEACFEB}">
      <dgm:prSet/>
      <dgm:spPr/>
      <dgm:t>
        <a:bodyPr/>
        <a:lstStyle/>
        <a:p>
          <a:r>
            <a:rPr lang="en-GB"/>
            <a:t>Adapt to challenges</a:t>
          </a:r>
          <a:endParaRPr lang="en-US"/>
        </a:p>
      </dgm:t>
    </dgm:pt>
    <dgm:pt modelId="{F71DF904-53BD-4BEE-8ABB-172D716A939B}" type="parTrans" cxnId="{80C30231-D442-432C-BB76-FE40AD19117D}">
      <dgm:prSet/>
      <dgm:spPr/>
      <dgm:t>
        <a:bodyPr/>
        <a:lstStyle/>
        <a:p>
          <a:endParaRPr lang="en-US"/>
        </a:p>
      </dgm:t>
    </dgm:pt>
    <dgm:pt modelId="{0017DD39-9648-469D-B236-7BAD6ECCC421}" type="sibTrans" cxnId="{80C30231-D442-432C-BB76-FE40AD19117D}">
      <dgm:prSet/>
      <dgm:spPr/>
      <dgm:t>
        <a:bodyPr/>
        <a:lstStyle/>
        <a:p>
          <a:endParaRPr lang="en-US"/>
        </a:p>
      </dgm:t>
    </dgm:pt>
    <dgm:pt modelId="{C19CE497-BB99-43F2-831A-C617854B7B8F}">
      <dgm:prSet/>
      <dgm:spPr/>
      <dgm:t>
        <a:bodyPr/>
        <a:lstStyle/>
        <a:p>
          <a:r>
            <a:rPr lang="en-GB"/>
            <a:t>Continue moving forward</a:t>
          </a:r>
          <a:endParaRPr lang="en-US"/>
        </a:p>
      </dgm:t>
    </dgm:pt>
    <dgm:pt modelId="{4DAADD91-59C4-46E9-8CDA-C0FC1512D771}" type="parTrans" cxnId="{5A2BCBB6-B148-4757-A5FA-62DC94971524}">
      <dgm:prSet/>
      <dgm:spPr/>
      <dgm:t>
        <a:bodyPr/>
        <a:lstStyle/>
        <a:p>
          <a:endParaRPr lang="en-US"/>
        </a:p>
      </dgm:t>
    </dgm:pt>
    <dgm:pt modelId="{4498D6CC-3B70-4BCC-9829-29F07F79601B}" type="sibTrans" cxnId="{5A2BCBB6-B148-4757-A5FA-62DC94971524}">
      <dgm:prSet/>
      <dgm:spPr/>
      <dgm:t>
        <a:bodyPr/>
        <a:lstStyle/>
        <a:p>
          <a:endParaRPr lang="en-US"/>
        </a:p>
      </dgm:t>
    </dgm:pt>
    <dgm:pt modelId="{558A386E-873F-4371-9717-DB03E9CF9AC5}">
      <dgm:prSet/>
      <dgm:spPr/>
      <dgm:t>
        <a:bodyPr/>
        <a:lstStyle/>
        <a:p>
          <a:r>
            <a:rPr lang="en-GB"/>
            <a:t>Confidence is not built by avoiding problems; it is built by overcoming them.</a:t>
          </a:r>
          <a:endParaRPr lang="en-US"/>
        </a:p>
      </dgm:t>
    </dgm:pt>
    <dgm:pt modelId="{D8A14BFF-E259-4292-9F17-9DFBCF0906E3}" type="parTrans" cxnId="{32D35F71-9441-47F4-A33E-0A562129DC50}">
      <dgm:prSet/>
      <dgm:spPr/>
      <dgm:t>
        <a:bodyPr/>
        <a:lstStyle/>
        <a:p>
          <a:endParaRPr lang="en-US"/>
        </a:p>
      </dgm:t>
    </dgm:pt>
    <dgm:pt modelId="{886AAD45-075D-4054-9DAC-3EE7A78F75E1}" type="sibTrans" cxnId="{32D35F71-9441-47F4-A33E-0A562129DC50}">
      <dgm:prSet/>
      <dgm:spPr/>
      <dgm:t>
        <a:bodyPr/>
        <a:lstStyle/>
        <a:p>
          <a:endParaRPr lang="en-US"/>
        </a:p>
      </dgm:t>
    </dgm:pt>
    <dgm:pt modelId="{D8B52B53-3CF7-446E-849F-098F3D641D99}" type="pres">
      <dgm:prSet presAssocID="{E8D69C11-CBF7-4FA7-81A3-D9D83ECE9A50}" presName="Name0" presStyleCnt="0">
        <dgm:presLayoutVars>
          <dgm:dir/>
          <dgm:resizeHandles val="exact"/>
        </dgm:presLayoutVars>
      </dgm:prSet>
      <dgm:spPr/>
    </dgm:pt>
    <dgm:pt modelId="{5FE1ACA8-2F27-4ED3-B87C-1D6523F1AF27}" type="pres">
      <dgm:prSet presAssocID="{6B89B720-AC8F-43A1-BE78-2E024742CB2B}" presName="node" presStyleLbl="node1" presStyleIdx="0" presStyleCnt="11">
        <dgm:presLayoutVars>
          <dgm:bulletEnabled val="1"/>
        </dgm:presLayoutVars>
      </dgm:prSet>
      <dgm:spPr/>
    </dgm:pt>
    <dgm:pt modelId="{53A7EDFD-9B26-4406-B45A-4493BC800C74}" type="pres">
      <dgm:prSet presAssocID="{19693A92-277A-4227-B0A0-C9DD093FFADB}" presName="sibTrans" presStyleLbl="sibTrans1D1" presStyleIdx="0" presStyleCnt="10"/>
      <dgm:spPr/>
    </dgm:pt>
    <dgm:pt modelId="{8ABF0102-E85B-4782-A231-37AABE6744BB}" type="pres">
      <dgm:prSet presAssocID="{19693A92-277A-4227-B0A0-C9DD093FFADB}" presName="connectorText" presStyleLbl="sibTrans1D1" presStyleIdx="0" presStyleCnt="10"/>
      <dgm:spPr/>
    </dgm:pt>
    <dgm:pt modelId="{3C3B286C-21DC-48FA-8E34-873350DB644E}" type="pres">
      <dgm:prSet presAssocID="{868CC9E9-639F-4CBB-A6C6-54CC92F12339}" presName="node" presStyleLbl="node1" presStyleIdx="1" presStyleCnt="11">
        <dgm:presLayoutVars>
          <dgm:bulletEnabled val="1"/>
        </dgm:presLayoutVars>
      </dgm:prSet>
      <dgm:spPr/>
    </dgm:pt>
    <dgm:pt modelId="{02C5A260-F8ED-4C66-B801-D36C58F64097}" type="pres">
      <dgm:prSet presAssocID="{266ADD7E-7244-4B84-82A2-78356E815B1C}" presName="sibTrans" presStyleLbl="sibTrans1D1" presStyleIdx="1" presStyleCnt="10"/>
      <dgm:spPr/>
    </dgm:pt>
    <dgm:pt modelId="{DA20CBF5-9686-4601-9837-A4B673E7F260}" type="pres">
      <dgm:prSet presAssocID="{266ADD7E-7244-4B84-82A2-78356E815B1C}" presName="connectorText" presStyleLbl="sibTrans1D1" presStyleIdx="1" presStyleCnt="10"/>
      <dgm:spPr/>
    </dgm:pt>
    <dgm:pt modelId="{64370EA0-D731-4192-B0AD-9FFE704F21E8}" type="pres">
      <dgm:prSet presAssocID="{648E337A-42ED-44CA-83B1-D7E8C8BAACDF}" presName="node" presStyleLbl="node1" presStyleIdx="2" presStyleCnt="11">
        <dgm:presLayoutVars>
          <dgm:bulletEnabled val="1"/>
        </dgm:presLayoutVars>
      </dgm:prSet>
      <dgm:spPr/>
    </dgm:pt>
    <dgm:pt modelId="{A61C1B54-5841-4D14-B611-C92400559CB1}" type="pres">
      <dgm:prSet presAssocID="{DFB4041F-EA4E-4AD2-B912-6C95F2A6B9BE}" presName="sibTrans" presStyleLbl="sibTrans1D1" presStyleIdx="2" presStyleCnt="10"/>
      <dgm:spPr/>
    </dgm:pt>
    <dgm:pt modelId="{0D583357-A413-43BE-A3AC-35E10F2D1B95}" type="pres">
      <dgm:prSet presAssocID="{DFB4041F-EA4E-4AD2-B912-6C95F2A6B9BE}" presName="connectorText" presStyleLbl="sibTrans1D1" presStyleIdx="2" presStyleCnt="10"/>
      <dgm:spPr/>
    </dgm:pt>
    <dgm:pt modelId="{E80320B4-B29A-45C3-85CF-5D8567F65A8C}" type="pres">
      <dgm:prSet presAssocID="{E6E65FCB-01E3-4C71-A333-B4669857D55D}" presName="node" presStyleLbl="node1" presStyleIdx="3" presStyleCnt="11">
        <dgm:presLayoutVars>
          <dgm:bulletEnabled val="1"/>
        </dgm:presLayoutVars>
      </dgm:prSet>
      <dgm:spPr/>
    </dgm:pt>
    <dgm:pt modelId="{01B1B535-281F-4A54-820F-DAF7C3972C62}" type="pres">
      <dgm:prSet presAssocID="{F58DDFF2-68DA-4FF3-A8AE-8ABBAC504FD9}" presName="sibTrans" presStyleLbl="sibTrans1D1" presStyleIdx="3" presStyleCnt="10"/>
      <dgm:spPr/>
    </dgm:pt>
    <dgm:pt modelId="{42AC1461-2F6A-47DE-BA66-51C256A67C08}" type="pres">
      <dgm:prSet presAssocID="{F58DDFF2-68DA-4FF3-A8AE-8ABBAC504FD9}" presName="connectorText" presStyleLbl="sibTrans1D1" presStyleIdx="3" presStyleCnt="10"/>
      <dgm:spPr/>
    </dgm:pt>
    <dgm:pt modelId="{91FF9D0D-8E43-463F-B7D1-73AC5F11BA7F}" type="pres">
      <dgm:prSet presAssocID="{A797D99A-81D6-4DA6-9B6E-A8EAEC950B4B}" presName="node" presStyleLbl="node1" presStyleIdx="4" presStyleCnt="11">
        <dgm:presLayoutVars>
          <dgm:bulletEnabled val="1"/>
        </dgm:presLayoutVars>
      </dgm:prSet>
      <dgm:spPr/>
    </dgm:pt>
    <dgm:pt modelId="{EBB187F0-B586-47A3-BF27-3D4E0E7B9615}" type="pres">
      <dgm:prSet presAssocID="{12C7B21B-67C9-460A-9A97-F45652AC3D37}" presName="sibTrans" presStyleLbl="sibTrans1D1" presStyleIdx="4" presStyleCnt="10"/>
      <dgm:spPr/>
    </dgm:pt>
    <dgm:pt modelId="{991BF1C3-4841-477A-B1E1-B41251DE52D2}" type="pres">
      <dgm:prSet presAssocID="{12C7B21B-67C9-460A-9A97-F45652AC3D37}" presName="connectorText" presStyleLbl="sibTrans1D1" presStyleIdx="4" presStyleCnt="10"/>
      <dgm:spPr/>
    </dgm:pt>
    <dgm:pt modelId="{EB4A31CB-1042-4999-B019-7653D06F68DF}" type="pres">
      <dgm:prSet presAssocID="{4AA27623-7ACB-42F1-B659-2DA33BD71B86}" presName="node" presStyleLbl="node1" presStyleIdx="5" presStyleCnt="11">
        <dgm:presLayoutVars>
          <dgm:bulletEnabled val="1"/>
        </dgm:presLayoutVars>
      </dgm:prSet>
      <dgm:spPr/>
    </dgm:pt>
    <dgm:pt modelId="{462A1445-9DFD-4225-AAC8-ECA1057FA0EC}" type="pres">
      <dgm:prSet presAssocID="{54747B35-CA22-43D5-A48E-D3D09B0B787B}" presName="sibTrans" presStyleLbl="sibTrans1D1" presStyleIdx="5" presStyleCnt="10"/>
      <dgm:spPr/>
    </dgm:pt>
    <dgm:pt modelId="{09B35790-6829-4651-AF2A-BD330FFADFBC}" type="pres">
      <dgm:prSet presAssocID="{54747B35-CA22-43D5-A48E-D3D09B0B787B}" presName="connectorText" presStyleLbl="sibTrans1D1" presStyleIdx="5" presStyleCnt="10"/>
      <dgm:spPr/>
    </dgm:pt>
    <dgm:pt modelId="{8E42E89D-4F8C-4848-A801-8291D307EF47}" type="pres">
      <dgm:prSet presAssocID="{4C8B8DDF-54D6-41F7-9737-DFE188271646}" presName="node" presStyleLbl="node1" presStyleIdx="6" presStyleCnt="11">
        <dgm:presLayoutVars>
          <dgm:bulletEnabled val="1"/>
        </dgm:presLayoutVars>
      </dgm:prSet>
      <dgm:spPr/>
    </dgm:pt>
    <dgm:pt modelId="{03BB973C-5524-41C6-9556-C5F7649EC2EC}" type="pres">
      <dgm:prSet presAssocID="{8A0AA37E-4545-48CA-AF90-8E3514F6FF36}" presName="sibTrans" presStyleLbl="sibTrans1D1" presStyleIdx="6" presStyleCnt="10"/>
      <dgm:spPr/>
    </dgm:pt>
    <dgm:pt modelId="{12105AE2-66C9-4E60-9607-39905D5F8A8C}" type="pres">
      <dgm:prSet presAssocID="{8A0AA37E-4545-48CA-AF90-8E3514F6FF36}" presName="connectorText" presStyleLbl="sibTrans1D1" presStyleIdx="6" presStyleCnt="10"/>
      <dgm:spPr/>
    </dgm:pt>
    <dgm:pt modelId="{2F2E48B4-8432-4550-94C7-1B18A766040A}" type="pres">
      <dgm:prSet presAssocID="{1553C726-077E-4206-A44F-2CE48C0265D6}" presName="node" presStyleLbl="node1" presStyleIdx="7" presStyleCnt="11" custLinFactNeighborX="1173" custLinFactNeighborY="-3911">
        <dgm:presLayoutVars>
          <dgm:bulletEnabled val="1"/>
        </dgm:presLayoutVars>
      </dgm:prSet>
      <dgm:spPr/>
    </dgm:pt>
    <dgm:pt modelId="{DEC2B117-9FC2-42B6-8D99-0BA6AE56D5F4}" type="pres">
      <dgm:prSet presAssocID="{C7F03885-482D-498E-8970-593CEE5660B8}" presName="sibTrans" presStyleLbl="sibTrans1D1" presStyleIdx="7" presStyleCnt="10"/>
      <dgm:spPr/>
    </dgm:pt>
    <dgm:pt modelId="{E9020537-2168-464C-889A-D1E8792AD8BA}" type="pres">
      <dgm:prSet presAssocID="{C7F03885-482D-498E-8970-593CEE5660B8}" presName="connectorText" presStyleLbl="sibTrans1D1" presStyleIdx="7" presStyleCnt="10"/>
      <dgm:spPr/>
    </dgm:pt>
    <dgm:pt modelId="{1F3163ED-E0C9-4F9B-9BAC-9B201AE8B6AA}" type="pres">
      <dgm:prSet presAssocID="{D45E436C-668F-4E69-ACB4-AEA11DEACFEB}" presName="node" presStyleLbl="node1" presStyleIdx="8" presStyleCnt="11">
        <dgm:presLayoutVars>
          <dgm:bulletEnabled val="1"/>
        </dgm:presLayoutVars>
      </dgm:prSet>
      <dgm:spPr/>
    </dgm:pt>
    <dgm:pt modelId="{2EA7FE00-80E8-4B57-846B-2F6E796BCC20}" type="pres">
      <dgm:prSet presAssocID="{0017DD39-9648-469D-B236-7BAD6ECCC421}" presName="sibTrans" presStyleLbl="sibTrans1D1" presStyleIdx="8" presStyleCnt="10"/>
      <dgm:spPr/>
    </dgm:pt>
    <dgm:pt modelId="{A23F63B1-0873-48E5-8780-5405C5D0738D}" type="pres">
      <dgm:prSet presAssocID="{0017DD39-9648-469D-B236-7BAD6ECCC421}" presName="connectorText" presStyleLbl="sibTrans1D1" presStyleIdx="8" presStyleCnt="10"/>
      <dgm:spPr/>
    </dgm:pt>
    <dgm:pt modelId="{038E830E-060F-4C1E-A405-CBD6DEBE818A}" type="pres">
      <dgm:prSet presAssocID="{C19CE497-BB99-43F2-831A-C617854B7B8F}" presName="node" presStyleLbl="node1" presStyleIdx="9" presStyleCnt="11">
        <dgm:presLayoutVars>
          <dgm:bulletEnabled val="1"/>
        </dgm:presLayoutVars>
      </dgm:prSet>
      <dgm:spPr/>
    </dgm:pt>
    <dgm:pt modelId="{C533A729-E7FC-4F9F-91E4-D5117D41CE53}" type="pres">
      <dgm:prSet presAssocID="{4498D6CC-3B70-4BCC-9829-29F07F79601B}" presName="sibTrans" presStyleLbl="sibTrans1D1" presStyleIdx="9" presStyleCnt="10"/>
      <dgm:spPr/>
    </dgm:pt>
    <dgm:pt modelId="{4CA6667C-1774-4043-B7D1-FD150015826E}" type="pres">
      <dgm:prSet presAssocID="{4498D6CC-3B70-4BCC-9829-29F07F79601B}" presName="connectorText" presStyleLbl="sibTrans1D1" presStyleIdx="9" presStyleCnt="10"/>
      <dgm:spPr/>
    </dgm:pt>
    <dgm:pt modelId="{A260279B-1E2E-4F32-B911-A22460AE39B0}" type="pres">
      <dgm:prSet presAssocID="{558A386E-873F-4371-9717-DB03E9CF9AC5}" presName="node" presStyleLbl="node1" presStyleIdx="10" presStyleCnt="11">
        <dgm:presLayoutVars>
          <dgm:bulletEnabled val="1"/>
        </dgm:presLayoutVars>
      </dgm:prSet>
      <dgm:spPr/>
    </dgm:pt>
  </dgm:ptLst>
  <dgm:cxnLst>
    <dgm:cxn modelId="{4FE19604-E729-4B87-BA2D-819157482B3F}" srcId="{E8D69C11-CBF7-4FA7-81A3-D9D83ECE9A50}" destId="{E6E65FCB-01E3-4C71-A333-B4669857D55D}" srcOrd="3" destOrd="0" parTransId="{8B0992CA-A93A-4885-8BCE-8DD0EF751127}" sibTransId="{F58DDFF2-68DA-4FF3-A8AE-8ABBAC504FD9}"/>
    <dgm:cxn modelId="{17809E0B-0DF8-4DCA-953A-CE62C9E38E53}" type="presOf" srcId="{C19CE497-BB99-43F2-831A-C617854B7B8F}" destId="{038E830E-060F-4C1E-A405-CBD6DEBE818A}" srcOrd="0" destOrd="0" presId="urn:microsoft.com/office/officeart/2016/7/layout/RepeatingBendingProcessNew"/>
    <dgm:cxn modelId="{122B3715-71F5-479B-8E37-AE9588CE1CBF}" type="presOf" srcId="{19693A92-277A-4227-B0A0-C9DD093FFADB}" destId="{8ABF0102-E85B-4782-A231-37AABE6744BB}" srcOrd="1" destOrd="0" presId="urn:microsoft.com/office/officeart/2016/7/layout/RepeatingBendingProcessNew"/>
    <dgm:cxn modelId="{36ED1C16-0114-4DB2-B022-36C814B75582}" type="presOf" srcId="{266ADD7E-7244-4B84-82A2-78356E815B1C}" destId="{DA20CBF5-9686-4601-9837-A4B673E7F260}" srcOrd="1" destOrd="0" presId="urn:microsoft.com/office/officeart/2016/7/layout/RepeatingBendingProcessNew"/>
    <dgm:cxn modelId="{F8814619-1B90-42F2-A459-05A463AC0C11}" type="presOf" srcId="{E8D69C11-CBF7-4FA7-81A3-D9D83ECE9A50}" destId="{D8B52B53-3CF7-446E-849F-098F3D641D99}" srcOrd="0" destOrd="0" presId="urn:microsoft.com/office/officeart/2016/7/layout/RepeatingBendingProcessNew"/>
    <dgm:cxn modelId="{3351B61B-48BC-4283-85ED-DEA6ABAAD601}" srcId="{E8D69C11-CBF7-4FA7-81A3-D9D83ECE9A50}" destId="{A797D99A-81D6-4DA6-9B6E-A8EAEC950B4B}" srcOrd="4" destOrd="0" parTransId="{048C8A9E-F5A5-4A29-85DF-DC5904AAFE4E}" sibTransId="{12C7B21B-67C9-460A-9A97-F45652AC3D37}"/>
    <dgm:cxn modelId="{6A32AB2C-163D-46E3-8791-5FE7DF4DE4F8}" type="presOf" srcId="{4498D6CC-3B70-4BCC-9829-29F07F79601B}" destId="{C533A729-E7FC-4F9F-91E4-D5117D41CE53}" srcOrd="0" destOrd="0" presId="urn:microsoft.com/office/officeart/2016/7/layout/RepeatingBendingProcessNew"/>
    <dgm:cxn modelId="{80C30231-D442-432C-BB76-FE40AD19117D}" srcId="{E8D69C11-CBF7-4FA7-81A3-D9D83ECE9A50}" destId="{D45E436C-668F-4E69-ACB4-AEA11DEACFEB}" srcOrd="8" destOrd="0" parTransId="{F71DF904-53BD-4BEE-8ABB-172D716A939B}" sibTransId="{0017DD39-9648-469D-B236-7BAD6ECCC421}"/>
    <dgm:cxn modelId="{E7940731-E238-4763-B9E3-5AB19D768722}" type="presOf" srcId="{12C7B21B-67C9-460A-9A97-F45652AC3D37}" destId="{991BF1C3-4841-477A-B1E1-B41251DE52D2}" srcOrd="1" destOrd="0" presId="urn:microsoft.com/office/officeart/2016/7/layout/RepeatingBendingProcessNew"/>
    <dgm:cxn modelId="{602BEE32-8504-4C7C-8EEC-B7763DBE6E72}" type="presOf" srcId="{DFB4041F-EA4E-4AD2-B912-6C95F2A6B9BE}" destId="{0D583357-A413-43BE-A3AC-35E10F2D1B95}" srcOrd="1" destOrd="0" presId="urn:microsoft.com/office/officeart/2016/7/layout/RepeatingBendingProcessNew"/>
    <dgm:cxn modelId="{84E06735-B3DE-433B-A2A7-9451B79B0311}" type="presOf" srcId="{0017DD39-9648-469D-B236-7BAD6ECCC421}" destId="{2EA7FE00-80E8-4B57-846B-2F6E796BCC20}" srcOrd="0" destOrd="0" presId="urn:microsoft.com/office/officeart/2016/7/layout/RepeatingBendingProcessNew"/>
    <dgm:cxn modelId="{2F058638-9B9F-4CC8-9B0F-E5CC30BF48B6}" type="presOf" srcId="{12C7B21B-67C9-460A-9A97-F45652AC3D37}" destId="{EBB187F0-B586-47A3-BF27-3D4E0E7B9615}" srcOrd="0" destOrd="0" presId="urn:microsoft.com/office/officeart/2016/7/layout/RepeatingBendingProcessNew"/>
    <dgm:cxn modelId="{3A98D03A-903F-4432-8A68-65E00F73CFAE}" type="presOf" srcId="{C7F03885-482D-498E-8970-593CEE5660B8}" destId="{DEC2B117-9FC2-42B6-8D99-0BA6AE56D5F4}" srcOrd="0" destOrd="0" presId="urn:microsoft.com/office/officeart/2016/7/layout/RepeatingBendingProcessNew"/>
    <dgm:cxn modelId="{8F81A25F-A2AA-40F7-9B37-1FBB52DB0EBF}" type="presOf" srcId="{19693A92-277A-4227-B0A0-C9DD093FFADB}" destId="{53A7EDFD-9B26-4406-B45A-4493BC800C74}" srcOrd="0" destOrd="0" presId="urn:microsoft.com/office/officeart/2016/7/layout/RepeatingBendingProcessNew"/>
    <dgm:cxn modelId="{73BED661-842B-4825-B967-D74E2640CFE3}" type="presOf" srcId="{F58DDFF2-68DA-4FF3-A8AE-8ABBAC504FD9}" destId="{42AC1461-2F6A-47DE-BA66-51C256A67C08}" srcOrd="1" destOrd="0" presId="urn:microsoft.com/office/officeart/2016/7/layout/RepeatingBendingProcessNew"/>
    <dgm:cxn modelId="{10DB5365-519C-464A-ADBF-F47615B8319E}" type="presOf" srcId="{6B89B720-AC8F-43A1-BE78-2E024742CB2B}" destId="{5FE1ACA8-2F27-4ED3-B87C-1D6523F1AF27}" srcOrd="0" destOrd="0" presId="urn:microsoft.com/office/officeart/2016/7/layout/RepeatingBendingProcessNew"/>
    <dgm:cxn modelId="{57E3D065-EF1C-4BE9-94C8-3150880382DD}" type="presOf" srcId="{54747B35-CA22-43D5-A48E-D3D09B0B787B}" destId="{462A1445-9DFD-4225-AAC8-ECA1057FA0EC}" srcOrd="0" destOrd="0" presId="urn:microsoft.com/office/officeart/2016/7/layout/RepeatingBendingProcessNew"/>
    <dgm:cxn modelId="{24571068-E588-4D20-ACE9-B54C1CB38CEA}" type="presOf" srcId="{558A386E-873F-4371-9717-DB03E9CF9AC5}" destId="{A260279B-1E2E-4F32-B911-A22460AE39B0}" srcOrd="0" destOrd="0" presId="urn:microsoft.com/office/officeart/2016/7/layout/RepeatingBendingProcessNew"/>
    <dgm:cxn modelId="{1997F24A-F603-44F3-88B3-8714AC3A4CD0}" type="presOf" srcId="{DFB4041F-EA4E-4AD2-B912-6C95F2A6B9BE}" destId="{A61C1B54-5841-4D14-B611-C92400559CB1}" srcOrd="0" destOrd="0" presId="urn:microsoft.com/office/officeart/2016/7/layout/RepeatingBendingProcessNew"/>
    <dgm:cxn modelId="{28195F6E-76EC-467A-8273-9E89E9386288}" srcId="{E8D69C11-CBF7-4FA7-81A3-D9D83ECE9A50}" destId="{868CC9E9-639F-4CBB-A6C6-54CC92F12339}" srcOrd="1" destOrd="0" parTransId="{155D2B73-43C8-4E6D-8C13-4F68833D65A9}" sibTransId="{266ADD7E-7244-4B84-82A2-78356E815B1C}"/>
    <dgm:cxn modelId="{110A2C70-FAD6-484A-9F52-B75833B9AECE}" srcId="{E8D69C11-CBF7-4FA7-81A3-D9D83ECE9A50}" destId="{1553C726-077E-4206-A44F-2CE48C0265D6}" srcOrd="7" destOrd="0" parTransId="{51A85A98-2A4E-49DB-87C6-1B4A2A82FB45}" sibTransId="{C7F03885-482D-498E-8970-593CEE5660B8}"/>
    <dgm:cxn modelId="{FFFEE770-62DA-483E-921F-8312021FDDB6}" type="presOf" srcId="{C7F03885-482D-498E-8970-593CEE5660B8}" destId="{E9020537-2168-464C-889A-D1E8792AD8BA}" srcOrd="1" destOrd="0" presId="urn:microsoft.com/office/officeart/2016/7/layout/RepeatingBendingProcessNew"/>
    <dgm:cxn modelId="{32D35F71-9441-47F4-A33E-0A562129DC50}" srcId="{E8D69C11-CBF7-4FA7-81A3-D9D83ECE9A50}" destId="{558A386E-873F-4371-9717-DB03E9CF9AC5}" srcOrd="10" destOrd="0" parTransId="{D8A14BFF-E259-4292-9F17-9DFBCF0906E3}" sibTransId="{886AAD45-075D-4054-9DAC-3EE7A78F75E1}"/>
    <dgm:cxn modelId="{1C6F7F72-1D9E-4775-ADEC-1C9D3625FB69}" type="presOf" srcId="{D45E436C-668F-4E69-ACB4-AEA11DEACFEB}" destId="{1F3163ED-E0C9-4F9B-9BAC-9B201AE8B6AA}" srcOrd="0" destOrd="0" presId="urn:microsoft.com/office/officeart/2016/7/layout/RepeatingBendingProcessNew"/>
    <dgm:cxn modelId="{DC553D55-F645-4B84-ACE3-720AFE3C9F00}" type="presOf" srcId="{4498D6CC-3B70-4BCC-9829-29F07F79601B}" destId="{4CA6667C-1774-4043-B7D1-FD150015826E}" srcOrd="1" destOrd="0" presId="urn:microsoft.com/office/officeart/2016/7/layout/RepeatingBendingProcessNew"/>
    <dgm:cxn modelId="{D8719157-BDAD-462C-A857-9E20E5C77B23}" type="presOf" srcId="{1553C726-077E-4206-A44F-2CE48C0265D6}" destId="{2F2E48B4-8432-4550-94C7-1B18A766040A}" srcOrd="0" destOrd="0" presId="urn:microsoft.com/office/officeart/2016/7/layout/RepeatingBendingProcessNew"/>
    <dgm:cxn modelId="{8DDE0D79-BB15-42DB-BE0C-E6845D1C110C}" type="presOf" srcId="{8A0AA37E-4545-48CA-AF90-8E3514F6FF36}" destId="{12105AE2-66C9-4E60-9607-39905D5F8A8C}" srcOrd="1" destOrd="0" presId="urn:microsoft.com/office/officeart/2016/7/layout/RepeatingBendingProcessNew"/>
    <dgm:cxn modelId="{5F566781-9966-45D3-96D3-88EA8B6786E0}" type="presOf" srcId="{868CC9E9-639F-4CBB-A6C6-54CC92F12339}" destId="{3C3B286C-21DC-48FA-8E34-873350DB644E}" srcOrd="0" destOrd="0" presId="urn:microsoft.com/office/officeart/2016/7/layout/RepeatingBendingProcessNew"/>
    <dgm:cxn modelId="{329DC287-6B2A-46C7-8C6A-FE21EB192C04}" type="presOf" srcId="{648E337A-42ED-44CA-83B1-D7E8C8BAACDF}" destId="{64370EA0-D731-4192-B0AD-9FFE704F21E8}" srcOrd="0" destOrd="0" presId="urn:microsoft.com/office/officeart/2016/7/layout/RepeatingBendingProcessNew"/>
    <dgm:cxn modelId="{5B799994-7485-40BF-B225-9DC0F0E674F9}" type="presOf" srcId="{8A0AA37E-4545-48CA-AF90-8E3514F6FF36}" destId="{03BB973C-5524-41C6-9556-C5F7649EC2EC}" srcOrd="0" destOrd="0" presId="urn:microsoft.com/office/officeart/2016/7/layout/RepeatingBendingProcessNew"/>
    <dgm:cxn modelId="{1416B894-1EDA-4004-A7D6-4633FDF76533}" type="presOf" srcId="{266ADD7E-7244-4B84-82A2-78356E815B1C}" destId="{02C5A260-F8ED-4C66-B801-D36C58F64097}" srcOrd="0" destOrd="0" presId="urn:microsoft.com/office/officeart/2016/7/layout/RepeatingBendingProcessNew"/>
    <dgm:cxn modelId="{0BF350A4-FB51-4C9D-B8D6-03055BBCDD5F}" type="presOf" srcId="{0017DD39-9648-469D-B236-7BAD6ECCC421}" destId="{A23F63B1-0873-48E5-8780-5405C5D0738D}" srcOrd="1" destOrd="0" presId="urn:microsoft.com/office/officeart/2016/7/layout/RepeatingBendingProcessNew"/>
    <dgm:cxn modelId="{12450BB0-B3E3-47EE-B64D-30A20D6032EE}" type="presOf" srcId="{E6E65FCB-01E3-4C71-A333-B4669857D55D}" destId="{E80320B4-B29A-45C3-85CF-5D8567F65A8C}" srcOrd="0" destOrd="0" presId="urn:microsoft.com/office/officeart/2016/7/layout/RepeatingBendingProcessNew"/>
    <dgm:cxn modelId="{5A2BCBB6-B148-4757-A5FA-62DC94971524}" srcId="{E8D69C11-CBF7-4FA7-81A3-D9D83ECE9A50}" destId="{C19CE497-BB99-43F2-831A-C617854B7B8F}" srcOrd="9" destOrd="0" parTransId="{4DAADD91-59C4-46E9-8CDA-C0FC1512D771}" sibTransId="{4498D6CC-3B70-4BCC-9829-29F07F79601B}"/>
    <dgm:cxn modelId="{F6D1EFB9-0081-4468-99D5-7507B10E323A}" srcId="{E8D69C11-CBF7-4FA7-81A3-D9D83ECE9A50}" destId="{648E337A-42ED-44CA-83B1-D7E8C8BAACDF}" srcOrd="2" destOrd="0" parTransId="{0759296A-00DB-4D62-98D9-D4992E9DDE36}" sibTransId="{DFB4041F-EA4E-4AD2-B912-6C95F2A6B9BE}"/>
    <dgm:cxn modelId="{26702BBF-4EF2-4C51-AF13-C1928278F616}" srcId="{E8D69C11-CBF7-4FA7-81A3-D9D83ECE9A50}" destId="{4AA27623-7ACB-42F1-B659-2DA33BD71B86}" srcOrd="5" destOrd="0" parTransId="{1C5C4AF9-BEFB-4733-ABD9-7F5F71130F19}" sibTransId="{54747B35-CA22-43D5-A48E-D3D09B0B787B}"/>
    <dgm:cxn modelId="{56662BC5-50FD-4D4F-B831-4FC7BA9C3297}" type="presOf" srcId="{F58DDFF2-68DA-4FF3-A8AE-8ABBAC504FD9}" destId="{01B1B535-281F-4A54-820F-DAF7C3972C62}" srcOrd="0" destOrd="0" presId="urn:microsoft.com/office/officeart/2016/7/layout/RepeatingBendingProcessNew"/>
    <dgm:cxn modelId="{AA6059C5-1C46-43A3-A5D9-4F4E450771C6}" srcId="{E8D69C11-CBF7-4FA7-81A3-D9D83ECE9A50}" destId="{4C8B8DDF-54D6-41F7-9737-DFE188271646}" srcOrd="6" destOrd="0" parTransId="{25BB6EC6-CFA7-4508-9ED2-06E6BB12432E}" sibTransId="{8A0AA37E-4545-48CA-AF90-8E3514F6FF36}"/>
    <dgm:cxn modelId="{48C61ACA-3E0A-4C62-9BC4-DDE71BFD95A5}" type="presOf" srcId="{54747B35-CA22-43D5-A48E-D3D09B0B787B}" destId="{09B35790-6829-4651-AF2A-BD330FFADFBC}" srcOrd="1" destOrd="0" presId="urn:microsoft.com/office/officeart/2016/7/layout/RepeatingBendingProcessNew"/>
    <dgm:cxn modelId="{2DFE09D0-381F-445D-B8EC-4743FEDE756E}" type="presOf" srcId="{4AA27623-7ACB-42F1-B659-2DA33BD71B86}" destId="{EB4A31CB-1042-4999-B019-7653D06F68DF}" srcOrd="0" destOrd="0" presId="urn:microsoft.com/office/officeart/2016/7/layout/RepeatingBendingProcessNew"/>
    <dgm:cxn modelId="{E5D5C7D1-613B-4341-B247-93429D7CEE8C}" type="presOf" srcId="{4C8B8DDF-54D6-41F7-9737-DFE188271646}" destId="{8E42E89D-4F8C-4848-A801-8291D307EF47}" srcOrd="0" destOrd="0" presId="urn:microsoft.com/office/officeart/2016/7/layout/RepeatingBendingProcessNew"/>
    <dgm:cxn modelId="{FD5A48ED-ED2E-497A-919B-23BD799FEF90}" srcId="{E8D69C11-CBF7-4FA7-81A3-D9D83ECE9A50}" destId="{6B89B720-AC8F-43A1-BE78-2E024742CB2B}" srcOrd="0" destOrd="0" parTransId="{99C4C90D-7976-48F5-9AB6-4077BB24E99C}" sibTransId="{19693A92-277A-4227-B0A0-C9DD093FFADB}"/>
    <dgm:cxn modelId="{73E30CEE-89A1-43AA-8A21-02604C1CD344}" type="presOf" srcId="{A797D99A-81D6-4DA6-9B6E-A8EAEC950B4B}" destId="{91FF9D0D-8E43-463F-B7D1-73AC5F11BA7F}" srcOrd="0" destOrd="0" presId="urn:microsoft.com/office/officeart/2016/7/layout/RepeatingBendingProcessNew"/>
    <dgm:cxn modelId="{84B11CA5-96B4-48BB-AAA8-3D219E0BD981}" type="presParOf" srcId="{D8B52B53-3CF7-446E-849F-098F3D641D99}" destId="{5FE1ACA8-2F27-4ED3-B87C-1D6523F1AF27}" srcOrd="0" destOrd="0" presId="urn:microsoft.com/office/officeart/2016/7/layout/RepeatingBendingProcessNew"/>
    <dgm:cxn modelId="{94DFB641-0D93-4183-ADC5-6E1BE1FFC836}" type="presParOf" srcId="{D8B52B53-3CF7-446E-849F-098F3D641D99}" destId="{53A7EDFD-9B26-4406-B45A-4493BC800C74}" srcOrd="1" destOrd="0" presId="urn:microsoft.com/office/officeart/2016/7/layout/RepeatingBendingProcessNew"/>
    <dgm:cxn modelId="{66948A48-71FE-4071-94D8-F14138AB9BA4}" type="presParOf" srcId="{53A7EDFD-9B26-4406-B45A-4493BC800C74}" destId="{8ABF0102-E85B-4782-A231-37AABE6744BB}" srcOrd="0" destOrd="0" presId="urn:microsoft.com/office/officeart/2016/7/layout/RepeatingBendingProcessNew"/>
    <dgm:cxn modelId="{C5934A94-F775-4194-9FE8-CB96A2BEB41D}" type="presParOf" srcId="{D8B52B53-3CF7-446E-849F-098F3D641D99}" destId="{3C3B286C-21DC-48FA-8E34-873350DB644E}" srcOrd="2" destOrd="0" presId="urn:microsoft.com/office/officeart/2016/7/layout/RepeatingBendingProcessNew"/>
    <dgm:cxn modelId="{CDEB9409-9822-49C2-A1F3-D548F5F81FDA}" type="presParOf" srcId="{D8B52B53-3CF7-446E-849F-098F3D641D99}" destId="{02C5A260-F8ED-4C66-B801-D36C58F64097}" srcOrd="3" destOrd="0" presId="urn:microsoft.com/office/officeart/2016/7/layout/RepeatingBendingProcessNew"/>
    <dgm:cxn modelId="{2F925B1F-F5F6-4875-889A-EAE412565A5F}" type="presParOf" srcId="{02C5A260-F8ED-4C66-B801-D36C58F64097}" destId="{DA20CBF5-9686-4601-9837-A4B673E7F260}" srcOrd="0" destOrd="0" presId="urn:microsoft.com/office/officeart/2016/7/layout/RepeatingBendingProcessNew"/>
    <dgm:cxn modelId="{0C94B0FF-8280-4274-8999-01E12DF01DC9}" type="presParOf" srcId="{D8B52B53-3CF7-446E-849F-098F3D641D99}" destId="{64370EA0-D731-4192-B0AD-9FFE704F21E8}" srcOrd="4" destOrd="0" presId="urn:microsoft.com/office/officeart/2016/7/layout/RepeatingBendingProcessNew"/>
    <dgm:cxn modelId="{1BB6DE06-E787-440D-B661-C67907789AAB}" type="presParOf" srcId="{D8B52B53-3CF7-446E-849F-098F3D641D99}" destId="{A61C1B54-5841-4D14-B611-C92400559CB1}" srcOrd="5" destOrd="0" presId="urn:microsoft.com/office/officeart/2016/7/layout/RepeatingBendingProcessNew"/>
    <dgm:cxn modelId="{34D62C16-4FB7-4C21-A2AB-011734BE8B0F}" type="presParOf" srcId="{A61C1B54-5841-4D14-B611-C92400559CB1}" destId="{0D583357-A413-43BE-A3AC-35E10F2D1B95}" srcOrd="0" destOrd="0" presId="urn:microsoft.com/office/officeart/2016/7/layout/RepeatingBendingProcessNew"/>
    <dgm:cxn modelId="{37EC9B3C-2DFC-4BA4-9F4B-953D9F712538}" type="presParOf" srcId="{D8B52B53-3CF7-446E-849F-098F3D641D99}" destId="{E80320B4-B29A-45C3-85CF-5D8567F65A8C}" srcOrd="6" destOrd="0" presId="urn:microsoft.com/office/officeart/2016/7/layout/RepeatingBendingProcessNew"/>
    <dgm:cxn modelId="{D9B6600F-F802-459A-8D9F-28797A7F1D5B}" type="presParOf" srcId="{D8B52B53-3CF7-446E-849F-098F3D641D99}" destId="{01B1B535-281F-4A54-820F-DAF7C3972C62}" srcOrd="7" destOrd="0" presId="urn:microsoft.com/office/officeart/2016/7/layout/RepeatingBendingProcessNew"/>
    <dgm:cxn modelId="{538A68E7-194C-446E-B6CA-BBFC7DA46342}" type="presParOf" srcId="{01B1B535-281F-4A54-820F-DAF7C3972C62}" destId="{42AC1461-2F6A-47DE-BA66-51C256A67C08}" srcOrd="0" destOrd="0" presId="urn:microsoft.com/office/officeart/2016/7/layout/RepeatingBendingProcessNew"/>
    <dgm:cxn modelId="{2DC0C9AD-30FC-44D3-98FD-F5595ACB35E4}" type="presParOf" srcId="{D8B52B53-3CF7-446E-849F-098F3D641D99}" destId="{91FF9D0D-8E43-463F-B7D1-73AC5F11BA7F}" srcOrd="8" destOrd="0" presId="urn:microsoft.com/office/officeart/2016/7/layout/RepeatingBendingProcessNew"/>
    <dgm:cxn modelId="{1FDFB30C-2B2D-49C2-B4B7-DB38FA1C8EBC}" type="presParOf" srcId="{D8B52B53-3CF7-446E-849F-098F3D641D99}" destId="{EBB187F0-B586-47A3-BF27-3D4E0E7B9615}" srcOrd="9" destOrd="0" presId="urn:microsoft.com/office/officeart/2016/7/layout/RepeatingBendingProcessNew"/>
    <dgm:cxn modelId="{D397CB49-0956-4215-967D-BAB926801F96}" type="presParOf" srcId="{EBB187F0-B586-47A3-BF27-3D4E0E7B9615}" destId="{991BF1C3-4841-477A-B1E1-B41251DE52D2}" srcOrd="0" destOrd="0" presId="urn:microsoft.com/office/officeart/2016/7/layout/RepeatingBendingProcessNew"/>
    <dgm:cxn modelId="{75111BD0-59A7-4E46-9175-12E95150C92C}" type="presParOf" srcId="{D8B52B53-3CF7-446E-849F-098F3D641D99}" destId="{EB4A31CB-1042-4999-B019-7653D06F68DF}" srcOrd="10" destOrd="0" presId="urn:microsoft.com/office/officeart/2016/7/layout/RepeatingBendingProcessNew"/>
    <dgm:cxn modelId="{08174448-94FB-43E4-BE38-957FCBEFABFE}" type="presParOf" srcId="{D8B52B53-3CF7-446E-849F-098F3D641D99}" destId="{462A1445-9DFD-4225-AAC8-ECA1057FA0EC}" srcOrd="11" destOrd="0" presId="urn:microsoft.com/office/officeart/2016/7/layout/RepeatingBendingProcessNew"/>
    <dgm:cxn modelId="{523D5AA1-D053-4FF6-B4CF-FA62EC39CCB6}" type="presParOf" srcId="{462A1445-9DFD-4225-AAC8-ECA1057FA0EC}" destId="{09B35790-6829-4651-AF2A-BD330FFADFBC}" srcOrd="0" destOrd="0" presId="urn:microsoft.com/office/officeart/2016/7/layout/RepeatingBendingProcessNew"/>
    <dgm:cxn modelId="{670925EF-40FA-45A1-B71A-808F79154A8A}" type="presParOf" srcId="{D8B52B53-3CF7-446E-849F-098F3D641D99}" destId="{8E42E89D-4F8C-4848-A801-8291D307EF47}" srcOrd="12" destOrd="0" presId="urn:microsoft.com/office/officeart/2016/7/layout/RepeatingBendingProcessNew"/>
    <dgm:cxn modelId="{86C5DC78-ECEA-4CC5-935A-7D9DDF102D24}" type="presParOf" srcId="{D8B52B53-3CF7-446E-849F-098F3D641D99}" destId="{03BB973C-5524-41C6-9556-C5F7649EC2EC}" srcOrd="13" destOrd="0" presId="urn:microsoft.com/office/officeart/2016/7/layout/RepeatingBendingProcessNew"/>
    <dgm:cxn modelId="{A016F7E0-6951-4E79-A7C3-784D57114514}" type="presParOf" srcId="{03BB973C-5524-41C6-9556-C5F7649EC2EC}" destId="{12105AE2-66C9-4E60-9607-39905D5F8A8C}" srcOrd="0" destOrd="0" presId="urn:microsoft.com/office/officeart/2016/7/layout/RepeatingBendingProcessNew"/>
    <dgm:cxn modelId="{A569AB47-4D55-482A-BEAA-F521EAA164CB}" type="presParOf" srcId="{D8B52B53-3CF7-446E-849F-098F3D641D99}" destId="{2F2E48B4-8432-4550-94C7-1B18A766040A}" srcOrd="14" destOrd="0" presId="urn:microsoft.com/office/officeart/2016/7/layout/RepeatingBendingProcessNew"/>
    <dgm:cxn modelId="{964020D4-2AE3-44D5-8761-D3F3F4FAD1DA}" type="presParOf" srcId="{D8B52B53-3CF7-446E-849F-098F3D641D99}" destId="{DEC2B117-9FC2-42B6-8D99-0BA6AE56D5F4}" srcOrd="15" destOrd="0" presId="urn:microsoft.com/office/officeart/2016/7/layout/RepeatingBendingProcessNew"/>
    <dgm:cxn modelId="{1E264EFC-7197-4E11-8868-0C17404AC380}" type="presParOf" srcId="{DEC2B117-9FC2-42B6-8D99-0BA6AE56D5F4}" destId="{E9020537-2168-464C-889A-D1E8792AD8BA}" srcOrd="0" destOrd="0" presId="urn:microsoft.com/office/officeart/2016/7/layout/RepeatingBendingProcessNew"/>
    <dgm:cxn modelId="{0E67F3ED-F308-4D1F-A13A-D4B6F68C1A87}" type="presParOf" srcId="{D8B52B53-3CF7-446E-849F-098F3D641D99}" destId="{1F3163ED-E0C9-4F9B-9BAC-9B201AE8B6AA}" srcOrd="16" destOrd="0" presId="urn:microsoft.com/office/officeart/2016/7/layout/RepeatingBendingProcessNew"/>
    <dgm:cxn modelId="{9D2FA8DF-C4BD-4D5D-A3E2-C6C3911DFCDE}" type="presParOf" srcId="{D8B52B53-3CF7-446E-849F-098F3D641D99}" destId="{2EA7FE00-80E8-4B57-846B-2F6E796BCC20}" srcOrd="17" destOrd="0" presId="urn:microsoft.com/office/officeart/2016/7/layout/RepeatingBendingProcessNew"/>
    <dgm:cxn modelId="{1B845389-B690-472E-917B-D771D5561308}" type="presParOf" srcId="{2EA7FE00-80E8-4B57-846B-2F6E796BCC20}" destId="{A23F63B1-0873-48E5-8780-5405C5D0738D}" srcOrd="0" destOrd="0" presId="urn:microsoft.com/office/officeart/2016/7/layout/RepeatingBendingProcessNew"/>
    <dgm:cxn modelId="{7F95FF8C-7040-4BF6-817F-4A31EFC05AFF}" type="presParOf" srcId="{D8B52B53-3CF7-446E-849F-098F3D641D99}" destId="{038E830E-060F-4C1E-A405-CBD6DEBE818A}" srcOrd="18" destOrd="0" presId="urn:microsoft.com/office/officeart/2016/7/layout/RepeatingBendingProcessNew"/>
    <dgm:cxn modelId="{A4A8BC58-6B4B-4004-98D4-A8D7FF0170A3}" type="presParOf" srcId="{D8B52B53-3CF7-446E-849F-098F3D641D99}" destId="{C533A729-E7FC-4F9F-91E4-D5117D41CE53}" srcOrd="19" destOrd="0" presId="urn:microsoft.com/office/officeart/2016/7/layout/RepeatingBendingProcessNew"/>
    <dgm:cxn modelId="{E0D32F07-3F6D-4C4C-A0BB-4F92681C53AE}" type="presParOf" srcId="{C533A729-E7FC-4F9F-91E4-D5117D41CE53}" destId="{4CA6667C-1774-4043-B7D1-FD150015826E}" srcOrd="0" destOrd="0" presId="urn:microsoft.com/office/officeart/2016/7/layout/RepeatingBendingProcessNew"/>
    <dgm:cxn modelId="{D160D4A4-E7E6-4A3B-899A-0D4753591DAF}" type="presParOf" srcId="{D8B52B53-3CF7-446E-849F-098F3D641D99}" destId="{A260279B-1E2E-4F32-B911-A22460AE39B0}" srcOrd="2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90C2328-1888-4D54-BC5F-8B25F888959D}" type="doc">
      <dgm:prSet loTypeId="urn:microsoft.com/office/officeart/2016/7/layout/LinearBlockProcessNumbered" loCatId="process" qsTypeId="urn:microsoft.com/office/officeart/2005/8/quickstyle/simple1" qsCatId="simple" csTypeId="urn:microsoft.com/office/officeart/2005/8/colors/colorful2" csCatId="colorful"/>
      <dgm:spPr/>
      <dgm:t>
        <a:bodyPr/>
        <a:lstStyle/>
        <a:p>
          <a:endParaRPr lang="en-US"/>
        </a:p>
      </dgm:t>
    </dgm:pt>
    <dgm:pt modelId="{20E3058D-D773-4C0A-A4A3-C7A1F5BA1704}">
      <dgm:prSet/>
      <dgm:spPr/>
      <dgm:t>
        <a:bodyPr/>
        <a:lstStyle/>
        <a:p>
          <a:r>
            <a:rPr lang="en-GB"/>
            <a:t>Write down three personal strengths and three goals for university life.</a:t>
          </a:r>
          <a:endParaRPr lang="en-US"/>
        </a:p>
      </dgm:t>
    </dgm:pt>
    <dgm:pt modelId="{2B66D42C-9D53-4EC8-BE1D-D602EDF34CF7}" type="parTrans" cxnId="{8A04F98D-EAC1-4078-9949-EC6E27951E49}">
      <dgm:prSet/>
      <dgm:spPr/>
      <dgm:t>
        <a:bodyPr/>
        <a:lstStyle/>
        <a:p>
          <a:endParaRPr lang="en-US"/>
        </a:p>
      </dgm:t>
    </dgm:pt>
    <dgm:pt modelId="{AB89B8CA-FD9B-4CE5-81EC-F1DCF28B1EF9}" type="sibTrans" cxnId="{8A04F98D-EAC1-4078-9949-EC6E27951E49}">
      <dgm:prSet phldrT="01" phldr="0"/>
      <dgm:spPr/>
      <dgm:t>
        <a:bodyPr/>
        <a:lstStyle/>
        <a:p>
          <a:r>
            <a:rPr lang="en-US"/>
            <a:t>01</a:t>
          </a:r>
        </a:p>
      </dgm:t>
    </dgm:pt>
    <dgm:pt modelId="{00F02C11-C340-48A3-8253-ADB7F916EB35}">
      <dgm:prSet/>
      <dgm:spPr/>
      <dgm:t>
        <a:bodyPr/>
        <a:lstStyle/>
        <a:p>
          <a:r>
            <a:rPr lang="en-GB"/>
            <a:t>Reflect on a challenge that you have overcome and what it taught you.</a:t>
          </a:r>
          <a:endParaRPr lang="en-US"/>
        </a:p>
      </dgm:t>
    </dgm:pt>
    <dgm:pt modelId="{BDD9CDC7-C1F1-455C-B649-BEA380809D27}" type="parTrans" cxnId="{3B7C8E9B-5BAB-461A-8CC3-1905F3086C05}">
      <dgm:prSet/>
      <dgm:spPr/>
      <dgm:t>
        <a:bodyPr/>
        <a:lstStyle/>
        <a:p>
          <a:endParaRPr lang="en-US"/>
        </a:p>
      </dgm:t>
    </dgm:pt>
    <dgm:pt modelId="{C36E011A-E7D1-468D-80DE-40F9D27B3564}" type="sibTrans" cxnId="{3B7C8E9B-5BAB-461A-8CC3-1905F3086C05}">
      <dgm:prSet phldrT="02" phldr="0"/>
      <dgm:spPr/>
      <dgm:t>
        <a:bodyPr/>
        <a:lstStyle/>
        <a:p>
          <a:r>
            <a:rPr lang="en-US"/>
            <a:t>02</a:t>
          </a:r>
        </a:p>
      </dgm:t>
    </dgm:pt>
    <dgm:pt modelId="{84BED16E-A355-46B5-80DA-BEF39871B217}">
      <dgm:prSet/>
      <dgm:spPr/>
      <dgm:t>
        <a:bodyPr/>
        <a:lstStyle/>
        <a:p>
          <a:r>
            <a:rPr lang="en-GB"/>
            <a:t>Reflect on your own perception of your confidence and how you will approach this in the future.</a:t>
          </a:r>
          <a:endParaRPr lang="en-US"/>
        </a:p>
      </dgm:t>
    </dgm:pt>
    <dgm:pt modelId="{34EEF766-23EF-4944-99D3-CA79ECAB0142}" type="parTrans" cxnId="{8EFF6372-2C26-4860-B964-8A481644497B}">
      <dgm:prSet/>
      <dgm:spPr/>
      <dgm:t>
        <a:bodyPr/>
        <a:lstStyle/>
        <a:p>
          <a:endParaRPr lang="en-US"/>
        </a:p>
      </dgm:t>
    </dgm:pt>
    <dgm:pt modelId="{42D07007-8FAC-420D-A608-368B9728C2B2}" type="sibTrans" cxnId="{8EFF6372-2C26-4860-B964-8A481644497B}">
      <dgm:prSet phldrT="03" phldr="0"/>
      <dgm:spPr/>
      <dgm:t>
        <a:bodyPr/>
        <a:lstStyle/>
        <a:p>
          <a:r>
            <a:rPr lang="en-US"/>
            <a:t>03</a:t>
          </a:r>
        </a:p>
      </dgm:t>
    </dgm:pt>
    <dgm:pt modelId="{99FDF1E3-059B-4393-AA2D-540AFAF7351F}" type="pres">
      <dgm:prSet presAssocID="{F90C2328-1888-4D54-BC5F-8B25F888959D}" presName="Name0" presStyleCnt="0">
        <dgm:presLayoutVars>
          <dgm:animLvl val="lvl"/>
          <dgm:resizeHandles val="exact"/>
        </dgm:presLayoutVars>
      </dgm:prSet>
      <dgm:spPr/>
    </dgm:pt>
    <dgm:pt modelId="{2A742867-BB8A-4049-BBE8-6DF0E30216A4}" type="pres">
      <dgm:prSet presAssocID="{20E3058D-D773-4C0A-A4A3-C7A1F5BA1704}" presName="compositeNode" presStyleCnt="0">
        <dgm:presLayoutVars>
          <dgm:bulletEnabled val="1"/>
        </dgm:presLayoutVars>
      </dgm:prSet>
      <dgm:spPr/>
    </dgm:pt>
    <dgm:pt modelId="{3BD83CC5-F3A9-438A-9D38-FEDB3950C6B2}" type="pres">
      <dgm:prSet presAssocID="{20E3058D-D773-4C0A-A4A3-C7A1F5BA1704}" presName="bgRect" presStyleLbl="alignNode1" presStyleIdx="0" presStyleCnt="3"/>
      <dgm:spPr/>
    </dgm:pt>
    <dgm:pt modelId="{76FA3865-F984-4987-B19D-4253B4862DDE}" type="pres">
      <dgm:prSet presAssocID="{AB89B8CA-FD9B-4CE5-81EC-F1DCF28B1EF9}" presName="sibTransNodeRect" presStyleLbl="alignNode1" presStyleIdx="0" presStyleCnt="3">
        <dgm:presLayoutVars>
          <dgm:chMax val="0"/>
          <dgm:bulletEnabled val="1"/>
        </dgm:presLayoutVars>
      </dgm:prSet>
      <dgm:spPr/>
    </dgm:pt>
    <dgm:pt modelId="{9B70E865-9787-436D-99BC-804335E99AAA}" type="pres">
      <dgm:prSet presAssocID="{20E3058D-D773-4C0A-A4A3-C7A1F5BA1704}" presName="nodeRect" presStyleLbl="alignNode1" presStyleIdx="0" presStyleCnt="3">
        <dgm:presLayoutVars>
          <dgm:bulletEnabled val="1"/>
        </dgm:presLayoutVars>
      </dgm:prSet>
      <dgm:spPr/>
    </dgm:pt>
    <dgm:pt modelId="{E58B0DF3-A020-4ECC-98ED-EEB739000D65}" type="pres">
      <dgm:prSet presAssocID="{AB89B8CA-FD9B-4CE5-81EC-F1DCF28B1EF9}" presName="sibTrans" presStyleCnt="0"/>
      <dgm:spPr/>
    </dgm:pt>
    <dgm:pt modelId="{590BDC20-FD56-4629-B43F-5D68AF8407B1}" type="pres">
      <dgm:prSet presAssocID="{00F02C11-C340-48A3-8253-ADB7F916EB35}" presName="compositeNode" presStyleCnt="0">
        <dgm:presLayoutVars>
          <dgm:bulletEnabled val="1"/>
        </dgm:presLayoutVars>
      </dgm:prSet>
      <dgm:spPr/>
    </dgm:pt>
    <dgm:pt modelId="{7C4C93FD-B55B-4D78-8DAF-10E136F57C70}" type="pres">
      <dgm:prSet presAssocID="{00F02C11-C340-48A3-8253-ADB7F916EB35}" presName="bgRect" presStyleLbl="alignNode1" presStyleIdx="1" presStyleCnt="3"/>
      <dgm:spPr/>
    </dgm:pt>
    <dgm:pt modelId="{B5B7DBAC-48F5-4EE2-A5B8-0CF372116F2D}" type="pres">
      <dgm:prSet presAssocID="{C36E011A-E7D1-468D-80DE-40F9D27B3564}" presName="sibTransNodeRect" presStyleLbl="alignNode1" presStyleIdx="1" presStyleCnt="3">
        <dgm:presLayoutVars>
          <dgm:chMax val="0"/>
          <dgm:bulletEnabled val="1"/>
        </dgm:presLayoutVars>
      </dgm:prSet>
      <dgm:spPr/>
    </dgm:pt>
    <dgm:pt modelId="{DED0B680-3453-4539-AC63-9BFC7C8AE75C}" type="pres">
      <dgm:prSet presAssocID="{00F02C11-C340-48A3-8253-ADB7F916EB35}" presName="nodeRect" presStyleLbl="alignNode1" presStyleIdx="1" presStyleCnt="3">
        <dgm:presLayoutVars>
          <dgm:bulletEnabled val="1"/>
        </dgm:presLayoutVars>
      </dgm:prSet>
      <dgm:spPr/>
    </dgm:pt>
    <dgm:pt modelId="{05116409-67FB-4227-BE6E-5B7A5AEBBFEA}" type="pres">
      <dgm:prSet presAssocID="{C36E011A-E7D1-468D-80DE-40F9D27B3564}" presName="sibTrans" presStyleCnt="0"/>
      <dgm:spPr/>
    </dgm:pt>
    <dgm:pt modelId="{6B536B3A-AF74-4463-B4AC-7E9C512A0B0E}" type="pres">
      <dgm:prSet presAssocID="{84BED16E-A355-46B5-80DA-BEF39871B217}" presName="compositeNode" presStyleCnt="0">
        <dgm:presLayoutVars>
          <dgm:bulletEnabled val="1"/>
        </dgm:presLayoutVars>
      </dgm:prSet>
      <dgm:spPr/>
    </dgm:pt>
    <dgm:pt modelId="{1A773D24-9491-4105-9DCA-12F4F44AB952}" type="pres">
      <dgm:prSet presAssocID="{84BED16E-A355-46B5-80DA-BEF39871B217}" presName="bgRect" presStyleLbl="alignNode1" presStyleIdx="2" presStyleCnt="3"/>
      <dgm:spPr/>
    </dgm:pt>
    <dgm:pt modelId="{F8AD2CAB-01F9-424D-A144-EADAD992CBA0}" type="pres">
      <dgm:prSet presAssocID="{42D07007-8FAC-420D-A608-368B9728C2B2}" presName="sibTransNodeRect" presStyleLbl="alignNode1" presStyleIdx="2" presStyleCnt="3">
        <dgm:presLayoutVars>
          <dgm:chMax val="0"/>
          <dgm:bulletEnabled val="1"/>
        </dgm:presLayoutVars>
      </dgm:prSet>
      <dgm:spPr/>
    </dgm:pt>
    <dgm:pt modelId="{E513BA62-77CA-4B4C-AC36-A823817412A2}" type="pres">
      <dgm:prSet presAssocID="{84BED16E-A355-46B5-80DA-BEF39871B217}" presName="nodeRect" presStyleLbl="alignNode1" presStyleIdx="2" presStyleCnt="3">
        <dgm:presLayoutVars>
          <dgm:bulletEnabled val="1"/>
        </dgm:presLayoutVars>
      </dgm:prSet>
      <dgm:spPr/>
    </dgm:pt>
  </dgm:ptLst>
  <dgm:cxnLst>
    <dgm:cxn modelId="{9A082020-2493-48C7-A9E7-5E471EC1DF98}" type="presOf" srcId="{20E3058D-D773-4C0A-A4A3-C7A1F5BA1704}" destId="{9B70E865-9787-436D-99BC-804335E99AAA}" srcOrd="1" destOrd="0" presId="urn:microsoft.com/office/officeart/2016/7/layout/LinearBlockProcessNumbered"/>
    <dgm:cxn modelId="{287B0128-8321-4A71-8B5A-3B83DC168570}" type="presOf" srcId="{00F02C11-C340-48A3-8253-ADB7F916EB35}" destId="{DED0B680-3453-4539-AC63-9BFC7C8AE75C}" srcOrd="1" destOrd="0" presId="urn:microsoft.com/office/officeart/2016/7/layout/LinearBlockProcessNumbered"/>
    <dgm:cxn modelId="{ED5E633B-28F2-4A31-A60D-E466EDED4D6B}" type="presOf" srcId="{C36E011A-E7D1-468D-80DE-40F9D27B3564}" destId="{B5B7DBAC-48F5-4EE2-A5B8-0CF372116F2D}" srcOrd="0" destOrd="0" presId="urn:microsoft.com/office/officeart/2016/7/layout/LinearBlockProcessNumbered"/>
    <dgm:cxn modelId="{57417F61-DF5D-4446-95A7-8FD433BF5286}" type="presOf" srcId="{84BED16E-A355-46B5-80DA-BEF39871B217}" destId="{1A773D24-9491-4105-9DCA-12F4F44AB952}" srcOrd="0" destOrd="0" presId="urn:microsoft.com/office/officeart/2016/7/layout/LinearBlockProcessNumbered"/>
    <dgm:cxn modelId="{F5771344-A380-4163-AFF8-2271AEA1F721}" type="presOf" srcId="{00F02C11-C340-48A3-8253-ADB7F916EB35}" destId="{7C4C93FD-B55B-4D78-8DAF-10E136F57C70}" srcOrd="0" destOrd="0" presId="urn:microsoft.com/office/officeart/2016/7/layout/LinearBlockProcessNumbered"/>
    <dgm:cxn modelId="{FF776D46-D3FF-4D49-8F58-222179E2D187}" type="presOf" srcId="{84BED16E-A355-46B5-80DA-BEF39871B217}" destId="{E513BA62-77CA-4B4C-AC36-A823817412A2}" srcOrd="1" destOrd="0" presId="urn:microsoft.com/office/officeart/2016/7/layout/LinearBlockProcessNumbered"/>
    <dgm:cxn modelId="{D386DD68-896A-4732-BEEE-D6DCEFFBC199}" type="presOf" srcId="{F90C2328-1888-4D54-BC5F-8B25F888959D}" destId="{99FDF1E3-059B-4393-AA2D-540AFAF7351F}" srcOrd="0" destOrd="0" presId="urn:microsoft.com/office/officeart/2016/7/layout/LinearBlockProcessNumbered"/>
    <dgm:cxn modelId="{8EFF6372-2C26-4860-B964-8A481644497B}" srcId="{F90C2328-1888-4D54-BC5F-8B25F888959D}" destId="{84BED16E-A355-46B5-80DA-BEF39871B217}" srcOrd="2" destOrd="0" parTransId="{34EEF766-23EF-4944-99D3-CA79ECAB0142}" sibTransId="{42D07007-8FAC-420D-A608-368B9728C2B2}"/>
    <dgm:cxn modelId="{8A04F98D-EAC1-4078-9949-EC6E27951E49}" srcId="{F90C2328-1888-4D54-BC5F-8B25F888959D}" destId="{20E3058D-D773-4C0A-A4A3-C7A1F5BA1704}" srcOrd="0" destOrd="0" parTransId="{2B66D42C-9D53-4EC8-BE1D-D602EDF34CF7}" sibTransId="{AB89B8CA-FD9B-4CE5-81EC-F1DCF28B1EF9}"/>
    <dgm:cxn modelId="{3B7C8E9B-5BAB-461A-8CC3-1905F3086C05}" srcId="{F90C2328-1888-4D54-BC5F-8B25F888959D}" destId="{00F02C11-C340-48A3-8253-ADB7F916EB35}" srcOrd="1" destOrd="0" parTransId="{BDD9CDC7-C1F1-455C-B649-BEA380809D27}" sibTransId="{C36E011A-E7D1-468D-80DE-40F9D27B3564}"/>
    <dgm:cxn modelId="{D54BBCC5-3D88-4A75-8AF7-362F6DC148C5}" type="presOf" srcId="{20E3058D-D773-4C0A-A4A3-C7A1F5BA1704}" destId="{3BD83CC5-F3A9-438A-9D38-FEDB3950C6B2}" srcOrd="0" destOrd="0" presId="urn:microsoft.com/office/officeart/2016/7/layout/LinearBlockProcessNumbered"/>
    <dgm:cxn modelId="{7D3458C8-685C-49F0-976B-FD0345590C02}" type="presOf" srcId="{AB89B8CA-FD9B-4CE5-81EC-F1DCF28B1EF9}" destId="{76FA3865-F984-4987-B19D-4253B4862DDE}" srcOrd="0" destOrd="0" presId="urn:microsoft.com/office/officeart/2016/7/layout/LinearBlockProcessNumbered"/>
    <dgm:cxn modelId="{7A9269E2-9815-4E83-B6D8-3F9D2CB78785}" type="presOf" srcId="{42D07007-8FAC-420D-A608-368B9728C2B2}" destId="{F8AD2CAB-01F9-424D-A144-EADAD992CBA0}" srcOrd="0" destOrd="0" presId="urn:microsoft.com/office/officeart/2016/7/layout/LinearBlockProcessNumbered"/>
    <dgm:cxn modelId="{38A24BC0-F54B-4917-A86D-39D50E98CE45}" type="presParOf" srcId="{99FDF1E3-059B-4393-AA2D-540AFAF7351F}" destId="{2A742867-BB8A-4049-BBE8-6DF0E30216A4}" srcOrd="0" destOrd="0" presId="urn:microsoft.com/office/officeart/2016/7/layout/LinearBlockProcessNumbered"/>
    <dgm:cxn modelId="{3FFDE4B3-E0C0-48DA-A2F7-01265BDD6055}" type="presParOf" srcId="{2A742867-BB8A-4049-BBE8-6DF0E30216A4}" destId="{3BD83CC5-F3A9-438A-9D38-FEDB3950C6B2}" srcOrd="0" destOrd="0" presId="urn:microsoft.com/office/officeart/2016/7/layout/LinearBlockProcessNumbered"/>
    <dgm:cxn modelId="{788FEAA4-0B88-4841-BE23-7D1BF9B10262}" type="presParOf" srcId="{2A742867-BB8A-4049-BBE8-6DF0E30216A4}" destId="{76FA3865-F984-4987-B19D-4253B4862DDE}" srcOrd="1" destOrd="0" presId="urn:microsoft.com/office/officeart/2016/7/layout/LinearBlockProcessNumbered"/>
    <dgm:cxn modelId="{33D23A93-A84B-4539-9D95-3EF6101FFCB2}" type="presParOf" srcId="{2A742867-BB8A-4049-BBE8-6DF0E30216A4}" destId="{9B70E865-9787-436D-99BC-804335E99AAA}" srcOrd="2" destOrd="0" presId="urn:microsoft.com/office/officeart/2016/7/layout/LinearBlockProcessNumbered"/>
    <dgm:cxn modelId="{4A4217F6-3EBD-4B06-8D18-2EF8FC994C98}" type="presParOf" srcId="{99FDF1E3-059B-4393-AA2D-540AFAF7351F}" destId="{E58B0DF3-A020-4ECC-98ED-EEB739000D65}" srcOrd="1" destOrd="0" presId="urn:microsoft.com/office/officeart/2016/7/layout/LinearBlockProcessNumbered"/>
    <dgm:cxn modelId="{D2F2161C-9B08-424D-8B3A-394F0ED8290E}" type="presParOf" srcId="{99FDF1E3-059B-4393-AA2D-540AFAF7351F}" destId="{590BDC20-FD56-4629-B43F-5D68AF8407B1}" srcOrd="2" destOrd="0" presId="urn:microsoft.com/office/officeart/2016/7/layout/LinearBlockProcessNumbered"/>
    <dgm:cxn modelId="{F5550F6B-3471-4418-B6D6-42165911F61A}" type="presParOf" srcId="{590BDC20-FD56-4629-B43F-5D68AF8407B1}" destId="{7C4C93FD-B55B-4D78-8DAF-10E136F57C70}" srcOrd="0" destOrd="0" presId="urn:microsoft.com/office/officeart/2016/7/layout/LinearBlockProcessNumbered"/>
    <dgm:cxn modelId="{DC143B89-9409-492D-B8D7-76D8EF56588C}" type="presParOf" srcId="{590BDC20-FD56-4629-B43F-5D68AF8407B1}" destId="{B5B7DBAC-48F5-4EE2-A5B8-0CF372116F2D}" srcOrd="1" destOrd="0" presId="urn:microsoft.com/office/officeart/2016/7/layout/LinearBlockProcessNumbered"/>
    <dgm:cxn modelId="{86210408-AC2E-4F40-A7C4-88F4387CB8CD}" type="presParOf" srcId="{590BDC20-FD56-4629-B43F-5D68AF8407B1}" destId="{DED0B680-3453-4539-AC63-9BFC7C8AE75C}" srcOrd="2" destOrd="0" presId="urn:microsoft.com/office/officeart/2016/7/layout/LinearBlockProcessNumbered"/>
    <dgm:cxn modelId="{5D57CF9E-B667-4151-9D02-DA83ED274B67}" type="presParOf" srcId="{99FDF1E3-059B-4393-AA2D-540AFAF7351F}" destId="{05116409-67FB-4227-BE6E-5B7A5AEBBFEA}" srcOrd="3" destOrd="0" presId="urn:microsoft.com/office/officeart/2016/7/layout/LinearBlockProcessNumbered"/>
    <dgm:cxn modelId="{7C323564-5266-49B5-90F3-72CBD6376109}" type="presParOf" srcId="{99FDF1E3-059B-4393-AA2D-540AFAF7351F}" destId="{6B536B3A-AF74-4463-B4AC-7E9C512A0B0E}" srcOrd="4" destOrd="0" presId="urn:microsoft.com/office/officeart/2016/7/layout/LinearBlockProcessNumbered"/>
    <dgm:cxn modelId="{41D9A133-1C4D-4945-A4FB-A67EC4D5B7D2}" type="presParOf" srcId="{6B536B3A-AF74-4463-B4AC-7E9C512A0B0E}" destId="{1A773D24-9491-4105-9DCA-12F4F44AB952}" srcOrd="0" destOrd="0" presId="urn:microsoft.com/office/officeart/2016/7/layout/LinearBlockProcessNumbered"/>
    <dgm:cxn modelId="{D084218C-4BAB-4CD1-8E0C-34F341CA1126}" type="presParOf" srcId="{6B536B3A-AF74-4463-B4AC-7E9C512A0B0E}" destId="{F8AD2CAB-01F9-424D-A144-EADAD992CBA0}" srcOrd="1" destOrd="0" presId="urn:microsoft.com/office/officeart/2016/7/layout/LinearBlockProcessNumbered"/>
    <dgm:cxn modelId="{CB9DEA85-7838-4F40-9287-4185C8A15F9C}" type="presParOf" srcId="{6B536B3A-AF74-4463-B4AC-7E9C512A0B0E}" destId="{E513BA62-77CA-4B4C-AC36-A823817412A2}"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9A0E2D-E3AA-4D7A-8F37-704B5C77E52A}">
      <dsp:nvSpPr>
        <dsp:cNvPr id="0" name=""/>
        <dsp:cNvSpPr/>
      </dsp:nvSpPr>
      <dsp:spPr>
        <a:xfrm>
          <a:off x="0" y="52459"/>
          <a:ext cx="7136324" cy="2691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Starting university is one of the most important transitions in a person’s life. It is exciting, full of opportunities, and often the beginning of greater independence. However, it can also feel intimidating. Many new students worry about fitting in, making friends, managing workloads, speaking in class, or succeeding academically.</a:t>
          </a:r>
          <a:endParaRPr lang="en-US" sz="2300" kern="1200" dirty="0"/>
        </a:p>
      </dsp:txBody>
      <dsp:txXfrm>
        <a:off x="131364" y="183823"/>
        <a:ext cx="6873596" cy="2428272"/>
      </dsp:txXfrm>
    </dsp:sp>
    <dsp:sp modelId="{53AA0E93-D6EB-4FE1-8427-913DE42EAF54}">
      <dsp:nvSpPr>
        <dsp:cNvPr id="0" name=""/>
        <dsp:cNvSpPr/>
      </dsp:nvSpPr>
      <dsp:spPr>
        <a:xfrm>
          <a:off x="0" y="2809699"/>
          <a:ext cx="7136324" cy="2691000"/>
        </a:xfrm>
        <a:prstGeom prst="roundRect">
          <a:avLst/>
        </a:prstGeom>
        <a:solidFill>
          <a:schemeClr val="accent2">
            <a:hueOff val="-3715331"/>
            <a:satOff val="-3464"/>
            <a:lumOff val="5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These feelings are completely normal. Confidence is not something people are born with; it is something that develops through experience, effort, and self-belief. This lecture explores how students can build confidence, overcome self-doubt, and thrive during their university journey.</a:t>
          </a:r>
          <a:endParaRPr lang="en-US" sz="2300" kern="1200"/>
        </a:p>
      </dsp:txBody>
      <dsp:txXfrm>
        <a:off x="131364" y="2941063"/>
        <a:ext cx="6873596" cy="24282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8A275F-B761-488A-AC29-72D9D98862EE}">
      <dsp:nvSpPr>
        <dsp:cNvPr id="0" name=""/>
        <dsp:cNvSpPr/>
      </dsp:nvSpPr>
      <dsp:spPr>
        <a:xfrm>
          <a:off x="1021252" y="405643"/>
          <a:ext cx="5504688" cy="5504688"/>
        </a:xfrm>
        <a:prstGeom prst="pie">
          <a:avLst>
            <a:gd name="adj1" fmla="val 16200000"/>
            <a:gd name="adj2" fmla="val 2052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b="0" i="0" kern="1200" baseline="0"/>
            <a:t>What are the biggest confidence challenges faced by new university students?</a:t>
          </a:r>
          <a:endParaRPr lang="en-US" sz="1500" kern="1200"/>
        </a:p>
      </dsp:txBody>
      <dsp:txXfrm>
        <a:off x="3892864" y="1330954"/>
        <a:ext cx="1769364" cy="1179576"/>
      </dsp:txXfrm>
    </dsp:sp>
    <dsp:sp modelId="{3948DDF2-C386-4519-9E31-88DFF6A377E1}">
      <dsp:nvSpPr>
        <dsp:cNvPr id="0" name=""/>
        <dsp:cNvSpPr/>
      </dsp:nvSpPr>
      <dsp:spPr>
        <a:xfrm>
          <a:off x="1068435" y="552434"/>
          <a:ext cx="5504688" cy="5504688"/>
        </a:xfrm>
        <a:prstGeom prst="pie">
          <a:avLst>
            <a:gd name="adj1" fmla="val 20520000"/>
            <a:gd name="adj2" fmla="val 324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b="0" i="0" kern="1200" baseline="0"/>
            <a:t>How can students develop confidence after experiencing failure?</a:t>
          </a:r>
          <a:endParaRPr lang="en-US" sz="1500" kern="1200"/>
        </a:p>
      </dsp:txBody>
      <dsp:txXfrm>
        <a:off x="4613716" y="3067552"/>
        <a:ext cx="1638300" cy="1310640"/>
      </dsp:txXfrm>
    </dsp:sp>
    <dsp:sp modelId="{C7CBCE35-1F96-41E3-BD46-FC0832729221}">
      <dsp:nvSpPr>
        <dsp:cNvPr id="0" name=""/>
        <dsp:cNvSpPr/>
      </dsp:nvSpPr>
      <dsp:spPr>
        <a:xfrm>
          <a:off x="943924" y="642868"/>
          <a:ext cx="5504688" cy="5504688"/>
        </a:xfrm>
        <a:prstGeom prst="pie">
          <a:avLst>
            <a:gd name="adj1" fmla="val 3240000"/>
            <a:gd name="adj2" fmla="val 756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b="0" i="0" kern="1200" baseline="0"/>
            <a:t>Why is comparing yourself to others harmful?</a:t>
          </a:r>
          <a:endParaRPr lang="en-US" sz="1500" kern="1200"/>
        </a:p>
      </dsp:txBody>
      <dsp:txXfrm>
        <a:off x="2909884" y="4509256"/>
        <a:ext cx="1572768" cy="1441704"/>
      </dsp:txXfrm>
    </dsp:sp>
    <dsp:sp modelId="{1421EE95-E4C7-4E4F-9B0D-392FF5A860B6}">
      <dsp:nvSpPr>
        <dsp:cNvPr id="0" name=""/>
        <dsp:cNvSpPr/>
      </dsp:nvSpPr>
      <dsp:spPr>
        <a:xfrm>
          <a:off x="819413" y="552434"/>
          <a:ext cx="5504688" cy="5504688"/>
        </a:xfrm>
        <a:prstGeom prst="pie">
          <a:avLst>
            <a:gd name="adj1" fmla="val 7560000"/>
            <a:gd name="adj2" fmla="val 1188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b="0" i="0" kern="1200" baseline="0"/>
            <a:t>What is the difference between confidence and arrogance?</a:t>
          </a:r>
          <a:endParaRPr lang="en-US" sz="1500" kern="1200"/>
        </a:p>
      </dsp:txBody>
      <dsp:txXfrm>
        <a:off x="1140520" y="3067552"/>
        <a:ext cx="1638300" cy="1310640"/>
      </dsp:txXfrm>
    </dsp:sp>
    <dsp:sp modelId="{E689F402-8C66-44F1-807D-B45B02A20941}">
      <dsp:nvSpPr>
        <dsp:cNvPr id="0" name=""/>
        <dsp:cNvSpPr/>
      </dsp:nvSpPr>
      <dsp:spPr>
        <a:xfrm>
          <a:off x="866596" y="405643"/>
          <a:ext cx="5504688" cy="5504688"/>
        </a:xfrm>
        <a:prstGeom prst="pie">
          <a:avLst>
            <a:gd name="adj1" fmla="val 11880000"/>
            <a:gd name="adj2" fmla="val 1620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b="0" i="0" kern="1200" baseline="0"/>
            <a:t>How can universities help students build confidence? </a:t>
          </a:r>
          <a:endParaRPr lang="en-US" sz="1500" kern="1200"/>
        </a:p>
      </dsp:txBody>
      <dsp:txXfrm>
        <a:off x="1730308" y="1330954"/>
        <a:ext cx="1769364" cy="1179576"/>
      </dsp:txXfrm>
    </dsp:sp>
    <dsp:sp modelId="{286FB080-2366-4F8C-97CB-172F123BF390}">
      <dsp:nvSpPr>
        <dsp:cNvPr id="0" name=""/>
        <dsp:cNvSpPr/>
      </dsp:nvSpPr>
      <dsp:spPr>
        <a:xfrm>
          <a:off x="680226" y="64876"/>
          <a:ext cx="6186220" cy="6186220"/>
        </a:xfrm>
        <a:prstGeom prst="circularArrow">
          <a:avLst>
            <a:gd name="adj1" fmla="val 5085"/>
            <a:gd name="adj2" fmla="val 327528"/>
            <a:gd name="adj3" fmla="val 20192361"/>
            <a:gd name="adj4" fmla="val 16200324"/>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880AC29-7499-438A-8C07-F6F5015CB1F1}">
      <dsp:nvSpPr>
        <dsp:cNvPr id="0" name=""/>
        <dsp:cNvSpPr/>
      </dsp:nvSpPr>
      <dsp:spPr>
        <a:xfrm>
          <a:off x="728049" y="211620"/>
          <a:ext cx="6186220" cy="6186220"/>
        </a:xfrm>
        <a:prstGeom prst="circularArrow">
          <a:avLst>
            <a:gd name="adj1" fmla="val 5085"/>
            <a:gd name="adj2" fmla="val 327528"/>
            <a:gd name="adj3" fmla="val 2912753"/>
            <a:gd name="adj4" fmla="val 20519953"/>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FE28928-1DD1-42BE-9A25-96DFF75ECDFA}">
      <dsp:nvSpPr>
        <dsp:cNvPr id="0" name=""/>
        <dsp:cNvSpPr/>
      </dsp:nvSpPr>
      <dsp:spPr>
        <a:xfrm>
          <a:off x="603158" y="302330"/>
          <a:ext cx="6186220" cy="6186220"/>
        </a:xfrm>
        <a:prstGeom prst="circularArrow">
          <a:avLst>
            <a:gd name="adj1" fmla="val 5085"/>
            <a:gd name="adj2" fmla="val 327528"/>
            <a:gd name="adj3" fmla="val 7232777"/>
            <a:gd name="adj4" fmla="val 3239695"/>
            <a:gd name="adj5" fmla="val 5932"/>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64186F2-E566-4842-9E88-0D831FECE010}">
      <dsp:nvSpPr>
        <dsp:cNvPr id="0" name=""/>
        <dsp:cNvSpPr/>
      </dsp:nvSpPr>
      <dsp:spPr>
        <a:xfrm>
          <a:off x="478266" y="211620"/>
          <a:ext cx="6186220" cy="6186220"/>
        </a:xfrm>
        <a:prstGeom prst="circularArrow">
          <a:avLst>
            <a:gd name="adj1" fmla="val 5085"/>
            <a:gd name="adj2" fmla="val 327528"/>
            <a:gd name="adj3" fmla="val 11552519"/>
            <a:gd name="adj4" fmla="val 7559718"/>
            <a:gd name="adj5" fmla="val 5932"/>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95CD4DD-2732-4F71-86AD-238AF5110733}">
      <dsp:nvSpPr>
        <dsp:cNvPr id="0" name=""/>
        <dsp:cNvSpPr/>
      </dsp:nvSpPr>
      <dsp:spPr>
        <a:xfrm>
          <a:off x="526089" y="64876"/>
          <a:ext cx="6186220" cy="6186220"/>
        </a:xfrm>
        <a:prstGeom prst="circularArrow">
          <a:avLst>
            <a:gd name="adj1" fmla="val 5085"/>
            <a:gd name="adj2" fmla="val 327528"/>
            <a:gd name="adj3" fmla="val 15872148"/>
            <a:gd name="adj4" fmla="val 11880111"/>
            <a:gd name="adj5" fmla="val 5932"/>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45F41A-BDFC-49FF-8D5A-D4EF0D113A42}">
      <dsp:nvSpPr>
        <dsp:cNvPr id="0" name=""/>
        <dsp:cNvSpPr/>
      </dsp:nvSpPr>
      <dsp:spPr>
        <a:xfrm>
          <a:off x="3111" y="429545"/>
          <a:ext cx="1684655" cy="10107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Confidence grows gradually through achievement and experience.</a:t>
          </a:r>
          <a:endParaRPr lang="en-US" sz="1300" kern="1200"/>
        </a:p>
      </dsp:txBody>
      <dsp:txXfrm>
        <a:off x="3111" y="429545"/>
        <a:ext cx="1684655" cy="1010793"/>
      </dsp:txXfrm>
    </dsp:sp>
    <dsp:sp modelId="{061583B4-CFDF-4141-B742-0CB26D054A73}">
      <dsp:nvSpPr>
        <dsp:cNvPr id="0" name=""/>
        <dsp:cNvSpPr/>
      </dsp:nvSpPr>
      <dsp:spPr>
        <a:xfrm>
          <a:off x="1856231" y="429545"/>
          <a:ext cx="1684655" cy="101079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Practical Ways to Build Confidence:</a:t>
          </a:r>
          <a:endParaRPr lang="en-US" sz="1300" kern="1200"/>
        </a:p>
      </dsp:txBody>
      <dsp:txXfrm>
        <a:off x="1856231" y="429545"/>
        <a:ext cx="1684655" cy="1010793"/>
      </dsp:txXfrm>
    </dsp:sp>
    <dsp:sp modelId="{EC50884B-6FE7-4C10-A763-B6CFC2F29377}">
      <dsp:nvSpPr>
        <dsp:cNvPr id="0" name=""/>
        <dsp:cNvSpPr/>
      </dsp:nvSpPr>
      <dsp:spPr>
        <a:xfrm>
          <a:off x="3709352" y="429545"/>
          <a:ext cx="1684655" cy="101079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A. Set Small Goals</a:t>
          </a:r>
          <a:endParaRPr lang="en-US" sz="1300" kern="1200"/>
        </a:p>
      </dsp:txBody>
      <dsp:txXfrm>
        <a:off x="3709352" y="429545"/>
        <a:ext cx="1684655" cy="1010793"/>
      </dsp:txXfrm>
    </dsp:sp>
    <dsp:sp modelId="{2D8215DA-7B06-459C-B535-1E9D402D087D}">
      <dsp:nvSpPr>
        <dsp:cNvPr id="0" name=""/>
        <dsp:cNvSpPr/>
      </dsp:nvSpPr>
      <dsp:spPr>
        <a:xfrm>
          <a:off x="5562473" y="429545"/>
          <a:ext cx="1684655" cy="101079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Large goals can feel overwhelming.</a:t>
          </a:r>
          <a:endParaRPr lang="en-US" sz="1300" kern="1200"/>
        </a:p>
      </dsp:txBody>
      <dsp:txXfrm>
        <a:off x="5562473" y="429545"/>
        <a:ext cx="1684655" cy="1010793"/>
      </dsp:txXfrm>
    </dsp:sp>
    <dsp:sp modelId="{17AC72D2-7983-4562-8BE3-E2223BC1BFE7}">
      <dsp:nvSpPr>
        <dsp:cNvPr id="0" name=""/>
        <dsp:cNvSpPr/>
      </dsp:nvSpPr>
      <dsp:spPr>
        <a:xfrm>
          <a:off x="7415593" y="429545"/>
          <a:ext cx="1684655" cy="101079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Instead:</a:t>
          </a:r>
          <a:endParaRPr lang="en-US" sz="1300" kern="1200"/>
        </a:p>
      </dsp:txBody>
      <dsp:txXfrm>
        <a:off x="7415593" y="429545"/>
        <a:ext cx="1684655" cy="1010793"/>
      </dsp:txXfrm>
    </dsp:sp>
    <dsp:sp modelId="{A2151494-05FF-4B9F-A0B3-A6C108575932}">
      <dsp:nvSpPr>
        <dsp:cNvPr id="0" name=""/>
        <dsp:cNvSpPr/>
      </dsp:nvSpPr>
      <dsp:spPr>
        <a:xfrm>
          <a:off x="3111" y="1608804"/>
          <a:ext cx="1684655" cy="10107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Complete one assignment section at a time</a:t>
          </a:r>
          <a:endParaRPr lang="en-US" sz="1300" kern="1200"/>
        </a:p>
      </dsp:txBody>
      <dsp:txXfrm>
        <a:off x="3111" y="1608804"/>
        <a:ext cx="1684655" cy="1010793"/>
      </dsp:txXfrm>
    </dsp:sp>
    <dsp:sp modelId="{A299DCE6-7E07-4036-96A3-63EF223814E9}">
      <dsp:nvSpPr>
        <dsp:cNvPr id="0" name=""/>
        <dsp:cNvSpPr/>
      </dsp:nvSpPr>
      <dsp:spPr>
        <a:xfrm>
          <a:off x="1856231" y="1608804"/>
          <a:ext cx="1684655" cy="101079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Attend one social event</a:t>
          </a:r>
          <a:endParaRPr lang="en-US" sz="1300" kern="1200"/>
        </a:p>
      </dsp:txBody>
      <dsp:txXfrm>
        <a:off x="1856231" y="1608804"/>
        <a:ext cx="1684655" cy="1010793"/>
      </dsp:txXfrm>
    </dsp:sp>
    <dsp:sp modelId="{EB3C2DFD-7E9D-4ED0-85CF-4991DB114711}">
      <dsp:nvSpPr>
        <dsp:cNvPr id="0" name=""/>
        <dsp:cNvSpPr/>
      </dsp:nvSpPr>
      <dsp:spPr>
        <a:xfrm>
          <a:off x="3709352" y="1608804"/>
          <a:ext cx="1684655" cy="101079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Speak once during a seminar</a:t>
          </a:r>
          <a:endParaRPr lang="en-US" sz="1300" kern="1200"/>
        </a:p>
      </dsp:txBody>
      <dsp:txXfrm>
        <a:off x="3709352" y="1608804"/>
        <a:ext cx="1684655" cy="1010793"/>
      </dsp:txXfrm>
    </dsp:sp>
    <dsp:sp modelId="{24068143-029C-4A0A-A3EA-5830E105BE05}">
      <dsp:nvSpPr>
        <dsp:cNvPr id="0" name=""/>
        <dsp:cNvSpPr/>
      </dsp:nvSpPr>
      <dsp:spPr>
        <a:xfrm>
          <a:off x="5562473" y="1608804"/>
          <a:ext cx="1684655" cy="101079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Each small success strengthens confidence.</a:t>
          </a:r>
          <a:endParaRPr lang="en-US" sz="1300" kern="1200"/>
        </a:p>
      </dsp:txBody>
      <dsp:txXfrm>
        <a:off x="5562473" y="1608804"/>
        <a:ext cx="1684655" cy="1010793"/>
      </dsp:txXfrm>
    </dsp:sp>
    <dsp:sp modelId="{218C2BDA-7F78-4C9C-B102-5DC4BF25CEFA}">
      <dsp:nvSpPr>
        <dsp:cNvPr id="0" name=""/>
        <dsp:cNvSpPr/>
      </dsp:nvSpPr>
      <dsp:spPr>
        <a:xfrm>
          <a:off x="7415593" y="1608804"/>
          <a:ext cx="1684655" cy="101079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B. Celebrate Progress</a:t>
          </a:r>
          <a:endParaRPr lang="en-US" sz="1300" kern="1200"/>
        </a:p>
      </dsp:txBody>
      <dsp:txXfrm>
        <a:off x="7415593" y="1608804"/>
        <a:ext cx="1684655" cy="1010793"/>
      </dsp:txXfrm>
    </dsp:sp>
    <dsp:sp modelId="{E2C192A6-FDD6-43FB-9EC5-2A9E31B6D4EF}">
      <dsp:nvSpPr>
        <dsp:cNvPr id="0" name=""/>
        <dsp:cNvSpPr/>
      </dsp:nvSpPr>
      <dsp:spPr>
        <a:xfrm>
          <a:off x="3111" y="2788062"/>
          <a:ext cx="1684655" cy="10107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Students often focus only on mistakes and overlook achievements.</a:t>
          </a:r>
          <a:endParaRPr lang="en-US" sz="1300" kern="1200"/>
        </a:p>
      </dsp:txBody>
      <dsp:txXfrm>
        <a:off x="3111" y="2788062"/>
        <a:ext cx="1684655" cy="1010793"/>
      </dsp:txXfrm>
    </dsp:sp>
    <dsp:sp modelId="{0C540F37-9E28-4C94-9DB6-6AE0E8BAC663}">
      <dsp:nvSpPr>
        <dsp:cNvPr id="0" name=""/>
        <dsp:cNvSpPr/>
      </dsp:nvSpPr>
      <dsp:spPr>
        <a:xfrm>
          <a:off x="1856231" y="2788062"/>
          <a:ext cx="1684655" cy="101079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Celebrate:</a:t>
          </a:r>
          <a:endParaRPr lang="en-US" sz="1300" kern="1200"/>
        </a:p>
      </dsp:txBody>
      <dsp:txXfrm>
        <a:off x="1856231" y="2788062"/>
        <a:ext cx="1684655" cy="1010793"/>
      </dsp:txXfrm>
    </dsp:sp>
    <dsp:sp modelId="{54E69E77-4033-436C-BD8D-0FB6784BA0C1}">
      <dsp:nvSpPr>
        <dsp:cNvPr id="0" name=""/>
        <dsp:cNvSpPr/>
      </dsp:nvSpPr>
      <dsp:spPr>
        <a:xfrm>
          <a:off x="3709352" y="2788062"/>
          <a:ext cx="1684655" cy="101079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Completing coursework</a:t>
          </a:r>
          <a:endParaRPr lang="en-US" sz="1300" kern="1200"/>
        </a:p>
      </dsp:txBody>
      <dsp:txXfrm>
        <a:off x="3709352" y="2788062"/>
        <a:ext cx="1684655" cy="1010793"/>
      </dsp:txXfrm>
    </dsp:sp>
    <dsp:sp modelId="{8850A6B6-1C25-42D4-B3C4-DF7A8F5E7DC0}">
      <dsp:nvSpPr>
        <dsp:cNvPr id="0" name=""/>
        <dsp:cNvSpPr/>
      </dsp:nvSpPr>
      <dsp:spPr>
        <a:xfrm>
          <a:off x="5562473" y="2788062"/>
          <a:ext cx="1684655" cy="101079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Improving grades</a:t>
          </a:r>
          <a:endParaRPr lang="en-US" sz="1300" kern="1200"/>
        </a:p>
      </dsp:txBody>
      <dsp:txXfrm>
        <a:off x="5562473" y="2788062"/>
        <a:ext cx="1684655" cy="1010793"/>
      </dsp:txXfrm>
    </dsp:sp>
    <dsp:sp modelId="{E9D599F5-BF14-434F-A31B-96EC5580300A}">
      <dsp:nvSpPr>
        <dsp:cNvPr id="0" name=""/>
        <dsp:cNvSpPr/>
      </dsp:nvSpPr>
      <dsp:spPr>
        <a:xfrm>
          <a:off x="7415593" y="2788062"/>
          <a:ext cx="1684655" cy="101079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Managing time better</a:t>
          </a:r>
          <a:endParaRPr lang="en-US" sz="1300" kern="1200"/>
        </a:p>
      </dsp:txBody>
      <dsp:txXfrm>
        <a:off x="7415593" y="2788062"/>
        <a:ext cx="1684655" cy="1010793"/>
      </dsp:txXfrm>
    </dsp:sp>
    <dsp:sp modelId="{5A7E405E-65DC-4BA6-B47B-A3E80BD0BC25}">
      <dsp:nvSpPr>
        <dsp:cNvPr id="0" name=""/>
        <dsp:cNvSpPr/>
      </dsp:nvSpPr>
      <dsp:spPr>
        <a:xfrm>
          <a:off x="2782792" y="3967321"/>
          <a:ext cx="1684655" cy="10107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Trying something new</a:t>
          </a:r>
          <a:endParaRPr lang="en-US" sz="1300" kern="1200"/>
        </a:p>
      </dsp:txBody>
      <dsp:txXfrm>
        <a:off x="2782792" y="3967321"/>
        <a:ext cx="1684655" cy="1010793"/>
      </dsp:txXfrm>
    </dsp:sp>
    <dsp:sp modelId="{10C883C6-463D-4328-A41B-9F5AF84F8E07}">
      <dsp:nvSpPr>
        <dsp:cNvPr id="0" name=""/>
        <dsp:cNvSpPr/>
      </dsp:nvSpPr>
      <dsp:spPr>
        <a:xfrm>
          <a:off x="4635912" y="3967321"/>
          <a:ext cx="1684655" cy="101079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Progress matters more than perfection.</a:t>
          </a:r>
          <a:endParaRPr lang="en-US" sz="1300" kern="1200"/>
        </a:p>
      </dsp:txBody>
      <dsp:txXfrm>
        <a:off x="4635912" y="3967321"/>
        <a:ext cx="1684655" cy="10107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6B26DF-E55E-4D26-93A3-29DCCA8799C2}">
      <dsp:nvSpPr>
        <dsp:cNvPr id="0" name=""/>
        <dsp:cNvSpPr/>
      </dsp:nvSpPr>
      <dsp:spPr>
        <a:xfrm>
          <a:off x="2687" y="651052"/>
          <a:ext cx="2132349" cy="127940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C. Learn From Mistakes</a:t>
          </a:r>
          <a:endParaRPr lang="en-US" sz="1600" kern="1200"/>
        </a:p>
      </dsp:txBody>
      <dsp:txXfrm>
        <a:off x="2687" y="651052"/>
        <a:ext cx="2132349" cy="1279409"/>
      </dsp:txXfrm>
    </dsp:sp>
    <dsp:sp modelId="{6CDC06AD-D6C7-4517-B19B-A0B557A45D5A}">
      <dsp:nvSpPr>
        <dsp:cNvPr id="0" name=""/>
        <dsp:cNvSpPr/>
      </dsp:nvSpPr>
      <dsp:spPr>
        <a:xfrm>
          <a:off x="2348272" y="651052"/>
          <a:ext cx="2132349" cy="127940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Mistakes are part of education.</a:t>
          </a:r>
          <a:endParaRPr lang="en-US" sz="1600" kern="1200"/>
        </a:p>
      </dsp:txBody>
      <dsp:txXfrm>
        <a:off x="2348272" y="651052"/>
        <a:ext cx="2132349" cy="1279409"/>
      </dsp:txXfrm>
    </dsp:sp>
    <dsp:sp modelId="{9BD4804F-744B-43E9-B106-458856A96613}">
      <dsp:nvSpPr>
        <dsp:cNvPr id="0" name=""/>
        <dsp:cNvSpPr/>
      </dsp:nvSpPr>
      <dsp:spPr>
        <a:xfrm>
          <a:off x="4693857" y="651052"/>
          <a:ext cx="2132349" cy="127940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Failure does not mean a student is incapable. It often provides valuable lessons about:</a:t>
          </a:r>
          <a:endParaRPr lang="en-US" sz="1600" kern="1200"/>
        </a:p>
      </dsp:txBody>
      <dsp:txXfrm>
        <a:off x="4693857" y="651052"/>
        <a:ext cx="2132349" cy="1279409"/>
      </dsp:txXfrm>
    </dsp:sp>
    <dsp:sp modelId="{4242C5EF-3B36-4B5A-A204-39319789B8F6}">
      <dsp:nvSpPr>
        <dsp:cNvPr id="0" name=""/>
        <dsp:cNvSpPr/>
      </dsp:nvSpPr>
      <dsp:spPr>
        <a:xfrm>
          <a:off x="7039442" y="651052"/>
          <a:ext cx="2132349" cy="127940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Study habits</a:t>
          </a:r>
          <a:endParaRPr lang="en-US" sz="1600" kern="1200"/>
        </a:p>
      </dsp:txBody>
      <dsp:txXfrm>
        <a:off x="7039442" y="651052"/>
        <a:ext cx="2132349" cy="1279409"/>
      </dsp:txXfrm>
    </dsp:sp>
    <dsp:sp modelId="{AA9AED06-C1A7-4093-8EBF-10764CE6D81C}">
      <dsp:nvSpPr>
        <dsp:cNvPr id="0" name=""/>
        <dsp:cNvSpPr/>
      </dsp:nvSpPr>
      <dsp:spPr>
        <a:xfrm>
          <a:off x="2687" y="2143697"/>
          <a:ext cx="2132349" cy="127940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Preparation</a:t>
          </a:r>
          <a:endParaRPr lang="en-US" sz="1600" kern="1200"/>
        </a:p>
      </dsp:txBody>
      <dsp:txXfrm>
        <a:off x="2687" y="2143697"/>
        <a:ext cx="2132349" cy="1279409"/>
      </dsp:txXfrm>
    </dsp:sp>
    <dsp:sp modelId="{FAEE82F9-0206-4E7B-B223-F0D9D7208276}">
      <dsp:nvSpPr>
        <dsp:cNvPr id="0" name=""/>
        <dsp:cNvSpPr/>
      </dsp:nvSpPr>
      <dsp:spPr>
        <a:xfrm>
          <a:off x="2348272" y="2143697"/>
          <a:ext cx="2132349" cy="127940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Time management</a:t>
          </a:r>
          <a:endParaRPr lang="en-US" sz="1600" kern="1200"/>
        </a:p>
      </dsp:txBody>
      <dsp:txXfrm>
        <a:off x="2348272" y="2143697"/>
        <a:ext cx="2132349" cy="1279409"/>
      </dsp:txXfrm>
    </dsp:sp>
    <dsp:sp modelId="{980C2036-B8DC-4757-97B0-1B8D381B7F61}">
      <dsp:nvSpPr>
        <dsp:cNvPr id="0" name=""/>
        <dsp:cNvSpPr/>
      </dsp:nvSpPr>
      <dsp:spPr>
        <a:xfrm>
          <a:off x="4693857" y="2143697"/>
          <a:ext cx="2132349" cy="127940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Persistence</a:t>
          </a:r>
          <a:endParaRPr lang="en-US" sz="1600" kern="1200"/>
        </a:p>
      </dsp:txBody>
      <dsp:txXfrm>
        <a:off x="4693857" y="2143697"/>
        <a:ext cx="2132349" cy="1279409"/>
      </dsp:txXfrm>
    </dsp:sp>
    <dsp:sp modelId="{46FEFE9B-D0D3-4B49-A5C6-EF0C33311ED1}">
      <dsp:nvSpPr>
        <dsp:cNvPr id="0" name=""/>
        <dsp:cNvSpPr/>
      </dsp:nvSpPr>
      <dsp:spPr>
        <a:xfrm>
          <a:off x="7039442" y="2143697"/>
          <a:ext cx="2132349" cy="127940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Many successful people experienced failure before achieving success.</a:t>
          </a:r>
          <a:endParaRPr lang="en-US" sz="1600" kern="1200"/>
        </a:p>
      </dsp:txBody>
      <dsp:txXfrm>
        <a:off x="7039442" y="2143697"/>
        <a:ext cx="2132349" cy="127940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E70BC5-5258-4CDA-8DCD-38D21746965A}">
      <dsp:nvSpPr>
        <dsp:cNvPr id="0" name=""/>
        <dsp:cNvSpPr/>
      </dsp:nvSpPr>
      <dsp:spPr>
        <a:xfrm>
          <a:off x="294891" y="2136"/>
          <a:ext cx="1918468" cy="115108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Academic confidence is built through preparation and active learning.</a:t>
          </a:r>
          <a:endParaRPr lang="en-US" sz="1300" kern="1200"/>
        </a:p>
      </dsp:txBody>
      <dsp:txXfrm>
        <a:off x="294891" y="2136"/>
        <a:ext cx="1918468" cy="1151081"/>
      </dsp:txXfrm>
    </dsp:sp>
    <dsp:sp modelId="{B59C0C12-52D9-4ED2-9B41-C75F96B73EB4}">
      <dsp:nvSpPr>
        <dsp:cNvPr id="0" name=""/>
        <dsp:cNvSpPr/>
      </dsp:nvSpPr>
      <dsp:spPr>
        <a:xfrm>
          <a:off x="2405207" y="2136"/>
          <a:ext cx="1918468" cy="115108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Effective Strategies:</a:t>
          </a:r>
          <a:endParaRPr lang="en-US" sz="1300" kern="1200"/>
        </a:p>
      </dsp:txBody>
      <dsp:txXfrm>
        <a:off x="2405207" y="2136"/>
        <a:ext cx="1918468" cy="1151081"/>
      </dsp:txXfrm>
    </dsp:sp>
    <dsp:sp modelId="{69C13B99-3C96-44DF-8E48-D97C1F1C90A8}">
      <dsp:nvSpPr>
        <dsp:cNvPr id="0" name=""/>
        <dsp:cNvSpPr/>
      </dsp:nvSpPr>
      <dsp:spPr>
        <a:xfrm>
          <a:off x="4515523" y="2136"/>
          <a:ext cx="1918468" cy="115108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Attend Classes Regularly</a:t>
          </a:r>
          <a:endParaRPr lang="en-US" sz="1300" kern="1200"/>
        </a:p>
      </dsp:txBody>
      <dsp:txXfrm>
        <a:off x="4515523" y="2136"/>
        <a:ext cx="1918468" cy="1151081"/>
      </dsp:txXfrm>
    </dsp:sp>
    <dsp:sp modelId="{32A4FE6E-9490-42D6-B40E-D10D1AF19259}">
      <dsp:nvSpPr>
        <dsp:cNvPr id="0" name=""/>
        <dsp:cNvSpPr/>
      </dsp:nvSpPr>
      <dsp:spPr>
        <a:xfrm>
          <a:off x="6625839" y="2136"/>
          <a:ext cx="1918468" cy="115108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Students who attend lectures and seminars consistently usually feel more prepared and engaged.</a:t>
          </a:r>
          <a:endParaRPr lang="en-US" sz="1300" kern="1200"/>
        </a:p>
      </dsp:txBody>
      <dsp:txXfrm>
        <a:off x="6625839" y="2136"/>
        <a:ext cx="1918468" cy="1151081"/>
      </dsp:txXfrm>
    </dsp:sp>
    <dsp:sp modelId="{02CBE4D9-1DAF-4910-B003-CADB831D85B6}">
      <dsp:nvSpPr>
        <dsp:cNvPr id="0" name=""/>
        <dsp:cNvSpPr/>
      </dsp:nvSpPr>
      <dsp:spPr>
        <a:xfrm>
          <a:off x="294891" y="1345065"/>
          <a:ext cx="1918468" cy="115108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Ask Questions</a:t>
          </a:r>
          <a:endParaRPr lang="en-US" sz="1300" kern="1200"/>
        </a:p>
      </dsp:txBody>
      <dsp:txXfrm>
        <a:off x="294891" y="1345065"/>
        <a:ext cx="1918468" cy="1151081"/>
      </dsp:txXfrm>
    </dsp:sp>
    <dsp:sp modelId="{BF846444-6DAA-44B7-98C0-2BE679AD7575}">
      <dsp:nvSpPr>
        <dsp:cNvPr id="0" name=""/>
        <dsp:cNvSpPr/>
      </dsp:nvSpPr>
      <dsp:spPr>
        <a:xfrm>
          <a:off x="2405207" y="1345065"/>
          <a:ext cx="1918468" cy="115108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Asking questions shows curiosity and willingness to learn, not weakness.</a:t>
          </a:r>
          <a:endParaRPr lang="en-US" sz="1300" kern="1200"/>
        </a:p>
      </dsp:txBody>
      <dsp:txXfrm>
        <a:off x="2405207" y="1345065"/>
        <a:ext cx="1918468" cy="1151081"/>
      </dsp:txXfrm>
    </dsp:sp>
    <dsp:sp modelId="{5E9C3816-2388-4998-8AE8-E9237F849D94}">
      <dsp:nvSpPr>
        <dsp:cNvPr id="0" name=""/>
        <dsp:cNvSpPr/>
      </dsp:nvSpPr>
      <dsp:spPr>
        <a:xfrm>
          <a:off x="4515523" y="1345065"/>
          <a:ext cx="1918468" cy="115108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Use University Support Services</a:t>
          </a:r>
          <a:endParaRPr lang="en-US" sz="1300" kern="1200"/>
        </a:p>
      </dsp:txBody>
      <dsp:txXfrm>
        <a:off x="4515523" y="1345065"/>
        <a:ext cx="1918468" cy="1151081"/>
      </dsp:txXfrm>
    </dsp:sp>
    <dsp:sp modelId="{5EDD8A09-4D14-47F2-B9E5-674A0F7024C0}">
      <dsp:nvSpPr>
        <dsp:cNvPr id="0" name=""/>
        <dsp:cNvSpPr/>
      </dsp:nvSpPr>
      <dsp:spPr>
        <a:xfrm>
          <a:off x="6625839" y="1345065"/>
          <a:ext cx="1918468" cy="115108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The university provides:</a:t>
          </a:r>
          <a:endParaRPr lang="en-US" sz="1300" kern="1200" dirty="0"/>
        </a:p>
      </dsp:txBody>
      <dsp:txXfrm>
        <a:off x="6625839" y="1345065"/>
        <a:ext cx="1918468" cy="1151081"/>
      </dsp:txXfrm>
    </dsp:sp>
    <dsp:sp modelId="{7C61F78E-6CB4-4CB0-B373-1B6EEA4AF97B}">
      <dsp:nvSpPr>
        <dsp:cNvPr id="0" name=""/>
        <dsp:cNvSpPr/>
      </dsp:nvSpPr>
      <dsp:spPr>
        <a:xfrm>
          <a:off x="294891" y="2687993"/>
          <a:ext cx="1918468" cy="115108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Academic writing support</a:t>
          </a:r>
          <a:endParaRPr lang="en-US" sz="1300" kern="1200"/>
        </a:p>
      </dsp:txBody>
      <dsp:txXfrm>
        <a:off x="294891" y="2687993"/>
        <a:ext cx="1918468" cy="1151081"/>
      </dsp:txXfrm>
    </dsp:sp>
    <dsp:sp modelId="{E437DF01-D5FA-4034-988A-A68AE0ED93F7}">
      <dsp:nvSpPr>
        <dsp:cNvPr id="0" name=""/>
        <dsp:cNvSpPr/>
      </dsp:nvSpPr>
      <dsp:spPr>
        <a:xfrm>
          <a:off x="2405207" y="2687993"/>
          <a:ext cx="1918468" cy="115108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Study skills workshops</a:t>
          </a:r>
          <a:endParaRPr lang="en-US" sz="1300" kern="1200"/>
        </a:p>
      </dsp:txBody>
      <dsp:txXfrm>
        <a:off x="2405207" y="2687993"/>
        <a:ext cx="1918468" cy="1151081"/>
      </dsp:txXfrm>
    </dsp:sp>
    <dsp:sp modelId="{A783A332-DE8E-4C3E-B11A-18690AA44A76}">
      <dsp:nvSpPr>
        <dsp:cNvPr id="0" name=""/>
        <dsp:cNvSpPr/>
      </dsp:nvSpPr>
      <dsp:spPr>
        <a:xfrm>
          <a:off x="4515523" y="2687993"/>
          <a:ext cx="1918468" cy="115108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Counselling services</a:t>
          </a:r>
          <a:endParaRPr lang="en-US" sz="1300" kern="1200"/>
        </a:p>
      </dsp:txBody>
      <dsp:txXfrm>
        <a:off x="4515523" y="2687993"/>
        <a:ext cx="1918468" cy="1151081"/>
      </dsp:txXfrm>
    </dsp:sp>
    <dsp:sp modelId="{2DFCA6E7-2EA6-4C6C-ADA3-7B3AD88A0F0A}">
      <dsp:nvSpPr>
        <dsp:cNvPr id="0" name=""/>
        <dsp:cNvSpPr/>
      </dsp:nvSpPr>
      <dsp:spPr>
        <a:xfrm>
          <a:off x="6625839" y="2687993"/>
          <a:ext cx="1918468" cy="115108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Career advice</a:t>
          </a:r>
          <a:endParaRPr lang="en-US" sz="1300" kern="1200"/>
        </a:p>
      </dsp:txBody>
      <dsp:txXfrm>
        <a:off x="6625839" y="2687993"/>
        <a:ext cx="1918468" cy="1151081"/>
      </dsp:txXfrm>
    </dsp:sp>
    <dsp:sp modelId="{7E642752-3D69-4753-9B0D-29B583F789B1}">
      <dsp:nvSpPr>
        <dsp:cNvPr id="0" name=""/>
        <dsp:cNvSpPr/>
      </dsp:nvSpPr>
      <dsp:spPr>
        <a:xfrm>
          <a:off x="1350049" y="4030921"/>
          <a:ext cx="1918468" cy="115108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Seeking help is a strength, not a failure.</a:t>
          </a:r>
          <a:endParaRPr lang="en-US" sz="1300" kern="1200"/>
        </a:p>
      </dsp:txBody>
      <dsp:txXfrm>
        <a:off x="1350049" y="4030921"/>
        <a:ext cx="1918468" cy="1151081"/>
      </dsp:txXfrm>
    </dsp:sp>
    <dsp:sp modelId="{FFB5EEC7-0143-4084-888C-11E2DFF2E108}">
      <dsp:nvSpPr>
        <dsp:cNvPr id="0" name=""/>
        <dsp:cNvSpPr/>
      </dsp:nvSpPr>
      <dsp:spPr>
        <a:xfrm>
          <a:off x="3460365" y="4030921"/>
          <a:ext cx="1918468" cy="115108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Stay Organised</a:t>
          </a:r>
          <a:endParaRPr lang="en-US" sz="1300" kern="1200"/>
        </a:p>
      </dsp:txBody>
      <dsp:txXfrm>
        <a:off x="3460365" y="4030921"/>
        <a:ext cx="1918468" cy="1151081"/>
      </dsp:txXfrm>
    </dsp:sp>
    <dsp:sp modelId="{EFF1DF84-4563-4879-9781-C0C78A2B735B}">
      <dsp:nvSpPr>
        <dsp:cNvPr id="0" name=""/>
        <dsp:cNvSpPr/>
      </dsp:nvSpPr>
      <dsp:spPr>
        <a:xfrm>
          <a:off x="5570681" y="4030921"/>
          <a:ext cx="1918468" cy="115108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Using calendars, planners, or study schedules can reduce stress and improve confidence.</a:t>
          </a:r>
          <a:endParaRPr lang="en-US" sz="1300" kern="1200"/>
        </a:p>
      </dsp:txBody>
      <dsp:txXfrm>
        <a:off x="5570681" y="4030921"/>
        <a:ext cx="1918468" cy="115108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4A3EB1-524E-44C5-BDC4-922A819394FB}">
      <dsp:nvSpPr>
        <dsp:cNvPr id="0" name=""/>
        <dsp:cNvSpPr/>
      </dsp:nvSpPr>
      <dsp:spPr>
        <a:xfrm>
          <a:off x="2585" y="290998"/>
          <a:ext cx="2050881" cy="123052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University is also about personal growth and relationships.</a:t>
          </a:r>
          <a:endParaRPr lang="en-US" sz="1600" kern="1200"/>
        </a:p>
      </dsp:txBody>
      <dsp:txXfrm>
        <a:off x="2585" y="290998"/>
        <a:ext cx="2050881" cy="1230528"/>
      </dsp:txXfrm>
    </dsp:sp>
    <dsp:sp modelId="{97EFF92F-0A5E-4D22-910E-2F2B1FDF8302}">
      <dsp:nvSpPr>
        <dsp:cNvPr id="0" name=""/>
        <dsp:cNvSpPr/>
      </dsp:nvSpPr>
      <dsp:spPr>
        <a:xfrm>
          <a:off x="2258554" y="290998"/>
          <a:ext cx="2050881" cy="123052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Tips for Social Confidence:</a:t>
          </a:r>
          <a:endParaRPr lang="en-US" sz="1600" kern="1200"/>
        </a:p>
      </dsp:txBody>
      <dsp:txXfrm>
        <a:off x="2258554" y="290998"/>
        <a:ext cx="2050881" cy="1230528"/>
      </dsp:txXfrm>
    </dsp:sp>
    <dsp:sp modelId="{3499C631-7994-4E9F-B5C9-B93F9F6F1882}">
      <dsp:nvSpPr>
        <dsp:cNvPr id="0" name=""/>
        <dsp:cNvSpPr/>
      </dsp:nvSpPr>
      <dsp:spPr>
        <a:xfrm>
          <a:off x="4514524" y="290998"/>
          <a:ext cx="2050881" cy="123052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Join Clubs and Societies</a:t>
          </a:r>
          <a:endParaRPr lang="en-US" sz="1600" kern="1200"/>
        </a:p>
      </dsp:txBody>
      <dsp:txXfrm>
        <a:off x="4514524" y="290998"/>
        <a:ext cx="2050881" cy="1230528"/>
      </dsp:txXfrm>
    </dsp:sp>
    <dsp:sp modelId="{7624047B-5BF7-4FC3-B739-DCA063AC6ED0}">
      <dsp:nvSpPr>
        <dsp:cNvPr id="0" name=""/>
        <dsp:cNvSpPr/>
      </dsp:nvSpPr>
      <dsp:spPr>
        <a:xfrm>
          <a:off x="6770493" y="290998"/>
          <a:ext cx="2050881" cy="123052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Shared interests make it easier to meet people and form friendships.</a:t>
          </a:r>
          <a:endParaRPr lang="en-US" sz="1600" kern="1200"/>
        </a:p>
      </dsp:txBody>
      <dsp:txXfrm>
        <a:off x="6770493" y="290998"/>
        <a:ext cx="2050881" cy="1230528"/>
      </dsp:txXfrm>
    </dsp:sp>
    <dsp:sp modelId="{537B6F78-B68E-49AA-A067-A7CB6E52AC53}">
      <dsp:nvSpPr>
        <dsp:cNvPr id="0" name=""/>
        <dsp:cNvSpPr/>
      </dsp:nvSpPr>
      <dsp:spPr>
        <a:xfrm>
          <a:off x="2585" y="1726615"/>
          <a:ext cx="2050881" cy="123052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Start Small Conversations</a:t>
          </a:r>
          <a:endParaRPr lang="en-US" sz="1600" kern="1200"/>
        </a:p>
      </dsp:txBody>
      <dsp:txXfrm>
        <a:off x="2585" y="1726615"/>
        <a:ext cx="2050881" cy="1230528"/>
      </dsp:txXfrm>
    </dsp:sp>
    <dsp:sp modelId="{BA5DC116-2EA4-4CB0-A869-52B640964E43}">
      <dsp:nvSpPr>
        <dsp:cNvPr id="0" name=""/>
        <dsp:cNvSpPr/>
      </dsp:nvSpPr>
      <dsp:spPr>
        <a:xfrm>
          <a:off x="2258554" y="1726615"/>
          <a:ext cx="2050881" cy="123052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Simple questions can begin friendships:</a:t>
          </a:r>
          <a:endParaRPr lang="en-US" sz="1600" kern="1200"/>
        </a:p>
      </dsp:txBody>
      <dsp:txXfrm>
        <a:off x="2258554" y="1726615"/>
        <a:ext cx="2050881" cy="1230528"/>
      </dsp:txXfrm>
    </dsp:sp>
    <dsp:sp modelId="{C222C243-6DD8-4951-921F-C09DF7D2C31E}">
      <dsp:nvSpPr>
        <dsp:cNvPr id="0" name=""/>
        <dsp:cNvSpPr/>
      </dsp:nvSpPr>
      <dsp:spPr>
        <a:xfrm>
          <a:off x="4514524" y="1726615"/>
          <a:ext cx="2050881" cy="123052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“What course are you studying?”</a:t>
          </a:r>
          <a:endParaRPr lang="en-US" sz="1600" kern="1200"/>
        </a:p>
      </dsp:txBody>
      <dsp:txXfrm>
        <a:off x="4514524" y="1726615"/>
        <a:ext cx="2050881" cy="1230528"/>
      </dsp:txXfrm>
    </dsp:sp>
    <dsp:sp modelId="{68D0F328-2F31-49A8-89EA-EC4405403A16}">
      <dsp:nvSpPr>
        <dsp:cNvPr id="0" name=""/>
        <dsp:cNvSpPr/>
      </dsp:nvSpPr>
      <dsp:spPr>
        <a:xfrm>
          <a:off x="6770493" y="1726615"/>
          <a:ext cx="2050881" cy="123052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“How did you find the lecture?”</a:t>
          </a:r>
          <a:endParaRPr lang="en-US" sz="1600" kern="1200"/>
        </a:p>
      </dsp:txBody>
      <dsp:txXfrm>
        <a:off x="6770493" y="1726615"/>
        <a:ext cx="2050881" cy="1230528"/>
      </dsp:txXfrm>
    </dsp:sp>
    <dsp:sp modelId="{8F2988B4-AC47-4AC9-9285-D1D109ED2980}">
      <dsp:nvSpPr>
        <dsp:cNvPr id="0" name=""/>
        <dsp:cNvSpPr/>
      </dsp:nvSpPr>
      <dsp:spPr>
        <a:xfrm>
          <a:off x="1130569" y="3162232"/>
          <a:ext cx="2050881" cy="123052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Understand That Others Feel Nervous Too</a:t>
          </a:r>
          <a:endParaRPr lang="en-US" sz="1600" kern="1200"/>
        </a:p>
      </dsp:txBody>
      <dsp:txXfrm>
        <a:off x="1130569" y="3162232"/>
        <a:ext cx="2050881" cy="1230528"/>
      </dsp:txXfrm>
    </dsp:sp>
    <dsp:sp modelId="{4316FB23-6A83-4278-AC27-3D91DD711DB5}">
      <dsp:nvSpPr>
        <dsp:cNvPr id="0" name=""/>
        <dsp:cNvSpPr/>
      </dsp:nvSpPr>
      <dsp:spPr>
        <a:xfrm>
          <a:off x="3386539" y="3162232"/>
          <a:ext cx="2050881" cy="123052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Many students appear confident while secretly feeling uncertain.</a:t>
          </a:r>
          <a:endParaRPr lang="en-US" sz="1600" kern="1200"/>
        </a:p>
      </dsp:txBody>
      <dsp:txXfrm>
        <a:off x="3386539" y="3162232"/>
        <a:ext cx="2050881" cy="1230528"/>
      </dsp:txXfrm>
    </dsp:sp>
    <dsp:sp modelId="{09670211-EDD2-4140-A9EF-EA25A4D6D6B2}">
      <dsp:nvSpPr>
        <dsp:cNvPr id="0" name=""/>
        <dsp:cNvSpPr/>
      </dsp:nvSpPr>
      <dsp:spPr>
        <a:xfrm>
          <a:off x="5642508" y="3162232"/>
          <a:ext cx="2050881" cy="123052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Most people are more focused on their own worries than judging others.</a:t>
          </a:r>
          <a:endParaRPr lang="en-US" sz="1600" kern="1200"/>
        </a:p>
      </dsp:txBody>
      <dsp:txXfrm>
        <a:off x="5642508" y="3162232"/>
        <a:ext cx="2050881" cy="123052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8C2C74-F9B6-48CA-86A0-FCAF3C2CCD9B}">
      <dsp:nvSpPr>
        <dsp:cNvPr id="0" name=""/>
        <dsp:cNvSpPr/>
      </dsp:nvSpPr>
      <dsp:spPr>
        <a:xfrm>
          <a:off x="1909733" y="796905"/>
          <a:ext cx="407379" cy="91440"/>
        </a:xfrm>
        <a:custGeom>
          <a:avLst/>
          <a:gdLst/>
          <a:ahLst/>
          <a:cxnLst/>
          <a:rect l="0" t="0" r="0" b="0"/>
          <a:pathLst>
            <a:path>
              <a:moveTo>
                <a:pt x="0" y="45720"/>
              </a:moveTo>
              <a:lnTo>
                <a:pt x="407379" y="45720"/>
              </a:lnTo>
            </a:path>
          </a:pathLst>
        </a:custGeom>
        <a:noFill/>
        <a:ln w="6350" cap="flat" cmpd="sng" algn="ctr">
          <a:solidFill>
            <a:schemeClr val="accent1">
              <a:shade val="90000"/>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02473" y="840435"/>
        <a:ext cx="21898" cy="4379"/>
      </dsp:txXfrm>
    </dsp:sp>
    <dsp:sp modelId="{8736CE52-B963-42E7-824A-000DED1E79CA}">
      <dsp:nvSpPr>
        <dsp:cNvPr id="0" name=""/>
        <dsp:cNvSpPr/>
      </dsp:nvSpPr>
      <dsp:spPr>
        <a:xfrm>
          <a:off x="7275" y="271348"/>
          <a:ext cx="1904258" cy="1142555"/>
        </a:xfrm>
        <a:prstGeom prst="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310" tIns="97946" rIns="93310" bIns="97946" numCol="1" spcCol="1270" anchor="ctr" anchorCtr="0">
          <a:noAutofit/>
        </a:bodyPr>
        <a:lstStyle/>
        <a:p>
          <a:pPr marL="0" lvl="0" indent="0" algn="ctr" defTabSz="666750">
            <a:lnSpc>
              <a:spcPct val="90000"/>
            </a:lnSpc>
            <a:spcBef>
              <a:spcPct val="0"/>
            </a:spcBef>
            <a:spcAft>
              <a:spcPct val="35000"/>
            </a:spcAft>
            <a:buNone/>
          </a:pPr>
          <a:r>
            <a:rPr lang="en-GB" sz="1500" kern="1200"/>
            <a:t>Fear is natural when facing new situations.</a:t>
          </a:r>
          <a:endParaRPr lang="en-US" sz="1500" kern="1200"/>
        </a:p>
      </dsp:txBody>
      <dsp:txXfrm>
        <a:off x="7275" y="271348"/>
        <a:ext cx="1904258" cy="1142555"/>
      </dsp:txXfrm>
    </dsp:sp>
    <dsp:sp modelId="{A6BB1942-6884-4763-AAF9-EDC0B1419F23}">
      <dsp:nvSpPr>
        <dsp:cNvPr id="0" name=""/>
        <dsp:cNvSpPr/>
      </dsp:nvSpPr>
      <dsp:spPr>
        <a:xfrm>
          <a:off x="4251971" y="796905"/>
          <a:ext cx="407379" cy="91440"/>
        </a:xfrm>
        <a:custGeom>
          <a:avLst/>
          <a:gdLst/>
          <a:ahLst/>
          <a:cxnLst/>
          <a:rect l="0" t="0" r="0" b="0"/>
          <a:pathLst>
            <a:path>
              <a:moveTo>
                <a:pt x="0" y="45720"/>
              </a:moveTo>
              <a:lnTo>
                <a:pt x="407379" y="45720"/>
              </a:lnTo>
            </a:path>
          </a:pathLst>
        </a:custGeom>
        <a:noFill/>
        <a:ln w="6350" cap="flat" cmpd="sng" algn="ctr">
          <a:solidFill>
            <a:schemeClr val="accent1">
              <a:shade val="90000"/>
              <a:hueOff val="-19430"/>
              <a:satOff val="-7311"/>
              <a:lumOff val="667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44711" y="840435"/>
        <a:ext cx="21898" cy="4379"/>
      </dsp:txXfrm>
    </dsp:sp>
    <dsp:sp modelId="{73D664CD-F756-4B03-B37B-0B2C14A00CE7}">
      <dsp:nvSpPr>
        <dsp:cNvPr id="0" name=""/>
        <dsp:cNvSpPr/>
      </dsp:nvSpPr>
      <dsp:spPr>
        <a:xfrm>
          <a:off x="2349513" y="271348"/>
          <a:ext cx="1904258" cy="1142555"/>
        </a:xfrm>
        <a:prstGeom prst="rect">
          <a:avLst/>
        </a:prstGeom>
        <a:solidFill>
          <a:schemeClr val="accent1">
            <a:shade val="50000"/>
            <a:hueOff val="-17417"/>
            <a:satOff val="-7185"/>
            <a:lumOff val="71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310" tIns="97946" rIns="93310" bIns="97946" numCol="1" spcCol="1270" anchor="ctr" anchorCtr="0">
          <a:noAutofit/>
        </a:bodyPr>
        <a:lstStyle/>
        <a:p>
          <a:pPr marL="0" lvl="0" indent="0" algn="ctr" defTabSz="666750">
            <a:lnSpc>
              <a:spcPct val="90000"/>
            </a:lnSpc>
            <a:spcBef>
              <a:spcPct val="0"/>
            </a:spcBef>
            <a:spcAft>
              <a:spcPct val="35000"/>
            </a:spcAft>
            <a:buNone/>
          </a:pPr>
          <a:r>
            <a:rPr lang="en-GB" sz="1500" b="1" kern="1200"/>
            <a:t>Common Fears:</a:t>
          </a:r>
          <a:endParaRPr lang="en-US" sz="1500" kern="1200"/>
        </a:p>
      </dsp:txBody>
      <dsp:txXfrm>
        <a:off x="2349513" y="271348"/>
        <a:ext cx="1904258" cy="1142555"/>
      </dsp:txXfrm>
    </dsp:sp>
    <dsp:sp modelId="{DE46929B-DB21-4B82-BB67-1A0D62742487}">
      <dsp:nvSpPr>
        <dsp:cNvPr id="0" name=""/>
        <dsp:cNvSpPr/>
      </dsp:nvSpPr>
      <dsp:spPr>
        <a:xfrm>
          <a:off x="6594209" y="796905"/>
          <a:ext cx="407379" cy="91440"/>
        </a:xfrm>
        <a:custGeom>
          <a:avLst/>
          <a:gdLst/>
          <a:ahLst/>
          <a:cxnLst/>
          <a:rect l="0" t="0" r="0" b="0"/>
          <a:pathLst>
            <a:path>
              <a:moveTo>
                <a:pt x="0" y="45720"/>
              </a:moveTo>
              <a:lnTo>
                <a:pt x="407379" y="45720"/>
              </a:lnTo>
            </a:path>
          </a:pathLst>
        </a:custGeom>
        <a:noFill/>
        <a:ln w="6350" cap="flat" cmpd="sng" algn="ctr">
          <a:solidFill>
            <a:schemeClr val="accent1">
              <a:shade val="90000"/>
              <a:hueOff val="-38861"/>
              <a:satOff val="-14621"/>
              <a:lumOff val="1334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786949" y="840435"/>
        <a:ext cx="21898" cy="4379"/>
      </dsp:txXfrm>
    </dsp:sp>
    <dsp:sp modelId="{C64CCCC3-5847-46B1-84CA-40A9AF58D82E}">
      <dsp:nvSpPr>
        <dsp:cNvPr id="0" name=""/>
        <dsp:cNvSpPr/>
      </dsp:nvSpPr>
      <dsp:spPr>
        <a:xfrm>
          <a:off x="4691750" y="271348"/>
          <a:ext cx="1904258" cy="1142555"/>
        </a:xfrm>
        <a:prstGeom prst="rect">
          <a:avLst/>
        </a:prstGeom>
        <a:solidFill>
          <a:schemeClr val="accent1">
            <a:shade val="50000"/>
            <a:hueOff val="-34835"/>
            <a:satOff val="-14369"/>
            <a:lumOff val="143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310" tIns="97946" rIns="93310" bIns="97946" numCol="1" spcCol="1270" anchor="ctr" anchorCtr="0">
          <a:noAutofit/>
        </a:bodyPr>
        <a:lstStyle/>
        <a:p>
          <a:pPr marL="0" lvl="0" indent="0" algn="ctr" defTabSz="666750">
            <a:lnSpc>
              <a:spcPct val="90000"/>
            </a:lnSpc>
            <a:spcBef>
              <a:spcPct val="0"/>
            </a:spcBef>
            <a:spcAft>
              <a:spcPct val="35000"/>
            </a:spcAft>
            <a:buNone/>
          </a:pPr>
          <a:r>
            <a:rPr lang="en-GB" sz="1500" kern="1200"/>
            <a:t>Fear of failure</a:t>
          </a:r>
          <a:endParaRPr lang="en-US" sz="1500" kern="1200"/>
        </a:p>
      </dsp:txBody>
      <dsp:txXfrm>
        <a:off x="4691750" y="271348"/>
        <a:ext cx="1904258" cy="1142555"/>
      </dsp:txXfrm>
    </dsp:sp>
    <dsp:sp modelId="{B7FF9587-EF5D-4B2D-AC45-2ADFE7588908}">
      <dsp:nvSpPr>
        <dsp:cNvPr id="0" name=""/>
        <dsp:cNvSpPr/>
      </dsp:nvSpPr>
      <dsp:spPr>
        <a:xfrm>
          <a:off x="8936446" y="796905"/>
          <a:ext cx="407379" cy="91440"/>
        </a:xfrm>
        <a:custGeom>
          <a:avLst/>
          <a:gdLst/>
          <a:ahLst/>
          <a:cxnLst/>
          <a:rect l="0" t="0" r="0" b="0"/>
          <a:pathLst>
            <a:path>
              <a:moveTo>
                <a:pt x="0" y="45720"/>
              </a:moveTo>
              <a:lnTo>
                <a:pt x="407379" y="45720"/>
              </a:lnTo>
            </a:path>
          </a:pathLst>
        </a:custGeom>
        <a:noFill/>
        <a:ln w="6350" cap="flat" cmpd="sng" algn="ctr">
          <a:solidFill>
            <a:schemeClr val="accent1">
              <a:shade val="90000"/>
              <a:hueOff val="-58291"/>
              <a:satOff val="-21932"/>
              <a:lumOff val="2002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129187" y="840435"/>
        <a:ext cx="21898" cy="4379"/>
      </dsp:txXfrm>
    </dsp:sp>
    <dsp:sp modelId="{1C75BC34-8D12-4455-B455-DA7C37ED8E11}">
      <dsp:nvSpPr>
        <dsp:cNvPr id="0" name=""/>
        <dsp:cNvSpPr/>
      </dsp:nvSpPr>
      <dsp:spPr>
        <a:xfrm>
          <a:off x="7033988" y="271348"/>
          <a:ext cx="1904258" cy="1142555"/>
        </a:xfrm>
        <a:prstGeom prst="rect">
          <a:avLst/>
        </a:prstGeom>
        <a:solidFill>
          <a:schemeClr val="accent1">
            <a:shade val="50000"/>
            <a:hueOff val="-52252"/>
            <a:satOff val="-21554"/>
            <a:lumOff val="214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310" tIns="97946" rIns="93310" bIns="97946" numCol="1" spcCol="1270" anchor="ctr" anchorCtr="0">
          <a:noAutofit/>
        </a:bodyPr>
        <a:lstStyle/>
        <a:p>
          <a:pPr marL="0" lvl="0" indent="0" algn="ctr" defTabSz="666750">
            <a:lnSpc>
              <a:spcPct val="90000"/>
            </a:lnSpc>
            <a:spcBef>
              <a:spcPct val="0"/>
            </a:spcBef>
            <a:spcAft>
              <a:spcPct val="35000"/>
            </a:spcAft>
            <a:buNone/>
          </a:pPr>
          <a:r>
            <a:rPr lang="en-GB" sz="1500" kern="1200"/>
            <a:t>Fear of rejection</a:t>
          </a:r>
          <a:endParaRPr lang="en-US" sz="1500" kern="1200"/>
        </a:p>
      </dsp:txBody>
      <dsp:txXfrm>
        <a:off x="7033988" y="271348"/>
        <a:ext cx="1904258" cy="1142555"/>
      </dsp:txXfrm>
    </dsp:sp>
    <dsp:sp modelId="{646CE883-C9EB-49A6-AB34-1E047961519A}">
      <dsp:nvSpPr>
        <dsp:cNvPr id="0" name=""/>
        <dsp:cNvSpPr/>
      </dsp:nvSpPr>
      <dsp:spPr>
        <a:xfrm>
          <a:off x="959404" y="1412103"/>
          <a:ext cx="9368951" cy="407379"/>
        </a:xfrm>
        <a:custGeom>
          <a:avLst/>
          <a:gdLst/>
          <a:ahLst/>
          <a:cxnLst/>
          <a:rect l="0" t="0" r="0" b="0"/>
          <a:pathLst>
            <a:path>
              <a:moveTo>
                <a:pt x="9368951" y="0"/>
              </a:moveTo>
              <a:lnTo>
                <a:pt x="9368951" y="220789"/>
              </a:lnTo>
              <a:lnTo>
                <a:pt x="0" y="220789"/>
              </a:lnTo>
              <a:lnTo>
                <a:pt x="0" y="407379"/>
              </a:lnTo>
            </a:path>
          </a:pathLst>
        </a:custGeom>
        <a:noFill/>
        <a:ln w="6350" cap="flat" cmpd="sng" algn="ctr">
          <a:solidFill>
            <a:schemeClr val="accent1">
              <a:shade val="90000"/>
              <a:hueOff val="-77722"/>
              <a:satOff val="-29242"/>
              <a:lumOff val="2669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09400" y="1613602"/>
        <a:ext cx="468959" cy="4379"/>
      </dsp:txXfrm>
    </dsp:sp>
    <dsp:sp modelId="{8D7165B7-ECED-4C2C-B4C8-70F8FD4355BD}">
      <dsp:nvSpPr>
        <dsp:cNvPr id="0" name=""/>
        <dsp:cNvSpPr/>
      </dsp:nvSpPr>
      <dsp:spPr>
        <a:xfrm>
          <a:off x="9376226" y="271348"/>
          <a:ext cx="1904258" cy="1142555"/>
        </a:xfrm>
        <a:prstGeom prst="rect">
          <a:avLst/>
        </a:prstGeom>
        <a:solidFill>
          <a:schemeClr val="accent1">
            <a:shade val="50000"/>
            <a:hueOff val="-69669"/>
            <a:satOff val="-28738"/>
            <a:lumOff val="286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310" tIns="97946" rIns="93310" bIns="97946" numCol="1" spcCol="1270" anchor="ctr" anchorCtr="0">
          <a:noAutofit/>
        </a:bodyPr>
        <a:lstStyle/>
        <a:p>
          <a:pPr marL="0" lvl="0" indent="0" algn="ctr" defTabSz="666750">
            <a:lnSpc>
              <a:spcPct val="90000"/>
            </a:lnSpc>
            <a:spcBef>
              <a:spcPct val="0"/>
            </a:spcBef>
            <a:spcAft>
              <a:spcPct val="35000"/>
            </a:spcAft>
            <a:buNone/>
          </a:pPr>
          <a:r>
            <a:rPr lang="en-GB" sz="1500" kern="1200"/>
            <a:t>Fear of speaking publicly</a:t>
          </a:r>
          <a:endParaRPr lang="en-US" sz="1500" kern="1200"/>
        </a:p>
      </dsp:txBody>
      <dsp:txXfrm>
        <a:off x="9376226" y="271348"/>
        <a:ext cx="1904258" cy="1142555"/>
      </dsp:txXfrm>
    </dsp:sp>
    <dsp:sp modelId="{1314E05E-8D2C-426F-9310-24EE4B36B10E}">
      <dsp:nvSpPr>
        <dsp:cNvPr id="0" name=""/>
        <dsp:cNvSpPr/>
      </dsp:nvSpPr>
      <dsp:spPr>
        <a:xfrm>
          <a:off x="1909733" y="2377440"/>
          <a:ext cx="407379" cy="91440"/>
        </a:xfrm>
        <a:custGeom>
          <a:avLst/>
          <a:gdLst/>
          <a:ahLst/>
          <a:cxnLst/>
          <a:rect l="0" t="0" r="0" b="0"/>
          <a:pathLst>
            <a:path>
              <a:moveTo>
                <a:pt x="0" y="45720"/>
              </a:moveTo>
              <a:lnTo>
                <a:pt x="407379" y="45720"/>
              </a:lnTo>
            </a:path>
          </a:pathLst>
        </a:custGeom>
        <a:noFill/>
        <a:ln w="6350" cap="flat" cmpd="sng" algn="ctr">
          <a:solidFill>
            <a:schemeClr val="accent1">
              <a:shade val="90000"/>
              <a:hueOff val="-97152"/>
              <a:satOff val="-36553"/>
              <a:lumOff val="3337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02473" y="2420970"/>
        <a:ext cx="21898" cy="4379"/>
      </dsp:txXfrm>
    </dsp:sp>
    <dsp:sp modelId="{BC617C7F-453C-4DDB-AEBB-FE8CB907E10B}">
      <dsp:nvSpPr>
        <dsp:cNvPr id="0" name=""/>
        <dsp:cNvSpPr/>
      </dsp:nvSpPr>
      <dsp:spPr>
        <a:xfrm>
          <a:off x="7275" y="1851882"/>
          <a:ext cx="1904258" cy="1142555"/>
        </a:xfrm>
        <a:prstGeom prst="rect">
          <a:avLst/>
        </a:prstGeom>
        <a:solidFill>
          <a:schemeClr val="accent1">
            <a:shade val="50000"/>
            <a:hueOff val="-87086"/>
            <a:satOff val="-35923"/>
            <a:lumOff val="357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310" tIns="97946" rIns="93310" bIns="97946"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accent1">
                  <a:lumMod val="50000"/>
                </a:schemeClr>
              </a:solidFill>
            </a:rPr>
            <a:t>Fear of not fitting in</a:t>
          </a:r>
          <a:endParaRPr lang="en-US" sz="1500" kern="1200" dirty="0">
            <a:solidFill>
              <a:schemeClr val="accent1">
                <a:lumMod val="50000"/>
              </a:schemeClr>
            </a:solidFill>
          </a:endParaRPr>
        </a:p>
      </dsp:txBody>
      <dsp:txXfrm>
        <a:off x="7275" y="1851882"/>
        <a:ext cx="1904258" cy="1142555"/>
      </dsp:txXfrm>
    </dsp:sp>
    <dsp:sp modelId="{7EF73459-3495-4BF7-B235-8999A6171F41}">
      <dsp:nvSpPr>
        <dsp:cNvPr id="0" name=""/>
        <dsp:cNvSpPr/>
      </dsp:nvSpPr>
      <dsp:spPr>
        <a:xfrm>
          <a:off x="4251971" y="2377440"/>
          <a:ext cx="407379" cy="91440"/>
        </a:xfrm>
        <a:custGeom>
          <a:avLst/>
          <a:gdLst/>
          <a:ahLst/>
          <a:cxnLst/>
          <a:rect l="0" t="0" r="0" b="0"/>
          <a:pathLst>
            <a:path>
              <a:moveTo>
                <a:pt x="0" y="45720"/>
              </a:moveTo>
              <a:lnTo>
                <a:pt x="407379" y="45720"/>
              </a:lnTo>
            </a:path>
          </a:pathLst>
        </a:custGeom>
        <a:noFill/>
        <a:ln w="6350" cap="flat" cmpd="sng" algn="ctr">
          <a:solidFill>
            <a:schemeClr val="accent1">
              <a:shade val="90000"/>
              <a:hueOff val="-116583"/>
              <a:satOff val="-43864"/>
              <a:lumOff val="4004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44711" y="2420970"/>
        <a:ext cx="21898" cy="4379"/>
      </dsp:txXfrm>
    </dsp:sp>
    <dsp:sp modelId="{CB8D6787-169F-4DCC-A033-4387AB16671C}">
      <dsp:nvSpPr>
        <dsp:cNvPr id="0" name=""/>
        <dsp:cNvSpPr/>
      </dsp:nvSpPr>
      <dsp:spPr>
        <a:xfrm>
          <a:off x="2349513" y="1851882"/>
          <a:ext cx="1904258" cy="1142555"/>
        </a:xfrm>
        <a:prstGeom prst="rect">
          <a:avLst/>
        </a:prstGeom>
        <a:solidFill>
          <a:schemeClr val="accent1">
            <a:shade val="50000"/>
            <a:hueOff val="-104504"/>
            <a:satOff val="-43107"/>
            <a:lumOff val="429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310" tIns="97946" rIns="93310" bIns="97946"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accent1">
                  <a:lumMod val="50000"/>
                </a:schemeClr>
              </a:solidFill>
            </a:rPr>
            <a:t>Avoiding challenges can reduce confidence over time.</a:t>
          </a:r>
          <a:endParaRPr lang="en-US" sz="1500" kern="1200" dirty="0">
            <a:solidFill>
              <a:schemeClr val="accent1">
                <a:lumMod val="50000"/>
              </a:schemeClr>
            </a:solidFill>
          </a:endParaRPr>
        </a:p>
      </dsp:txBody>
      <dsp:txXfrm>
        <a:off x="2349513" y="1851882"/>
        <a:ext cx="1904258" cy="1142555"/>
      </dsp:txXfrm>
    </dsp:sp>
    <dsp:sp modelId="{D2464E56-7645-463F-93B5-93054512C4C2}">
      <dsp:nvSpPr>
        <dsp:cNvPr id="0" name=""/>
        <dsp:cNvSpPr/>
      </dsp:nvSpPr>
      <dsp:spPr>
        <a:xfrm>
          <a:off x="6594209" y="2377440"/>
          <a:ext cx="407379" cy="91440"/>
        </a:xfrm>
        <a:custGeom>
          <a:avLst/>
          <a:gdLst/>
          <a:ahLst/>
          <a:cxnLst/>
          <a:rect l="0" t="0" r="0" b="0"/>
          <a:pathLst>
            <a:path>
              <a:moveTo>
                <a:pt x="0" y="45720"/>
              </a:moveTo>
              <a:lnTo>
                <a:pt x="407379" y="45720"/>
              </a:lnTo>
            </a:path>
          </a:pathLst>
        </a:custGeom>
        <a:noFill/>
        <a:ln w="6350" cap="flat" cmpd="sng" algn="ctr">
          <a:solidFill>
            <a:schemeClr val="accent1">
              <a:shade val="90000"/>
              <a:hueOff val="-116583"/>
              <a:satOff val="-43864"/>
              <a:lumOff val="4004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786949" y="2420970"/>
        <a:ext cx="21898" cy="4379"/>
      </dsp:txXfrm>
    </dsp:sp>
    <dsp:sp modelId="{BB2F0BFE-69AC-4788-8D7D-BD09342558BE}">
      <dsp:nvSpPr>
        <dsp:cNvPr id="0" name=""/>
        <dsp:cNvSpPr/>
      </dsp:nvSpPr>
      <dsp:spPr>
        <a:xfrm>
          <a:off x="4691750" y="1851882"/>
          <a:ext cx="1904258" cy="1142555"/>
        </a:xfrm>
        <a:prstGeom prst="rect">
          <a:avLst/>
        </a:prstGeom>
        <a:solidFill>
          <a:schemeClr val="accent1">
            <a:shade val="50000"/>
            <a:hueOff val="-121921"/>
            <a:satOff val="-50292"/>
            <a:lumOff val="500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310" tIns="97946" rIns="93310" bIns="97946"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accent1">
                  <a:lumMod val="50000"/>
                </a:schemeClr>
              </a:solidFill>
            </a:rPr>
            <a:t>Confidence grows when students face fears gradually</a:t>
          </a:r>
          <a:r>
            <a:rPr lang="en-GB" sz="1500" kern="1200" dirty="0"/>
            <a:t>.</a:t>
          </a:r>
          <a:endParaRPr lang="en-US" sz="1500" kern="1200" dirty="0"/>
        </a:p>
      </dsp:txBody>
      <dsp:txXfrm>
        <a:off x="4691750" y="1851882"/>
        <a:ext cx="1904258" cy="1142555"/>
      </dsp:txXfrm>
    </dsp:sp>
    <dsp:sp modelId="{956AD866-1C01-4504-B4EC-49DD13837537}">
      <dsp:nvSpPr>
        <dsp:cNvPr id="0" name=""/>
        <dsp:cNvSpPr/>
      </dsp:nvSpPr>
      <dsp:spPr>
        <a:xfrm>
          <a:off x="8936446" y="2377440"/>
          <a:ext cx="407379" cy="91440"/>
        </a:xfrm>
        <a:custGeom>
          <a:avLst/>
          <a:gdLst/>
          <a:ahLst/>
          <a:cxnLst/>
          <a:rect l="0" t="0" r="0" b="0"/>
          <a:pathLst>
            <a:path>
              <a:moveTo>
                <a:pt x="0" y="45720"/>
              </a:moveTo>
              <a:lnTo>
                <a:pt x="407379" y="45720"/>
              </a:lnTo>
            </a:path>
          </a:pathLst>
        </a:custGeom>
        <a:noFill/>
        <a:ln w="6350" cap="flat" cmpd="sng" algn="ctr">
          <a:solidFill>
            <a:schemeClr val="accent1">
              <a:shade val="90000"/>
              <a:hueOff val="-97152"/>
              <a:satOff val="-36553"/>
              <a:lumOff val="3337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129187" y="2420970"/>
        <a:ext cx="21898" cy="4379"/>
      </dsp:txXfrm>
    </dsp:sp>
    <dsp:sp modelId="{B524FCA3-DF64-467E-BD3B-CFD5EB9AEBAB}">
      <dsp:nvSpPr>
        <dsp:cNvPr id="0" name=""/>
        <dsp:cNvSpPr/>
      </dsp:nvSpPr>
      <dsp:spPr>
        <a:xfrm>
          <a:off x="7033988" y="1851882"/>
          <a:ext cx="1904258" cy="1142555"/>
        </a:xfrm>
        <a:prstGeom prst="rect">
          <a:avLst/>
        </a:prstGeom>
        <a:solidFill>
          <a:schemeClr val="accent1">
            <a:shade val="50000"/>
            <a:hueOff val="-104504"/>
            <a:satOff val="-43107"/>
            <a:lumOff val="429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310" tIns="97946" rIns="93310" bIns="97946"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accent1">
                  <a:lumMod val="50000"/>
                </a:schemeClr>
              </a:solidFill>
            </a:rPr>
            <a:t>Example:</a:t>
          </a:r>
          <a:endParaRPr lang="en-US" sz="1500" kern="1200" dirty="0">
            <a:solidFill>
              <a:schemeClr val="accent1">
                <a:lumMod val="50000"/>
              </a:schemeClr>
            </a:solidFill>
          </a:endParaRPr>
        </a:p>
      </dsp:txBody>
      <dsp:txXfrm>
        <a:off x="7033988" y="1851882"/>
        <a:ext cx="1904258" cy="1142555"/>
      </dsp:txXfrm>
    </dsp:sp>
    <dsp:sp modelId="{A15A9E62-7312-4164-9701-83F22F9D554C}">
      <dsp:nvSpPr>
        <dsp:cNvPr id="0" name=""/>
        <dsp:cNvSpPr/>
      </dsp:nvSpPr>
      <dsp:spPr>
        <a:xfrm>
          <a:off x="959404" y="2992637"/>
          <a:ext cx="9368951" cy="407379"/>
        </a:xfrm>
        <a:custGeom>
          <a:avLst/>
          <a:gdLst/>
          <a:ahLst/>
          <a:cxnLst/>
          <a:rect l="0" t="0" r="0" b="0"/>
          <a:pathLst>
            <a:path>
              <a:moveTo>
                <a:pt x="9368951" y="0"/>
              </a:moveTo>
              <a:lnTo>
                <a:pt x="9368951" y="220789"/>
              </a:lnTo>
              <a:lnTo>
                <a:pt x="0" y="220789"/>
              </a:lnTo>
              <a:lnTo>
                <a:pt x="0" y="407379"/>
              </a:lnTo>
            </a:path>
          </a:pathLst>
        </a:custGeom>
        <a:noFill/>
        <a:ln w="6350" cap="flat" cmpd="sng" algn="ctr">
          <a:solidFill>
            <a:schemeClr val="accent1">
              <a:shade val="90000"/>
              <a:hueOff val="-77722"/>
              <a:satOff val="-29242"/>
              <a:lumOff val="2669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09400" y="3194137"/>
        <a:ext cx="468959" cy="4379"/>
      </dsp:txXfrm>
    </dsp:sp>
    <dsp:sp modelId="{A0DE73F1-C9E7-40EA-8A5A-F40EF8FFD515}">
      <dsp:nvSpPr>
        <dsp:cNvPr id="0" name=""/>
        <dsp:cNvSpPr/>
      </dsp:nvSpPr>
      <dsp:spPr>
        <a:xfrm>
          <a:off x="9376226" y="1851882"/>
          <a:ext cx="1904258" cy="1142555"/>
        </a:xfrm>
        <a:prstGeom prst="rect">
          <a:avLst/>
        </a:prstGeom>
        <a:solidFill>
          <a:schemeClr val="accent1">
            <a:shade val="50000"/>
            <a:hueOff val="-87086"/>
            <a:satOff val="-35923"/>
            <a:lumOff val="357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310" tIns="97946" rIns="93310" bIns="97946"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accent1">
                  <a:lumMod val="50000"/>
                </a:schemeClr>
              </a:solidFill>
            </a:rPr>
            <a:t>A student afraid of speaking in class might:</a:t>
          </a:r>
          <a:endParaRPr lang="en-US" sz="1500" kern="1200" dirty="0">
            <a:solidFill>
              <a:schemeClr val="accent1">
                <a:lumMod val="50000"/>
              </a:schemeClr>
            </a:solidFill>
          </a:endParaRPr>
        </a:p>
      </dsp:txBody>
      <dsp:txXfrm>
        <a:off x="9376226" y="1851882"/>
        <a:ext cx="1904258" cy="1142555"/>
      </dsp:txXfrm>
    </dsp:sp>
    <dsp:sp modelId="{2A7FDF04-2C9F-4438-8382-8D5FAB9D165F}">
      <dsp:nvSpPr>
        <dsp:cNvPr id="0" name=""/>
        <dsp:cNvSpPr/>
      </dsp:nvSpPr>
      <dsp:spPr>
        <a:xfrm>
          <a:off x="1909733" y="3957974"/>
          <a:ext cx="407379" cy="91440"/>
        </a:xfrm>
        <a:custGeom>
          <a:avLst/>
          <a:gdLst/>
          <a:ahLst/>
          <a:cxnLst/>
          <a:rect l="0" t="0" r="0" b="0"/>
          <a:pathLst>
            <a:path>
              <a:moveTo>
                <a:pt x="0" y="45720"/>
              </a:moveTo>
              <a:lnTo>
                <a:pt x="407379" y="45720"/>
              </a:lnTo>
            </a:path>
          </a:pathLst>
        </a:custGeom>
        <a:noFill/>
        <a:ln w="6350" cap="flat" cmpd="sng" algn="ctr">
          <a:solidFill>
            <a:schemeClr val="accent1">
              <a:shade val="90000"/>
              <a:hueOff val="-58291"/>
              <a:satOff val="-21932"/>
              <a:lumOff val="2002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02473" y="4001504"/>
        <a:ext cx="21898" cy="4379"/>
      </dsp:txXfrm>
    </dsp:sp>
    <dsp:sp modelId="{C2E0353A-6E0C-4396-B324-4306B9811896}">
      <dsp:nvSpPr>
        <dsp:cNvPr id="0" name=""/>
        <dsp:cNvSpPr/>
      </dsp:nvSpPr>
      <dsp:spPr>
        <a:xfrm>
          <a:off x="7275" y="3432416"/>
          <a:ext cx="1904258" cy="1142555"/>
        </a:xfrm>
        <a:prstGeom prst="rect">
          <a:avLst/>
        </a:prstGeom>
        <a:solidFill>
          <a:schemeClr val="accent1">
            <a:shade val="50000"/>
            <a:hueOff val="-69669"/>
            <a:satOff val="-28738"/>
            <a:lumOff val="286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310" tIns="97946" rIns="93310" bIns="97946" numCol="1" spcCol="1270" anchor="ctr" anchorCtr="0">
          <a:noAutofit/>
        </a:bodyPr>
        <a:lstStyle/>
        <a:p>
          <a:pPr marL="0" lvl="0" indent="0" algn="ctr" defTabSz="666750">
            <a:lnSpc>
              <a:spcPct val="90000"/>
            </a:lnSpc>
            <a:spcBef>
              <a:spcPct val="0"/>
            </a:spcBef>
            <a:spcAft>
              <a:spcPct val="35000"/>
            </a:spcAft>
            <a:buNone/>
          </a:pPr>
          <a:r>
            <a:rPr lang="en-GB" sz="1500" kern="1200"/>
            <a:t>Ask one question</a:t>
          </a:r>
          <a:endParaRPr lang="en-US" sz="1500" kern="1200"/>
        </a:p>
      </dsp:txBody>
      <dsp:txXfrm>
        <a:off x="7275" y="3432416"/>
        <a:ext cx="1904258" cy="1142555"/>
      </dsp:txXfrm>
    </dsp:sp>
    <dsp:sp modelId="{0F6AB572-E98E-432F-816B-F0A4C95D4B5B}">
      <dsp:nvSpPr>
        <dsp:cNvPr id="0" name=""/>
        <dsp:cNvSpPr/>
      </dsp:nvSpPr>
      <dsp:spPr>
        <a:xfrm>
          <a:off x="4251971" y="3957974"/>
          <a:ext cx="407379" cy="91440"/>
        </a:xfrm>
        <a:custGeom>
          <a:avLst/>
          <a:gdLst/>
          <a:ahLst/>
          <a:cxnLst/>
          <a:rect l="0" t="0" r="0" b="0"/>
          <a:pathLst>
            <a:path>
              <a:moveTo>
                <a:pt x="0" y="45720"/>
              </a:moveTo>
              <a:lnTo>
                <a:pt x="407379" y="45720"/>
              </a:lnTo>
            </a:path>
          </a:pathLst>
        </a:custGeom>
        <a:noFill/>
        <a:ln w="6350" cap="flat" cmpd="sng" algn="ctr">
          <a:solidFill>
            <a:schemeClr val="accent1">
              <a:shade val="90000"/>
              <a:hueOff val="-38861"/>
              <a:satOff val="-14621"/>
              <a:lumOff val="1334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44711" y="4001504"/>
        <a:ext cx="21898" cy="4379"/>
      </dsp:txXfrm>
    </dsp:sp>
    <dsp:sp modelId="{317709D1-3BE7-40B2-9050-1E464B8C884C}">
      <dsp:nvSpPr>
        <dsp:cNvPr id="0" name=""/>
        <dsp:cNvSpPr/>
      </dsp:nvSpPr>
      <dsp:spPr>
        <a:xfrm>
          <a:off x="2349513" y="3432416"/>
          <a:ext cx="1904258" cy="1142555"/>
        </a:xfrm>
        <a:prstGeom prst="rect">
          <a:avLst/>
        </a:prstGeom>
        <a:solidFill>
          <a:schemeClr val="accent1">
            <a:shade val="50000"/>
            <a:hueOff val="-52252"/>
            <a:satOff val="-21554"/>
            <a:lumOff val="214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310" tIns="97946" rIns="93310" bIns="97946" numCol="1" spcCol="1270" anchor="ctr" anchorCtr="0">
          <a:noAutofit/>
        </a:bodyPr>
        <a:lstStyle/>
        <a:p>
          <a:pPr marL="0" lvl="0" indent="0" algn="ctr" defTabSz="666750">
            <a:lnSpc>
              <a:spcPct val="90000"/>
            </a:lnSpc>
            <a:spcBef>
              <a:spcPct val="0"/>
            </a:spcBef>
            <a:spcAft>
              <a:spcPct val="35000"/>
            </a:spcAft>
            <a:buNone/>
          </a:pPr>
          <a:r>
            <a:rPr lang="en-GB" sz="1500" kern="1200"/>
            <a:t>Contribute one comment</a:t>
          </a:r>
          <a:endParaRPr lang="en-US" sz="1500" kern="1200"/>
        </a:p>
      </dsp:txBody>
      <dsp:txXfrm>
        <a:off x="2349513" y="3432416"/>
        <a:ext cx="1904258" cy="1142555"/>
      </dsp:txXfrm>
    </dsp:sp>
    <dsp:sp modelId="{68C36B2A-0A48-49E1-B633-0D42579F6523}">
      <dsp:nvSpPr>
        <dsp:cNvPr id="0" name=""/>
        <dsp:cNvSpPr/>
      </dsp:nvSpPr>
      <dsp:spPr>
        <a:xfrm>
          <a:off x="6594209" y="3957974"/>
          <a:ext cx="407379" cy="91440"/>
        </a:xfrm>
        <a:custGeom>
          <a:avLst/>
          <a:gdLst/>
          <a:ahLst/>
          <a:cxnLst/>
          <a:rect l="0" t="0" r="0" b="0"/>
          <a:pathLst>
            <a:path>
              <a:moveTo>
                <a:pt x="0" y="45720"/>
              </a:moveTo>
              <a:lnTo>
                <a:pt x="407379" y="45720"/>
              </a:lnTo>
            </a:path>
          </a:pathLst>
        </a:custGeom>
        <a:noFill/>
        <a:ln w="6350" cap="flat" cmpd="sng" algn="ctr">
          <a:solidFill>
            <a:schemeClr val="accent1">
              <a:shade val="90000"/>
              <a:hueOff val="-19430"/>
              <a:satOff val="-7311"/>
              <a:lumOff val="667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786949" y="4001504"/>
        <a:ext cx="21898" cy="4379"/>
      </dsp:txXfrm>
    </dsp:sp>
    <dsp:sp modelId="{DC2B635F-E3F0-48BE-BE49-AFC0DDD2B5E5}">
      <dsp:nvSpPr>
        <dsp:cNvPr id="0" name=""/>
        <dsp:cNvSpPr/>
      </dsp:nvSpPr>
      <dsp:spPr>
        <a:xfrm>
          <a:off x="4691750" y="3432416"/>
          <a:ext cx="1904258" cy="1142555"/>
        </a:xfrm>
        <a:prstGeom prst="rect">
          <a:avLst/>
        </a:prstGeom>
        <a:solidFill>
          <a:schemeClr val="accent1">
            <a:shade val="50000"/>
            <a:hueOff val="-34835"/>
            <a:satOff val="-14369"/>
            <a:lumOff val="143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310" tIns="97946" rIns="93310" bIns="97946" numCol="1" spcCol="1270" anchor="ctr" anchorCtr="0">
          <a:noAutofit/>
        </a:bodyPr>
        <a:lstStyle/>
        <a:p>
          <a:pPr marL="0" lvl="0" indent="0" algn="ctr" defTabSz="666750">
            <a:lnSpc>
              <a:spcPct val="90000"/>
            </a:lnSpc>
            <a:spcBef>
              <a:spcPct val="0"/>
            </a:spcBef>
            <a:spcAft>
              <a:spcPct val="35000"/>
            </a:spcAft>
            <a:buNone/>
          </a:pPr>
          <a:r>
            <a:rPr lang="en-GB" sz="1500" kern="1200"/>
            <a:t>Participate more regularly over time</a:t>
          </a:r>
          <a:endParaRPr lang="en-US" sz="1500" kern="1200"/>
        </a:p>
      </dsp:txBody>
      <dsp:txXfrm>
        <a:off x="4691750" y="3432416"/>
        <a:ext cx="1904258" cy="1142555"/>
      </dsp:txXfrm>
    </dsp:sp>
    <dsp:sp modelId="{29E8207B-BAFD-47E4-843B-BC91B95FFD0C}">
      <dsp:nvSpPr>
        <dsp:cNvPr id="0" name=""/>
        <dsp:cNvSpPr/>
      </dsp:nvSpPr>
      <dsp:spPr>
        <a:xfrm>
          <a:off x="7033988" y="3432416"/>
          <a:ext cx="1904258" cy="1142555"/>
        </a:xfrm>
        <a:prstGeom prst="rect">
          <a:avLst/>
        </a:prstGeom>
        <a:solidFill>
          <a:schemeClr val="accent1">
            <a:shade val="50000"/>
            <a:hueOff val="-17417"/>
            <a:satOff val="-7185"/>
            <a:lumOff val="71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310" tIns="97946" rIns="93310" bIns="97946" numCol="1" spcCol="1270" anchor="ctr" anchorCtr="0">
          <a:noAutofit/>
        </a:bodyPr>
        <a:lstStyle/>
        <a:p>
          <a:pPr marL="0" lvl="0" indent="0" algn="ctr" defTabSz="666750">
            <a:lnSpc>
              <a:spcPct val="90000"/>
            </a:lnSpc>
            <a:spcBef>
              <a:spcPct val="0"/>
            </a:spcBef>
            <a:spcAft>
              <a:spcPct val="35000"/>
            </a:spcAft>
            <a:buNone/>
          </a:pPr>
          <a:r>
            <a:rPr lang="en-GB" sz="1500" kern="1200"/>
            <a:t>Small actions create long-term growth.</a:t>
          </a:r>
          <a:endParaRPr lang="en-US" sz="1500" kern="1200"/>
        </a:p>
      </dsp:txBody>
      <dsp:txXfrm>
        <a:off x="7033988" y="3432416"/>
        <a:ext cx="1904258" cy="114255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0D5A43-9805-4C26-8FEB-3AD59967153B}">
      <dsp:nvSpPr>
        <dsp:cNvPr id="0" name=""/>
        <dsp:cNvSpPr/>
      </dsp:nvSpPr>
      <dsp:spPr>
        <a:xfrm>
          <a:off x="521791" y="1952"/>
          <a:ext cx="2456767" cy="14740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One of the biggest confidence killers is constant comparison.</a:t>
          </a:r>
          <a:endParaRPr lang="en-US" sz="1600" kern="1200"/>
        </a:p>
      </dsp:txBody>
      <dsp:txXfrm>
        <a:off x="521791" y="1952"/>
        <a:ext cx="2456767" cy="1474060"/>
      </dsp:txXfrm>
    </dsp:sp>
    <dsp:sp modelId="{BD0877AE-8FC8-426E-AAD2-999683C60919}">
      <dsp:nvSpPr>
        <dsp:cNvPr id="0" name=""/>
        <dsp:cNvSpPr/>
      </dsp:nvSpPr>
      <dsp:spPr>
        <a:xfrm>
          <a:off x="3224236" y="1952"/>
          <a:ext cx="2456767" cy="1474060"/>
        </a:xfrm>
        <a:prstGeom prst="rect">
          <a:avLst/>
        </a:prstGeom>
        <a:solidFill>
          <a:schemeClr val="accent2">
            <a:hueOff val="-619222"/>
            <a:satOff val="-577"/>
            <a:lumOff val="9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At university, students meet talented and ambitious people. Social media can also create unrealistic expectations.</a:t>
          </a:r>
          <a:endParaRPr lang="en-US" sz="1600" kern="1200"/>
        </a:p>
      </dsp:txBody>
      <dsp:txXfrm>
        <a:off x="3224236" y="1952"/>
        <a:ext cx="2456767" cy="1474060"/>
      </dsp:txXfrm>
    </dsp:sp>
    <dsp:sp modelId="{4042EAD8-EC7A-4D44-8B1C-A9860FC5F693}">
      <dsp:nvSpPr>
        <dsp:cNvPr id="0" name=""/>
        <dsp:cNvSpPr/>
      </dsp:nvSpPr>
      <dsp:spPr>
        <a:xfrm>
          <a:off x="5926680" y="1952"/>
          <a:ext cx="2456767" cy="1474060"/>
        </a:xfrm>
        <a:prstGeom prst="rect">
          <a:avLst/>
        </a:prstGeom>
        <a:solidFill>
          <a:schemeClr val="accent2">
            <a:hueOff val="-1238444"/>
            <a:satOff val="-1155"/>
            <a:lumOff val="18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However:</a:t>
          </a:r>
          <a:endParaRPr lang="en-US" sz="1600" kern="1200"/>
        </a:p>
      </dsp:txBody>
      <dsp:txXfrm>
        <a:off x="5926680" y="1952"/>
        <a:ext cx="2456767" cy="1474060"/>
      </dsp:txXfrm>
    </dsp:sp>
    <dsp:sp modelId="{CF9E4D0A-491C-464B-950E-7BBC1A147060}">
      <dsp:nvSpPr>
        <dsp:cNvPr id="0" name=""/>
        <dsp:cNvSpPr/>
      </dsp:nvSpPr>
      <dsp:spPr>
        <a:xfrm>
          <a:off x="521791" y="1721689"/>
          <a:ext cx="2456767" cy="1474060"/>
        </a:xfrm>
        <a:prstGeom prst="rect">
          <a:avLst/>
        </a:prstGeom>
        <a:solidFill>
          <a:schemeClr val="accent2">
            <a:hueOff val="-1857666"/>
            <a:satOff val="-1732"/>
            <a:lumOff val="274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Everyone progresses at different speeds</a:t>
          </a:r>
          <a:endParaRPr lang="en-US" sz="1600" kern="1200"/>
        </a:p>
      </dsp:txBody>
      <dsp:txXfrm>
        <a:off x="521791" y="1721689"/>
        <a:ext cx="2456767" cy="1474060"/>
      </dsp:txXfrm>
    </dsp:sp>
    <dsp:sp modelId="{7734EB97-0ED5-44E3-B4E3-125D465B7E00}">
      <dsp:nvSpPr>
        <dsp:cNvPr id="0" name=""/>
        <dsp:cNvSpPr/>
      </dsp:nvSpPr>
      <dsp:spPr>
        <a:xfrm>
          <a:off x="3224236" y="1721689"/>
          <a:ext cx="2456767" cy="1474060"/>
        </a:xfrm>
        <a:prstGeom prst="rect">
          <a:avLst/>
        </a:prstGeom>
        <a:solidFill>
          <a:schemeClr val="accent2">
            <a:hueOff val="-2476888"/>
            <a:satOff val="-2309"/>
            <a:lumOff val="36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People rarely show their struggles publicly</a:t>
          </a:r>
          <a:endParaRPr lang="en-US" sz="1600" kern="1200"/>
        </a:p>
      </dsp:txBody>
      <dsp:txXfrm>
        <a:off x="3224236" y="1721689"/>
        <a:ext cx="2456767" cy="1474060"/>
      </dsp:txXfrm>
    </dsp:sp>
    <dsp:sp modelId="{69DD2A69-099A-4583-AD90-D43C0421B0C9}">
      <dsp:nvSpPr>
        <dsp:cNvPr id="0" name=""/>
        <dsp:cNvSpPr/>
      </dsp:nvSpPr>
      <dsp:spPr>
        <a:xfrm>
          <a:off x="5926680" y="1721689"/>
          <a:ext cx="2456767" cy="1474060"/>
        </a:xfrm>
        <a:prstGeom prst="rect">
          <a:avLst/>
        </a:prstGeom>
        <a:solidFill>
          <a:schemeClr val="accent2">
            <a:hueOff val="-3096109"/>
            <a:satOff val="-2887"/>
            <a:lumOff val="45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Success is not a competition</a:t>
          </a:r>
          <a:endParaRPr lang="en-US" sz="1600" kern="1200"/>
        </a:p>
      </dsp:txBody>
      <dsp:txXfrm>
        <a:off x="5926680" y="1721689"/>
        <a:ext cx="2456767" cy="1474060"/>
      </dsp:txXfrm>
    </dsp:sp>
    <dsp:sp modelId="{B7A0AB43-4DD2-4F50-B728-AA4C0D0F3DE6}">
      <dsp:nvSpPr>
        <dsp:cNvPr id="0" name=""/>
        <dsp:cNvSpPr/>
      </dsp:nvSpPr>
      <dsp:spPr>
        <a:xfrm>
          <a:off x="3224236" y="3441427"/>
          <a:ext cx="2456767" cy="1474060"/>
        </a:xfrm>
        <a:prstGeom prst="rect">
          <a:avLst/>
        </a:prstGeom>
        <a:solidFill>
          <a:schemeClr val="accent2">
            <a:hueOff val="-3715331"/>
            <a:satOff val="-3464"/>
            <a:lumOff val="5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goal should be personal improvement rather than comparison with others.</a:t>
          </a:r>
          <a:endParaRPr lang="en-US" sz="1600" kern="1200"/>
        </a:p>
      </dsp:txBody>
      <dsp:txXfrm>
        <a:off x="3224236" y="3441427"/>
        <a:ext cx="2456767" cy="147406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CFDECF-FF0C-4BD2-A266-A27263B4D886}">
      <dsp:nvSpPr>
        <dsp:cNvPr id="0" name=""/>
        <dsp:cNvSpPr/>
      </dsp:nvSpPr>
      <dsp:spPr>
        <a:xfrm>
          <a:off x="282748" y="907"/>
          <a:ext cx="1937112" cy="116226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 growth mindset is the belief that abilities improve through effort and learning.</a:t>
          </a:r>
          <a:endParaRPr lang="en-US" sz="1400" kern="1200"/>
        </a:p>
      </dsp:txBody>
      <dsp:txXfrm>
        <a:off x="282748" y="907"/>
        <a:ext cx="1937112" cy="1162267"/>
      </dsp:txXfrm>
    </dsp:sp>
    <dsp:sp modelId="{2D65091D-1597-40C5-8838-236C19E0C366}">
      <dsp:nvSpPr>
        <dsp:cNvPr id="0" name=""/>
        <dsp:cNvSpPr/>
      </dsp:nvSpPr>
      <dsp:spPr>
        <a:xfrm>
          <a:off x="2413572" y="907"/>
          <a:ext cx="1937112" cy="116226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Students with a growth mindset:</a:t>
          </a:r>
          <a:endParaRPr lang="en-US" sz="1400" kern="1200"/>
        </a:p>
      </dsp:txBody>
      <dsp:txXfrm>
        <a:off x="2413572" y="907"/>
        <a:ext cx="1937112" cy="1162267"/>
      </dsp:txXfrm>
    </dsp:sp>
    <dsp:sp modelId="{C2823BAB-13A4-4BDB-B3F9-D9683BDB6C41}">
      <dsp:nvSpPr>
        <dsp:cNvPr id="0" name=""/>
        <dsp:cNvSpPr/>
      </dsp:nvSpPr>
      <dsp:spPr>
        <a:xfrm>
          <a:off x="4544395" y="907"/>
          <a:ext cx="1937112" cy="116226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View challenges as opportunities</a:t>
          </a:r>
          <a:endParaRPr lang="en-US" sz="1400" kern="1200"/>
        </a:p>
      </dsp:txBody>
      <dsp:txXfrm>
        <a:off x="4544395" y="907"/>
        <a:ext cx="1937112" cy="1162267"/>
      </dsp:txXfrm>
    </dsp:sp>
    <dsp:sp modelId="{EC92E60A-1650-4919-B241-E766245B8BBA}">
      <dsp:nvSpPr>
        <dsp:cNvPr id="0" name=""/>
        <dsp:cNvSpPr/>
      </dsp:nvSpPr>
      <dsp:spPr>
        <a:xfrm>
          <a:off x="6675218" y="907"/>
          <a:ext cx="1937112" cy="116226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Accept feedback positively</a:t>
          </a:r>
          <a:endParaRPr lang="en-US" sz="1400" kern="1200"/>
        </a:p>
      </dsp:txBody>
      <dsp:txXfrm>
        <a:off x="6675218" y="907"/>
        <a:ext cx="1937112" cy="1162267"/>
      </dsp:txXfrm>
    </dsp:sp>
    <dsp:sp modelId="{B8518BCF-7624-4892-A276-F091652F8A3F}">
      <dsp:nvSpPr>
        <dsp:cNvPr id="0" name=""/>
        <dsp:cNvSpPr/>
      </dsp:nvSpPr>
      <dsp:spPr>
        <a:xfrm>
          <a:off x="282748" y="1356886"/>
          <a:ext cx="1937112" cy="1162267"/>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Continue improving after setbacks</a:t>
          </a:r>
          <a:endParaRPr lang="en-US" sz="1400" kern="1200"/>
        </a:p>
      </dsp:txBody>
      <dsp:txXfrm>
        <a:off x="282748" y="1356886"/>
        <a:ext cx="1937112" cy="1162267"/>
      </dsp:txXfrm>
    </dsp:sp>
    <dsp:sp modelId="{50B3785C-9E5B-4C45-94FF-48CD5053516F}">
      <dsp:nvSpPr>
        <dsp:cNvPr id="0" name=""/>
        <dsp:cNvSpPr/>
      </dsp:nvSpPr>
      <dsp:spPr>
        <a:xfrm>
          <a:off x="2413572" y="1356886"/>
          <a:ext cx="1937112" cy="116226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Students with a fixed mindset may believe:</a:t>
          </a:r>
          <a:endParaRPr lang="en-US" sz="1400" kern="1200"/>
        </a:p>
      </dsp:txBody>
      <dsp:txXfrm>
        <a:off x="2413572" y="1356886"/>
        <a:ext cx="1937112" cy="1162267"/>
      </dsp:txXfrm>
    </dsp:sp>
    <dsp:sp modelId="{CA70B3F7-6A60-46BA-80ED-D0A90EF45CA6}">
      <dsp:nvSpPr>
        <dsp:cNvPr id="0" name=""/>
        <dsp:cNvSpPr/>
      </dsp:nvSpPr>
      <dsp:spPr>
        <a:xfrm>
          <a:off x="4544395" y="1356886"/>
          <a:ext cx="1937112" cy="116226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Intelligence cannot change</a:t>
          </a:r>
          <a:endParaRPr lang="en-US" sz="1400" kern="1200"/>
        </a:p>
      </dsp:txBody>
      <dsp:txXfrm>
        <a:off x="4544395" y="1356886"/>
        <a:ext cx="1937112" cy="1162267"/>
      </dsp:txXfrm>
    </dsp:sp>
    <dsp:sp modelId="{DC3C5E59-C0E4-4C49-83E2-2F08303A45E2}">
      <dsp:nvSpPr>
        <dsp:cNvPr id="0" name=""/>
        <dsp:cNvSpPr/>
      </dsp:nvSpPr>
      <dsp:spPr>
        <a:xfrm>
          <a:off x="6675218" y="1356886"/>
          <a:ext cx="1937112" cy="116226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Failure defines ability</a:t>
          </a:r>
          <a:endParaRPr lang="en-US" sz="1400" kern="1200"/>
        </a:p>
      </dsp:txBody>
      <dsp:txXfrm>
        <a:off x="6675218" y="1356886"/>
        <a:ext cx="1937112" cy="1162267"/>
      </dsp:txXfrm>
    </dsp:sp>
    <dsp:sp modelId="{2526A14B-FD3F-4E52-99D0-23D99FC76176}">
      <dsp:nvSpPr>
        <dsp:cNvPr id="0" name=""/>
        <dsp:cNvSpPr/>
      </dsp:nvSpPr>
      <dsp:spPr>
        <a:xfrm>
          <a:off x="3478983" y="2712864"/>
          <a:ext cx="1937112" cy="116226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Confidence becomes stronger when students believe improvement is possible.</a:t>
          </a:r>
          <a:endParaRPr lang="en-US" sz="1400" kern="1200"/>
        </a:p>
      </dsp:txBody>
      <dsp:txXfrm>
        <a:off x="3478983" y="2712864"/>
        <a:ext cx="1937112" cy="116226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A7EDFD-9B26-4406-B45A-4493BC800C74}">
      <dsp:nvSpPr>
        <dsp:cNvPr id="0" name=""/>
        <dsp:cNvSpPr/>
      </dsp:nvSpPr>
      <dsp:spPr>
        <a:xfrm>
          <a:off x="1906658" y="627257"/>
          <a:ext cx="407935" cy="91440"/>
        </a:xfrm>
        <a:custGeom>
          <a:avLst/>
          <a:gdLst/>
          <a:ahLst/>
          <a:cxnLst/>
          <a:rect l="0" t="0" r="0" b="0"/>
          <a:pathLst>
            <a:path>
              <a:moveTo>
                <a:pt x="0" y="45720"/>
              </a:moveTo>
              <a:lnTo>
                <a:pt x="407935" y="45720"/>
              </a:lnTo>
            </a:path>
          </a:pathLst>
        </a:custGeom>
        <a:noFill/>
        <a:ln w="6350" cap="flat" cmpd="sng" algn="ctr">
          <a:solidFill>
            <a:schemeClr val="accent1">
              <a:shade val="90000"/>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99662" y="670784"/>
        <a:ext cx="21926" cy="4385"/>
      </dsp:txXfrm>
    </dsp:sp>
    <dsp:sp modelId="{5FE1ACA8-2F27-4ED3-B87C-1D6523F1AF27}">
      <dsp:nvSpPr>
        <dsp:cNvPr id="0" name=""/>
        <dsp:cNvSpPr/>
      </dsp:nvSpPr>
      <dsp:spPr>
        <a:xfrm>
          <a:off x="1780" y="100973"/>
          <a:ext cx="1906678" cy="1144006"/>
        </a:xfrm>
        <a:prstGeom prst="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429" tIns="98070" rIns="93429" bIns="98070" numCol="1" spcCol="1270" anchor="ctr" anchorCtr="0">
          <a:noAutofit/>
        </a:bodyPr>
        <a:lstStyle/>
        <a:p>
          <a:pPr marL="0" lvl="0" indent="0" algn="ctr" defTabSz="622300">
            <a:lnSpc>
              <a:spcPct val="90000"/>
            </a:lnSpc>
            <a:spcBef>
              <a:spcPct val="0"/>
            </a:spcBef>
            <a:spcAft>
              <a:spcPct val="35000"/>
            </a:spcAft>
            <a:buNone/>
          </a:pPr>
          <a:r>
            <a:rPr lang="en-GB" sz="1400" kern="1200"/>
            <a:t>Resilience is the ability to recover from difficulties.</a:t>
          </a:r>
          <a:endParaRPr lang="en-US" sz="1400" kern="1200"/>
        </a:p>
      </dsp:txBody>
      <dsp:txXfrm>
        <a:off x="1780" y="100973"/>
        <a:ext cx="1906678" cy="1144006"/>
      </dsp:txXfrm>
    </dsp:sp>
    <dsp:sp modelId="{02C5A260-F8ED-4C66-B801-D36C58F64097}">
      <dsp:nvSpPr>
        <dsp:cNvPr id="0" name=""/>
        <dsp:cNvSpPr/>
      </dsp:nvSpPr>
      <dsp:spPr>
        <a:xfrm>
          <a:off x="4251872" y="627257"/>
          <a:ext cx="407935" cy="91440"/>
        </a:xfrm>
        <a:custGeom>
          <a:avLst/>
          <a:gdLst/>
          <a:ahLst/>
          <a:cxnLst/>
          <a:rect l="0" t="0" r="0" b="0"/>
          <a:pathLst>
            <a:path>
              <a:moveTo>
                <a:pt x="0" y="45720"/>
              </a:moveTo>
              <a:lnTo>
                <a:pt x="407935" y="45720"/>
              </a:lnTo>
            </a:path>
          </a:pathLst>
        </a:custGeom>
        <a:noFill/>
        <a:ln w="6350" cap="flat" cmpd="sng" algn="ctr">
          <a:solidFill>
            <a:schemeClr val="accent1">
              <a:shade val="90000"/>
              <a:hueOff val="-25260"/>
              <a:satOff val="-9504"/>
              <a:lumOff val="867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44876" y="670784"/>
        <a:ext cx="21926" cy="4385"/>
      </dsp:txXfrm>
    </dsp:sp>
    <dsp:sp modelId="{3C3B286C-21DC-48FA-8E34-873350DB644E}">
      <dsp:nvSpPr>
        <dsp:cNvPr id="0" name=""/>
        <dsp:cNvSpPr/>
      </dsp:nvSpPr>
      <dsp:spPr>
        <a:xfrm>
          <a:off x="2346993" y="100973"/>
          <a:ext cx="1906678" cy="1144006"/>
        </a:xfrm>
        <a:prstGeom prst="rect">
          <a:avLst/>
        </a:prstGeom>
        <a:solidFill>
          <a:schemeClr val="accent1">
            <a:shade val="50000"/>
            <a:hueOff val="-22167"/>
            <a:satOff val="-9144"/>
            <a:lumOff val="91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429" tIns="98070" rIns="93429" bIns="98070" numCol="1" spcCol="1270" anchor="ctr" anchorCtr="0">
          <a:noAutofit/>
        </a:bodyPr>
        <a:lstStyle/>
        <a:p>
          <a:pPr marL="0" lvl="0" indent="0" algn="ctr" defTabSz="622300">
            <a:lnSpc>
              <a:spcPct val="90000"/>
            </a:lnSpc>
            <a:spcBef>
              <a:spcPct val="0"/>
            </a:spcBef>
            <a:spcAft>
              <a:spcPct val="35000"/>
            </a:spcAft>
            <a:buNone/>
          </a:pPr>
          <a:r>
            <a:rPr lang="en-GB" sz="1400" kern="1200"/>
            <a:t>University life includes:</a:t>
          </a:r>
          <a:endParaRPr lang="en-US" sz="1400" kern="1200"/>
        </a:p>
      </dsp:txBody>
      <dsp:txXfrm>
        <a:off x="2346993" y="100973"/>
        <a:ext cx="1906678" cy="1144006"/>
      </dsp:txXfrm>
    </dsp:sp>
    <dsp:sp modelId="{A61C1B54-5841-4D14-B611-C92400559CB1}">
      <dsp:nvSpPr>
        <dsp:cNvPr id="0" name=""/>
        <dsp:cNvSpPr/>
      </dsp:nvSpPr>
      <dsp:spPr>
        <a:xfrm>
          <a:off x="6597086" y="627257"/>
          <a:ext cx="407935" cy="91440"/>
        </a:xfrm>
        <a:custGeom>
          <a:avLst/>
          <a:gdLst/>
          <a:ahLst/>
          <a:cxnLst/>
          <a:rect l="0" t="0" r="0" b="0"/>
          <a:pathLst>
            <a:path>
              <a:moveTo>
                <a:pt x="0" y="45720"/>
              </a:moveTo>
              <a:lnTo>
                <a:pt x="407935" y="45720"/>
              </a:lnTo>
            </a:path>
          </a:pathLst>
        </a:custGeom>
        <a:noFill/>
        <a:ln w="6350" cap="flat" cmpd="sng" algn="ctr">
          <a:solidFill>
            <a:schemeClr val="accent1">
              <a:shade val="90000"/>
              <a:hueOff val="-50519"/>
              <a:satOff val="-19008"/>
              <a:lumOff val="1735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790090" y="670784"/>
        <a:ext cx="21926" cy="4385"/>
      </dsp:txXfrm>
    </dsp:sp>
    <dsp:sp modelId="{64370EA0-D731-4192-B0AD-9FFE704F21E8}">
      <dsp:nvSpPr>
        <dsp:cNvPr id="0" name=""/>
        <dsp:cNvSpPr/>
      </dsp:nvSpPr>
      <dsp:spPr>
        <a:xfrm>
          <a:off x="4692207" y="100973"/>
          <a:ext cx="1906678" cy="1144006"/>
        </a:xfrm>
        <a:prstGeom prst="rect">
          <a:avLst/>
        </a:prstGeom>
        <a:solidFill>
          <a:schemeClr val="accent1">
            <a:shade val="50000"/>
            <a:hueOff val="-44335"/>
            <a:satOff val="-18288"/>
            <a:lumOff val="182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429" tIns="98070" rIns="93429" bIns="98070" numCol="1" spcCol="1270" anchor="ctr" anchorCtr="0">
          <a:noAutofit/>
        </a:bodyPr>
        <a:lstStyle/>
        <a:p>
          <a:pPr marL="0" lvl="0" indent="0" algn="ctr" defTabSz="622300">
            <a:lnSpc>
              <a:spcPct val="90000"/>
            </a:lnSpc>
            <a:spcBef>
              <a:spcPct val="0"/>
            </a:spcBef>
            <a:spcAft>
              <a:spcPct val="35000"/>
            </a:spcAft>
            <a:buNone/>
          </a:pPr>
          <a:r>
            <a:rPr lang="en-GB" sz="1400" kern="1200"/>
            <a:t>Disappointing grades</a:t>
          </a:r>
          <a:endParaRPr lang="en-US" sz="1400" kern="1200"/>
        </a:p>
      </dsp:txBody>
      <dsp:txXfrm>
        <a:off x="4692207" y="100973"/>
        <a:ext cx="1906678" cy="1144006"/>
      </dsp:txXfrm>
    </dsp:sp>
    <dsp:sp modelId="{01B1B535-281F-4A54-820F-DAF7C3972C62}">
      <dsp:nvSpPr>
        <dsp:cNvPr id="0" name=""/>
        <dsp:cNvSpPr/>
      </dsp:nvSpPr>
      <dsp:spPr>
        <a:xfrm>
          <a:off x="955119" y="1243180"/>
          <a:ext cx="7035641" cy="407935"/>
        </a:xfrm>
        <a:custGeom>
          <a:avLst/>
          <a:gdLst/>
          <a:ahLst/>
          <a:cxnLst/>
          <a:rect l="0" t="0" r="0" b="0"/>
          <a:pathLst>
            <a:path>
              <a:moveTo>
                <a:pt x="7035641" y="0"/>
              </a:moveTo>
              <a:lnTo>
                <a:pt x="7035641" y="221067"/>
              </a:lnTo>
              <a:lnTo>
                <a:pt x="0" y="221067"/>
              </a:lnTo>
              <a:lnTo>
                <a:pt x="0" y="407935"/>
              </a:lnTo>
            </a:path>
          </a:pathLst>
        </a:custGeom>
        <a:noFill/>
        <a:ln w="6350" cap="flat" cmpd="sng" algn="ctr">
          <a:solidFill>
            <a:schemeClr val="accent1">
              <a:shade val="90000"/>
              <a:hueOff val="-75779"/>
              <a:satOff val="-28511"/>
              <a:lumOff val="2603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96707" y="1444955"/>
        <a:ext cx="352464" cy="4385"/>
      </dsp:txXfrm>
    </dsp:sp>
    <dsp:sp modelId="{E80320B4-B29A-45C3-85CF-5D8567F65A8C}">
      <dsp:nvSpPr>
        <dsp:cNvPr id="0" name=""/>
        <dsp:cNvSpPr/>
      </dsp:nvSpPr>
      <dsp:spPr>
        <a:xfrm>
          <a:off x="7037421" y="100973"/>
          <a:ext cx="1906678" cy="1144006"/>
        </a:xfrm>
        <a:prstGeom prst="rect">
          <a:avLst/>
        </a:prstGeom>
        <a:solidFill>
          <a:schemeClr val="accent1">
            <a:shade val="50000"/>
            <a:hueOff val="-66502"/>
            <a:satOff val="-27432"/>
            <a:lumOff val="273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429" tIns="98070" rIns="93429" bIns="98070" numCol="1" spcCol="1270" anchor="ctr" anchorCtr="0">
          <a:noAutofit/>
        </a:bodyPr>
        <a:lstStyle/>
        <a:p>
          <a:pPr marL="0" lvl="0" indent="0" algn="ctr" defTabSz="622300">
            <a:lnSpc>
              <a:spcPct val="90000"/>
            </a:lnSpc>
            <a:spcBef>
              <a:spcPct val="0"/>
            </a:spcBef>
            <a:spcAft>
              <a:spcPct val="35000"/>
            </a:spcAft>
            <a:buNone/>
          </a:pPr>
          <a:r>
            <a:rPr lang="en-GB" sz="1400" kern="1200"/>
            <a:t>Rejected applications</a:t>
          </a:r>
          <a:endParaRPr lang="en-US" sz="1400" kern="1200"/>
        </a:p>
      </dsp:txBody>
      <dsp:txXfrm>
        <a:off x="7037421" y="100973"/>
        <a:ext cx="1906678" cy="1144006"/>
      </dsp:txXfrm>
    </dsp:sp>
    <dsp:sp modelId="{EBB187F0-B586-47A3-BF27-3D4E0E7B9615}">
      <dsp:nvSpPr>
        <dsp:cNvPr id="0" name=""/>
        <dsp:cNvSpPr/>
      </dsp:nvSpPr>
      <dsp:spPr>
        <a:xfrm>
          <a:off x="1906658" y="2209800"/>
          <a:ext cx="407935" cy="91440"/>
        </a:xfrm>
        <a:custGeom>
          <a:avLst/>
          <a:gdLst/>
          <a:ahLst/>
          <a:cxnLst/>
          <a:rect l="0" t="0" r="0" b="0"/>
          <a:pathLst>
            <a:path>
              <a:moveTo>
                <a:pt x="0" y="45720"/>
              </a:moveTo>
              <a:lnTo>
                <a:pt x="407935" y="45720"/>
              </a:lnTo>
            </a:path>
          </a:pathLst>
        </a:custGeom>
        <a:noFill/>
        <a:ln w="6350" cap="flat" cmpd="sng" algn="ctr">
          <a:solidFill>
            <a:schemeClr val="accent1">
              <a:shade val="90000"/>
              <a:hueOff val="-101038"/>
              <a:satOff val="-38015"/>
              <a:lumOff val="3470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99662" y="2253327"/>
        <a:ext cx="21926" cy="4385"/>
      </dsp:txXfrm>
    </dsp:sp>
    <dsp:sp modelId="{91FF9D0D-8E43-463F-B7D1-73AC5F11BA7F}">
      <dsp:nvSpPr>
        <dsp:cNvPr id="0" name=""/>
        <dsp:cNvSpPr/>
      </dsp:nvSpPr>
      <dsp:spPr>
        <a:xfrm>
          <a:off x="1780" y="1683516"/>
          <a:ext cx="1906678" cy="1144006"/>
        </a:xfrm>
        <a:prstGeom prst="rect">
          <a:avLst/>
        </a:prstGeom>
        <a:solidFill>
          <a:schemeClr val="accent1">
            <a:shade val="50000"/>
            <a:hueOff val="-88670"/>
            <a:satOff val="-36576"/>
            <a:lumOff val="364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429" tIns="98070" rIns="93429" bIns="9807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accent1">
                  <a:lumMod val="50000"/>
                </a:schemeClr>
              </a:solidFill>
            </a:rPr>
            <a:t>Personal struggles</a:t>
          </a:r>
          <a:endParaRPr lang="en-US" sz="1400" kern="1200" dirty="0">
            <a:solidFill>
              <a:schemeClr val="accent1">
                <a:lumMod val="50000"/>
              </a:schemeClr>
            </a:solidFill>
          </a:endParaRPr>
        </a:p>
      </dsp:txBody>
      <dsp:txXfrm>
        <a:off x="1780" y="1683516"/>
        <a:ext cx="1906678" cy="1144006"/>
      </dsp:txXfrm>
    </dsp:sp>
    <dsp:sp modelId="{462A1445-9DFD-4225-AAC8-ECA1057FA0EC}">
      <dsp:nvSpPr>
        <dsp:cNvPr id="0" name=""/>
        <dsp:cNvSpPr/>
      </dsp:nvSpPr>
      <dsp:spPr>
        <a:xfrm>
          <a:off x="4251872" y="2209800"/>
          <a:ext cx="407935" cy="91440"/>
        </a:xfrm>
        <a:custGeom>
          <a:avLst/>
          <a:gdLst/>
          <a:ahLst/>
          <a:cxnLst/>
          <a:rect l="0" t="0" r="0" b="0"/>
          <a:pathLst>
            <a:path>
              <a:moveTo>
                <a:pt x="0" y="45720"/>
              </a:moveTo>
              <a:lnTo>
                <a:pt x="407935" y="45720"/>
              </a:lnTo>
            </a:path>
          </a:pathLst>
        </a:custGeom>
        <a:noFill/>
        <a:ln w="6350" cap="flat" cmpd="sng" algn="ctr">
          <a:solidFill>
            <a:schemeClr val="accent1">
              <a:shade val="90000"/>
              <a:hueOff val="-126298"/>
              <a:satOff val="-47519"/>
              <a:lumOff val="4338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44876" y="2253327"/>
        <a:ext cx="21926" cy="4385"/>
      </dsp:txXfrm>
    </dsp:sp>
    <dsp:sp modelId="{EB4A31CB-1042-4999-B019-7653D06F68DF}">
      <dsp:nvSpPr>
        <dsp:cNvPr id="0" name=""/>
        <dsp:cNvSpPr/>
      </dsp:nvSpPr>
      <dsp:spPr>
        <a:xfrm>
          <a:off x="2346993" y="1683516"/>
          <a:ext cx="1906678" cy="1144006"/>
        </a:xfrm>
        <a:prstGeom prst="rect">
          <a:avLst/>
        </a:prstGeom>
        <a:solidFill>
          <a:schemeClr val="accent1">
            <a:shade val="50000"/>
            <a:hueOff val="-110837"/>
            <a:satOff val="-45720"/>
            <a:lumOff val="455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429" tIns="98070" rIns="93429" bIns="9807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accent1">
                  <a:lumMod val="50000"/>
                </a:schemeClr>
              </a:solidFill>
            </a:rPr>
            <a:t>Stressful periods</a:t>
          </a:r>
          <a:endParaRPr lang="en-US" sz="1400" kern="1200" dirty="0">
            <a:solidFill>
              <a:schemeClr val="accent1">
                <a:lumMod val="50000"/>
              </a:schemeClr>
            </a:solidFill>
          </a:endParaRPr>
        </a:p>
      </dsp:txBody>
      <dsp:txXfrm>
        <a:off x="2346993" y="1683516"/>
        <a:ext cx="1906678" cy="1144006"/>
      </dsp:txXfrm>
    </dsp:sp>
    <dsp:sp modelId="{03BB973C-5524-41C6-9556-C5F7649EC2EC}">
      <dsp:nvSpPr>
        <dsp:cNvPr id="0" name=""/>
        <dsp:cNvSpPr/>
      </dsp:nvSpPr>
      <dsp:spPr>
        <a:xfrm>
          <a:off x="6597086" y="2165057"/>
          <a:ext cx="409715" cy="91440"/>
        </a:xfrm>
        <a:custGeom>
          <a:avLst/>
          <a:gdLst/>
          <a:ahLst/>
          <a:cxnLst/>
          <a:rect l="0" t="0" r="0" b="0"/>
          <a:pathLst>
            <a:path>
              <a:moveTo>
                <a:pt x="0" y="90462"/>
              </a:moveTo>
              <a:lnTo>
                <a:pt x="221957" y="90462"/>
              </a:lnTo>
              <a:lnTo>
                <a:pt x="221957" y="45720"/>
              </a:lnTo>
              <a:lnTo>
                <a:pt x="409715" y="45720"/>
              </a:lnTo>
            </a:path>
          </a:pathLst>
        </a:custGeom>
        <a:noFill/>
        <a:ln w="6350" cap="flat" cmpd="sng" algn="ctr">
          <a:solidFill>
            <a:schemeClr val="accent1">
              <a:shade val="90000"/>
              <a:hueOff val="-101038"/>
              <a:satOff val="-38015"/>
              <a:lumOff val="3470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790879" y="2208585"/>
        <a:ext cx="22129" cy="4385"/>
      </dsp:txXfrm>
    </dsp:sp>
    <dsp:sp modelId="{8E42E89D-4F8C-4848-A801-8291D307EF47}">
      <dsp:nvSpPr>
        <dsp:cNvPr id="0" name=""/>
        <dsp:cNvSpPr/>
      </dsp:nvSpPr>
      <dsp:spPr>
        <a:xfrm>
          <a:off x="4692207" y="1683516"/>
          <a:ext cx="1906678" cy="1144006"/>
        </a:xfrm>
        <a:prstGeom prst="rect">
          <a:avLst/>
        </a:prstGeom>
        <a:solidFill>
          <a:schemeClr val="accent1">
            <a:shade val="50000"/>
            <a:hueOff val="-110837"/>
            <a:satOff val="-45720"/>
            <a:lumOff val="455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429" tIns="98070" rIns="93429" bIns="9807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accent1">
                  <a:lumMod val="50000"/>
                </a:schemeClr>
              </a:solidFill>
            </a:rPr>
            <a:t>Resilient students:</a:t>
          </a:r>
          <a:endParaRPr lang="en-US" sz="1400" kern="1200" dirty="0">
            <a:solidFill>
              <a:schemeClr val="accent1">
                <a:lumMod val="50000"/>
              </a:schemeClr>
            </a:solidFill>
          </a:endParaRPr>
        </a:p>
      </dsp:txBody>
      <dsp:txXfrm>
        <a:off x="4692207" y="1683516"/>
        <a:ext cx="1906678" cy="1144006"/>
      </dsp:txXfrm>
    </dsp:sp>
    <dsp:sp modelId="{DEC2B117-9FC2-42B6-8D99-0BA6AE56D5F4}">
      <dsp:nvSpPr>
        <dsp:cNvPr id="0" name=""/>
        <dsp:cNvSpPr/>
      </dsp:nvSpPr>
      <dsp:spPr>
        <a:xfrm>
          <a:off x="955119" y="2780981"/>
          <a:ext cx="7037421" cy="452678"/>
        </a:xfrm>
        <a:custGeom>
          <a:avLst/>
          <a:gdLst/>
          <a:ahLst/>
          <a:cxnLst/>
          <a:rect l="0" t="0" r="0" b="0"/>
          <a:pathLst>
            <a:path>
              <a:moveTo>
                <a:pt x="7037421" y="0"/>
              </a:moveTo>
              <a:lnTo>
                <a:pt x="7037421" y="243439"/>
              </a:lnTo>
              <a:lnTo>
                <a:pt x="0" y="243439"/>
              </a:lnTo>
              <a:lnTo>
                <a:pt x="0" y="452678"/>
              </a:lnTo>
            </a:path>
          </a:pathLst>
        </a:custGeom>
        <a:noFill/>
        <a:ln w="6350" cap="flat" cmpd="sng" algn="ctr">
          <a:solidFill>
            <a:schemeClr val="accent1">
              <a:shade val="90000"/>
              <a:hueOff val="-75779"/>
              <a:satOff val="-28511"/>
              <a:lumOff val="2603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97480" y="3005127"/>
        <a:ext cx="352699" cy="4385"/>
      </dsp:txXfrm>
    </dsp:sp>
    <dsp:sp modelId="{2F2E48B4-8432-4550-94C7-1B18A766040A}">
      <dsp:nvSpPr>
        <dsp:cNvPr id="0" name=""/>
        <dsp:cNvSpPr/>
      </dsp:nvSpPr>
      <dsp:spPr>
        <a:xfrm>
          <a:off x="7039201" y="1638774"/>
          <a:ext cx="1906678" cy="1144006"/>
        </a:xfrm>
        <a:prstGeom prst="rect">
          <a:avLst/>
        </a:prstGeom>
        <a:solidFill>
          <a:schemeClr val="accent1">
            <a:shade val="50000"/>
            <a:hueOff val="-88670"/>
            <a:satOff val="-36576"/>
            <a:lumOff val="364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429" tIns="98070" rIns="93429" bIns="9807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accent1">
                  <a:lumMod val="50000"/>
                </a:schemeClr>
              </a:solidFill>
            </a:rPr>
            <a:t>Learn from setbacks</a:t>
          </a:r>
          <a:endParaRPr lang="en-US" sz="1400" kern="1200" dirty="0">
            <a:solidFill>
              <a:schemeClr val="accent1">
                <a:lumMod val="50000"/>
              </a:schemeClr>
            </a:solidFill>
          </a:endParaRPr>
        </a:p>
      </dsp:txBody>
      <dsp:txXfrm>
        <a:off x="7039201" y="1638774"/>
        <a:ext cx="1906678" cy="1144006"/>
      </dsp:txXfrm>
    </dsp:sp>
    <dsp:sp modelId="{2EA7FE00-80E8-4B57-846B-2F6E796BCC20}">
      <dsp:nvSpPr>
        <dsp:cNvPr id="0" name=""/>
        <dsp:cNvSpPr/>
      </dsp:nvSpPr>
      <dsp:spPr>
        <a:xfrm>
          <a:off x="1906658" y="3792342"/>
          <a:ext cx="407935" cy="91440"/>
        </a:xfrm>
        <a:custGeom>
          <a:avLst/>
          <a:gdLst/>
          <a:ahLst/>
          <a:cxnLst/>
          <a:rect l="0" t="0" r="0" b="0"/>
          <a:pathLst>
            <a:path>
              <a:moveTo>
                <a:pt x="0" y="45720"/>
              </a:moveTo>
              <a:lnTo>
                <a:pt x="407935" y="45720"/>
              </a:lnTo>
            </a:path>
          </a:pathLst>
        </a:custGeom>
        <a:noFill/>
        <a:ln w="6350" cap="flat" cmpd="sng" algn="ctr">
          <a:solidFill>
            <a:schemeClr val="accent1">
              <a:shade val="90000"/>
              <a:hueOff val="-50519"/>
              <a:satOff val="-19008"/>
              <a:lumOff val="1735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99662" y="3835870"/>
        <a:ext cx="21926" cy="4385"/>
      </dsp:txXfrm>
    </dsp:sp>
    <dsp:sp modelId="{1F3163ED-E0C9-4F9B-9BAC-9B201AE8B6AA}">
      <dsp:nvSpPr>
        <dsp:cNvPr id="0" name=""/>
        <dsp:cNvSpPr/>
      </dsp:nvSpPr>
      <dsp:spPr>
        <a:xfrm>
          <a:off x="1780" y="3266059"/>
          <a:ext cx="1906678" cy="1144006"/>
        </a:xfrm>
        <a:prstGeom prst="rect">
          <a:avLst/>
        </a:prstGeom>
        <a:solidFill>
          <a:schemeClr val="accent1">
            <a:shade val="50000"/>
            <a:hueOff val="-66502"/>
            <a:satOff val="-27432"/>
            <a:lumOff val="273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429" tIns="98070" rIns="93429" bIns="98070" numCol="1" spcCol="1270" anchor="ctr" anchorCtr="0">
          <a:noAutofit/>
        </a:bodyPr>
        <a:lstStyle/>
        <a:p>
          <a:pPr marL="0" lvl="0" indent="0" algn="ctr" defTabSz="622300">
            <a:lnSpc>
              <a:spcPct val="90000"/>
            </a:lnSpc>
            <a:spcBef>
              <a:spcPct val="0"/>
            </a:spcBef>
            <a:spcAft>
              <a:spcPct val="35000"/>
            </a:spcAft>
            <a:buNone/>
          </a:pPr>
          <a:r>
            <a:rPr lang="en-GB" sz="1400" kern="1200"/>
            <a:t>Adapt to challenges</a:t>
          </a:r>
          <a:endParaRPr lang="en-US" sz="1400" kern="1200"/>
        </a:p>
      </dsp:txBody>
      <dsp:txXfrm>
        <a:off x="1780" y="3266059"/>
        <a:ext cx="1906678" cy="1144006"/>
      </dsp:txXfrm>
    </dsp:sp>
    <dsp:sp modelId="{C533A729-E7FC-4F9F-91E4-D5117D41CE53}">
      <dsp:nvSpPr>
        <dsp:cNvPr id="0" name=""/>
        <dsp:cNvSpPr/>
      </dsp:nvSpPr>
      <dsp:spPr>
        <a:xfrm>
          <a:off x="4251872" y="3792342"/>
          <a:ext cx="407935" cy="91440"/>
        </a:xfrm>
        <a:custGeom>
          <a:avLst/>
          <a:gdLst/>
          <a:ahLst/>
          <a:cxnLst/>
          <a:rect l="0" t="0" r="0" b="0"/>
          <a:pathLst>
            <a:path>
              <a:moveTo>
                <a:pt x="0" y="45720"/>
              </a:moveTo>
              <a:lnTo>
                <a:pt x="407935" y="45720"/>
              </a:lnTo>
            </a:path>
          </a:pathLst>
        </a:custGeom>
        <a:noFill/>
        <a:ln w="6350" cap="flat" cmpd="sng" algn="ctr">
          <a:solidFill>
            <a:schemeClr val="accent1">
              <a:shade val="90000"/>
              <a:hueOff val="-25260"/>
              <a:satOff val="-9504"/>
              <a:lumOff val="867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44876" y="3835870"/>
        <a:ext cx="21926" cy="4385"/>
      </dsp:txXfrm>
    </dsp:sp>
    <dsp:sp modelId="{038E830E-060F-4C1E-A405-CBD6DEBE818A}">
      <dsp:nvSpPr>
        <dsp:cNvPr id="0" name=""/>
        <dsp:cNvSpPr/>
      </dsp:nvSpPr>
      <dsp:spPr>
        <a:xfrm>
          <a:off x="2346993" y="3266059"/>
          <a:ext cx="1906678" cy="1144006"/>
        </a:xfrm>
        <a:prstGeom prst="rect">
          <a:avLst/>
        </a:prstGeom>
        <a:solidFill>
          <a:schemeClr val="accent1">
            <a:shade val="50000"/>
            <a:hueOff val="-44335"/>
            <a:satOff val="-18288"/>
            <a:lumOff val="182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429" tIns="98070" rIns="93429" bIns="98070" numCol="1" spcCol="1270" anchor="ctr" anchorCtr="0">
          <a:noAutofit/>
        </a:bodyPr>
        <a:lstStyle/>
        <a:p>
          <a:pPr marL="0" lvl="0" indent="0" algn="ctr" defTabSz="622300">
            <a:lnSpc>
              <a:spcPct val="90000"/>
            </a:lnSpc>
            <a:spcBef>
              <a:spcPct val="0"/>
            </a:spcBef>
            <a:spcAft>
              <a:spcPct val="35000"/>
            </a:spcAft>
            <a:buNone/>
          </a:pPr>
          <a:r>
            <a:rPr lang="en-GB" sz="1400" kern="1200"/>
            <a:t>Continue moving forward</a:t>
          </a:r>
          <a:endParaRPr lang="en-US" sz="1400" kern="1200"/>
        </a:p>
      </dsp:txBody>
      <dsp:txXfrm>
        <a:off x="2346993" y="3266059"/>
        <a:ext cx="1906678" cy="1144006"/>
      </dsp:txXfrm>
    </dsp:sp>
    <dsp:sp modelId="{A260279B-1E2E-4F32-B911-A22460AE39B0}">
      <dsp:nvSpPr>
        <dsp:cNvPr id="0" name=""/>
        <dsp:cNvSpPr/>
      </dsp:nvSpPr>
      <dsp:spPr>
        <a:xfrm>
          <a:off x="4692207" y="3266059"/>
          <a:ext cx="1906678" cy="1144006"/>
        </a:xfrm>
        <a:prstGeom prst="rect">
          <a:avLst/>
        </a:prstGeom>
        <a:solidFill>
          <a:schemeClr val="accent1">
            <a:shade val="50000"/>
            <a:hueOff val="-22167"/>
            <a:satOff val="-9144"/>
            <a:lumOff val="91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429" tIns="98070" rIns="93429" bIns="98070" numCol="1" spcCol="1270" anchor="ctr" anchorCtr="0">
          <a:noAutofit/>
        </a:bodyPr>
        <a:lstStyle/>
        <a:p>
          <a:pPr marL="0" lvl="0" indent="0" algn="ctr" defTabSz="622300">
            <a:lnSpc>
              <a:spcPct val="90000"/>
            </a:lnSpc>
            <a:spcBef>
              <a:spcPct val="0"/>
            </a:spcBef>
            <a:spcAft>
              <a:spcPct val="35000"/>
            </a:spcAft>
            <a:buNone/>
          </a:pPr>
          <a:r>
            <a:rPr lang="en-GB" sz="1400" kern="1200"/>
            <a:t>Confidence is not built by avoiding problems; it is built by overcoming them.</a:t>
          </a:r>
          <a:endParaRPr lang="en-US" sz="1400" kern="1200"/>
        </a:p>
      </dsp:txBody>
      <dsp:txXfrm>
        <a:off x="4692207" y="3266059"/>
        <a:ext cx="1906678" cy="114400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D83CC5-F3A9-438A-9D38-FEDB3950C6B2}">
      <dsp:nvSpPr>
        <dsp:cNvPr id="0" name=""/>
        <dsp:cNvSpPr/>
      </dsp:nvSpPr>
      <dsp:spPr>
        <a:xfrm>
          <a:off x="639" y="4937"/>
          <a:ext cx="2591038" cy="3109245"/>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5937" tIns="0" rIns="255937" bIns="330200" numCol="1" spcCol="1270" anchor="t" anchorCtr="0">
          <a:noAutofit/>
        </a:bodyPr>
        <a:lstStyle/>
        <a:p>
          <a:pPr marL="0" lvl="0" indent="0" algn="l" defTabSz="800100">
            <a:lnSpc>
              <a:spcPct val="90000"/>
            </a:lnSpc>
            <a:spcBef>
              <a:spcPct val="0"/>
            </a:spcBef>
            <a:spcAft>
              <a:spcPct val="35000"/>
            </a:spcAft>
            <a:buNone/>
          </a:pPr>
          <a:r>
            <a:rPr lang="en-GB" sz="1800" kern="1200"/>
            <a:t>Write down three personal strengths and three goals for university life.</a:t>
          </a:r>
          <a:endParaRPr lang="en-US" sz="1800" kern="1200"/>
        </a:p>
      </dsp:txBody>
      <dsp:txXfrm>
        <a:off x="639" y="1248635"/>
        <a:ext cx="2591038" cy="1865547"/>
      </dsp:txXfrm>
    </dsp:sp>
    <dsp:sp modelId="{76FA3865-F984-4987-B19D-4253B4862DDE}">
      <dsp:nvSpPr>
        <dsp:cNvPr id="0" name=""/>
        <dsp:cNvSpPr/>
      </dsp:nvSpPr>
      <dsp:spPr>
        <a:xfrm>
          <a:off x="639" y="4937"/>
          <a:ext cx="2591038" cy="124369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5937" tIns="165100" rIns="255937" bIns="165100" numCol="1" spcCol="1270" anchor="ctr" anchorCtr="0">
          <a:noAutofit/>
        </a:bodyPr>
        <a:lstStyle/>
        <a:p>
          <a:pPr marL="0" lvl="0" indent="0" algn="l" defTabSz="2889250">
            <a:lnSpc>
              <a:spcPct val="90000"/>
            </a:lnSpc>
            <a:spcBef>
              <a:spcPct val="0"/>
            </a:spcBef>
            <a:spcAft>
              <a:spcPct val="35000"/>
            </a:spcAft>
            <a:buNone/>
          </a:pPr>
          <a:r>
            <a:rPr lang="en-US" sz="6500" kern="1200"/>
            <a:t>01</a:t>
          </a:r>
        </a:p>
      </dsp:txBody>
      <dsp:txXfrm>
        <a:off x="639" y="4937"/>
        <a:ext cx="2591038" cy="1243698"/>
      </dsp:txXfrm>
    </dsp:sp>
    <dsp:sp modelId="{7C4C93FD-B55B-4D78-8DAF-10E136F57C70}">
      <dsp:nvSpPr>
        <dsp:cNvPr id="0" name=""/>
        <dsp:cNvSpPr/>
      </dsp:nvSpPr>
      <dsp:spPr>
        <a:xfrm>
          <a:off x="2798960" y="4937"/>
          <a:ext cx="2591038" cy="3109245"/>
        </a:xfrm>
        <a:prstGeom prst="rect">
          <a:avLst/>
        </a:prstGeom>
        <a:solidFill>
          <a:schemeClr val="accent2">
            <a:hueOff val="-1857666"/>
            <a:satOff val="-1732"/>
            <a:lumOff val="2745"/>
            <a:alphaOff val="0"/>
          </a:schemeClr>
        </a:solidFill>
        <a:ln w="12700" cap="flat" cmpd="sng" algn="ctr">
          <a:solidFill>
            <a:schemeClr val="accent2">
              <a:hueOff val="-1857666"/>
              <a:satOff val="-1732"/>
              <a:lumOff val="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5937" tIns="0" rIns="255937" bIns="330200" numCol="1" spcCol="1270" anchor="t" anchorCtr="0">
          <a:noAutofit/>
        </a:bodyPr>
        <a:lstStyle/>
        <a:p>
          <a:pPr marL="0" lvl="0" indent="0" algn="l" defTabSz="800100">
            <a:lnSpc>
              <a:spcPct val="90000"/>
            </a:lnSpc>
            <a:spcBef>
              <a:spcPct val="0"/>
            </a:spcBef>
            <a:spcAft>
              <a:spcPct val="35000"/>
            </a:spcAft>
            <a:buNone/>
          </a:pPr>
          <a:r>
            <a:rPr lang="en-GB" sz="1800" kern="1200"/>
            <a:t>Reflect on a challenge that you have overcome and what it taught you.</a:t>
          </a:r>
          <a:endParaRPr lang="en-US" sz="1800" kern="1200"/>
        </a:p>
      </dsp:txBody>
      <dsp:txXfrm>
        <a:off x="2798960" y="1248635"/>
        <a:ext cx="2591038" cy="1865547"/>
      </dsp:txXfrm>
    </dsp:sp>
    <dsp:sp modelId="{B5B7DBAC-48F5-4EE2-A5B8-0CF372116F2D}">
      <dsp:nvSpPr>
        <dsp:cNvPr id="0" name=""/>
        <dsp:cNvSpPr/>
      </dsp:nvSpPr>
      <dsp:spPr>
        <a:xfrm>
          <a:off x="2798960" y="4937"/>
          <a:ext cx="2591038" cy="124369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5937" tIns="165100" rIns="255937" bIns="165100" numCol="1" spcCol="1270" anchor="ctr" anchorCtr="0">
          <a:noAutofit/>
        </a:bodyPr>
        <a:lstStyle/>
        <a:p>
          <a:pPr marL="0" lvl="0" indent="0" algn="l" defTabSz="2889250">
            <a:lnSpc>
              <a:spcPct val="90000"/>
            </a:lnSpc>
            <a:spcBef>
              <a:spcPct val="0"/>
            </a:spcBef>
            <a:spcAft>
              <a:spcPct val="35000"/>
            </a:spcAft>
            <a:buNone/>
          </a:pPr>
          <a:r>
            <a:rPr lang="en-US" sz="6500" kern="1200"/>
            <a:t>02</a:t>
          </a:r>
        </a:p>
      </dsp:txBody>
      <dsp:txXfrm>
        <a:off x="2798960" y="4937"/>
        <a:ext cx="2591038" cy="1243698"/>
      </dsp:txXfrm>
    </dsp:sp>
    <dsp:sp modelId="{1A773D24-9491-4105-9DCA-12F4F44AB952}">
      <dsp:nvSpPr>
        <dsp:cNvPr id="0" name=""/>
        <dsp:cNvSpPr/>
      </dsp:nvSpPr>
      <dsp:spPr>
        <a:xfrm>
          <a:off x="5597282" y="4937"/>
          <a:ext cx="2591038" cy="3109245"/>
        </a:xfrm>
        <a:prstGeom prst="rect">
          <a:avLst/>
        </a:prstGeom>
        <a:solidFill>
          <a:schemeClr val="accent2">
            <a:hueOff val="-3715331"/>
            <a:satOff val="-3464"/>
            <a:lumOff val="5490"/>
            <a:alphaOff val="0"/>
          </a:schemeClr>
        </a:solidFill>
        <a:ln w="12700" cap="flat" cmpd="sng" algn="ctr">
          <a:solidFill>
            <a:schemeClr val="accent2">
              <a:hueOff val="-3715331"/>
              <a:satOff val="-3464"/>
              <a:lumOff val="54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5937" tIns="0" rIns="255937" bIns="330200" numCol="1" spcCol="1270" anchor="t" anchorCtr="0">
          <a:noAutofit/>
        </a:bodyPr>
        <a:lstStyle/>
        <a:p>
          <a:pPr marL="0" lvl="0" indent="0" algn="l" defTabSz="800100">
            <a:lnSpc>
              <a:spcPct val="90000"/>
            </a:lnSpc>
            <a:spcBef>
              <a:spcPct val="0"/>
            </a:spcBef>
            <a:spcAft>
              <a:spcPct val="35000"/>
            </a:spcAft>
            <a:buNone/>
          </a:pPr>
          <a:r>
            <a:rPr lang="en-GB" sz="1800" kern="1200"/>
            <a:t>Reflect on your own perception of your confidence and how you will approach this in the future.</a:t>
          </a:r>
          <a:endParaRPr lang="en-US" sz="1800" kern="1200"/>
        </a:p>
      </dsp:txBody>
      <dsp:txXfrm>
        <a:off x="5597282" y="1248635"/>
        <a:ext cx="2591038" cy="1865547"/>
      </dsp:txXfrm>
    </dsp:sp>
    <dsp:sp modelId="{F8AD2CAB-01F9-424D-A144-EADAD992CBA0}">
      <dsp:nvSpPr>
        <dsp:cNvPr id="0" name=""/>
        <dsp:cNvSpPr/>
      </dsp:nvSpPr>
      <dsp:spPr>
        <a:xfrm>
          <a:off x="5597282" y="4937"/>
          <a:ext cx="2591038" cy="124369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5937" tIns="165100" rIns="255937" bIns="165100" numCol="1" spcCol="1270" anchor="ctr" anchorCtr="0">
          <a:noAutofit/>
        </a:bodyPr>
        <a:lstStyle/>
        <a:p>
          <a:pPr marL="0" lvl="0" indent="0" algn="l" defTabSz="2889250">
            <a:lnSpc>
              <a:spcPct val="90000"/>
            </a:lnSpc>
            <a:spcBef>
              <a:spcPct val="0"/>
            </a:spcBef>
            <a:spcAft>
              <a:spcPct val="35000"/>
            </a:spcAft>
            <a:buNone/>
          </a:pPr>
          <a:r>
            <a:rPr lang="en-US" sz="6500" kern="1200"/>
            <a:t>03</a:t>
          </a:r>
        </a:p>
      </dsp:txBody>
      <dsp:txXfrm>
        <a:off x="5597282" y="4937"/>
        <a:ext cx="2591038" cy="124369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D7368D-31D9-8101-473D-CD39E706FD22}"/>
              </a:ext>
              <a:ext uri="{C183D7F6-B498-43B3-948B-1728B52AA6E4}">
                <adec:decorative xmlns:adec="http://schemas.microsoft.com/office/drawing/2017/decorative" val="1"/>
              </a:ext>
            </a:extLst>
          </p:cNvPr>
          <p:cNvSpPr/>
          <p:nvPr/>
        </p:nvSpPr>
        <p:spPr>
          <a:xfrm>
            <a:off x="5796401" y="3378954"/>
            <a:ext cx="6394567" cy="3479046"/>
          </a:xfrm>
          <a:custGeom>
            <a:avLst/>
            <a:gdLst>
              <a:gd name="connsiteX0" fmla="*/ 5171297 w 6394567"/>
              <a:gd name="connsiteY0" fmla="*/ 284 h 3479046"/>
              <a:gd name="connsiteX1" fmla="*/ 6394290 w 6394567"/>
              <a:gd name="connsiteY1" fmla="*/ 430072 h 3479046"/>
              <a:gd name="connsiteX2" fmla="*/ 6394567 w 6394567"/>
              <a:gd name="connsiteY2" fmla="*/ 430316 h 3479046"/>
              <a:gd name="connsiteX3" fmla="*/ 6394567 w 6394567"/>
              <a:gd name="connsiteY3" fmla="*/ 3479046 h 3479046"/>
              <a:gd name="connsiteX4" fmla="*/ 0 w 6394567"/>
              <a:gd name="connsiteY4" fmla="*/ 3479046 h 3479046"/>
              <a:gd name="connsiteX5" fmla="*/ 3916974 w 6394567"/>
              <a:gd name="connsiteY5" fmla="*/ 405504 h 3479046"/>
              <a:gd name="connsiteX6" fmla="*/ 3959456 w 6394567"/>
              <a:gd name="connsiteY6" fmla="*/ 373857 h 3479046"/>
              <a:gd name="connsiteX7" fmla="*/ 5052215 w 6394567"/>
              <a:gd name="connsiteY7" fmla="*/ 1756 h 3479046"/>
              <a:gd name="connsiteX8" fmla="*/ 5171297 w 6394567"/>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FF32C74-82F4-2A29-889B-EF23CEE6AA4F}"/>
              </a:ext>
            </a:extLst>
          </p:cNvPr>
          <p:cNvSpPr>
            <a:spLocks noGrp="1"/>
          </p:cNvSpPr>
          <p:nvPr>
            <p:ph type="ctrTitle"/>
          </p:nvPr>
        </p:nvSpPr>
        <p:spPr>
          <a:xfrm>
            <a:off x="1066801" y="1122363"/>
            <a:ext cx="6211185" cy="2305246"/>
          </a:xfrm>
        </p:spPr>
        <p:txBody>
          <a:bodyPr anchor="b">
            <a:normAutofit/>
          </a:bodyPr>
          <a:lstStyle>
            <a:lvl1pPr algn="l">
              <a:lnSpc>
                <a:spcPct val="100000"/>
              </a:lnSpc>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4ACADD6-278F-604C-8A38-BBBAFC6754E8}"/>
              </a:ext>
            </a:extLst>
          </p:cNvPr>
          <p:cNvSpPr>
            <a:spLocks noGrp="1"/>
          </p:cNvSpPr>
          <p:nvPr>
            <p:ph type="subTitle" idx="1"/>
          </p:nvPr>
        </p:nvSpPr>
        <p:spPr>
          <a:xfrm>
            <a:off x="1066802" y="3549048"/>
            <a:ext cx="5029198" cy="195627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C43946B-3F5A-C916-B62B-8D5938EA8285}"/>
              </a:ext>
            </a:extLst>
          </p:cNvPr>
          <p:cNvSpPr>
            <a:spLocks noGrp="1"/>
          </p:cNvSpPr>
          <p:nvPr>
            <p:ph type="dt" sz="half" idx="10"/>
          </p:nvPr>
        </p:nvSpPr>
        <p:spPr/>
        <p:txBody>
          <a:bodyPr/>
          <a:lstStyle/>
          <a:p>
            <a:fld id="{1E351CED-465B-40B5-ADCE-957C918F227B}" type="datetimeFigureOut">
              <a:rPr lang="en-US" smtClean="0"/>
              <a:t>10/10/2026</a:t>
            </a:fld>
            <a:endParaRPr lang="en-US"/>
          </a:p>
        </p:txBody>
      </p:sp>
      <p:sp>
        <p:nvSpPr>
          <p:cNvPr id="5" name="Footer Placeholder 4">
            <a:extLst>
              <a:ext uri="{FF2B5EF4-FFF2-40B4-BE49-F238E27FC236}">
                <a16:creationId xmlns:a16="http://schemas.microsoft.com/office/drawing/2014/main" id="{5986539F-2DB8-FCDA-C884-9C3CD29B8C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DAA7B3-5D3B-D493-8F6F-1FEBB8576D62}"/>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631225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A4769-9A55-AF9B-4CE4-DFA07E711CF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E45D9E-DBB4-B890-88D5-B4C03599EC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AE15260-1C0B-A965-3114-D7C40D18BDF4}"/>
              </a:ext>
            </a:extLst>
          </p:cNvPr>
          <p:cNvSpPr>
            <a:spLocks noGrp="1"/>
          </p:cNvSpPr>
          <p:nvPr>
            <p:ph type="dt" sz="half" idx="10"/>
          </p:nvPr>
        </p:nvSpPr>
        <p:spPr/>
        <p:txBody>
          <a:bodyPr/>
          <a:lstStyle/>
          <a:p>
            <a:fld id="{1E351CED-465B-40B5-ADCE-957C918F227B}" type="datetimeFigureOut">
              <a:rPr lang="en-US" smtClean="0"/>
              <a:t>10/10/2026</a:t>
            </a:fld>
            <a:endParaRPr lang="en-US"/>
          </a:p>
        </p:txBody>
      </p:sp>
      <p:sp>
        <p:nvSpPr>
          <p:cNvPr id="5" name="Footer Placeholder 4">
            <a:extLst>
              <a:ext uri="{FF2B5EF4-FFF2-40B4-BE49-F238E27FC236}">
                <a16:creationId xmlns:a16="http://schemas.microsoft.com/office/drawing/2014/main" id="{19AAF4D1-0334-3F24-69B4-06C7BD7426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8BA76D-3B8B-429D-9B32-54D6A6297C0A}"/>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295363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8D9C414-4A2F-78AF-ED60-6130D4C563B3}"/>
              </a:ext>
            </a:extLst>
          </p:cNvPr>
          <p:cNvSpPr/>
          <p:nvPr/>
        </p:nvSpPr>
        <p:spPr>
          <a:xfrm>
            <a:off x="6284115" y="3378954"/>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23000">
                <a:schemeClr val="bg2"/>
              </a:gs>
              <a:gs pos="100000">
                <a:schemeClr val="accent1">
                  <a:lumMod val="60000"/>
                  <a:lumOff val="4000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13410AE4-7FC7-589E-B6D3-0DA7B5FC5CE3}"/>
              </a:ext>
            </a:extLst>
          </p:cNvPr>
          <p:cNvSpPr/>
          <p:nvPr/>
        </p:nvSpPr>
        <p:spPr>
          <a:xfrm flipH="1" flipV="1">
            <a:off x="0" y="0"/>
            <a:ext cx="2923855" cy="1479128"/>
          </a:xfrm>
          <a:custGeom>
            <a:avLst/>
            <a:gdLst>
              <a:gd name="connsiteX0" fmla="*/ 2923855 w 2923855"/>
              <a:gd name="connsiteY0" fmla="*/ 1479128 h 1479128"/>
              <a:gd name="connsiteX1" fmla="*/ 0 w 2923855"/>
              <a:gd name="connsiteY1" fmla="*/ 1479128 h 1479128"/>
              <a:gd name="connsiteX2" fmla="*/ 1368245 w 2923855"/>
              <a:gd name="connsiteY2" fmla="*/ 405504 h 1479128"/>
              <a:gd name="connsiteX3" fmla="*/ 1410727 w 2923855"/>
              <a:gd name="connsiteY3" fmla="*/ 373857 h 1479128"/>
              <a:gd name="connsiteX4" fmla="*/ 2503486 w 2923855"/>
              <a:gd name="connsiteY4" fmla="*/ 1756 h 1479128"/>
              <a:gd name="connsiteX5" fmla="*/ 2622568 w 2923855"/>
              <a:gd name="connsiteY5" fmla="*/ 284 h 1479128"/>
              <a:gd name="connsiteX6" fmla="*/ 2785835 w 2923855"/>
              <a:gd name="connsiteY6" fmla="*/ 9494 h 1479128"/>
              <a:gd name="connsiteX7" fmla="*/ 2923855 w 2923855"/>
              <a:gd name="connsiteY7" fmla="*/ 28352 h 1479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23855" h="1479128">
                <a:moveTo>
                  <a:pt x="2923855" y="1479128"/>
                </a:moveTo>
                <a:lnTo>
                  <a:pt x="0" y="1479128"/>
                </a:lnTo>
                <a:lnTo>
                  <a:pt x="1368245" y="405504"/>
                </a:lnTo>
                <a:lnTo>
                  <a:pt x="1410727" y="373857"/>
                </a:lnTo>
                <a:cubicBezTo>
                  <a:pt x="1742357" y="139664"/>
                  <a:pt x="2122368" y="17528"/>
                  <a:pt x="2503486" y="1756"/>
                </a:cubicBezTo>
                <a:cubicBezTo>
                  <a:pt x="2543187" y="114"/>
                  <a:pt x="2582898" y="-375"/>
                  <a:pt x="2622568" y="284"/>
                </a:cubicBezTo>
                <a:cubicBezTo>
                  <a:pt x="2677115" y="1190"/>
                  <a:pt x="2731584" y="4266"/>
                  <a:pt x="2785835" y="9494"/>
                </a:cubicBezTo>
                <a:lnTo>
                  <a:pt x="2923855" y="28352"/>
                </a:lnTo>
                <a:close/>
              </a:path>
            </a:pathLst>
          </a:custGeom>
          <a:gradFill>
            <a:gsLst>
              <a:gs pos="33000">
                <a:schemeClr val="bg2"/>
              </a:gs>
              <a:gs pos="100000">
                <a:schemeClr val="accent1">
                  <a:lumMod val="60000"/>
                  <a:lumOff val="4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B381CBD-08D9-3C9A-7620-24F2D6404893}"/>
              </a:ext>
            </a:extLst>
          </p:cNvPr>
          <p:cNvSpPr>
            <a:spLocks noGrp="1"/>
          </p:cNvSpPr>
          <p:nvPr>
            <p:ph type="title"/>
          </p:nvPr>
        </p:nvSpPr>
        <p:spPr>
          <a:xfrm>
            <a:off x="1066800" y="1709738"/>
            <a:ext cx="6455434" cy="2981274"/>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D5AE2B-1716-CEEC-73F8-E81F59192562}"/>
              </a:ext>
            </a:extLst>
          </p:cNvPr>
          <p:cNvSpPr>
            <a:spLocks noGrp="1"/>
          </p:cNvSpPr>
          <p:nvPr>
            <p:ph type="body" idx="1"/>
          </p:nvPr>
        </p:nvSpPr>
        <p:spPr>
          <a:xfrm>
            <a:off x="1066800" y="4759252"/>
            <a:ext cx="5397260" cy="955748"/>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CF3052-6EE8-979F-04FB-1B8DF81F29B9}"/>
              </a:ext>
            </a:extLst>
          </p:cNvPr>
          <p:cNvSpPr>
            <a:spLocks noGrp="1"/>
          </p:cNvSpPr>
          <p:nvPr>
            <p:ph type="dt" sz="half" idx="10"/>
          </p:nvPr>
        </p:nvSpPr>
        <p:spPr/>
        <p:txBody>
          <a:bodyPr/>
          <a:lstStyle/>
          <a:p>
            <a:fld id="{1E351CED-465B-40B5-ADCE-957C918F227B}" type="datetimeFigureOut">
              <a:rPr lang="en-US" smtClean="0"/>
              <a:t>10/10/2026</a:t>
            </a:fld>
            <a:endParaRPr lang="en-US"/>
          </a:p>
        </p:txBody>
      </p:sp>
      <p:sp>
        <p:nvSpPr>
          <p:cNvPr id="5" name="Footer Placeholder 4">
            <a:extLst>
              <a:ext uri="{FF2B5EF4-FFF2-40B4-BE49-F238E27FC236}">
                <a16:creationId xmlns:a16="http://schemas.microsoft.com/office/drawing/2014/main" id="{7D986285-161A-6869-27C2-0A159C2344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7ED64F-5DAB-238D-C34A-1DCCB12221D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1044224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484D0-7460-7B08-F1EE-96EABE40212A}"/>
              </a:ext>
            </a:extLst>
          </p:cNvPr>
          <p:cNvSpPr>
            <a:spLocks noGrp="1"/>
          </p:cNvSpPr>
          <p:nvPr>
            <p:ph type="title"/>
          </p:nvPr>
        </p:nvSpPr>
        <p:spPr>
          <a:xfrm>
            <a:off x="1066799" y="936841"/>
            <a:ext cx="10092477" cy="95366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80B7F9-8ECB-7079-A11E-51D3903E2B1A}"/>
              </a:ext>
            </a:extLst>
          </p:cNvPr>
          <p:cNvSpPr>
            <a:spLocks noGrp="1"/>
          </p:cNvSpPr>
          <p:nvPr>
            <p:ph sz="half" idx="1"/>
          </p:nvPr>
        </p:nvSpPr>
        <p:spPr>
          <a:xfrm>
            <a:off x="1066800"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4E97161-CAF5-CA48-D814-7ACD43AB99E1}"/>
              </a:ext>
            </a:extLst>
          </p:cNvPr>
          <p:cNvSpPr>
            <a:spLocks noGrp="1"/>
          </p:cNvSpPr>
          <p:nvPr>
            <p:ph sz="half" idx="2"/>
          </p:nvPr>
        </p:nvSpPr>
        <p:spPr>
          <a:xfrm>
            <a:off x="6349795"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23BD680-4E7A-5155-3CAE-6BD44EE8BA83}"/>
              </a:ext>
            </a:extLst>
          </p:cNvPr>
          <p:cNvSpPr>
            <a:spLocks noGrp="1"/>
          </p:cNvSpPr>
          <p:nvPr>
            <p:ph type="dt" sz="half" idx="10"/>
          </p:nvPr>
        </p:nvSpPr>
        <p:spPr/>
        <p:txBody>
          <a:bodyPr/>
          <a:lstStyle/>
          <a:p>
            <a:fld id="{1E351CED-465B-40B5-ADCE-957C918F227B}" type="datetimeFigureOut">
              <a:rPr lang="en-US" smtClean="0"/>
              <a:t>10/10/2026</a:t>
            </a:fld>
            <a:endParaRPr lang="en-US"/>
          </a:p>
        </p:txBody>
      </p:sp>
      <p:sp>
        <p:nvSpPr>
          <p:cNvPr id="6" name="Footer Placeholder 5">
            <a:extLst>
              <a:ext uri="{FF2B5EF4-FFF2-40B4-BE49-F238E27FC236}">
                <a16:creationId xmlns:a16="http://schemas.microsoft.com/office/drawing/2014/main" id="{4F6A152D-EFF2-B3AA-3F25-14E1136734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BD6032-FD7A-BFFD-9BE5-48EDBEFBD147}"/>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881298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47F4D-4855-340E-03F3-4860885EC671}"/>
              </a:ext>
            </a:extLst>
          </p:cNvPr>
          <p:cNvSpPr>
            <a:spLocks noGrp="1"/>
          </p:cNvSpPr>
          <p:nvPr>
            <p:ph type="title"/>
          </p:nvPr>
        </p:nvSpPr>
        <p:spPr>
          <a:xfrm>
            <a:off x="1066800" y="963283"/>
            <a:ext cx="10096500" cy="91600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3CEB472-7426-C288-B5F6-0A1232DCED65}"/>
              </a:ext>
            </a:extLst>
          </p:cNvPr>
          <p:cNvSpPr>
            <a:spLocks noGrp="1"/>
          </p:cNvSpPr>
          <p:nvPr>
            <p:ph type="body" idx="1"/>
          </p:nvPr>
        </p:nvSpPr>
        <p:spPr>
          <a:xfrm>
            <a:off x="1066801" y="1879287"/>
            <a:ext cx="4739628"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194F9C-B6FA-97C3-F618-0CF956CB53B2}"/>
              </a:ext>
            </a:extLst>
          </p:cNvPr>
          <p:cNvSpPr>
            <a:spLocks noGrp="1"/>
          </p:cNvSpPr>
          <p:nvPr>
            <p:ph sz="half" idx="2"/>
          </p:nvPr>
        </p:nvSpPr>
        <p:spPr>
          <a:xfrm>
            <a:off x="1066801" y="2505075"/>
            <a:ext cx="4739628"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8F5665C-7910-AFA2-350F-42C06ED5AF47}"/>
              </a:ext>
            </a:extLst>
          </p:cNvPr>
          <p:cNvSpPr>
            <a:spLocks noGrp="1"/>
          </p:cNvSpPr>
          <p:nvPr>
            <p:ph type="body" sz="quarter" idx="3"/>
          </p:nvPr>
        </p:nvSpPr>
        <p:spPr>
          <a:xfrm>
            <a:off x="6400330" y="1879287"/>
            <a:ext cx="4762970"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71352E-1DE0-F0CD-6F81-1D8FF59C2B0D}"/>
              </a:ext>
            </a:extLst>
          </p:cNvPr>
          <p:cNvSpPr>
            <a:spLocks noGrp="1"/>
          </p:cNvSpPr>
          <p:nvPr>
            <p:ph sz="quarter" idx="4"/>
          </p:nvPr>
        </p:nvSpPr>
        <p:spPr>
          <a:xfrm>
            <a:off x="6400330" y="2505075"/>
            <a:ext cx="4762970"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D38F7E4-7D9E-4736-3269-4F0C46996125}"/>
              </a:ext>
            </a:extLst>
          </p:cNvPr>
          <p:cNvSpPr>
            <a:spLocks noGrp="1"/>
          </p:cNvSpPr>
          <p:nvPr>
            <p:ph type="dt" sz="half" idx="10"/>
          </p:nvPr>
        </p:nvSpPr>
        <p:spPr/>
        <p:txBody>
          <a:bodyPr/>
          <a:lstStyle/>
          <a:p>
            <a:fld id="{1E351CED-465B-40B5-ADCE-957C918F227B}" type="datetimeFigureOut">
              <a:rPr lang="en-US" smtClean="0"/>
              <a:t>10/10/2026</a:t>
            </a:fld>
            <a:endParaRPr lang="en-US"/>
          </a:p>
        </p:txBody>
      </p:sp>
      <p:sp>
        <p:nvSpPr>
          <p:cNvPr id="8" name="Footer Placeholder 7">
            <a:extLst>
              <a:ext uri="{FF2B5EF4-FFF2-40B4-BE49-F238E27FC236}">
                <a16:creationId xmlns:a16="http://schemas.microsoft.com/office/drawing/2014/main" id="{218386CF-9A84-8D2A-BC47-C951DD99492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80844D-FE1F-49E7-3BBD-527FB72ECD1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8611248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F691C-93A5-1364-00A9-A470C289F365}"/>
              </a:ext>
            </a:extLst>
          </p:cNvPr>
          <p:cNvSpPr>
            <a:spLocks noGrp="1"/>
          </p:cNvSpPr>
          <p:nvPr>
            <p:ph type="title"/>
          </p:nvPr>
        </p:nvSpPr>
        <p:spPr>
          <a:xfrm>
            <a:off x="1066800" y="1357223"/>
            <a:ext cx="8886884" cy="1043078"/>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76E055BD-4154-B9D1-0B5B-B1E3A06B6B31}"/>
              </a:ext>
            </a:extLst>
          </p:cNvPr>
          <p:cNvSpPr>
            <a:spLocks noGrp="1"/>
          </p:cNvSpPr>
          <p:nvPr>
            <p:ph type="dt" sz="half" idx="10"/>
          </p:nvPr>
        </p:nvSpPr>
        <p:spPr/>
        <p:txBody>
          <a:bodyPr/>
          <a:lstStyle/>
          <a:p>
            <a:fld id="{1E351CED-465B-40B5-ADCE-957C918F227B}" type="datetimeFigureOut">
              <a:rPr lang="en-US" smtClean="0"/>
              <a:t>10/10/2026</a:t>
            </a:fld>
            <a:endParaRPr lang="en-US"/>
          </a:p>
        </p:txBody>
      </p:sp>
      <p:sp>
        <p:nvSpPr>
          <p:cNvPr id="4" name="Footer Placeholder 3">
            <a:extLst>
              <a:ext uri="{FF2B5EF4-FFF2-40B4-BE49-F238E27FC236}">
                <a16:creationId xmlns:a16="http://schemas.microsoft.com/office/drawing/2014/main" id="{0C2A9E4A-03D1-7A8B-233D-014A3248F0B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2CEFC4-D276-DF45-F395-F5BD2EA70114}"/>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9870757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12C0AD-76F4-FCE4-2717-0A9AA4351B6D}"/>
              </a:ext>
            </a:extLst>
          </p:cNvPr>
          <p:cNvSpPr>
            <a:spLocks noGrp="1"/>
          </p:cNvSpPr>
          <p:nvPr>
            <p:ph type="dt" sz="half" idx="10"/>
          </p:nvPr>
        </p:nvSpPr>
        <p:spPr/>
        <p:txBody>
          <a:bodyPr/>
          <a:lstStyle/>
          <a:p>
            <a:fld id="{1E351CED-465B-40B5-ADCE-957C918F227B}" type="datetimeFigureOut">
              <a:rPr lang="en-US" smtClean="0"/>
              <a:t>10/10/2026</a:t>
            </a:fld>
            <a:endParaRPr lang="en-US"/>
          </a:p>
        </p:txBody>
      </p:sp>
      <p:sp>
        <p:nvSpPr>
          <p:cNvPr id="3" name="Footer Placeholder 2">
            <a:extLst>
              <a:ext uri="{FF2B5EF4-FFF2-40B4-BE49-F238E27FC236}">
                <a16:creationId xmlns:a16="http://schemas.microsoft.com/office/drawing/2014/main" id="{BE83BB66-3F41-7F1D-5108-B3F679A88E6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FAA6DA0-07AE-4BE4-B82F-7936D0E3E37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024543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BFB75-C953-0BD0-4E2E-717767426228}"/>
              </a:ext>
            </a:extLst>
          </p:cNvPr>
          <p:cNvSpPr>
            <a:spLocks noGrp="1"/>
          </p:cNvSpPr>
          <p:nvPr>
            <p:ph type="title"/>
          </p:nvPr>
        </p:nvSpPr>
        <p:spPr>
          <a:xfrm>
            <a:off x="1066800" y="770626"/>
            <a:ext cx="3705225" cy="1286774"/>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8E1AA52-60F3-40F2-673B-5848F4253FF0}"/>
              </a:ext>
            </a:extLst>
          </p:cNvPr>
          <p:cNvSpPr>
            <a:spLocks noGrp="1"/>
          </p:cNvSpPr>
          <p:nvPr>
            <p:ph idx="1"/>
          </p:nvPr>
        </p:nvSpPr>
        <p:spPr>
          <a:xfrm>
            <a:off x="5183188" y="1075426"/>
            <a:ext cx="5980112" cy="476837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0167E8-C561-5A72-AED3-442F66DDEE31}"/>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DBFED3-7CB3-1B8B-9504-13A121CAD015}"/>
              </a:ext>
            </a:extLst>
          </p:cNvPr>
          <p:cNvSpPr>
            <a:spLocks noGrp="1"/>
          </p:cNvSpPr>
          <p:nvPr>
            <p:ph type="dt" sz="half" idx="10"/>
          </p:nvPr>
        </p:nvSpPr>
        <p:spPr/>
        <p:txBody>
          <a:bodyPr/>
          <a:lstStyle/>
          <a:p>
            <a:fld id="{1E351CED-465B-40B5-ADCE-957C918F227B}" type="datetimeFigureOut">
              <a:rPr lang="en-US" smtClean="0"/>
              <a:t>10/10/2026</a:t>
            </a:fld>
            <a:endParaRPr lang="en-US"/>
          </a:p>
        </p:txBody>
      </p:sp>
      <p:sp>
        <p:nvSpPr>
          <p:cNvPr id="6" name="Footer Placeholder 5">
            <a:extLst>
              <a:ext uri="{FF2B5EF4-FFF2-40B4-BE49-F238E27FC236}">
                <a16:creationId xmlns:a16="http://schemas.microsoft.com/office/drawing/2014/main" id="{152456C9-19A0-4441-B1AF-B7AFBF642F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8898EA-84CC-411C-0012-D314953696B9}"/>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0225416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C1E10-1458-2553-05B4-313F7E26D210}"/>
              </a:ext>
            </a:extLst>
          </p:cNvPr>
          <p:cNvSpPr>
            <a:spLocks noGrp="1"/>
          </p:cNvSpPr>
          <p:nvPr>
            <p:ph type="title"/>
          </p:nvPr>
        </p:nvSpPr>
        <p:spPr>
          <a:xfrm>
            <a:off x="1066800" y="782128"/>
            <a:ext cx="3705225" cy="1275272"/>
          </a:xfrm>
        </p:spPr>
        <p:txBody>
          <a:bodyPr anchor="b">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3C0F677-F177-6DED-1920-685B9D9FF254}"/>
              </a:ext>
            </a:extLst>
          </p:cNvPr>
          <p:cNvSpPr>
            <a:spLocks noGrp="1"/>
          </p:cNvSpPr>
          <p:nvPr>
            <p:ph type="pic" idx="1"/>
          </p:nvPr>
        </p:nvSpPr>
        <p:spPr>
          <a:xfrm>
            <a:off x="5183188" y="1143000"/>
            <a:ext cx="5980112" cy="4572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C4D1CB1-2109-480E-8904-4077C94D6E7D}"/>
              </a:ext>
            </a:extLst>
          </p:cNvPr>
          <p:cNvSpPr>
            <a:spLocks noGrp="1"/>
          </p:cNvSpPr>
          <p:nvPr>
            <p:ph type="body" sz="half" idx="2"/>
          </p:nvPr>
        </p:nvSpPr>
        <p:spPr>
          <a:xfrm>
            <a:off x="1066800" y="2057400"/>
            <a:ext cx="3705225" cy="36576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B0DB38-7CB9-2140-BC21-6D2E7DD0B6B5}"/>
              </a:ext>
            </a:extLst>
          </p:cNvPr>
          <p:cNvSpPr>
            <a:spLocks noGrp="1"/>
          </p:cNvSpPr>
          <p:nvPr>
            <p:ph type="dt" sz="half" idx="10"/>
          </p:nvPr>
        </p:nvSpPr>
        <p:spPr/>
        <p:txBody>
          <a:bodyPr/>
          <a:lstStyle/>
          <a:p>
            <a:fld id="{1E351CED-465B-40B5-ADCE-957C918F227B}" type="datetimeFigureOut">
              <a:rPr lang="en-US" smtClean="0"/>
              <a:t>10/10/2026</a:t>
            </a:fld>
            <a:endParaRPr lang="en-US"/>
          </a:p>
        </p:txBody>
      </p:sp>
      <p:sp>
        <p:nvSpPr>
          <p:cNvPr id="6" name="Footer Placeholder 5">
            <a:extLst>
              <a:ext uri="{FF2B5EF4-FFF2-40B4-BE49-F238E27FC236}">
                <a16:creationId xmlns:a16="http://schemas.microsoft.com/office/drawing/2014/main" id="{C7B448AD-3B1D-4B5E-CAB9-BB5FD2CDEB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EEF53D-CF5A-87A2-E973-3B8CCDEBAA2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7730322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50D2E-0561-F284-F89A-AAE3CD09AC24}"/>
              </a:ext>
            </a:extLst>
          </p:cNvPr>
          <p:cNvSpPr>
            <a:spLocks noGrp="1"/>
          </p:cNvSpPr>
          <p:nvPr>
            <p:ph type="title"/>
          </p:nvPr>
        </p:nvSpPr>
        <p:spPr>
          <a:xfrm>
            <a:off x="1066800" y="936841"/>
            <a:ext cx="10239338" cy="95366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2657C4C-16EC-2477-6332-830F53011D33}"/>
              </a:ext>
            </a:extLst>
          </p:cNvPr>
          <p:cNvSpPr>
            <a:spLocks noGrp="1"/>
          </p:cNvSpPr>
          <p:nvPr>
            <p:ph type="body" orient="vert" idx="1"/>
          </p:nvPr>
        </p:nvSpPr>
        <p:spPr>
          <a:xfrm>
            <a:off x="1069848" y="2139696"/>
            <a:ext cx="10239338" cy="367768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B0940D3-6996-1C08-F1AF-87C354657912}"/>
              </a:ext>
            </a:extLst>
          </p:cNvPr>
          <p:cNvSpPr>
            <a:spLocks noGrp="1"/>
          </p:cNvSpPr>
          <p:nvPr>
            <p:ph type="dt" sz="half" idx="10"/>
          </p:nvPr>
        </p:nvSpPr>
        <p:spPr/>
        <p:txBody>
          <a:bodyPr/>
          <a:lstStyle/>
          <a:p>
            <a:fld id="{1E351CED-465B-40B5-ADCE-957C918F227B}" type="datetimeFigureOut">
              <a:rPr lang="en-US" smtClean="0"/>
              <a:t>10/10/2026</a:t>
            </a:fld>
            <a:endParaRPr lang="en-US"/>
          </a:p>
        </p:txBody>
      </p:sp>
      <p:sp>
        <p:nvSpPr>
          <p:cNvPr id="5" name="Footer Placeholder 4">
            <a:extLst>
              <a:ext uri="{FF2B5EF4-FFF2-40B4-BE49-F238E27FC236}">
                <a16:creationId xmlns:a16="http://schemas.microsoft.com/office/drawing/2014/main" id="{4C3676C3-588F-B636-8CE0-AA2CBFBCE9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CEF8A9-EB1E-B344-A4B8-B58D0633630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114347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EF3A28-33E4-2796-AE7A-1234569F5CE0}"/>
              </a:ext>
            </a:extLst>
          </p:cNvPr>
          <p:cNvSpPr>
            <a:spLocks noGrp="1"/>
          </p:cNvSpPr>
          <p:nvPr>
            <p:ph type="title" orient="vert"/>
          </p:nvPr>
        </p:nvSpPr>
        <p:spPr>
          <a:xfrm>
            <a:off x="8844950" y="1081177"/>
            <a:ext cx="2508849" cy="463382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D185FC-2BBB-E997-A5CD-F2C6CF6B7C68}"/>
              </a:ext>
            </a:extLst>
          </p:cNvPr>
          <p:cNvSpPr>
            <a:spLocks noGrp="1"/>
          </p:cNvSpPr>
          <p:nvPr>
            <p:ph type="body" orient="vert" idx="1"/>
          </p:nvPr>
        </p:nvSpPr>
        <p:spPr>
          <a:xfrm>
            <a:off x="1066800" y="1081177"/>
            <a:ext cx="7505700" cy="463382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E314B3C-96CD-071C-C2AD-2C7E04F819C0}"/>
              </a:ext>
            </a:extLst>
          </p:cNvPr>
          <p:cNvSpPr>
            <a:spLocks noGrp="1"/>
          </p:cNvSpPr>
          <p:nvPr>
            <p:ph type="dt" sz="half" idx="10"/>
          </p:nvPr>
        </p:nvSpPr>
        <p:spPr/>
        <p:txBody>
          <a:bodyPr/>
          <a:lstStyle/>
          <a:p>
            <a:fld id="{1E351CED-465B-40B5-ADCE-957C918F227B}" type="datetimeFigureOut">
              <a:rPr lang="en-US" smtClean="0"/>
              <a:t>10/10/2026</a:t>
            </a:fld>
            <a:endParaRPr lang="en-US"/>
          </a:p>
        </p:txBody>
      </p:sp>
      <p:sp>
        <p:nvSpPr>
          <p:cNvPr id="5" name="Footer Placeholder 4">
            <a:extLst>
              <a:ext uri="{FF2B5EF4-FFF2-40B4-BE49-F238E27FC236}">
                <a16:creationId xmlns:a16="http://schemas.microsoft.com/office/drawing/2014/main" id="{F5AA2B04-F5E0-C5A3-C77D-6AE9A9E913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155BC2-C712-C4A4-50EC-E10D88344310}"/>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9272085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1F4A25-A386-9574-775C-E5E5F9FC352A}"/>
              </a:ext>
            </a:extLst>
          </p:cNvPr>
          <p:cNvSpPr>
            <a:spLocks noGrp="1"/>
          </p:cNvSpPr>
          <p:nvPr>
            <p:ph type="title"/>
          </p:nvPr>
        </p:nvSpPr>
        <p:spPr>
          <a:xfrm>
            <a:off x="1066800" y="936841"/>
            <a:ext cx="8886884" cy="953669"/>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4F7885F-2B7B-74DB-9996-E0ACEBC9DB25}"/>
              </a:ext>
            </a:extLst>
          </p:cNvPr>
          <p:cNvSpPr>
            <a:spLocks noGrp="1"/>
          </p:cNvSpPr>
          <p:nvPr>
            <p:ph type="body" idx="1"/>
          </p:nvPr>
        </p:nvSpPr>
        <p:spPr>
          <a:xfrm>
            <a:off x="1069848" y="2139696"/>
            <a:ext cx="8883836" cy="36776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804F519-BA47-2B81-CC1C-7E1F119EC69E}"/>
              </a:ext>
            </a:extLst>
          </p:cNvPr>
          <p:cNvSpPr>
            <a:spLocks noGrp="1"/>
          </p:cNvSpPr>
          <p:nvPr>
            <p:ph type="dt" sz="half" idx="2"/>
          </p:nvPr>
        </p:nvSpPr>
        <p:spPr>
          <a:xfrm rot="5400000">
            <a:off x="10477379" y="4629744"/>
            <a:ext cx="2653508" cy="365125"/>
          </a:xfrm>
          <a:prstGeom prst="rect">
            <a:avLst/>
          </a:prstGeom>
        </p:spPr>
        <p:txBody>
          <a:bodyPr vert="horz" lIns="91440" tIns="45720" rIns="91440" bIns="45720" rtlCol="0" anchor="ctr"/>
          <a:lstStyle>
            <a:lvl1pPr algn="r">
              <a:defRPr sz="900">
                <a:solidFill>
                  <a:schemeClr val="tx1"/>
                </a:solidFill>
              </a:defRPr>
            </a:lvl1pPr>
          </a:lstStyle>
          <a:p>
            <a:fld id="{1E351CED-465B-40B5-ADCE-957C918F227B}" type="datetimeFigureOut">
              <a:rPr lang="en-US" smtClean="0"/>
              <a:t>10/10/2026</a:t>
            </a:fld>
            <a:endParaRPr lang="en-US"/>
          </a:p>
        </p:txBody>
      </p:sp>
      <p:sp>
        <p:nvSpPr>
          <p:cNvPr id="5" name="Footer Placeholder 4">
            <a:extLst>
              <a:ext uri="{FF2B5EF4-FFF2-40B4-BE49-F238E27FC236}">
                <a16:creationId xmlns:a16="http://schemas.microsoft.com/office/drawing/2014/main" id="{BE952D7B-C352-1630-4C3D-7D5983C04D4A}"/>
              </a:ext>
            </a:extLst>
          </p:cNvPr>
          <p:cNvSpPr>
            <a:spLocks noGrp="1"/>
          </p:cNvSpPr>
          <p:nvPr>
            <p:ph type="ftr" sz="quarter" idx="3"/>
          </p:nvPr>
        </p:nvSpPr>
        <p:spPr>
          <a:xfrm>
            <a:off x="8610602" y="6318446"/>
            <a:ext cx="2743198"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F96E04F0-DF9B-480B-CC46-BAE7A81FB7E6}"/>
              </a:ext>
            </a:extLst>
          </p:cNvPr>
          <p:cNvSpPr>
            <a:spLocks noGrp="1"/>
          </p:cNvSpPr>
          <p:nvPr>
            <p:ph type="sldNum" sz="quarter" idx="4"/>
          </p:nvPr>
        </p:nvSpPr>
        <p:spPr>
          <a:xfrm>
            <a:off x="11353800" y="6318446"/>
            <a:ext cx="615696" cy="365125"/>
          </a:xfrm>
          <a:prstGeom prst="rect">
            <a:avLst/>
          </a:prstGeom>
        </p:spPr>
        <p:txBody>
          <a:bodyPr vert="horz" lIns="91440" tIns="45720" rIns="91440" bIns="45720" rtlCol="0" anchor="ctr"/>
          <a:lstStyle>
            <a:lvl1pPr algn="r">
              <a:defRPr sz="1600" b="1">
                <a:solidFill>
                  <a:schemeClr val="tx1"/>
                </a:solidFill>
              </a:defRPr>
            </a:lvl1pPr>
          </a:lstStyle>
          <a:p>
            <a:fld id="{5A33CB2A-1702-4C1D-9CC4-8D472D39F19E}" type="slidenum">
              <a:rPr lang="en-US" smtClean="0"/>
              <a:t>‹#›</a:t>
            </a:fld>
            <a:endParaRPr lang="en-US"/>
          </a:p>
        </p:txBody>
      </p:sp>
    </p:spTree>
    <p:extLst>
      <p:ext uri="{BB962C8B-B14F-4D97-AF65-F5344CB8AC3E}">
        <p14:creationId xmlns:p14="http://schemas.microsoft.com/office/powerpoint/2010/main" val="2986315330"/>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txStyles>
    <p:title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4864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7772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8.xml.rels><?xml version="1.0" encoding="UTF-8" standalone="yes"?>
<Relationships xmlns="http://schemas.openxmlformats.org/package/2006/relationships"><Relationship Id="rId3" Type="http://schemas.openxmlformats.org/officeDocument/2006/relationships/hyperlink" Target="https://www.bps.org.uk/research-digest/study-8000-workers-finds-gender-differences-achievement-motivation-may-explain-part" TargetMode="External"/><Relationship Id="rId2" Type="http://schemas.openxmlformats.org/officeDocument/2006/relationships/hyperlink" Target="https://www.bps.org.uk/research-digest/self-belief-boosts-problem-solving-success" TargetMode="External"/><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hyperlink" Target="https://www.bps.org.uk/psychologist/how-succeed-your-degree-psychology" TargetMode="External"/><Relationship Id="rId4" Type="http://schemas.openxmlformats.org/officeDocument/2006/relationships/hyperlink" Target="https://www.bps.org.uk/research-digest/9-evidence-based-study-tip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13AE4BC-2211-4D4F-3686-2ACF60F9CA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3A9AA79-C458-8AF8-CD15-17A3809E1D1B}"/>
              </a:ext>
            </a:extLst>
          </p:cNvPr>
          <p:cNvPicPr>
            <a:picLocks noChangeAspect="1"/>
          </p:cNvPicPr>
          <p:nvPr/>
        </p:nvPicPr>
        <p:blipFill>
          <a:blip r:embed="rId2"/>
          <a:srcRect t="12877" b="12123"/>
          <a:stretch>
            <a:fillRect/>
          </a:stretch>
        </p:blipFill>
        <p:spPr>
          <a:xfrm>
            <a:off x="20" y="10"/>
            <a:ext cx="12191979" cy="6857989"/>
          </a:xfrm>
          <a:prstGeom prst="rect">
            <a:avLst/>
          </a:prstGeom>
        </p:spPr>
      </p:pic>
      <p:sp>
        <p:nvSpPr>
          <p:cNvPr id="11" name="Freeform: Shape 10">
            <a:extLst>
              <a:ext uri="{FF2B5EF4-FFF2-40B4-BE49-F238E27FC236}">
                <a16:creationId xmlns:a16="http://schemas.microsoft.com/office/drawing/2014/main" id="{FDF8B7E8-12B2-753C-7477-05B85D1D0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0000" flipH="1">
            <a:off x="3729474" y="2822080"/>
            <a:ext cx="8481958" cy="4109294"/>
          </a:xfrm>
          <a:custGeom>
            <a:avLst/>
            <a:gdLst>
              <a:gd name="connsiteX0" fmla="*/ 2129133 w 8481958"/>
              <a:gd name="connsiteY0" fmla="*/ 1770 h 4109294"/>
              <a:gd name="connsiteX1" fmla="*/ 54314 w 8481958"/>
              <a:gd name="connsiteY1" fmla="*/ 918720 h 4109294"/>
              <a:gd name="connsiteX2" fmla="*/ 0 w 8481958"/>
              <a:gd name="connsiteY2" fmla="*/ 978213 h 4109294"/>
              <a:gd name="connsiteX3" fmla="*/ 54654 w 8481958"/>
              <a:gd name="connsiteY3" fmla="*/ 4109294 h 4109294"/>
              <a:gd name="connsiteX4" fmla="*/ 8481958 w 8481958"/>
              <a:gd name="connsiteY4" fmla="*/ 3962195 h 4109294"/>
              <a:gd name="connsiteX5" fmla="*/ 4000639 w 8481958"/>
              <a:gd name="connsiteY5" fmla="*/ 570502 h 4109294"/>
              <a:gd name="connsiteX6" fmla="*/ 3936789 w 8481958"/>
              <a:gd name="connsiteY6" fmla="*/ 524650 h 4109294"/>
              <a:gd name="connsiteX7" fmla="*/ 2305851 w 8481958"/>
              <a:gd name="connsiteY7" fmla="*/ 872 h 4109294"/>
              <a:gd name="connsiteX8" fmla="*/ 2129133 w 8481958"/>
              <a:gd name="connsiteY8" fmla="*/ 1770 h 4109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481958" h="4109294">
                <a:moveTo>
                  <a:pt x="2129133" y="1770"/>
                </a:moveTo>
                <a:cubicBezTo>
                  <a:pt x="1364196" y="27835"/>
                  <a:pt x="614660" y="341491"/>
                  <a:pt x="54314" y="918720"/>
                </a:cubicBezTo>
                <a:lnTo>
                  <a:pt x="0" y="978213"/>
                </a:lnTo>
                <a:lnTo>
                  <a:pt x="54654" y="4109294"/>
                </a:lnTo>
                <a:lnTo>
                  <a:pt x="8481958" y="3962195"/>
                </a:lnTo>
                <a:lnTo>
                  <a:pt x="4000639" y="570502"/>
                </a:lnTo>
                <a:lnTo>
                  <a:pt x="3936789" y="524650"/>
                </a:lnTo>
                <a:cubicBezTo>
                  <a:pt x="3438692" y="185770"/>
                  <a:pt x="2871718" y="14402"/>
                  <a:pt x="2305851" y="872"/>
                </a:cubicBezTo>
                <a:cubicBezTo>
                  <a:pt x="2246907" y="-538"/>
                  <a:pt x="2187974" y="-235"/>
                  <a:pt x="2129133" y="1770"/>
                </a:cubicBezTo>
                <a:close/>
              </a:path>
            </a:pathLst>
          </a:custGeom>
          <a:gradFill>
            <a:gsLst>
              <a:gs pos="18000">
                <a:schemeClr val="bg2">
                  <a:alpha val="79000"/>
                </a:schemeClr>
              </a:gs>
              <a:gs pos="100000">
                <a:schemeClr val="accent1">
                  <a:lumMod val="60000"/>
                  <a:lumOff val="40000"/>
                  <a:alpha val="84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C4D2D4F-4D41-2370-C9FB-8BA854E3E6C4}"/>
              </a:ext>
            </a:extLst>
          </p:cNvPr>
          <p:cNvSpPr>
            <a:spLocks noGrp="1"/>
          </p:cNvSpPr>
          <p:nvPr>
            <p:ph type="ctrTitle"/>
          </p:nvPr>
        </p:nvSpPr>
        <p:spPr>
          <a:xfrm>
            <a:off x="6673754" y="4385256"/>
            <a:ext cx="4679325" cy="1558341"/>
          </a:xfrm>
        </p:spPr>
        <p:txBody>
          <a:bodyPr anchor="b">
            <a:normAutofit/>
          </a:bodyPr>
          <a:lstStyle/>
          <a:p>
            <a:pPr algn="r"/>
            <a:r>
              <a:rPr lang="en-GB" dirty="0">
                <a:solidFill>
                  <a:schemeClr val="accent2">
                    <a:lumMod val="50000"/>
                  </a:schemeClr>
                </a:solidFill>
              </a:rPr>
              <a:t>Week 3: Building Confidence</a:t>
            </a:r>
          </a:p>
        </p:txBody>
      </p:sp>
      <p:sp>
        <p:nvSpPr>
          <p:cNvPr id="3" name="Subtitle 2">
            <a:extLst>
              <a:ext uri="{FF2B5EF4-FFF2-40B4-BE49-F238E27FC236}">
                <a16:creationId xmlns:a16="http://schemas.microsoft.com/office/drawing/2014/main" id="{2BBDCE26-1EC2-CBB0-5933-8ECC5A8E801F}"/>
              </a:ext>
            </a:extLst>
          </p:cNvPr>
          <p:cNvSpPr>
            <a:spLocks noGrp="1"/>
          </p:cNvSpPr>
          <p:nvPr>
            <p:ph type="subTitle" idx="1"/>
          </p:nvPr>
        </p:nvSpPr>
        <p:spPr>
          <a:xfrm>
            <a:off x="8158767" y="3429000"/>
            <a:ext cx="3181436" cy="956256"/>
          </a:xfrm>
        </p:spPr>
        <p:txBody>
          <a:bodyPr anchor="b">
            <a:normAutofit/>
          </a:bodyPr>
          <a:lstStyle/>
          <a:p>
            <a:pPr algn="r"/>
            <a:r>
              <a:rPr lang="en-GB" dirty="0">
                <a:solidFill>
                  <a:schemeClr val="accent2">
                    <a:lumMod val="50000"/>
                  </a:schemeClr>
                </a:solidFill>
              </a:rPr>
              <a:t>ECPS3003: Introducing University Life</a:t>
            </a:r>
          </a:p>
        </p:txBody>
      </p:sp>
    </p:spTree>
    <p:extLst>
      <p:ext uri="{BB962C8B-B14F-4D97-AF65-F5344CB8AC3E}">
        <p14:creationId xmlns:p14="http://schemas.microsoft.com/office/powerpoint/2010/main" val="15549871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8B2BC11-3AA0-8791-5B1B-4172FCB36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230C116-2D32-8789-37A8-CA3563161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000" flipH="1">
            <a:off x="629155" y="815904"/>
            <a:ext cx="11603250" cy="6142191"/>
          </a:xfrm>
          <a:custGeom>
            <a:avLst/>
            <a:gdLst>
              <a:gd name="connsiteX0" fmla="*/ 2277921 w 11603250"/>
              <a:gd name="connsiteY0" fmla="*/ 2336 h 6142191"/>
              <a:gd name="connsiteX1" fmla="*/ 137232 w 11603250"/>
              <a:gd name="connsiteY1" fmla="*/ 706954 h 6142191"/>
              <a:gd name="connsiteX2" fmla="*/ 0 w 11603250"/>
              <a:gd name="connsiteY2" fmla="*/ 806570 h 6142191"/>
              <a:gd name="connsiteX3" fmla="*/ 93133 w 11603250"/>
              <a:gd name="connsiteY3" fmla="*/ 6142191 h 6142191"/>
              <a:gd name="connsiteX4" fmla="*/ 11603250 w 11603250"/>
              <a:gd name="connsiteY4" fmla="*/ 5941281 h 6142191"/>
              <a:gd name="connsiteX5" fmla="*/ 4748204 w 11603250"/>
              <a:gd name="connsiteY5" fmla="*/ 753031 h 6142191"/>
              <a:gd name="connsiteX6" fmla="*/ 4663927 w 11603250"/>
              <a:gd name="connsiteY6" fmla="*/ 692507 h 6142191"/>
              <a:gd name="connsiteX7" fmla="*/ 2511178 w 11603250"/>
              <a:gd name="connsiteY7" fmla="*/ 1150 h 6142191"/>
              <a:gd name="connsiteX8" fmla="*/ 2277921 w 11603250"/>
              <a:gd name="connsiteY8" fmla="*/ 2336 h 614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03250" h="6142191">
                <a:moveTo>
                  <a:pt x="2277921" y="2336"/>
                </a:moveTo>
                <a:cubicBezTo>
                  <a:pt x="1520665" y="28140"/>
                  <a:pt x="774844" y="267470"/>
                  <a:pt x="137232" y="706954"/>
                </a:cubicBezTo>
                <a:lnTo>
                  <a:pt x="0" y="806570"/>
                </a:lnTo>
                <a:lnTo>
                  <a:pt x="93133" y="6142191"/>
                </a:lnTo>
                <a:lnTo>
                  <a:pt x="11603250" y="5941281"/>
                </a:lnTo>
                <a:lnTo>
                  <a:pt x="4748204" y="753031"/>
                </a:lnTo>
                <a:lnTo>
                  <a:pt x="4663927" y="692507"/>
                </a:lnTo>
                <a:cubicBezTo>
                  <a:pt x="4006465" y="245206"/>
                  <a:pt x="3258090" y="19009"/>
                  <a:pt x="2511178" y="1150"/>
                </a:cubicBezTo>
                <a:cubicBezTo>
                  <a:pt x="2433375" y="-711"/>
                  <a:pt x="2355587" y="-310"/>
                  <a:pt x="2277921" y="2336"/>
                </a:cubicBezTo>
                <a:close/>
              </a:path>
            </a:pathLst>
          </a:custGeom>
          <a:gradFill>
            <a:gsLst>
              <a:gs pos="37000">
                <a:schemeClr val="bg2"/>
              </a:gs>
              <a:gs pos="100000">
                <a:schemeClr val="accent1">
                  <a:lumMod val="60000"/>
                  <a:lumOff val="4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0DE1FE3-C4B8-CDAC-D1C6-0E4B7B4FFD32}"/>
              </a:ext>
            </a:extLst>
          </p:cNvPr>
          <p:cNvSpPr>
            <a:spLocks noGrp="1"/>
          </p:cNvSpPr>
          <p:nvPr>
            <p:ph type="title"/>
          </p:nvPr>
        </p:nvSpPr>
        <p:spPr>
          <a:xfrm>
            <a:off x="1066802" y="1143001"/>
            <a:ext cx="3771330" cy="2285999"/>
          </a:xfrm>
        </p:spPr>
        <p:txBody>
          <a:bodyPr anchor="t">
            <a:normAutofit/>
          </a:bodyPr>
          <a:lstStyle/>
          <a:p>
            <a:r>
              <a:rPr lang="en-GB" dirty="0">
                <a:solidFill>
                  <a:schemeClr val="accent2">
                    <a:lumMod val="50000"/>
                  </a:schemeClr>
                </a:solidFill>
              </a:rPr>
              <a:t>Introduction</a:t>
            </a:r>
            <a:r>
              <a:rPr lang="en-GB" dirty="0"/>
              <a:t> </a:t>
            </a:r>
          </a:p>
        </p:txBody>
      </p:sp>
      <p:graphicFrame>
        <p:nvGraphicFramePr>
          <p:cNvPr id="5" name="Content Placeholder 2">
            <a:extLst>
              <a:ext uri="{FF2B5EF4-FFF2-40B4-BE49-F238E27FC236}">
                <a16:creationId xmlns:a16="http://schemas.microsoft.com/office/drawing/2014/main" id="{4FB30177-C6CA-DF55-30A3-0042BB9FC84A}"/>
              </a:ext>
            </a:extLst>
          </p:cNvPr>
          <p:cNvGraphicFramePr>
            <a:graphicFrameLocks noGrp="1"/>
          </p:cNvGraphicFramePr>
          <p:nvPr>
            <p:ph idx="1"/>
            <p:extLst>
              <p:ext uri="{D42A27DB-BD31-4B8C-83A1-F6EECF244321}">
                <p14:modId xmlns:p14="http://schemas.microsoft.com/office/powerpoint/2010/main" val="4146953180"/>
              </p:ext>
            </p:extLst>
          </p:nvPr>
        </p:nvGraphicFramePr>
        <p:xfrm>
          <a:off x="4479236" y="715119"/>
          <a:ext cx="7136324" cy="55531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24269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8B2BC11-3AA0-8791-5B1B-4172FCB36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C02DE86A-8209-3F4F-796A-17BEE794E8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4291463" cy="1828798"/>
          </a:xfrm>
          <a:custGeom>
            <a:avLst/>
            <a:gdLst>
              <a:gd name="connsiteX0" fmla="*/ 4291463 w 4291463"/>
              <a:gd name="connsiteY0" fmla="*/ 1828798 h 1828798"/>
              <a:gd name="connsiteX1" fmla="*/ 0 w 4291463"/>
              <a:gd name="connsiteY1" fmla="*/ 1828798 h 1828798"/>
              <a:gd name="connsiteX2" fmla="*/ 1813870 w 4291463"/>
              <a:gd name="connsiteY2" fmla="*/ 405504 h 1828798"/>
              <a:gd name="connsiteX3" fmla="*/ 1856352 w 4291463"/>
              <a:gd name="connsiteY3" fmla="*/ 373857 h 1828798"/>
              <a:gd name="connsiteX4" fmla="*/ 2949111 w 4291463"/>
              <a:gd name="connsiteY4" fmla="*/ 1756 h 1828798"/>
              <a:gd name="connsiteX5" fmla="*/ 3068193 w 4291463"/>
              <a:gd name="connsiteY5" fmla="*/ 284 h 1828798"/>
              <a:gd name="connsiteX6" fmla="*/ 4291186 w 4291463"/>
              <a:gd name="connsiteY6" fmla="*/ 430072 h 1828798"/>
              <a:gd name="connsiteX7" fmla="*/ 4291463 w 4291463"/>
              <a:gd name="connsiteY7" fmla="*/ 430316 h 1828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91463" h="1828798">
                <a:moveTo>
                  <a:pt x="4291463" y="1828798"/>
                </a:moveTo>
                <a:lnTo>
                  <a:pt x="0" y="1828798"/>
                </a:lnTo>
                <a:lnTo>
                  <a:pt x="1813870" y="405504"/>
                </a:lnTo>
                <a:lnTo>
                  <a:pt x="1856352" y="373857"/>
                </a:lnTo>
                <a:cubicBezTo>
                  <a:pt x="2187982" y="139664"/>
                  <a:pt x="2567993" y="17528"/>
                  <a:pt x="2949111" y="1756"/>
                </a:cubicBezTo>
                <a:cubicBezTo>
                  <a:pt x="2988812" y="114"/>
                  <a:pt x="3028523" y="-375"/>
                  <a:pt x="3068193" y="284"/>
                </a:cubicBezTo>
                <a:cubicBezTo>
                  <a:pt x="3504570" y="7531"/>
                  <a:pt x="3935938" y="153650"/>
                  <a:pt x="4291186" y="430072"/>
                </a:cubicBezTo>
                <a:lnTo>
                  <a:pt x="4291463" y="430316"/>
                </a:lnTo>
                <a:close/>
              </a:path>
            </a:pathLst>
          </a:custGeom>
          <a:gradFill>
            <a:gsLst>
              <a:gs pos="32000">
                <a:schemeClr val="bg2"/>
              </a:gs>
              <a:gs pos="100000">
                <a:schemeClr val="accent1">
                  <a:lumMod val="60000"/>
                  <a:lumOff val="40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FBAF599-33E4-8032-F6CA-3A0F76F9C011}"/>
              </a:ext>
            </a:extLst>
          </p:cNvPr>
          <p:cNvSpPr>
            <a:spLocks noGrp="1"/>
          </p:cNvSpPr>
          <p:nvPr>
            <p:ph type="title"/>
          </p:nvPr>
        </p:nvSpPr>
        <p:spPr>
          <a:xfrm>
            <a:off x="357809" y="2044150"/>
            <a:ext cx="3820159" cy="1908882"/>
          </a:xfrm>
        </p:spPr>
        <p:txBody>
          <a:bodyPr anchor="t">
            <a:normAutofit/>
          </a:bodyPr>
          <a:lstStyle/>
          <a:p>
            <a:r>
              <a:rPr lang="en-GB" dirty="0">
                <a:solidFill>
                  <a:schemeClr val="accent1">
                    <a:lumMod val="50000"/>
                  </a:schemeClr>
                </a:solidFill>
              </a:rPr>
              <a:t>Some questions:</a:t>
            </a:r>
          </a:p>
        </p:txBody>
      </p:sp>
      <p:graphicFrame>
        <p:nvGraphicFramePr>
          <p:cNvPr id="6" name="Rectangle 1">
            <a:extLst>
              <a:ext uri="{FF2B5EF4-FFF2-40B4-BE49-F238E27FC236}">
                <a16:creationId xmlns:a16="http://schemas.microsoft.com/office/drawing/2014/main" id="{720D610D-DF38-AB90-4806-31244DDB5576}"/>
              </a:ext>
            </a:extLst>
          </p:cNvPr>
          <p:cNvGraphicFramePr>
            <a:graphicFrameLocks noGrp="1"/>
          </p:cNvGraphicFramePr>
          <p:nvPr>
            <p:ph idx="1"/>
            <p:extLst>
              <p:ext uri="{D42A27DB-BD31-4B8C-83A1-F6EECF244321}">
                <p14:modId xmlns:p14="http://schemas.microsoft.com/office/powerpoint/2010/main" val="1998776472"/>
              </p:ext>
            </p:extLst>
          </p:nvPr>
        </p:nvGraphicFramePr>
        <p:xfrm>
          <a:off x="4291463" y="193040"/>
          <a:ext cx="7392537" cy="6553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48843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0300B1B-B85E-D514-C6B4-30126EBBCD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9F9C007-0D35-3681-697A-24E1673AAD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0000" flipV="1">
            <a:off x="-23526" y="-55243"/>
            <a:ext cx="6407229" cy="3479258"/>
          </a:xfrm>
          <a:custGeom>
            <a:avLst/>
            <a:gdLst>
              <a:gd name="connsiteX0" fmla="*/ 53408 w 6407229"/>
              <a:gd name="connsiteY0" fmla="*/ 3479258 h 3479258"/>
              <a:gd name="connsiteX1" fmla="*/ 6407229 w 6407229"/>
              <a:gd name="connsiteY1" fmla="*/ 3368352 h 3479258"/>
              <a:gd name="connsiteX2" fmla="*/ 2513111 w 6407229"/>
              <a:gd name="connsiteY2" fmla="*/ 401274 h 3479258"/>
              <a:gd name="connsiteX3" fmla="*/ 2468202 w 6407229"/>
              <a:gd name="connsiteY3" fmla="*/ 369022 h 3479258"/>
              <a:gd name="connsiteX4" fmla="*/ 1321050 w 6407229"/>
              <a:gd name="connsiteY4" fmla="*/ 613 h 3479258"/>
              <a:gd name="connsiteX5" fmla="*/ 1196752 w 6407229"/>
              <a:gd name="connsiteY5" fmla="*/ 1245 h 3479258"/>
              <a:gd name="connsiteX6" fmla="*/ 56027 w 6407229"/>
              <a:gd name="connsiteY6" fmla="*/ 376720 h 3479258"/>
              <a:gd name="connsiteX7" fmla="*/ 0 w 6407229"/>
              <a:gd name="connsiteY7" fmla="*/ 419528 h 3479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7229" h="3479258">
                <a:moveTo>
                  <a:pt x="53408" y="3479258"/>
                </a:moveTo>
                <a:lnTo>
                  <a:pt x="6407229" y="3368352"/>
                </a:lnTo>
                <a:lnTo>
                  <a:pt x="2513111" y="401274"/>
                </a:lnTo>
                <a:lnTo>
                  <a:pt x="2468202" y="369022"/>
                </a:lnTo>
                <a:cubicBezTo>
                  <a:pt x="2117855" y="130665"/>
                  <a:pt x="1719063" y="10130"/>
                  <a:pt x="1321050" y="613"/>
                </a:cubicBezTo>
                <a:cubicBezTo>
                  <a:pt x="1279590" y="-379"/>
                  <a:pt x="1238139" y="-165"/>
                  <a:pt x="1196752" y="1245"/>
                </a:cubicBezTo>
                <a:cubicBezTo>
                  <a:pt x="793227" y="14995"/>
                  <a:pt x="395796" y="142529"/>
                  <a:pt x="56027" y="376720"/>
                </a:cubicBezTo>
                <a:lnTo>
                  <a:pt x="0" y="419528"/>
                </a:lnTo>
                <a:close/>
              </a:path>
            </a:pathLst>
          </a:custGeom>
          <a:gradFill>
            <a:gsLst>
              <a:gs pos="32000">
                <a:schemeClr val="bg2"/>
              </a:gs>
              <a:gs pos="100000">
                <a:schemeClr val="accent1">
                  <a:lumMod val="60000"/>
                  <a:lumOff val="40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DA8830F-1935-B0F3-809D-E239F1E5FDC0}"/>
              </a:ext>
            </a:extLst>
          </p:cNvPr>
          <p:cNvSpPr>
            <a:spLocks noGrp="1"/>
          </p:cNvSpPr>
          <p:nvPr>
            <p:ph type="title"/>
          </p:nvPr>
        </p:nvSpPr>
        <p:spPr>
          <a:xfrm>
            <a:off x="294640" y="441960"/>
            <a:ext cx="3354198" cy="3037701"/>
          </a:xfrm>
        </p:spPr>
        <p:txBody>
          <a:bodyPr anchor="t">
            <a:normAutofit/>
          </a:bodyPr>
          <a:lstStyle/>
          <a:p>
            <a:pPr algn="r"/>
            <a:r>
              <a:rPr lang="en-GB" dirty="0">
                <a:solidFill>
                  <a:schemeClr val="accent2">
                    <a:lumMod val="50000"/>
                  </a:schemeClr>
                </a:solidFill>
              </a:rPr>
              <a:t>Understanding confidence</a:t>
            </a:r>
          </a:p>
        </p:txBody>
      </p:sp>
      <p:sp>
        <p:nvSpPr>
          <p:cNvPr id="13" name="Content Placeholder 2">
            <a:extLst>
              <a:ext uri="{FF2B5EF4-FFF2-40B4-BE49-F238E27FC236}">
                <a16:creationId xmlns:a16="http://schemas.microsoft.com/office/drawing/2014/main" id="{C8FCEFFF-410F-8B83-FF7B-D38FD65D97D9}"/>
              </a:ext>
            </a:extLst>
          </p:cNvPr>
          <p:cNvSpPr>
            <a:spLocks noGrp="1"/>
          </p:cNvSpPr>
          <p:nvPr>
            <p:ph idx="1"/>
          </p:nvPr>
        </p:nvSpPr>
        <p:spPr>
          <a:xfrm>
            <a:off x="5286650" y="1229360"/>
            <a:ext cx="6622595" cy="6268720"/>
          </a:xfrm>
        </p:spPr>
        <p:txBody>
          <a:bodyPr>
            <a:normAutofit/>
          </a:bodyPr>
          <a:lstStyle/>
          <a:p>
            <a:pPr>
              <a:lnSpc>
                <a:spcPct val="110000"/>
              </a:lnSpc>
            </a:pPr>
            <a:r>
              <a:rPr lang="en-GB" dirty="0">
                <a:solidFill>
                  <a:schemeClr val="accent2">
                    <a:lumMod val="50000"/>
                  </a:schemeClr>
                </a:solidFill>
              </a:rPr>
              <a:t>Confidence is the belief in your ability to handle challenges, learn new skills, and achieve goals.</a:t>
            </a:r>
          </a:p>
          <a:p>
            <a:pPr>
              <a:lnSpc>
                <a:spcPct val="110000"/>
              </a:lnSpc>
            </a:pPr>
            <a:r>
              <a:rPr lang="en-GB" dirty="0">
                <a:solidFill>
                  <a:schemeClr val="accent2">
                    <a:lumMod val="50000"/>
                  </a:schemeClr>
                </a:solidFill>
              </a:rPr>
              <a:t>Confidence does not mean:</a:t>
            </a:r>
          </a:p>
          <a:p>
            <a:pPr>
              <a:lnSpc>
                <a:spcPct val="110000"/>
              </a:lnSpc>
            </a:pPr>
            <a:r>
              <a:rPr lang="en-GB" dirty="0">
                <a:solidFill>
                  <a:schemeClr val="accent2">
                    <a:lumMod val="50000"/>
                  </a:schemeClr>
                </a:solidFill>
              </a:rPr>
              <a:t>Being perfect</a:t>
            </a:r>
          </a:p>
          <a:p>
            <a:pPr>
              <a:lnSpc>
                <a:spcPct val="110000"/>
              </a:lnSpc>
            </a:pPr>
            <a:r>
              <a:rPr lang="en-GB" dirty="0">
                <a:solidFill>
                  <a:schemeClr val="accent2">
                    <a:lumMod val="50000"/>
                  </a:schemeClr>
                </a:solidFill>
              </a:rPr>
              <a:t>Never feeling nervous</a:t>
            </a:r>
          </a:p>
          <a:p>
            <a:pPr>
              <a:lnSpc>
                <a:spcPct val="110000"/>
              </a:lnSpc>
            </a:pPr>
            <a:r>
              <a:rPr lang="en-GB" dirty="0">
                <a:solidFill>
                  <a:schemeClr val="accent2">
                    <a:lumMod val="50000"/>
                  </a:schemeClr>
                </a:solidFill>
              </a:rPr>
              <a:t>Knowing everything</a:t>
            </a:r>
          </a:p>
          <a:p>
            <a:pPr>
              <a:lnSpc>
                <a:spcPct val="110000"/>
              </a:lnSpc>
            </a:pPr>
            <a:r>
              <a:rPr lang="en-GB" dirty="0">
                <a:solidFill>
                  <a:schemeClr val="accent2">
                    <a:lumMod val="50000"/>
                  </a:schemeClr>
                </a:solidFill>
              </a:rPr>
              <a:t>Instead, confidence means:</a:t>
            </a:r>
          </a:p>
          <a:p>
            <a:pPr>
              <a:lnSpc>
                <a:spcPct val="110000"/>
              </a:lnSpc>
            </a:pPr>
            <a:r>
              <a:rPr lang="en-GB" dirty="0">
                <a:solidFill>
                  <a:schemeClr val="accent2">
                    <a:lumMod val="50000"/>
                  </a:schemeClr>
                </a:solidFill>
              </a:rPr>
              <a:t>Trusting yourself to learn</a:t>
            </a:r>
          </a:p>
          <a:p>
            <a:pPr>
              <a:lnSpc>
                <a:spcPct val="110000"/>
              </a:lnSpc>
            </a:pPr>
            <a:r>
              <a:rPr lang="en-GB" dirty="0">
                <a:solidFill>
                  <a:schemeClr val="accent2">
                    <a:lumMod val="50000"/>
                  </a:schemeClr>
                </a:solidFill>
              </a:rPr>
              <a:t>Being willing to try</a:t>
            </a:r>
          </a:p>
          <a:p>
            <a:pPr>
              <a:lnSpc>
                <a:spcPct val="110000"/>
              </a:lnSpc>
            </a:pPr>
            <a:r>
              <a:rPr lang="en-GB" dirty="0">
                <a:solidFill>
                  <a:schemeClr val="accent2">
                    <a:lumMod val="50000"/>
                  </a:schemeClr>
                </a:solidFill>
              </a:rPr>
              <a:t>Accepting mistakes as part of growth</a:t>
            </a:r>
          </a:p>
          <a:p>
            <a:pPr>
              <a:lnSpc>
                <a:spcPct val="110000"/>
              </a:lnSpc>
            </a:pPr>
            <a:r>
              <a:rPr lang="en-GB" dirty="0">
                <a:solidFill>
                  <a:schemeClr val="accent2">
                    <a:lumMod val="50000"/>
                  </a:schemeClr>
                </a:solidFill>
              </a:rPr>
              <a:t>Many students believe others are more confident than they are. In reality, most new students experience uncertainty at the beginning of university.</a:t>
            </a:r>
          </a:p>
          <a:p>
            <a:pPr>
              <a:lnSpc>
                <a:spcPct val="110000"/>
              </a:lnSpc>
            </a:pPr>
            <a:endParaRPr lang="en-GB" sz="1300" dirty="0"/>
          </a:p>
        </p:txBody>
      </p:sp>
    </p:spTree>
    <p:extLst>
      <p:ext uri="{BB962C8B-B14F-4D97-AF65-F5344CB8AC3E}">
        <p14:creationId xmlns:p14="http://schemas.microsoft.com/office/powerpoint/2010/main" val="11302096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00CB3E-22D8-C88A-E699-CC9736BC9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7E6FC5-C064-CF48-2F20-DD4A5B0A7195}"/>
              </a:ext>
            </a:extLst>
          </p:cNvPr>
          <p:cNvSpPr>
            <a:spLocks noGrp="1"/>
          </p:cNvSpPr>
          <p:nvPr>
            <p:ph type="title"/>
          </p:nvPr>
        </p:nvSpPr>
        <p:spPr>
          <a:xfrm>
            <a:off x="344955" y="198119"/>
            <a:ext cx="7234405" cy="1257299"/>
          </a:xfrm>
        </p:spPr>
        <p:txBody>
          <a:bodyPr anchor="ctr">
            <a:normAutofit/>
          </a:bodyPr>
          <a:lstStyle/>
          <a:p>
            <a:r>
              <a:rPr lang="en-GB" dirty="0">
                <a:solidFill>
                  <a:schemeClr val="accent2">
                    <a:lumMod val="50000"/>
                  </a:schemeClr>
                </a:solidFill>
              </a:rPr>
              <a:t>Common challenges students face:</a:t>
            </a:r>
          </a:p>
        </p:txBody>
      </p:sp>
      <p:sp>
        <p:nvSpPr>
          <p:cNvPr id="3" name="Content Placeholder 2">
            <a:extLst>
              <a:ext uri="{FF2B5EF4-FFF2-40B4-BE49-F238E27FC236}">
                <a16:creationId xmlns:a16="http://schemas.microsoft.com/office/drawing/2014/main" id="{4B89F63B-FB1C-1A03-0B43-8FACE7BADBDD}"/>
              </a:ext>
            </a:extLst>
          </p:cNvPr>
          <p:cNvSpPr>
            <a:spLocks noGrp="1"/>
          </p:cNvSpPr>
          <p:nvPr>
            <p:ph idx="1"/>
          </p:nvPr>
        </p:nvSpPr>
        <p:spPr>
          <a:xfrm>
            <a:off x="477520" y="1320800"/>
            <a:ext cx="7823200" cy="5252720"/>
          </a:xfrm>
        </p:spPr>
        <p:txBody>
          <a:bodyPr>
            <a:normAutofit/>
          </a:bodyPr>
          <a:lstStyle/>
          <a:p>
            <a:pPr marL="0" indent="0">
              <a:lnSpc>
                <a:spcPct val="110000"/>
              </a:lnSpc>
              <a:buNone/>
            </a:pPr>
            <a:r>
              <a:rPr lang="en-GB" sz="1400" dirty="0">
                <a:solidFill>
                  <a:schemeClr val="accent2">
                    <a:lumMod val="50000"/>
                  </a:schemeClr>
                </a:solidFill>
              </a:rPr>
              <a:t>Starting university often involves major changes.</a:t>
            </a:r>
          </a:p>
          <a:p>
            <a:pPr>
              <a:lnSpc>
                <a:spcPct val="110000"/>
              </a:lnSpc>
            </a:pPr>
            <a:r>
              <a:rPr lang="en-GB" sz="1400" b="1" dirty="0">
                <a:solidFill>
                  <a:schemeClr val="accent2">
                    <a:lumMod val="50000"/>
                  </a:schemeClr>
                </a:solidFill>
              </a:rPr>
              <a:t>Academic Challenges</a:t>
            </a:r>
          </a:p>
          <a:p>
            <a:pPr lvl="1">
              <a:lnSpc>
                <a:spcPct val="110000"/>
              </a:lnSpc>
            </a:pPr>
            <a:r>
              <a:rPr lang="en-GB" sz="1200" dirty="0">
                <a:solidFill>
                  <a:schemeClr val="accent2">
                    <a:lumMod val="50000"/>
                  </a:schemeClr>
                </a:solidFill>
              </a:rPr>
              <a:t>More independent learning</a:t>
            </a:r>
          </a:p>
          <a:p>
            <a:pPr lvl="1">
              <a:lnSpc>
                <a:spcPct val="110000"/>
              </a:lnSpc>
            </a:pPr>
            <a:r>
              <a:rPr lang="en-GB" sz="1200" dirty="0">
                <a:solidFill>
                  <a:schemeClr val="accent2">
                    <a:lumMod val="50000"/>
                  </a:schemeClr>
                </a:solidFill>
              </a:rPr>
              <a:t>Increased workload</a:t>
            </a:r>
          </a:p>
          <a:p>
            <a:pPr lvl="1">
              <a:lnSpc>
                <a:spcPct val="110000"/>
              </a:lnSpc>
            </a:pPr>
            <a:r>
              <a:rPr lang="en-GB" sz="1200" dirty="0">
                <a:solidFill>
                  <a:schemeClr val="accent2">
                    <a:lumMod val="50000"/>
                  </a:schemeClr>
                </a:solidFill>
              </a:rPr>
              <a:t>New teaching styles</a:t>
            </a:r>
          </a:p>
          <a:p>
            <a:pPr lvl="1">
              <a:lnSpc>
                <a:spcPct val="110000"/>
              </a:lnSpc>
            </a:pPr>
            <a:r>
              <a:rPr lang="en-GB" sz="1200" dirty="0">
                <a:solidFill>
                  <a:schemeClr val="accent2">
                    <a:lumMod val="50000"/>
                  </a:schemeClr>
                </a:solidFill>
              </a:rPr>
              <a:t>Time management difficulties</a:t>
            </a:r>
          </a:p>
          <a:p>
            <a:pPr>
              <a:lnSpc>
                <a:spcPct val="110000"/>
              </a:lnSpc>
            </a:pPr>
            <a:r>
              <a:rPr lang="en-GB" sz="1400" b="1" dirty="0">
                <a:solidFill>
                  <a:schemeClr val="accent2">
                    <a:lumMod val="50000"/>
                  </a:schemeClr>
                </a:solidFill>
              </a:rPr>
              <a:t>Social Challenges</a:t>
            </a:r>
          </a:p>
          <a:p>
            <a:pPr lvl="1">
              <a:lnSpc>
                <a:spcPct val="110000"/>
              </a:lnSpc>
            </a:pPr>
            <a:r>
              <a:rPr lang="en-GB" sz="1200" dirty="0">
                <a:solidFill>
                  <a:schemeClr val="accent2">
                    <a:lumMod val="50000"/>
                  </a:schemeClr>
                </a:solidFill>
              </a:rPr>
              <a:t>Making new friends</a:t>
            </a:r>
          </a:p>
          <a:p>
            <a:pPr lvl="1">
              <a:lnSpc>
                <a:spcPct val="110000"/>
              </a:lnSpc>
            </a:pPr>
            <a:r>
              <a:rPr lang="en-GB" sz="1200" dirty="0">
                <a:solidFill>
                  <a:schemeClr val="accent2">
                    <a:lumMod val="50000"/>
                  </a:schemeClr>
                </a:solidFill>
              </a:rPr>
              <a:t>Living away from home</a:t>
            </a:r>
          </a:p>
          <a:p>
            <a:pPr lvl="1">
              <a:lnSpc>
                <a:spcPct val="110000"/>
              </a:lnSpc>
            </a:pPr>
            <a:r>
              <a:rPr lang="en-GB" sz="1200" dirty="0">
                <a:solidFill>
                  <a:schemeClr val="accent2">
                    <a:lumMod val="50000"/>
                  </a:schemeClr>
                </a:solidFill>
              </a:rPr>
              <a:t>Meeting people from different backgrounds</a:t>
            </a:r>
          </a:p>
          <a:p>
            <a:pPr>
              <a:lnSpc>
                <a:spcPct val="110000"/>
              </a:lnSpc>
            </a:pPr>
            <a:r>
              <a:rPr lang="en-GB" sz="1400" b="1" dirty="0">
                <a:solidFill>
                  <a:schemeClr val="accent2">
                    <a:lumMod val="50000"/>
                  </a:schemeClr>
                </a:solidFill>
              </a:rPr>
              <a:t>Personal Challenges</a:t>
            </a:r>
          </a:p>
          <a:p>
            <a:pPr lvl="1">
              <a:lnSpc>
                <a:spcPct val="110000"/>
              </a:lnSpc>
            </a:pPr>
            <a:r>
              <a:rPr lang="en-GB" sz="1200" dirty="0">
                <a:solidFill>
                  <a:schemeClr val="accent2">
                    <a:lumMod val="50000"/>
                  </a:schemeClr>
                </a:solidFill>
              </a:rPr>
              <a:t>Financial pressure</a:t>
            </a:r>
          </a:p>
          <a:p>
            <a:pPr lvl="1">
              <a:lnSpc>
                <a:spcPct val="110000"/>
              </a:lnSpc>
            </a:pPr>
            <a:r>
              <a:rPr lang="en-GB" sz="1200" dirty="0">
                <a:solidFill>
                  <a:schemeClr val="accent2">
                    <a:lumMod val="50000"/>
                  </a:schemeClr>
                </a:solidFill>
              </a:rPr>
              <a:t>Homesickness</a:t>
            </a:r>
          </a:p>
          <a:p>
            <a:pPr lvl="1">
              <a:lnSpc>
                <a:spcPct val="110000"/>
              </a:lnSpc>
            </a:pPr>
            <a:r>
              <a:rPr lang="en-GB" sz="1200" dirty="0">
                <a:solidFill>
                  <a:schemeClr val="accent2">
                    <a:lumMod val="50000"/>
                  </a:schemeClr>
                </a:solidFill>
              </a:rPr>
              <a:t>Balancing study and personal life</a:t>
            </a:r>
          </a:p>
          <a:p>
            <a:pPr marL="0" indent="0">
              <a:lnSpc>
                <a:spcPct val="110000"/>
              </a:lnSpc>
              <a:buNone/>
            </a:pPr>
            <a:endParaRPr lang="en-GB" sz="1400" dirty="0">
              <a:solidFill>
                <a:schemeClr val="accent2">
                  <a:lumMod val="50000"/>
                </a:schemeClr>
              </a:solidFill>
            </a:endParaRPr>
          </a:p>
          <a:p>
            <a:pPr marL="0" indent="0">
              <a:lnSpc>
                <a:spcPct val="110000"/>
              </a:lnSpc>
              <a:buNone/>
            </a:pPr>
            <a:r>
              <a:rPr lang="en-GB" sz="1400" dirty="0">
                <a:solidFill>
                  <a:schemeClr val="accent2">
                    <a:lumMod val="50000"/>
                  </a:schemeClr>
                </a:solidFill>
              </a:rPr>
              <a:t>Recognising these challenges helps students understand that struggling occasionally is part of the adjustment process</a:t>
            </a:r>
            <a:r>
              <a:rPr lang="en-GB" sz="500" dirty="0"/>
              <a:t>.</a:t>
            </a:r>
          </a:p>
          <a:p>
            <a:pPr>
              <a:lnSpc>
                <a:spcPct val="110000"/>
              </a:lnSpc>
            </a:pPr>
            <a:endParaRPr lang="en-GB" sz="500" dirty="0"/>
          </a:p>
        </p:txBody>
      </p:sp>
      <p:pic>
        <p:nvPicPr>
          <p:cNvPr id="7" name="Graphic 6" descr="Books">
            <a:extLst>
              <a:ext uri="{FF2B5EF4-FFF2-40B4-BE49-F238E27FC236}">
                <a16:creationId xmlns:a16="http://schemas.microsoft.com/office/drawing/2014/main" id="{0D7A7586-A7CD-6843-C4B0-BE1C5AD3B5B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904959" y="1856979"/>
            <a:ext cx="3144042" cy="3144042"/>
          </a:xfrm>
          <a:prstGeom prst="rect">
            <a:avLst/>
          </a:prstGeom>
        </p:spPr>
      </p:pic>
    </p:spTree>
    <p:extLst>
      <p:ext uri="{BB962C8B-B14F-4D97-AF65-F5344CB8AC3E}">
        <p14:creationId xmlns:p14="http://schemas.microsoft.com/office/powerpoint/2010/main" val="3990270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4C0A69-DF40-05F2-32F5-0D4A878D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FB7CC2-9F14-E22E-357A-1135876E978F}"/>
              </a:ext>
            </a:extLst>
          </p:cNvPr>
          <p:cNvSpPr>
            <a:spLocks noGrp="1"/>
          </p:cNvSpPr>
          <p:nvPr>
            <p:ph type="title"/>
          </p:nvPr>
        </p:nvSpPr>
        <p:spPr>
          <a:xfrm>
            <a:off x="223520" y="3479661"/>
            <a:ext cx="5029200" cy="1962150"/>
          </a:xfrm>
        </p:spPr>
        <p:txBody>
          <a:bodyPr anchor="ctr">
            <a:normAutofit/>
          </a:bodyPr>
          <a:lstStyle/>
          <a:p>
            <a:r>
              <a:rPr lang="en-GB" dirty="0">
                <a:solidFill>
                  <a:schemeClr val="accent2">
                    <a:lumMod val="50000"/>
                  </a:schemeClr>
                </a:solidFill>
              </a:rPr>
              <a:t>Self-belief:</a:t>
            </a:r>
          </a:p>
        </p:txBody>
      </p:sp>
      <p:sp>
        <p:nvSpPr>
          <p:cNvPr id="10" name="Freeform: Shape 9">
            <a:extLst>
              <a:ext uri="{FF2B5EF4-FFF2-40B4-BE49-F238E27FC236}">
                <a16:creationId xmlns:a16="http://schemas.microsoft.com/office/drawing/2014/main" id="{0A84B599-31B1-493A-22F8-6DFB5B08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0000" flipV="1">
            <a:off x="-23526" y="-55243"/>
            <a:ext cx="6407229" cy="3479258"/>
          </a:xfrm>
          <a:custGeom>
            <a:avLst/>
            <a:gdLst>
              <a:gd name="connsiteX0" fmla="*/ 53408 w 6407229"/>
              <a:gd name="connsiteY0" fmla="*/ 3479258 h 3479258"/>
              <a:gd name="connsiteX1" fmla="*/ 6407229 w 6407229"/>
              <a:gd name="connsiteY1" fmla="*/ 3368352 h 3479258"/>
              <a:gd name="connsiteX2" fmla="*/ 2513111 w 6407229"/>
              <a:gd name="connsiteY2" fmla="*/ 401274 h 3479258"/>
              <a:gd name="connsiteX3" fmla="*/ 2468202 w 6407229"/>
              <a:gd name="connsiteY3" fmla="*/ 369022 h 3479258"/>
              <a:gd name="connsiteX4" fmla="*/ 1321050 w 6407229"/>
              <a:gd name="connsiteY4" fmla="*/ 613 h 3479258"/>
              <a:gd name="connsiteX5" fmla="*/ 1196752 w 6407229"/>
              <a:gd name="connsiteY5" fmla="*/ 1245 h 3479258"/>
              <a:gd name="connsiteX6" fmla="*/ 56027 w 6407229"/>
              <a:gd name="connsiteY6" fmla="*/ 376720 h 3479258"/>
              <a:gd name="connsiteX7" fmla="*/ 0 w 6407229"/>
              <a:gd name="connsiteY7" fmla="*/ 419528 h 3479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7229" h="3479258">
                <a:moveTo>
                  <a:pt x="53408" y="3479258"/>
                </a:moveTo>
                <a:lnTo>
                  <a:pt x="6407229" y="3368352"/>
                </a:lnTo>
                <a:lnTo>
                  <a:pt x="2513111" y="401274"/>
                </a:lnTo>
                <a:lnTo>
                  <a:pt x="2468202" y="369022"/>
                </a:lnTo>
                <a:cubicBezTo>
                  <a:pt x="2117855" y="130665"/>
                  <a:pt x="1719063" y="10130"/>
                  <a:pt x="1321050" y="613"/>
                </a:cubicBezTo>
                <a:cubicBezTo>
                  <a:pt x="1279590" y="-379"/>
                  <a:pt x="1238139" y="-165"/>
                  <a:pt x="1196752" y="1245"/>
                </a:cubicBezTo>
                <a:cubicBezTo>
                  <a:pt x="793227" y="14995"/>
                  <a:pt x="395796" y="142529"/>
                  <a:pt x="56027" y="376720"/>
                </a:cubicBezTo>
                <a:lnTo>
                  <a:pt x="0" y="419528"/>
                </a:lnTo>
                <a:close/>
              </a:path>
            </a:pathLst>
          </a:custGeom>
          <a:gradFill>
            <a:gsLst>
              <a:gs pos="32000">
                <a:schemeClr val="bg2"/>
              </a:gs>
              <a:gs pos="100000">
                <a:schemeClr val="accent1">
                  <a:lumMod val="60000"/>
                  <a:lumOff val="40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E8432DC-5505-8A72-E803-08725152559D}"/>
              </a:ext>
            </a:extLst>
          </p:cNvPr>
          <p:cNvSpPr>
            <a:spLocks noGrp="1"/>
          </p:cNvSpPr>
          <p:nvPr>
            <p:ph idx="1"/>
          </p:nvPr>
        </p:nvSpPr>
        <p:spPr>
          <a:xfrm>
            <a:off x="5669280" y="538480"/>
            <a:ext cx="6299200" cy="5963920"/>
          </a:xfrm>
        </p:spPr>
        <p:txBody>
          <a:bodyPr>
            <a:normAutofit fontScale="77500" lnSpcReduction="20000"/>
          </a:bodyPr>
          <a:lstStyle/>
          <a:p>
            <a:pPr marL="0" indent="0">
              <a:lnSpc>
                <a:spcPct val="110000"/>
              </a:lnSpc>
              <a:buNone/>
            </a:pPr>
            <a:r>
              <a:rPr lang="en-GB" dirty="0">
                <a:solidFill>
                  <a:schemeClr val="accent2">
                    <a:lumMod val="50000"/>
                  </a:schemeClr>
                </a:solidFill>
              </a:rPr>
              <a:t>Self-belief plays a major role in academic success and personal development.</a:t>
            </a:r>
          </a:p>
          <a:p>
            <a:pPr marL="0" indent="0">
              <a:lnSpc>
                <a:spcPct val="110000"/>
              </a:lnSpc>
              <a:buNone/>
            </a:pPr>
            <a:r>
              <a:rPr lang="en-GB" dirty="0">
                <a:solidFill>
                  <a:schemeClr val="accent2">
                    <a:lumMod val="50000"/>
                  </a:schemeClr>
                </a:solidFill>
              </a:rPr>
              <a:t>Students with strong self-belief are more likely to:</a:t>
            </a:r>
          </a:p>
          <a:p>
            <a:pPr lvl="1">
              <a:lnSpc>
                <a:spcPct val="110000"/>
              </a:lnSpc>
            </a:pPr>
            <a:r>
              <a:rPr lang="en-GB" dirty="0">
                <a:solidFill>
                  <a:schemeClr val="accent2">
                    <a:lumMod val="50000"/>
                  </a:schemeClr>
                </a:solidFill>
              </a:rPr>
              <a:t>Participate in class</a:t>
            </a:r>
          </a:p>
          <a:p>
            <a:pPr lvl="1">
              <a:lnSpc>
                <a:spcPct val="110000"/>
              </a:lnSpc>
            </a:pPr>
            <a:r>
              <a:rPr lang="en-GB" dirty="0">
                <a:solidFill>
                  <a:schemeClr val="accent2">
                    <a:lumMod val="50000"/>
                  </a:schemeClr>
                </a:solidFill>
              </a:rPr>
              <a:t>Ask questions</a:t>
            </a:r>
          </a:p>
          <a:p>
            <a:pPr lvl="1">
              <a:lnSpc>
                <a:spcPct val="110000"/>
              </a:lnSpc>
            </a:pPr>
            <a:r>
              <a:rPr lang="en-GB" dirty="0">
                <a:solidFill>
                  <a:schemeClr val="accent2">
                    <a:lumMod val="50000"/>
                  </a:schemeClr>
                </a:solidFill>
              </a:rPr>
              <a:t>Try new opportunities</a:t>
            </a:r>
          </a:p>
          <a:p>
            <a:pPr lvl="1">
              <a:lnSpc>
                <a:spcPct val="110000"/>
              </a:lnSpc>
            </a:pPr>
            <a:r>
              <a:rPr lang="en-GB" dirty="0">
                <a:solidFill>
                  <a:schemeClr val="accent2">
                    <a:lumMod val="50000"/>
                  </a:schemeClr>
                </a:solidFill>
              </a:rPr>
              <a:t>Recover from setbacks</a:t>
            </a:r>
          </a:p>
          <a:p>
            <a:pPr lvl="1">
              <a:lnSpc>
                <a:spcPct val="110000"/>
              </a:lnSpc>
            </a:pPr>
            <a:r>
              <a:rPr lang="en-GB" dirty="0">
                <a:solidFill>
                  <a:schemeClr val="accent2">
                    <a:lumMod val="50000"/>
                  </a:schemeClr>
                </a:solidFill>
              </a:rPr>
              <a:t>Stay motivated</a:t>
            </a:r>
          </a:p>
          <a:p>
            <a:pPr marL="0" indent="0">
              <a:lnSpc>
                <a:spcPct val="110000"/>
              </a:lnSpc>
              <a:buNone/>
            </a:pPr>
            <a:r>
              <a:rPr lang="en-GB" dirty="0">
                <a:solidFill>
                  <a:schemeClr val="accent2">
                    <a:lumMod val="50000"/>
                  </a:schemeClr>
                </a:solidFill>
              </a:rPr>
              <a:t>Negative self-talk can damage confidence.</a:t>
            </a:r>
          </a:p>
          <a:p>
            <a:pPr>
              <a:lnSpc>
                <a:spcPct val="110000"/>
              </a:lnSpc>
            </a:pPr>
            <a:r>
              <a:rPr lang="en-GB" b="1" dirty="0">
                <a:solidFill>
                  <a:schemeClr val="accent2">
                    <a:lumMod val="50000"/>
                  </a:schemeClr>
                </a:solidFill>
              </a:rPr>
              <a:t>Examples of Negative Self-Talk:</a:t>
            </a:r>
          </a:p>
          <a:p>
            <a:pPr lvl="1">
              <a:lnSpc>
                <a:spcPct val="110000"/>
              </a:lnSpc>
            </a:pPr>
            <a:r>
              <a:rPr lang="en-GB" i="1" dirty="0">
                <a:solidFill>
                  <a:schemeClr val="accent2">
                    <a:lumMod val="50000"/>
                  </a:schemeClr>
                </a:solidFill>
              </a:rPr>
              <a:t>“I’m not smart enough.”</a:t>
            </a:r>
          </a:p>
          <a:p>
            <a:pPr lvl="1">
              <a:lnSpc>
                <a:spcPct val="110000"/>
              </a:lnSpc>
            </a:pPr>
            <a:r>
              <a:rPr lang="en-GB" i="1" dirty="0">
                <a:solidFill>
                  <a:schemeClr val="accent2">
                    <a:lumMod val="50000"/>
                  </a:schemeClr>
                </a:solidFill>
              </a:rPr>
              <a:t>“Everyone else understands this except me.”</a:t>
            </a:r>
          </a:p>
          <a:p>
            <a:pPr lvl="1">
              <a:lnSpc>
                <a:spcPct val="110000"/>
              </a:lnSpc>
            </a:pPr>
            <a:r>
              <a:rPr lang="en-GB" i="1" dirty="0">
                <a:solidFill>
                  <a:schemeClr val="accent2">
                    <a:lumMod val="50000"/>
                  </a:schemeClr>
                </a:solidFill>
              </a:rPr>
              <a:t>“I will probably fail.”</a:t>
            </a:r>
          </a:p>
          <a:p>
            <a:pPr marL="0" indent="0">
              <a:lnSpc>
                <a:spcPct val="110000"/>
              </a:lnSpc>
              <a:buNone/>
            </a:pPr>
            <a:r>
              <a:rPr lang="en-GB" dirty="0">
                <a:solidFill>
                  <a:schemeClr val="accent2">
                    <a:lumMod val="50000"/>
                  </a:schemeClr>
                </a:solidFill>
              </a:rPr>
              <a:t>These thoughts are often inaccurate and harmful.</a:t>
            </a:r>
          </a:p>
          <a:p>
            <a:pPr>
              <a:lnSpc>
                <a:spcPct val="110000"/>
              </a:lnSpc>
            </a:pPr>
            <a:r>
              <a:rPr lang="en-GB" b="1" dirty="0">
                <a:solidFill>
                  <a:schemeClr val="accent2">
                    <a:lumMod val="50000"/>
                  </a:schemeClr>
                </a:solidFill>
              </a:rPr>
              <a:t>Replacing Negative Thoughts:</a:t>
            </a:r>
          </a:p>
          <a:p>
            <a:pPr>
              <a:lnSpc>
                <a:spcPct val="110000"/>
              </a:lnSpc>
            </a:pPr>
            <a:r>
              <a:rPr lang="en-GB" dirty="0">
                <a:solidFill>
                  <a:schemeClr val="accent2">
                    <a:lumMod val="50000"/>
                  </a:schemeClr>
                </a:solidFill>
              </a:rPr>
              <a:t>Instead of saying: “I can’t do this,”</a:t>
            </a:r>
          </a:p>
          <a:p>
            <a:pPr lvl="1">
              <a:lnSpc>
                <a:spcPct val="110000"/>
              </a:lnSpc>
            </a:pPr>
            <a:r>
              <a:rPr lang="en-GB" dirty="0">
                <a:solidFill>
                  <a:schemeClr val="accent2">
                    <a:lumMod val="50000"/>
                  </a:schemeClr>
                </a:solidFill>
              </a:rPr>
              <a:t>Try: </a:t>
            </a:r>
            <a:r>
              <a:rPr lang="en-GB" i="1" dirty="0">
                <a:solidFill>
                  <a:schemeClr val="accent2">
                    <a:lumMod val="50000"/>
                  </a:schemeClr>
                </a:solidFill>
              </a:rPr>
              <a:t>“I’m still learning.”</a:t>
            </a:r>
          </a:p>
          <a:p>
            <a:pPr lvl="1">
              <a:lnSpc>
                <a:spcPct val="110000"/>
              </a:lnSpc>
            </a:pPr>
            <a:r>
              <a:rPr lang="en-GB" i="1" dirty="0">
                <a:solidFill>
                  <a:schemeClr val="accent2">
                    <a:lumMod val="50000"/>
                  </a:schemeClr>
                </a:solidFill>
              </a:rPr>
              <a:t>“This is difficult now, but I can improve.”</a:t>
            </a:r>
          </a:p>
          <a:p>
            <a:pPr lvl="1">
              <a:lnSpc>
                <a:spcPct val="110000"/>
              </a:lnSpc>
            </a:pPr>
            <a:r>
              <a:rPr lang="en-GB" i="1" dirty="0">
                <a:solidFill>
                  <a:schemeClr val="accent2">
                    <a:lumMod val="50000"/>
                  </a:schemeClr>
                </a:solidFill>
              </a:rPr>
              <a:t>“It’s okay not to know everything immediately.”</a:t>
            </a:r>
          </a:p>
          <a:p>
            <a:pPr marL="320040" lvl="1" indent="0">
              <a:lnSpc>
                <a:spcPct val="110000"/>
              </a:lnSpc>
              <a:buNone/>
            </a:pPr>
            <a:endParaRPr lang="en-GB" dirty="0">
              <a:solidFill>
                <a:schemeClr val="accent2">
                  <a:lumMod val="50000"/>
                </a:schemeClr>
              </a:solidFill>
            </a:endParaRPr>
          </a:p>
          <a:p>
            <a:pPr marL="0" indent="0">
              <a:lnSpc>
                <a:spcPct val="110000"/>
              </a:lnSpc>
              <a:buNone/>
            </a:pPr>
            <a:r>
              <a:rPr lang="en-GB" dirty="0">
                <a:solidFill>
                  <a:schemeClr val="accent2">
                    <a:lumMod val="50000"/>
                  </a:schemeClr>
                </a:solidFill>
              </a:rPr>
              <a:t>Positive thinking does not ignore challenges; it helps people face them more effectively.</a:t>
            </a:r>
          </a:p>
          <a:p>
            <a:pPr>
              <a:lnSpc>
                <a:spcPct val="110000"/>
              </a:lnSpc>
            </a:pPr>
            <a:endParaRPr lang="en-GB" sz="500" dirty="0"/>
          </a:p>
        </p:txBody>
      </p:sp>
    </p:spTree>
    <p:extLst>
      <p:ext uri="{BB962C8B-B14F-4D97-AF65-F5344CB8AC3E}">
        <p14:creationId xmlns:p14="http://schemas.microsoft.com/office/powerpoint/2010/main" val="27089298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063577F-2949-C31E-B4B0-5E250230F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7E4A51B-BAF6-3729-A2C0-89331F2FB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365" y="-318"/>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40000">
                <a:schemeClr val="bg2"/>
              </a:gs>
              <a:gs pos="100000">
                <a:schemeClr val="accent1">
                  <a:lumMod val="60000"/>
                  <a:lumOff val="40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0A12255-0EF7-19B3-1524-51C6E02A1AA7}"/>
              </a:ext>
            </a:extLst>
          </p:cNvPr>
          <p:cNvSpPr>
            <a:spLocks noGrp="1"/>
          </p:cNvSpPr>
          <p:nvPr>
            <p:ph type="title"/>
          </p:nvPr>
        </p:nvSpPr>
        <p:spPr>
          <a:xfrm>
            <a:off x="5897520" y="236220"/>
            <a:ext cx="5426161" cy="1061720"/>
          </a:xfrm>
        </p:spPr>
        <p:txBody>
          <a:bodyPr anchor="t">
            <a:normAutofit/>
          </a:bodyPr>
          <a:lstStyle/>
          <a:p>
            <a:r>
              <a:rPr lang="en-GB" dirty="0">
                <a:solidFill>
                  <a:schemeClr val="accent1">
                    <a:lumMod val="50000"/>
                  </a:schemeClr>
                </a:solidFill>
              </a:rPr>
              <a:t>Small steps to confidence:</a:t>
            </a:r>
          </a:p>
        </p:txBody>
      </p:sp>
      <p:graphicFrame>
        <p:nvGraphicFramePr>
          <p:cNvPr id="5" name="Content Placeholder 2">
            <a:extLst>
              <a:ext uri="{FF2B5EF4-FFF2-40B4-BE49-F238E27FC236}">
                <a16:creationId xmlns:a16="http://schemas.microsoft.com/office/drawing/2014/main" id="{55630C9C-83EB-1190-D6C4-A2E140E10733}"/>
              </a:ext>
            </a:extLst>
          </p:cNvPr>
          <p:cNvGraphicFramePr>
            <a:graphicFrameLocks noGrp="1"/>
          </p:cNvGraphicFramePr>
          <p:nvPr>
            <p:ph idx="1"/>
            <p:extLst>
              <p:ext uri="{D42A27DB-BD31-4B8C-83A1-F6EECF244321}">
                <p14:modId xmlns:p14="http://schemas.microsoft.com/office/powerpoint/2010/main" val="1552541585"/>
              </p:ext>
            </p:extLst>
          </p:nvPr>
        </p:nvGraphicFramePr>
        <p:xfrm>
          <a:off x="2854960" y="1297940"/>
          <a:ext cx="9103360" cy="54076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54880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063577F-2949-C31E-B4B0-5E250230F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7E4A51B-BAF6-3729-A2C0-89331F2FB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365" y="-318"/>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40000">
                <a:schemeClr val="bg2"/>
              </a:gs>
              <a:gs pos="100000">
                <a:schemeClr val="accent1">
                  <a:lumMod val="60000"/>
                  <a:lumOff val="40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B8F63F0-3FFC-8B1E-3799-C8EF8F1CC621}"/>
              </a:ext>
            </a:extLst>
          </p:cNvPr>
          <p:cNvSpPr>
            <a:spLocks noGrp="1"/>
          </p:cNvSpPr>
          <p:nvPr>
            <p:ph type="title"/>
          </p:nvPr>
        </p:nvSpPr>
        <p:spPr>
          <a:xfrm>
            <a:off x="5907885" y="359609"/>
            <a:ext cx="5522115" cy="1061720"/>
          </a:xfrm>
        </p:spPr>
        <p:txBody>
          <a:bodyPr anchor="t">
            <a:normAutofit/>
          </a:bodyPr>
          <a:lstStyle/>
          <a:p>
            <a:r>
              <a:rPr lang="en-GB" dirty="0">
                <a:solidFill>
                  <a:schemeClr val="accent1">
                    <a:lumMod val="50000"/>
                  </a:schemeClr>
                </a:solidFill>
              </a:rPr>
              <a:t>Small steps to confidence:</a:t>
            </a:r>
          </a:p>
        </p:txBody>
      </p:sp>
      <p:graphicFrame>
        <p:nvGraphicFramePr>
          <p:cNvPr id="5" name="Content Placeholder 2">
            <a:extLst>
              <a:ext uri="{FF2B5EF4-FFF2-40B4-BE49-F238E27FC236}">
                <a16:creationId xmlns:a16="http://schemas.microsoft.com/office/drawing/2014/main" id="{8D379653-8A53-7B31-6E4E-D66DCED1CF98}"/>
              </a:ext>
            </a:extLst>
          </p:cNvPr>
          <p:cNvGraphicFramePr>
            <a:graphicFrameLocks noGrp="1"/>
          </p:cNvGraphicFramePr>
          <p:nvPr>
            <p:ph idx="1"/>
            <p:extLst>
              <p:ext uri="{D42A27DB-BD31-4B8C-83A1-F6EECF244321}">
                <p14:modId xmlns:p14="http://schemas.microsoft.com/office/powerpoint/2010/main" val="2935856174"/>
              </p:ext>
            </p:extLst>
          </p:nvPr>
        </p:nvGraphicFramePr>
        <p:xfrm>
          <a:off x="2590800" y="2214880"/>
          <a:ext cx="9174480" cy="4074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26507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063577F-2949-C31E-B4B0-5E250230F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7E4A51B-BAF6-3729-A2C0-89331F2FB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365" y="-318"/>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40000">
                <a:schemeClr val="bg2"/>
              </a:gs>
              <a:gs pos="100000">
                <a:schemeClr val="accent1">
                  <a:lumMod val="60000"/>
                  <a:lumOff val="40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4DECBCD-95AA-C89F-E78F-D38C36541733}"/>
              </a:ext>
            </a:extLst>
          </p:cNvPr>
          <p:cNvSpPr>
            <a:spLocks noGrp="1"/>
          </p:cNvSpPr>
          <p:nvPr>
            <p:ph type="title"/>
          </p:nvPr>
        </p:nvSpPr>
        <p:spPr>
          <a:xfrm>
            <a:off x="6675121" y="236220"/>
            <a:ext cx="5029199" cy="1061720"/>
          </a:xfrm>
        </p:spPr>
        <p:txBody>
          <a:bodyPr anchor="t">
            <a:normAutofit/>
          </a:bodyPr>
          <a:lstStyle/>
          <a:p>
            <a:r>
              <a:rPr lang="en-GB" dirty="0">
                <a:solidFill>
                  <a:schemeClr val="accent1">
                    <a:lumMod val="50000"/>
                  </a:schemeClr>
                </a:solidFill>
              </a:rPr>
              <a:t>Academic confidence:</a:t>
            </a:r>
          </a:p>
        </p:txBody>
      </p:sp>
      <p:graphicFrame>
        <p:nvGraphicFramePr>
          <p:cNvPr id="5" name="Content Placeholder 2">
            <a:extLst>
              <a:ext uri="{FF2B5EF4-FFF2-40B4-BE49-F238E27FC236}">
                <a16:creationId xmlns:a16="http://schemas.microsoft.com/office/drawing/2014/main" id="{66A9EB28-8FB2-56ED-E4F1-9D75CBA80695}"/>
              </a:ext>
            </a:extLst>
          </p:cNvPr>
          <p:cNvGraphicFramePr>
            <a:graphicFrameLocks noGrp="1"/>
          </p:cNvGraphicFramePr>
          <p:nvPr>
            <p:ph idx="1"/>
            <p:extLst>
              <p:ext uri="{D42A27DB-BD31-4B8C-83A1-F6EECF244321}">
                <p14:modId xmlns:p14="http://schemas.microsoft.com/office/powerpoint/2010/main" val="131684189"/>
              </p:ext>
            </p:extLst>
          </p:nvPr>
        </p:nvGraphicFramePr>
        <p:xfrm>
          <a:off x="2987040" y="1297940"/>
          <a:ext cx="8839200" cy="51841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62366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063577F-2949-C31E-B4B0-5E250230F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7E4A51B-BAF6-3729-A2C0-89331F2FB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365" y="-318"/>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40000">
                <a:schemeClr val="bg2"/>
              </a:gs>
              <a:gs pos="100000">
                <a:schemeClr val="accent1">
                  <a:lumMod val="60000"/>
                  <a:lumOff val="40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D44C11F-A4E9-9C60-E050-FCDDDD98C3D1}"/>
              </a:ext>
            </a:extLst>
          </p:cNvPr>
          <p:cNvSpPr>
            <a:spLocks noGrp="1"/>
          </p:cNvSpPr>
          <p:nvPr>
            <p:ph type="title"/>
          </p:nvPr>
        </p:nvSpPr>
        <p:spPr>
          <a:xfrm>
            <a:off x="7173166" y="236220"/>
            <a:ext cx="5029199" cy="1061720"/>
          </a:xfrm>
        </p:spPr>
        <p:txBody>
          <a:bodyPr anchor="t">
            <a:normAutofit/>
          </a:bodyPr>
          <a:lstStyle/>
          <a:p>
            <a:r>
              <a:rPr lang="en-GB" dirty="0">
                <a:solidFill>
                  <a:schemeClr val="accent1">
                    <a:lumMod val="50000"/>
                  </a:schemeClr>
                </a:solidFill>
              </a:rPr>
              <a:t>Social confidence:</a:t>
            </a:r>
          </a:p>
        </p:txBody>
      </p:sp>
      <p:graphicFrame>
        <p:nvGraphicFramePr>
          <p:cNvPr id="5" name="Content Placeholder 2">
            <a:extLst>
              <a:ext uri="{FF2B5EF4-FFF2-40B4-BE49-F238E27FC236}">
                <a16:creationId xmlns:a16="http://schemas.microsoft.com/office/drawing/2014/main" id="{A72A5AA2-AA4B-7233-3A4A-202D03E11AB8}"/>
              </a:ext>
            </a:extLst>
          </p:cNvPr>
          <p:cNvGraphicFramePr>
            <a:graphicFrameLocks noGrp="1"/>
          </p:cNvGraphicFramePr>
          <p:nvPr>
            <p:ph idx="1"/>
            <p:extLst>
              <p:ext uri="{D42A27DB-BD31-4B8C-83A1-F6EECF244321}">
                <p14:modId xmlns:p14="http://schemas.microsoft.com/office/powerpoint/2010/main" val="2441901372"/>
              </p:ext>
            </p:extLst>
          </p:nvPr>
        </p:nvGraphicFramePr>
        <p:xfrm>
          <a:off x="2860040" y="1534160"/>
          <a:ext cx="8823960" cy="46837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18302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17E70-925F-AC05-16CF-BDD00A68595E}"/>
              </a:ext>
            </a:extLst>
          </p:cNvPr>
          <p:cNvSpPr>
            <a:spLocks noGrp="1"/>
          </p:cNvSpPr>
          <p:nvPr>
            <p:ph type="title"/>
          </p:nvPr>
        </p:nvSpPr>
        <p:spPr>
          <a:xfrm>
            <a:off x="213360" y="86952"/>
            <a:ext cx="8886884" cy="953669"/>
          </a:xfrm>
        </p:spPr>
        <p:txBody>
          <a:bodyPr/>
          <a:lstStyle/>
          <a:p>
            <a:r>
              <a:rPr lang="en-GB" dirty="0">
                <a:solidFill>
                  <a:schemeClr val="accent1">
                    <a:lumMod val="50000"/>
                  </a:schemeClr>
                </a:solidFill>
              </a:rPr>
              <a:t>Managing fear or anxiety:</a:t>
            </a:r>
          </a:p>
        </p:txBody>
      </p:sp>
      <p:graphicFrame>
        <p:nvGraphicFramePr>
          <p:cNvPr id="5" name="Content Placeholder 2">
            <a:extLst>
              <a:ext uri="{FF2B5EF4-FFF2-40B4-BE49-F238E27FC236}">
                <a16:creationId xmlns:a16="http://schemas.microsoft.com/office/drawing/2014/main" id="{4CB562D9-FDC4-DD94-FDF3-7A2AD824FE4E}"/>
              </a:ext>
            </a:extLst>
          </p:cNvPr>
          <p:cNvGraphicFramePr>
            <a:graphicFrameLocks noGrp="1"/>
          </p:cNvGraphicFramePr>
          <p:nvPr>
            <p:ph idx="1"/>
            <p:extLst>
              <p:ext uri="{D42A27DB-BD31-4B8C-83A1-F6EECF244321}">
                <p14:modId xmlns:p14="http://schemas.microsoft.com/office/powerpoint/2010/main" val="4045033792"/>
              </p:ext>
            </p:extLst>
          </p:nvPr>
        </p:nvGraphicFramePr>
        <p:xfrm>
          <a:off x="477520" y="1554480"/>
          <a:ext cx="11287760" cy="48463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4867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063577F-2949-C31E-B4B0-5E250230F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7E4A51B-BAF6-3729-A2C0-89331F2FB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365" y="-318"/>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40000">
                <a:schemeClr val="bg2"/>
              </a:gs>
              <a:gs pos="100000">
                <a:schemeClr val="accent1">
                  <a:lumMod val="60000"/>
                  <a:lumOff val="40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7292357-82A4-1C2E-701A-FA884810F618}"/>
              </a:ext>
            </a:extLst>
          </p:cNvPr>
          <p:cNvSpPr>
            <a:spLocks noGrp="1"/>
          </p:cNvSpPr>
          <p:nvPr>
            <p:ph type="title"/>
          </p:nvPr>
        </p:nvSpPr>
        <p:spPr>
          <a:xfrm>
            <a:off x="6294482" y="236220"/>
            <a:ext cx="5029199" cy="1061720"/>
          </a:xfrm>
        </p:spPr>
        <p:txBody>
          <a:bodyPr anchor="t">
            <a:normAutofit/>
          </a:bodyPr>
          <a:lstStyle/>
          <a:p>
            <a:r>
              <a:rPr lang="en-GB" dirty="0">
                <a:solidFill>
                  <a:schemeClr val="accent1">
                    <a:lumMod val="50000"/>
                  </a:schemeClr>
                </a:solidFill>
              </a:rPr>
              <a:t>Making comparisons:</a:t>
            </a:r>
          </a:p>
        </p:txBody>
      </p:sp>
      <p:graphicFrame>
        <p:nvGraphicFramePr>
          <p:cNvPr id="5" name="Content Placeholder 2">
            <a:extLst>
              <a:ext uri="{FF2B5EF4-FFF2-40B4-BE49-F238E27FC236}">
                <a16:creationId xmlns:a16="http://schemas.microsoft.com/office/drawing/2014/main" id="{2818FDAE-DC36-EE0A-E6D1-2E7B41FD744B}"/>
              </a:ext>
            </a:extLst>
          </p:cNvPr>
          <p:cNvGraphicFramePr>
            <a:graphicFrameLocks noGrp="1"/>
          </p:cNvGraphicFramePr>
          <p:nvPr>
            <p:ph idx="1"/>
            <p:extLst>
              <p:ext uri="{D42A27DB-BD31-4B8C-83A1-F6EECF244321}">
                <p14:modId xmlns:p14="http://schemas.microsoft.com/office/powerpoint/2010/main" val="2559356432"/>
              </p:ext>
            </p:extLst>
          </p:nvPr>
        </p:nvGraphicFramePr>
        <p:xfrm>
          <a:off x="2860040" y="1605280"/>
          <a:ext cx="8905240" cy="49174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44538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063577F-2949-C31E-B4B0-5E250230F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7E4A51B-BAF6-3729-A2C0-89331F2FB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365" y="-318"/>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40000">
                <a:schemeClr val="bg2"/>
              </a:gs>
              <a:gs pos="100000">
                <a:schemeClr val="accent1">
                  <a:lumMod val="60000"/>
                  <a:lumOff val="40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6F1B1C6-28FB-0078-1824-4439F2545E16}"/>
              </a:ext>
            </a:extLst>
          </p:cNvPr>
          <p:cNvSpPr>
            <a:spLocks noGrp="1"/>
          </p:cNvSpPr>
          <p:nvPr>
            <p:ph type="title"/>
          </p:nvPr>
        </p:nvSpPr>
        <p:spPr>
          <a:xfrm>
            <a:off x="5958660" y="236220"/>
            <a:ext cx="5029199" cy="1061720"/>
          </a:xfrm>
        </p:spPr>
        <p:txBody>
          <a:bodyPr anchor="t">
            <a:normAutofit/>
          </a:bodyPr>
          <a:lstStyle/>
          <a:p>
            <a:r>
              <a:rPr lang="en-GB" dirty="0">
                <a:solidFill>
                  <a:schemeClr val="accent1">
                    <a:lumMod val="50000"/>
                  </a:schemeClr>
                </a:solidFill>
              </a:rPr>
              <a:t>Adopting a growth mindset:</a:t>
            </a:r>
          </a:p>
        </p:txBody>
      </p:sp>
      <p:graphicFrame>
        <p:nvGraphicFramePr>
          <p:cNvPr id="15" name="Content Placeholder 2">
            <a:extLst>
              <a:ext uri="{FF2B5EF4-FFF2-40B4-BE49-F238E27FC236}">
                <a16:creationId xmlns:a16="http://schemas.microsoft.com/office/drawing/2014/main" id="{B7CCD41E-2476-550C-3F1A-737C3EFFEBEB}"/>
              </a:ext>
            </a:extLst>
          </p:cNvPr>
          <p:cNvGraphicFramePr>
            <a:graphicFrameLocks noGrp="1"/>
          </p:cNvGraphicFramePr>
          <p:nvPr>
            <p:ph idx="1"/>
            <p:extLst>
              <p:ext uri="{D42A27DB-BD31-4B8C-83A1-F6EECF244321}">
                <p14:modId xmlns:p14="http://schemas.microsoft.com/office/powerpoint/2010/main" val="2437666987"/>
              </p:ext>
            </p:extLst>
          </p:nvPr>
        </p:nvGraphicFramePr>
        <p:xfrm>
          <a:off x="2860040" y="2595880"/>
          <a:ext cx="8895080" cy="3876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55155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063577F-2949-C31E-B4B0-5E250230F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7E4A51B-BAF6-3729-A2C0-89331F2FB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365" y="-318"/>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40000">
                <a:schemeClr val="bg2"/>
              </a:gs>
              <a:gs pos="100000">
                <a:schemeClr val="accent1">
                  <a:lumMod val="60000"/>
                  <a:lumOff val="40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6407BE8-CD1B-0509-EFD4-8B869B82F82B}"/>
              </a:ext>
            </a:extLst>
          </p:cNvPr>
          <p:cNvSpPr>
            <a:spLocks noGrp="1"/>
          </p:cNvSpPr>
          <p:nvPr>
            <p:ph type="title"/>
          </p:nvPr>
        </p:nvSpPr>
        <p:spPr>
          <a:xfrm>
            <a:off x="6096000" y="677485"/>
            <a:ext cx="5029199" cy="1061720"/>
          </a:xfrm>
        </p:spPr>
        <p:txBody>
          <a:bodyPr anchor="t">
            <a:normAutofit/>
          </a:bodyPr>
          <a:lstStyle/>
          <a:p>
            <a:r>
              <a:rPr lang="en-GB" dirty="0">
                <a:solidFill>
                  <a:schemeClr val="accent1">
                    <a:lumMod val="50000"/>
                  </a:schemeClr>
                </a:solidFill>
              </a:rPr>
              <a:t>The role of resilience:</a:t>
            </a:r>
          </a:p>
        </p:txBody>
      </p:sp>
      <p:graphicFrame>
        <p:nvGraphicFramePr>
          <p:cNvPr id="5" name="Content Placeholder 2">
            <a:extLst>
              <a:ext uri="{FF2B5EF4-FFF2-40B4-BE49-F238E27FC236}">
                <a16:creationId xmlns:a16="http://schemas.microsoft.com/office/drawing/2014/main" id="{AAEB6B04-6B3A-EF0A-8D0D-91FCB33DBE0D}"/>
              </a:ext>
            </a:extLst>
          </p:cNvPr>
          <p:cNvGraphicFramePr>
            <a:graphicFrameLocks noGrp="1"/>
          </p:cNvGraphicFramePr>
          <p:nvPr>
            <p:ph idx="1"/>
            <p:extLst>
              <p:ext uri="{D42A27DB-BD31-4B8C-83A1-F6EECF244321}">
                <p14:modId xmlns:p14="http://schemas.microsoft.com/office/powerpoint/2010/main" val="495362717"/>
              </p:ext>
            </p:extLst>
          </p:nvPr>
        </p:nvGraphicFramePr>
        <p:xfrm>
          <a:off x="2860040" y="2001520"/>
          <a:ext cx="8945880" cy="4511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85370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D8E37F-B926-4EDC-B832-034AD1BBD5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5BDC89-3696-E739-D928-9CE410D17D04}"/>
              </a:ext>
            </a:extLst>
          </p:cNvPr>
          <p:cNvSpPr>
            <a:spLocks noGrp="1"/>
          </p:cNvSpPr>
          <p:nvPr>
            <p:ph type="title"/>
          </p:nvPr>
        </p:nvSpPr>
        <p:spPr>
          <a:xfrm>
            <a:off x="355600" y="257809"/>
            <a:ext cx="6489764" cy="1238250"/>
          </a:xfrm>
        </p:spPr>
        <p:txBody>
          <a:bodyPr anchor="ctr">
            <a:normAutofit/>
          </a:bodyPr>
          <a:lstStyle/>
          <a:p>
            <a:r>
              <a:rPr lang="en-GB" dirty="0">
                <a:solidFill>
                  <a:schemeClr val="accent1">
                    <a:lumMod val="50000"/>
                  </a:schemeClr>
                </a:solidFill>
              </a:rPr>
              <a:t>Supporting others:</a:t>
            </a:r>
          </a:p>
        </p:txBody>
      </p:sp>
      <p:sp>
        <p:nvSpPr>
          <p:cNvPr id="3" name="Content Placeholder 2">
            <a:extLst>
              <a:ext uri="{FF2B5EF4-FFF2-40B4-BE49-F238E27FC236}">
                <a16:creationId xmlns:a16="http://schemas.microsoft.com/office/drawing/2014/main" id="{A9507045-C0D3-BA30-E4C0-69E5D68F4564}"/>
              </a:ext>
            </a:extLst>
          </p:cNvPr>
          <p:cNvSpPr>
            <a:spLocks noGrp="1"/>
          </p:cNvSpPr>
          <p:nvPr>
            <p:ph idx="1"/>
          </p:nvPr>
        </p:nvSpPr>
        <p:spPr>
          <a:xfrm>
            <a:off x="447040" y="1753868"/>
            <a:ext cx="6177280" cy="3961132"/>
          </a:xfrm>
        </p:spPr>
        <p:txBody>
          <a:bodyPr>
            <a:normAutofit/>
          </a:bodyPr>
          <a:lstStyle/>
          <a:p>
            <a:pPr marL="0" indent="0">
              <a:lnSpc>
                <a:spcPct val="110000"/>
              </a:lnSpc>
              <a:buNone/>
            </a:pPr>
            <a:r>
              <a:rPr lang="en-GB" dirty="0">
                <a:solidFill>
                  <a:schemeClr val="accent1">
                    <a:lumMod val="50000"/>
                  </a:schemeClr>
                </a:solidFill>
              </a:rPr>
              <a:t>Confidence also grows through community and encouragement.</a:t>
            </a:r>
          </a:p>
          <a:p>
            <a:pPr marL="0" indent="0">
              <a:lnSpc>
                <a:spcPct val="110000"/>
              </a:lnSpc>
              <a:buNone/>
            </a:pPr>
            <a:r>
              <a:rPr lang="en-GB" dirty="0">
                <a:solidFill>
                  <a:schemeClr val="accent1">
                    <a:lumMod val="50000"/>
                  </a:schemeClr>
                </a:solidFill>
              </a:rPr>
              <a:t>Students should:</a:t>
            </a:r>
          </a:p>
          <a:p>
            <a:pPr>
              <a:lnSpc>
                <a:spcPct val="110000"/>
              </a:lnSpc>
            </a:pPr>
            <a:r>
              <a:rPr lang="en-GB" dirty="0">
                <a:solidFill>
                  <a:schemeClr val="accent1">
                    <a:lumMod val="50000"/>
                  </a:schemeClr>
                </a:solidFill>
              </a:rPr>
              <a:t>Support classmates</a:t>
            </a:r>
          </a:p>
          <a:p>
            <a:pPr>
              <a:lnSpc>
                <a:spcPct val="110000"/>
              </a:lnSpc>
            </a:pPr>
            <a:r>
              <a:rPr lang="en-GB" dirty="0">
                <a:solidFill>
                  <a:schemeClr val="accent1">
                    <a:lumMod val="50000"/>
                  </a:schemeClr>
                </a:solidFill>
              </a:rPr>
              <a:t>Encourage friends</a:t>
            </a:r>
          </a:p>
          <a:p>
            <a:pPr>
              <a:lnSpc>
                <a:spcPct val="110000"/>
              </a:lnSpc>
            </a:pPr>
            <a:r>
              <a:rPr lang="en-GB" dirty="0">
                <a:solidFill>
                  <a:schemeClr val="accent1">
                    <a:lumMod val="50000"/>
                  </a:schemeClr>
                </a:solidFill>
              </a:rPr>
              <a:t>Share experiences honestly</a:t>
            </a:r>
          </a:p>
          <a:p>
            <a:pPr>
              <a:lnSpc>
                <a:spcPct val="110000"/>
              </a:lnSpc>
            </a:pPr>
            <a:r>
              <a:rPr lang="en-GB" dirty="0">
                <a:solidFill>
                  <a:schemeClr val="accent1">
                    <a:lumMod val="50000"/>
                  </a:schemeClr>
                </a:solidFill>
              </a:rPr>
              <a:t>Avoid unnecessary competition</a:t>
            </a:r>
          </a:p>
          <a:p>
            <a:pPr>
              <a:lnSpc>
                <a:spcPct val="110000"/>
              </a:lnSpc>
            </a:pPr>
            <a:r>
              <a:rPr lang="en-GB" dirty="0">
                <a:solidFill>
                  <a:schemeClr val="accent1">
                    <a:lumMod val="50000"/>
                  </a:schemeClr>
                </a:solidFill>
              </a:rPr>
              <a:t>Positive environments help everyone succeed.</a:t>
            </a:r>
          </a:p>
          <a:p>
            <a:pPr marL="0" indent="0">
              <a:lnSpc>
                <a:spcPct val="110000"/>
              </a:lnSpc>
              <a:buNone/>
            </a:pPr>
            <a:br>
              <a:rPr lang="en-GB" sz="1100" dirty="0">
                <a:solidFill>
                  <a:schemeClr val="accent1">
                    <a:lumMod val="50000"/>
                  </a:schemeClr>
                </a:solidFill>
              </a:rPr>
            </a:br>
            <a:endParaRPr lang="en-GB" sz="1100" dirty="0">
              <a:solidFill>
                <a:schemeClr val="accent1">
                  <a:lumMod val="50000"/>
                </a:schemeClr>
              </a:solidFill>
            </a:endParaRPr>
          </a:p>
          <a:p>
            <a:pPr>
              <a:lnSpc>
                <a:spcPct val="110000"/>
              </a:lnSpc>
            </a:pPr>
            <a:endParaRPr lang="en-GB" sz="1100" dirty="0"/>
          </a:p>
        </p:txBody>
      </p:sp>
      <p:pic>
        <p:nvPicPr>
          <p:cNvPr id="5" name="Picture 4" descr="Hands holding each other's wrists and interlinked to form a circle">
            <a:extLst>
              <a:ext uri="{FF2B5EF4-FFF2-40B4-BE49-F238E27FC236}">
                <a16:creationId xmlns:a16="http://schemas.microsoft.com/office/drawing/2014/main" id="{59E2D30C-6D43-34F3-0873-91E3259274FD}"/>
              </a:ext>
            </a:extLst>
          </p:cNvPr>
          <p:cNvPicPr>
            <a:picLocks noChangeAspect="1"/>
          </p:cNvPicPr>
          <p:nvPr/>
        </p:nvPicPr>
        <p:blipFill>
          <a:blip r:embed="rId2"/>
          <a:srcRect r="-2" b="15439"/>
          <a:stretch>
            <a:fillRect/>
          </a:stretch>
        </p:blipFill>
        <p:spPr>
          <a:xfrm>
            <a:off x="3862670" y="2156616"/>
            <a:ext cx="8329331" cy="4701384"/>
          </a:xfrm>
          <a:custGeom>
            <a:avLst/>
            <a:gdLst/>
            <a:ahLst/>
            <a:cxnLst/>
            <a:rect l="l" t="t" r="r" b="b"/>
            <a:pathLst>
              <a:path w="8329331" h="4701384">
                <a:moveTo>
                  <a:pt x="7047184" y="406"/>
                </a:moveTo>
                <a:cubicBezTo>
                  <a:pt x="7473044" y="7480"/>
                  <a:pt x="7895572" y="106955"/>
                  <a:pt x="8282506" y="294946"/>
                </a:cubicBezTo>
                <a:lnTo>
                  <a:pt x="8329331" y="319324"/>
                </a:lnTo>
                <a:lnTo>
                  <a:pt x="8329331" y="4701384"/>
                </a:lnTo>
                <a:lnTo>
                  <a:pt x="0" y="4701384"/>
                </a:lnTo>
                <a:lnTo>
                  <a:pt x="5251843" y="580406"/>
                </a:lnTo>
                <a:lnTo>
                  <a:pt x="5312648" y="535110"/>
                </a:lnTo>
                <a:cubicBezTo>
                  <a:pt x="5787318" y="199904"/>
                  <a:pt x="6331234" y="25089"/>
                  <a:pt x="6876738" y="2514"/>
                </a:cubicBezTo>
                <a:cubicBezTo>
                  <a:pt x="6933561" y="163"/>
                  <a:pt x="6990402" y="-537"/>
                  <a:pt x="7047184" y="406"/>
                </a:cubicBezTo>
                <a:close/>
              </a:path>
            </a:pathLst>
          </a:custGeom>
        </p:spPr>
      </p:pic>
    </p:spTree>
    <p:extLst>
      <p:ext uri="{BB962C8B-B14F-4D97-AF65-F5344CB8AC3E}">
        <p14:creationId xmlns:p14="http://schemas.microsoft.com/office/powerpoint/2010/main" val="21526112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364E18-0909-04B8-85B7-1D75F76733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A4E4C0D-6BCA-FC17-62BD-B629662A9D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2923855" cy="1479128"/>
          </a:xfrm>
          <a:custGeom>
            <a:avLst/>
            <a:gdLst>
              <a:gd name="connsiteX0" fmla="*/ 2923855 w 2923855"/>
              <a:gd name="connsiteY0" fmla="*/ 1479128 h 1479128"/>
              <a:gd name="connsiteX1" fmla="*/ 0 w 2923855"/>
              <a:gd name="connsiteY1" fmla="*/ 1479128 h 1479128"/>
              <a:gd name="connsiteX2" fmla="*/ 1368245 w 2923855"/>
              <a:gd name="connsiteY2" fmla="*/ 405504 h 1479128"/>
              <a:gd name="connsiteX3" fmla="*/ 1410727 w 2923855"/>
              <a:gd name="connsiteY3" fmla="*/ 373857 h 1479128"/>
              <a:gd name="connsiteX4" fmla="*/ 2503486 w 2923855"/>
              <a:gd name="connsiteY4" fmla="*/ 1756 h 1479128"/>
              <a:gd name="connsiteX5" fmla="*/ 2622568 w 2923855"/>
              <a:gd name="connsiteY5" fmla="*/ 284 h 1479128"/>
              <a:gd name="connsiteX6" fmla="*/ 2785835 w 2923855"/>
              <a:gd name="connsiteY6" fmla="*/ 9494 h 1479128"/>
              <a:gd name="connsiteX7" fmla="*/ 2923855 w 2923855"/>
              <a:gd name="connsiteY7" fmla="*/ 28352 h 1479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23855" h="1479128">
                <a:moveTo>
                  <a:pt x="2923855" y="1479128"/>
                </a:moveTo>
                <a:lnTo>
                  <a:pt x="0" y="1479128"/>
                </a:lnTo>
                <a:lnTo>
                  <a:pt x="1368245" y="405504"/>
                </a:lnTo>
                <a:lnTo>
                  <a:pt x="1410727" y="373857"/>
                </a:lnTo>
                <a:cubicBezTo>
                  <a:pt x="1742357" y="139664"/>
                  <a:pt x="2122368" y="17528"/>
                  <a:pt x="2503486" y="1756"/>
                </a:cubicBezTo>
                <a:cubicBezTo>
                  <a:pt x="2543187" y="114"/>
                  <a:pt x="2582898" y="-375"/>
                  <a:pt x="2622568" y="284"/>
                </a:cubicBezTo>
                <a:cubicBezTo>
                  <a:pt x="2677115" y="1190"/>
                  <a:pt x="2731584" y="4266"/>
                  <a:pt x="2785835" y="9494"/>
                </a:cubicBezTo>
                <a:lnTo>
                  <a:pt x="2923855" y="28352"/>
                </a:lnTo>
                <a:close/>
              </a:path>
            </a:pathLst>
          </a:custGeom>
          <a:gradFill>
            <a:gsLst>
              <a:gs pos="19000">
                <a:schemeClr val="bg2"/>
              </a:gs>
              <a:gs pos="99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E38C995-D776-A3AD-2149-783B70EE3BA1}"/>
              </a:ext>
            </a:extLst>
          </p:cNvPr>
          <p:cNvSpPr>
            <a:spLocks noGrp="1"/>
          </p:cNvSpPr>
          <p:nvPr>
            <p:ph type="title"/>
          </p:nvPr>
        </p:nvSpPr>
        <p:spPr>
          <a:xfrm>
            <a:off x="2910015" y="93392"/>
            <a:ext cx="7946597" cy="1257300"/>
          </a:xfrm>
        </p:spPr>
        <p:txBody>
          <a:bodyPr anchor="ctr">
            <a:normAutofit/>
          </a:bodyPr>
          <a:lstStyle/>
          <a:p>
            <a:r>
              <a:rPr lang="en-GB" dirty="0">
                <a:solidFill>
                  <a:schemeClr val="accent1">
                    <a:lumMod val="50000"/>
                  </a:schemeClr>
                </a:solidFill>
              </a:rPr>
              <a:t>Conclusions:</a:t>
            </a:r>
          </a:p>
        </p:txBody>
      </p:sp>
      <p:sp>
        <p:nvSpPr>
          <p:cNvPr id="12" name="Freeform: Shape 11">
            <a:extLst>
              <a:ext uri="{FF2B5EF4-FFF2-40B4-BE49-F238E27FC236}">
                <a16:creationId xmlns:a16="http://schemas.microsoft.com/office/drawing/2014/main" id="{8B08FA76-1ED5-E432-8E59-C7ABAAB69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4115" y="3378954"/>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1000">
                <a:schemeClr val="bg2"/>
              </a:gs>
              <a:gs pos="100000">
                <a:schemeClr val="accent1">
                  <a:lumMod val="60000"/>
                  <a:lumOff val="4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7F43E0E-BA6D-1108-A7F9-01A73ABECC1C}"/>
              </a:ext>
            </a:extLst>
          </p:cNvPr>
          <p:cNvSpPr>
            <a:spLocks noGrp="1"/>
          </p:cNvSpPr>
          <p:nvPr>
            <p:ph idx="1"/>
          </p:nvPr>
        </p:nvSpPr>
        <p:spPr>
          <a:xfrm>
            <a:off x="1574627" y="1350692"/>
            <a:ext cx="8981613" cy="4765627"/>
          </a:xfrm>
        </p:spPr>
        <p:txBody>
          <a:bodyPr>
            <a:normAutofit lnSpcReduction="10000"/>
          </a:bodyPr>
          <a:lstStyle/>
          <a:p>
            <a:pPr marL="0" indent="0">
              <a:lnSpc>
                <a:spcPct val="110000"/>
              </a:lnSpc>
              <a:buNone/>
            </a:pPr>
            <a:endParaRPr lang="en-GB" sz="900" b="1" dirty="0"/>
          </a:p>
          <a:p>
            <a:pPr marL="0" indent="0">
              <a:lnSpc>
                <a:spcPct val="110000"/>
              </a:lnSpc>
              <a:buNone/>
            </a:pPr>
            <a:r>
              <a:rPr lang="en-GB" sz="1600" dirty="0">
                <a:solidFill>
                  <a:schemeClr val="accent1">
                    <a:lumMod val="50000"/>
                  </a:schemeClr>
                </a:solidFill>
              </a:rPr>
              <a:t>Beginning university is both exciting and challenging. Feeling nervous or uncertain does not mean a student lacks ability or potential. Confidence develops over time through learning, persistence, and experience.</a:t>
            </a:r>
          </a:p>
          <a:p>
            <a:pPr marL="0" indent="0">
              <a:lnSpc>
                <a:spcPct val="110000"/>
              </a:lnSpc>
              <a:buNone/>
            </a:pPr>
            <a:r>
              <a:rPr lang="en-GB" sz="1600" dirty="0">
                <a:solidFill>
                  <a:schemeClr val="accent1">
                    <a:lumMod val="50000"/>
                  </a:schemeClr>
                </a:solidFill>
              </a:rPr>
              <a:t>Every student starts somewhere. Growth happens step by step:</a:t>
            </a:r>
          </a:p>
          <a:p>
            <a:pPr>
              <a:lnSpc>
                <a:spcPct val="110000"/>
              </a:lnSpc>
            </a:pPr>
            <a:r>
              <a:rPr lang="en-GB" sz="1600" dirty="0">
                <a:solidFill>
                  <a:schemeClr val="accent1">
                    <a:lumMod val="50000"/>
                  </a:schemeClr>
                </a:solidFill>
              </a:rPr>
              <a:t>By trying</a:t>
            </a:r>
          </a:p>
          <a:p>
            <a:pPr>
              <a:lnSpc>
                <a:spcPct val="110000"/>
              </a:lnSpc>
            </a:pPr>
            <a:r>
              <a:rPr lang="en-GB" sz="1600" dirty="0">
                <a:solidFill>
                  <a:schemeClr val="accent1">
                    <a:lumMod val="50000"/>
                  </a:schemeClr>
                </a:solidFill>
              </a:rPr>
              <a:t>By learning</a:t>
            </a:r>
          </a:p>
          <a:p>
            <a:pPr>
              <a:lnSpc>
                <a:spcPct val="110000"/>
              </a:lnSpc>
            </a:pPr>
            <a:r>
              <a:rPr lang="en-GB" sz="1600" dirty="0">
                <a:solidFill>
                  <a:schemeClr val="accent1">
                    <a:lumMod val="50000"/>
                  </a:schemeClr>
                </a:solidFill>
              </a:rPr>
              <a:t>By making mistakes</a:t>
            </a:r>
          </a:p>
          <a:p>
            <a:pPr>
              <a:lnSpc>
                <a:spcPct val="110000"/>
              </a:lnSpc>
            </a:pPr>
            <a:r>
              <a:rPr lang="en-GB" sz="1600" dirty="0">
                <a:solidFill>
                  <a:schemeClr val="accent1">
                    <a:lumMod val="50000"/>
                  </a:schemeClr>
                </a:solidFill>
              </a:rPr>
              <a:t>By continuing despite difficulties</a:t>
            </a:r>
          </a:p>
          <a:p>
            <a:pPr marL="0" indent="0">
              <a:lnSpc>
                <a:spcPct val="110000"/>
              </a:lnSpc>
              <a:buNone/>
            </a:pPr>
            <a:r>
              <a:rPr lang="en-GB" sz="1600" dirty="0">
                <a:solidFill>
                  <a:schemeClr val="accent1">
                    <a:lumMod val="50000"/>
                  </a:schemeClr>
                </a:solidFill>
              </a:rPr>
              <a:t>University is not only about earning a degree. It is also about discovering strengths, building resilience, and developing the confidence to face future challenges.</a:t>
            </a:r>
          </a:p>
          <a:p>
            <a:pPr marL="0" indent="0">
              <a:lnSpc>
                <a:spcPct val="110000"/>
              </a:lnSpc>
              <a:buNone/>
            </a:pPr>
            <a:r>
              <a:rPr lang="en-GB" sz="1600" dirty="0">
                <a:solidFill>
                  <a:schemeClr val="accent1">
                    <a:lumMod val="50000"/>
                  </a:schemeClr>
                </a:solidFill>
              </a:rPr>
              <a:t>Students should remember:</a:t>
            </a:r>
          </a:p>
          <a:p>
            <a:pPr>
              <a:lnSpc>
                <a:spcPct val="110000"/>
              </a:lnSpc>
            </a:pPr>
            <a:r>
              <a:rPr lang="en-GB" sz="1600" dirty="0">
                <a:solidFill>
                  <a:schemeClr val="accent1">
                    <a:lumMod val="50000"/>
                  </a:schemeClr>
                </a:solidFill>
              </a:rPr>
              <a:t>They do not need to be perfect to succeed. They only need the willingness to keep learning and growing.</a:t>
            </a:r>
          </a:p>
          <a:p>
            <a:pPr>
              <a:lnSpc>
                <a:spcPct val="110000"/>
              </a:lnSpc>
            </a:pPr>
            <a:endParaRPr lang="en-GB" sz="900" dirty="0"/>
          </a:p>
        </p:txBody>
      </p:sp>
    </p:spTree>
    <p:extLst>
      <p:ext uri="{BB962C8B-B14F-4D97-AF65-F5344CB8AC3E}">
        <p14:creationId xmlns:p14="http://schemas.microsoft.com/office/powerpoint/2010/main" val="13808122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063577F-2949-C31E-B4B0-5E250230F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7E4A51B-BAF6-3729-A2C0-89331F2FB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365" y="-318"/>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40000">
                <a:schemeClr val="bg2"/>
              </a:gs>
              <a:gs pos="100000">
                <a:schemeClr val="accent1">
                  <a:lumMod val="60000"/>
                  <a:lumOff val="40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046A70B-A682-A43B-A7F0-E818B5ADF79E}"/>
              </a:ext>
            </a:extLst>
          </p:cNvPr>
          <p:cNvSpPr>
            <a:spLocks noGrp="1"/>
          </p:cNvSpPr>
          <p:nvPr>
            <p:ph type="title"/>
          </p:nvPr>
        </p:nvSpPr>
        <p:spPr>
          <a:xfrm>
            <a:off x="5557521" y="767080"/>
            <a:ext cx="5029199" cy="1061720"/>
          </a:xfrm>
        </p:spPr>
        <p:txBody>
          <a:bodyPr anchor="t">
            <a:normAutofit/>
          </a:bodyPr>
          <a:lstStyle/>
          <a:p>
            <a:r>
              <a:rPr lang="en-GB" dirty="0">
                <a:solidFill>
                  <a:schemeClr val="accent1">
                    <a:lumMod val="50000"/>
                  </a:schemeClr>
                </a:solidFill>
              </a:rPr>
              <a:t>Your task for this week:</a:t>
            </a:r>
          </a:p>
        </p:txBody>
      </p:sp>
      <p:graphicFrame>
        <p:nvGraphicFramePr>
          <p:cNvPr id="5" name="Content Placeholder 2">
            <a:extLst>
              <a:ext uri="{FF2B5EF4-FFF2-40B4-BE49-F238E27FC236}">
                <a16:creationId xmlns:a16="http://schemas.microsoft.com/office/drawing/2014/main" id="{C424F93F-3DDA-2F61-56C7-78B1D290817A}"/>
              </a:ext>
            </a:extLst>
          </p:cNvPr>
          <p:cNvGraphicFramePr>
            <a:graphicFrameLocks noGrp="1"/>
          </p:cNvGraphicFramePr>
          <p:nvPr>
            <p:ph idx="1"/>
            <p:extLst>
              <p:ext uri="{D42A27DB-BD31-4B8C-83A1-F6EECF244321}">
                <p14:modId xmlns:p14="http://schemas.microsoft.com/office/powerpoint/2010/main" val="334768349"/>
              </p:ext>
            </p:extLst>
          </p:nvPr>
        </p:nvGraphicFramePr>
        <p:xfrm>
          <a:off x="2860040" y="2595880"/>
          <a:ext cx="8188960" cy="31191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21265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1A06B62-8BB1-9677-4094-5FB84178B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F46E52-D9E0-658D-CA18-41BBAE897EB6}"/>
              </a:ext>
            </a:extLst>
          </p:cNvPr>
          <p:cNvSpPr>
            <a:spLocks noGrp="1"/>
          </p:cNvSpPr>
          <p:nvPr>
            <p:ph type="title"/>
          </p:nvPr>
        </p:nvSpPr>
        <p:spPr>
          <a:xfrm>
            <a:off x="7655560" y="635000"/>
            <a:ext cx="3924299" cy="1612290"/>
          </a:xfrm>
        </p:spPr>
        <p:txBody>
          <a:bodyPr anchor="ctr">
            <a:normAutofit/>
          </a:bodyPr>
          <a:lstStyle/>
          <a:p>
            <a:r>
              <a:rPr lang="en-GB" dirty="0">
                <a:solidFill>
                  <a:schemeClr val="accent1">
                    <a:lumMod val="50000"/>
                  </a:schemeClr>
                </a:solidFill>
              </a:rPr>
              <a:t>Read these articles from the BPS Digest:</a:t>
            </a:r>
          </a:p>
        </p:txBody>
      </p:sp>
      <p:sp>
        <p:nvSpPr>
          <p:cNvPr id="3" name="Content Placeholder 2">
            <a:extLst>
              <a:ext uri="{FF2B5EF4-FFF2-40B4-BE49-F238E27FC236}">
                <a16:creationId xmlns:a16="http://schemas.microsoft.com/office/drawing/2014/main" id="{D51762C0-6D7D-C2D6-8CBE-0DC50781DF32}"/>
              </a:ext>
            </a:extLst>
          </p:cNvPr>
          <p:cNvSpPr>
            <a:spLocks noGrp="1"/>
          </p:cNvSpPr>
          <p:nvPr>
            <p:ph idx="1"/>
          </p:nvPr>
        </p:nvSpPr>
        <p:spPr>
          <a:xfrm>
            <a:off x="5029200" y="3121636"/>
            <a:ext cx="6367779" cy="2978150"/>
          </a:xfrm>
        </p:spPr>
        <p:txBody>
          <a:bodyPr>
            <a:normAutofit/>
          </a:bodyPr>
          <a:lstStyle/>
          <a:p>
            <a:r>
              <a:rPr lang="en-GB" dirty="0">
                <a:hlinkClick r:id="rId2"/>
              </a:rPr>
              <a:t>Self-belief boosts problem solving success | BPS</a:t>
            </a:r>
            <a:endParaRPr lang="en-GB" dirty="0"/>
          </a:p>
          <a:p>
            <a:r>
              <a:rPr lang="en-GB" dirty="0">
                <a:hlinkClick r:id="rId3"/>
              </a:rPr>
              <a:t>Study of 8000 workers finds that gender differences in “achievement motivation” may explain part of the gender pay gap | BPS</a:t>
            </a:r>
            <a:endParaRPr lang="en-GB" dirty="0"/>
          </a:p>
          <a:p>
            <a:r>
              <a:rPr lang="en-GB" dirty="0">
                <a:solidFill>
                  <a:schemeClr val="accent1">
                    <a:lumMod val="50000"/>
                  </a:schemeClr>
                </a:solidFill>
              </a:rPr>
              <a:t>And for study tips:</a:t>
            </a:r>
          </a:p>
          <a:p>
            <a:r>
              <a:rPr lang="en-GB" dirty="0">
                <a:hlinkClick r:id="rId4"/>
              </a:rPr>
              <a:t>9 evidence-based study tips | BPS</a:t>
            </a:r>
            <a:endParaRPr lang="en-GB" dirty="0"/>
          </a:p>
          <a:p>
            <a:r>
              <a:rPr lang="en-GB" dirty="0">
                <a:hlinkClick r:id="rId5"/>
              </a:rPr>
              <a:t>How to succeed in your degree, with psychology… | BPS</a:t>
            </a:r>
            <a:endParaRPr lang="en-GB" dirty="0"/>
          </a:p>
          <a:p>
            <a:endParaRPr lang="en-GB" dirty="0"/>
          </a:p>
        </p:txBody>
      </p:sp>
      <p:pic>
        <p:nvPicPr>
          <p:cNvPr id="5" name="Picture 4" descr="Stack of books">
            <a:extLst>
              <a:ext uri="{FF2B5EF4-FFF2-40B4-BE49-F238E27FC236}">
                <a16:creationId xmlns:a16="http://schemas.microsoft.com/office/drawing/2014/main" id="{19AA1EFE-0937-9676-E5BA-003A25AEE327}"/>
              </a:ext>
            </a:extLst>
          </p:cNvPr>
          <p:cNvPicPr>
            <a:picLocks noChangeAspect="1"/>
          </p:cNvPicPr>
          <p:nvPr/>
        </p:nvPicPr>
        <p:blipFill>
          <a:blip r:embed="rId6"/>
          <a:srcRect t="17963"/>
          <a:stretch>
            <a:fillRect/>
          </a:stretch>
        </p:blipFill>
        <p:spPr>
          <a:xfrm>
            <a:off x="1" y="-2357"/>
            <a:ext cx="7872431" cy="4310904"/>
          </a:xfrm>
          <a:custGeom>
            <a:avLst/>
            <a:gdLst/>
            <a:ahLst/>
            <a:cxnLst/>
            <a:rect l="l" t="t" r="r" b="b"/>
            <a:pathLst>
              <a:path w="7872431" h="4310904">
                <a:moveTo>
                  <a:pt x="0" y="0"/>
                </a:moveTo>
                <a:lnTo>
                  <a:pt x="7872431" y="0"/>
                </a:lnTo>
                <a:lnTo>
                  <a:pt x="3042989" y="3788060"/>
                </a:lnTo>
                <a:cubicBezTo>
                  <a:pt x="2579199" y="4115583"/>
                  <a:pt x="2047750" y="4286391"/>
                  <a:pt x="1514750" y="4308448"/>
                </a:cubicBezTo>
                <a:cubicBezTo>
                  <a:pt x="1015062" y="4329127"/>
                  <a:pt x="514010" y="4219067"/>
                  <a:pt x="66064" y="3984830"/>
                </a:cubicBezTo>
                <a:lnTo>
                  <a:pt x="0" y="3947746"/>
                </a:lnTo>
                <a:close/>
              </a:path>
            </a:pathLst>
          </a:custGeom>
        </p:spPr>
      </p:pic>
    </p:spTree>
    <p:extLst>
      <p:ext uri="{BB962C8B-B14F-4D97-AF65-F5344CB8AC3E}">
        <p14:creationId xmlns:p14="http://schemas.microsoft.com/office/powerpoint/2010/main" val="3423957049"/>
      </p:ext>
    </p:extLst>
  </p:cSld>
  <p:clrMapOvr>
    <a:masterClrMapping/>
  </p:clrMapOvr>
</p:sld>
</file>

<file path=ppt/theme/theme1.xml><?xml version="1.0" encoding="utf-8"?>
<a:theme xmlns:a="http://schemas.openxmlformats.org/drawingml/2006/main" name="SwellVTI">
  <a:themeElements>
    <a:clrScheme name="Swell">
      <a:dk1>
        <a:sysClr val="windowText" lastClr="000000"/>
      </a:dk1>
      <a:lt1>
        <a:sysClr val="window" lastClr="FFFFFF"/>
      </a:lt1>
      <a:dk2>
        <a:srgbClr val="233B47"/>
      </a:dk2>
      <a:lt2>
        <a:srgbClr val="FEEFD9"/>
      </a:lt2>
      <a:accent1>
        <a:srgbClr val="16AEA7"/>
      </a:accent1>
      <a:accent2>
        <a:srgbClr val="618F88"/>
      </a:accent2>
      <a:accent3>
        <a:srgbClr val="7A9973"/>
      </a:accent3>
      <a:accent4>
        <a:srgbClr val="8AAE8E"/>
      </a:accent4>
      <a:accent5>
        <a:srgbClr val="EB8F60"/>
      </a:accent5>
      <a:accent6>
        <a:srgbClr val="E57A6F"/>
      </a:accent6>
      <a:hlink>
        <a:srgbClr val="13968F"/>
      </a:hlink>
      <a:folHlink>
        <a:srgbClr val="E56152"/>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wellVTI" id="{8361A04D-931A-43DC-973B-1B0B1DD5DECC}" vid="{6DDB23E8-D18E-4BDA-98D6-324466149EB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1F53251F9C1224FB2C56D3FC3F5AEBD" ma:contentTypeVersion="3" ma:contentTypeDescription="Create a new document." ma:contentTypeScope="" ma:versionID="fd8515eb077f4ce898535f86cc777c9c">
  <xsd:schema xmlns:xsd="http://www.w3.org/2001/XMLSchema" xmlns:xs="http://www.w3.org/2001/XMLSchema" xmlns:p="http://schemas.microsoft.com/office/2006/metadata/properties" xmlns:ns2="c8467a35-94cf-4991-95b1-62d23d6ef9da" targetNamespace="http://schemas.microsoft.com/office/2006/metadata/properties" ma:root="true" ma:fieldsID="971e58b123daefd2bd565549ca0577e3" ns2:_="">
    <xsd:import namespace="c8467a35-94cf-4991-95b1-62d23d6ef9da"/>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8467a35-94cf-4991-95b1-62d23d6ef9d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701A8CB-5FB2-460C-8D66-4FCE27F5BE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8467a35-94cf-4991-95b1-62d23d6ef9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9D98870-E8F7-4330-B193-7614B49126EB}">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53B03E84-4452-4A8F-8F32-1CB74973D49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1255</Words>
  <Application>Microsoft Office PowerPoint</Application>
  <PresentationFormat>Widescreen</PresentationFormat>
  <Paragraphs>193</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SwellVTI</vt:lpstr>
      <vt:lpstr>Week 3: Building Confidence</vt:lpstr>
      <vt:lpstr>Introduction </vt:lpstr>
      <vt:lpstr>Some questions:</vt:lpstr>
      <vt:lpstr>Understanding confidence</vt:lpstr>
      <vt:lpstr>Common challenges students face:</vt:lpstr>
      <vt:lpstr>Self-belief:</vt:lpstr>
      <vt:lpstr>Small steps to confidence:</vt:lpstr>
      <vt:lpstr>Small steps to confidence:</vt:lpstr>
      <vt:lpstr>Academic confidence:</vt:lpstr>
      <vt:lpstr>Social confidence:</vt:lpstr>
      <vt:lpstr>Managing fear or anxiety:</vt:lpstr>
      <vt:lpstr>Making comparisons:</vt:lpstr>
      <vt:lpstr>Adopting a growth mindset:</vt:lpstr>
      <vt:lpstr>The role of resilience:</vt:lpstr>
      <vt:lpstr>Supporting others:</vt:lpstr>
      <vt:lpstr>Conclusions:</vt:lpstr>
      <vt:lpstr>Your task for this week:</vt:lpstr>
      <vt:lpstr>Read these articles from the BPS Digest: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Karen EatonThomas</dc:creator>
  <cp:lastModifiedBy>Karen EatonThomas</cp:lastModifiedBy>
  <cp:revision>3</cp:revision>
  <dcterms:created xsi:type="dcterms:W3CDTF">2026-05-28T16:43:13Z</dcterms:created>
  <dcterms:modified xsi:type="dcterms:W3CDTF">2026-10-10T10:48:45Z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0x01010091F53251F9C1224FB2C56D3FC3F5AEBD</vt:lpwstr>
  </property>
</Properties>
</file>