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DC48DC-6725-0E72-F6B5-D9F1AC5F583A}" v="66" dt="2022-04-26T08:59:41.926"/>
    <p1510:client id="{9E2CA6B0-9380-4223-80BB-19899910CE5D}" v="126" dt="2022-04-25T11:52:47.198"/>
    <p1510:client id="{BC5D2EE4-F395-E247-091C-45C56F6B332C}" v="47" dt="2022-04-25T21:06:24.4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un Tierney (2004667)" userId="S::2004667@student.uwtsd.ac.uk::5df56561-0c9b-4d04-a61b-9f585f24667e" providerId="AD" clId="Web-{BC5D2EE4-F395-E247-091C-45C56F6B332C}"/>
    <pc:docChg chg="modSld">
      <pc:chgData name="Shaun Tierney (2004667)" userId="S::2004667@student.uwtsd.ac.uk::5df56561-0c9b-4d04-a61b-9f585f24667e" providerId="AD" clId="Web-{BC5D2EE4-F395-E247-091C-45C56F6B332C}" dt="2022-04-25T21:06:21.965" v="40" actId="1076"/>
      <pc:docMkLst>
        <pc:docMk/>
      </pc:docMkLst>
      <pc:sldChg chg="modSp">
        <pc:chgData name="Shaun Tierney (2004667)" userId="S::2004667@student.uwtsd.ac.uk::5df56561-0c9b-4d04-a61b-9f585f24667e" providerId="AD" clId="Web-{BC5D2EE4-F395-E247-091C-45C56F6B332C}" dt="2022-04-25T20:48:27.273" v="12" actId="20577"/>
        <pc:sldMkLst>
          <pc:docMk/>
          <pc:sldMk cId="109857222" sldId="256"/>
        </pc:sldMkLst>
        <pc:spChg chg="mod">
          <ac:chgData name="Shaun Tierney (2004667)" userId="S::2004667@student.uwtsd.ac.uk::5df56561-0c9b-4d04-a61b-9f585f24667e" providerId="AD" clId="Web-{BC5D2EE4-F395-E247-091C-45C56F6B332C}" dt="2022-04-25T20:48:04.507" v="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un Tierney (2004667)" userId="S::2004667@student.uwtsd.ac.uk::5df56561-0c9b-4d04-a61b-9f585f24667e" providerId="AD" clId="Web-{BC5D2EE4-F395-E247-091C-45C56F6B332C}" dt="2022-04-25T20:48:27.273" v="1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Shaun Tierney (2004667)" userId="S::2004667@student.uwtsd.ac.uk::5df56561-0c9b-4d04-a61b-9f585f24667e" providerId="AD" clId="Web-{BC5D2EE4-F395-E247-091C-45C56F6B332C}" dt="2022-04-25T20:56:39.257" v="26" actId="20577"/>
        <pc:sldMkLst>
          <pc:docMk/>
          <pc:sldMk cId="4054465011" sldId="257"/>
        </pc:sldMkLst>
        <pc:spChg chg="mod">
          <ac:chgData name="Shaun Tierney (2004667)" userId="S::2004667@student.uwtsd.ac.uk::5df56561-0c9b-4d04-a61b-9f585f24667e" providerId="AD" clId="Web-{BC5D2EE4-F395-E247-091C-45C56F6B332C}" dt="2022-04-25T20:56:39.257" v="26" actId="20577"/>
          <ac:spMkLst>
            <pc:docMk/>
            <pc:sldMk cId="4054465011" sldId="257"/>
            <ac:spMk id="2" creationId="{9AA5480A-F82B-21CE-E77C-E12D6739B1AF}"/>
          </ac:spMkLst>
        </pc:spChg>
        <pc:spChg chg="del mod">
          <ac:chgData name="Shaun Tierney (2004667)" userId="S::2004667@student.uwtsd.ac.uk::5df56561-0c9b-4d04-a61b-9f585f24667e" providerId="AD" clId="Web-{BC5D2EE4-F395-E247-091C-45C56F6B332C}" dt="2022-04-25T20:52:17.780" v="14"/>
          <ac:spMkLst>
            <pc:docMk/>
            <pc:sldMk cId="4054465011" sldId="257"/>
            <ac:spMk id="3" creationId="{73D58923-0C0C-E155-977D-8BB608D8C044}"/>
          </ac:spMkLst>
        </pc:spChg>
        <pc:picChg chg="add mod ord">
          <ac:chgData name="Shaun Tierney (2004667)" userId="S::2004667@student.uwtsd.ac.uk::5df56561-0c9b-4d04-a61b-9f585f24667e" providerId="AD" clId="Web-{BC5D2EE4-F395-E247-091C-45C56F6B332C}" dt="2022-04-25T20:56:26.677" v="18" actId="1076"/>
          <ac:picMkLst>
            <pc:docMk/>
            <pc:sldMk cId="4054465011" sldId="257"/>
            <ac:picMk id="4" creationId="{9D0BB08F-BE0B-2453-C6B7-3663FD0450AE}"/>
          </ac:picMkLst>
        </pc:picChg>
      </pc:sldChg>
      <pc:sldChg chg="addSp delSp modSp">
        <pc:chgData name="Shaun Tierney (2004667)" userId="S::2004667@student.uwtsd.ac.uk::5df56561-0c9b-4d04-a61b-9f585f24667e" providerId="AD" clId="Web-{BC5D2EE4-F395-E247-091C-45C56F6B332C}" dt="2022-04-25T21:06:21.965" v="40" actId="1076"/>
        <pc:sldMkLst>
          <pc:docMk/>
          <pc:sldMk cId="2101975948" sldId="258"/>
        </pc:sldMkLst>
        <pc:spChg chg="del">
          <ac:chgData name="Shaun Tierney (2004667)" userId="S::2004667@student.uwtsd.ac.uk::5df56561-0c9b-4d04-a61b-9f585f24667e" providerId="AD" clId="Web-{BC5D2EE4-F395-E247-091C-45C56F6B332C}" dt="2022-04-25T20:52:32.811" v="17"/>
          <ac:spMkLst>
            <pc:docMk/>
            <pc:sldMk cId="2101975948" sldId="258"/>
            <ac:spMk id="2" creationId="{72D6ADC3-3D88-2F86-E2F3-95166F050148}"/>
          </ac:spMkLst>
        </pc:spChg>
        <pc:spChg chg="del mod">
          <ac:chgData name="Shaun Tierney (2004667)" userId="S::2004667@student.uwtsd.ac.uk::5df56561-0c9b-4d04-a61b-9f585f24667e" providerId="AD" clId="Web-{BC5D2EE4-F395-E247-091C-45C56F6B332C}" dt="2022-04-25T20:57:40.118" v="28"/>
          <ac:spMkLst>
            <pc:docMk/>
            <pc:sldMk cId="2101975948" sldId="258"/>
            <ac:spMk id="3" creationId="{4C11B8CB-D9E1-2466-E1AA-79167E51C4C3}"/>
          </ac:spMkLst>
        </pc:spChg>
        <pc:picChg chg="add mod ord">
          <ac:chgData name="Shaun Tierney (2004667)" userId="S::2004667@student.uwtsd.ac.uk::5df56561-0c9b-4d04-a61b-9f585f24667e" providerId="AD" clId="Web-{BC5D2EE4-F395-E247-091C-45C56F6B332C}" dt="2022-04-25T20:57:46.431" v="31" actId="1076"/>
          <ac:picMkLst>
            <pc:docMk/>
            <pc:sldMk cId="2101975948" sldId="258"/>
            <ac:picMk id="4" creationId="{B4BE90A9-69B2-9C85-7E89-7CF9B268204E}"/>
          </ac:picMkLst>
        </pc:picChg>
        <pc:picChg chg="add mod">
          <ac:chgData name="Shaun Tierney (2004667)" userId="S::2004667@student.uwtsd.ac.uk::5df56561-0c9b-4d04-a61b-9f585f24667e" providerId="AD" clId="Web-{BC5D2EE4-F395-E247-091C-45C56F6B332C}" dt="2022-04-25T21:06:21.934" v="39" actId="1076"/>
          <ac:picMkLst>
            <pc:docMk/>
            <pc:sldMk cId="2101975948" sldId="258"/>
            <ac:picMk id="5" creationId="{D295D327-66F9-41EB-B5B7-5C0AAB310A2E}"/>
          </ac:picMkLst>
        </pc:picChg>
        <pc:picChg chg="add mod">
          <ac:chgData name="Shaun Tierney (2004667)" userId="S::2004667@student.uwtsd.ac.uk::5df56561-0c9b-4d04-a61b-9f585f24667e" providerId="AD" clId="Web-{BC5D2EE4-F395-E247-091C-45C56F6B332C}" dt="2022-04-25T21:06:21.965" v="40" actId="1076"/>
          <ac:picMkLst>
            <pc:docMk/>
            <pc:sldMk cId="2101975948" sldId="258"/>
            <ac:picMk id="6" creationId="{3894ADC8-32E1-C75C-FCE3-D576C0A72DE7}"/>
          </ac:picMkLst>
        </pc:picChg>
      </pc:sldChg>
    </pc:docChg>
  </pc:docChgLst>
  <pc:docChgLst>
    <pc:chgData name="Shaun Tierney (2004667)" userId="S::2004667@student.uwtsd.ac.uk::5df56561-0c9b-4d04-a61b-9f585f24667e" providerId="AD" clId="Web-{9E2CA6B0-9380-4223-80BB-19899910CE5D}"/>
    <pc:docChg chg="addSld modSld">
      <pc:chgData name="Shaun Tierney (2004667)" userId="S::2004667@student.uwtsd.ac.uk::5df56561-0c9b-4d04-a61b-9f585f24667e" providerId="AD" clId="Web-{9E2CA6B0-9380-4223-80BB-19899910CE5D}" dt="2022-04-25T11:53:09.058" v="122"/>
      <pc:docMkLst>
        <pc:docMk/>
      </pc:docMkLst>
      <pc:sldChg chg="addSp modSp mod setBg">
        <pc:chgData name="Shaun Tierney (2004667)" userId="S::2004667@student.uwtsd.ac.uk::5df56561-0c9b-4d04-a61b-9f585f24667e" providerId="AD" clId="Web-{9E2CA6B0-9380-4223-80BB-19899910CE5D}" dt="2022-04-25T11:52:27.198" v="113"/>
        <pc:sldMkLst>
          <pc:docMk/>
          <pc:sldMk cId="109857222" sldId="256"/>
        </pc:sldMkLst>
        <pc:spChg chg="mo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8" creationId="{3A397E3E-B90C-4D82-BAAA-36F7AC6A4565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10" creationId="{E16C8D8F-10E9-4498-ABDB-0F923F8B6837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12" creationId="{1E5A83E3-8A11-4492-BB6E-F5F2240316FB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14" creationId="{8CF5E676-CA04-4CED-9F1E-5026ED66E66D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16" creationId="{6BA9E676-A8FC-4C2F-8D78-C13ED8ABDBA8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18" creationId="{A2B5CBEA-F125-49B6-8335-227C325B112B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20" creationId="{EECD79B5-5FC5-495F-BFD6-346C16E787A7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22" creationId="{2C1D3151-5F97-4860-B56C-C98BD62CC255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24" creationId="{32D9D048-3063-435A-8C23-26C1907E9619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26" creationId="{8DE96824-E506-4448-8704-5EC7BF7BC51B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28" creationId="{4D1A5E71-B6B6-486A-8CDC-C7ABD9B903F6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27.198" v="113"/>
          <ac:spMkLst>
            <pc:docMk/>
            <pc:sldMk cId="109857222" sldId="256"/>
            <ac:spMk id="30" creationId="{B6C541AE-9B02-44C0-B8C6-B2DEA7ED3813}"/>
          </ac:spMkLst>
        </pc:spChg>
      </pc:sldChg>
      <pc:sldChg chg="addSp modSp new mod setBg">
        <pc:chgData name="Shaun Tierney (2004667)" userId="S::2004667@student.uwtsd.ac.uk::5df56561-0c9b-4d04-a61b-9f585f24667e" providerId="AD" clId="Web-{9E2CA6B0-9380-4223-80BB-19899910CE5D}" dt="2022-04-25T11:52:32.057" v="114"/>
        <pc:sldMkLst>
          <pc:docMk/>
          <pc:sldMk cId="4054465011" sldId="257"/>
        </pc:sldMkLst>
        <pc:spChg chg="mod">
          <ac:chgData name="Shaun Tierney (2004667)" userId="S::2004667@student.uwtsd.ac.uk::5df56561-0c9b-4d04-a61b-9f585f24667e" providerId="AD" clId="Web-{9E2CA6B0-9380-4223-80BB-19899910CE5D}" dt="2022-04-25T11:52:32.057" v="114"/>
          <ac:spMkLst>
            <pc:docMk/>
            <pc:sldMk cId="4054465011" sldId="257"/>
            <ac:spMk id="2" creationId="{9AA5480A-F82B-21CE-E77C-E12D6739B1AF}"/>
          </ac:spMkLst>
        </pc:spChg>
        <pc:spChg chg="mod">
          <ac:chgData name="Shaun Tierney (2004667)" userId="S::2004667@student.uwtsd.ac.uk::5df56561-0c9b-4d04-a61b-9f585f24667e" providerId="AD" clId="Web-{9E2CA6B0-9380-4223-80BB-19899910CE5D}" dt="2022-04-25T11:52:32.057" v="114"/>
          <ac:spMkLst>
            <pc:docMk/>
            <pc:sldMk cId="4054465011" sldId="257"/>
            <ac:spMk id="3" creationId="{73D58923-0C0C-E155-977D-8BB608D8C044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2.057" v="114"/>
          <ac:spMkLst>
            <pc:docMk/>
            <pc:sldMk cId="4054465011" sldId="257"/>
            <ac:spMk id="8" creationId="{8B646C36-EEEC-4D52-8E8E-206F4CD8A3DA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2.057" v="114"/>
          <ac:spMkLst>
            <pc:docMk/>
            <pc:sldMk cId="4054465011" sldId="257"/>
            <ac:spMk id="14" creationId="{D649D88F-3460-4C52-888E-001C62B26EE5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2.057" v="114"/>
          <ac:spMkLst>
            <pc:docMk/>
            <pc:sldMk cId="4054465011" sldId="257"/>
            <ac:spMk id="16" creationId="{A2B5CBEA-F125-49B6-8335-227C325B112B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2.057" v="114"/>
          <ac:spMkLst>
            <pc:docMk/>
            <pc:sldMk cId="4054465011" sldId="257"/>
            <ac:spMk id="18" creationId="{217DD14E-3BC7-413D-B4AB-B92EED2F57C5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2.057" v="114"/>
          <ac:spMkLst>
            <pc:docMk/>
            <pc:sldMk cId="4054465011" sldId="257"/>
            <ac:spMk id="20" creationId="{4FB204DF-284E-45F6-A017-79A4DF57BCCB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2.057" v="114"/>
          <ac:spMkLst>
            <pc:docMk/>
            <pc:sldMk cId="4054465011" sldId="257"/>
            <ac:spMk id="22" creationId="{6908275D-177E-42F2-8887-134AFE8B70CC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2.057" v="114"/>
          <ac:spMkLst>
            <pc:docMk/>
            <pc:sldMk cId="4054465011" sldId="257"/>
            <ac:spMk id="24" creationId="{4D1A5E71-B6B6-486A-8CDC-C7ABD9B903F6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2.057" v="114"/>
          <ac:spMkLst>
            <pc:docMk/>
            <pc:sldMk cId="4054465011" sldId="257"/>
            <ac:spMk id="26" creationId="{E32B36D4-0C87-4882-A12C-18A91DBAE28D}"/>
          </ac:spMkLst>
        </pc:spChg>
        <pc:grpChg chg="add">
          <ac:chgData name="Shaun Tierney (2004667)" userId="S::2004667@student.uwtsd.ac.uk::5df56561-0c9b-4d04-a61b-9f585f24667e" providerId="AD" clId="Web-{9E2CA6B0-9380-4223-80BB-19899910CE5D}" dt="2022-04-25T11:52:32.057" v="114"/>
          <ac:grpSpMkLst>
            <pc:docMk/>
            <pc:sldMk cId="4054465011" sldId="257"/>
            <ac:grpSpMk id="10" creationId="{E7E9D86A-D513-48F9-851A-5F3725E80003}"/>
          </ac:grpSpMkLst>
        </pc:grpChg>
        <pc:grpChg chg="add">
          <ac:chgData name="Shaun Tierney (2004667)" userId="S::2004667@student.uwtsd.ac.uk::5df56561-0c9b-4d04-a61b-9f585f24667e" providerId="AD" clId="Web-{9E2CA6B0-9380-4223-80BB-19899910CE5D}" dt="2022-04-25T11:52:32.057" v="114"/>
          <ac:grpSpMkLst>
            <pc:docMk/>
            <pc:sldMk cId="4054465011" sldId="257"/>
            <ac:grpSpMk id="28" creationId="{FB9739EB-7F66-433D-841F-AB3CD18700B7}"/>
          </ac:grpSpMkLst>
        </pc:grpChg>
      </pc:sldChg>
      <pc:sldChg chg="addSp modSp new mod setBg">
        <pc:chgData name="Shaun Tierney (2004667)" userId="S::2004667@student.uwtsd.ac.uk::5df56561-0c9b-4d04-a61b-9f585f24667e" providerId="AD" clId="Web-{9E2CA6B0-9380-4223-80BB-19899910CE5D}" dt="2022-04-25T11:52:39.151" v="115"/>
        <pc:sldMkLst>
          <pc:docMk/>
          <pc:sldMk cId="2101975948" sldId="258"/>
        </pc:sldMkLst>
        <pc:spChg chg="mod">
          <ac:chgData name="Shaun Tierney (2004667)" userId="S::2004667@student.uwtsd.ac.uk::5df56561-0c9b-4d04-a61b-9f585f24667e" providerId="AD" clId="Web-{9E2CA6B0-9380-4223-80BB-19899910CE5D}" dt="2022-04-25T11:52:39.151" v="115"/>
          <ac:spMkLst>
            <pc:docMk/>
            <pc:sldMk cId="2101975948" sldId="258"/>
            <ac:spMk id="2" creationId="{72D6ADC3-3D88-2F86-E2F3-95166F050148}"/>
          </ac:spMkLst>
        </pc:spChg>
        <pc:spChg chg="mod">
          <ac:chgData name="Shaun Tierney (2004667)" userId="S::2004667@student.uwtsd.ac.uk::5df56561-0c9b-4d04-a61b-9f585f24667e" providerId="AD" clId="Web-{9E2CA6B0-9380-4223-80BB-19899910CE5D}" dt="2022-04-25T11:52:39.151" v="115"/>
          <ac:spMkLst>
            <pc:docMk/>
            <pc:sldMk cId="2101975948" sldId="258"/>
            <ac:spMk id="3" creationId="{4C11B8CB-D9E1-2466-E1AA-79167E51C4C3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9.151" v="115"/>
          <ac:spMkLst>
            <pc:docMk/>
            <pc:sldMk cId="2101975948" sldId="258"/>
            <ac:spMk id="8" creationId="{5A0118C5-4F8D-4CF4-BADD-53FEACC6C42A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9.151" v="115"/>
          <ac:spMkLst>
            <pc:docMk/>
            <pc:sldMk cId="2101975948" sldId="258"/>
            <ac:spMk id="10" creationId="{CAEBFCD5-5356-4326-8D39-8235A46CD7B2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9.151" v="115"/>
          <ac:spMkLst>
            <pc:docMk/>
            <pc:sldMk cId="2101975948" sldId="258"/>
            <ac:spMk id="12" creationId="{F6814848-248A-47DD-88E0-95099D951EF8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9.151" v="115"/>
          <ac:spMkLst>
            <pc:docMk/>
            <pc:sldMk cId="2101975948" sldId="258"/>
            <ac:spMk id="14" creationId="{718BDA89-0D2C-4C4E-99F6-D7A220FE48D3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9.151" v="115"/>
          <ac:spMkLst>
            <pc:docMk/>
            <pc:sldMk cId="2101975948" sldId="258"/>
            <ac:spMk id="20" creationId="{7CE98B01-ED41-482F-AFA1-19C7FA7C04A7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39.151" v="115"/>
          <ac:spMkLst>
            <pc:docMk/>
            <pc:sldMk cId="2101975948" sldId="258"/>
            <ac:spMk id="22" creationId="{B9CABDD0-8DF6-4974-A224-9A2A81778003}"/>
          </ac:spMkLst>
        </pc:spChg>
        <pc:grpChg chg="add">
          <ac:chgData name="Shaun Tierney (2004667)" userId="S::2004667@student.uwtsd.ac.uk::5df56561-0c9b-4d04-a61b-9f585f24667e" providerId="AD" clId="Web-{9E2CA6B0-9380-4223-80BB-19899910CE5D}" dt="2022-04-25T11:52:39.151" v="115"/>
          <ac:grpSpMkLst>
            <pc:docMk/>
            <pc:sldMk cId="2101975948" sldId="258"/>
            <ac:grpSpMk id="16" creationId="{6B67BE95-96EF-433C-9F29-B0732AA6B6AC}"/>
          </ac:grpSpMkLst>
        </pc:grpChg>
        <pc:grpChg chg="add">
          <ac:chgData name="Shaun Tierney (2004667)" userId="S::2004667@student.uwtsd.ac.uk::5df56561-0c9b-4d04-a61b-9f585f24667e" providerId="AD" clId="Web-{9E2CA6B0-9380-4223-80BB-19899910CE5D}" dt="2022-04-25T11:52:39.151" v="115"/>
          <ac:grpSpMkLst>
            <pc:docMk/>
            <pc:sldMk cId="2101975948" sldId="258"/>
            <ac:grpSpMk id="24" creationId="{D6E8B984-55B9-4A62-A043-997D00F0AE09}"/>
          </ac:grpSpMkLst>
        </pc:grpChg>
      </pc:sldChg>
      <pc:sldChg chg="addSp modSp new mod setBg addAnim">
        <pc:chgData name="Shaun Tierney (2004667)" userId="S::2004667@student.uwtsd.ac.uk::5df56561-0c9b-4d04-a61b-9f585f24667e" providerId="AD" clId="Web-{9E2CA6B0-9380-4223-80BB-19899910CE5D}" dt="2022-04-25T11:52:43.135" v="117"/>
        <pc:sldMkLst>
          <pc:docMk/>
          <pc:sldMk cId="2885716391" sldId="259"/>
        </pc:sldMkLst>
        <pc:spChg chg="mod">
          <ac:chgData name="Shaun Tierney (2004667)" userId="S::2004667@student.uwtsd.ac.uk::5df56561-0c9b-4d04-a61b-9f585f24667e" providerId="AD" clId="Web-{9E2CA6B0-9380-4223-80BB-19899910CE5D}" dt="2022-04-25T11:52:43.135" v="116"/>
          <ac:spMkLst>
            <pc:docMk/>
            <pc:sldMk cId="2885716391" sldId="259"/>
            <ac:spMk id="2" creationId="{1E941A76-81E6-2DE2-A8C2-2C635FC97802}"/>
          </ac:spMkLst>
        </pc:spChg>
        <pc:spChg chg="mod">
          <ac:chgData name="Shaun Tierney (2004667)" userId="S::2004667@student.uwtsd.ac.uk::5df56561-0c9b-4d04-a61b-9f585f24667e" providerId="AD" clId="Web-{9E2CA6B0-9380-4223-80BB-19899910CE5D}" dt="2022-04-25T11:52:43.135" v="116"/>
          <ac:spMkLst>
            <pc:docMk/>
            <pc:sldMk cId="2885716391" sldId="259"/>
            <ac:spMk id="3" creationId="{554A43E7-C49B-7EF2-EAC2-2CAD4EAF2718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43.135" v="116"/>
          <ac:spMkLst>
            <pc:docMk/>
            <pc:sldMk cId="2885716391" sldId="259"/>
            <ac:spMk id="8" creationId="{5A0118C5-4F8D-4CF4-BADD-53FEACC6C42A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43.135" v="116"/>
          <ac:spMkLst>
            <pc:docMk/>
            <pc:sldMk cId="2885716391" sldId="259"/>
            <ac:spMk id="10" creationId="{CAEBFCD5-5356-4326-8D39-8235A46CD7B2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43.135" v="116"/>
          <ac:spMkLst>
            <pc:docMk/>
            <pc:sldMk cId="2885716391" sldId="259"/>
            <ac:spMk id="12" creationId="{F6814848-248A-47DD-88E0-95099D951EF8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43.135" v="116"/>
          <ac:spMkLst>
            <pc:docMk/>
            <pc:sldMk cId="2885716391" sldId="259"/>
            <ac:spMk id="14" creationId="{718BDA89-0D2C-4C4E-99F6-D7A220FE48D3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43.135" v="116"/>
          <ac:spMkLst>
            <pc:docMk/>
            <pc:sldMk cId="2885716391" sldId="259"/>
            <ac:spMk id="20" creationId="{7CE98B01-ED41-482F-AFA1-19C7FA7C04A7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43.135" v="116"/>
          <ac:spMkLst>
            <pc:docMk/>
            <pc:sldMk cId="2885716391" sldId="259"/>
            <ac:spMk id="22" creationId="{B9CABDD0-8DF6-4974-A224-9A2A81778003}"/>
          </ac:spMkLst>
        </pc:spChg>
        <pc:grpChg chg="add">
          <ac:chgData name="Shaun Tierney (2004667)" userId="S::2004667@student.uwtsd.ac.uk::5df56561-0c9b-4d04-a61b-9f585f24667e" providerId="AD" clId="Web-{9E2CA6B0-9380-4223-80BB-19899910CE5D}" dt="2022-04-25T11:52:43.135" v="116"/>
          <ac:grpSpMkLst>
            <pc:docMk/>
            <pc:sldMk cId="2885716391" sldId="259"/>
            <ac:grpSpMk id="16" creationId="{6B67BE95-96EF-433C-9F29-B0732AA6B6AC}"/>
          </ac:grpSpMkLst>
        </pc:grpChg>
        <pc:grpChg chg="add">
          <ac:chgData name="Shaun Tierney (2004667)" userId="S::2004667@student.uwtsd.ac.uk::5df56561-0c9b-4d04-a61b-9f585f24667e" providerId="AD" clId="Web-{9E2CA6B0-9380-4223-80BB-19899910CE5D}" dt="2022-04-25T11:52:43.135" v="116"/>
          <ac:grpSpMkLst>
            <pc:docMk/>
            <pc:sldMk cId="2885716391" sldId="259"/>
            <ac:grpSpMk id="24" creationId="{D6E8B984-55B9-4A62-A043-997D00F0AE09}"/>
          </ac:grpSpMkLst>
        </pc:grpChg>
      </pc:sldChg>
      <pc:sldChg chg="addSp modSp new mod setBg addAnim">
        <pc:chgData name="Shaun Tierney (2004667)" userId="S::2004667@student.uwtsd.ac.uk::5df56561-0c9b-4d04-a61b-9f585f24667e" providerId="AD" clId="Web-{9E2CA6B0-9380-4223-80BB-19899910CE5D}" dt="2022-04-25T11:52:47.198" v="119"/>
        <pc:sldMkLst>
          <pc:docMk/>
          <pc:sldMk cId="1241413623" sldId="260"/>
        </pc:sldMkLst>
        <pc:spChg chg="mod">
          <ac:chgData name="Shaun Tierney (2004667)" userId="S::2004667@student.uwtsd.ac.uk::5df56561-0c9b-4d04-a61b-9f585f24667e" providerId="AD" clId="Web-{9E2CA6B0-9380-4223-80BB-19899910CE5D}" dt="2022-04-25T11:52:47.198" v="118"/>
          <ac:spMkLst>
            <pc:docMk/>
            <pc:sldMk cId="1241413623" sldId="260"/>
            <ac:spMk id="2" creationId="{F59A217B-8681-029B-CB35-C60DE955C276}"/>
          </ac:spMkLst>
        </pc:spChg>
        <pc:spChg chg="mod">
          <ac:chgData name="Shaun Tierney (2004667)" userId="S::2004667@student.uwtsd.ac.uk::5df56561-0c9b-4d04-a61b-9f585f24667e" providerId="AD" clId="Web-{9E2CA6B0-9380-4223-80BB-19899910CE5D}" dt="2022-04-25T11:52:47.198" v="118"/>
          <ac:spMkLst>
            <pc:docMk/>
            <pc:sldMk cId="1241413623" sldId="260"/>
            <ac:spMk id="3" creationId="{B2DBF60A-CC17-66C1-C613-0F4B1B69E024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47.198" v="118"/>
          <ac:spMkLst>
            <pc:docMk/>
            <pc:sldMk cId="1241413623" sldId="260"/>
            <ac:spMk id="8" creationId="{5A0118C5-4F8D-4CF4-BADD-53FEACC6C42A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47.198" v="118"/>
          <ac:spMkLst>
            <pc:docMk/>
            <pc:sldMk cId="1241413623" sldId="260"/>
            <ac:spMk id="29" creationId="{EC11F68A-CC71-4196-BBF3-20CDCD75D4E6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2:47.198" v="118"/>
          <ac:spMkLst>
            <pc:docMk/>
            <pc:sldMk cId="1241413623" sldId="260"/>
            <ac:spMk id="31" creationId="{085F9950-F10E-4E64-962B-F70345789875}"/>
          </ac:spMkLst>
        </pc:spChg>
        <pc:grpChg chg="add">
          <ac:chgData name="Shaun Tierney (2004667)" userId="S::2004667@student.uwtsd.ac.uk::5df56561-0c9b-4d04-a61b-9f585f24667e" providerId="AD" clId="Web-{9E2CA6B0-9380-4223-80BB-19899910CE5D}" dt="2022-04-25T11:52:47.198" v="118"/>
          <ac:grpSpMkLst>
            <pc:docMk/>
            <pc:sldMk cId="1241413623" sldId="260"/>
            <ac:grpSpMk id="10" creationId="{1E8369D0-2C3B-4E27-AC6C-A246AC28CDA1}"/>
          </ac:grpSpMkLst>
        </pc:grpChg>
        <pc:grpChg chg="add">
          <ac:chgData name="Shaun Tierney (2004667)" userId="S::2004667@student.uwtsd.ac.uk::5df56561-0c9b-4d04-a61b-9f585f24667e" providerId="AD" clId="Web-{9E2CA6B0-9380-4223-80BB-19899910CE5D}" dt="2022-04-25T11:52:47.198" v="118"/>
          <ac:grpSpMkLst>
            <pc:docMk/>
            <pc:sldMk cId="1241413623" sldId="260"/>
            <ac:grpSpMk id="14" creationId="{C6F74901-2A71-43C3-837C-27CCD6B6D636}"/>
          </ac:grpSpMkLst>
        </pc:grpChg>
      </pc:sldChg>
      <pc:sldChg chg="addSp delSp modSp new mod setBg">
        <pc:chgData name="Shaun Tierney (2004667)" userId="S::2004667@student.uwtsd.ac.uk::5df56561-0c9b-4d04-a61b-9f585f24667e" providerId="AD" clId="Web-{9E2CA6B0-9380-4223-80BB-19899910CE5D}" dt="2022-04-25T11:53:09.058" v="122"/>
        <pc:sldMkLst>
          <pc:docMk/>
          <pc:sldMk cId="3446760967" sldId="261"/>
        </pc:sldMkLst>
        <pc:spChg chg="mo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2" creationId="{AB03A7EE-55F3-9885-975C-6E801D48299A}"/>
          </ac:spMkLst>
        </pc:spChg>
        <pc:spChg chg="mo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3" creationId="{EABB943A-60D8-BF1F-B370-84FF5615867D}"/>
          </ac:spMkLst>
        </pc:spChg>
        <pc:spChg chg="add del">
          <ac:chgData name="Shaun Tierney (2004667)" userId="S::2004667@student.uwtsd.ac.uk::5df56561-0c9b-4d04-a61b-9f585f24667e" providerId="AD" clId="Web-{9E2CA6B0-9380-4223-80BB-19899910CE5D}" dt="2022-04-25T11:53:09.042" v="121"/>
          <ac:spMkLst>
            <pc:docMk/>
            <pc:sldMk cId="3446760967" sldId="261"/>
            <ac:spMk id="9" creationId="{489B7BFD-8F45-4093-AD9C-91B15B0503D9}"/>
          </ac:spMkLst>
        </pc:spChg>
        <pc:spChg chg="add del">
          <ac:chgData name="Shaun Tierney (2004667)" userId="S::2004667@student.uwtsd.ac.uk::5df56561-0c9b-4d04-a61b-9f585f24667e" providerId="AD" clId="Web-{9E2CA6B0-9380-4223-80BB-19899910CE5D}" dt="2022-04-25T11:53:09.042" v="121"/>
          <ac:spMkLst>
            <pc:docMk/>
            <pc:sldMk cId="3446760967" sldId="261"/>
            <ac:spMk id="11" creationId="{498F8FF6-43B4-494A-AF8F-123A4983EDF7}"/>
          </ac:spMkLst>
        </pc:spChg>
        <pc:spChg chg="add del">
          <ac:chgData name="Shaun Tierney (2004667)" userId="S::2004667@student.uwtsd.ac.uk::5df56561-0c9b-4d04-a61b-9f585f24667e" providerId="AD" clId="Web-{9E2CA6B0-9380-4223-80BB-19899910CE5D}" dt="2022-04-25T11:53:09.042" v="121"/>
          <ac:spMkLst>
            <pc:docMk/>
            <pc:sldMk cId="3446760967" sldId="261"/>
            <ac:spMk id="13" creationId="{4DCEC70C-9F4B-4A73-B4BD-AE50AD617F59}"/>
          </ac:spMkLst>
        </pc:spChg>
        <pc:spChg chg="add del">
          <ac:chgData name="Shaun Tierney (2004667)" userId="S::2004667@student.uwtsd.ac.uk::5df56561-0c9b-4d04-a61b-9f585f24667e" providerId="AD" clId="Web-{9E2CA6B0-9380-4223-80BB-19899910CE5D}" dt="2022-04-25T11:53:09.042" v="121"/>
          <ac:spMkLst>
            <pc:docMk/>
            <pc:sldMk cId="3446760967" sldId="261"/>
            <ac:spMk id="15" creationId="{5AFEC601-A132-47EE-B0C2-B38ACD9FCE6F}"/>
          </ac:spMkLst>
        </pc:spChg>
        <pc:spChg chg="add del">
          <ac:chgData name="Shaun Tierney (2004667)" userId="S::2004667@student.uwtsd.ac.uk::5df56561-0c9b-4d04-a61b-9f585f24667e" providerId="AD" clId="Web-{9E2CA6B0-9380-4223-80BB-19899910CE5D}" dt="2022-04-25T11:53:09.042" v="121"/>
          <ac:spMkLst>
            <pc:docMk/>
            <pc:sldMk cId="3446760967" sldId="261"/>
            <ac:spMk id="17" creationId="{279CAF82-0ECF-42BE-8F37-F71941E5D410}"/>
          </ac:spMkLst>
        </pc:spChg>
        <pc:spChg chg="add del">
          <ac:chgData name="Shaun Tierney (2004667)" userId="S::2004667@student.uwtsd.ac.uk::5df56561-0c9b-4d04-a61b-9f585f24667e" providerId="AD" clId="Web-{9E2CA6B0-9380-4223-80BB-19899910CE5D}" dt="2022-04-25T11:53:09.042" v="121"/>
          <ac:spMkLst>
            <pc:docMk/>
            <pc:sldMk cId="3446760967" sldId="261"/>
            <ac:spMk id="19" creationId="{4D525A72-77E7-4E14-BEE2-FC3A19EC41C3}"/>
          </ac:spMkLst>
        </pc:spChg>
        <pc:spChg chg="add del">
          <ac:chgData name="Shaun Tierney (2004667)" userId="S::2004667@student.uwtsd.ac.uk::5df56561-0c9b-4d04-a61b-9f585f24667e" providerId="AD" clId="Web-{9E2CA6B0-9380-4223-80BB-19899910CE5D}" dt="2022-04-25T11:53:09.042" v="121"/>
          <ac:spMkLst>
            <pc:docMk/>
            <pc:sldMk cId="3446760967" sldId="261"/>
            <ac:spMk id="21" creationId="{033BC44A-0661-43B4-9C14-FD5963C226AE}"/>
          </ac:spMkLst>
        </pc:spChg>
        <pc:spChg chg="add del">
          <ac:chgData name="Shaun Tierney (2004667)" userId="S::2004667@student.uwtsd.ac.uk::5df56561-0c9b-4d04-a61b-9f585f24667e" providerId="AD" clId="Web-{9E2CA6B0-9380-4223-80BB-19899910CE5D}" dt="2022-04-25T11:53:09.042" v="121"/>
          <ac:spMkLst>
            <pc:docMk/>
            <pc:sldMk cId="3446760967" sldId="261"/>
            <ac:spMk id="23" creationId="{DA31323F-03C2-4114-B2CC-79931D220D0E}"/>
          </ac:spMkLst>
        </pc:spChg>
        <pc:spChg chg="add del">
          <ac:chgData name="Shaun Tierney (2004667)" userId="S::2004667@student.uwtsd.ac.uk::5df56561-0c9b-4d04-a61b-9f585f24667e" providerId="AD" clId="Web-{9E2CA6B0-9380-4223-80BB-19899910CE5D}" dt="2022-04-25T11:53:09.042" v="121"/>
          <ac:spMkLst>
            <pc:docMk/>
            <pc:sldMk cId="3446760967" sldId="261"/>
            <ac:spMk id="25" creationId="{298EBCA3-8AAD-4596-8EBF-43A43542FDD1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29" creationId="{FB034F26-4148-4B59-B493-14D7A9A8BAA9}"/>
          </ac:spMkLst>
        </pc:spChg>
        <pc:spChg chg="add del">
          <ac:chgData name="Shaun Tierney (2004667)" userId="S::2004667@student.uwtsd.ac.uk::5df56561-0c9b-4d04-a61b-9f585f24667e" providerId="AD" clId="Web-{9E2CA6B0-9380-4223-80BB-19899910CE5D}" dt="2022-04-25T11:53:09.042" v="121"/>
          <ac:spMkLst>
            <pc:docMk/>
            <pc:sldMk cId="3446760967" sldId="261"/>
            <ac:spMk id="34" creationId="{9457709F-7F08-4A4A-9DB7-1AFB3FCF0790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37" creationId="{51F77B6A-7F53-4B28-B73D-C8CC899AB221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40" creationId="{F6E412EF-CF39-4C25-85B0-DB30B1B0A8C4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41" creationId="{E8DA6235-17F2-4C9E-88C6-C5D38D8D3C03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42" creationId="{B55DEF71-1741-4489-8E77-46FC5BAA66E2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43" creationId="{82347B6D-A7CC-48EB-861F-917D0D61E3EA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44" creationId="{A7A0A46D-CC9B-4E32-870A-7BC2DF940144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45" creationId="{9178722E-1BD0-427E-BAAE-4F206DAB5818}"/>
          </ac:spMkLst>
        </pc:spChg>
        <pc:spChg chg="add">
          <ac:chgData name="Shaun Tierney (2004667)" userId="S::2004667@student.uwtsd.ac.uk::5df56561-0c9b-4d04-a61b-9f585f24667e" providerId="AD" clId="Web-{9E2CA6B0-9380-4223-80BB-19899910CE5D}" dt="2022-04-25T11:53:09.058" v="122"/>
          <ac:spMkLst>
            <pc:docMk/>
            <pc:sldMk cId="3446760967" sldId="261"/>
            <ac:spMk id="46" creationId="{A753B935-E3DD-466D-BFAC-68E0BE02D092}"/>
          </ac:spMkLst>
        </pc:spChg>
        <pc:grpChg chg="add del">
          <ac:chgData name="Shaun Tierney (2004667)" userId="S::2004667@student.uwtsd.ac.uk::5df56561-0c9b-4d04-a61b-9f585f24667e" providerId="AD" clId="Web-{9E2CA6B0-9380-4223-80BB-19899910CE5D}" dt="2022-04-25T11:53:09.042" v="121"/>
          <ac:grpSpMkLst>
            <pc:docMk/>
            <pc:sldMk cId="3446760967" sldId="261"/>
            <ac:grpSpMk id="27" creationId="{FB9739EB-7F66-433D-841F-AB3CD18700B7}"/>
          </ac:grpSpMkLst>
        </pc:grpChg>
        <pc:grpChg chg="add">
          <ac:chgData name="Shaun Tierney (2004667)" userId="S::2004667@student.uwtsd.ac.uk::5df56561-0c9b-4d04-a61b-9f585f24667e" providerId="AD" clId="Web-{9E2CA6B0-9380-4223-80BB-19899910CE5D}" dt="2022-04-25T11:53:09.058" v="122"/>
          <ac:grpSpMkLst>
            <pc:docMk/>
            <pc:sldMk cId="3446760967" sldId="261"/>
            <ac:grpSpMk id="31" creationId="{5E6BB5FD-DB7B-4BE3-BA45-1EF042115ED5}"/>
          </ac:grpSpMkLst>
        </pc:grpChg>
        <pc:grpChg chg="add">
          <ac:chgData name="Shaun Tierney (2004667)" userId="S::2004667@student.uwtsd.ac.uk::5df56561-0c9b-4d04-a61b-9f585f24667e" providerId="AD" clId="Web-{9E2CA6B0-9380-4223-80BB-19899910CE5D}" dt="2022-04-25T11:53:09.058" v="122"/>
          <ac:grpSpMkLst>
            <pc:docMk/>
            <pc:sldMk cId="3446760967" sldId="261"/>
            <ac:grpSpMk id="38" creationId="{2515629F-0D83-4A44-A125-CD50FC660AB4}"/>
          </ac:grpSpMkLst>
        </pc:grpChg>
        <pc:picChg chg="add mod">
          <ac:chgData name="Shaun Tierney (2004667)" userId="S::2004667@student.uwtsd.ac.uk::5df56561-0c9b-4d04-a61b-9f585f24667e" providerId="AD" clId="Web-{9E2CA6B0-9380-4223-80BB-19899910CE5D}" dt="2022-04-25T11:53:09.058" v="122"/>
          <ac:picMkLst>
            <pc:docMk/>
            <pc:sldMk cId="3446760967" sldId="261"/>
            <ac:picMk id="4" creationId="{B0BCCBC5-5D35-9CE4-5EFF-C0A1FD8C0C03}"/>
          </ac:picMkLst>
        </pc:picChg>
      </pc:sldChg>
    </pc:docChg>
  </pc:docChgLst>
  <pc:docChgLst>
    <pc:chgData name="Shaun Tierney (2004667)" userId="S::2004667@student.uwtsd.ac.uk::5df56561-0c9b-4d04-a61b-9f585f24667e" providerId="AD" clId="Web-{2FDC48DC-6725-0E72-F6B5-D9F1AC5F583A}"/>
    <pc:docChg chg="addSld delSld modSld">
      <pc:chgData name="Shaun Tierney (2004667)" userId="S::2004667@student.uwtsd.ac.uk::5df56561-0c9b-4d04-a61b-9f585f24667e" providerId="AD" clId="Web-{2FDC48DC-6725-0E72-F6B5-D9F1AC5F583A}" dt="2022-04-26T08:59:41.473" v="65" actId="1076"/>
      <pc:docMkLst>
        <pc:docMk/>
      </pc:docMkLst>
      <pc:sldChg chg="modSp del">
        <pc:chgData name="Shaun Tierney (2004667)" userId="S::2004667@student.uwtsd.ac.uk::5df56561-0c9b-4d04-a61b-9f585f24667e" providerId="AD" clId="Web-{2FDC48DC-6725-0E72-F6B5-D9F1AC5F583A}" dt="2022-04-26T08:11:22.768" v="31"/>
        <pc:sldMkLst>
          <pc:docMk/>
          <pc:sldMk cId="2885716391" sldId="259"/>
        </pc:sldMkLst>
        <pc:spChg chg="mod">
          <ac:chgData name="Shaun Tierney (2004667)" userId="S::2004667@student.uwtsd.ac.uk::5df56561-0c9b-4d04-a61b-9f585f24667e" providerId="AD" clId="Web-{2FDC48DC-6725-0E72-F6B5-D9F1AC5F583A}" dt="2022-04-26T08:11:13.345" v="29" actId="20577"/>
          <ac:spMkLst>
            <pc:docMk/>
            <pc:sldMk cId="2885716391" sldId="259"/>
            <ac:spMk id="2" creationId="{1E941A76-81E6-2DE2-A8C2-2C635FC97802}"/>
          </ac:spMkLst>
        </pc:spChg>
        <pc:spChg chg="mod">
          <ac:chgData name="Shaun Tierney (2004667)" userId="S::2004667@student.uwtsd.ac.uk::5df56561-0c9b-4d04-a61b-9f585f24667e" providerId="AD" clId="Web-{2FDC48DC-6725-0E72-F6B5-D9F1AC5F583A}" dt="2022-04-26T08:11:17.533" v="30" actId="20577"/>
          <ac:spMkLst>
            <pc:docMk/>
            <pc:sldMk cId="2885716391" sldId="259"/>
            <ac:spMk id="3" creationId="{554A43E7-C49B-7EF2-EAC2-2CAD4EAF2718}"/>
          </ac:spMkLst>
        </pc:spChg>
      </pc:sldChg>
      <pc:sldChg chg="addSp delSp modSp delAnim">
        <pc:chgData name="Shaun Tierney (2004667)" userId="S::2004667@student.uwtsd.ac.uk::5df56561-0c9b-4d04-a61b-9f585f24667e" providerId="AD" clId="Web-{2FDC48DC-6725-0E72-F6B5-D9F1AC5F583A}" dt="2022-04-26T08:30:28.690" v="59" actId="1076"/>
        <pc:sldMkLst>
          <pc:docMk/>
          <pc:sldMk cId="1241413623" sldId="260"/>
        </pc:sldMkLst>
        <pc:spChg chg="del mod">
          <ac:chgData name="Shaun Tierney (2004667)" userId="S::2004667@student.uwtsd.ac.uk::5df56561-0c9b-4d04-a61b-9f585f24667e" providerId="AD" clId="Web-{2FDC48DC-6725-0E72-F6B5-D9F1AC5F583A}" dt="2022-04-26T08:28:40.078" v="54"/>
          <ac:spMkLst>
            <pc:docMk/>
            <pc:sldMk cId="1241413623" sldId="260"/>
            <ac:spMk id="2" creationId="{F59A217B-8681-029B-CB35-C60DE955C276}"/>
          </ac:spMkLst>
        </pc:spChg>
        <pc:spChg chg="del mod">
          <ac:chgData name="Shaun Tierney (2004667)" userId="S::2004667@student.uwtsd.ac.uk::5df56561-0c9b-4d04-a61b-9f585f24667e" providerId="AD" clId="Web-{2FDC48DC-6725-0E72-F6B5-D9F1AC5F583A}" dt="2022-04-26T08:10:01.281" v="21"/>
          <ac:spMkLst>
            <pc:docMk/>
            <pc:sldMk cId="1241413623" sldId="260"/>
            <ac:spMk id="3" creationId="{B2DBF60A-CC17-66C1-C613-0F4B1B69E024}"/>
          </ac:spMkLst>
        </pc:spChg>
        <pc:picChg chg="add mod ord">
          <ac:chgData name="Shaun Tierney (2004667)" userId="S::2004667@student.uwtsd.ac.uk::5df56561-0c9b-4d04-a61b-9f585f24667e" providerId="AD" clId="Web-{2FDC48DC-6725-0E72-F6B5-D9F1AC5F583A}" dt="2022-04-26T08:30:25.409" v="58" actId="1076"/>
          <ac:picMkLst>
            <pc:docMk/>
            <pc:sldMk cId="1241413623" sldId="260"/>
            <ac:picMk id="4" creationId="{64CB1F05-96EE-3740-2D37-460754F0146D}"/>
          </ac:picMkLst>
        </pc:picChg>
        <pc:picChg chg="add mod">
          <ac:chgData name="Shaun Tierney (2004667)" userId="S::2004667@student.uwtsd.ac.uk::5df56561-0c9b-4d04-a61b-9f585f24667e" providerId="AD" clId="Web-{2FDC48DC-6725-0E72-F6B5-D9F1AC5F583A}" dt="2022-04-26T08:30:28.690" v="59" actId="1076"/>
          <ac:picMkLst>
            <pc:docMk/>
            <pc:sldMk cId="1241413623" sldId="260"/>
            <ac:picMk id="5" creationId="{850320D1-5C5B-1818-B282-C083CBD9A061}"/>
          </ac:picMkLst>
        </pc:picChg>
      </pc:sldChg>
      <pc:sldChg chg="addSp delSp modSp new mod setBg setClrOvrMap">
        <pc:chgData name="Shaun Tierney (2004667)" userId="S::2004667@student.uwtsd.ac.uk::5df56561-0c9b-4d04-a61b-9f585f24667e" providerId="AD" clId="Web-{2FDC48DC-6725-0E72-F6B5-D9F1AC5F583A}" dt="2022-04-26T08:59:41.473" v="65" actId="1076"/>
        <pc:sldMkLst>
          <pc:docMk/>
          <pc:sldMk cId="3985047140" sldId="262"/>
        </pc:sldMkLst>
        <pc:spChg chg="del mod">
          <ac:chgData name="Shaun Tierney (2004667)" userId="S::2004667@student.uwtsd.ac.uk::5df56561-0c9b-4d04-a61b-9f585f24667e" providerId="AD" clId="Web-{2FDC48DC-6725-0E72-F6B5-D9F1AC5F583A}" dt="2022-04-26T08:27:19.169" v="52"/>
          <ac:spMkLst>
            <pc:docMk/>
            <pc:sldMk cId="3985047140" sldId="262"/>
            <ac:spMk id="2" creationId="{E5FFA886-39AB-50F0-940D-03C9191DCF1A}"/>
          </ac:spMkLst>
        </pc:spChg>
        <pc:spChg chg="mod">
          <ac:chgData name="Shaun Tierney (2004667)" userId="S::2004667@student.uwtsd.ac.uk::5df56561-0c9b-4d04-a61b-9f585f24667e" providerId="AD" clId="Web-{2FDC48DC-6725-0E72-F6B5-D9F1AC5F583A}" dt="2022-04-26T08:38:11.265" v="60" actId="20577"/>
          <ac:spMkLst>
            <pc:docMk/>
            <pc:sldMk cId="3985047140" sldId="262"/>
            <ac:spMk id="3" creationId="{CD016C3A-C143-E099-FF9E-91CBBBFEF40F}"/>
          </ac:spMkLst>
        </pc:spChg>
        <pc:spChg chg="add">
          <ac:chgData name="Shaun Tierney (2004667)" userId="S::2004667@student.uwtsd.ac.uk::5df56561-0c9b-4d04-a61b-9f585f24667e" providerId="AD" clId="Web-{2FDC48DC-6725-0E72-F6B5-D9F1AC5F583A}" dt="2022-04-26T08:11:50.596" v="32"/>
          <ac:spMkLst>
            <pc:docMk/>
            <pc:sldMk cId="3985047140" sldId="262"/>
            <ac:spMk id="8" creationId="{B95B9BA8-1D69-4796-85F5-B6D0BD52354B}"/>
          </ac:spMkLst>
        </pc:spChg>
        <pc:grpChg chg="add">
          <ac:chgData name="Shaun Tierney (2004667)" userId="S::2004667@student.uwtsd.ac.uk::5df56561-0c9b-4d04-a61b-9f585f24667e" providerId="AD" clId="Web-{2FDC48DC-6725-0E72-F6B5-D9F1AC5F583A}" dt="2022-04-26T08:11:50.596" v="32"/>
          <ac:grpSpMkLst>
            <pc:docMk/>
            <pc:sldMk cId="3985047140" sldId="262"/>
            <ac:grpSpMk id="10" creationId="{4728F330-19FB-4D39-BD0F-53032ABFEB7F}"/>
          </ac:grpSpMkLst>
        </pc:grpChg>
        <pc:picChg chg="add del mod">
          <ac:chgData name="Shaun Tierney (2004667)" userId="S::2004667@student.uwtsd.ac.uk::5df56561-0c9b-4d04-a61b-9f585f24667e" providerId="AD" clId="Web-{2FDC48DC-6725-0E72-F6B5-D9F1AC5F583A}" dt="2022-04-26T08:59:30.004" v="61"/>
          <ac:picMkLst>
            <pc:docMk/>
            <pc:sldMk cId="3985047140" sldId="262"/>
            <ac:picMk id="4" creationId="{1E293577-64F8-7C73-7353-4EEC15F0C2EA}"/>
          </ac:picMkLst>
        </pc:picChg>
        <pc:picChg chg="add mod">
          <ac:chgData name="Shaun Tierney (2004667)" userId="S::2004667@student.uwtsd.ac.uk::5df56561-0c9b-4d04-a61b-9f585f24667e" providerId="AD" clId="Web-{2FDC48DC-6725-0E72-F6B5-D9F1AC5F583A}" dt="2022-04-26T08:59:41.473" v="65" actId="1076"/>
          <ac:picMkLst>
            <pc:docMk/>
            <pc:sldMk cId="3985047140" sldId="262"/>
            <ac:picMk id="5" creationId="{9EA531B0-2A1C-7D58-07A3-CE568291277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ADCDp8D_14" TargetMode="External"/><Relationship Id="rId2" Type="http://schemas.openxmlformats.org/officeDocument/2006/relationships/hyperlink" Target="https://www.youtube.com/watch?v=hMK3op3IpN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hyperlink" Target="https://www.youtube.com/watch?v=yMTq4xPvxfk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/>
          </a:bodyPr>
          <a:lstStyle/>
          <a:p>
            <a:br>
              <a:rPr lang="en-GB" sz="5400" dirty="0">
                <a:solidFill>
                  <a:schemeClr val="bg1"/>
                </a:solidFill>
                <a:cs typeface="Calibri Light"/>
              </a:rPr>
            </a:br>
            <a:r>
              <a:rPr lang="en-GB" sz="5400" dirty="0">
                <a:solidFill>
                  <a:schemeClr val="bg1"/>
                </a:solidFill>
                <a:cs typeface="Calibri Light"/>
              </a:rPr>
              <a:t>Intro slide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86765" y="4414123"/>
            <a:ext cx="6418471" cy="14321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  <a:ea typeface="Calibri"/>
                <a:cs typeface="Calibri"/>
              </a:rPr>
              <a:t>This is the intro slide</a:t>
            </a:r>
          </a:p>
          <a:p>
            <a:r>
              <a:rPr lang="en-GB" sz="2000" dirty="0">
                <a:solidFill>
                  <a:schemeClr val="bg1"/>
                </a:solidFill>
                <a:ea typeface="Calibri"/>
                <a:cs typeface="Calibri"/>
              </a:rPr>
              <a:t>Hi :)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cap="all" spc="6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7E9D86A-D513-48F9-851A-5F3725E8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1565" y="330817"/>
            <a:ext cx="4833901" cy="5995583"/>
            <a:chOff x="1754444" y="330817"/>
            <a:chExt cx="4833901" cy="599558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258443E-B333-44F4-8D49-1EAB1C1A4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4444" y="330817"/>
              <a:ext cx="4833901" cy="5995583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9132A4E-0C09-40DA-A360-EA9D3DAFFB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4444" y="330817"/>
              <a:ext cx="4833901" cy="5995583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D649D88F-3460-4C52-888E-001C62B26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1649" y="213740"/>
            <a:ext cx="4833901" cy="599558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A5480A-F82B-21CE-E77C-E12D6739B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6693" y="510803"/>
            <a:ext cx="4069306" cy="53397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</a:rPr>
              <a:t>Mood board</a:t>
            </a:r>
            <a:br>
              <a:rPr lang="en-US" sz="5400" dirty="0">
                <a:solidFill>
                  <a:schemeClr val="bg1"/>
                </a:solidFill>
                <a:ea typeface="Calibri Light"/>
                <a:cs typeface="Calibri Light"/>
              </a:rPr>
            </a:br>
            <a:r>
              <a:rPr lang="en-US" sz="5400" dirty="0">
                <a:solidFill>
                  <a:schemeClr val="bg1"/>
                </a:solidFill>
              </a:rPr>
              <a:t>----&gt;</a:t>
            </a:r>
            <a:endParaRPr lang="en-US" sz="5400" kern="1200" dirty="0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17DD14E-3BC7-413D-B4AB-B92EED2F5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4" descr="A picture containing text, different, screenshot&#10;&#10;Description automatically generated">
            <a:extLst>
              <a:ext uri="{FF2B5EF4-FFF2-40B4-BE49-F238E27FC236}">
                <a16:creationId xmlns:a16="http://schemas.microsoft.com/office/drawing/2014/main" id="{9D0BB08F-BE0B-2453-C6B7-3663FD0450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99786" y="1406358"/>
            <a:ext cx="5831157" cy="4650889"/>
          </a:xfrm>
        </p:spPr>
      </p:pic>
      <p:sp>
        <p:nvSpPr>
          <p:cNvPr id="20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798490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6908275D-177E-42F2-8887-134AFE8B7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798490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340" y="5287341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E32B36D4-0C87-4882-A12C-18A91DBAE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340" y="5287341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54465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Picture 4" descr="A picture containing grass, outdoor, sky, building&#10;&#10;Description automatically generated">
            <a:extLst>
              <a:ext uri="{FF2B5EF4-FFF2-40B4-BE49-F238E27FC236}">
                <a16:creationId xmlns:a16="http://schemas.microsoft.com/office/drawing/2014/main" id="{B4BE90A9-69B2-9C85-7E89-7CF9B26820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4349" y="2209732"/>
            <a:ext cx="3420693" cy="2273778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D295D327-66F9-41EB-B5B7-5C0AAB310A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8243" y="295055"/>
            <a:ext cx="2743200" cy="2056836"/>
          </a:xfrm>
          <a:prstGeom prst="rect">
            <a:avLst/>
          </a:prstGeom>
        </p:spPr>
      </p:pic>
      <p:pic>
        <p:nvPicPr>
          <p:cNvPr id="6" name="Picture 6" descr="A picture containing ground, wooden, park, old&#10;&#10;Description automatically generated">
            <a:extLst>
              <a:ext uri="{FF2B5EF4-FFF2-40B4-BE49-F238E27FC236}">
                <a16:creationId xmlns:a16="http://schemas.microsoft.com/office/drawing/2014/main" id="{3894ADC8-32E1-C75C-FCE3-D576C0A72D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3926" y="2456949"/>
            <a:ext cx="3585410" cy="202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975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4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A picture containing plant&#10;&#10;Description automatically generated">
            <a:extLst>
              <a:ext uri="{FF2B5EF4-FFF2-40B4-BE49-F238E27FC236}">
                <a16:creationId xmlns:a16="http://schemas.microsoft.com/office/drawing/2014/main" id="{64CB1F05-96EE-3740-2D37-460754F014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4141" y="1713713"/>
            <a:ext cx="4394000" cy="3291249"/>
          </a:xfrm>
        </p:spPr>
      </p:pic>
      <p:pic>
        <p:nvPicPr>
          <p:cNvPr id="5" name="Picture 5" descr="Logo, icon&#10;&#10;Description automatically generated">
            <a:extLst>
              <a:ext uri="{FF2B5EF4-FFF2-40B4-BE49-F238E27FC236}">
                <a16:creationId xmlns:a16="http://schemas.microsoft.com/office/drawing/2014/main" id="{850320D1-5C5B-1818-B282-C083CBD9A0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4715" y="2378242"/>
            <a:ext cx="2101516" cy="210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413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16C3A-C143-E099-FF9E-91CBBBFEF4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2923" y="398489"/>
            <a:ext cx="5260975" cy="5915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Stylized Tree with Autodesk Maya 2022 and Substance 3D Painter -</a:t>
            </a:r>
            <a:r>
              <a:rPr lang="en-US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https://www.youtube.com/watch?v=hMK3op3IpNM</a:t>
            </a:r>
            <a:endParaRPr lang="en-US" sz="2400" dirty="0">
              <a:solidFill>
                <a:schemeClr val="tx1">
                  <a:alpha val="80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2400">
              <a:solidFill>
                <a:schemeClr val="tx1">
                  <a:alpha val="80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pPr>
              <a:buNone/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UV Unwrapping Tutorial For Autodesk Maya UV mapping UV Editor -</a:t>
            </a:r>
            <a:r>
              <a:rPr lang="en-US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https://www.youtube.com/watch?v=WADCDp8D_14</a:t>
            </a:r>
            <a:endParaRPr lang="en-US" sz="2400" dirty="0">
              <a:solidFill>
                <a:schemeClr val="tx1">
                  <a:alpha val="80000"/>
                </a:schemeClr>
              </a:solidFill>
              <a:ea typeface="+mn-lt"/>
              <a:cs typeface="+mn-lt"/>
            </a:endParaRPr>
          </a:p>
          <a:p>
            <a:pPr>
              <a:buNone/>
            </a:pPr>
            <a:endParaRPr lang="en-US" sz="2400">
              <a:solidFill>
                <a:schemeClr val="tx1">
                  <a:alpha val="80000"/>
                </a:schemeClr>
              </a:solidFill>
              <a:ea typeface="Calibri"/>
              <a:cs typeface="Calibri"/>
            </a:endParaRPr>
          </a:p>
          <a:p>
            <a:pPr>
              <a:buNone/>
            </a:pPr>
            <a:r>
              <a:rPr lang="en-US" sz="2400" dirty="0"/>
              <a:t>Unreal Engine 5 Lighting - Lumen Tutorial for Beginners - </a:t>
            </a:r>
            <a:r>
              <a:rPr lang="en-US" sz="2400" dirty="0">
                <a:hlinkClick r:id="rId4"/>
              </a:rPr>
              <a:t>https</a:t>
            </a:r>
            <a:r>
              <a:rPr lang="en-US" sz="2400" dirty="0">
                <a:ea typeface="+mn-lt"/>
                <a:cs typeface="+mn-lt"/>
                <a:hlinkClick r:id="rId4"/>
              </a:rPr>
              <a:t>://www.youtube.com/watch?v=yMTq4xPvxfk</a:t>
            </a:r>
            <a:r>
              <a:rPr lang="en-US" sz="2400" dirty="0">
                <a:ea typeface="+mn-lt"/>
                <a:cs typeface="+mn-lt"/>
              </a:rPr>
              <a:t> </a:t>
            </a:r>
            <a:endParaRPr lang="en-US" dirty="0">
              <a:ea typeface="Calibri"/>
              <a:cs typeface="Calibri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728F330-19FB-4D39-BD0F-53032ABFE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79015" y="0"/>
            <a:ext cx="712985" cy="6858000"/>
            <a:chOff x="11479015" y="0"/>
            <a:chExt cx="712985" cy="6858000"/>
          </a:xfrm>
          <a:effectLst>
            <a:outerShdw blurRad="381000" dist="152400" dir="10800000" algn="ctr" rotWithShape="0">
              <a:schemeClr val="bg1">
                <a:alpha val="10000"/>
              </a:scheme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0220D63-6F38-42F9-8AAD-3B1363A4F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8" y="0"/>
              <a:ext cx="712982" cy="6858000"/>
            </a:xfrm>
            <a:custGeom>
              <a:avLst/>
              <a:gdLst>
                <a:gd name="connsiteX0" fmla="*/ 280560 w 712982"/>
                <a:gd name="connsiteY0" fmla="*/ 0 h 6858000"/>
                <a:gd name="connsiteX1" fmla="*/ 712982 w 712982"/>
                <a:gd name="connsiteY1" fmla="*/ 0 h 6858000"/>
                <a:gd name="connsiteX2" fmla="*/ 712982 w 712982"/>
                <a:gd name="connsiteY2" fmla="*/ 6858000 h 6858000"/>
                <a:gd name="connsiteX3" fmla="*/ 372527 w 712982"/>
                <a:gd name="connsiteY3" fmla="*/ 6858000 h 6858000"/>
                <a:gd name="connsiteX4" fmla="*/ 372901 w 712982"/>
                <a:gd name="connsiteY4" fmla="*/ 6835810 h 6858000"/>
                <a:gd name="connsiteX5" fmla="*/ 363017 w 712982"/>
                <a:gd name="connsiteY5" fmla="*/ 6518145 h 6858000"/>
                <a:gd name="connsiteX6" fmla="*/ 310498 w 712982"/>
                <a:gd name="connsiteY6" fmla="*/ 6393936 h 6858000"/>
                <a:gd name="connsiteX7" fmla="*/ 305420 w 712982"/>
                <a:gd name="connsiteY7" fmla="*/ 6355564 h 6858000"/>
                <a:gd name="connsiteX8" fmla="*/ 311030 w 712982"/>
                <a:gd name="connsiteY8" fmla="*/ 6267729 h 6858000"/>
                <a:gd name="connsiteX9" fmla="*/ 281440 w 712982"/>
                <a:gd name="connsiteY9" fmla="*/ 6090959 h 6858000"/>
                <a:gd name="connsiteX10" fmla="*/ 258928 w 712982"/>
                <a:gd name="connsiteY10" fmla="*/ 6026981 h 6858000"/>
                <a:gd name="connsiteX11" fmla="*/ 245105 w 712982"/>
                <a:gd name="connsiteY11" fmla="*/ 5991615 h 6858000"/>
                <a:gd name="connsiteX12" fmla="*/ 197441 w 712982"/>
                <a:gd name="connsiteY12" fmla="*/ 5807458 h 6858000"/>
                <a:gd name="connsiteX13" fmla="*/ 159115 w 712982"/>
                <a:gd name="connsiteY13" fmla="*/ 5727356 h 6858000"/>
                <a:gd name="connsiteX14" fmla="*/ 152306 w 712982"/>
                <a:gd name="connsiteY14" fmla="*/ 5705270 h 6858000"/>
                <a:gd name="connsiteX15" fmla="*/ 150939 w 712982"/>
                <a:gd name="connsiteY15" fmla="*/ 5580441 h 6858000"/>
                <a:gd name="connsiteX16" fmla="*/ 187956 w 712982"/>
                <a:gd name="connsiteY16" fmla="*/ 5482729 h 6858000"/>
                <a:gd name="connsiteX17" fmla="*/ 201902 w 712982"/>
                <a:gd name="connsiteY17" fmla="*/ 5463053 h 6858000"/>
                <a:gd name="connsiteX18" fmla="*/ 168174 w 712982"/>
                <a:gd name="connsiteY18" fmla="*/ 5205662 h 6858000"/>
                <a:gd name="connsiteX19" fmla="*/ 157186 w 712982"/>
                <a:gd name="connsiteY19" fmla="*/ 5166766 h 6858000"/>
                <a:gd name="connsiteX20" fmla="*/ 163999 w 712982"/>
                <a:gd name="connsiteY20" fmla="*/ 4972256 h 6858000"/>
                <a:gd name="connsiteX21" fmla="*/ 163388 w 712982"/>
                <a:gd name="connsiteY21" fmla="*/ 4915833 h 6858000"/>
                <a:gd name="connsiteX22" fmla="*/ 166361 w 712982"/>
                <a:gd name="connsiteY22" fmla="*/ 4712964 h 6858000"/>
                <a:gd name="connsiteX23" fmla="*/ 140122 w 712982"/>
                <a:gd name="connsiteY23" fmla="*/ 4687152 h 6858000"/>
                <a:gd name="connsiteX24" fmla="*/ 73058 w 712982"/>
                <a:gd name="connsiteY24" fmla="*/ 4611951 h 6858000"/>
                <a:gd name="connsiteX25" fmla="*/ 3979 w 712982"/>
                <a:gd name="connsiteY25" fmla="*/ 4456771 h 6858000"/>
                <a:gd name="connsiteX26" fmla="*/ 2091 w 712982"/>
                <a:gd name="connsiteY26" fmla="*/ 4412781 h 6858000"/>
                <a:gd name="connsiteX27" fmla="*/ 75905 w 712982"/>
                <a:gd name="connsiteY27" fmla="*/ 4292897 h 6858000"/>
                <a:gd name="connsiteX28" fmla="*/ 104434 w 712982"/>
                <a:gd name="connsiteY28" fmla="*/ 4235333 h 6858000"/>
                <a:gd name="connsiteX29" fmla="*/ 151065 w 712982"/>
                <a:gd name="connsiteY29" fmla="*/ 4075686 h 6858000"/>
                <a:gd name="connsiteX30" fmla="*/ 161243 w 712982"/>
                <a:gd name="connsiteY30" fmla="*/ 4061695 h 6858000"/>
                <a:gd name="connsiteX31" fmla="*/ 286285 w 712982"/>
                <a:gd name="connsiteY31" fmla="*/ 3933862 h 6858000"/>
                <a:gd name="connsiteX32" fmla="*/ 306926 w 712982"/>
                <a:gd name="connsiteY32" fmla="*/ 3905847 h 6858000"/>
                <a:gd name="connsiteX33" fmla="*/ 340015 w 712982"/>
                <a:gd name="connsiteY33" fmla="*/ 3871199 h 6858000"/>
                <a:gd name="connsiteX34" fmla="*/ 400111 w 712982"/>
                <a:gd name="connsiteY34" fmla="*/ 3767743 h 6858000"/>
                <a:gd name="connsiteX35" fmla="*/ 409694 w 712982"/>
                <a:gd name="connsiteY35" fmla="*/ 3646690 h 6858000"/>
                <a:gd name="connsiteX36" fmla="*/ 428447 w 712982"/>
                <a:gd name="connsiteY36" fmla="*/ 3499752 h 6858000"/>
                <a:gd name="connsiteX37" fmla="*/ 445033 w 712982"/>
                <a:gd name="connsiteY37" fmla="*/ 3437349 h 6858000"/>
                <a:gd name="connsiteX38" fmla="*/ 471431 w 712982"/>
                <a:gd name="connsiteY38" fmla="*/ 3272018 h 6858000"/>
                <a:gd name="connsiteX39" fmla="*/ 495919 w 712982"/>
                <a:gd name="connsiteY39" fmla="*/ 3153432 h 6858000"/>
                <a:gd name="connsiteX40" fmla="*/ 499541 w 712982"/>
                <a:gd name="connsiteY40" fmla="*/ 2985907 h 6858000"/>
                <a:gd name="connsiteX41" fmla="*/ 491640 w 712982"/>
                <a:gd name="connsiteY41" fmla="*/ 2905697 h 6858000"/>
                <a:gd name="connsiteX42" fmla="*/ 586592 w 712982"/>
                <a:gd name="connsiteY42" fmla="*/ 2746325 h 6858000"/>
                <a:gd name="connsiteX43" fmla="*/ 647211 w 712982"/>
                <a:gd name="connsiteY43" fmla="*/ 2620857 h 6858000"/>
                <a:gd name="connsiteX44" fmla="*/ 598120 w 712982"/>
                <a:gd name="connsiteY44" fmla="*/ 2501248 h 6858000"/>
                <a:gd name="connsiteX45" fmla="*/ 560897 w 712982"/>
                <a:gd name="connsiteY45" fmla="*/ 2471368 h 6858000"/>
                <a:gd name="connsiteX46" fmla="*/ 506928 w 712982"/>
                <a:gd name="connsiteY46" fmla="*/ 2272389 h 6858000"/>
                <a:gd name="connsiteX47" fmla="*/ 474122 w 712982"/>
                <a:gd name="connsiteY47" fmla="*/ 1983284 h 6858000"/>
                <a:gd name="connsiteX48" fmla="*/ 349180 w 712982"/>
                <a:gd name="connsiteY48" fmla="*/ 1510207 h 6858000"/>
                <a:gd name="connsiteX49" fmla="*/ 306451 w 712982"/>
                <a:gd name="connsiteY49" fmla="*/ 1430003 h 6858000"/>
                <a:gd name="connsiteX50" fmla="*/ 287747 w 712982"/>
                <a:gd name="connsiteY50" fmla="*/ 1336633 h 6858000"/>
                <a:gd name="connsiteX51" fmla="*/ 304326 w 712982"/>
                <a:gd name="connsiteY51" fmla="*/ 1298229 h 6858000"/>
                <a:gd name="connsiteX52" fmla="*/ 317671 w 712982"/>
                <a:gd name="connsiteY52" fmla="*/ 1136667 h 6858000"/>
                <a:gd name="connsiteX53" fmla="*/ 314959 w 712982"/>
                <a:gd name="connsiteY53" fmla="*/ 1106522 h 6858000"/>
                <a:gd name="connsiteX54" fmla="*/ 290675 w 712982"/>
                <a:gd name="connsiteY54" fmla="*/ 1004980 h 6858000"/>
                <a:gd name="connsiteX55" fmla="*/ 272712 w 712982"/>
                <a:gd name="connsiteY55" fmla="*/ 910357 h 6858000"/>
                <a:gd name="connsiteX56" fmla="*/ 270963 w 712982"/>
                <a:gd name="connsiteY56" fmla="*/ 667028 h 6858000"/>
                <a:gd name="connsiteX57" fmla="*/ 244986 w 712982"/>
                <a:gd name="connsiteY57" fmla="*/ 483131 h 6858000"/>
                <a:gd name="connsiteX58" fmla="*/ 241465 w 712982"/>
                <a:gd name="connsiteY58" fmla="*/ 397465 h 6858000"/>
                <a:gd name="connsiteX59" fmla="*/ 244890 w 712982"/>
                <a:gd name="connsiteY59" fmla="*/ 348507 h 6858000"/>
                <a:gd name="connsiteX60" fmla="*/ 293439 w 712982"/>
                <a:gd name="connsiteY60" fmla="*/ 233141 h 6858000"/>
                <a:gd name="connsiteX61" fmla="*/ 300513 w 712982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2" h="6858000">
                  <a:moveTo>
                    <a:pt x="280560" y="0"/>
                  </a:moveTo>
                  <a:lnTo>
                    <a:pt x="712982" y="0"/>
                  </a:lnTo>
                  <a:lnTo>
                    <a:pt x="712982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7B054CB-4DA3-4EDD-B196-A5DDD1E4E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5" y="0"/>
              <a:ext cx="712985" cy="6858000"/>
            </a:xfrm>
            <a:custGeom>
              <a:avLst/>
              <a:gdLst>
                <a:gd name="connsiteX0" fmla="*/ 280560 w 712985"/>
                <a:gd name="connsiteY0" fmla="*/ 0 h 6858000"/>
                <a:gd name="connsiteX1" fmla="*/ 712985 w 712985"/>
                <a:gd name="connsiteY1" fmla="*/ 0 h 6858000"/>
                <a:gd name="connsiteX2" fmla="*/ 712985 w 712985"/>
                <a:gd name="connsiteY2" fmla="*/ 6858000 h 6858000"/>
                <a:gd name="connsiteX3" fmla="*/ 372527 w 712985"/>
                <a:gd name="connsiteY3" fmla="*/ 6858000 h 6858000"/>
                <a:gd name="connsiteX4" fmla="*/ 372901 w 712985"/>
                <a:gd name="connsiteY4" fmla="*/ 6835810 h 6858000"/>
                <a:gd name="connsiteX5" fmla="*/ 363017 w 712985"/>
                <a:gd name="connsiteY5" fmla="*/ 6518145 h 6858000"/>
                <a:gd name="connsiteX6" fmla="*/ 310498 w 712985"/>
                <a:gd name="connsiteY6" fmla="*/ 6393936 h 6858000"/>
                <a:gd name="connsiteX7" fmla="*/ 305420 w 712985"/>
                <a:gd name="connsiteY7" fmla="*/ 6355564 h 6858000"/>
                <a:gd name="connsiteX8" fmla="*/ 311030 w 712985"/>
                <a:gd name="connsiteY8" fmla="*/ 6267729 h 6858000"/>
                <a:gd name="connsiteX9" fmla="*/ 281440 w 712985"/>
                <a:gd name="connsiteY9" fmla="*/ 6090959 h 6858000"/>
                <a:gd name="connsiteX10" fmla="*/ 258928 w 712985"/>
                <a:gd name="connsiteY10" fmla="*/ 6026981 h 6858000"/>
                <a:gd name="connsiteX11" fmla="*/ 245105 w 712985"/>
                <a:gd name="connsiteY11" fmla="*/ 5991615 h 6858000"/>
                <a:gd name="connsiteX12" fmla="*/ 197441 w 712985"/>
                <a:gd name="connsiteY12" fmla="*/ 5807458 h 6858000"/>
                <a:gd name="connsiteX13" fmla="*/ 159115 w 712985"/>
                <a:gd name="connsiteY13" fmla="*/ 5727356 h 6858000"/>
                <a:gd name="connsiteX14" fmla="*/ 152306 w 712985"/>
                <a:gd name="connsiteY14" fmla="*/ 5705270 h 6858000"/>
                <a:gd name="connsiteX15" fmla="*/ 150939 w 712985"/>
                <a:gd name="connsiteY15" fmla="*/ 5580441 h 6858000"/>
                <a:gd name="connsiteX16" fmla="*/ 187956 w 712985"/>
                <a:gd name="connsiteY16" fmla="*/ 5482729 h 6858000"/>
                <a:gd name="connsiteX17" fmla="*/ 201902 w 712985"/>
                <a:gd name="connsiteY17" fmla="*/ 5463053 h 6858000"/>
                <a:gd name="connsiteX18" fmla="*/ 168174 w 712985"/>
                <a:gd name="connsiteY18" fmla="*/ 5205662 h 6858000"/>
                <a:gd name="connsiteX19" fmla="*/ 157186 w 712985"/>
                <a:gd name="connsiteY19" fmla="*/ 5166766 h 6858000"/>
                <a:gd name="connsiteX20" fmla="*/ 163999 w 712985"/>
                <a:gd name="connsiteY20" fmla="*/ 4972256 h 6858000"/>
                <a:gd name="connsiteX21" fmla="*/ 163388 w 712985"/>
                <a:gd name="connsiteY21" fmla="*/ 4915833 h 6858000"/>
                <a:gd name="connsiteX22" fmla="*/ 166361 w 712985"/>
                <a:gd name="connsiteY22" fmla="*/ 4712964 h 6858000"/>
                <a:gd name="connsiteX23" fmla="*/ 140122 w 712985"/>
                <a:gd name="connsiteY23" fmla="*/ 4687152 h 6858000"/>
                <a:gd name="connsiteX24" fmla="*/ 73058 w 712985"/>
                <a:gd name="connsiteY24" fmla="*/ 4611951 h 6858000"/>
                <a:gd name="connsiteX25" fmla="*/ 3979 w 712985"/>
                <a:gd name="connsiteY25" fmla="*/ 4456771 h 6858000"/>
                <a:gd name="connsiteX26" fmla="*/ 2091 w 712985"/>
                <a:gd name="connsiteY26" fmla="*/ 4412781 h 6858000"/>
                <a:gd name="connsiteX27" fmla="*/ 75905 w 712985"/>
                <a:gd name="connsiteY27" fmla="*/ 4292897 h 6858000"/>
                <a:gd name="connsiteX28" fmla="*/ 104434 w 712985"/>
                <a:gd name="connsiteY28" fmla="*/ 4235333 h 6858000"/>
                <a:gd name="connsiteX29" fmla="*/ 151065 w 712985"/>
                <a:gd name="connsiteY29" fmla="*/ 4075686 h 6858000"/>
                <a:gd name="connsiteX30" fmla="*/ 161243 w 712985"/>
                <a:gd name="connsiteY30" fmla="*/ 4061695 h 6858000"/>
                <a:gd name="connsiteX31" fmla="*/ 286285 w 712985"/>
                <a:gd name="connsiteY31" fmla="*/ 3933862 h 6858000"/>
                <a:gd name="connsiteX32" fmla="*/ 306926 w 712985"/>
                <a:gd name="connsiteY32" fmla="*/ 3905847 h 6858000"/>
                <a:gd name="connsiteX33" fmla="*/ 340015 w 712985"/>
                <a:gd name="connsiteY33" fmla="*/ 3871199 h 6858000"/>
                <a:gd name="connsiteX34" fmla="*/ 400111 w 712985"/>
                <a:gd name="connsiteY34" fmla="*/ 3767743 h 6858000"/>
                <a:gd name="connsiteX35" fmla="*/ 409694 w 712985"/>
                <a:gd name="connsiteY35" fmla="*/ 3646690 h 6858000"/>
                <a:gd name="connsiteX36" fmla="*/ 428447 w 712985"/>
                <a:gd name="connsiteY36" fmla="*/ 3499752 h 6858000"/>
                <a:gd name="connsiteX37" fmla="*/ 445033 w 712985"/>
                <a:gd name="connsiteY37" fmla="*/ 3437349 h 6858000"/>
                <a:gd name="connsiteX38" fmla="*/ 471431 w 712985"/>
                <a:gd name="connsiteY38" fmla="*/ 3272018 h 6858000"/>
                <a:gd name="connsiteX39" fmla="*/ 495919 w 712985"/>
                <a:gd name="connsiteY39" fmla="*/ 3153432 h 6858000"/>
                <a:gd name="connsiteX40" fmla="*/ 499541 w 712985"/>
                <a:gd name="connsiteY40" fmla="*/ 2985907 h 6858000"/>
                <a:gd name="connsiteX41" fmla="*/ 491640 w 712985"/>
                <a:gd name="connsiteY41" fmla="*/ 2905697 h 6858000"/>
                <a:gd name="connsiteX42" fmla="*/ 586592 w 712985"/>
                <a:gd name="connsiteY42" fmla="*/ 2746325 h 6858000"/>
                <a:gd name="connsiteX43" fmla="*/ 647211 w 712985"/>
                <a:gd name="connsiteY43" fmla="*/ 2620857 h 6858000"/>
                <a:gd name="connsiteX44" fmla="*/ 598120 w 712985"/>
                <a:gd name="connsiteY44" fmla="*/ 2501248 h 6858000"/>
                <a:gd name="connsiteX45" fmla="*/ 560897 w 712985"/>
                <a:gd name="connsiteY45" fmla="*/ 2471368 h 6858000"/>
                <a:gd name="connsiteX46" fmla="*/ 506928 w 712985"/>
                <a:gd name="connsiteY46" fmla="*/ 2272389 h 6858000"/>
                <a:gd name="connsiteX47" fmla="*/ 474122 w 712985"/>
                <a:gd name="connsiteY47" fmla="*/ 1983284 h 6858000"/>
                <a:gd name="connsiteX48" fmla="*/ 349180 w 712985"/>
                <a:gd name="connsiteY48" fmla="*/ 1510207 h 6858000"/>
                <a:gd name="connsiteX49" fmla="*/ 306451 w 712985"/>
                <a:gd name="connsiteY49" fmla="*/ 1430003 h 6858000"/>
                <a:gd name="connsiteX50" fmla="*/ 287747 w 712985"/>
                <a:gd name="connsiteY50" fmla="*/ 1336633 h 6858000"/>
                <a:gd name="connsiteX51" fmla="*/ 304326 w 712985"/>
                <a:gd name="connsiteY51" fmla="*/ 1298229 h 6858000"/>
                <a:gd name="connsiteX52" fmla="*/ 317671 w 712985"/>
                <a:gd name="connsiteY52" fmla="*/ 1136667 h 6858000"/>
                <a:gd name="connsiteX53" fmla="*/ 314959 w 712985"/>
                <a:gd name="connsiteY53" fmla="*/ 1106522 h 6858000"/>
                <a:gd name="connsiteX54" fmla="*/ 290675 w 712985"/>
                <a:gd name="connsiteY54" fmla="*/ 1004980 h 6858000"/>
                <a:gd name="connsiteX55" fmla="*/ 272712 w 712985"/>
                <a:gd name="connsiteY55" fmla="*/ 910357 h 6858000"/>
                <a:gd name="connsiteX56" fmla="*/ 270963 w 712985"/>
                <a:gd name="connsiteY56" fmla="*/ 667028 h 6858000"/>
                <a:gd name="connsiteX57" fmla="*/ 244986 w 712985"/>
                <a:gd name="connsiteY57" fmla="*/ 483131 h 6858000"/>
                <a:gd name="connsiteX58" fmla="*/ 241465 w 712985"/>
                <a:gd name="connsiteY58" fmla="*/ 397465 h 6858000"/>
                <a:gd name="connsiteX59" fmla="*/ 244890 w 712985"/>
                <a:gd name="connsiteY59" fmla="*/ 348507 h 6858000"/>
                <a:gd name="connsiteX60" fmla="*/ 293439 w 712985"/>
                <a:gd name="connsiteY60" fmla="*/ 233141 h 6858000"/>
                <a:gd name="connsiteX61" fmla="*/ 300513 w 712985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5" h="6858000">
                  <a:moveTo>
                    <a:pt x="280560" y="0"/>
                  </a:moveTo>
                  <a:lnTo>
                    <a:pt x="712985" y="0"/>
                  </a:lnTo>
                  <a:lnTo>
                    <a:pt x="712985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5" descr="A screenshot of a video game&#10;&#10;Description automatically generated">
            <a:extLst>
              <a:ext uri="{FF2B5EF4-FFF2-40B4-BE49-F238E27FC236}">
                <a16:creationId xmlns:a16="http://schemas.microsoft.com/office/drawing/2014/main" id="{9EA531B0-2A1C-7D58-07A3-CE56829127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84" y="1627765"/>
            <a:ext cx="4952035" cy="3612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047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8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03A7EE-55F3-9885-975C-6E801D482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6578" y="685680"/>
            <a:ext cx="4203323" cy="35962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End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B943A-60D8-BF1F-B370-84FF56158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6578" y="4373955"/>
            <a:ext cx="4203323" cy="114329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0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Ty for listening :)</a:t>
            </a:r>
          </a:p>
        </p:txBody>
      </p:sp>
      <p:grpSp>
        <p:nvGrpSpPr>
          <p:cNvPr id="38" name="Group 10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12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0" name="Freeform: Shape 14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1" name="Freeform: Shape 16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2" name="Rectangle 18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solidFill>
            <a:schemeClr val="tx1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20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Oval 22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" name="Oval 24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B0BCCBC5-5D35-9CE4-5EFF-C0A1FD8C0C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0575" y="1509721"/>
            <a:ext cx="2711738" cy="3680216"/>
          </a:xfrm>
          <a:prstGeom prst="rect">
            <a:avLst/>
          </a:prstGeom>
          <a:ln w="28575">
            <a:noFill/>
          </a:ln>
        </p:spPr>
      </p:pic>
      <p:sp>
        <p:nvSpPr>
          <p:cNvPr id="46" name="Graphic 212">
            <a:extLst>
              <a:ext uri="{FF2B5EF4-FFF2-40B4-BE49-F238E27FC236}">
                <a16:creationId xmlns:a16="http://schemas.microsoft.com/office/drawing/2014/main" id="{A753B935-E3DD-466D-BFAC-68E0BE02D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9" name="Graphic 212">
            <a:extLst>
              <a:ext uri="{FF2B5EF4-FFF2-40B4-BE49-F238E27FC236}">
                <a16:creationId xmlns:a16="http://schemas.microsoft.com/office/drawing/2014/main" id="{FB034F26-4148-4B59-B493-14D7A9A8B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1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33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46760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 Intro slide</vt:lpstr>
      <vt:lpstr>Mood board ----&gt;</vt:lpstr>
      <vt:lpstr>PowerPoint Presentation</vt:lpstr>
      <vt:lpstr>PowerPoint Presentation</vt:lpstr>
      <vt:lpstr>PowerPoint Presentation</vt:lpstr>
      <vt:lpstr>End Slide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103</cp:revision>
  <dcterms:created xsi:type="dcterms:W3CDTF">2022-04-25T10:03:16Z</dcterms:created>
  <dcterms:modified xsi:type="dcterms:W3CDTF">2022-04-26T08:59:44Z</dcterms:modified>
</cp:coreProperties>
</file>