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6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10/9/2017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10/9/2017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Ktpdee41t5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600" dirty="0"/>
              <a:t>Parliamentary debate on repealing  the European convention on Human Rights</a:t>
            </a:r>
          </a:p>
        </p:txBody>
      </p:sp>
      <p:sp>
        <p:nvSpPr>
          <p:cNvPr id="3" name="Subtitle 2"/>
          <p:cNvSpPr>
            <a:spLocks noGrp="1"/>
          </p:cNvSpPr>
          <p:nvPr>
            <p:ph type="subTitle" idx="1"/>
          </p:nvPr>
        </p:nvSpPr>
        <p:spPr/>
        <p:txBody>
          <a:bodyPr/>
          <a:lstStyle/>
          <a:p>
            <a:r>
              <a:rPr lang="en-GB" dirty="0"/>
              <a:t>essential morality versus political legitimacy</a:t>
            </a:r>
          </a:p>
        </p:txBody>
      </p:sp>
    </p:spTree>
    <p:extLst>
      <p:ext uri="{BB962C8B-B14F-4D97-AF65-F5344CB8AC3E}">
        <p14:creationId xmlns:p14="http://schemas.microsoft.com/office/powerpoint/2010/main" val="3825759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Jacob Rees Mogg MP debating Human Rights with Rory Stewart MP   </a:t>
            </a:r>
          </a:p>
        </p:txBody>
      </p:sp>
      <p:sp>
        <p:nvSpPr>
          <p:cNvPr id="3" name="Content Placeholder 2"/>
          <p:cNvSpPr>
            <a:spLocks noGrp="1"/>
          </p:cNvSpPr>
          <p:nvPr>
            <p:ph idx="1"/>
          </p:nvPr>
        </p:nvSpPr>
        <p:spPr/>
        <p:txBody>
          <a:bodyPr>
            <a:normAutofit lnSpcReduction="10000"/>
          </a:bodyPr>
          <a:lstStyle/>
          <a:p>
            <a:r>
              <a:rPr lang="en-GB" dirty="0">
                <a:hlinkClick r:id="rId2"/>
              </a:rPr>
              <a:t>https://www.youtube.com/watch?v=Ktpdee41t5c</a:t>
            </a:r>
            <a:endParaRPr lang="en-GB" dirty="0"/>
          </a:p>
          <a:p>
            <a:endParaRPr lang="en-GB" dirty="0"/>
          </a:p>
          <a:p>
            <a:r>
              <a:rPr lang="en-GB" dirty="0"/>
              <a:t>In a recent parliamentary debate between the Conservative MP for North Somerset (The Right Honourable) Jacob Rees Mogg and the</a:t>
            </a:r>
          </a:p>
          <a:p>
            <a:r>
              <a:rPr lang="en-GB" dirty="0"/>
              <a:t>Conservative MP for Penrith and Border (the right honourable) Rory Stewart debate the question of what we substitute for the existing bill of rights post Brexit.         </a:t>
            </a:r>
          </a:p>
          <a:p>
            <a:r>
              <a:rPr lang="en-GB" dirty="0"/>
              <a:t>What are the key points in favour of honouring our commitments to the European charter on human rights and deferring to the European court and those in favour of what Rees Mogg terms as ‘political legitimacy’? </a:t>
            </a:r>
          </a:p>
          <a:p>
            <a:r>
              <a:rPr lang="en-GB" dirty="0"/>
              <a:t>Think, pair, share   </a:t>
            </a:r>
          </a:p>
        </p:txBody>
      </p:sp>
    </p:spTree>
    <p:extLst>
      <p:ext uri="{BB962C8B-B14F-4D97-AF65-F5344CB8AC3E}">
        <p14:creationId xmlns:p14="http://schemas.microsoft.com/office/powerpoint/2010/main" val="13542265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emplate>Ion</Template>
  <TotalTime>530</TotalTime>
  <Words>133</Words>
  <Application>Microsoft Office PowerPoint</Application>
  <PresentationFormat>Widescreen</PresentationFormat>
  <Paragraphs>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Century Gothic</vt:lpstr>
      <vt:lpstr>Wingdings 3</vt:lpstr>
      <vt:lpstr>Ion</vt:lpstr>
      <vt:lpstr>Parliamentary debate on repealing  the European convention on Human Rights</vt:lpstr>
      <vt:lpstr>Jacob Rees Mogg MP debating Human Rights with Rory Stewart MP   </vt:lpstr>
    </vt:vector>
  </TitlesOfParts>
  <Company>UoW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Parliamentary debate on the European convention on Human Rights : discuss.</dc:title>
  <dc:creator>Julie Y. Davis</dc:creator>
  <cp:lastModifiedBy>Davis</cp:lastModifiedBy>
  <cp:revision>11</cp:revision>
  <dcterms:created xsi:type="dcterms:W3CDTF">2017-10-08T18:07:51Z</dcterms:created>
  <dcterms:modified xsi:type="dcterms:W3CDTF">2017-10-09T13:11:47Z</dcterms:modified>
</cp:coreProperties>
</file>