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82" y="4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ed Kabeer" userId="563cd73e971ee64a" providerId="LiveId" clId="{1DDE01BB-48B6-4985-8CA9-FBF9AD4D53D5}"/>
    <pc:docChg chg="custSel modSld">
      <pc:chgData name="Muhammed Kabeer" userId="563cd73e971ee64a" providerId="LiveId" clId="{1DDE01BB-48B6-4985-8CA9-FBF9AD4D53D5}" dt="2022-02-24T19:06:54.415" v="314" actId="20577"/>
      <pc:docMkLst>
        <pc:docMk/>
      </pc:docMkLst>
      <pc:sldChg chg="addSp delSp modSp mod">
        <pc:chgData name="Muhammed Kabeer" userId="563cd73e971ee64a" providerId="LiveId" clId="{1DDE01BB-48B6-4985-8CA9-FBF9AD4D53D5}" dt="2022-02-24T19:06:54.415" v="314" actId="20577"/>
        <pc:sldMkLst>
          <pc:docMk/>
          <pc:sldMk cId="2041291485" sldId="256"/>
        </pc:sldMkLst>
        <pc:spChg chg="add del mod">
          <ac:chgData name="Muhammed Kabeer" userId="563cd73e971ee64a" providerId="LiveId" clId="{1DDE01BB-48B6-4985-8CA9-FBF9AD4D53D5}" dt="2022-02-24T19:02:32.927" v="13" actId="478"/>
          <ac:spMkLst>
            <pc:docMk/>
            <pc:sldMk cId="2041291485" sldId="256"/>
            <ac:spMk id="2" creationId="{97A33DF6-17B8-4E7F-BB35-A1A167C6BDF1}"/>
          </ac:spMkLst>
        </pc:spChg>
        <pc:spChg chg="add mod">
          <ac:chgData name="Muhammed Kabeer" userId="563cd73e971ee64a" providerId="LiveId" clId="{1DDE01BB-48B6-4985-8CA9-FBF9AD4D53D5}" dt="2022-02-24T19:06:54.415" v="314" actId="20577"/>
          <ac:spMkLst>
            <pc:docMk/>
            <pc:sldMk cId="2041291485" sldId="256"/>
            <ac:spMk id="3" creationId="{B2C5DB62-2480-40AE-B8EE-91C391476089}"/>
          </ac:spMkLst>
        </pc:spChg>
        <pc:picChg chg="mod">
          <ac:chgData name="Muhammed Kabeer" userId="563cd73e971ee64a" providerId="LiveId" clId="{1DDE01BB-48B6-4985-8CA9-FBF9AD4D53D5}" dt="2022-02-24T19:05:04.150" v="212" actId="1076"/>
          <ac:picMkLst>
            <pc:docMk/>
            <pc:sldMk cId="2041291485" sldId="256"/>
            <ac:picMk id="5" creationId="{4CBBE47D-FA93-4944-9E6C-2E032C1F548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847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000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646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809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73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071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77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773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785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775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4191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83729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6154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385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6250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4506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35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09052-3107-494D-9FE1-DC725073EC66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015068-2795-4106-8F6E-8D604369F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5951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>
            <a:extLst>
              <a:ext uri="{FF2B5EF4-FFF2-40B4-BE49-F238E27FC236}">
                <a16:creationId xmlns:a16="http://schemas.microsoft.com/office/drawing/2014/main" id="{95DD5BC2-A8E7-4CAD-955A-3807355E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2770B5F4-AED0-4A3A-859D-B6239ED38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03" y="643464"/>
            <a:ext cx="10905195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4CBBE47D-FA93-4944-9E6C-2E032C1F54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981" y="829893"/>
            <a:ext cx="9690038" cy="5111496"/>
          </a:xfrm>
          <a:prstGeom prst="rect">
            <a:avLst/>
          </a:prstGeom>
          <a:ln w="31750" cap="sq">
            <a:noFill/>
            <a:miter lim="800000"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2C5DB62-2480-40AE-B8EE-91C391476089}"/>
              </a:ext>
            </a:extLst>
          </p:cNvPr>
          <p:cNvSpPr txBox="1"/>
          <p:nvPr/>
        </p:nvSpPr>
        <p:spPr>
          <a:xfrm flipH="1">
            <a:off x="0" y="1441450"/>
            <a:ext cx="643402" cy="1923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</a:rPr>
              <a:t>This is my business card for a Spanish hotel with contact details and necessary information on it. This is a business card for a manager of hotel president</a:t>
            </a:r>
          </a:p>
        </p:txBody>
      </p:sp>
    </p:spTree>
    <p:extLst>
      <p:ext uri="{BB962C8B-B14F-4D97-AF65-F5344CB8AC3E}">
        <p14:creationId xmlns:p14="http://schemas.microsoft.com/office/powerpoint/2010/main" val="204129148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5</TotalTime>
  <Words>29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Vapor Trail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 Kabeer</dc:creator>
  <cp:lastModifiedBy>Muhammed Kabeer</cp:lastModifiedBy>
  <cp:revision>1</cp:revision>
  <dcterms:created xsi:type="dcterms:W3CDTF">2022-02-24T18:52:34Z</dcterms:created>
  <dcterms:modified xsi:type="dcterms:W3CDTF">2022-02-24T19:06:57Z</dcterms:modified>
</cp:coreProperties>
</file>