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0" r:id="rId1"/>
  </p:sldMasterIdLst>
  <p:sldIdLst>
    <p:sldId id="260" r:id="rId2"/>
    <p:sldId id="256" r:id="rId3"/>
    <p:sldId id="257" r:id="rId4"/>
    <p:sldId id="261"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 v="30" dt="2021-02-25T17:49:17.322"/>
    <p1510:client id="{10E2FA6C-4512-4317-8980-CE3B2975EB42}" v="167" dt="2021-02-25T19:55:06.5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72" y="-14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rdan Nicholas Glasgow (1918303)" userId="0ab58bfb-6653-4b55-afb6-52911e6539e4" providerId="ADAL" clId="{10E2FA6C-4512-4317-8980-CE3B2975EB42}"/>
    <pc:docChg chg="undo redo custSel addSld delSld modSld sldOrd">
      <pc:chgData name="Jordan Nicholas Glasgow (1918303)" userId="0ab58bfb-6653-4b55-afb6-52911e6539e4" providerId="ADAL" clId="{10E2FA6C-4512-4317-8980-CE3B2975EB42}" dt="2021-02-25T20:13:01.319" v="2391" actId="20577"/>
      <pc:docMkLst>
        <pc:docMk/>
      </pc:docMkLst>
      <pc:sldChg chg="addSp delSp modSp mod ord modClrScheme chgLayout">
        <pc:chgData name="Jordan Nicholas Glasgow (1918303)" userId="0ab58bfb-6653-4b55-afb6-52911e6539e4" providerId="ADAL" clId="{10E2FA6C-4512-4317-8980-CE3B2975EB42}" dt="2021-02-25T20:13:01.319" v="2391" actId="20577"/>
        <pc:sldMkLst>
          <pc:docMk/>
          <pc:sldMk cId="4225357466" sldId="256"/>
        </pc:sldMkLst>
        <pc:spChg chg="mod">
          <ac:chgData name="Jordan Nicholas Glasgow (1918303)" userId="0ab58bfb-6653-4b55-afb6-52911e6539e4" providerId="ADAL" clId="{10E2FA6C-4512-4317-8980-CE3B2975EB42}" dt="2021-02-25T19:12:13.465" v="1774" actId="1076"/>
          <ac:spMkLst>
            <pc:docMk/>
            <pc:sldMk cId="4225357466" sldId="256"/>
            <ac:spMk id="2" creationId="{46C80811-E7F3-6D48-B441-159D8713934A}"/>
          </ac:spMkLst>
        </pc:spChg>
        <pc:spChg chg="add del mod">
          <ac:chgData name="Jordan Nicholas Glasgow (1918303)" userId="0ab58bfb-6653-4b55-afb6-52911e6539e4" providerId="ADAL" clId="{10E2FA6C-4512-4317-8980-CE3B2975EB42}" dt="2021-02-23T17:36:56.666" v="194"/>
          <ac:spMkLst>
            <pc:docMk/>
            <pc:sldMk cId="4225357466" sldId="256"/>
            <ac:spMk id="2" creationId="{FD17332F-A21E-424D-A83F-0020F21A11C0}"/>
          </ac:spMkLst>
        </pc:spChg>
        <pc:spChg chg="add mod">
          <ac:chgData name="Jordan Nicholas Glasgow (1918303)" userId="0ab58bfb-6653-4b55-afb6-52911e6539e4" providerId="ADAL" clId="{10E2FA6C-4512-4317-8980-CE3B2975EB42}" dt="2021-02-25T20:13:01.319" v="2391" actId="20577"/>
          <ac:spMkLst>
            <pc:docMk/>
            <pc:sldMk cId="4225357466" sldId="256"/>
            <ac:spMk id="3" creationId="{99BF7B0B-254A-4024-B7FB-374B85F2FCB7}"/>
          </ac:spMkLst>
        </pc:spChg>
        <pc:spChg chg="add del mod ord">
          <ac:chgData name="Jordan Nicholas Glasgow (1918303)" userId="0ab58bfb-6653-4b55-afb6-52911e6539e4" providerId="ADAL" clId="{10E2FA6C-4512-4317-8980-CE3B2975EB42}" dt="2021-02-23T18:08:04.835" v="414" actId="700"/>
          <ac:spMkLst>
            <pc:docMk/>
            <pc:sldMk cId="4225357466" sldId="256"/>
            <ac:spMk id="4" creationId="{2C55DCD7-7807-430D-A726-4DE50CCB61D2}"/>
          </ac:spMkLst>
        </pc:spChg>
        <pc:spChg chg="add del mod">
          <ac:chgData name="Jordan Nicholas Glasgow (1918303)" userId="0ab58bfb-6653-4b55-afb6-52911e6539e4" providerId="ADAL" clId="{10E2FA6C-4512-4317-8980-CE3B2975EB42}" dt="2021-02-25T17:21:41.494" v="561" actId="478"/>
          <ac:spMkLst>
            <pc:docMk/>
            <pc:sldMk cId="4225357466" sldId="256"/>
            <ac:spMk id="4" creationId="{DF2D3EB2-21B2-40D2-A6CD-DE45F240453C}"/>
          </ac:spMkLst>
        </pc:spChg>
        <pc:spChg chg="add del mod ord">
          <ac:chgData name="Jordan Nicholas Glasgow (1918303)" userId="0ab58bfb-6653-4b55-afb6-52911e6539e4" providerId="ADAL" clId="{10E2FA6C-4512-4317-8980-CE3B2975EB42}" dt="2021-02-23T18:08:04.835" v="414" actId="700"/>
          <ac:spMkLst>
            <pc:docMk/>
            <pc:sldMk cId="4225357466" sldId="256"/>
            <ac:spMk id="5" creationId="{44A445E6-1983-45A7-8FC3-F272A575ED57}"/>
          </ac:spMkLst>
        </pc:spChg>
        <pc:spChg chg="add del mod">
          <ac:chgData name="Jordan Nicholas Glasgow (1918303)" userId="0ab58bfb-6653-4b55-afb6-52911e6539e4" providerId="ADAL" clId="{10E2FA6C-4512-4317-8980-CE3B2975EB42}" dt="2021-02-25T15:40:18.678" v="444" actId="767"/>
          <ac:spMkLst>
            <pc:docMk/>
            <pc:sldMk cId="4225357466" sldId="256"/>
            <ac:spMk id="5" creationId="{547BA0A5-0DC5-4BBD-9AED-A906930717D6}"/>
          </ac:spMkLst>
        </pc:spChg>
        <pc:spChg chg="add del mod ord">
          <ac:chgData name="Jordan Nicholas Glasgow (1918303)" userId="0ab58bfb-6653-4b55-afb6-52911e6539e4" providerId="ADAL" clId="{10E2FA6C-4512-4317-8980-CE3B2975EB42}" dt="2021-02-23T18:08:04.835" v="414" actId="700"/>
          <ac:spMkLst>
            <pc:docMk/>
            <pc:sldMk cId="4225357466" sldId="256"/>
            <ac:spMk id="6" creationId="{9DCD611F-0195-4C1E-90FE-9A8B17F9CB6A}"/>
          </ac:spMkLst>
        </pc:spChg>
        <pc:spChg chg="add del mod">
          <ac:chgData name="Jordan Nicholas Glasgow (1918303)" userId="0ab58bfb-6653-4b55-afb6-52911e6539e4" providerId="ADAL" clId="{10E2FA6C-4512-4317-8980-CE3B2975EB42}" dt="2021-02-25T17:11:55.531" v="474"/>
          <ac:spMkLst>
            <pc:docMk/>
            <pc:sldMk cId="4225357466" sldId="256"/>
            <ac:spMk id="6" creationId="{C26AF364-A4AC-426E-87B5-3A644543C752}"/>
          </ac:spMkLst>
        </pc:spChg>
        <pc:spChg chg="add mod">
          <ac:chgData name="Jordan Nicholas Glasgow (1918303)" userId="0ab58bfb-6653-4b55-afb6-52911e6539e4" providerId="ADAL" clId="{10E2FA6C-4512-4317-8980-CE3B2975EB42}" dt="2021-02-25T19:13:18.480" v="1778" actId="1076"/>
          <ac:spMkLst>
            <pc:docMk/>
            <pc:sldMk cId="4225357466" sldId="256"/>
            <ac:spMk id="8" creationId="{AA0BD8E1-9A23-4F69-B873-0298A0D33C60}"/>
          </ac:spMkLst>
        </pc:spChg>
        <pc:spChg chg="add del mod">
          <ac:chgData name="Jordan Nicholas Glasgow (1918303)" userId="0ab58bfb-6653-4b55-afb6-52911e6539e4" providerId="ADAL" clId="{10E2FA6C-4512-4317-8980-CE3B2975EB42}" dt="2021-02-25T19:13:26.872" v="1779" actId="14100"/>
          <ac:spMkLst>
            <pc:docMk/>
            <pc:sldMk cId="4225357466" sldId="256"/>
            <ac:spMk id="9" creationId="{547E4FA8-2320-4229-BE6A-251DE71D4D2C}"/>
          </ac:spMkLst>
        </pc:spChg>
        <pc:spChg chg="add del mod">
          <ac:chgData name="Jordan Nicholas Glasgow (1918303)" userId="0ab58bfb-6653-4b55-afb6-52911e6539e4" providerId="ADAL" clId="{10E2FA6C-4512-4317-8980-CE3B2975EB42}" dt="2021-02-25T17:12:33.515" v="480" actId="767"/>
          <ac:spMkLst>
            <pc:docMk/>
            <pc:sldMk cId="4225357466" sldId="256"/>
            <ac:spMk id="10" creationId="{75F90023-5CC2-4EF8-A8BE-6FFB2D651EC0}"/>
          </ac:spMkLst>
        </pc:spChg>
        <pc:spChg chg="add mod">
          <ac:chgData name="Jordan Nicholas Glasgow (1918303)" userId="0ab58bfb-6653-4b55-afb6-52911e6539e4" providerId="ADAL" clId="{10E2FA6C-4512-4317-8980-CE3B2975EB42}" dt="2021-02-25T19:13:48.299" v="1782" actId="1076"/>
          <ac:spMkLst>
            <pc:docMk/>
            <pc:sldMk cId="4225357466" sldId="256"/>
            <ac:spMk id="16" creationId="{569A8301-C6C7-458F-AF69-10583E11FB67}"/>
          </ac:spMkLst>
        </pc:spChg>
        <pc:spChg chg="add mod">
          <ac:chgData name="Jordan Nicholas Glasgow (1918303)" userId="0ab58bfb-6653-4b55-afb6-52911e6539e4" providerId="ADAL" clId="{10E2FA6C-4512-4317-8980-CE3B2975EB42}" dt="2021-02-25T19:13:41.719" v="1781" actId="1076"/>
          <ac:spMkLst>
            <pc:docMk/>
            <pc:sldMk cId="4225357466" sldId="256"/>
            <ac:spMk id="18" creationId="{F974B275-B59F-49D7-825C-D92417CB7A8F}"/>
          </ac:spMkLst>
        </pc:spChg>
        <pc:spChg chg="add mod">
          <ac:chgData name="Jordan Nicholas Glasgow (1918303)" userId="0ab58bfb-6653-4b55-afb6-52911e6539e4" providerId="ADAL" clId="{10E2FA6C-4512-4317-8980-CE3B2975EB42}" dt="2021-02-25T19:42:32.781" v="2025" actId="1076"/>
          <ac:spMkLst>
            <pc:docMk/>
            <pc:sldMk cId="4225357466" sldId="256"/>
            <ac:spMk id="20" creationId="{11CF491A-7C03-44A7-9D58-C6A2C5BF9F0D}"/>
          </ac:spMkLst>
        </pc:spChg>
        <pc:spChg chg="mod ord">
          <ac:chgData name="Jordan Nicholas Glasgow (1918303)" userId="0ab58bfb-6653-4b55-afb6-52911e6539e4" providerId="ADAL" clId="{10E2FA6C-4512-4317-8980-CE3B2975EB42}" dt="2021-02-25T17:15:47.434" v="501" actId="700"/>
          <ac:spMkLst>
            <pc:docMk/>
            <pc:sldMk cId="4225357466" sldId="256"/>
            <ac:spMk id="36" creationId="{B7095888-12C9-41A9-97B4-41C172AA27ED}"/>
          </ac:spMkLst>
        </pc:spChg>
        <pc:spChg chg="mod ord">
          <ac:chgData name="Jordan Nicholas Glasgow (1918303)" userId="0ab58bfb-6653-4b55-afb6-52911e6539e4" providerId="ADAL" clId="{10E2FA6C-4512-4317-8980-CE3B2975EB42}" dt="2021-02-25T19:11:38.543" v="1770" actId="1076"/>
          <ac:spMkLst>
            <pc:docMk/>
            <pc:sldMk cId="4225357466" sldId="256"/>
            <ac:spMk id="38" creationId="{1C36F4A1-74D5-4337-9D38-70C9BCBD2AD2}"/>
          </ac:spMkLst>
        </pc:spChg>
        <pc:spChg chg="del mod">
          <ac:chgData name="Jordan Nicholas Glasgow (1918303)" userId="0ab58bfb-6653-4b55-afb6-52911e6539e4" providerId="ADAL" clId="{10E2FA6C-4512-4317-8980-CE3B2975EB42}" dt="2021-02-23T17:54:46.155" v="303" actId="478"/>
          <ac:spMkLst>
            <pc:docMk/>
            <pc:sldMk cId="4225357466" sldId="256"/>
            <ac:spMk id="39" creationId="{FC12FED7-9770-4CA4-987C-FB163A4EE5B3}"/>
          </ac:spMkLst>
        </pc:spChg>
        <pc:spChg chg="mod ord">
          <ac:chgData name="Jordan Nicholas Glasgow (1918303)" userId="0ab58bfb-6653-4b55-afb6-52911e6539e4" providerId="ADAL" clId="{10E2FA6C-4512-4317-8980-CE3B2975EB42}" dt="2021-02-25T19:11:17.189" v="1766" actId="14100"/>
          <ac:spMkLst>
            <pc:docMk/>
            <pc:sldMk cId="4225357466" sldId="256"/>
            <ac:spMk id="41" creationId="{FDDD6CD4-31A1-4DDB-A15A-6F30D0E664C9}"/>
          </ac:spMkLst>
        </pc:spChg>
        <pc:spChg chg="mod ord">
          <ac:chgData name="Jordan Nicholas Glasgow (1918303)" userId="0ab58bfb-6653-4b55-afb6-52911e6539e4" providerId="ADAL" clId="{10E2FA6C-4512-4317-8980-CE3B2975EB42}" dt="2021-02-25T19:43:05.936" v="2030" actId="1076"/>
          <ac:spMkLst>
            <pc:docMk/>
            <pc:sldMk cId="4225357466" sldId="256"/>
            <ac:spMk id="42" creationId="{4C7CD81F-9714-4F1E-946F-AE5BA7DFD69E}"/>
          </ac:spMkLst>
        </pc:spChg>
        <pc:spChg chg="add del mod ord">
          <ac:chgData name="Jordan Nicholas Glasgow (1918303)" userId="0ab58bfb-6653-4b55-afb6-52911e6539e4" providerId="ADAL" clId="{10E2FA6C-4512-4317-8980-CE3B2975EB42}" dt="2021-02-25T19:11:49.840" v="1772" actId="1076"/>
          <ac:spMkLst>
            <pc:docMk/>
            <pc:sldMk cId="4225357466" sldId="256"/>
            <ac:spMk id="43" creationId="{0ECF2F29-D5A3-4D4F-8B16-B82DFD75BD0A}"/>
          </ac:spMkLst>
        </pc:spChg>
        <pc:spChg chg="del mod">
          <ac:chgData name="Jordan Nicholas Glasgow (1918303)" userId="0ab58bfb-6653-4b55-afb6-52911e6539e4" providerId="ADAL" clId="{10E2FA6C-4512-4317-8980-CE3B2975EB42}" dt="2021-02-23T17:54:31.169" v="301" actId="478"/>
          <ac:spMkLst>
            <pc:docMk/>
            <pc:sldMk cId="4225357466" sldId="256"/>
            <ac:spMk id="44" creationId="{AB295CB4-55BD-459A-8290-732B0A2B3FE7}"/>
          </ac:spMkLst>
        </pc:spChg>
        <pc:spChg chg="del mod">
          <ac:chgData name="Jordan Nicholas Glasgow (1918303)" userId="0ab58bfb-6653-4b55-afb6-52911e6539e4" providerId="ADAL" clId="{10E2FA6C-4512-4317-8980-CE3B2975EB42}" dt="2021-02-23T17:54:37.104" v="302" actId="478"/>
          <ac:spMkLst>
            <pc:docMk/>
            <pc:sldMk cId="4225357466" sldId="256"/>
            <ac:spMk id="45" creationId="{625925FE-E060-4379-9AA4-4E87B11E4326}"/>
          </ac:spMkLst>
        </pc:spChg>
        <pc:picChg chg="add mod">
          <ac:chgData name="Jordan Nicholas Glasgow (1918303)" userId="0ab58bfb-6653-4b55-afb6-52911e6539e4" providerId="ADAL" clId="{10E2FA6C-4512-4317-8980-CE3B2975EB42}" dt="2021-02-25T19:42:49.119" v="2028" actId="1076"/>
          <ac:picMkLst>
            <pc:docMk/>
            <pc:sldMk cId="4225357466" sldId="256"/>
            <ac:picMk id="6" creationId="{9E9B95C2-C625-4EEA-BEAB-D955D822C11F}"/>
          </ac:picMkLst>
        </pc:picChg>
        <pc:picChg chg="mod">
          <ac:chgData name="Jordan Nicholas Glasgow (1918303)" userId="0ab58bfb-6653-4b55-afb6-52911e6539e4" providerId="ADAL" clId="{10E2FA6C-4512-4317-8980-CE3B2975EB42}" dt="2021-02-25T19:11:54.530" v="1773" actId="1076"/>
          <ac:picMkLst>
            <pc:docMk/>
            <pc:sldMk cId="4225357466" sldId="256"/>
            <ac:picMk id="7" creationId="{8D56404A-0705-1644-9D88-FF91828625D0}"/>
          </ac:picMkLst>
        </pc:picChg>
        <pc:picChg chg="add del mod ord">
          <ac:chgData name="Jordan Nicholas Glasgow (1918303)" userId="0ab58bfb-6653-4b55-afb6-52911e6539e4" providerId="ADAL" clId="{10E2FA6C-4512-4317-8980-CE3B2975EB42}" dt="2021-02-25T19:39:58.076" v="1824" actId="478"/>
          <ac:picMkLst>
            <pc:docMk/>
            <pc:sldMk cId="4225357466" sldId="256"/>
            <ac:picMk id="49" creationId="{874D4227-BCC3-4CDB-903D-8A99ECCCF255}"/>
          </ac:picMkLst>
        </pc:picChg>
      </pc:sldChg>
      <pc:sldChg chg="addSp delSp modSp mod">
        <pc:chgData name="Jordan Nicholas Glasgow (1918303)" userId="0ab58bfb-6653-4b55-afb6-52911e6539e4" providerId="ADAL" clId="{10E2FA6C-4512-4317-8980-CE3B2975EB42}" dt="2021-02-25T19:00:38.387" v="1632" actId="20577"/>
        <pc:sldMkLst>
          <pc:docMk/>
          <pc:sldMk cId="2426086734" sldId="257"/>
        </pc:sldMkLst>
        <pc:spChg chg="del mod">
          <ac:chgData name="Jordan Nicholas Glasgow (1918303)" userId="0ab58bfb-6653-4b55-afb6-52911e6539e4" providerId="ADAL" clId="{10E2FA6C-4512-4317-8980-CE3B2975EB42}" dt="2021-02-23T18:09:51.625" v="430" actId="478"/>
          <ac:spMkLst>
            <pc:docMk/>
            <pc:sldMk cId="2426086734" sldId="257"/>
            <ac:spMk id="2" creationId="{3E117B9F-25C4-43AA-8D78-211695A368EF}"/>
          </ac:spMkLst>
        </pc:spChg>
        <pc:spChg chg="del mod">
          <ac:chgData name="Jordan Nicholas Glasgow (1918303)" userId="0ab58bfb-6653-4b55-afb6-52911e6539e4" providerId="ADAL" clId="{10E2FA6C-4512-4317-8980-CE3B2975EB42}" dt="2021-02-23T18:09:54.381" v="431" actId="478"/>
          <ac:spMkLst>
            <pc:docMk/>
            <pc:sldMk cId="2426086734" sldId="257"/>
            <ac:spMk id="3" creationId="{16AFAE97-C9DF-4E4A-A1EB-D11788D14651}"/>
          </ac:spMkLst>
        </pc:spChg>
        <pc:spChg chg="add mod">
          <ac:chgData name="Jordan Nicholas Glasgow (1918303)" userId="0ab58bfb-6653-4b55-afb6-52911e6539e4" providerId="ADAL" clId="{10E2FA6C-4512-4317-8980-CE3B2975EB42}" dt="2021-02-25T17:53:08.472" v="943" actId="688"/>
          <ac:spMkLst>
            <pc:docMk/>
            <pc:sldMk cId="2426086734" sldId="257"/>
            <ac:spMk id="3" creationId="{26AC288F-3D52-4FC6-B062-729C04D7FE31}"/>
          </ac:spMkLst>
        </pc:spChg>
        <pc:spChg chg="add del mod">
          <ac:chgData name="Jordan Nicholas Glasgow (1918303)" userId="0ab58bfb-6653-4b55-afb6-52911e6539e4" providerId="ADAL" clId="{10E2FA6C-4512-4317-8980-CE3B2975EB42}" dt="2021-02-25T18:03:22.721" v="958" actId="478"/>
          <ac:spMkLst>
            <pc:docMk/>
            <pc:sldMk cId="2426086734" sldId="257"/>
            <ac:spMk id="5" creationId="{3EF5F51D-3428-4C42-BCE2-C213D6F56701}"/>
          </ac:spMkLst>
        </pc:spChg>
        <pc:spChg chg="add mod">
          <ac:chgData name="Jordan Nicholas Glasgow (1918303)" userId="0ab58bfb-6653-4b55-afb6-52911e6539e4" providerId="ADAL" clId="{10E2FA6C-4512-4317-8980-CE3B2975EB42}" dt="2021-02-25T18:58:22.481" v="1610" actId="1076"/>
          <ac:spMkLst>
            <pc:docMk/>
            <pc:sldMk cId="2426086734" sldId="257"/>
            <ac:spMk id="6" creationId="{28C9F112-97C4-4EB5-A4D1-9F7EA0CAD76D}"/>
          </ac:spMkLst>
        </pc:spChg>
        <pc:spChg chg="add del mod">
          <ac:chgData name="Jordan Nicholas Glasgow (1918303)" userId="0ab58bfb-6653-4b55-afb6-52911e6539e4" providerId="ADAL" clId="{10E2FA6C-4512-4317-8980-CE3B2975EB42}" dt="2021-02-25T18:58:31.190" v="1611" actId="1076"/>
          <ac:spMkLst>
            <pc:docMk/>
            <pc:sldMk cId="2426086734" sldId="257"/>
            <ac:spMk id="7" creationId="{396CC930-9C3E-475F-B6E0-06971EF040F8}"/>
          </ac:spMkLst>
        </pc:spChg>
        <pc:spChg chg="add mod">
          <ac:chgData name="Jordan Nicholas Glasgow (1918303)" userId="0ab58bfb-6653-4b55-afb6-52911e6539e4" providerId="ADAL" clId="{10E2FA6C-4512-4317-8980-CE3B2975EB42}" dt="2021-02-25T19:00:38.387" v="1632" actId="20577"/>
          <ac:spMkLst>
            <pc:docMk/>
            <pc:sldMk cId="2426086734" sldId="257"/>
            <ac:spMk id="8" creationId="{351E1946-C8A4-4042-8092-13A915260A26}"/>
          </ac:spMkLst>
        </pc:spChg>
        <pc:spChg chg="add mod">
          <ac:chgData name="Jordan Nicholas Glasgow (1918303)" userId="0ab58bfb-6653-4b55-afb6-52911e6539e4" providerId="ADAL" clId="{10E2FA6C-4512-4317-8980-CE3B2975EB42}" dt="2021-02-25T18:59:49.395" v="1621" actId="1076"/>
          <ac:spMkLst>
            <pc:docMk/>
            <pc:sldMk cId="2426086734" sldId="257"/>
            <ac:spMk id="9" creationId="{33C72339-22B4-40DB-81C9-C4B8B24B6110}"/>
          </ac:spMkLst>
        </pc:spChg>
      </pc:sldChg>
      <pc:sldChg chg="addSp delSp modSp del mod">
        <pc:chgData name="Jordan Nicholas Glasgow (1918303)" userId="0ab58bfb-6653-4b55-afb6-52911e6539e4" providerId="ADAL" clId="{10E2FA6C-4512-4317-8980-CE3B2975EB42}" dt="2021-02-25T17:53:13.086" v="944" actId="47"/>
        <pc:sldMkLst>
          <pc:docMk/>
          <pc:sldMk cId="1356519478" sldId="258"/>
        </pc:sldMkLst>
        <pc:spChg chg="del mod">
          <ac:chgData name="Jordan Nicholas Glasgow (1918303)" userId="0ab58bfb-6653-4b55-afb6-52911e6539e4" providerId="ADAL" clId="{10E2FA6C-4512-4317-8980-CE3B2975EB42}" dt="2021-02-23T18:10:02.759" v="432" actId="478"/>
          <ac:spMkLst>
            <pc:docMk/>
            <pc:sldMk cId="1356519478" sldId="258"/>
            <ac:spMk id="2" creationId="{3E117B9F-25C4-43AA-8D78-211695A368EF}"/>
          </ac:spMkLst>
        </pc:spChg>
        <pc:spChg chg="add mod">
          <ac:chgData name="Jordan Nicholas Glasgow (1918303)" userId="0ab58bfb-6653-4b55-afb6-52911e6539e4" providerId="ADAL" clId="{10E2FA6C-4512-4317-8980-CE3B2975EB42}" dt="2021-02-25T17:51:33.502" v="930" actId="1076"/>
          <ac:spMkLst>
            <pc:docMk/>
            <pc:sldMk cId="1356519478" sldId="258"/>
            <ac:spMk id="2" creationId="{DE492A3F-B816-4ED6-B351-A60DFCF06957}"/>
          </ac:spMkLst>
        </pc:spChg>
        <pc:spChg chg="del mod">
          <ac:chgData name="Jordan Nicholas Glasgow (1918303)" userId="0ab58bfb-6653-4b55-afb6-52911e6539e4" providerId="ADAL" clId="{10E2FA6C-4512-4317-8980-CE3B2975EB42}" dt="2021-02-23T18:10:06.747" v="433" actId="478"/>
          <ac:spMkLst>
            <pc:docMk/>
            <pc:sldMk cId="1356519478" sldId="258"/>
            <ac:spMk id="3" creationId="{16AFAE97-C9DF-4E4A-A1EB-D11788D14651}"/>
          </ac:spMkLst>
        </pc:spChg>
      </pc:sldChg>
      <pc:sldChg chg="delSp modSp del mod">
        <pc:chgData name="Jordan Nicholas Glasgow (1918303)" userId="0ab58bfb-6653-4b55-afb6-52911e6539e4" providerId="ADAL" clId="{10E2FA6C-4512-4317-8980-CE3B2975EB42}" dt="2021-02-25T17:53:13.894" v="945" actId="47"/>
        <pc:sldMkLst>
          <pc:docMk/>
          <pc:sldMk cId="1022636383" sldId="259"/>
        </pc:sldMkLst>
        <pc:spChg chg="del mod">
          <ac:chgData name="Jordan Nicholas Glasgow (1918303)" userId="0ab58bfb-6653-4b55-afb6-52911e6539e4" providerId="ADAL" clId="{10E2FA6C-4512-4317-8980-CE3B2975EB42}" dt="2021-02-23T18:10:10.015" v="434" actId="478"/>
          <ac:spMkLst>
            <pc:docMk/>
            <pc:sldMk cId="1022636383" sldId="259"/>
            <ac:spMk id="2" creationId="{3E117B9F-25C4-43AA-8D78-211695A368EF}"/>
          </ac:spMkLst>
        </pc:spChg>
        <pc:spChg chg="del mod">
          <ac:chgData name="Jordan Nicholas Glasgow (1918303)" userId="0ab58bfb-6653-4b55-afb6-52911e6539e4" providerId="ADAL" clId="{10E2FA6C-4512-4317-8980-CE3B2975EB42}" dt="2021-02-23T18:10:11.805" v="435" actId="478"/>
          <ac:spMkLst>
            <pc:docMk/>
            <pc:sldMk cId="1022636383" sldId="259"/>
            <ac:spMk id="3" creationId="{16AFAE97-C9DF-4E4A-A1EB-D11788D14651}"/>
          </ac:spMkLst>
        </pc:spChg>
      </pc:sldChg>
      <pc:sldChg chg="addSp delSp modSp new mod setBg modClrScheme setClrOvrMap chgLayout">
        <pc:chgData name="Jordan Nicholas Glasgow (1918303)" userId="0ab58bfb-6653-4b55-afb6-52911e6539e4" providerId="ADAL" clId="{10E2FA6C-4512-4317-8980-CE3B2975EB42}" dt="2021-02-25T17:48:36.506" v="889" actId="313"/>
        <pc:sldMkLst>
          <pc:docMk/>
          <pc:sldMk cId="436689342" sldId="260"/>
        </pc:sldMkLst>
        <pc:spChg chg="del mod ord">
          <ac:chgData name="Jordan Nicholas Glasgow (1918303)" userId="0ab58bfb-6653-4b55-afb6-52911e6539e4" providerId="ADAL" clId="{10E2FA6C-4512-4317-8980-CE3B2975EB42}" dt="2021-02-23T17:56:19.412" v="314" actId="700"/>
          <ac:spMkLst>
            <pc:docMk/>
            <pc:sldMk cId="436689342" sldId="260"/>
            <ac:spMk id="2" creationId="{D02BB8FE-7D05-4D79-8318-3FF357F08A76}"/>
          </ac:spMkLst>
        </pc:spChg>
        <pc:spChg chg="del mod ord">
          <ac:chgData name="Jordan Nicholas Glasgow (1918303)" userId="0ab58bfb-6653-4b55-afb6-52911e6539e4" providerId="ADAL" clId="{10E2FA6C-4512-4317-8980-CE3B2975EB42}" dt="2021-02-23T17:56:19.412" v="314" actId="700"/>
          <ac:spMkLst>
            <pc:docMk/>
            <pc:sldMk cId="436689342" sldId="260"/>
            <ac:spMk id="3" creationId="{AB84DEC0-FAE9-4933-86AD-65B59E9ACD2B}"/>
          </ac:spMkLst>
        </pc:spChg>
        <pc:spChg chg="del mod">
          <ac:chgData name="Jordan Nicholas Glasgow (1918303)" userId="0ab58bfb-6653-4b55-afb6-52911e6539e4" providerId="ADAL" clId="{10E2FA6C-4512-4317-8980-CE3B2975EB42}" dt="2021-02-23T17:56:19.412" v="314" actId="700"/>
          <ac:spMkLst>
            <pc:docMk/>
            <pc:sldMk cId="436689342" sldId="260"/>
            <ac:spMk id="4" creationId="{EC223ADE-A382-4509-8F72-88B6A9B968F9}"/>
          </ac:spMkLst>
        </pc:spChg>
        <pc:spChg chg="del mod">
          <ac:chgData name="Jordan Nicholas Glasgow (1918303)" userId="0ab58bfb-6653-4b55-afb6-52911e6539e4" providerId="ADAL" clId="{10E2FA6C-4512-4317-8980-CE3B2975EB42}" dt="2021-02-23T17:56:19.412" v="314" actId="700"/>
          <ac:spMkLst>
            <pc:docMk/>
            <pc:sldMk cId="436689342" sldId="260"/>
            <ac:spMk id="5" creationId="{259D3FAF-B081-4AD3-87C3-3C2A77C25A9E}"/>
          </ac:spMkLst>
        </pc:spChg>
        <pc:spChg chg="del mod ord">
          <ac:chgData name="Jordan Nicholas Glasgow (1918303)" userId="0ab58bfb-6653-4b55-afb6-52911e6539e4" providerId="ADAL" clId="{10E2FA6C-4512-4317-8980-CE3B2975EB42}" dt="2021-02-23T17:56:19.412" v="314" actId="700"/>
          <ac:spMkLst>
            <pc:docMk/>
            <pc:sldMk cId="436689342" sldId="260"/>
            <ac:spMk id="6" creationId="{AD811747-2968-4FAF-A8CC-54B44AB0D922}"/>
          </ac:spMkLst>
        </pc:spChg>
        <pc:spChg chg="del mod">
          <ac:chgData name="Jordan Nicholas Glasgow (1918303)" userId="0ab58bfb-6653-4b55-afb6-52911e6539e4" providerId="ADAL" clId="{10E2FA6C-4512-4317-8980-CE3B2975EB42}" dt="2021-02-23T17:56:19.412" v="314" actId="700"/>
          <ac:spMkLst>
            <pc:docMk/>
            <pc:sldMk cId="436689342" sldId="260"/>
            <ac:spMk id="7" creationId="{4E76F6BC-857B-43AD-A664-D9E16988FFDD}"/>
          </ac:spMkLst>
        </pc:spChg>
        <pc:spChg chg="del mod">
          <ac:chgData name="Jordan Nicholas Glasgow (1918303)" userId="0ab58bfb-6653-4b55-afb6-52911e6539e4" providerId="ADAL" clId="{10E2FA6C-4512-4317-8980-CE3B2975EB42}" dt="2021-02-23T17:56:19.412" v="314" actId="700"/>
          <ac:spMkLst>
            <pc:docMk/>
            <pc:sldMk cId="436689342" sldId="260"/>
            <ac:spMk id="8" creationId="{4035086C-23DC-4597-9F59-8518CD0321A7}"/>
          </ac:spMkLst>
        </pc:spChg>
        <pc:spChg chg="del mod">
          <ac:chgData name="Jordan Nicholas Glasgow (1918303)" userId="0ab58bfb-6653-4b55-afb6-52911e6539e4" providerId="ADAL" clId="{10E2FA6C-4512-4317-8980-CE3B2975EB42}" dt="2021-02-23T17:56:19.412" v="314" actId="700"/>
          <ac:spMkLst>
            <pc:docMk/>
            <pc:sldMk cId="436689342" sldId="260"/>
            <ac:spMk id="9" creationId="{5E0DA3B3-C528-4BD9-B459-2E7F5EF15B46}"/>
          </ac:spMkLst>
        </pc:spChg>
        <pc:spChg chg="del mod">
          <ac:chgData name="Jordan Nicholas Glasgow (1918303)" userId="0ab58bfb-6653-4b55-afb6-52911e6539e4" providerId="ADAL" clId="{10E2FA6C-4512-4317-8980-CE3B2975EB42}" dt="2021-02-23T17:56:19.412" v="314" actId="700"/>
          <ac:spMkLst>
            <pc:docMk/>
            <pc:sldMk cId="436689342" sldId="260"/>
            <ac:spMk id="10" creationId="{B0F2C1E1-BDEA-417A-A92A-7A9121D0138A}"/>
          </ac:spMkLst>
        </pc:spChg>
        <pc:spChg chg="del mod">
          <ac:chgData name="Jordan Nicholas Glasgow (1918303)" userId="0ab58bfb-6653-4b55-afb6-52911e6539e4" providerId="ADAL" clId="{10E2FA6C-4512-4317-8980-CE3B2975EB42}" dt="2021-02-23T17:56:19.412" v="314" actId="700"/>
          <ac:spMkLst>
            <pc:docMk/>
            <pc:sldMk cId="436689342" sldId="260"/>
            <ac:spMk id="11" creationId="{46A6574E-83B3-4770-8ACB-EB13BDB6BF4B}"/>
          </ac:spMkLst>
        </pc:spChg>
        <pc:spChg chg="add mod ord">
          <ac:chgData name="Jordan Nicholas Glasgow (1918303)" userId="0ab58bfb-6653-4b55-afb6-52911e6539e4" providerId="ADAL" clId="{10E2FA6C-4512-4317-8980-CE3B2975EB42}" dt="2021-02-25T17:38:42.763" v="767" actId="20577"/>
          <ac:spMkLst>
            <pc:docMk/>
            <pc:sldMk cId="436689342" sldId="260"/>
            <ac:spMk id="12" creationId="{E4668CF6-A213-4213-99EF-718BC92A491F}"/>
          </ac:spMkLst>
        </pc:spChg>
        <pc:spChg chg="add del mod ord">
          <ac:chgData name="Jordan Nicholas Glasgow (1918303)" userId="0ab58bfb-6653-4b55-afb6-52911e6539e4" providerId="ADAL" clId="{10E2FA6C-4512-4317-8980-CE3B2975EB42}" dt="2021-02-23T17:58:14.763" v="326" actId="478"/>
          <ac:spMkLst>
            <pc:docMk/>
            <pc:sldMk cId="436689342" sldId="260"/>
            <ac:spMk id="13" creationId="{7631E266-DD89-4BE6-BB8F-5AFA8AF8B787}"/>
          </ac:spMkLst>
        </pc:spChg>
        <pc:spChg chg="add mod ord">
          <ac:chgData name="Jordan Nicholas Glasgow (1918303)" userId="0ab58bfb-6653-4b55-afb6-52911e6539e4" providerId="ADAL" clId="{10E2FA6C-4512-4317-8980-CE3B2975EB42}" dt="2021-02-25T17:48:36.506" v="889" actId="313"/>
          <ac:spMkLst>
            <pc:docMk/>
            <pc:sldMk cId="436689342" sldId="260"/>
            <ac:spMk id="14" creationId="{55CF6A88-C1CC-441B-BEF8-BA917610D38F}"/>
          </ac:spMkLst>
        </pc:spChg>
        <pc:spChg chg="add del mod">
          <ac:chgData name="Jordan Nicholas Glasgow (1918303)" userId="0ab58bfb-6653-4b55-afb6-52911e6539e4" providerId="ADAL" clId="{10E2FA6C-4512-4317-8980-CE3B2975EB42}" dt="2021-02-23T18:05:09.801" v="388" actId="26606"/>
          <ac:spMkLst>
            <pc:docMk/>
            <pc:sldMk cId="436689342" sldId="260"/>
            <ac:spMk id="15" creationId="{B8E46816-721A-4C93-ACD5-724FB0B7E849}"/>
          </ac:spMkLst>
        </pc:spChg>
        <pc:spChg chg="add del">
          <ac:chgData name="Jordan Nicholas Glasgow (1918303)" userId="0ab58bfb-6653-4b55-afb6-52911e6539e4" providerId="ADAL" clId="{10E2FA6C-4512-4317-8980-CE3B2975EB42}" dt="2021-02-23T18:05:09.801" v="388" actId="26606"/>
          <ac:spMkLst>
            <pc:docMk/>
            <pc:sldMk cId="436689342" sldId="260"/>
            <ac:spMk id="33" creationId="{079CE317-680B-449C-A423-71C1FE069B4C}"/>
          </ac:spMkLst>
        </pc:spChg>
        <pc:spChg chg="add del">
          <ac:chgData name="Jordan Nicholas Glasgow (1918303)" userId="0ab58bfb-6653-4b55-afb6-52911e6539e4" providerId="ADAL" clId="{10E2FA6C-4512-4317-8980-CE3B2975EB42}" dt="2021-02-23T18:05:09.801" v="388" actId="26606"/>
          <ac:spMkLst>
            <pc:docMk/>
            <pc:sldMk cId="436689342" sldId="260"/>
            <ac:spMk id="35" creationId="{F70C2B8F-6B1B-46D5-86E6-40F36C695FC2}"/>
          </ac:spMkLst>
        </pc:spChg>
        <pc:spChg chg="add del">
          <ac:chgData name="Jordan Nicholas Glasgow (1918303)" userId="0ab58bfb-6653-4b55-afb6-52911e6539e4" providerId="ADAL" clId="{10E2FA6C-4512-4317-8980-CE3B2975EB42}" dt="2021-02-23T18:05:09.801" v="388" actId="26606"/>
          <ac:spMkLst>
            <pc:docMk/>
            <pc:sldMk cId="436689342" sldId="260"/>
            <ac:spMk id="37" creationId="{DB521824-592C-476A-AB0A-CA0C6D1F3407}"/>
          </ac:spMkLst>
        </pc:spChg>
        <pc:spChg chg="add del">
          <ac:chgData name="Jordan Nicholas Glasgow (1918303)" userId="0ab58bfb-6653-4b55-afb6-52911e6539e4" providerId="ADAL" clId="{10E2FA6C-4512-4317-8980-CE3B2975EB42}" dt="2021-02-23T18:05:09.801" v="388" actId="26606"/>
          <ac:spMkLst>
            <pc:docMk/>
            <pc:sldMk cId="436689342" sldId="260"/>
            <ac:spMk id="39" creationId="{A2749EFA-8EE4-4EB8-9424-8E593B9320AD}"/>
          </ac:spMkLst>
        </pc:spChg>
        <pc:spChg chg="add del">
          <ac:chgData name="Jordan Nicholas Glasgow (1918303)" userId="0ab58bfb-6653-4b55-afb6-52911e6539e4" providerId="ADAL" clId="{10E2FA6C-4512-4317-8980-CE3B2975EB42}" dt="2021-02-23T18:05:09.801" v="388" actId="26606"/>
          <ac:spMkLst>
            <pc:docMk/>
            <pc:sldMk cId="436689342" sldId="260"/>
            <ac:spMk id="41" creationId="{B5C860C9-D4F9-4350-80DA-0D1CD36C7741}"/>
          </ac:spMkLst>
        </pc:spChg>
        <pc:spChg chg="add del">
          <ac:chgData name="Jordan Nicholas Glasgow (1918303)" userId="0ab58bfb-6653-4b55-afb6-52911e6539e4" providerId="ADAL" clId="{10E2FA6C-4512-4317-8980-CE3B2975EB42}" dt="2021-02-23T18:05:09.801" v="388" actId="26606"/>
          <ac:spMkLst>
            <pc:docMk/>
            <pc:sldMk cId="436689342" sldId="260"/>
            <ac:spMk id="43" creationId="{538A90C8-AE0E-4EBA-9AF8-EEDB206020E0}"/>
          </ac:spMkLst>
        </pc:spChg>
        <pc:spChg chg="add del">
          <ac:chgData name="Jordan Nicholas Glasgow (1918303)" userId="0ab58bfb-6653-4b55-afb6-52911e6539e4" providerId="ADAL" clId="{10E2FA6C-4512-4317-8980-CE3B2975EB42}" dt="2021-02-23T18:05:00.791" v="385" actId="26606"/>
          <ac:spMkLst>
            <pc:docMk/>
            <pc:sldMk cId="436689342" sldId="260"/>
            <ac:spMk id="59" creationId="{59647F54-801D-44AB-8284-EDDFF7763139}"/>
          </ac:spMkLst>
        </pc:spChg>
        <pc:spChg chg="add del">
          <ac:chgData name="Jordan Nicholas Glasgow (1918303)" userId="0ab58bfb-6653-4b55-afb6-52911e6539e4" providerId="ADAL" clId="{10E2FA6C-4512-4317-8980-CE3B2975EB42}" dt="2021-02-23T18:04:56.640" v="381" actId="26606"/>
          <ac:spMkLst>
            <pc:docMk/>
            <pc:sldMk cId="436689342" sldId="260"/>
            <ac:spMk id="75" creationId="{59647F54-801D-44AB-8284-EDDFF7763139}"/>
          </ac:spMkLst>
        </pc:spChg>
        <pc:spChg chg="add del">
          <ac:chgData name="Jordan Nicholas Glasgow (1918303)" userId="0ab58bfb-6653-4b55-afb6-52911e6539e4" providerId="ADAL" clId="{10E2FA6C-4512-4317-8980-CE3B2975EB42}" dt="2021-02-23T18:04:56.640" v="381" actId="26606"/>
          <ac:spMkLst>
            <pc:docMk/>
            <pc:sldMk cId="436689342" sldId="260"/>
            <ac:spMk id="77" creationId="{510C9632-BB6F-48EE-AB65-501878BA5DB6}"/>
          </ac:spMkLst>
        </pc:spChg>
        <pc:spChg chg="add del">
          <ac:chgData name="Jordan Nicholas Glasgow (1918303)" userId="0ab58bfb-6653-4b55-afb6-52911e6539e4" providerId="ADAL" clId="{10E2FA6C-4512-4317-8980-CE3B2975EB42}" dt="2021-02-23T18:04:56.640" v="381" actId="26606"/>
          <ac:spMkLst>
            <pc:docMk/>
            <pc:sldMk cId="436689342" sldId="260"/>
            <ac:spMk id="79" creationId="{4EC8AAB6-953B-4D29-9967-3C44D06BB4E8}"/>
          </ac:spMkLst>
        </pc:spChg>
        <pc:spChg chg="add del">
          <ac:chgData name="Jordan Nicholas Glasgow (1918303)" userId="0ab58bfb-6653-4b55-afb6-52911e6539e4" providerId="ADAL" clId="{10E2FA6C-4512-4317-8980-CE3B2975EB42}" dt="2021-02-23T18:04:56.640" v="381" actId="26606"/>
          <ac:spMkLst>
            <pc:docMk/>
            <pc:sldMk cId="436689342" sldId="260"/>
            <ac:spMk id="81" creationId="{C89ED458-2326-40DC-9C7B-1A717B6551AD}"/>
          </ac:spMkLst>
        </pc:spChg>
        <pc:spChg chg="add del">
          <ac:chgData name="Jordan Nicholas Glasgow (1918303)" userId="0ab58bfb-6653-4b55-afb6-52911e6539e4" providerId="ADAL" clId="{10E2FA6C-4512-4317-8980-CE3B2975EB42}" dt="2021-02-23T18:04:56.640" v="381" actId="26606"/>
          <ac:spMkLst>
            <pc:docMk/>
            <pc:sldMk cId="436689342" sldId="260"/>
            <ac:spMk id="83" creationId="{6F9D1DE6-E368-4F07-85F9-D5B767477DDF}"/>
          </ac:spMkLst>
        </pc:spChg>
        <pc:spChg chg="add del">
          <ac:chgData name="Jordan Nicholas Glasgow (1918303)" userId="0ab58bfb-6653-4b55-afb6-52911e6539e4" providerId="ADAL" clId="{10E2FA6C-4512-4317-8980-CE3B2975EB42}" dt="2021-02-23T18:04:56.640" v="381" actId="26606"/>
          <ac:spMkLst>
            <pc:docMk/>
            <pc:sldMk cId="436689342" sldId="260"/>
            <ac:spMk id="85" creationId="{F63B1F66-4ACE-4A01-8ADF-F175A9C358B2}"/>
          </ac:spMkLst>
        </pc:spChg>
        <pc:spChg chg="add del">
          <ac:chgData name="Jordan Nicholas Glasgow (1918303)" userId="0ab58bfb-6653-4b55-afb6-52911e6539e4" providerId="ADAL" clId="{10E2FA6C-4512-4317-8980-CE3B2975EB42}" dt="2021-02-23T18:04:56.640" v="381" actId="26606"/>
          <ac:spMkLst>
            <pc:docMk/>
            <pc:sldMk cId="436689342" sldId="260"/>
            <ac:spMk id="87" creationId="{CF8448ED-9332-4A9B-8CAB-B1985E596E20}"/>
          </ac:spMkLst>
        </pc:spChg>
        <pc:spChg chg="add del">
          <ac:chgData name="Jordan Nicholas Glasgow (1918303)" userId="0ab58bfb-6653-4b55-afb6-52911e6539e4" providerId="ADAL" clId="{10E2FA6C-4512-4317-8980-CE3B2975EB42}" dt="2021-02-23T18:04:56.640" v="381" actId="26606"/>
          <ac:spMkLst>
            <pc:docMk/>
            <pc:sldMk cId="436689342" sldId="260"/>
            <ac:spMk id="89" creationId="{ED3A2261-1C75-40FF-8CD6-18C5900C1C8D}"/>
          </ac:spMkLst>
        </pc:spChg>
        <pc:spChg chg="add del">
          <ac:chgData name="Jordan Nicholas Glasgow (1918303)" userId="0ab58bfb-6653-4b55-afb6-52911e6539e4" providerId="ADAL" clId="{10E2FA6C-4512-4317-8980-CE3B2975EB42}" dt="2021-02-23T18:04:53.346" v="377" actId="26606"/>
          <ac:spMkLst>
            <pc:docMk/>
            <pc:sldMk cId="436689342" sldId="260"/>
            <ac:spMk id="105" creationId="{59647F54-801D-44AB-8284-EDDFF7763139}"/>
          </ac:spMkLst>
        </pc:spChg>
        <pc:spChg chg="add del">
          <ac:chgData name="Jordan Nicholas Glasgow (1918303)" userId="0ab58bfb-6653-4b55-afb6-52911e6539e4" providerId="ADAL" clId="{10E2FA6C-4512-4317-8980-CE3B2975EB42}" dt="2021-02-23T18:04:12.250" v="358" actId="26606"/>
          <ac:spMkLst>
            <pc:docMk/>
            <pc:sldMk cId="436689342" sldId="260"/>
            <ac:spMk id="121" creationId="{079CE317-680B-449C-A423-71C1FE069B4C}"/>
          </ac:spMkLst>
        </pc:spChg>
        <pc:spChg chg="add del">
          <ac:chgData name="Jordan Nicholas Glasgow (1918303)" userId="0ab58bfb-6653-4b55-afb6-52911e6539e4" providerId="ADAL" clId="{10E2FA6C-4512-4317-8980-CE3B2975EB42}" dt="2021-02-23T18:04:15.765" v="360" actId="26606"/>
          <ac:spMkLst>
            <pc:docMk/>
            <pc:sldMk cId="436689342" sldId="260"/>
            <ac:spMk id="123" creationId="{56981798-4550-46DA-9172-4846E2FB66EC}"/>
          </ac:spMkLst>
        </pc:spChg>
        <pc:spChg chg="add del">
          <ac:chgData name="Jordan Nicholas Glasgow (1918303)" userId="0ab58bfb-6653-4b55-afb6-52911e6539e4" providerId="ADAL" clId="{10E2FA6C-4512-4317-8980-CE3B2975EB42}" dt="2021-02-23T18:04:15.765" v="360" actId="26606"/>
          <ac:spMkLst>
            <pc:docMk/>
            <pc:sldMk cId="436689342" sldId="260"/>
            <ac:spMk id="125" creationId="{D82EB7D3-3AD8-4ED1-9E1A-2906E14635E3}"/>
          </ac:spMkLst>
        </pc:spChg>
        <pc:spChg chg="add del">
          <ac:chgData name="Jordan Nicholas Glasgow (1918303)" userId="0ab58bfb-6653-4b55-afb6-52911e6539e4" providerId="ADAL" clId="{10E2FA6C-4512-4317-8980-CE3B2975EB42}" dt="2021-02-23T18:04:15.765" v="360" actId="26606"/>
          <ac:spMkLst>
            <pc:docMk/>
            <pc:sldMk cId="436689342" sldId="260"/>
            <ac:spMk id="126" creationId="{59647F54-801D-44AB-8284-EDDFF7763139}"/>
          </ac:spMkLst>
        </pc:spChg>
        <pc:spChg chg="add del">
          <ac:chgData name="Jordan Nicholas Glasgow (1918303)" userId="0ab58bfb-6653-4b55-afb6-52911e6539e4" providerId="ADAL" clId="{10E2FA6C-4512-4317-8980-CE3B2975EB42}" dt="2021-02-23T18:04:15.765" v="360" actId="26606"/>
          <ac:spMkLst>
            <pc:docMk/>
            <pc:sldMk cId="436689342" sldId="260"/>
            <ac:spMk id="127" creationId="{2D529E20-662F-4915-ACD7-970C026FDB7F}"/>
          </ac:spMkLst>
        </pc:spChg>
        <pc:spChg chg="add del">
          <ac:chgData name="Jordan Nicholas Glasgow (1918303)" userId="0ab58bfb-6653-4b55-afb6-52911e6539e4" providerId="ADAL" clId="{10E2FA6C-4512-4317-8980-CE3B2975EB42}" dt="2021-02-23T18:04:26.972" v="362" actId="26606"/>
          <ac:spMkLst>
            <pc:docMk/>
            <pc:sldMk cId="436689342" sldId="260"/>
            <ac:spMk id="129" creationId="{B9797D36-DE1E-47CD-881A-6C1F5828261B}"/>
          </ac:spMkLst>
        </pc:spChg>
        <pc:spChg chg="add del">
          <ac:chgData name="Jordan Nicholas Glasgow (1918303)" userId="0ab58bfb-6653-4b55-afb6-52911e6539e4" providerId="ADAL" clId="{10E2FA6C-4512-4317-8980-CE3B2975EB42}" dt="2021-02-23T18:04:26.972" v="362" actId="26606"/>
          <ac:spMkLst>
            <pc:docMk/>
            <pc:sldMk cId="436689342" sldId="260"/>
            <ac:spMk id="131" creationId="{4A2FAF1F-F462-46AF-A9E6-CC93C4E2C359}"/>
          </ac:spMkLst>
        </pc:spChg>
        <pc:spChg chg="add del">
          <ac:chgData name="Jordan Nicholas Glasgow (1918303)" userId="0ab58bfb-6653-4b55-afb6-52911e6539e4" providerId="ADAL" clId="{10E2FA6C-4512-4317-8980-CE3B2975EB42}" dt="2021-02-23T18:04:26.972" v="362" actId="26606"/>
          <ac:spMkLst>
            <pc:docMk/>
            <pc:sldMk cId="436689342" sldId="260"/>
            <ac:spMk id="132" creationId="{59647F54-801D-44AB-8284-EDDFF7763139}"/>
          </ac:spMkLst>
        </pc:spChg>
        <pc:spChg chg="add del">
          <ac:chgData name="Jordan Nicholas Glasgow (1918303)" userId="0ab58bfb-6653-4b55-afb6-52911e6539e4" providerId="ADAL" clId="{10E2FA6C-4512-4317-8980-CE3B2975EB42}" dt="2021-02-23T18:04:26.972" v="362" actId="26606"/>
          <ac:spMkLst>
            <pc:docMk/>
            <pc:sldMk cId="436689342" sldId="260"/>
            <ac:spMk id="133" creationId="{7146BED8-BAE9-42C5-A3DD-7B946445DB8C}"/>
          </ac:spMkLst>
        </pc:spChg>
        <pc:spChg chg="add del">
          <ac:chgData name="Jordan Nicholas Glasgow (1918303)" userId="0ab58bfb-6653-4b55-afb6-52911e6539e4" providerId="ADAL" clId="{10E2FA6C-4512-4317-8980-CE3B2975EB42}" dt="2021-02-23T18:04:26.972" v="362" actId="26606"/>
          <ac:spMkLst>
            <pc:docMk/>
            <pc:sldMk cId="436689342" sldId="260"/>
            <ac:spMk id="134" creationId="{89EA2611-DCBA-4E97-A2B2-9A466E76BDA4}"/>
          </ac:spMkLst>
        </pc:spChg>
        <pc:spChg chg="add del">
          <ac:chgData name="Jordan Nicholas Glasgow (1918303)" userId="0ab58bfb-6653-4b55-afb6-52911e6539e4" providerId="ADAL" clId="{10E2FA6C-4512-4317-8980-CE3B2975EB42}" dt="2021-02-23T18:04:26.972" v="362" actId="26606"/>
          <ac:spMkLst>
            <pc:docMk/>
            <pc:sldMk cId="436689342" sldId="260"/>
            <ac:spMk id="135" creationId="{15765FE8-B62F-41E4-A73C-74C91A8FD945}"/>
          </ac:spMkLst>
        </pc:spChg>
        <pc:spChg chg="add del">
          <ac:chgData name="Jordan Nicholas Glasgow (1918303)" userId="0ab58bfb-6653-4b55-afb6-52911e6539e4" providerId="ADAL" clId="{10E2FA6C-4512-4317-8980-CE3B2975EB42}" dt="2021-02-23T18:04:26.972" v="362" actId="26606"/>
          <ac:spMkLst>
            <pc:docMk/>
            <pc:sldMk cId="436689342" sldId="260"/>
            <ac:spMk id="136" creationId="{FD2669AB-35DB-41EC-BE9C-DA80B60A3280}"/>
          </ac:spMkLst>
        </pc:spChg>
        <pc:spChg chg="add del">
          <ac:chgData name="Jordan Nicholas Glasgow (1918303)" userId="0ab58bfb-6653-4b55-afb6-52911e6539e4" providerId="ADAL" clId="{10E2FA6C-4512-4317-8980-CE3B2975EB42}" dt="2021-02-23T18:04:26.972" v="362" actId="26606"/>
          <ac:spMkLst>
            <pc:docMk/>
            <pc:sldMk cId="436689342" sldId="260"/>
            <ac:spMk id="137" creationId="{BBC615D1-6E12-40EF-915B-316CFDB550D5}"/>
          </ac:spMkLst>
        </pc:spChg>
        <pc:spChg chg="add del">
          <ac:chgData name="Jordan Nicholas Glasgow (1918303)" userId="0ab58bfb-6653-4b55-afb6-52911e6539e4" providerId="ADAL" clId="{10E2FA6C-4512-4317-8980-CE3B2975EB42}" dt="2021-02-23T18:04:27.973" v="364" actId="26606"/>
          <ac:spMkLst>
            <pc:docMk/>
            <pc:sldMk cId="436689342" sldId="260"/>
            <ac:spMk id="140" creationId="{59647F54-801D-44AB-8284-EDDFF7763139}"/>
          </ac:spMkLst>
        </pc:spChg>
        <pc:spChg chg="add del">
          <ac:chgData name="Jordan Nicholas Glasgow (1918303)" userId="0ab58bfb-6653-4b55-afb6-52911e6539e4" providerId="ADAL" clId="{10E2FA6C-4512-4317-8980-CE3B2975EB42}" dt="2021-02-23T18:04:29.086" v="366" actId="26606"/>
          <ac:spMkLst>
            <pc:docMk/>
            <pc:sldMk cId="436689342" sldId="260"/>
            <ac:spMk id="143" creationId="{59647F54-801D-44AB-8284-EDDFF7763139}"/>
          </ac:spMkLst>
        </pc:spChg>
        <pc:spChg chg="add del">
          <ac:chgData name="Jordan Nicholas Glasgow (1918303)" userId="0ab58bfb-6653-4b55-afb6-52911e6539e4" providerId="ADAL" clId="{10E2FA6C-4512-4317-8980-CE3B2975EB42}" dt="2021-02-23T18:04:31.573" v="368" actId="26606"/>
          <ac:spMkLst>
            <pc:docMk/>
            <pc:sldMk cId="436689342" sldId="260"/>
            <ac:spMk id="146" creationId="{59647F54-801D-44AB-8284-EDDFF7763139}"/>
          </ac:spMkLst>
        </pc:spChg>
        <pc:spChg chg="add del">
          <ac:chgData name="Jordan Nicholas Glasgow (1918303)" userId="0ab58bfb-6653-4b55-afb6-52911e6539e4" providerId="ADAL" clId="{10E2FA6C-4512-4317-8980-CE3B2975EB42}" dt="2021-02-23T18:04:53.180" v="376" actId="26606"/>
          <ac:spMkLst>
            <pc:docMk/>
            <pc:sldMk cId="436689342" sldId="260"/>
            <ac:spMk id="149" creationId="{59647F54-801D-44AB-8284-EDDFF7763139}"/>
          </ac:spMkLst>
        </pc:spChg>
        <pc:grpChg chg="add del">
          <ac:chgData name="Jordan Nicholas Glasgow (1918303)" userId="0ab58bfb-6653-4b55-afb6-52911e6539e4" providerId="ADAL" clId="{10E2FA6C-4512-4317-8980-CE3B2975EB42}" dt="2021-02-23T18:05:09.801" v="388" actId="26606"/>
          <ac:grpSpMkLst>
            <pc:docMk/>
            <pc:sldMk cId="436689342" sldId="260"/>
            <ac:grpSpMk id="22" creationId="{DDA34B8A-FA8D-4E16-AD72-7B60B1C2582A}"/>
          </ac:grpSpMkLst>
        </pc:grpChg>
        <pc:grpChg chg="add del">
          <ac:chgData name="Jordan Nicholas Glasgow (1918303)" userId="0ab58bfb-6653-4b55-afb6-52911e6539e4" providerId="ADAL" clId="{10E2FA6C-4512-4317-8980-CE3B2975EB42}" dt="2021-02-23T18:05:00.791" v="385" actId="26606"/>
          <ac:grpSpMkLst>
            <pc:docMk/>
            <pc:sldMk cId="436689342" sldId="260"/>
            <ac:grpSpMk id="48" creationId="{FAEF28A3-012D-4640-B8B8-1EF6EAF7233B}"/>
          </ac:grpSpMkLst>
        </pc:grpChg>
        <pc:grpChg chg="add del">
          <ac:chgData name="Jordan Nicholas Glasgow (1918303)" userId="0ab58bfb-6653-4b55-afb6-52911e6539e4" providerId="ADAL" clId="{10E2FA6C-4512-4317-8980-CE3B2975EB42}" dt="2021-02-23T18:04:56.640" v="381" actId="26606"/>
          <ac:grpSpMkLst>
            <pc:docMk/>
            <pc:sldMk cId="436689342" sldId="260"/>
            <ac:grpSpMk id="64" creationId="{FAEF28A3-012D-4640-B8B8-1EF6EAF7233B}"/>
          </ac:grpSpMkLst>
        </pc:grpChg>
        <pc:grpChg chg="add del">
          <ac:chgData name="Jordan Nicholas Glasgow (1918303)" userId="0ab58bfb-6653-4b55-afb6-52911e6539e4" providerId="ADAL" clId="{10E2FA6C-4512-4317-8980-CE3B2975EB42}" dt="2021-02-23T18:04:53.346" v="377" actId="26606"/>
          <ac:grpSpMkLst>
            <pc:docMk/>
            <pc:sldMk cId="436689342" sldId="260"/>
            <ac:grpSpMk id="94" creationId="{FAEF28A3-012D-4640-B8B8-1EF6EAF7233B}"/>
          </ac:grpSpMkLst>
        </pc:grpChg>
        <pc:grpChg chg="add del">
          <ac:chgData name="Jordan Nicholas Glasgow (1918303)" userId="0ab58bfb-6653-4b55-afb6-52911e6539e4" providerId="ADAL" clId="{10E2FA6C-4512-4317-8980-CE3B2975EB42}" dt="2021-02-23T18:04:12.250" v="358" actId="26606"/>
          <ac:grpSpMkLst>
            <pc:docMk/>
            <pc:sldMk cId="436689342" sldId="260"/>
            <ac:grpSpMk id="110" creationId="{DDA34B8A-FA8D-4E16-AD72-7B60B1C2582A}"/>
          </ac:grpSpMkLst>
        </pc:grpChg>
        <pc:grpChg chg="add del">
          <ac:chgData name="Jordan Nicholas Glasgow (1918303)" userId="0ab58bfb-6653-4b55-afb6-52911e6539e4" providerId="ADAL" clId="{10E2FA6C-4512-4317-8980-CE3B2975EB42}" dt="2021-02-23T18:04:15.765" v="360" actId="26606"/>
          <ac:grpSpMkLst>
            <pc:docMk/>
            <pc:sldMk cId="436689342" sldId="260"/>
            <ac:grpSpMk id="124" creationId="{FAEF28A3-012D-4640-B8B8-1EF6EAF7233B}"/>
          </ac:grpSpMkLst>
        </pc:grpChg>
        <pc:grpChg chg="add del">
          <ac:chgData name="Jordan Nicholas Glasgow (1918303)" userId="0ab58bfb-6653-4b55-afb6-52911e6539e4" providerId="ADAL" clId="{10E2FA6C-4512-4317-8980-CE3B2975EB42}" dt="2021-02-23T18:04:26.972" v="362" actId="26606"/>
          <ac:grpSpMkLst>
            <pc:docMk/>
            <pc:sldMk cId="436689342" sldId="260"/>
            <ac:grpSpMk id="130" creationId="{FAEF28A3-012D-4640-B8B8-1EF6EAF7233B}"/>
          </ac:grpSpMkLst>
        </pc:grpChg>
        <pc:grpChg chg="add del">
          <ac:chgData name="Jordan Nicholas Glasgow (1918303)" userId="0ab58bfb-6653-4b55-afb6-52911e6539e4" providerId="ADAL" clId="{10E2FA6C-4512-4317-8980-CE3B2975EB42}" dt="2021-02-23T18:04:27.973" v="364" actId="26606"/>
          <ac:grpSpMkLst>
            <pc:docMk/>
            <pc:sldMk cId="436689342" sldId="260"/>
            <ac:grpSpMk id="139" creationId="{FAEF28A3-012D-4640-B8B8-1EF6EAF7233B}"/>
          </ac:grpSpMkLst>
        </pc:grpChg>
        <pc:grpChg chg="add del">
          <ac:chgData name="Jordan Nicholas Glasgow (1918303)" userId="0ab58bfb-6653-4b55-afb6-52911e6539e4" providerId="ADAL" clId="{10E2FA6C-4512-4317-8980-CE3B2975EB42}" dt="2021-02-23T18:04:29.086" v="366" actId="26606"/>
          <ac:grpSpMkLst>
            <pc:docMk/>
            <pc:sldMk cId="436689342" sldId="260"/>
            <ac:grpSpMk id="142" creationId="{FAEF28A3-012D-4640-B8B8-1EF6EAF7233B}"/>
          </ac:grpSpMkLst>
        </pc:grpChg>
        <pc:grpChg chg="add del">
          <ac:chgData name="Jordan Nicholas Glasgow (1918303)" userId="0ab58bfb-6653-4b55-afb6-52911e6539e4" providerId="ADAL" clId="{10E2FA6C-4512-4317-8980-CE3B2975EB42}" dt="2021-02-23T18:04:31.573" v="368" actId="26606"/>
          <ac:grpSpMkLst>
            <pc:docMk/>
            <pc:sldMk cId="436689342" sldId="260"/>
            <ac:grpSpMk id="145" creationId="{FAEF28A3-012D-4640-B8B8-1EF6EAF7233B}"/>
          </ac:grpSpMkLst>
        </pc:grpChg>
        <pc:grpChg chg="add del">
          <ac:chgData name="Jordan Nicholas Glasgow (1918303)" userId="0ab58bfb-6653-4b55-afb6-52911e6539e4" providerId="ADAL" clId="{10E2FA6C-4512-4317-8980-CE3B2975EB42}" dt="2021-02-23T18:04:53.180" v="376" actId="26606"/>
          <ac:grpSpMkLst>
            <pc:docMk/>
            <pc:sldMk cId="436689342" sldId="260"/>
            <ac:grpSpMk id="148" creationId="{FAEF28A3-012D-4640-B8B8-1EF6EAF7233B}"/>
          </ac:grpSpMkLst>
        </pc:grpChg>
        <pc:picChg chg="add mod ord">
          <ac:chgData name="Jordan Nicholas Glasgow (1918303)" userId="0ab58bfb-6653-4b55-afb6-52911e6539e4" providerId="ADAL" clId="{10E2FA6C-4512-4317-8980-CE3B2975EB42}" dt="2021-02-23T18:11:00.288" v="439" actId="1076"/>
          <ac:picMkLst>
            <pc:docMk/>
            <pc:sldMk cId="436689342" sldId="260"/>
            <ac:picMk id="17" creationId="{500E09C0-8BBD-4485-9A9A-1940E554FF68}"/>
          </ac:picMkLst>
        </pc:picChg>
      </pc:sldChg>
      <pc:sldChg chg="addSp delSp modSp add mod chgLayout">
        <pc:chgData name="Jordan Nicholas Glasgow (1918303)" userId="0ab58bfb-6653-4b55-afb6-52911e6539e4" providerId="ADAL" clId="{10E2FA6C-4512-4317-8980-CE3B2975EB42}" dt="2021-02-25T20:08:28.219" v="2320" actId="20577"/>
        <pc:sldMkLst>
          <pc:docMk/>
          <pc:sldMk cId="355246450" sldId="261"/>
        </pc:sldMkLst>
        <pc:spChg chg="add del mod ord">
          <ac:chgData name="Jordan Nicholas Glasgow (1918303)" userId="0ab58bfb-6653-4b55-afb6-52911e6539e4" providerId="ADAL" clId="{10E2FA6C-4512-4317-8980-CE3B2975EB42}" dt="2021-02-25T17:54:00.483" v="951" actId="478"/>
          <ac:spMkLst>
            <pc:docMk/>
            <pc:sldMk cId="355246450" sldId="261"/>
            <ac:spMk id="2" creationId="{57170CE7-FC77-4C60-8876-49D2E951BFF6}"/>
          </ac:spMkLst>
        </pc:spChg>
        <pc:spChg chg="add del mod ord">
          <ac:chgData name="Jordan Nicholas Glasgow (1918303)" userId="0ab58bfb-6653-4b55-afb6-52911e6539e4" providerId="ADAL" clId="{10E2FA6C-4512-4317-8980-CE3B2975EB42}" dt="2021-02-25T17:54:02.851" v="952" actId="478"/>
          <ac:spMkLst>
            <pc:docMk/>
            <pc:sldMk cId="355246450" sldId="261"/>
            <ac:spMk id="4" creationId="{413BB0C6-5676-42BD-9635-526C63FD7897}"/>
          </ac:spMkLst>
        </pc:spChg>
        <pc:spChg chg="add mod">
          <ac:chgData name="Jordan Nicholas Glasgow (1918303)" userId="0ab58bfb-6653-4b55-afb6-52911e6539e4" providerId="ADAL" clId="{10E2FA6C-4512-4317-8980-CE3B2975EB42}" dt="2021-02-25T19:49:54.098" v="2203" actId="1076"/>
          <ac:spMkLst>
            <pc:docMk/>
            <pc:sldMk cId="355246450" sldId="261"/>
            <ac:spMk id="4" creationId="{C2A3D400-0A95-4DD3-8F8C-228748EF850A}"/>
          </ac:spMkLst>
        </pc:spChg>
        <pc:spChg chg="add del mod">
          <ac:chgData name="Jordan Nicholas Glasgow (1918303)" userId="0ab58bfb-6653-4b55-afb6-52911e6539e4" providerId="ADAL" clId="{10E2FA6C-4512-4317-8980-CE3B2975EB42}" dt="2021-02-25T20:07:48.079" v="2288" actId="1076"/>
          <ac:spMkLst>
            <pc:docMk/>
            <pc:sldMk cId="355246450" sldId="261"/>
            <ac:spMk id="6" creationId="{E46BC81B-7EE9-4BBD-91F7-228488C6BBAC}"/>
          </ac:spMkLst>
        </pc:spChg>
        <pc:spChg chg="add mod">
          <ac:chgData name="Jordan Nicholas Glasgow (1918303)" userId="0ab58bfb-6653-4b55-afb6-52911e6539e4" providerId="ADAL" clId="{10E2FA6C-4512-4317-8980-CE3B2975EB42}" dt="2021-02-25T20:07:38.539" v="2287" actId="1076"/>
          <ac:spMkLst>
            <pc:docMk/>
            <pc:sldMk cId="355246450" sldId="261"/>
            <ac:spMk id="7" creationId="{D0487789-FAC4-4412-A121-A3BF92D0470C}"/>
          </ac:spMkLst>
        </pc:spChg>
        <pc:spChg chg="add mod">
          <ac:chgData name="Jordan Nicholas Glasgow (1918303)" userId="0ab58bfb-6653-4b55-afb6-52911e6539e4" providerId="ADAL" clId="{10E2FA6C-4512-4317-8980-CE3B2975EB42}" dt="2021-02-25T20:07:58.924" v="2289" actId="1076"/>
          <ac:spMkLst>
            <pc:docMk/>
            <pc:sldMk cId="355246450" sldId="261"/>
            <ac:spMk id="8" creationId="{80E9E7AE-9D02-4D6B-A520-46826A7A684B}"/>
          </ac:spMkLst>
        </pc:spChg>
        <pc:spChg chg="add del mod">
          <ac:chgData name="Jordan Nicholas Glasgow (1918303)" userId="0ab58bfb-6653-4b55-afb6-52911e6539e4" providerId="ADAL" clId="{10E2FA6C-4512-4317-8980-CE3B2975EB42}" dt="2021-02-25T19:55:19.369" v="2268"/>
          <ac:spMkLst>
            <pc:docMk/>
            <pc:sldMk cId="355246450" sldId="261"/>
            <ac:spMk id="9" creationId="{382EA99C-9B1E-461C-8DD7-EF84CAA79582}"/>
          </ac:spMkLst>
        </pc:spChg>
        <pc:spChg chg="add mod">
          <ac:chgData name="Jordan Nicholas Glasgow (1918303)" userId="0ab58bfb-6653-4b55-afb6-52911e6539e4" providerId="ADAL" clId="{10E2FA6C-4512-4317-8980-CE3B2975EB42}" dt="2021-02-25T20:08:05.294" v="2290" actId="1076"/>
          <ac:spMkLst>
            <pc:docMk/>
            <pc:sldMk cId="355246450" sldId="261"/>
            <ac:spMk id="9" creationId="{90D82FD6-EC22-4AA2-868B-C2CE0B430787}"/>
          </ac:spMkLst>
        </pc:spChg>
        <pc:spChg chg="add del mod">
          <ac:chgData name="Jordan Nicholas Glasgow (1918303)" userId="0ab58bfb-6653-4b55-afb6-52911e6539e4" providerId="ADAL" clId="{10E2FA6C-4512-4317-8980-CE3B2975EB42}" dt="2021-02-25T19:55:30.496" v="2272" actId="47"/>
          <ac:spMkLst>
            <pc:docMk/>
            <pc:sldMk cId="355246450" sldId="261"/>
            <ac:spMk id="10" creationId="{1419AB76-4CB4-4092-9E1A-3DC19D0BC25F}"/>
          </ac:spMkLst>
        </pc:spChg>
        <pc:spChg chg="add mod">
          <ac:chgData name="Jordan Nicholas Glasgow (1918303)" userId="0ab58bfb-6653-4b55-afb6-52911e6539e4" providerId="ADAL" clId="{10E2FA6C-4512-4317-8980-CE3B2975EB42}" dt="2021-02-25T20:08:28.219" v="2320" actId="20577"/>
          <ac:spMkLst>
            <pc:docMk/>
            <pc:sldMk cId="355246450" sldId="261"/>
            <ac:spMk id="10" creationId="{546D65E1-1725-4EED-BDF2-61EA0AC203A4}"/>
          </ac:spMkLst>
        </pc:spChg>
      </pc:sldChg>
      <pc:sldChg chg="delSp add del mod">
        <pc:chgData name="Jordan Nicholas Glasgow (1918303)" userId="0ab58bfb-6653-4b55-afb6-52911e6539e4" providerId="ADAL" clId="{10E2FA6C-4512-4317-8980-CE3B2975EB42}" dt="2021-02-25T19:52:37.977" v="2261" actId="47"/>
        <pc:sldMkLst>
          <pc:docMk/>
          <pc:sldMk cId="2317264422" sldId="262"/>
        </pc:sldMkLst>
        <pc:spChg chg="del">
          <ac:chgData name="Jordan Nicholas Glasgow (1918303)" userId="0ab58bfb-6653-4b55-afb6-52911e6539e4" providerId="ADAL" clId="{10E2FA6C-4512-4317-8980-CE3B2975EB42}" dt="2021-02-25T17:53:43.773" v="949" actId="478"/>
          <ac:spMkLst>
            <pc:docMk/>
            <pc:sldMk cId="2317264422" sldId="262"/>
            <ac:spMk id="2" creationId="{57170CE7-FC77-4C60-8876-49D2E951BFF6}"/>
          </ac:spMkLst>
        </pc:spChg>
        <pc:spChg chg="del">
          <ac:chgData name="Jordan Nicholas Glasgow (1918303)" userId="0ab58bfb-6653-4b55-afb6-52911e6539e4" providerId="ADAL" clId="{10E2FA6C-4512-4317-8980-CE3B2975EB42}" dt="2021-02-25T17:53:52.234" v="950" actId="478"/>
          <ac:spMkLst>
            <pc:docMk/>
            <pc:sldMk cId="2317264422" sldId="262"/>
            <ac:spMk id="4" creationId="{413BB0C6-5676-42BD-9635-526C63FD7897}"/>
          </ac:spMkLst>
        </pc:spChg>
      </pc:sldChg>
    </pc:docChg>
  </pc:docChgLst>
  <pc:docChgLst>
    <pc:chgData name="Jordan Nicholas Glasgow" userId="0ab58bfb-6653-4b55-afb6-52911e6539e4" providerId="ADAL" clId="{4C19B677-C41C-0B40-BB74-0E1C6BE9E482}"/>
    <pc:docChg chg="undo custSel modSld">
      <pc:chgData name="Jordan Nicholas Glasgow" userId="0ab58bfb-6653-4b55-afb6-52911e6539e4" providerId="ADAL" clId="{4C19B677-C41C-0B40-BB74-0E1C6BE9E482}" dt="2021-02-25T11:44:55.479" v="457" actId="478"/>
      <pc:docMkLst>
        <pc:docMk/>
      </pc:docMkLst>
      <pc:sldChg chg="addSp delSp modSp">
        <pc:chgData name="Jordan Nicholas Glasgow" userId="0ab58bfb-6653-4b55-afb6-52911e6539e4" providerId="ADAL" clId="{4C19B677-C41C-0B40-BB74-0E1C6BE9E482}" dt="2021-02-25T11:44:55.479" v="457" actId="478"/>
        <pc:sldMkLst>
          <pc:docMk/>
          <pc:sldMk cId="4225357466" sldId="256"/>
        </pc:sldMkLst>
        <pc:spChg chg="add mod">
          <ac:chgData name="Jordan Nicholas Glasgow" userId="0ab58bfb-6653-4b55-afb6-52911e6539e4" providerId="ADAL" clId="{4C19B677-C41C-0B40-BB74-0E1C6BE9E482}" dt="2021-02-25T00:57:49.192" v="238" actId="1076"/>
          <ac:spMkLst>
            <pc:docMk/>
            <pc:sldMk cId="4225357466" sldId="256"/>
            <ac:spMk id="2" creationId="{46C80811-E7F3-6D48-B441-159D8713934A}"/>
          </ac:spMkLst>
        </pc:spChg>
        <pc:spChg chg="mod">
          <ac:chgData name="Jordan Nicholas Glasgow" userId="0ab58bfb-6653-4b55-afb6-52911e6539e4" providerId="ADAL" clId="{4C19B677-C41C-0B40-BB74-0E1C6BE9E482}" dt="2021-02-25T11:44:13.570" v="455" actId="20577"/>
          <ac:spMkLst>
            <pc:docMk/>
            <pc:sldMk cId="4225357466" sldId="256"/>
            <ac:spMk id="3" creationId="{99BF7B0B-254A-4024-B7FB-374B85F2FCB7}"/>
          </ac:spMkLst>
        </pc:spChg>
        <pc:spChg chg="add del mod">
          <ac:chgData name="Jordan Nicholas Glasgow" userId="0ab58bfb-6653-4b55-afb6-52911e6539e4" providerId="ADAL" clId="{4C19B677-C41C-0B40-BB74-0E1C6BE9E482}" dt="2021-02-25T00:53:26.729" v="196" actId="478"/>
          <ac:spMkLst>
            <pc:docMk/>
            <pc:sldMk cId="4225357466" sldId="256"/>
            <ac:spMk id="4" creationId="{1E0BFBF1-F3C1-D347-9EE5-C4BC02926248}"/>
          </ac:spMkLst>
        </pc:spChg>
        <pc:spChg chg="add del mod">
          <ac:chgData name="Jordan Nicholas Glasgow" userId="0ab58bfb-6653-4b55-afb6-52911e6539e4" providerId="ADAL" clId="{4C19B677-C41C-0B40-BB74-0E1C6BE9E482}" dt="2021-02-25T00:53:24.607" v="195" actId="478"/>
          <ac:spMkLst>
            <pc:docMk/>
            <pc:sldMk cId="4225357466" sldId="256"/>
            <ac:spMk id="5" creationId="{135735A9-F4AB-8040-A621-E934A0E3E636}"/>
          </ac:spMkLst>
        </pc:spChg>
        <pc:spChg chg="add del mod">
          <ac:chgData name="Jordan Nicholas Glasgow" userId="0ab58bfb-6653-4b55-afb6-52911e6539e4" providerId="ADAL" clId="{4C19B677-C41C-0B40-BB74-0E1C6BE9E482}" dt="2021-02-25T00:53:22.312" v="194" actId="478"/>
          <ac:spMkLst>
            <pc:docMk/>
            <pc:sldMk cId="4225357466" sldId="256"/>
            <ac:spMk id="6" creationId="{CC9D2EA3-2FC8-3145-9056-7D92D723138E}"/>
          </ac:spMkLst>
        </pc:spChg>
        <pc:spChg chg="add del mod">
          <ac:chgData name="Jordan Nicholas Glasgow" userId="0ab58bfb-6653-4b55-afb6-52911e6539e4" providerId="ADAL" clId="{4C19B677-C41C-0B40-BB74-0E1C6BE9E482}" dt="2021-02-25T11:44:55.479" v="457" actId="478"/>
          <ac:spMkLst>
            <pc:docMk/>
            <pc:sldMk cId="4225357466" sldId="256"/>
            <ac:spMk id="12" creationId="{52FFD081-6813-F441-BEF0-EDE661638935}"/>
          </ac:spMkLst>
        </pc:spChg>
        <pc:spChg chg="mod">
          <ac:chgData name="Jordan Nicholas Glasgow" userId="0ab58bfb-6653-4b55-afb6-52911e6539e4" providerId="ADAL" clId="{4C19B677-C41C-0B40-BB74-0E1C6BE9E482}" dt="2021-02-25T01:08:07.673" v="367" actId="1076"/>
          <ac:spMkLst>
            <pc:docMk/>
            <pc:sldMk cId="4225357466" sldId="256"/>
            <ac:spMk id="38" creationId="{1C36F4A1-74D5-4337-9D38-70C9BCBD2AD2}"/>
          </ac:spMkLst>
        </pc:spChg>
        <pc:spChg chg="mod">
          <ac:chgData name="Jordan Nicholas Glasgow" userId="0ab58bfb-6653-4b55-afb6-52911e6539e4" providerId="ADAL" clId="{4C19B677-C41C-0B40-BB74-0E1C6BE9E482}" dt="2021-02-25T01:07:05.805" v="353" actId="1076"/>
          <ac:spMkLst>
            <pc:docMk/>
            <pc:sldMk cId="4225357466" sldId="256"/>
            <ac:spMk id="41" creationId="{FDDD6CD4-31A1-4DDB-A15A-6F30D0E664C9}"/>
          </ac:spMkLst>
        </pc:spChg>
        <pc:spChg chg="mod">
          <ac:chgData name="Jordan Nicholas Glasgow" userId="0ab58bfb-6653-4b55-afb6-52911e6539e4" providerId="ADAL" clId="{4C19B677-C41C-0B40-BB74-0E1C6BE9E482}" dt="2021-02-25T01:07:48.743" v="364" actId="1076"/>
          <ac:spMkLst>
            <pc:docMk/>
            <pc:sldMk cId="4225357466" sldId="256"/>
            <ac:spMk id="42" creationId="{4C7CD81F-9714-4F1E-946F-AE5BA7DFD69E}"/>
          </ac:spMkLst>
        </pc:spChg>
        <pc:spChg chg="mod">
          <ac:chgData name="Jordan Nicholas Glasgow" userId="0ab58bfb-6653-4b55-afb6-52911e6539e4" providerId="ADAL" clId="{4C19B677-C41C-0B40-BB74-0E1C6BE9E482}" dt="2021-02-25T00:57:37.085" v="237" actId="1076"/>
          <ac:spMkLst>
            <pc:docMk/>
            <pc:sldMk cId="4225357466" sldId="256"/>
            <ac:spMk id="43" creationId="{0ECF2F29-D5A3-4D4F-8B16-B82DFD75BD0A}"/>
          </ac:spMkLst>
        </pc:spChg>
        <pc:picChg chg="add del mod">
          <ac:chgData name="Jordan Nicholas Glasgow" userId="0ab58bfb-6653-4b55-afb6-52911e6539e4" providerId="ADAL" clId="{4C19B677-C41C-0B40-BB74-0E1C6BE9E482}" dt="2021-02-24T02:06:08.382" v="114" actId="478"/>
          <ac:picMkLst>
            <pc:docMk/>
            <pc:sldMk cId="4225357466" sldId="256"/>
            <ac:picMk id="4" creationId="{D47529BC-9A4E-D94F-8D9D-5B376CA5D430}"/>
          </ac:picMkLst>
        </pc:picChg>
        <pc:picChg chg="add mod">
          <ac:chgData name="Jordan Nicholas Glasgow" userId="0ab58bfb-6653-4b55-afb6-52911e6539e4" providerId="ADAL" clId="{4C19B677-C41C-0B40-BB74-0E1C6BE9E482}" dt="2021-02-25T01:00:05.892" v="269" actId="1076"/>
          <ac:picMkLst>
            <pc:docMk/>
            <pc:sldMk cId="4225357466" sldId="256"/>
            <ac:picMk id="7" creationId="{8D56404A-0705-1644-9D88-FF91828625D0}"/>
          </ac:picMkLst>
        </pc:picChg>
        <pc:picChg chg="mod">
          <ac:chgData name="Jordan Nicholas Glasgow" userId="0ab58bfb-6653-4b55-afb6-52911e6539e4" providerId="ADAL" clId="{4C19B677-C41C-0B40-BB74-0E1C6BE9E482}" dt="2021-02-25T01:02:35.822" v="300" actId="1076"/>
          <ac:picMkLst>
            <pc:docMk/>
            <pc:sldMk cId="4225357466" sldId="256"/>
            <ac:picMk id="49" creationId="{874D4227-BCC3-4CDB-903D-8A99ECCCF255}"/>
          </ac:picMkLst>
        </pc:picChg>
      </pc:sldChg>
    </pc:docChg>
  </pc:docChgLst>
  <pc:docChgLst>
    <pc:chgData name="Jordan Nicholas Glasgow (1918303)" userId="0ab58bfb-6653-4b55-afb6-52911e6539e4" providerId="ADAL" clId="{4C19B677-C41C-0B40-BB74-0E1C6BE9E482}"/>
    <pc:docChg chg="modSld">
      <pc:chgData name="Jordan Nicholas Glasgow (1918303)" userId="0ab58bfb-6653-4b55-afb6-52911e6539e4" providerId="ADAL" clId="{4C19B677-C41C-0B40-BB74-0E1C6BE9E482}" dt="2021-02-25T01:14:30.046" v="10" actId="1076"/>
      <pc:docMkLst>
        <pc:docMk/>
      </pc:docMkLst>
      <pc:sldChg chg="modSp">
        <pc:chgData name="Jordan Nicholas Glasgow (1918303)" userId="0ab58bfb-6653-4b55-afb6-52911e6539e4" providerId="ADAL" clId="{4C19B677-C41C-0B40-BB74-0E1C6BE9E482}" dt="2021-02-25T01:14:30.046" v="10" actId="1076"/>
        <pc:sldMkLst>
          <pc:docMk/>
          <pc:sldMk cId="4225357466" sldId="256"/>
        </pc:sldMkLst>
        <pc:spChg chg="mod">
          <ac:chgData name="Jordan Nicholas Glasgow (1918303)" userId="0ab58bfb-6653-4b55-afb6-52911e6539e4" providerId="ADAL" clId="{4C19B677-C41C-0B40-BB74-0E1C6BE9E482}" dt="2021-02-25T01:12:06.124" v="3" actId="1076"/>
          <ac:spMkLst>
            <pc:docMk/>
            <pc:sldMk cId="4225357466" sldId="256"/>
            <ac:spMk id="2" creationId="{46C80811-E7F3-6D48-B441-159D8713934A}"/>
          </ac:spMkLst>
        </pc:spChg>
        <pc:spChg chg="mod">
          <ac:chgData name="Jordan Nicholas Glasgow (1918303)" userId="0ab58bfb-6653-4b55-afb6-52911e6539e4" providerId="ADAL" clId="{4C19B677-C41C-0B40-BB74-0E1C6BE9E482}" dt="2021-02-25T01:14:30.046" v="10" actId="1076"/>
          <ac:spMkLst>
            <pc:docMk/>
            <pc:sldMk cId="4225357466" sldId="256"/>
            <ac:spMk id="41" creationId="{FDDD6CD4-31A1-4DDB-A15A-6F30D0E664C9}"/>
          </ac:spMkLst>
        </pc:spChg>
        <pc:spChg chg="mod">
          <ac:chgData name="Jordan Nicholas Glasgow (1918303)" userId="0ab58bfb-6653-4b55-afb6-52911e6539e4" providerId="ADAL" clId="{4C19B677-C41C-0B40-BB74-0E1C6BE9E482}" dt="2021-02-25T01:12:24.075" v="7" actId="14100"/>
          <ac:spMkLst>
            <pc:docMk/>
            <pc:sldMk cId="4225357466" sldId="256"/>
            <ac:spMk id="43" creationId="{0ECF2F29-D5A3-4D4F-8B16-B82DFD75BD0A}"/>
          </ac:spMkLst>
        </pc:spChg>
        <pc:picChg chg="mod">
          <ac:chgData name="Jordan Nicholas Glasgow (1918303)" userId="0ab58bfb-6653-4b55-afb6-52911e6539e4" providerId="ADAL" clId="{4C19B677-C41C-0B40-BB74-0E1C6BE9E482}" dt="2021-02-25T01:12:15.040" v="5" actId="1076"/>
          <ac:picMkLst>
            <pc:docMk/>
            <pc:sldMk cId="4225357466" sldId="256"/>
            <ac:picMk id="7" creationId="{8D56404A-0705-1644-9D88-FF91828625D0}"/>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1359873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397720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87307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D66983D-3AC4-4FBA-9F17-AE25D62F40C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009232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D66983D-3AC4-4FBA-9F17-AE25D62F40C7}" type="datetimeFigureOut">
              <a:rPr lang="en-GB" smtClean="0"/>
              <a:t>25/02/2021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1232203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2D66983D-3AC4-4FBA-9F17-AE25D62F40C7}" type="datetimeFigureOut">
              <a:rPr lang="en-GB" smtClean="0"/>
              <a:t>25/02/2021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601458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66983D-3AC4-4FBA-9F17-AE25D62F40C7}" type="datetimeFigureOut">
              <a:rPr lang="en-GB" smtClean="0"/>
              <a:t>25/02/2021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1244893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66983D-3AC4-4FBA-9F17-AE25D62F40C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3030363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66983D-3AC4-4FBA-9F17-AE25D62F40C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616010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66983D-3AC4-4FBA-9F17-AE25D62F40C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952454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3228257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1893441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746404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D66983D-3AC4-4FBA-9F17-AE25D62F40C7}" type="datetimeFigureOut">
              <a:rPr lang="en-GB" smtClean="0"/>
              <a:t>25/02/2021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7025052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D66983D-3AC4-4FBA-9F17-AE25D62F40C7}" type="datetimeFigureOut">
              <a:rPr lang="en-GB" smtClean="0"/>
              <a:t>25/02/2021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3517207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29070336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2D66983D-3AC4-4FBA-9F17-AE25D62F40C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517C69-47B5-4AD6-A7CC-C01D81A0A256}" type="slidenum">
              <a:rPr lang="en-GB" smtClean="0"/>
              <a:t>‹#›</a:t>
            </a:fld>
            <a:endParaRPr lang="en-GB"/>
          </a:p>
        </p:txBody>
      </p:sp>
    </p:spTree>
    <p:extLst>
      <p:ext uri="{BB962C8B-B14F-4D97-AF65-F5344CB8AC3E}">
        <p14:creationId xmlns:p14="http://schemas.microsoft.com/office/powerpoint/2010/main" val="1606059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D66983D-3AC4-4FBA-9F17-AE25D62F40C7}" type="datetimeFigureOut">
              <a:rPr lang="en-GB" smtClean="0"/>
              <a:t>25/02/2021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D517C69-47B5-4AD6-A7CC-C01D81A0A256}" type="slidenum">
              <a:rPr lang="en-GB" smtClean="0"/>
              <a:t>‹#›</a:t>
            </a:fld>
            <a:endParaRPr lang="en-GB"/>
          </a:p>
        </p:txBody>
      </p:sp>
    </p:spTree>
    <p:extLst>
      <p:ext uri="{BB962C8B-B14F-4D97-AF65-F5344CB8AC3E}">
        <p14:creationId xmlns:p14="http://schemas.microsoft.com/office/powerpoint/2010/main" val="1490586280"/>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 id="2147484072" r:id="rId12"/>
    <p:sldLayoutId id="2147484073" r:id="rId13"/>
    <p:sldLayoutId id="2147484074" r:id="rId14"/>
    <p:sldLayoutId id="2147484075" r:id="rId15"/>
    <p:sldLayoutId id="2147484076" r:id="rId16"/>
    <p:sldLayoutId id="21474840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dhs.wisconsin.gov/newbornscreening/committee-structure.ht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DDA34B8A-FA8D-4E16-AD72-7B60B1C258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3" name="Rectangle 22">
              <a:extLst>
                <a:ext uri="{FF2B5EF4-FFF2-40B4-BE49-F238E27FC236}">
                  <a16:creationId xmlns:a16="http://schemas.microsoft.com/office/drawing/2014/main" id="{6885D229-60DD-4D71-8181-10E781C149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23">
              <a:extLst>
                <a:ext uri="{FF2B5EF4-FFF2-40B4-BE49-F238E27FC236}">
                  <a16:creationId xmlns:a16="http://schemas.microsoft.com/office/drawing/2014/main" id="{0B0DAA45-BE66-4F0C-93A6-519D94107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a:extLst>
                <a:ext uri="{FF2B5EF4-FFF2-40B4-BE49-F238E27FC236}">
                  <a16:creationId xmlns:a16="http://schemas.microsoft.com/office/drawing/2014/main" id="{EF449A3D-A43B-4688-BD89-35734D0072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6" name="Oval 25">
              <a:extLst>
                <a:ext uri="{FF2B5EF4-FFF2-40B4-BE49-F238E27FC236}">
                  <a16:creationId xmlns:a16="http://schemas.microsoft.com/office/drawing/2014/main" id="{74E9975C-AF3D-48EF-B3F0-112A01A382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7" name="Oval 26">
              <a:extLst>
                <a:ext uri="{FF2B5EF4-FFF2-40B4-BE49-F238E27FC236}">
                  <a16:creationId xmlns:a16="http://schemas.microsoft.com/office/drawing/2014/main" id="{CF00A076-2FEA-40D1-8F85-842481797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8" name="Oval 27">
              <a:extLst>
                <a:ext uri="{FF2B5EF4-FFF2-40B4-BE49-F238E27FC236}">
                  <a16:creationId xmlns:a16="http://schemas.microsoft.com/office/drawing/2014/main" id="{A2E68741-6133-4CAA-BF3C-F0E6CF40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Freeform 5">
              <a:extLst>
                <a:ext uri="{FF2B5EF4-FFF2-40B4-BE49-F238E27FC236}">
                  <a16:creationId xmlns:a16="http://schemas.microsoft.com/office/drawing/2014/main" id="{76C01C64-4A8B-42FC-93C5-2D6A3EBAB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0" name="Freeform 5">
              <a:extLst>
                <a:ext uri="{FF2B5EF4-FFF2-40B4-BE49-F238E27FC236}">
                  <a16:creationId xmlns:a16="http://schemas.microsoft.com/office/drawing/2014/main" id="{D969AEA9-C1EE-45E1-9964-D9705492E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1" name="Freeform 5">
              <a:extLst>
                <a:ext uri="{FF2B5EF4-FFF2-40B4-BE49-F238E27FC236}">
                  <a16:creationId xmlns:a16="http://schemas.microsoft.com/office/drawing/2014/main" id="{4845E67D-4E5B-44B3-AB74-5E95C839E7A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3" name="Rectangle 32">
            <a:extLst>
              <a:ext uri="{FF2B5EF4-FFF2-40B4-BE49-F238E27FC236}">
                <a16:creationId xmlns:a16="http://schemas.microsoft.com/office/drawing/2014/main" id="{079CE317-680B-449C-A423-71C1FE069B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5" name="Rectangle 34">
            <a:extLst>
              <a:ext uri="{FF2B5EF4-FFF2-40B4-BE49-F238E27FC236}">
                <a16:creationId xmlns:a16="http://schemas.microsoft.com/office/drawing/2014/main" id="{F70C2B8F-6B1B-46D5-86E6-40F36C69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37" name="Freeform 5">
            <a:extLst>
              <a:ext uri="{FF2B5EF4-FFF2-40B4-BE49-F238E27FC236}">
                <a16:creationId xmlns:a16="http://schemas.microsoft.com/office/drawing/2014/main" id="{DB521824-592C-476A-AB0A-CA0C6D1F3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39" name="Freeform: Shape 38">
            <a:extLst>
              <a:ext uri="{FF2B5EF4-FFF2-40B4-BE49-F238E27FC236}">
                <a16:creationId xmlns:a16="http://schemas.microsoft.com/office/drawing/2014/main" id="{A2749EFA-8EE4-4EB8-9424-8E593B932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1" name="Freeform 5">
            <a:extLst>
              <a:ext uri="{FF2B5EF4-FFF2-40B4-BE49-F238E27FC236}">
                <a16:creationId xmlns:a16="http://schemas.microsoft.com/office/drawing/2014/main" id="{B5C860C9-D4F9-4350-80DA-0D1CD36C7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2" name="Title 11">
            <a:extLst>
              <a:ext uri="{FF2B5EF4-FFF2-40B4-BE49-F238E27FC236}">
                <a16:creationId xmlns:a16="http://schemas.microsoft.com/office/drawing/2014/main" id="{E4668CF6-A213-4213-99EF-718BC92A491F}"/>
              </a:ext>
            </a:extLst>
          </p:cNvPr>
          <p:cNvSpPr>
            <a:spLocks noGrp="1"/>
          </p:cNvSpPr>
          <p:nvPr>
            <p:ph type="title"/>
          </p:nvPr>
        </p:nvSpPr>
        <p:spPr>
          <a:xfrm>
            <a:off x="639098" y="629265"/>
            <a:ext cx="5132438" cy="1622322"/>
          </a:xfrm>
        </p:spPr>
        <p:txBody>
          <a:bodyPr vert="horz" lIns="91440" tIns="45720" rIns="91440" bIns="45720" rtlCol="0" anchor="ctr">
            <a:normAutofit/>
          </a:bodyPr>
          <a:lstStyle/>
          <a:p>
            <a:pPr algn="ctr">
              <a:lnSpc>
                <a:spcPct val="90000"/>
              </a:lnSpc>
            </a:pPr>
            <a:r>
              <a:rPr lang="en-US" sz="2500" b="1" i="0" u="sng" kern="1200" dirty="0">
                <a:solidFill>
                  <a:srgbClr val="EBEBEB"/>
                </a:solidFill>
                <a:latin typeface="Arial Rounded MT Bold" panose="020F0704030504030204" pitchFamily="34" charset="0"/>
              </a:rPr>
              <a:t>A Childs Experience </a:t>
            </a:r>
            <a:r>
              <a:rPr lang="en-US" sz="2500" b="1" u="sng" dirty="0">
                <a:solidFill>
                  <a:srgbClr val="EBEBEB"/>
                </a:solidFill>
                <a:latin typeface="Arial Rounded MT Bold" panose="020F0704030504030204" pitchFamily="34" charset="0"/>
              </a:rPr>
              <a:t>B</a:t>
            </a:r>
            <a:r>
              <a:rPr lang="en-US" sz="2500" b="1" i="0" u="sng" kern="1200" dirty="0">
                <a:solidFill>
                  <a:srgbClr val="EBEBEB"/>
                </a:solidFill>
                <a:latin typeface="Arial Rounded MT Bold" panose="020F0704030504030204" pitchFamily="34" charset="0"/>
              </a:rPr>
              <a:t>etween </a:t>
            </a:r>
            <a:r>
              <a:rPr lang="en-US" sz="2500" b="1" u="sng" dirty="0">
                <a:solidFill>
                  <a:srgbClr val="EBEBEB"/>
                </a:solidFill>
                <a:latin typeface="Arial Rounded MT Bold" panose="020F0704030504030204" pitchFamily="34" charset="0"/>
              </a:rPr>
              <a:t>T</a:t>
            </a:r>
            <a:r>
              <a:rPr lang="en-US" sz="2500" b="1" i="0" u="sng" kern="1200" dirty="0">
                <a:solidFill>
                  <a:srgbClr val="EBEBEB"/>
                </a:solidFill>
                <a:latin typeface="Arial Rounded MT Bold" panose="020F0704030504030204" pitchFamily="34" charset="0"/>
              </a:rPr>
              <a:t>he </a:t>
            </a:r>
            <a:r>
              <a:rPr lang="en-US" sz="2500" b="1" u="sng" dirty="0">
                <a:solidFill>
                  <a:srgbClr val="EBEBEB"/>
                </a:solidFill>
                <a:latin typeface="Arial Rounded MT Bold" panose="020F0704030504030204" pitchFamily="34" charset="0"/>
              </a:rPr>
              <a:t>A</a:t>
            </a:r>
            <a:r>
              <a:rPr lang="en-US" sz="2500" b="1" i="0" u="sng" kern="1200" dirty="0">
                <a:solidFill>
                  <a:srgbClr val="EBEBEB"/>
                </a:solidFill>
                <a:latin typeface="Arial Rounded MT Bold" panose="020F0704030504030204" pitchFamily="34" charset="0"/>
              </a:rPr>
              <a:t>ges </a:t>
            </a:r>
            <a:br>
              <a:rPr lang="en-US" sz="2500" b="1" i="0" u="sng" kern="1200" dirty="0">
                <a:solidFill>
                  <a:srgbClr val="EBEBEB"/>
                </a:solidFill>
                <a:latin typeface="Arial Rounded MT Bold" panose="020F0704030504030204" pitchFamily="34" charset="0"/>
              </a:rPr>
            </a:br>
            <a:r>
              <a:rPr lang="en-US" sz="2500" b="1" i="0" u="sng" kern="1200" dirty="0">
                <a:solidFill>
                  <a:srgbClr val="EBEBEB"/>
                </a:solidFill>
                <a:latin typeface="Arial Rounded MT Bold" panose="020F0704030504030204" pitchFamily="34" charset="0"/>
              </a:rPr>
              <a:t>       0 -5 Will </a:t>
            </a:r>
            <a:r>
              <a:rPr lang="en-US" sz="2500" b="1" u="sng" dirty="0">
                <a:solidFill>
                  <a:srgbClr val="EBEBEB"/>
                </a:solidFill>
                <a:latin typeface="Arial Rounded MT Bold" panose="020F0704030504030204" pitchFamily="34" charset="0"/>
              </a:rPr>
              <a:t>Affect</a:t>
            </a:r>
            <a:r>
              <a:rPr lang="en-US" sz="2500" b="1" i="0" u="sng" kern="1200" dirty="0">
                <a:solidFill>
                  <a:srgbClr val="EBEBEB"/>
                </a:solidFill>
                <a:latin typeface="Arial Rounded MT Bold" panose="020F0704030504030204" pitchFamily="34" charset="0"/>
              </a:rPr>
              <a:t> </a:t>
            </a:r>
            <a:r>
              <a:rPr lang="en-US" sz="2500" b="1" u="sng" dirty="0">
                <a:solidFill>
                  <a:srgbClr val="EBEBEB"/>
                </a:solidFill>
                <a:latin typeface="Arial Rounded MT Bold" panose="020F0704030504030204" pitchFamily="34" charset="0"/>
              </a:rPr>
              <a:t>T</a:t>
            </a:r>
            <a:r>
              <a:rPr lang="en-US" sz="2500" b="1" i="0" u="sng" kern="1200" dirty="0">
                <a:solidFill>
                  <a:srgbClr val="EBEBEB"/>
                </a:solidFill>
                <a:latin typeface="Arial Rounded MT Bold" panose="020F0704030504030204" pitchFamily="34" charset="0"/>
              </a:rPr>
              <a:t>he </a:t>
            </a:r>
            <a:r>
              <a:rPr lang="en-US" sz="2500" b="1" u="sng" dirty="0">
                <a:solidFill>
                  <a:srgbClr val="EBEBEB"/>
                </a:solidFill>
                <a:latin typeface="Arial Rounded MT Bold" panose="020F0704030504030204" pitchFamily="34" charset="0"/>
              </a:rPr>
              <a:t>R</a:t>
            </a:r>
            <a:r>
              <a:rPr lang="en-US" sz="2500" b="1" i="0" u="sng" kern="1200" dirty="0">
                <a:solidFill>
                  <a:srgbClr val="EBEBEB"/>
                </a:solidFill>
                <a:latin typeface="Arial Rounded MT Bold" panose="020F0704030504030204" pitchFamily="34" charset="0"/>
              </a:rPr>
              <a:t>est </a:t>
            </a:r>
            <a:r>
              <a:rPr lang="en-US" sz="2500" b="1" u="sng" dirty="0">
                <a:solidFill>
                  <a:srgbClr val="EBEBEB"/>
                </a:solidFill>
                <a:latin typeface="Arial Rounded MT Bold" panose="020F0704030504030204" pitchFamily="34" charset="0"/>
              </a:rPr>
              <a:t>O</a:t>
            </a:r>
            <a:r>
              <a:rPr lang="en-US" sz="2500" b="1" i="0" u="sng" kern="1200" dirty="0">
                <a:solidFill>
                  <a:srgbClr val="EBEBEB"/>
                </a:solidFill>
                <a:latin typeface="Arial Rounded MT Bold" panose="020F0704030504030204" pitchFamily="34" charset="0"/>
              </a:rPr>
              <a:t>f </a:t>
            </a:r>
            <a:r>
              <a:rPr lang="en-US" sz="2500" b="1" u="sng" dirty="0">
                <a:solidFill>
                  <a:srgbClr val="EBEBEB"/>
                </a:solidFill>
                <a:latin typeface="Arial Rounded MT Bold" panose="020F0704030504030204" pitchFamily="34" charset="0"/>
              </a:rPr>
              <a:t>T</a:t>
            </a:r>
            <a:r>
              <a:rPr lang="en-US" sz="2500" b="1" i="0" u="sng" kern="1200" dirty="0">
                <a:solidFill>
                  <a:srgbClr val="EBEBEB"/>
                </a:solidFill>
                <a:latin typeface="Arial Rounded MT Bold" panose="020F0704030504030204" pitchFamily="34" charset="0"/>
              </a:rPr>
              <a:t>heir Lives</a:t>
            </a:r>
          </a:p>
        </p:txBody>
      </p:sp>
      <p:pic>
        <p:nvPicPr>
          <p:cNvPr id="17" name="Picture 16" descr="Text&#10;&#10;Description automatically generated">
            <a:extLst>
              <a:ext uri="{FF2B5EF4-FFF2-40B4-BE49-F238E27FC236}">
                <a16:creationId xmlns:a16="http://schemas.microsoft.com/office/drawing/2014/main" id="{500E09C0-8BBD-4485-9A9A-1940E554FF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0827" y="1306367"/>
            <a:ext cx="4828707" cy="4804563"/>
          </a:xfrm>
          <a:prstGeom prst="rect">
            <a:avLst/>
          </a:prstGeom>
        </p:spPr>
      </p:pic>
      <p:sp>
        <p:nvSpPr>
          <p:cNvPr id="43" name="Rectangle 42">
            <a:extLst>
              <a:ext uri="{FF2B5EF4-FFF2-40B4-BE49-F238E27FC236}">
                <a16:creationId xmlns:a16="http://schemas.microsoft.com/office/drawing/2014/main" id="{538A90C8-AE0E-4EBA-9AF8-EEDB20602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4" name="Text Placeholder 13">
            <a:extLst>
              <a:ext uri="{FF2B5EF4-FFF2-40B4-BE49-F238E27FC236}">
                <a16:creationId xmlns:a16="http://schemas.microsoft.com/office/drawing/2014/main" id="{55CF6A88-C1CC-441B-BEF8-BA917610D38F}"/>
              </a:ext>
            </a:extLst>
          </p:cNvPr>
          <p:cNvSpPr>
            <a:spLocks noGrp="1"/>
          </p:cNvSpPr>
          <p:nvPr>
            <p:ph type="body" sz="half" idx="2"/>
          </p:nvPr>
        </p:nvSpPr>
        <p:spPr>
          <a:xfrm>
            <a:off x="602389" y="2294961"/>
            <a:ext cx="5675104" cy="3563477"/>
          </a:xfrm>
        </p:spPr>
        <p:txBody>
          <a:bodyPr vert="horz" lIns="91440" tIns="45720" rIns="91440" bIns="45720" rtlCol="0" anchor="ctr">
            <a:normAutofit/>
          </a:bodyPr>
          <a:lstStyle/>
          <a:p>
            <a:pPr algn="ctr">
              <a:buFont typeface="Wingdings 3" charset="2"/>
              <a:buChar char=""/>
            </a:pPr>
            <a:r>
              <a:rPr lang="en-US" dirty="0">
                <a:solidFill>
                  <a:srgbClr val="FFFFFF"/>
                </a:solidFill>
              </a:rPr>
              <a:t>Name: Jordan Glasgow</a:t>
            </a:r>
          </a:p>
          <a:p>
            <a:pPr algn="ctr">
              <a:buFont typeface="Wingdings 3" charset="2"/>
              <a:buChar char=""/>
            </a:pPr>
            <a:r>
              <a:rPr lang="en-US" dirty="0">
                <a:solidFill>
                  <a:srgbClr val="FFFFFF"/>
                </a:solidFill>
              </a:rPr>
              <a:t>Student Number: 1918303</a:t>
            </a:r>
          </a:p>
          <a:p>
            <a:pPr algn="ctr">
              <a:buFont typeface="Wingdings 3" charset="2"/>
              <a:buChar char=""/>
            </a:pPr>
            <a:r>
              <a:rPr lang="en-US" dirty="0">
                <a:solidFill>
                  <a:srgbClr val="FFFFFF"/>
                </a:solidFill>
              </a:rPr>
              <a:t>Module Code: BMHP_4019</a:t>
            </a:r>
          </a:p>
          <a:p>
            <a:pPr algn="ctr">
              <a:buFont typeface="Wingdings 3" charset="2"/>
              <a:buChar char=""/>
            </a:pPr>
            <a:r>
              <a:rPr lang="en-US" dirty="0">
                <a:solidFill>
                  <a:srgbClr val="FFFFFF"/>
                </a:solidFill>
              </a:rPr>
              <a:t>Module Name: Psychology in Health and Social Care</a:t>
            </a:r>
          </a:p>
          <a:p>
            <a:pPr algn="ctr">
              <a:buFont typeface="Wingdings 3" charset="2"/>
              <a:buChar char=""/>
            </a:pPr>
            <a:r>
              <a:rPr lang="en-US" dirty="0">
                <a:solidFill>
                  <a:srgbClr val="FFFFFF"/>
                </a:solidFill>
              </a:rPr>
              <a:t>Lecturers Name: Rebecca Kavanagh And Dr Mark Gallagher-Reed</a:t>
            </a:r>
          </a:p>
        </p:txBody>
      </p:sp>
    </p:spTree>
    <p:extLst>
      <p:ext uri="{BB962C8B-B14F-4D97-AF65-F5344CB8AC3E}">
        <p14:creationId xmlns:p14="http://schemas.microsoft.com/office/powerpoint/2010/main" val="43668934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36" name="Title 35">
            <a:extLst>
              <a:ext uri="{FF2B5EF4-FFF2-40B4-BE49-F238E27FC236}">
                <a16:creationId xmlns:a16="http://schemas.microsoft.com/office/drawing/2014/main" id="{B7095888-12C9-41A9-97B4-41C172AA27ED}"/>
              </a:ext>
            </a:extLst>
          </p:cNvPr>
          <p:cNvSpPr>
            <a:spLocks noGrp="1"/>
          </p:cNvSpPr>
          <p:nvPr>
            <p:ph type="title"/>
          </p:nvPr>
        </p:nvSpPr>
        <p:spPr/>
        <p:txBody>
          <a:bodyPr/>
          <a:lstStyle/>
          <a:p>
            <a:pPr algn="just"/>
            <a:r>
              <a:rPr lang="en-US"/>
              <a:t>A Childs experience between the ages </a:t>
            </a:r>
            <a:br>
              <a:rPr lang="en-US"/>
            </a:br>
            <a:r>
              <a:rPr lang="en-US"/>
              <a:t>       0 -5 will affect the rest of their lives</a:t>
            </a:r>
            <a:endParaRPr lang="en-GB"/>
          </a:p>
        </p:txBody>
      </p:sp>
      <p:sp>
        <p:nvSpPr>
          <p:cNvPr id="38" name="Text Placeholder 37">
            <a:extLst>
              <a:ext uri="{FF2B5EF4-FFF2-40B4-BE49-F238E27FC236}">
                <a16:creationId xmlns:a16="http://schemas.microsoft.com/office/drawing/2014/main" id="{1C36F4A1-74D5-4337-9D38-70C9BCBD2AD2}"/>
              </a:ext>
            </a:extLst>
          </p:cNvPr>
          <p:cNvSpPr>
            <a:spLocks noGrp="1"/>
          </p:cNvSpPr>
          <p:nvPr>
            <p:ph type="body" sz="quarter" idx="4294967295"/>
          </p:nvPr>
        </p:nvSpPr>
        <p:spPr>
          <a:xfrm>
            <a:off x="4441220" y="2304759"/>
            <a:ext cx="2433776" cy="425302"/>
          </a:xfrm>
        </p:spPr>
        <p:txBody>
          <a:bodyPr>
            <a:noAutofit/>
          </a:bodyPr>
          <a:lstStyle/>
          <a:p>
            <a:pPr marL="0" indent="0" algn="just">
              <a:buNone/>
            </a:pPr>
            <a:r>
              <a:rPr lang="en-US" sz="1000" b="1" u="sng" dirty="0">
                <a:solidFill>
                  <a:schemeClr val="accent6">
                    <a:lumMod val="50000"/>
                  </a:schemeClr>
                </a:solidFill>
                <a:latin typeface="Arial Rounded MT Bold" panose="020F0704030504030204" pitchFamily="34" charset="0"/>
                <a:cs typeface="Arial" panose="020B0604020202020204" pitchFamily="34" charset="0"/>
              </a:rPr>
              <a:t>Interesting Facts</a:t>
            </a:r>
          </a:p>
          <a:p>
            <a:pPr marL="0" indent="0" algn="just">
              <a:buNone/>
            </a:pPr>
            <a:r>
              <a:rPr lang="en-US" sz="800" dirty="0">
                <a:solidFill>
                  <a:schemeClr val="tx1"/>
                </a:solidFill>
                <a:latin typeface="Arial" panose="020B0604020202020204" pitchFamily="34" charset="0"/>
                <a:cs typeface="Arial" panose="020B0604020202020204" pitchFamily="34" charset="0"/>
              </a:rPr>
              <a:t>Ages 0-3 months are also referred to as the cognitive milestones in the growth of every infant and represent all the essential steps forward in the potential developmental success of a child. Babies have always been thought of as plain, passive entities in human history.</a:t>
            </a:r>
            <a:endParaRPr lang="en-GB" sz="800" dirty="0">
              <a:solidFill>
                <a:schemeClr val="tx1"/>
              </a:solidFill>
              <a:latin typeface="Arial" panose="020B0604020202020204" pitchFamily="34" charset="0"/>
              <a:cs typeface="Arial" panose="020B0604020202020204" pitchFamily="34" charset="0"/>
            </a:endParaRPr>
          </a:p>
        </p:txBody>
      </p:sp>
      <p:sp>
        <p:nvSpPr>
          <p:cNvPr id="43" name="Text Placeholder 42">
            <a:extLst>
              <a:ext uri="{FF2B5EF4-FFF2-40B4-BE49-F238E27FC236}">
                <a16:creationId xmlns:a16="http://schemas.microsoft.com/office/drawing/2014/main" id="{0ECF2F29-D5A3-4D4F-8B16-B82DFD75BD0A}"/>
              </a:ext>
            </a:extLst>
          </p:cNvPr>
          <p:cNvSpPr>
            <a:spLocks noGrp="1"/>
          </p:cNvSpPr>
          <p:nvPr>
            <p:ph type="body" sz="half" idx="4294967295"/>
          </p:nvPr>
        </p:nvSpPr>
        <p:spPr>
          <a:xfrm>
            <a:off x="7049633" y="2320954"/>
            <a:ext cx="1892300" cy="1290638"/>
          </a:xfrm>
        </p:spPr>
        <p:txBody>
          <a:bodyPr>
            <a:normAutofit lnSpcReduction="10000"/>
          </a:bodyPr>
          <a:lstStyle/>
          <a:p>
            <a:pPr marL="0" indent="0" algn="just">
              <a:buNone/>
            </a:pPr>
            <a:r>
              <a:rPr lang="en-GB" sz="800" dirty="0">
                <a:solidFill>
                  <a:schemeClr val="tx1"/>
                </a:solidFill>
                <a:latin typeface="Arial" panose="020B0604020202020204" pitchFamily="34" charset="0"/>
                <a:cs typeface="Arial" panose="020B0604020202020204" pitchFamily="34" charset="0"/>
              </a:rPr>
              <a:t>The Cognitive Development Theory of Vygotsky, (1978) argues that intellectual development is central to social interaction. The theory of Vygotsky (1978) consists of concepts such as components that are relevant to culture and interdependence among both thought and behaviour, and the Zone of Proximal Development.</a:t>
            </a:r>
          </a:p>
        </p:txBody>
      </p:sp>
      <p:sp>
        <p:nvSpPr>
          <p:cNvPr id="41" name="Text Placeholder 40">
            <a:extLst>
              <a:ext uri="{FF2B5EF4-FFF2-40B4-BE49-F238E27FC236}">
                <a16:creationId xmlns:a16="http://schemas.microsoft.com/office/drawing/2014/main" id="{FDDD6CD4-31A1-4DDB-A15A-6F30D0E664C9}"/>
              </a:ext>
            </a:extLst>
          </p:cNvPr>
          <p:cNvSpPr>
            <a:spLocks noGrp="1"/>
          </p:cNvSpPr>
          <p:nvPr>
            <p:ph type="body" sz="quarter" idx="4294967295"/>
          </p:nvPr>
        </p:nvSpPr>
        <p:spPr>
          <a:xfrm>
            <a:off x="66354" y="2013085"/>
            <a:ext cx="4223449" cy="1820862"/>
          </a:xfrm>
        </p:spPr>
        <p:txBody>
          <a:bodyPr>
            <a:normAutofit fontScale="47500" lnSpcReduction="20000"/>
          </a:bodyPr>
          <a:lstStyle/>
          <a:p>
            <a:pPr marL="0" indent="0" algn="just">
              <a:buNone/>
            </a:pPr>
            <a:r>
              <a:rPr lang="en-US" sz="2100" b="1" u="sng" dirty="0">
                <a:solidFill>
                  <a:srgbClr val="7030A0"/>
                </a:solidFill>
                <a:latin typeface="Arial Rounded MT Bold" panose="020F0704030504030204" pitchFamily="34" charset="0"/>
                <a:cs typeface="Arial" panose="020B0604020202020204" pitchFamily="34" charset="0"/>
              </a:rPr>
              <a:t>INTRODUCTION</a:t>
            </a:r>
          </a:p>
          <a:p>
            <a:pPr marL="0" indent="0" algn="just">
              <a:buNone/>
            </a:pPr>
            <a:r>
              <a:rPr lang="en-US" sz="1700" dirty="0">
                <a:solidFill>
                  <a:schemeClr val="tx1"/>
                </a:solidFill>
                <a:latin typeface="Arial" panose="020B0604020202020204" pitchFamily="34" charset="0"/>
                <a:cs typeface="Arial" panose="020B0604020202020204" pitchFamily="34" charset="0"/>
              </a:rPr>
              <a:t>This poster offers a critical description of play and cognitive learning studies and an analysis of the two key theoretical structures which have influenced it. A dominant influence throughout this field before recently was that of Piaget (1936), for whom the approach to play developed an essential factor of his wider cognitive development theory. Although the current research of Piaget (1936) seems far from eliminated, the lack of a cultural and social element in his approach created a platform for Vygotsky's influence (1978), whose theory of development has progressively arisen as the preferred alternative structure Children's development makes it easy to recognize what babies are trying to say from the physical action to verbal sound being linked to expressing feelings, all these emotional and physical changes that arise in an infant from infancy to childhood. During this process, a child transitions from reliance on its parents/guardians to expanded independence. Children's development is profoundly impacted by genetic factors that chromosomes pass on from their parents &amp; events during fetal life. </a:t>
            </a:r>
            <a:endParaRPr lang="en-GB" sz="1700" dirty="0">
              <a:solidFill>
                <a:schemeClr val="tx1"/>
              </a:solidFill>
              <a:latin typeface="Arial" panose="020B0604020202020204" pitchFamily="34" charset="0"/>
              <a:cs typeface="Arial" panose="020B0604020202020204" pitchFamily="34" charset="0"/>
            </a:endParaRPr>
          </a:p>
        </p:txBody>
      </p:sp>
      <p:sp>
        <p:nvSpPr>
          <p:cNvPr id="42" name="Text Placeholder 41">
            <a:extLst>
              <a:ext uri="{FF2B5EF4-FFF2-40B4-BE49-F238E27FC236}">
                <a16:creationId xmlns:a16="http://schemas.microsoft.com/office/drawing/2014/main" id="{4C7CD81F-9714-4F1E-946F-AE5BA7DFD69E}"/>
              </a:ext>
            </a:extLst>
          </p:cNvPr>
          <p:cNvSpPr>
            <a:spLocks noGrp="1"/>
          </p:cNvSpPr>
          <p:nvPr>
            <p:ph type="body" sz="quarter" idx="4294967295"/>
          </p:nvPr>
        </p:nvSpPr>
        <p:spPr>
          <a:xfrm>
            <a:off x="32852" y="3784792"/>
            <a:ext cx="4167321" cy="1187028"/>
          </a:xfrm>
        </p:spPr>
        <p:txBody>
          <a:bodyPr>
            <a:noAutofit/>
          </a:bodyPr>
          <a:lstStyle/>
          <a:p>
            <a:pPr marL="0" indent="0" algn="just">
              <a:buNone/>
            </a:pPr>
            <a:r>
              <a:rPr lang="en-US" sz="800" dirty="0">
                <a:solidFill>
                  <a:schemeClr val="tx1"/>
                </a:solidFill>
                <a:latin typeface="Arial" panose="020B0604020202020204" pitchFamily="34" charset="0"/>
                <a:cs typeface="Arial" panose="020B0604020202020204" pitchFamily="34" charset="0"/>
              </a:rPr>
              <a:t>Jean Piaget was a Swiss biologist who later became a cognitive and child psychologist (1896-1980). He is well-known for offering a cognitive development process theory to describe the growth of thought in humans from infancy to adulthood. We are already deeply engaged in the learning process from the moment we were born. The cognitive approach of Piaget, (1936) is by far the most influential developmental cognitive development theory. He indicated that children go through different developmental phases, and they think qualitatively differently from the previous stage at each stage. Older kids are capable of concepts that are just beyond smaller children. </a:t>
            </a:r>
            <a:endParaRPr lang="en-GB" sz="800" dirty="0">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9BF7B0B-254A-4024-B7FB-374B85F2FCB7}"/>
              </a:ext>
            </a:extLst>
          </p:cNvPr>
          <p:cNvSpPr txBox="1"/>
          <p:nvPr/>
        </p:nvSpPr>
        <p:spPr>
          <a:xfrm>
            <a:off x="66355" y="5068963"/>
            <a:ext cx="4133818" cy="1600438"/>
          </a:xfrm>
          <a:prstGeom prst="rect">
            <a:avLst/>
          </a:prstGeom>
          <a:noFill/>
        </p:spPr>
        <p:txBody>
          <a:bodyPr wrap="square" rtlCol="0">
            <a:spAutoFit/>
          </a:bodyPr>
          <a:lstStyle/>
          <a:p>
            <a:pPr algn="just"/>
            <a:r>
              <a:rPr lang="en-US" sz="1000" b="1" u="sng" dirty="0">
                <a:solidFill>
                  <a:srgbClr val="7030A0"/>
                </a:solidFill>
                <a:latin typeface="Arial Rounded MT Bold" panose="020F0704030504030204" pitchFamily="34" charset="0"/>
                <a:cs typeface="Arial" panose="020B0604020202020204" pitchFamily="34" charset="0"/>
              </a:rPr>
              <a:t>Stages of Development</a:t>
            </a:r>
            <a:r>
              <a:rPr lang="en-US" sz="900" b="1" u="sng" dirty="0">
                <a:solidFill>
                  <a:srgbClr val="7030A0"/>
                </a:solidFill>
                <a:latin typeface="Arial Rounded MT Bold" panose="020F0704030504030204" pitchFamily="34" charset="0"/>
                <a:cs typeface="Arial" panose="020B0604020202020204" pitchFamily="34" charset="0"/>
              </a:rPr>
              <a:t>: </a:t>
            </a:r>
          </a:p>
          <a:p>
            <a:pPr algn="just"/>
            <a:r>
              <a:rPr lang="en-US" sz="800" dirty="0">
                <a:latin typeface="Arial" panose="020B0604020202020204" pitchFamily="34" charset="0"/>
                <a:cs typeface="Arial" panose="020B0604020202020204" pitchFamily="34" charset="0"/>
              </a:rPr>
              <a:t>There are four Phases of Piaget, (1936) cognitive constructionism In a series of four stages, cognitive function comes to life. Each step is related to age and is unique. Each step is irregular and more sophisticated than the previous one.</a:t>
            </a:r>
          </a:p>
          <a:p>
            <a:pPr algn="just"/>
            <a:endParaRPr lang="en-US" sz="8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Ø"/>
            </a:pPr>
            <a:r>
              <a:rPr lang="en-US" sz="800" dirty="0">
                <a:latin typeface="Arial" panose="020B0604020202020204" pitchFamily="34" charset="0"/>
                <a:cs typeface="Arial" panose="020B0604020202020204" pitchFamily="34" charset="0"/>
              </a:rPr>
              <a:t>Sensorimotor - Babies just act - they're not thinking.</a:t>
            </a:r>
            <a:r>
              <a:rPr lang="en-GB" sz="800" dirty="0">
                <a:latin typeface="Arial" panose="020B0604020202020204" pitchFamily="34" charset="0"/>
                <a:cs typeface="Arial" panose="020B0604020202020204" pitchFamily="34" charset="0"/>
              </a:rPr>
              <a:t>  0- 2 years</a:t>
            </a:r>
            <a:endParaRPr lang="en-US" sz="8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Ø"/>
            </a:pPr>
            <a:r>
              <a:rPr lang="en-US" sz="800" dirty="0">
                <a:latin typeface="Arial" panose="020B0604020202020204" pitchFamily="34" charset="0"/>
                <a:cs typeface="Arial" panose="020B0604020202020204" pitchFamily="34" charset="0"/>
              </a:rPr>
              <a:t> Preoperational - toddlers start thinking, but they are constrained through their own world views.</a:t>
            </a:r>
            <a:r>
              <a:rPr lang="en-GB" sz="800" dirty="0">
                <a:latin typeface="Arial" panose="020B0604020202020204" pitchFamily="34" charset="0"/>
                <a:cs typeface="Arial" panose="020B0604020202020204" pitchFamily="34" charset="0"/>
              </a:rPr>
              <a:t> 2 years – 7 years </a:t>
            </a:r>
            <a:endParaRPr lang="en-US" sz="8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Ø"/>
            </a:pPr>
            <a:r>
              <a:rPr lang="en-US" sz="800" dirty="0">
                <a:latin typeface="Arial" panose="020B0604020202020204" pitchFamily="34" charset="0"/>
                <a:cs typeface="Arial" panose="020B0604020202020204" pitchFamily="34" charset="0"/>
              </a:rPr>
              <a:t> Concrete operational - kids began to use logical reasoning to come to conclusions, but they would be strictly limited to the here and now.</a:t>
            </a:r>
            <a:r>
              <a:rPr lang="en-GB" sz="800" dirty="0">
                <a:latin typeface="Arial" panose="020B0604020202020204" pitchFamily="34" charset="0"/>
                <a:cs typeface="Arial" panose="020B0604020202020204" pitchFamily="34" charset="0"/>
              </a:rPr>
              <a:t> </a:t>
            </a:r>
            <a:r>
              <a:rPr lang="en-GB" sz="800">
                <a:latin typeface="Arial" panose="020B0604020202020204" pitchFamily="34" charset="0"/>
                <a:cs typeface="Arial" panose="020B0604020202020204" pitchFamily="34" charset="0"/>
              </a:rPr>
              <a:t>7 years - 12 </a:t>
            </a:r>
            <a:r>
              <a:rPr lang="en-GB" sz="800" dirty="0">
                <a:latin typeface="Arial" panose="020B0604020202020204" pitchFamily="34" charset="0"/>
                <a:cs typeface="Arial" panose="020B0604020202020204" pitchFamily="34" charset="0"/>
              </a:rPr>
              <a:t>years</a:t>
            </a:r>
            <a:endParaRPr lang="en-US" sz="8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Ø"/>
            </a:pPr>
            <a:r>
              <a:rPr lang="en-US" sz="800" dirty="0">
                <a:latin typeface="Arial" panose="020B0604020202020204" pitchFamily="34" charset="0"/>
                <a:cs typeface="Arial" panose="020B0604020202020204" pitchFamily="34" charset="0"/>
              </a:rPr>
              <a:t>Formally operational - transformation to a complete, adult-like mode of thinking 12 years plus </a:t>
            </a:r>
            <a:endParaRPr lang="en-GB" sz="8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6C80811-E7F3-6D48-B441-159D8713934A}"/>
              </a:ext>
            </a:extLst>
          </p:cNvPr>
          <p:cNvSpPr txBox="1"/>
          <p:nvPr/>
        </p:nvSpPr>
        <p:spPr>
          <a:xfrm>
            <a:off x="7092685" y="4976631"/>
            <a:ext cx="1823877" cy="1569660"/>
          </a:xfrm>
          <a:prstGeom prst="rect">
            <a:avLst/>
          </a:prstGeom>
          <a:noFill/>
        </p:spPr>
        <p:txBody>
          <a:bodyPr wrap="square" rtlCol="0" anchor="b">
            <a:spAutoFit/>
          </a:bodyPr>
          <a:lstStyle/>
          <a:p>
            <a:pPr algn="just"/>
            <a:r>
              <a:rPr lang="en-US" sz="800" dirty="0">
                <a:latin typeface="Arial" panose="020B0604020202020204" pitchFamily="34" charset="0"/>
                <a:cs typeface="Arial" panose="020B0604020202020204" pitchFamily="34" charset="0"/>
              </a:rPr>
              <a:t>A baby develops ability to think, comprehend, interact, recognize and visualize via play. Baby play is about you and back-and-forth exchanges. It's important to give infants freedom to examine their surroundings and test them. Reading, attempting to play with toys, trying to stack bricks, banging stuff and more are some of the suggestions for infant cognitive development.</a:t>
            </a:r>
          </a:p>
        </p:txBody>
      </p:sp>
      <p:pic>
        <p:nvPicPr>
          <p:cNvPr id="7" name="Picture 7">
            <a:extLst>
              <a:ext uri="{FF2B5EF4-FFF2-40B4-BE49-F238E27FC236}">
                <a16:creationId xmlns:a16="http://schemas.microsoft.com/office/drawing/2014/main" id="{8D56404A-0705-1644-9D88-FF91828625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9633" y="3616403"/>
            <a:ext cx="1754125" cy="1355417"/>
          </a:xfrm>
          <a:prstGeom prst="rect">
            <a:avLst/>
          </a:prstGeom>
        </p:spPr>
      </p:pic>
      <p:sp>
        <p:nvSpPr>
          <p:cNvPr id="8" name="TextBox 7">
            <a:extLst>
              <a:ext uri="{FF2B5EF4-FFF2-40B4-BE49-F238E27FC236}">
                <a16:creationId xmlns:a16="http://schemas.microsoft.com/office/drawing/2014/main" id="{AA0BD8E1-9A23-4F69-B873-0298A0D33C60}"/>
              </a:ext>
            </a:extLst>
          </p:cNvPr>
          <p:cNvSpPr txBox="1"/>
          <p:nvPr/>
        </p:nvSpPr>
        <p:spPr>
          <a:xfrm>
            <a:off x="8916562" y="2182344"/>
            <a:ext cx="3250067" cy="861774"/>
          </a:xfrm>
          <a:prstGeom prst="rect">
            <a:avLst/>
          </a:prstGeom>
          <a:noFill/>
        </p:spPr>
        <p:txBody>
          <a:bodyPr wrap="square" rtlCol="0">
            <a:spAutoFit/>
          </a:bodyPr>
          <a:lstStyle/>
          <a:p>
            <a:pPr algn="just"/>
            <a:r>
              <a:rPr lang="en-US" sz="1000" b="1" u="sng" dirty="0">
                <a:solidFill>
                  <a:schemeClr val="accent6">
                    <a:lumMod val="50000"/>
                  </a:schemeClr>
                </a:solidFill>
                <a:latin typeface="Arial Rounded MT Bold" panose="020F0704030504030204" pitchFamily="34" charset="0"/>
                <a:cs typeface="Arial" panose="020B0604020202020204" pitchFamily="34" charset="0"/>
              </a:rPr>
              <a:t>Activity for parents and newborns </a:t>
            </a:r>
            <a:r>
              <a:rPr lang="en-US" sz="800" dirty="0">
                <a:latin typeface="Arial Rounded MT Bold" panose="020F0704030504030204" pitchFamily="34" charset="0"/>
                <a:cs typeface="Arial" panose="020B0604020202020204" pitchFamily="34" charset="0"/>
              </a:rPr>
              <a:t> </a:t>
            </a:r>
          </a:p>
          <a:p>
            <a:pPr algn="just"/>
            <a:r>
              <a:rPr lang="en-US" sz="800" dirty="0">
                <a:latin typeface="Arial" panose="020B0604020202020204" pitchFamily="34" charset="0"/>
                <a:cs typeface="Arial" panose="020B0604020202020204" pitchFamily="34" charset="0"/>
              </a:rPr>
              <a:t>In this activity, we would like to adapt Vygotsky, (1978) theory in a much more creative manner to infants. Our activity will therefore concentrate on the notions of freedom of speech and expression as well as stimulation all through the process. We will split it into 2 separate steps related to the proximal development zone theory.</a:t>
            </a:r>
            <a:endParaRPr lang="en-GB" sz="8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547E4FA8-2320-4229-BE6A-251DE71D4D2C}"/>
              </a:ext>
            </a:extLst>
          </p:cNvPr>
          <p:cNvSpPr txBox="1"/>
          <p:nvPr/>
        </p:nvSpPr>
        <p:spPr>
          <a:xfrm>
            <a:off x="8916562" y="3044118"/>
            <a:ext cx="3209084" cy="1692771"/>
          </a:xfrm>
          <a:prstGeom prst="rect">
            <a:avLst/>
          </a:prstGeom>
          <a:noFill/>
        </p:spPr>
        <p:txBody>
          <a:bodyPr wrap="square" rtlCol="0">
            <a:spAutoFit/>
          </a:bodyPr>
          <a:lstStyle/>
          <a:p>
            <a:pPr algn="just"/>
            <a:r>
              <a:rPr lang="en-US" sz="800" dirty="0">
                <a:latin typeface="Arial" panose="020B0604020202020204" pitchFamily="34" charset="0"/>
                <a:cs typeface="Arial" panose="020B0604020202020204" pitchFamily="34" charset="0"/>
              </a:rPr>
              <a:t>The first stage would consist of an operation without the support of adults/parents. This activity is aimed at encouraging young children to start developing their consciousness as well as the space surrounding them and can aid with cognitive development and other basic motor skills. You can start with something as simple as placing some rice in a container, putting the lid back on and leaving it within reach of the infant. within the babies reach and seeing how the child in turn reacts to the bottle does the child reach out for it, does the child attempt to shake the bottle of rice or does the child pay the rice shaker no mind? This is because they still have not been taught what to do with it. How will this help aid my baby’s cognitive development, you may find yourself asking please refer to bullet points below.</a:t>
            </a:r>
            <a:endParaRPr lang="en-GB" sz="800"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F974B275-B59F-49D7-825C-D92417CB7A8F}"/>
              </a:ext>
            </a:extLst>
          </p:cNvPr>
          <p:cNvSpPr txBox="1"/>
          <p:nvPr/>
        </p:nvSpPr>
        <p:spPr>
          <a:xfrm>
            <a:off x="8888275" y="4700371"/>
            <a:ext cx="3306639" cy="1077218"/>
          </a:xfrm>
          <a:prstGeom prst="rect">
            <a:avLst/>
          </a:prstGeom>
          <a:noFill/>
        </p:spPr>
        <p:txBody>
          <a:bodyPr wrap="square">
            <a:spAutoFit/>
          </a:bodyPr>
          <a:lstStyle/>
          <a:p>
            <a:pPr algn="just"/>
            <a:r>
              <a:rPr lang="en-US" sz="800" dirty="0">
                <a:latin typeface="Arial" panose="020B0604020202020204" pitchFamily="34" charset="0"/>
                <a:cs typeface="Arial" panose="020B0604020202020204" pitchFamily="34" charset="0"/>
              </a:rPr>
              <a:t>•This practice makes children realize that language plays a vital role in cognitive growth. </a:t>
            </a:r>
          </a:p>
          <a:p>
            <a:pPr algn="just"/>
            <a:endParaRPr lang="en-US" sz="800" dirty="0">
              <a:latin typeface="Arial" panose="020B0604020202020204" pitchFamily="34" charset="0"/>
              <a:cs typeface="Arial" panose="020B0604020202020204" pitchFamily="34" charset="0"/>
            </a:endParaRPr>
          </a:p>
          <a:p>
            <a:pPr algn="just"/>
            <a:r>
              <a:rPr lang="en-US" sz="800" dirty="0">
                <a:latin typeface="Arial" panose="020B0604020202020204" pitchFamily="34" charset="0"/>
                <a:cs typeface="Arial" panose="020B0604020202020204" pitchFamily="34" charset="0"/>
              </a:rPr>
              <a:t>•This activity is directed at awakening the curiosity of infants in their bodies and understanding what their physical strengths are.</a:t>
            </a:r>
          </a:p>
          <a:p>
            <a:pPr algn="just"/>
            <a:endParaRPr lang="en-US" sz="800" dirty="0">
              <a:latin typeface="Arial" panose="020B0604020202020204" pitchFamily="34" charset="0"/>
              <a:cs typeface="Arial" panose="020B0604020202020204" pitchFamily="34" charset="0"/>
            </a:endParaRPr>
          </a:p>
          <a:p>
            <a:pPr algn="just"/>
            <a:r>
              <a:rPr lang="en-US" sz="800" dirty="0">
                <a:latin typeface="Arial" panose="020B0604020202020204" pitchFamily="34" charset="0"/>
                <a:cs typeface="Arial" panose="020B0604020202020204" pitchFamily="34" charset="0"/>
              </a:rPr>
              <a:t>•To encourage children how knowledge can be a basis for developing for future.</a:t>
            </a:r>
          </a:p>
        </p:txBody>
      </p:sp>
      <p:sp>
        <p:nvSpPr>
          <p:cNvPr id="20" name="TextBox 19">
            <a:extLst>
              <a:ext uri="{FF2B5EF4-FFF2-40B4-BE49-F238E27FC236}">
                <a16:creationId xmlns:a16="http://schemas.microsoft.com/office/drawing/2014/main" id="{11CF491A-7C03-44A7-9D58-C6A2C5BF9F0D}"/>
              </a:ext>
            </a:extLst>
          </p:cNvPr>
          <p:cNvSpPr txBox="1"/>
          <p:nvPr/>
        </p:nvSpPr>
        <p:spPr>
          <a:xfrm>
            <a:off x="4338341" y="5571755"/>
            <a:ext cx="2639533" cy="1077218"/>
          </a:xfrm>
          <a:prstGeom prst="rect">
            <a:avLst/>
          </a:prstGeom>
          <a:noFill/>
        </p:spPr>
        <p:txBody>
          <a:bodyPr wrap="square">
            <a:spAutoFit/>
          </a:bodyPr>
          <a:lstStyle/>
          <a:p>
            <a:pPr algn="just"/>
            <a:r>
              <a:rPr lang="en-US" sz="800" dirty="0">
                <a:latin typeface="Arial" panose="020B0604020202020204" pitchFamily="34" charset="0"/>
                <a:cs typeface="Arial" panose="020B0604020202020204" pitchFamily="34" charset="0"/>
              </a:rPr>
              <a:t>When small children are in this zone of proximal development, supplying them with the required assistance and resources offers a child what they need to achieve the new task or ability. Such processes, directions, techniques, and resources are known as scaffolding. Eventually, the scaffolding will be removed, and the child would be able individually to complete the task.</a:t>
            </a:r>
            <a:endParaRPr lang="en-GB" sz="8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69A8301-C6C7-458F-AF69-10583E11FB67}"/>
              </a:ext>
            </a:extLst>
          </p:cNvPr>
          <p:cNvSpPr txBox="1"/>
          <p:nvPr/>
        </p:nvSpPr>
        <p:spPr>
          <a:xfrm>
            <a:off x="8888275" y="5706386"/>
            <a:ext cx="3124200" cy="1077218"/>
          </a:xfrm>
          <a:prstGeom prst="rect">
            <a:avLst/>
          </a:prstGeom>
          <a:noFill/>
        </p:spPr>
        <p:txBody>
          <a:bodyPr wrap="square">
            <a:spAutoFit/>
          </a:bodyPr>
          <a:lstStyle/>
          <a:p>
            <a:endParaRPr lang="en-US" sz="800" dirty="0">
              <a:latin typeface="Arial" panose="020B0604020202020204" pitchFamily="34" charset="0"/>
              <a:cs typeface="Arial" panose="020B0604020202020204" pitchFamily="34" charset="0"/>
            </a:endParaRPr>
          </a:p>
          <a:p>
            <a:pPr algn="just"/>
            <a:r>
              <a:rPr lang="en-US" sz="800" dirty="0">
                <a:latin typeface="Arial" panose="020B0604020202020204" pitchFamily="34" charset="0"/>
                <a:cs typeface="Arial" panose="020B0604020202020204" pitchFamily="34" charset="0"/>
              </a:rPr>
              <a:t>In the second part of this activity an adult/parent should actively interact with the baby and show them that with the use of their hand they can reach for the bottle of rice and even make the bottle of rice make sound with the correct hand motions this engages the baby attention and should in turn allow for the infant to want to recreate the sound they can hear coming from the rice bottle shaker. </a:t>
            </a:r>
          </a:p>
        </p:txBody>
      </p:sp>
      <p:pic>
        <p:nvPicPr>
          <p:cNvPr id="6" name="Picture 5">
            <a:extLst>
              <a:ext uri="{FF2B5EF4-FFF2-40B4-BE49-F238E27FC236}">
                <a16:creationId xmlns:a16="http://schemas.microsoft.com/office/drawing/2014/main" id="{9E9B95C2-C625-4EEA-BEAB-D955D822C11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7110" y="3429000"/>
            <a:ext cx="2418638" cy="2142755"/>
          </a:xfrm>
          <a:prstGeom prst="rect">
            <a:avLst/>
          </a:prstGeom>
        </p:spPr>
      </p:pic>
    </p:spTree>
    <p:extLst>
      <p:ext uri="{BB962C8B-B14F-4D97-AF65-F5344CB8AC3E}">
        <p14:creationId xmlns:p14="http://schemas.microsoft.com/office/powerpoint/2010/main" val="4225357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C288F-3D52-4FC6-B062-729C04D7FE31}"/>
              </a:ext>
            </a:extLst>
          </p:cNvPr>
          <p:cNvSpPr txBox="1"/>
          <p:nvPr/>
        </p:nvSpPr>
        <p:spPr>
          <a:xfrm>
            <a:off x="1018066" y="1202883"/>
            <a:ext cx="3181793" cy="369332"/>
          </a:xfrm>
          <a:prstGeom prst="rect">
            <a:avLst/>
          </a:prstGeom>
          <a:noFill/>
        </p:spPr>
        <p:txBody>
          <a:bodyPr wrap="square">
            <a:spAutoFit/>
          </a:bodyPr>
          <a:lstStyle/>
          <a:p>
            <a:r>
              <a:rPr lang="en-GB" b="1" u="sng" dirty="0">
                <a:solidFill>
                  <a:schemeClr val="bg1"/>
                </a:solidFill>
                <a:latin typeface="Arial Rounded MT Bold" panose="020F0704030504030204" pitchFamily="34" charset="0"/>
              </a:rPr>
              <a:t>Annotated  Bibliography</a:t>
            </a:r>
          </a:p>
        </p:txBody>
      </p:sp>
      <p:sp>
        <p:nvSpPr>
          <p:cNvPr id="7" name="TextBox 6">
            <a:extLst>
              <a:ext uri="{FF2B5EF4-FFF2-40B4-BE49-F238E27FC236}">
                <a16:creationId xmlns:a16="http://schemas.microsoft.com/office/drawing/2014/main" id="{396CC930-9C3E-475F-B6E0-06971EF040F8}"/>
              </a:ext>
            </a:extLst>
          </p:cNvPr>
          <p:cNvSpPr txBox="1"/>
          <p:nvPr/>
        </p:nvSpPr>
        <p:spPr>
          <a:xfrm>
            <a:off x="829338" y="2664312"/>
            <a:ext cx="10047768" cy="1910459"/>
          </a:xfrm>
          <a:prstGeom prst="rect">
            <a:avLst/>
          </a:prstGeom>
          <a:noFill/>
        </p:spPr>
        <p:txBody>
          <a:bodyPr wrap="square">
            <a:spAutoFit/>
          </a:bodyPr>
          <a:lstStyle/>
          <a:p>
            <a:pPr>
              <a:lnSpc>
                <a:spcPct val="150000"/>
              </a:lnSpc>
            </a:pPr>
            <a:r>
              <a:rPr lang="en-US" sz="1000" b="0" i="0" dirty="0">
                <a:solidFill>
                  <a:schemeClr val="bg1"/>
                </a:solidFill>
                <a:effectLst/>
                <a:latin typeface="Arial" panose="020B0604020202020204" pitchFamily="34" charset="0"/>
                <a:cs typeface="Arial" panose="020B0604020202020204" pitchFamily="34" charset="0"/>
              </a:rPr>
              <a:t>Kendra Cherry. (April 28, 2020). </a:t>
            </a:r>
            <a:r>
              <a:rPr lang="en-US" sz="1000" b="0" i="1" dirty="0">
                <a:solidFill>
                  <a:schemeClr val="bg1"/>
                </a:solidFill>
                <a:effectLst/>
                <a:latin typeface="Arial" panose="020B0604020202020204" pitchFamily="34" charset="0"/>
                <a:cs typeface="Arial" panose="020B0604020202020204" pitchFamily="34" charset="0"/>
              </a:rPr>
              <a:t>The Zone of Proximal Development as Defined by Vygotsky.</a:t>
            </a:r>
            <a:r>
              <a:rPr lang="en-US" sz="1000" b="0" i="0" dirty="0">
                <a:solidFill>
                  <a:schemeClr val="bg1"/>
                </a:solidFill>
                <a:effectLst/>
                <a:latin typeface="Arial" panose="020B0604020202020204" pitchFamily="34" charset="0"/>
                <a:cs typeface="Arial" panose="020B0604020202020204" pitchFamily="34" charset="0"/>
              </a:rPr>
              <a:t> Available: https://www.verywellmind.com/what-is-the-zone-of-proximal-development-2796034#:~:text=The%20zone%20of%20proximal%20development%20is%20a%20concept,guidance%20or%20in%20collaboration%20with%20more%20cap. Last </a:t>
            </a:r>
            <a:r>
              <a:rPr lang="en-US" sz="1000" dirty="0">
                <a:solidFill>
                  <a:schemeClr val="bg1"/>
                </a:solidFill>
                <a:latin typeface="Arial" panose="020B0604020202020204" pitchFamily="34" charset="0"/>
                <a:cs typeface="Arial" panose="020B0604020202020204" pitchFamily="34" charset="0"/>
              </a:rPr>
              <a:t>[</a:t>
            </a:r>
            <a:r>
              <a:rPr lang="en-US" sz="1000" b="0" i="0" dirty="0">
                <a:solidFill>
                  <a:schemeClr val="bg1"/>
                </a:solidFill>
                <a:effectLst/>
                <a:latin typeface="Arial" panose="020B0604020202020204" pitchFamily="34" charset="0"/>
                <a:cs typeface="Arial" panose="020B0604020202020204" pitchFamily="34" charset="0"/>
              </a:rPr>
              <a:t>accessed 19 Feb. 2021.] </a:t>
            </a:r>
            <a:endParaRPr lang="en-US" sz="1000" dirty="0">
              <a:solidFill>
                <a:schemeClr val="bg1"/>
              </a:solidFill>
              <a:latin typeface="Arial" panose="020B0604020202020204" pitchFamily="34" charset="0"/>
              <a:cs typeface="Arial" panose="020B0604020202020204" pitchFamily="34" charset="0"/>
            </a:endParaRPr>
          </a:p>
          <a:p>
            <a:pPr>
              <a:lnSpc>
                <a:spcPct val="150000"/>
              </a:lnSpc>
            </a:pPr>
            <a:endParaRPr lang="en-US" sz="1000" b="0" i="0" dirty="0">
              <a:solidFill>
                <a:schemeClr val="bg1"/>
              </a:solidFill>
              <a:effectLst/>
              <a:latin typeface="Arial" panose="020B0604020202020204" pitchFamily="34" charset="0"/>
              <a:cs typeface="Arial" panose="020B0604020202020204" pitchFamily="34" charset="0"/>
            </a:endParaRPr>
          </a:p>
          <a:p>
            <a:pPr>
              <a:lnSpc>
                <a:spcPct val="150000"/>
              </a:lnSpc>
            </a:pPr>
            <a:r>
              <a:rPr lang="en-US" sz="1000" dirty="0">
                <a:solidFill>
                  <a:schemeClr val="bg1"/>
                </a:solidFill>
                <a:latin typeface="Arial" panose="020B0604020202020204" pitchFamily="34" charset="0"/>
                <a:cs typeface="Arial" panose="020B0604020202020204" pitchFamily="34" charset="0"/>
              </a:rPr>
              <a:t>After reading through Kendra Cherry’s article, it gave me  wider understanding of Vygotsky, (1978) take on The Zone of Proximal  Development and it further allowed me to explain the inner workings Vygotsky Theory in my poster.</a:t>
            </a:r>
            <a:endParaRPr lang="en-US" sz="1000" b="0" i="0" dirty="0">
              <a:solidFill>
                <a:schemeClr val="bg1"/>
              </a:solidFill>
              <a:effectLst/>
              <a:latin typeface="Arial" panose="020B0604020202020204" pitchFamily="34" charset="0"/>
              <a:cs typeface="Arial" panose="020B0604020202020204" pitchFamily="34" charset="0"/>
            </a:endParaRPr>
          </a:p>
          <a:p>
            <a:pPr>
              <a:lnSpc>
                <a:spcPct val="150000"/>
              </a:lnSpc>
            </a:pPr>
            <a:br>
              <a:rPr lang="en-US" sz="1000" dirty="0">
                <a:latin typeface="Arial" panose="020B0604020202020204" pitchFamily="34" charset="0"/>
                <a:cs typeface="Arial" panose="020B0604020202020204" pitchFamily="34" charset="0"/>
              </a:rPr>
            </a:br>
            <a:endParaRPr lang="en-GB" sz="10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3C72339-22B4-40DB-81C9-C4B8B24B6110}"/>
              </a:ext>
            </a:extLst>
          </p:cNvPr>
          <p:cNvSpPr txBox="1"/>
          <p:nvPr/>
        </p:nvSpPr>
        <p:spPr>
          <a:xfrm>
            <a:off x="829337" y="5355122"/>
            <a:ext cx="10398644" cy="756297"/>
          </a:xfrm>
          <a:prstGeom prst="rect">
            <a:avLst/>
          </a:prstGeom>
          <a:noFill/>
        </p:spPr>
        <p:txBody>
          <a:bodyPr wrap="square">
            <a:spAutoFit/>
          </a:bodyPr>
          <a:lstStyle/>
          <a:p>
            <a:pPr>
              <a:lnSpc>
                <a:spcPct val="150000"/>
              </a:lnSpc>
            </a:pPr>
            <a:r>
              <a:rPr lang="en-US" sz="1000" dirty="0">
                <a:solidFill>
                  <a:schemeClr val="bg1"/>
                </a:solidFill>
                <a:latin typeface="Arial" panose="020B0604020202020204" pitchFamily="34" charset="0"/>
                <a:cs typeface="Arial" panose="020B0604020202020204" pitchFamily="34" charset="0"/>
              </a:rPr>
              <a:t>Thomas, R. Murray, (2016 ). </a:t>
            </a:r>
            <a:r>
              <a:rPr lang="en-US" sz="1000" i="1" dirty="0">
                <a:solidFill>
                  <a:schemeClr val="bg1"/>
                </a:solidFill>
                <a:latin typeface="Arial" panose="020B0604020202020204" pitchFamily="34" charset="0"/>
                <a:cs typeface="Arial" panose="020B0604020202020204" pitchFamily="34" charset="0"/>
              </a:rPr>
              <a:t>Comparing theories of child development, 5th ed.. </a:t>
            </a:r>
            <a:r>
              <a:rPr lang="en-US" sz="1000" dirty="0">
                <a:solidFill>
                  <a:schemeClr val="bg1"/>
                </a:solidFill>
                <a:latin typeface="Arial" panose="020B0604020202020204" pitchFamily="34" charset="0"/>
                <a:cs typeface="Arial" panose="020B0604020202020204" pitchFamily="34" charset="0"/>
              </a:rPr>
              <a:t>Available: https://psycnet.apa.org/record/2001-06979-000. Last [accessed 17 Feb. 2021 ]</a:t>
            </a:r>
          </a:p>
          <a:p>
            <a:pPr>
              <a:lnSpc>
                <a:spcPct val="150000"/>
              </a:lnSpc>
            </a:pPr>
            <a:r>
              <a:rPr lang="en-US" sz="1000" dirty="0">
                <a:solidFill>
                  <a:schemeClr val="bg1"/>
                </a:solidFill>
                <a:latin typeface="Arial" panose="020B0604020202020204" pitchFamily="34" charset="0"/>
                <a:cs typeface="Arial" panose="020B0604020202020204" pitchFamily="34" charset="0"/>
              </a:rPr>
              <a:t>Based on this article I was able to  compare the differences between  multiple child development theories and choose the two I thought mirrored each other best  in comparison  </a:t>
            </a:r>
          </a:p>
          <a:p>
            <a:pPr>
              <a:lnSpc>
                <a:spcPct val="150000"/>
              </a:lnSpc>
            </a:pPr>
            <a:r>
              <a:rPr lang="en-US" sz="1000" dirty="0">
                <a:solidFill>
                  <a:schemeClr val="bg1"/>
                </a:solidFill>
                <a:latin typeface="Arial" panose="020B0604020202020204" pitchFamily="34" charset="0"/>
                <a:cs typeface="Arial" panose="020B0604020202020204" pitchFamily="34" charset="0"/>
              </a:rPr>
              <a:t>whilst still allowing for me to show case their uniqueness .</a:t>
            </a:r>
          </a:p>
        </p:txBody>
      </p:sp>
      <p:sp>
        <p:nvSpPr>
          <p:cNvPr id="6" name="TextBox 5">
            <a:extLst>
              <a:ext uri="{FF2B5EF4-FFF2-40B4-BE49-F238E27FC236}">
                <a16:creationId xmlns:a16="http://schemas.microsoft.com/office/drawing/2014/main" id="{28C9F112-97C4-4EB5-A4D1-9F7EA0CAD76D}"/>
              </a:ext>
            </a:extLst>
          </p:cNvPr>
          <p:cNvSpPr txBox="1"/>
          <p:nvPr/>
        </p:nvSpPr>
        <p:spPr>
          <a:xfrm>
            <a:off x="829338" y="1740115"/>
            <a:ext cx="10047768" cy="756297"/>
          </a:xfrm>
          <a:prstGeom prst="rect">
            <a:avLst/>
          </a:prstGeom>
          <a:noFill/>
        </p:spPr>
        <p:txBody>
          <a:bodyPr wrap="square">
            <a:spAutoFit/>
          </a:bodyPr>
          <a:lstStyle/>
          <a:p>
            <a:pPr algn="just">
              <a:lnSpc>
                <a:spcPct val="150000"/>
              </a:lnSpc>
            </a:pPr>
            <a:r>
              <a:rPr lang="en-US" sz="1000" dirty="0">
                <a:solidFill>
                  <a:schemeClr val="bg1"/>
                </a:solidFill>
                <a:latin typeface="Arial" panose="020B0604020202020204" pitchFamily="34" charset="0"/>
                <a:cs typeface="Arial" panose="020B0604020202020204" pitchFamily="34" charset="0"/>
              </a:rPr>
              <a:t>App.nova.edu. 2021. [online] Available at: https://app.nova.edu/toolbox/instructionalproducts/itde8005/weeklys/CH4Piaget.pdf [Accessed 13 Feb.. 2021].</a:t>
            </a:r>
          </a:p>
          <a:p>
            <a:pPr algn="just">
              <a:lnSpc>
                <a:spcPct val="150000"/>
              </a:lnSpc>
            </a:pPr>
            <a:r>
              <a:rPr lang="en-US" sz="1000" dirty="0">
                <a:solidFill>
                  <a:schemeClr val="bg1"/>
                </a:solidFill>
                <a:latin typeface="Arial" panose="020B0604020202020204" pitchFamily="34" charset="0"/>
                <a:cs typeface="Arial" panose="020B0604020202020204" pitchFamily="34" charset="0"/>
              </a:rPr>
              <a:t> This article that I read provided me an interpretation of how Jean Piaget looks at the cognitive development as well as the four stages he utilizes to look at how a child progresses, and the various age brackets it occurs in. </a:t>
            </a:r>
          </a:p>
        </p:txBody>
      </p:sp>
      <p:sp>
        <p:nvSpPr>
          <p:cNvPr id="8" name="TextBox 7">
            <a:extLst>
              <a:ext uri="{FF2B5EF4-FFF2-40B4-BE49-F238E27FC236}">
                <a16:creationId xmlns:a16="http://schemas.microsoft.com/office/drawing/2014/main" id="{351E1946-C8A4-4042-8092-13A915260A26}"/>
              </a:ext>
            </a:extLst>
          </p:cNvPr>
          <p:cNvSpPr txBox="1"/>
          <p:nvPr/>
        </p:nvSpPr>
        <p:spPr>
          <a:xfrm>
            <a:off x="829337" y="4311784"/>
            <a:ext cx="9905337" cy="707886"/>
          </a:xfrm>
          <a:prstGeom prst="rect">
            <a:avLst/>
          </a:prstGeom>
          <a:noFill/>
        </p:spPr>
        <p:txBody>
          <a:bodyPr wrap="square">
            <a:spAutoFit/>
          </a:bodyPr>
          <a:lstStyle/>
          <a:p>
            <a:r>
              <a:rPr lang="en-US" sz="1000" dirty="0">
                <a:solidFill>
                  <a:schemeClr val="bg1"/>
                </a:solidFill>
                <a:latin typeface="Arial" panose="020B0604020202020204" pitchFamily="34" charset="0"/>
                <a:cs typeface="Arial" panose="020B0604020202020204" pitchFamily="34" charset="0"/>
              </a:rPr>
              <a:t>McLeod, S., 2020. Lev Vygotsky's Sociocultural Theory. [online] Simplypsychology.org. Available at: &lt;https://www.simplypsychology.org/vygotsky.html&gt; [Accessed 14 Feb.2021].</a:t>
            </a:r>
          </a:p>
          <a:p>
            <a:r>
              <a:rPr lang="en-US" sz="1000" dirty="0">
                <a:solidFill>
                  <a:schemeClr val="bg1"/>
                </a:solidFill>
                <a:latin typeface="Arial" panose="020B0604020202020204" pitchFamily="34" charset="0"/>
                <a:cs typeface="Arial" panose="020B0604020202020204" pitchFamily="34" charset="0"/>
              </a:rPr>
              <a:t>This article helped me understand Vygotsky's philosophy of how he looks at the creation of cognition and his numerous ideas and beliefs. And in this, as well as a child in search of community, language and thought, social contact plays a significant role.</a:t>
            </a:r>
          </a:p>
        </p:txBody>
      </p:sp>
    </p:spTree>
    <p:extLst>
      <p:ext uri="{BB962C8B-B14F-4D97-AF65-F5344CB8AC3E}">
        <p14:creationId xmlns:p14="http://schemas.microsoft.com/office/powerpoint/2010/main" val="2426086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6AC288F-3D52-4FC6-B062-729C04D7FE31}"/>
              </a:ext>
            </a:extLst>
          </p:cNvPr>
          <p:cNvSpPr txBox="1"/>
          <p:nvPr/>
        </p:nvSpPr>
        <p:spPr>
          <a:xfrm>
            <a:off x="1018066" y="1202883"/>
            <a:ext cx="3181793" cy="369332"/>
          </a:xfrm>
          <a:prstGeom prst="rect">
            <a:avLst/>
          </a:prstGeom>
          <a:noFill/>
        </p:spPr>
        <p:txBody>
          <a:bodyPr wrap="square">
            <a:spAutoFit/>
          </a:bodyPr>
          <a:lstStyle/>
          <a:p>
            <a:r>
              <a:rPr lang="en-GB" b="1" u="sng" dirty="0">
                <a:solidFill>
                  <a:schemeClr val="bg1"/>
                </a:solidFill>
                <a:latin typeface="Arial Rounded MT Bold" panose="020F0704030504030204" pitchFamily="34" charset="0"/>
              </a:rPr>
              <a:t>Annotated  Bibliography</a:t>
            </a:r>
          </a:p>
        </p:txBody>
      </p:sp>
      <p:sp>
        <p:nvSpPr>
          <p:cNvPr id="4" name="TextBox 3">
            <a:extLst>
              <a:ext uri="{FF2B5EF4-FFF2-40B4-BE49-F238E27FC236}">
                <a16:creationId xmlns:a16="http://schemas.microsoft.com/office/drawing/2014/main" id="{C2A3D400-0A95-4DD3-8F8C-228748EF850A}"/>
              </a:ext>
            </a:extLst>
          </p:cNvPr>
          <p:cNvSpPr txBox="1"/>
          <p:nvPr/>
        </p:nvSpPr>
        <p:spPr>
          <a:xfrm>
            <a:off x="1018066" y="1901278"/>
            <a:ext cx="6097712" cy="400110"/>
          </a:xfrm>
          <a:prstGeom prst="rect">
            <a:avLst/>
          </a:prstGeom>
          <a:noFill/>
        </p:spPr>
        <p:txBody>
          <a:bodyPr wrap="square">
            <a:spAutoFit/>
          </a:bodyPr>
          <a:lstStyle/>
          <a:p>
            <a:r>
              <a:rPr lang="en-US" sz="1000" dirty="0">
                <a:solidFill>
                  <a:schemeClr val="bg1"/>
                </a:solidFill>
                <a:latin typeface="Arial" panose="020B0604020202020204" pitchFamily="34" charset="0"/>
                <a:cs typeface="Arial" panose="020B0604020202020204" pitchFamily="34" charset="0"/>
              </a:rPr>
              <a:t>Piaget, J., 2015. Language and thought of the child. [Place of publication not identified]: Routledge. Accessed on 14 Feb.,2021 </a:t>
            </a:r>
            <a:endParaRPr lang="en-GB" sz="1000"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E46BC81B-7EE9-4BBD-91F7-228488C6BBAC}"/>
              </a:ext>
            </a:extLst>
          </p:cNvPr>
          <p:cNvSpPr txBox="1"/>
          <p:nvPr/>
        </p:nvSpPr>
        <p:spPr>
          <a:xfrm>
            <a:off x="1018066" y="2418624"/>
            <a:ext cx="6341724" cy="400110"/>
          </a:xfrm>
          <a:prstGeom prst="rect">
            <a:avLst/>
          </a:prstGeom>
          <a:noFill/>
        </p:spPr>
        <p:txBody>
          <a:bodyPr wrap="square">
            <a:spAutoFit/>
          </a:bodyPr>
          <a:lstStyle/>
          <a:p>
            <a:endParaRPr lang="en-GB" sz="1000" b="1" u="sng"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endParaRPr>
          </a:p>
          <a:p>
            <a:r>
              <a:rPr lang="en-GB" sz="1000" b="1" u="sng"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GB" sz="1000" u="sng"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https://www.dhs.wisconsin.gov/newbornscreening/committee-structure.htm</a:t>
            </a:r>
            <a:endParaRPr lang="en-GB" sz="1000" u="sng" dirty="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0487789-FAC4-4412-A121-A3BF92D0470C}"/>
              </a:ext>
            </a:extLst>
          </p:cNvPr>
          <p:cNvSpPr txBox="1"/>
          <p:nvPr/>
        </p:nvSpPr>
        <p:spPr>
          <a:xfrm>
            <a:off x="1018066" y="2358196"/>
            <a:ext cx="9061809" cy="246221"/>
          </a:xfrm>
          <a:prstGeom prst="rect">
            <a:avLst/>
          </a:prstGeom>
          <a:noFill/>
        </p:spPr>
        <p:txBody>
          <a:bodyPr wrap="square" rtlCol="0">
            <a:spAutoFit/>
          </a:bodyPr>
          <a:lstStyle/>
          <a:p>
            <a:r>
              <a:rPr lang="en-US" sz="1000" dirty="0">
                <a:solidFill>
                  <a:schemeClr val="bg1"/>
                </a:solidFill>
                <a:latin typeface="Arial" panose="020B0604020202020204" pitchFamily="34" charset="0"/>
                <a:cs typeface="Arial" panose="020B0604020202020204" pitchFamily="34" charset="0"/>
              </a:rPr>
              <a:t>This  website  is where I found the picture of the babies that I used for my poster   </a:t>
            </a:r>
            <a:endParaRPr lang="en-GB" sz="1000"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0E9E7AE-9D02-4D6B-A520-46826A7A684B}"/>
              </a:ext>
            </a:extLst>
          </p:cNvPr>
          <p:cNvSpPr txBox="1"/>
          <p:nvPr/>
        </p:nvSpPr>
        <p:spPr>
          <a:xfrm>
            <a:off x="5548970" y="2570970"/>
            <a:ext cx="1883527" cy="246221"/>
          </a:xfrm>
          <a:prstGeom prst="rect">
            <a:avLst/>
          </a:prstGeom>
          <a:noFill/>
        </p:spPr>
        <p:txBody>
          <a:bodyPr wrap="square" rtlCol="0">
            <a:spAutoFit/>
          </a:bodyPr>
          <a:lstStyle/>
          <a:p>
            <a:r>
              <a:rPr lang="en-GB" sz="1000" dirty="0">
                <a:solidFill>
                  <a:schemeClr val="bg1"/>
                </a:solidFill>
                <a:latin typeface="Arial" panose="020B0604020202020204" pitchFamily="34" charset="0"/>
                <a:cs typeface="Arial" panose="020B0604020202020204" pitchFamily="34" charset="0"/>
              </a:rPr>
              <a:t>Accessed  on 11</a:t>
            </a:r>
            <a:r>
              <a:rPr lang="en-GB" sz="1000" baseline="30000" dirty="0">
                <a:solidFill>
                  <a:schemeClr val="bg1"/>
                </a:solidFill>
                <a:latin typeface="Arial" panose="020B0604020202020204" pitchFamily="34" charset="0"/>
                <a:cs typeface="Arial" panose="020B0604020202020204" pitchFamily="34" charset="0"/>
              </a:rPr>
              <a:t>th</a:t>
            </a:r>
            <a:r>
              <a:rPr lang="en-GB" sz="1000" dirty="0">
                <a:solidFill>
                  <a:schemeClr val="bg1"/>
                </a:solidFill>
                <a:latin typeface="Arial" panose="020B0604020202020204" pitchFamily="34" charset="0"/>
                <a:cs typeface="Arial" panose="020B0604020202020204" pitchFamily="34" charset="0"/>
              </a:rPr>
              <a:t> Feb.2021</a:t>
            </a:r>
          </a:p>
        </p:txBody>
      </p:sp>
      <p:sp>
        <p:nvSpPr>
          <p:cNvPr id="9" name="TextBox 8">
            <a:extLst>
              <a:ext uri="{FF2B5EF4-FFF2-40B4-BE49-F238E27FC236}">
                <a16:creationId xmlns:a16="http://schemas.microsoft.com/office/drawing/2014/main" id="{90D82FD6-EC22-4AA2-868B-C2CE0B430787}"/>
              </a:ext>
            </a:extLst>
          </p:cNvPr>
          <p:cNvSpPr txBox="1"/>
          <p:nvPr/>
        </p:nvSpPr>
        <p:spPr>
          <a:xfrm>
            <a:off x="1018066" y="3373044"/>
            <a:ext cx="7203014" cy="246221"/>
          </a:xfrm>
          <a:prstGeom prst="rect">
            <a:avLst/>
          </a:prstGeom>
          <a:noFill/>
        </p:spPr>
        <p:txBody>
          <a:bodyPr wrap="square">
            <a:spAutoFit/>
          </a:bodyPr>
          <a:lstStyle/>
          <a:p>
            <a:r>
              <a:rPr lang="en-GB" sz="1000" dirty="0">
                <a:solidFill>
                  <a:schemeClr val="bg1"/>
                </a:solidFill>
                <a:latin typeface="Arial" panose="020B0604020202020204" pitchFamily="34" charset="0"/>
                <a:cs typeface="Arial" panose="020B0604020202020204" pitchFamily="34" charset="0"/>
              </a:rPr>
              <a:t>https://i.pinimg.com/736x/e6/1f/9b/e61f9b134c883a1e5d1049c6d88378f1--kids-behavior-attachment-parenting.jpg</a:t>
            </a:r>
          </a:p>
        </p:txBody>
      </p:sp>
      <p:sp>
        <p:nvSpPr>
          <p:cNvPr id="10" name="TextBox 9">
            <a:extLst>
              <a:ext uri="{FF2B5EF4-FFF2-40B4-BE49-F238E27FC236}">
                <a16:creationId xmlns:a16="http://schemas.microsoft.com/office/drawing/2014/main" id="{546D65E1-1725-4EED-BDF2-61EA0AC203A4}"/>
              </a:ext>
            </a:extLst>
          </p:cNvPr>
          <p:cNvSpPr txBox="1"/>
          <p:nvPr/>
        </p:nvSpPr>
        <p:spPr>
          <a:xfrm>
            <a:off x="1018066" y="3117470"/>
            <a:ext cx="8841522" cy="246221"/>
          </a:xfrm>
          <a:prstGeom prst="rect">
            <a:avLst/>
          </a:prstGeom>
          <a:noFill/>
        </p:spPr>
        <p:txBody>
          <a:bodyPr wrap="square">
            <a:spAutoFit/>
          </a:bodyPr>
          <a:lstStyle/>
          <a:p>
            <a:r>
              <a:rPr lang="en-US" sz="1000" dirty="0">
                <a:solidFill>
                  <a:schemeClr val="bg1"/>
                </a:solidFill>
                <a:latin typeface="Arial" panose="020B0604020202020204" pitchFamily="34" charset="0"/>
                <a:cs typeface="Arial" panose="020B0604020202020204" pitchFamily="34" charset="0"/>
              </a:rPr>
              <a:t>This  website  is where I found the picture for my cover page that I used for my poster   </a:t>
            </a:r>
          </a:p>
        </p:txBody>
      </p:sp>
    </p:spTree>
    <p:extLst>
      <p:ext uri="{BB962C8B-B14F-4D97-AF65-F5344CB8AC3E}">
        <p14:creationId xmlns:p14="http://schemas.microsoft.com/office/powerpoint/2010/main" val="355246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
  <TotalTime>77</TotalTime>
  <Words>1566</Words>
  <Application>Microsoft Office PowerPoint</Application>
  <PresentationFormat>Widescreen</PresentationFormat>
  <Paragraphs>52</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Arial Rounded MT Bold</vt:lpstr>
      <vt:lpstr>Century Gothic</vt:lpstr>
      <vt:lpstr>Wingdings</vt:lpstr>
      <vt:lpstr>Wingdings 3</vt:lpstr>
      <vt:lpstr>Ion Boardroom</vt:lpstr>
      <vt:lpstr>A Childs Experience Between The Ages         0 -5 Will Affect The Rest Of Their Lives</vt:lpstr>
      <vt:lpstr>A Childs experience between the ages         0 -5 will affect the rest of their lives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Childs experience between the ages         0 -5 will affect the rest of their lives</dc:title>
  <dc:creator>Jordan Nicholas Glasgow (1918303)</dc:creator>
  <cp:lastModifiedBy>Jordan Nicholas Glasgow (1918303)</cp:lastModifiedBy>
  <cp:revision>1</cp:revision>
  <dcterms:created xsi:type="dcterms:W3CDTF">2021-02-20T19:41:30Z</dcterms:created>
  <dcterms:modified xsi:type="dcterms:W3CDTF">2021-02-25T20:13:01Z</dcterms:modified>
</cp:coreProperties>
</file>