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155" r:id="rId2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7364"/>
    <p:restoredTop sz="94672"/>
  </p:normalViewPr>
  <p:slideViewPr>
    <p:cSldViewPr snapToGrid="0">
      <p:cViewPr varScale="1">
        <p:scale>
          <a:sx n="88" d="100"/>
          <a:sy n="88" d="100"/>
        </p:scale>
        <p:origin x="176" y="416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3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tableStyles" Target="tableStyles.xml"/><Relationship Id="rId5" Type="http://schemas.openxmlformats.org/officeDocument/2006/relationships/theme" Target="theme/theme1.xml"/><Relationship Id="rId4" Type="http://schemas.openxmlformats.org/officeDocument/2006/relationships/viewProps" Target="view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757ABB8-6E79-69D4-3ABC-325C84964153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2DECEB39-55E2-6E39-F8EE-473187E72531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GB"/>
              <a:t>Click to edit Master subtitle style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6EEC1096-EE88-FD93-0C5B-137B27192D3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74E18B4-5E07-B547-897C-1F8973A92EB8}" type="datetimeFigureOut">
              <a:rPr lang="en-US" smtClean="0"/>
              <a:t>2/5/26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3F09CAB2-FE06-7A70-0603-4B69E837AC7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FE9D36E9-7C03-79C1-B138-331100BA77A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0A3A385-B8B1-7341-B4CF-3EE55101F10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903795472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644F811-526E-8CC3-CDB2-80E46151A78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B0B8B2A-A4BF-50F9-2ED9-C1548B5640E1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A50B6B5A-E970-CFF3-0B1F-8490C226048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74E18B4-5E07-B547-897C-1F8973A92EB8}" type="datetimeFigureOut">
              <a:rPr lang="en-US" smtClean="0"/>
              <a:t>2/5/26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74368B0A-DBCC-8FAE-10F8-CEABC2D6BC1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C7D4D72E-7DAC-BDAA-D81B-9CF078EA490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0A3A385-B8B1-7341-B4CF-3EE55101F10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785286212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C2F218F-873A-227D-1897-934C38395F0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7CE4C86A-9E38-D7A6-EF26-CC9FB4A0BA4D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82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82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82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1740D8ED-6EC7-3992-2C1D-0DD2FC1463B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74E18B4-5E07-B547-897C-1F8973A92EB8}" type="datetimeFigureOut">
              <a:rPr lang="en-US" smtClean="0"/>
              <a:t>2/5/26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0243C1AD-D0D1-6F79-8B97-B7F7CE41AE0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D65747EA-DB8B-A504-0952-B801E625F3C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0A3A385-B8B1-7341-B4CF-3EE55101F10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61659121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313A7D7-F0B6-EE72-4B54-DAE37007A3E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FBF39C1-756B-63AF-2DA0-9AF0A1D28F44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8EB010F0-955D-037A-6402-0BD1772BCA74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D17C36F0-7138-C40F-3E74-E75A05B64BA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74E18B4-5E07-B547-897C-1F8973A92EB8}" type="datetimeFigureOut">
              <a:rPr lang="en-US" smtClean="0"/>
              <a:t>2/5/26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39FA9D5E-8AD1-B307-A1E3-B380E69BA74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F5EEF57F-423A-4E53-F2BF-4BA314817EE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0A3A385-B8B1-7341-B4CF-3EE55101F10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858861053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893C5DF-2404-EF1E-B5B9-348C2229E2E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93BC2D99-0D80-A460-02BE-26F5B42457BE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DDB18209-63D1-F95D-0854-10BE3B662BC4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88638BCB-46F3-2623-AFCB-61F2DDC4D947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51C2CBF3-C710-0C42-4DCF-13E464F70B60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B61FD9B5-0315-E201-FC50-0140385F223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74E18B4-5E07-B547-897C-1F8973A92EB8}" type="datetimeFigureOut">
              <a:rPr lang="en-US" smtClean="0"/>
              <a:t>2/5/26</a:t>
            </a:fld>
            <a:endParaRPr lang="en-US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58001BCF-871A-CE04-FFB9-8137BE89AC2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1F018F2B-B58C-78A9-64EE-E2C6043262E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0A3A385-B8B1-7341-B4CF-3EE55101F10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015893309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119F3C9-3D1F-24CE-808D-498A5C9DF13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BFFC0452-CBC4-3AB3-7BF6-0AE040B72D5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74E18B4-5E07-B547-897C-1F8973A92EB8}" type="datetimeFigureOut">
              <a:rPr lang="en-US" smtClean="0"/>
              <a:t>2/5/26</a:t>
            </a:fld>
            <a:endParaRPr lang="en-US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C01DAB5A-0F39-3689-FAB5-A168ED47801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5D49B3DC-2987-C08F-128F-2C90AEFDCA6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0A3A385-B8B1-7341-B4CF-3EE55101F10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134790641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5552DFB7-0CE3-6966-C0B8-FC594367717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74E18B4-5E07-B547-897C-1F8973A92EB8}" type="datetimeFigureOut">
              <a:rPr lang="en-US" smtClean="0"/>
              <a:t>2/5/26</a:t>
            </a:fld>
            <a:endParaRPr lang="en-US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4D9B9894-9025-8974-1509-968DB564B7E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D1FD3A22-4A78-3D40-D276-474E6B762C6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0A3A385-B8B1-7341-B4CF-3EE55101F10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301596483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0E7F903-315D-5548-F782-8B79217B8AE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A2BFCB2-D2F0-2AA0-56DF-AC5C3A06AA81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5D6C0AD5-CA33-C547-A4F9-FAE8BBACA68A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0A984BA1-8F18-5705-D44B-646F01B49E9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74E18B4-5E07-B547-897C-1F8973A92EB8}" type="datetimeFigureOut">
              <a:rPr lang="en-US" smtClean="0"/>
              <a:t>2/5/26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B120D3AC-E2EB-2C97-9478-4595C6C4679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D28E8D43-36FE-8F95-255E-0E9936CC3B1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0A3A385-B8B1-7341-B4CF-3EE55101F10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348536032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E6B6098-D206-7D7A-A7D6-B627D306C52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0085B8FC-434D-4E32-58D3-55E1CA03254F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63486296-D75E-9CEC-B584-44733E7A07E5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BC2BD326-E8A2-ED66-389E-23F94B474AC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74E18B4-5E07-B547-897C-1F8973A92EB8}" type="datetimeFigureOut">
              <a:rPr lang="en-US" smtClean="0"/>
              <a:t>2/5/26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56B40BBB-7630-A558-13E5-434AC016186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5D84FC4F-DCE0-CC50-35BB-619F5461232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0A3A385-B8B1-7341-B4CF-3EE55101F10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499090819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005E918-8E4D-1864-9CCB-A9DB6B3FBED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551513BD-7A0D-091E-68A1-13B14530BBFA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D244DFF-358D-5E27-EB06-301769BF382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74E18B4-5E07-B547-897C-1F8973A92EB8}" type="datetimeFigureOut">
              <a:rPr lang="en-US" smtClean="0"/>
              <a:t>2/5/26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51950F18-A7C8-C297-8484-233B416C1AE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CA952B3A-146F-E296-F0FE-98A52874CF7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0A3A385-B8B1-7341-B4CF-3EE55101F10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786104055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8F259B15-397D-9193-323C-F643E8EDEC57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2AB57384-B528-6B4F-2113-D91A6E1EA1EA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5FCB8FAA-10A8-36B9-40B1-E15BD2965CC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74E18B4-5E07-B547-897C-1F8973A92EB8}" type="datetimeFigureOut">
              <a:rPr lang="en-US" smtClean="0"/>
              <a:t>2/5/26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C27107FA-6F1F-2F70-DB66-39813762C53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1C51383F-DA88-D1F4-89DD-CAC9171C0AC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0A3A385-B8B1-7341-B4CF-3EE55101F10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836731855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A10E56DA-2916-32FF-1A51-7892A18430E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7CA33009-F0F3-5CE5-2563-1A66367CBA28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36D58856-1BF3-F86B-E312-147A77CA9ACE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A74E18B4-5E07-B547-897C-1F8973A92EB8}" type="datetimeFigureOut">
              <a:rPr lang="en-US" smtClean="0"/>
              <a:t>2/5/26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3E50D81D-E6B5-FB90-4338-B225ADE338A0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69FFC72E-EA03-6ACA-C9C5-08628150A1C9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D0A3A385-B8B1-7341-B4CF-3EE55101F10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403805656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A page of a magazine&#10;&#10;Description automatically generated">
            <a:extLst>
              <a:ext uri="{FF2B5EF4-FFF2-40B4-BE49-F238E27FC236}">
                <a16:creationId xmlns:a16="http://schemas.microsoft.com/office/drawing/2014/main" id="{21DA4AFF-675A-B66D-4EF6-2262D8C72FC2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943600" y="0"/>
            <a:ext cx="5599486" cy="6892588"/>
          </a:xfrm>
          <a:prstGeom prst="rect">
            <a:avLst/>
          </a:prstGeom>
        </p:spPr>
      </p:pic>
      <p:pic>
        <p:nvPicPr>
          <p:cNvPr id="10" name="Picture 9" descr="A magazine with text and pictures of people and pictures&#10;&#10;Description automatically generated">
            <a:extLst>
              <a:ext uri="{FF2B5EF4-FFF2-40B4-BE49-F238E27FC236}">
                <a16:creationId xmlns:a16="http://schemas.microsoft.com/office/drawing/2014/main" id="{8FB01DA1-439A-4A48-C97C-521482AF3B92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5303" y="0"/>
            <a:ext cx="6045554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005455522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Macintosh PowerPoint</Application>
  <PresentationFormat>Widescreen</PresentationFormat>
  <Paragraphs>0</Paragraphs>
  <Slides>1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</vt:i4>
      </vt:variant>
    </vt:vector>
  </HeadingPairs>
  <TitlesOfParts>
    <vt:vector size="5" baseType="lpstr">
      <vt:lpstr>Aptos</vt:lpstr>
      <vt:lpstr>Aptos Display</vt:lpstr>
      <vt:lpstr>Arial</vt:lpstr>
      <vt:lpstr>Office Theme</vt:lpstr>
      <vt:lpstr>PowerPoint Presentation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>Bethan Griffiths</dc:creator>
  <cp:lastModifiedBy>Bethan Griffiths</cp:lastModifiedBy>
  <cp:revision>1</cp:revision>
  <dcterms:created xsi:type="dcterms:W3CDTF">2026-02-05T10:12:28Z</dcterms:created>
  <dcterms:modified xsi:type="dcterms:W3CDTF">2026-02-05T10:12:45Z</dcterms:modified>
</cp:coreProperties>
</file>