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3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4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8" r:id="rId23"/>
    <p:sldId id="275" r:id="rId24"/>
    <p:sldId id="276" r:id="rId25"/>
    <p:sldId id="280" r:id="rId26"/>
    <p:sldId id="287" r:id="rId27"/>
    <p:sldId id="288" r:id="rId28"/>
    <p:sldId id="284" r:id="rId29"/>
    <p:sldId id="281" r:id="rId30"/>
    <p:sldId id="286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delSld">
      <pc:chgData name="Zita Draper" userId="b063123c-f51f-481b-b99c-f574606c9ace" providerId="ADAL" clId="{EF0E77A1-30A0-420A-8B5C-1D4447251AB8}" dt="2025-11-16T15:40:36.634" v="2" actId="47"/>
      <pc:docMkLst>
        <pc:docMk/>
      </pc:docMkLst>
      <pc:sldChg chg="del">
        <pc:chgData name="Zita Draper" userId="b063123c-f51f-481b-b99c-f574606c9ace" providerId="ADAL" clId="{EF0E77A1-30A0-420A-8B5C-1D4447251AB8}" dt="2025-11-16T15:40:33.998" v="1" actId="47"/>
        <pc:sldMkLst>
          <pc:docMk/>
          <pc:sldMk cId="3099546566" sldId="285"/>
        </pc:sldMkLst>
      </pc:sldChg>
      <pc:sldChg chg="del">
        <pc:chgData name="Zita Draper" userId="b063123c-f51f-481b-b99c-f574606c9ace" providerId="ADAL" clId="{EF0E77A1-30A0-420A-8B5C-1D4447251AB8}" dt="2025-11-16T15:40:05.523" v="0" actId="47"/>
        <pc:sldMkLst>
          <pc:docMk/>
          <pc:sldMk cId="1116042381" sldId="294"/>
        </pc:sldMkLst>
      </pc:sldChg>
      <pc:sldChg chg="del">
        <pc:chgData name="Zita Draper" userId="b063123c-f51f-481b-b99c-f574606c9ace" providerId="ADAL" clId="{EF0E77A1-30A0-420A-8B5C-1D4447251AB8}" dt="2025-11-16T15:40:36.634" v="2" actId="47"/>
        <pc:sldMkLst>
          <pc:docMk/>
          <pc:sldMk cId="990236539" sldId="295"/>
        </pc:sldMkLst>
      </pc:sldChg>
    </pc:docChg>
  </pc:docChgLst>
  <pc:docChgLst>
    <pc:chgData name="Zita Draper" userId="S::z.draper@uwtsd.ac.uk::b063123c-f51f-481b-b99c-f574606c9ace" providerId="AD" clId="Web-{AC8010F6-3DA9-4D0C-88D3-48352A72C2CA}"/>
    <pc:docChg chg="addSld modSld">
      <pc:chgData name="Zita Draper" userId="S::z.draper@uwtsd.ac.uk::b063123c-f51f-481b-b99c-f574606c9ace" providerId="AD" clId="Web-{AC8010F6-3DA9-4D0C-88D3-48352A72C2CA}" dt="2022-09-15T10:46:57.309" v="249"/>
      <pc:docMkLst>
        <pc:docMk/>
      </pc:docMkLst>
      <pc:sldChg chg="addSp delSp modSp mod setBg addAnim setClrOvrMap">
        <pc:chgData name="Zita Draper" userId="S::z.draper@uwtsd.ac.uk::b063123c-f51f-481b-b99c-f574606c9ace" providerId="AD" clId="Web-{AC8010F6-3DA9-4D0C-88D3-48352A72C2CA}" dt="2022-09-15T10:22:23.630" v="37"/>
        <pc:sldMkLst>
          <pc:docMk/>
          <pc:sldMk cId="109857222" sldId="256"/>
        </pc:sldMkLst>
      </pc:sldChg>
      <pc:sldChg chg="addSp modSp mod setBg">
        <pc:chgData name="Zita Draper" userId="S::z.draper@uwtsd.ac.uk::b063123c-f51f-481b-b99c-f574606c9ace" providerId="AD" clId="Web-{AC8010F6-3DA9-4D0C-88D3-48352A72C2CA}" dt="2022-09-15T10:27:34.638" v="105" actId="1076"/>
        <pc:sldMkLst>
          <pc:docMk/>
          <pc:sldMk cId="3632833823" sldId="257"/>
        </pc:sldMkLst>
      </pc:sldChg>
      <pc:sldChg chg="addSp delSp modSp mod setBg setClrOvrMap">
        <pc:chgData name="Zita Draper" userId="S::z.draper@uwtsd.ac.uk::b063123c-f51f-481b-b99c-f574606c9ace" providerId="AD" clId="Web-{AC8010F6-3DA9-4D0C-88D3-48352A72C2CA}" dt="2022-09-15T10:36:16.386" v="162" actId="1076"/>
        <pc:sldMkLst>
          <pc:docMk/>
          <pc:sldMk cId="1683396520" sldId="258"/>
        </pc:sldMkLst>
      </pc:sldChg>
      <pc:sldChg chg="addSp modSp mod setBg setClrOvrMap">
        <pc:chgData name="Zita Draper" userId="S::z.draper@uwtsd.ac.uk::b063123c-f51f-481b-b99c-f574606c9ace" providerId="AD" clId="Web-{AC8010F6-3DA9-4D0C-88D3-48352A72C2CA}" dt="2022-09-15T10:40:25.705" v="228" actId="1076"/>
        <pc:sldMkLst>
          <pc:docMk/>
          <pc:sldMk cId="4149434384" sldId="259"/>
        </pc:sldMkLst>
      </pc:sldChg>
      <pc:sldChg chg="modSp">
        <pc:chgData name="Zita Draper" userId="S::z.draper@uwtsd.ac.uk::b063123c-f51f-481b-b99c-f574606c9ace" providerId="AD" clId="Web-{AC8010F6-3DA9-4D0C-88D3-48352A72C2CA}" dt="2022-09-15T10:43:32.835" v="237" actId="20577"/>
        <pc:sldMkLst>
          <pc:docMk/>
          <pc:sldMk cId="2426960003" sldId="260"/>
        </pc:sldMkLst>
      </pc:sldChg>
      <pc:sldChg chg="modSp">
        <pc:chgData name="Zita Draper" userId="S::z.draper@uwtsd.ac.uk::b063123c-f51f-481b-b99c-f574606c9ace" providerId="AD" clId="Web-{AC8010F6-3DA9-4D0C-88D3-48352A72C2CA}" dt="2022-09-15T10:38:31.311" v="178" actId="20577"/>
        <pc:sldMkLst>
          <pc:docMk/>
          <pc:sldMk cId="2855727549" sldId="261"/>
        </pc:sldMkLst>
      </pc:sldChg>
      <pc:sldChg chg="modSp">
        <pc:chgData name="Zita Draper" userId="S::z.draper@uwtsd.ac.uk::b063123c-f51f-481b-b99c-f574606c9ace" providerId="AD" clId="Web-{AC8010F6-3DA9-4D0C-88D3-48352A72C2CA}" dt="2022-09-15T10:43:46.304" v="239" actId="20577"/>
        <pc:sldMkLst>
          <pc:docMk/>
          <pc:sldMk cId="2741654456" sldId="262"/>
        </pc:sldMkLst>
      </pc:sldChg>
      <pc:sldChg chg="addSp modSp new mod setBg modClrScheme addAnim setClrOvrMap chgLayout">
        <pc:chgData name="Zita Draper" userId="S::z.draper@uwtsd.ac.uk::b063123c-f51f-481b-b99c-f574606c9ace" providerId="AD" clId="Web-{AC8010F6-3DA9-4D0C-88D3-48352A72C2CA}" dt="2022-09-15T10:46:57.309" v="249"/>
        <pc:sldMkLst>
          <pc:docMk/>
          <pc:sldMk cId="206269248" sldId="263"/>
        </pc:sldMkLst>
      </pc:sldChg>
      <pc:sldChg chg="new">
        <pc:chgData name="Zita Draper" userId="S::z.draper@uwtsd.ac.uk::b063123c-f51f-481b-b99c-f574606c9ace" providerId="AD" clId="Web-{AC8010F6-3DA9-4D0C-88D3-48352A72C2CA}" dt="2022-09-15T10:13:34.507" v="1"/>
        <pc:sldMkLst>
          <pc:docMk/>
          <pc:sldMk cId="2526002519" sldId="264"/>
        </pc:sldMkLst>
      </pc:sldChg>
      <pc:sldChg chg="new">
        <pc:chgData name="Zita Draper" userId="S::z.draper@uwtsd.ac.uk::b063123c-f51f-481b-b99c-f574606c9ace" providerId="AD" clId="Web-{AC8010F6-3DA9-4D0C-88D3-48352A72C2CA}" dt="2022-09-15T10:13:35.335" v="2"/>
        <pc:sldMkLst>
          <pc:docMk/>
          <pc:sldMk cId="4208928202" sldId="265"/>
        </pc:sldMkLst>
      </pc:sldChg>
      <pc:sldChg chg="new">
        <pc:chgData name="Zita Draper" userId="S::z.draper@uwtsd.ac.uk::b063123c-f51f-481b-b99c-f574606c9ace" providerId="AD" clId="Web-{AC8010F6-3DA9-4D0C-88D3-48352A72C2CA}" dt="2022-09-15T10:13:35.960" v="3"/>
        <pc:sldMkLst>
          <pc:docMk/>
          <pc:sldMk cId="601463306" sldId="266"/>
        </pc:sldMkLst>
      </pc:sldChg>
      <pc:sldChg chg="new">
        <pc:chgData name="Zita Draper" userId="S::z.draper@uwtsd.ac.uk::b063123c-f51f-481b-b99c-f574606c9ace" providerId="AD" clId="Web-{AC8010F6-3DA9-4D0C-88D3-48352A72C2CA}" dt="2022-09-15T10:13:37.351" v="4"/>
        <pc:sldMkLst>
          <pc:docMk/>
          <pc:sldMk cId="958588837" sldId="267"/>
        </pc:sldMkLst>
      </pc:sldChg>
      <pc:sldChg chg="new">
        <pc:chgData name="Zita Draper" userId="S::z.draper@uwtsd.ac.uk::b063123c-f51f-481b-b99c-f574606c9ace" providerId="AD" clId="Web-{AC8010F6-3DA9-4D0C-88D3-48352A72C2CA}" dt="2022-09-15T10:13:38.226" v="5"/>
        <pc:sldMkLst>
          <pc:docMk/>
          <pc:sldMk cId="3477039099" sldId="268"/>
        </pc:sldMkLst>
      </pc:sldChg>
      <pc:sldChg chg="new">
        <pc:chgData name="Zita Draper" userId="S::z.draper@uwtsd.ac.uk::b063123c-f51f-481b-b99c-f574606c9ace" providerId="AD" clId="Web-{AC8010F6-3DA9-4D0C-88D3-48352A72C2CA}" dt="2022-09-15T10:13:41.398" v="6"/>
        <pc:sldMkLst>
          <pc:docMk/>
          <pc:sldMk cId="890414146" sldId="269"/>
        </pc:sldMkLst>
      </pc:sldChg>
      <pc:sldChg chg="new">
        <pc:chgData name="Zita Draper" userId="S::z.draper@uwtsd.ac.uk::b063123c-f51f-481b-b99c-f574606c9ace" providerId="AD" clId="Web-{AC8010F6-3DA9-4D0C-88D3-48352A72C2CA}" dt="2022-09-15T10:13:43.273" v="7"/>
        <pc:sldMkLst>
          <pc:docMk/>
          <pc:sldMk cId="369263478" sldId="270"/>
        </pc:sldMkLst>
      </pc:sldChg>
      <pc:sldChg chg="new">
        <pc:chgData name="Zita Draper" userId="S::z.draper@uwtsd.ac.uk::b063123c-f51f-481b-b99c-f574606c9ace" providerId="AD" clId="Web-{AC8010F6-3DA9-4D0C-88D3-48352A72C2CA}" dt="2022-09-15T10:13:45.054" v="8"/>
        <pc:sldMkLst>
          <pc:docMk/>
          <pc:sldMk cId="1061762749" sldId="271"/>
        </pc:sldMkLst>
      </pc:sldChg>
      <pc:sldChg chg="new">
        <pc:chgData name="Zita Draper" userId="S::z.draper@uwtsd.ac.uk::b063123c-f51f-481b-b99c-f574606c9ace" providerId="AD" clId="Web-{AC8010F6-3DA9-4D0C-88D3-48352A72C2CA}" dt="2022-09-15T10:13:46.038" v="9"/>
        <pc:sldMkLst>
          <pc:docMk/>
          <pc:sldMk cId="3013895609" sldId="272"/>
        </pc:sldMkLst>
      </pc:sldChg>
      <pc:sldChg chg="new">
        <pc:chgData name="Zita Draper" userId="S::z.draper@uwtsd.ac.uk::b063123c-f51f-481b-b99c-f574606c9ace" providerId="AD" clId="Web-{AC8010F6-3DA9-4D0C-88D3-48352A72C2CA}" dt="2022-09-15T10:13:46.710" v="10"/>
        <pc:sldMkLst>
          <pc:docMk/>
          <pc:sldMk cId="3808833425" sldId="273"/>
        </pc:sldMkLst>
      </pc:sldChg>
      <pc:sldChg chg="new">
        <pc:chgData name="Zita Draper" userId="S::z.draper@uwtsd.ac.uk::b063123c-f51f-481b-b99c-f574606c9ace" providerId="AD" clId="Web-{AC8010F6-3DA9-4D0C-88D3-48352A72C2CA}" dt="2022-09-15T10:13:50.007" v="11"/>
        <pc:sldMkLst>
          <pc:docMk/>
          <pc:sldMk cId="4175133509" sldId="274"/>
        </pc:sldMkLst>
      </pc:sldChg>
      <pc:sldChg chg="new">
        <pc:chgData name="Zita Draper" userId="S::z.draper@uwtsd.ac.uk::b063123c-f51f-481b-b99c-f574606c9ace" providerId="AD" clId="Web-{AC8010F6-3DA9-4D0C-88D3-48352A72C2CA}" dt="2022-09-15T10:13:51.538" v="12"/>
        <pc:sldMkLst>
          <pc:docMk/>
          <pc:sldMk cId="1240441652" sldId="275"/>
        </pc:sldMkLst>
      </pc:sldChg>
      <pc:sldChg chg="new">
        <pc:chgData name="Zita Draper" userId="S::z.draper@uwtsd.ac.uk::b063123c-f51f-481b-b99c-f574606c9ace" providerId="AD" clId="Web-{AC8010F6-3DA9-4D0C-88D3-48352A72C2CA}" dt="2022-09-15T10:13:51.570" v="13"/>
        <pc:sldMkLst>
          <pc:docMk/>
          <pc:sldMk cId="3963768207" sldId="276"/>
        </pc:sldMkLst>
      </pc:sldChg>
      <pc:sldChg chg="new">
        <pc:chgData name="Zita Draper" userId="S::z.draper@uwtsd.ac.uk::b063123c-f51f-481b-b99c-f574606c9ace" providerId="AD" clId="Web-{AC8010F6-3DA9-4D0C-88D3-48352A72C2CA}" dt="2022-09-15T10:13:59.617" v="14"/>
        <pc:sldMkLst>
          <pc:docMk/>
          <pc:sldMk cId="1784951456" sldId="277"/>
        </pc:sldMkLst>
      </pc:sldChg>
      <pc:sldChg chg="new">
        <pc:chgData name="Zita Draper" userId="S::z.draper@uwtsd.ac.uk::b063123c-f51f-481b-b99c-f574606c9ace" providerId="AD" clId="Web-{AC8010F6-3DA9-4D0C-88D3-48352A72C2CA}" dt="2022-09-15T10:13:59.648" v="15"/>
        <pc:sldMkLst>
          <pc:docMk/>
          <pc:sldMk cId="3810832846" sldId="278"/>
        </pc:sldMkLst>
      </pc:sldChg>
      <pc:sldChg chg="new">
        <pc:chgData name="Zita Draper" userId="S::z.draper@uwtsd.ac.uk::b063123c-f51f-481b-b99c-f574606c9ace" providerId="AD" clId="Web-{AC8010F6-3DA9-4D0C-88D3-48352A72C2CA}" dt="2022-09-15T10:14:05.508" v="16"/>
        <pc:sldMkLst>
          <pc:docMk/>
          <pc:sldMk cId="1969266565" sldId="279"/>
        </pc:sldMkLst>
      </pc:sldChg>
      <pc:sldChg chg="new">
        <pc:chgData name="Zita Draper" userId="S::z.draper@uwtsd.ac.uk::b063123c-f51f-481b-b99c-f574606c9ace" providerId="AD" clId="Web-{AC8010F6-3DA9-4D0C-88D3-48352A72C2CA}" dt="2022-09-15T10:14:05.539" v="17"/>
        <pc:sldMkLst>
          <pc:docMk/>
          <pc:sldMk cId="1169461483" sldId="280"/>
        </pc:sldMkLst>
      </pc:sldChg>
      <pc:sldChg chg="new">
        <pc:chgData name="Zita Draper" userId="S::z.draper@uwtsd.ac.uk::b063123c-f51f-481b-b99c-f574606c9ace" providerId="AD" clId="Web-{AC8010F6-3DA9-4D0C-88D3-48352A72C2CA}" dt="2022-09-15T10:14:05.570" v="18"/>
        <pc:sldMkLst>
          <pc:docMk/>
          <pc:sldMk cId="2053907483" sldId="281"/>
        </pc:sldMkLst>
      </pc:sldChg>
      <pc:sldChg chg="new">
        <pc:chgData name="Zita Draper" userId="S::z.draper@uwtsd.ac.uk::b063123c-f51f-481b-b99c-f574606c9ace" providerId="AD" clId="Web-{AC8010F6-3DA9-4D0C-88D3-48352A72C2CA}" dt="2022-09-15T10:14:05.633" v="19"/>
        <pc:sldMkLst>
          <pc:docMk/>
          <pc:sldMk cId="1966915303" sldId="282"/>
        </pc:sldMkLst>
      </pc:sldChg>
      <pc:sldChg chg="new">
        <pc:chgData name="Zita Draper" userId="S::z.draper@uwtsd.ac.uk::b063123c-f51f-481b-b99c-f574606c9ace" providerId="AD" clId="Web-{AC8010F6-3DA9-4D0C-88D3-48352A72C2CA}" dt="2022-09-15T10:14:05.742" v="20"/>
        <pc:sldMkLst>
          <pc:docMk/>
          <pc:sldMk cId="3760648596" sldId="283"/>
        </pc:sldMkLst>
      </pc:sldChg>
      <pc:sldChg chg="new">
        <pc:chgData name="Zita Draper" userId="S::z.draper@uwtsd.ac.uk::b063123c-f51f-481b-b99c-f574606c9ace" providerId="AD" clId="Web-{AC8010F6-3DA9-4D0C-88D3-48352A72C2CA}" dt="2022-09-15T10:14:05.773" v="21"/>
        <pc:sldMkLst>
          <pc:docMk/>
          <pc:sldMk cId="965891295" sldId="284"/>
        </pc:sldMkLst>
      </pc:sldChg>
      <pc:sldChg chg="modSp new mod modClrScheme chgLayout">
        <pc:chgData name="Zita Draper" userId="S::z.draper@uwtsd.ac.uk::b063123c-f51f-481b-b99c-f574606c9ace" providerId="AD" clId="Web-{AC8010F6-3DA9-4D0C-88D3-48352A72C2CA}" dt="2022-09-15T10:14:12.398" v="23"/>
        <pc:sldMkLst>
          <pc:docMk/>
          <pc:sldMk cId="3625129109" sldId="285"/>
        </pc:sldMkLst>
      </pc:sldChg>
    </pc:docChg>
  </pc:docChgLst>
  <pc:docChgLst>
    <pc:chgData name="Zita Draper" userId="S::z.draper@uwtsd.ac.uk::b063123c-f51f-481b-b99c-f574606c9ace" providerId="AD" clId="Web-{79BF9BF7-91DD-2AE4-F21A-777E40ECB3C6}"/>
    <pc:docChg chg="addSld delSld modSld sldOrd">
      <pc:chgData name="Zita Draper" userId="S::z.draper@uwtsd.ac.uk::b063123c-f51f-481b-b99c-f574606c9ace" providerId="AD" clId="Web-{79BF9BF7-91DD-2AE4-F21A-777E40ECB3C6}" dt="2022-10-04T11:26:18.571" v="1058" actId="20577"/>
      <pc:docMkLst>
        <pc:docMk/>
      </pc:docMkLst>
      <pc:sldChg chg="modSp">
        <pc:chgData name="Zita Draper" userId="S::z.draper@uwtsd.ac.uk::b063123c-f51f-481b-b99c-f574606c9ace" providerId="AD" clId="Web-{79BF9BF7-91DD-2AE4-F21A-777E40ECB3C6}" dt="2022-10-04T11:26:18.571" v="1058" actId="20577"/>
        <pc:sldMkLst>
          <pc:docMk/>
          <pc:sldMk cId="3632833823" sldId="257"/>
        </pc:sldMkLst>
      </pc:sldChg>
      <pc:sldChg chg="modSp">
        <pc:chgData name="Zita Draper" userId="S::z.draper@uwtsd.ac.uk::b063123c-f51f-481b-b99c-f574606c9ace" providerId="AD" clId="Web-{79BF9BF7-91DD-2AE4-F21A-777E40ECB3C6}" dt="2022-10-04T10:56:36.911" v="717" actId="20577"/>
        <pc:sldMkLst>
          <pc:docMk/>
          <pc:sldMk cId="2855727549" sldId="261"/>
        </pc:sldMkLst>
      </pc:sldChg>
      <pc:sldChg chg="modSp">
        <pc:chgData name="Zita Draper" userId="S::z.draper@uwtsd.ac.uk::b063123c-f51f-481b-b99c-f574606c9ace" providerId="AD" clId="Web-{79BF9BF7-91DD-2AE4-F21A-777E40ECB3C6}" dt="2022-10-04T10:57:55.117" v="755" actId="20577"/>
        <pc:sldMkLst>
          <pc:docMk/>
          <pc:sldMk cId="392498162" sldId="264"/>
        </pc:sldMkLst>
      </pc:sldChg>
      <pc:sldChg chg="addSp delSp modSp mod setBg">
        <pc:chgData name="Zita Draper" userId="S::z.draper@uwtsd.ac.uk::b063123c-f51f-481b-b99c-f574606c9ace" providerId="AD" clId="Web-{79BF9BF7-91DD-2AE4-F21A-777E40ECB3C6}" dt="2022-10-04T11:02:03.952" v="816" actId="14100"/>
        <pc:sldMkLst>
          <pc:docMk/>
          <pc:sldMk cId="3174885498" sldId="280"/>
        </pc:sldMkLst>
      </pc:sldChg>
      <pc:sldChg chg="del">
        <pc:chgData name="Zita Draper" userId="S::z.draper@uwtsd.ac.uk::b063123c-f51f-481b-b99c-f574606c9ace" providerId="AD" clId="Web-{79BF9BF7-91DD-2AE4-F21A-777E40ECB3C6}" dt="2022-10-04T11:19:20.762" v="918"/>
        <pc:sldMkLst>
          <pc:docMk/>
          <pc:sldMk cId="2972518960" sldId="283"/>
        </pc:sldMkLst>
      </pc:sldChg>
      <pc:sldChg chg="addSp modSp mod setBg">
        <pc:chgData name="Zita Draper" userId="S::z.draper@uwtsd.ac.uk::b063123c-f51f-481b-b99c-f574606c9ace" providerId="AD" clId="Web-{79BF9BF7-91DD-2AE4-F21A-777E40ECB3C6}" dt="2022-10-04T11:20:47.140" v="1014"/>
        <pc:sldMkLst>
          <pc:docMk/>
          <pc:sldMk cId="3871883660" sldId="284"/>
        </pc:sldMkLst>
      </pc:sldChg>
      <pc:sldChg chg="addSp modSp mod setBg">
        <pc:chgData name="Zita Draper" userId="S::z.draper@uwtsd.ac.uk::b063123c-f51f-481b-b99c-f574606c9ace" providerId="AD" clId="Web-{79BF9BF7-91DD-2AE4-F21A-777E40ECB3C6}" dt="2022-10-04T11:24:23.005" v="1048" actId="1076"/>
        <pc:sldMkLst>
          <pc:docMk/>
          <pc:sldMk cId="3099546566" sldId="285"/>
        </pc:sldMkLst>
      </pc:sldChg>
      <pc:sldChg chg="addSp delSp modSp mod setBg addAnim setClrOvrMap">
        <pc:chgData name="Zita Draper" userId="S::z.draper@uwtsd.ac.uk::b063123c-f51f-481b-b99c-f574606c9ace" providerId="AD" clId="Web-{79BF9BF7-91DD-2AE4-F21A-777E40ECB3C6}" dt="2022-10-04T11:02:54.016" v="831"/>
        <pc:sldMkLst>
          <pc:docMk/>
          <pc:sldMk cId="745943842" sldId="287"/>
        </pc:sldMkLst>
      </pc:sldChg>
      <pc:sldChg chg="addSp delSp modSp">
        <pc:chgData name="Zita Draper" userId="S::z.draper@uwtsd.ac.uk::b063123c-f51f-481b-b99c-f574606c9ace" providerId="AD" clId="Web-{79BF9BF7-91DD-2AE4-F21A-777E40ECB3C6}" dt="2022-10-04T11:19:11.559" v="916" actId="1076"/>
        <pc:sldMkLst>
          <pc:docMk/>
          <pc:sldMk cId="4180641107" sldId="288"/>
        </pc:sldMkLst>
      </pc:sldChg>
      <pc:sldChg chg="del">
        <pc:chgData name="Zita Draper" userId="S::z.draper@uwtsd.ac.uk::b063123c-f51f-481b-b99c-f574606c9ace" providerId="AD" clId="Web-{79BF9BF7-91DD-2AE4-F21A-777E40ECB3C6}" dt="2022-10-04T11:19:17.762" v="917"/>
        <pc:sldMkLst>
          <pc:docMk/>
          <pc:sldMk cId="2917946343" sldId="289"/>
        </pc:sldMkLst>
      </pc:sldChg>
      <pc:sldChg chg="addSp delSp modSp new mod ord setBg modClrScheme addAnim chgLayout">
        <pc:chgData name="Zita Draper" userId="S::z.draper@uwtsd.ac.uk::b063123c-f51f-481b-b99c-f574606c9ace" providerId="AD" clId="Web-{79BF9BF7-91DD-2AE4-F21A-777E40ECB3C6}" dt="2022-10-04T10:25:35.077" v="29"/>
        <pc:sldMkLst>
          <pc:docMk/>
          <pc:sldMk cId="1572990709" sldId="290"/>
        </pc:sldMkLst>
      </pc:sldChg>
      <pc:sldChg chg="addSp modSp new mod setBg">
        <pc:chgData name="Zita Draper" userId="S::z.draper@uwtsd.ac.uk::b063123c-f51f-481b-b99c-f574606c9ace" providerId="AD" clId="Web-{79BF9BF7-91DD-2AE4-F21A-777E40ECB3C6}" dt="2022-10-04T10:28:41.816" v="125" actId="1076"/>
        <pc:sldMkLst>
          <pc:docMk/>
          <pc:sldMk cId="1164314141" sldId="291"/>
        </pc:sldMkLst>
      </pc:sldChg>
      <pc:sldChg chg="addSp modSp new mod setBg">
        <pc:chgData name="Zita Draper" userId="S::z.draper@uwtsd.ac.uk::b063123c-f51f-481b-b99c-f574606c9ace" providerId="AD" clId="Web-{79BF9BF7-91DD-2AE4-F21A-777E40ECB3C6}" dt="2022-10-04T10:35:59.704" v="285" actId="1076"/>
        <pc:sldMkLst>
          <pc:docMk/>
          <pc:sldMk cId="4251938037" sldId="292"/>
        </pc:sldMkLst>
      </pc:sldChg>
      <pc:sldChg chg="addSp delSp modSp new">
        <pc:chgData name="Zita Draper" userId="S::z.draper@uwtsd.ac.uk::b063123c-f51f-481b-b99c-f574606c9ace" providerId="AD" clId="Web-{79BF9BF7-91DD-2AE4-F21A-777E40ECB3C6}" dt="2022-10-04T10:53:58.329" v="546" actId="20577"/>
        <pc:sldMkLst>
          <pc:docMk/>
          <pc:sldMk cId="1606723416" sldId="293"/>
        </pc:sldMkLst>
      </pc:sldChg>
      <pc:sldChg chg="new del">
        <pc:chgData name="Zita Draper" userId="S::z.draper@uwtsd.ac.uk::b063123c-f51f-481b-b99c-f574606c9ace" providerId="AD" clId="Web-{79BF9BF7-91DD-2AE4-F21A-777E40ECB3C6}" dt="2022-10-04T10:24:32.434" v="5"/>
        <pc:sldMkLst>
          <pc:docMk/>
          <pc:sldMk cId="2139588485" sldId="293"/>
        </pc:sldMkLst>
      </pc:sldChg>
      <pc:sldChg chg="addSp delSp modSp new mod ord setBg modClrScheme chgLayout">
        <pc:chgData name="Zita Draper" userId="S::z.draper@uwtsd.ac.uk::b063123c-f51f-481b-b99c-f574606c9ace" providerId="AD" clId="Web-{79BF9BF7-91DD-2AE4-F21A-777E40ECB3C6}" dt="2022-10-04T10:38:59.115" v="319" actId="1076"/>
        <pc:sldMkLst>
          <pc:docMk/>
          <pc:sldMk cId="1116042381" sldId="294"/>
        </pc:sldMkLst>
      </pc:sldChg>
    </pc:docChg>
  </pc:docChgLst>
  <pc:docChgLst>
    <pc:chgData name="Zita Draper" userId="S::z.draper@uwtsd.ac.uk::b063123c-f51f-481b-b99c-f574606c9ace" providerId="AD" clId="Web-{08192291-BBE4-EDCE-DB58-59EE63B684CB}"/>
    <pc:docChg chg="addSld delSld modSld">
      <pc:chgData name="Zita Draper" userId="S::z.draper@uwtsd.ac.uk::b063123c-f51f-481b-b99c-f574606c9ace" providerId="AD" clId="Web-{08192291-BBE4-EDCE-DB58-59EE63B684CB}" dt="2022-09-18T20:29:46.580" v="13" actId="20577"/>
      <pc:docMkLst>
        <pc:docMk/>
      </pc:docMkLst>
      <pc:sldChg chg="delSp modSp new mod modClrScheme chgLayout">
        <pc:chgData name="Zita Draper" userId="S::z.draper@uwtsd.ac.uk::b063123c-f51f-481b-b99c-f574606c9ace" providerId="AD" clId="Web-{08192291-BBE4-EDCE-DB58-59EE63B684CB}" dt="2022-09-18T20:29:46.580" v="13" actId="20577"/>
        <pc:sldMkLst>
          <pc:docMk/>
          <pc:sldMk cId="1397545606" sldId="262"/>
        </pc:sldMkLst>
      </pc:sldChg>
      <pc:sldChg chg="del">
        <pc:chgData name="Zita Draper" userId="S::z.draper@uwtsd.ac.uk::b063123c-f51f-481b-b99c-f574606c9ace" providerId="AD" clId="Web-{08192291-BBE4-EDCE-DB58-59EE63B684CB}" dt="2022-09-18T20:28:07.479" v="1"/>
        <pc:sldMkLst>
          <pc:docMk/>
          <pc:sldMk cId="2741654456" sldId="262"/>
        </pc:sldMkLst>
      </pc:sldChg>
      <pc:sldChg chg="del">
        <pc:chgData name="Zita Draper" userId="S::z.draper@uwtsd.ac.uk::b063123c-f51f-481b-b99c-f574606c9ace" providerId="AD" clId="Web-{08192291-BBE4-EDCE-DB58-59EE63B684CB}" dt="2022-09-18T20:28:05.745" v="0"/>
        <pc:sldMkLst>
          <pc:docMk/>
          <pc:sldMk cId="206269248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3.073" v="3"/>
        <pc:sldMkLst>
          <pc:docMk/>
          <pc:sldMk cId="2097303125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6.542" v="4"/>
        <pc:sldMkLst>
          <pc:docMk/>
          <pc:sldMk cId="392498162" sldId="264"/>
        </pc:sldMkLst>
      </pc:sldChg>
      <pc:sldChg chg="new">
        <pc:chgData name="Zita Draper" userId="S::z.draper@uwtsd.ac.uk::b063123c-f51f-481b-b99c-f574606c9ace" providerId="AD" clId="Web-{08192291-BBE4-EDCE-DB58-59EE63B684CB}" dt="2022-09-18T20:28:16.558" v="5"/>
        <pc:sldMkLst>
          <pc:docMk/>
          <pc:sldMk cId="87444327" sldId="265"/>
        </pc:sldMkLst>
      </pc:sldChg>
    </pc:docChg>
  </pc:docChgLst>
  <pc:docChgLst>
    <pc:chgData name="Zita Draper" userId="S::z.draper@uwtsd.ac.uk::b063123c-f51f-481b-b99c-f574606c9ace" providerId="AD" clId="Web-{3B5DA543-BFE5-11FC-41DC-2788CB916F45}"/>
    <pc:docChg chg="addSld delSld modSld sldOrd">
      <pc:chgData name="Zita Draper" userId="S::z.draper@uwtsd.ac.uk::b063123c-f51f-481b-b99c-f574606c9ace" providerId="AD" clId="Web-{3B5DA543-BFE5-11FC-41DC-2788CB916F45}" dt="2022-09-28T09:22:22.143" v="777" actId="1076"/>
      <pc:docMkLst>
        <pc:docMk/>
      </pc:docMkLst>
      <pc:sldChg chg="addSp delSp modSp mod setBg">
        <pc:chgData name="Zita Draper" userId="S::z.draper@uwtsd.ac.uk::b063123c-f51f-481b-b99c-f574606c9ace" providerId="AD" clId="Web-{3B5DA543-BFE5-11FC-41DC-2788CB916F45}" dt="2022-09-28T08:46:47.900" v="107" actId="20577"/>
        <pc:sldMkLst>
          <pc:docMk/>
          <pc:sldMk cId="392498162" sldId="264"/>
        </pc:sldMkLst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41:11.282" v="36" actId="1076"/>
        <pc:sldMkLst>
          <pc:docMk/>
          <pc:sldMk cId="87444327" sldId="265"/>
        </pc:sldMkLst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0:43.093" v="203" actId="1076"/>
        <pc:sldMkLst>
          <pc:docMk/>
          <pc:sldMk cId="725539537" sldId="266"/>
        </pc:sldMkLst>
      </pc:sldChg>
      <pc:sldChg chg="addSp modSp mod setBg setClrOvrMap">
        <pc:chgData name="Zita Draper" userId="S::z.draper@uwtsd.ac.uk::b063123c-f51f-481b-b99c-f574606c9ace" providerId="AD" clId="Web-{3B5DA543-BFE5-11FC-41DC-2788CB916F45}" dt="2022-09-28T08:50:25.015" v="202" actId="20577"/>
        <pc:sldMkLst>
          <pc:docMk/>
          <pc:sldMk cId="4224210691" sldId="267"/>
        </pc:sldMkLst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3:34.535" v="244" actId="1076"/>
        <pc:sldMkLst>
          <pc:docMk/>
          <pc:sldMk cId="3191482872" sldId="268"/>
        </pc:sldMkLst>
      </pc:sldChg>
      <pc:sldChg chg="addSp delSp modSp mod setBg">
        <pc:chgData name="Zita Draper" userId="S::z.draper@uwtsd.ac.uk::b063123c-f51f-481b-b99c-f574606c9ace" providerId="AD" clId="Web-{3B5DA543-BFE5-11FC-41DC-2788CB916F45}" dt="2022-09-28T09:01:30.594" v="302" actId="20577"/>
        <pc:sldMkLst>
          <pc:docMk/>
          <pc:sldMk cId="1773001613" sldId="269"/>
        </pc:sldMkLst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2:25.424" v="310"/>
        <pc:sldMkLst>
          <pc:docMk/>
          <pc:sldMk cId="3910109618" sldId="270"/>
        </pc:sldMkLst>
      </pc:sldChg>
      <pc:sldChg chg="addSp modSp mod setBg">
        <pc:chgData name="Zita Draper" userId="S::z.draper@uwtsd.ac.uk::b063123c-f51f-481b-b99c-f574606c9ace" providerId="AD" clId="Web-{3B5DA543-BFE5-11FC-41DC-2788CB916F45}" dt="2022-09-28T09:07:53.292" v="459" actId="20577"/>
        <pc:sldMkLst>
          <pc:docMk/>
          <pc:sldMk cId="791860807" sldId="271"/>
        </pc:sldMkLst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8:50.403" v="468"/>
        <pc:sldMkLst>
          <pc:docMk/>
          <pc:sldMk cId="2947598232" sldId="272"/>
        </pc:sldMkLst>
      </pc:sldChg>
      <pc:sldChg chg="del">
        <pc:chgData name="Zita Draper" userId="S::z.draper@uwtsd.ac.uk::b063123c-f51f-481b-b99c-f574606c9ace" providerId="AD" clId="Web-{3B5DA543-BFE5-11FC-41DC-2788CB916F45}" dt="2022-09-28T09:09:06.935" v="469"/>
        <pc:sldMkLst>
          <pc:docMk/>
          <pc:sldMk cId="3041636287" sldId="273"/>
        </pc:sldMkLst>
      </pc:sldChg>
      <pc:sldChg chg="addSp modSp mod setBg">
        <pc:chgData name="Zita Draper" userId="S::z.draper@uwtsd.ac.uk::b063123c-f51f-481b-b99c-f574606c9ace" providerId="AD" clId="Web-{3B5DA543-BFE5-11FC-41DC-2788CB916F45}" dt="2022-09-28T09:22:22.143" v="777" actId="1076"/>
        <pc:sldMkLst>
          <pc:docMk/>
          <pc:sldMk cId="69321386" sldId="276"/>
        </pc:sldMkLst>
      </pc:sldChg>
      <pc:sldChg chg="del">
        <pc:chgData name="Zita Draper" userId="S::z.draper@uwtsd.ac.uk::b063123c-f51f-481b-b99c-f574606c9ace" providerId="AD" clId="Web-{3B5DA543-BFE5-11FC-41DC-2788CB916F45}" dt="2022-09-28T09:09:18.872" v="470"/>
        <pc:sldMkLst>
          <pc:docMk/>
          <pc:sldMk cId="3363842576" sldId="277"/>
        </pc:sldMkLst>
      </pc:sldChg>
      <pc:sldChg chg="addSp delSp modSp mod ord setBg">
        <pc:chgData name="Zita Draper" userId="S::z.draper@uwtsd.ac.uk::b063123c-f51f-481b-b99c-f574606c9ace" providerId="AD" clId="Web-{3B5DA543-BFE5-11FC-41DC-2788CB916F45}" dt="2022-09-28T09:14:08.755" v="528" actId="1076"/>
        <pc:sldMkLst>
          <pc:docMk/>
          <pc:sldMk cId="2705231303" sldId="278"/>
        </pc:sldMkLst>
      </pc:sldChg>
      <pc:sldChg chg="del ord">
        <pc:chgData name="Zita Draper" userId="S::z.draper@uwtsd.ac.uk::b063123c-f51f-481b-b99c-f574606c9ace" providerId="AD" clId="Web-{3B5DA543-BFE5-11FC-41DC-2788CB916F45}" dt="2022-09-28T09:19:47.670" v="690"/>
        <pc:sldMkLst>
          <pc:docMk/>
          <pc:sldMk cId="3643546184" sldId="279"/>
        </pc:sldMkLst>
      </pc:sldChg>
      <pc:sldChg chg="modSp">
        <pc:chgData name="Zita Draper" userId="S::z.draper@uwtsd.ac.uk::b063123c-f51f-481b-b99c-f574606c9ace" providerId="AD" clId="Web-{3B5DA543-BFE5-11FC-41DC-2788CB916F45}" dt="2022-09-28T09:20:13.374" v="704" actId="20577"/>
        <pc:sldMkLst>
          <pc:docMk/>
          <pc:sldMk cId="3174885498" sldId="280"/>
        </pc:sldMkLst>
      </pc:sldChg>
      <pc:sldChg chg="addSp delSp modSp mod setBg">
        <pc:chgData name="Zita Draper" userId="S::z.draper@uwtsd.ac.uk::b063123c-f51f-481b-b99c-f574606c9ace" providerId="AD" clId="Web-{3B5DA543-BFE5-11FC-41DC-2788CB916F45}" dt="2022-09-28T09:18:30.778" v="672"/>
        <pc:sldMkLst>
          <pc:docMk/>
          <pc:sldMk cId="1274120213" sldId="281"/>
        </pc:sldMkLst>
      </pc:sldChg>
      <pc:sldChg chg="del">
        <pc:chgData name="Zita Draper" userId="S::z.draper@uwtsd.ac.uk::b063123c-f51f-481b-b99c-f574606c9ace" providerId="AD" clId="Web-{3B5DA543-BFE5-11FC-41DC-2788CB916F45}" dt="2022-09-28T09:14:37.412" v="533"/>
        <pc:sldMkLst>
          <pc:docMk/>
          <pc:sldMk cId="2920892199" sldId="282"/>
        </pc:sldMkLst>
      </pc:sldChg>
      <pc:sldChg chg="new">
        <pc:chgData name="Zita Draper" userId="S::z.draper@uwtsd.ac.uk::b063123c-f51f-481b-b99c-f574606c9ace" providerId="AD" clId="Web-{3B5DA543-BFE5-11FC-41DC-2788CB916F45}" dt="2022-09-28T09:14:27.803" v="530"/>
        <pc:sldMkLst>
          <pc:docMk/>
          <pc:sldMk cId="2972518960" sldId="283"/>
        </pc:sldMkLst>
      </pc:sldChg>
      <pc:sldChg chg="modSp new">
        <pc:chgData name="Zita Draper" userId="S::z.draper@uwtsd.ac.uk::b063123c-f51f-481b-b99c-f574606c9ace" providerId="AD" clId="Web-{3B5DA543-BFE5-11FC-41DC-2788CB916F45}" dt="2022-09-28T09:19:37.639" v="689" actId="20577"/>
        <pc:sldMkLst>
          <pc:docMk/>
          <pc:sldMk cId="3871883660" sldId="284"/>
        </pc:sldMkLst>
      </pc:sldChg>
      <pc:sldChg chg="modSp new">
        <pc:chgData name="Zita Draper" userId="S::z.draper@uwtsd.ac.uk::b063123c-f51f-481b-b99c-f574606c9ace" providerId="AD" clId="Web-{3B5DA543-BFE5-11FC-41DC-2788CB916F45}" dt="2022-09-28T09:19:00.466" v="681" actId="20577"/>
        <pc:sldMkLst>
          <pc:docMk/>
          <pc:sldMk cId="3099546566" sldId="285"/>
        </pc:sldMkLst>
      </pc:sldChg>
      <pc:sldChg chg="addSp delSp modSp new mod setBg modClrScheme chgLayout">
        <pc:chgData name="Zita Draper" userId="S::z.draper@uwtsd.ac.uk::b063123c-f51f-481b-b99c-f574606c9ace" providerId="AD" clId="Web-{3B5DA543-BFE5-11FC-41DC-2788CB916F45}" dt="2022-09-28T09:15:46.273" v="548"/>
        <pc:sldMkLst>
          <pc:docMk/>
          <pc:sldMk cId="3418594845" sldId="286"/>
        </pc:sldMkLst>
      </pc:sldChg>
      <pc:sldChg chg="new">
        <pc:chgData name="Zita Draper" userId="S::z.draper@uwtsd.ac.uk::b063123c-f51f-481b-b99c-f574606c9ace" providerId="AD" clId="Web-{3B5DA543-BFE5-11FC-41DC-2788CB916F45}" dt="2022-09-28T09:20:27.312" v="705"/>
        <pc:sldMkLst>
          <pc:docMk/>
          <pc:sldMk cId="745943842" sldId="287"/>
        </pc:sldMkLst>
      </pc:sldChg>
      <pc:sldChg chg="new">
        <pc:chgData name="Zita Draper" userId="S::z.draper@uwtsd.ac.uk::b063123c-f51f-481b-b99c-f574606c9ace" providerId="AD" clId="Web-{3B5DA543-BFE5-11FC-41DC-2788CB916F45}" dt="2022-09-28T09:20:28.765" v="706"/>
        <pc:sldMkLst>
          <pc:docMk/>
          <pc:sldMk cId="4180641107" sldId="288"/>
        </pc:sldMkLst>
      </pc:sldChg>
      <pc:sldChg chg="new">
        <pc:chgData name="Zita Draper" userId="S::z.draper@uwtsd.ac.uk::b063123c-f51f-481b-b99c-f574606c9ace" providerId="AD" clId="Web-{3B5DA543-BFE5-11FC-41DC-2788CB916F45}" dt="2022-09-28T09:20:29.562" v="707"/>
        <pc:sldMkLst>
          <pc:docMk/>
          <pc:sldMk cId="2917946343" sldId="289"/>
        </pc:sldMkLst>
      </pc:sldChg>
    </pc:docChg>
  </pc:docChgLst>
  <pc:docChgLst>
    <pc:chgData name="Zita Draper" userId="S::z.draper@uwtsd.ac.uk::b063123c-f51f-481b-b99c-f574606c9ace" providerId="AD" clId="Web-{EC11972D-CDA5-00AD-0C34-EDE8DCF87124}"/>
    <pc:docChg chg="modSld">
      <pc:chgData name="Zita Draper" userId="S::z.draper@uwtsd.ac.uk::b063123c-f51f-481b-b99c-f574606c9ace" providerId="AD" clId="Web-{EC11972D-CDA5-00AD-0C34-EDE8DCF87124}" dt="2022-09-20T14:58:46.933" v="97" actId="14100"/>
      <pc:docMkLst>
        <pc:docMk/>
      </pc:docMkLst>
      <pc:sldChg chg="modSp">
        <pc:chgData name="Zita Draper" userId="S::z.draper@uwtsd.ac.uk::b063123c-f51f-481b-b99c-f574606c9ace" providerId="AD" clId="Web-{EC11972D-CDA5-00AD-0C34-EDE8DCF87124}" dt="2022-09-20T14:58:46.933" v="97" actId="14100"/>
        <pc:sldMkLst>
          <pc:docMk/>
          <pc:sldMk cId="2426960003" sldId="260"/>
        </pc:sldMkLst>
      </pc:sldChg>
      <pc:sldChg chg="addSp delSp modSp mod setBg">
        <pc:chgData name="Zita Draper" userId="S::z.draper@uwtsd.ac.uk::b063123c-f51f-481b-b99c-f574606c9ace" providerId="AD" clId="Web-{EC11972D-CDA5-00AD-0C34-EDE8DCF87124}" dt="2022-09-20T14:55:30.458" v="17" actId="1076"/>
        <pc:sldMkLst>
          <pc:docMk/>
          <pc:sldMk cId="2912715480" sldId="275"/>
        </pc:sldMkLst>
      </pc:sldChg>
      <pc:sldChg chg="modSp">
        <pc:chgData name="Zita Draper" userId="S::z.draper@uwtsd.ac.uk::b063123c-f51f-481b-b99c-f574606c9ace" providerId="AD" clId="Web-{EC11972D-CDA5-00AD-0C34-EDE8DCF87124}" dt="2022-09-20T14:56:24.522" v="29" actId="20577"/>
        <pc:sldMkLst>
          <pc:docMk/>
          <pc:sldMk cId="69321386" sldId="276"/>
        </pc:sldMkLst>
      </pc:sldChg>
    </pc:docChg>
  </pc:docChgLst>
  <pc:docChgLst>
    <pc:chgData clId="Web-{AC8010F6-3DA9-4D0C-88D3-48352A72C2CA}"/>
    <pc:docChg chg="addSld">
      <pc:chgData name="" userId="" providerId="" clId="Web-{AC8010F6-3DA9-4D0C-88D3-48352A72C2CA}" dt="2022-09-15T10:13:32.116" v="5"/>
      <pc:docMkLst>
        <pc:docMk/>
      </pc:docMkLst>
      <pc:sldChg chg="new">
        <pc:chgData name="" userId="" providerId="" clId="Web-{AC8010F6-3DA9-4D0C-88D3-48352A72C2CA}" dt="2022-09-15T10:13:27.085" v="0"/>
        <pc:sldMkLst>
          <pc:docMk/>
          <pc:sldMk cId="3632833823" sldId="257"/>
        </pc:sldMkLst>
      </pc:sldChg>
      <pc:sldChg chg="new">
        <pc:chgData name="" userId="" providerId="" clId="Web-{AC8010F6-3DA9-4D0C-88D3-48352A72C2CA}" dt="2022-09-15T10:13:28.913" v="1"/>
        <pc:sldMkLst>
          <pc:docMk/>
          <pc:sldMk cId="1683396520" sldId="258"/>
        </pc:sldMkLst>
      </pc:sldChg>
      <pc:sldChg chg="new">
        <pc:chgData name="" userId="" providerId="" clId="Web-{AC8010F6-3DA9-4D0C-88D3-48352A72C2CA}" dt="2022-09-15T10:13:29.710" v="2"/>
        <pc:sldMkLst>
          <pc:docMk/>
          <pc:sldMk cId="4149434384" sldId="259"/>
        </pc:sldMkLst>
      </pc:sldChg>
      <pc:sldChg chg="new">
        <pc:chgData name="" userId="" providerId="" clId="Web-{AC8010F6-3DA9-4D0C-88D3-48352A72C2CA}" dt="2022-09-15T10:13:30.929" v="3"/>
        <pc:sldMkLst>
          <pc:docMk/>
          <pc:sldMk cId="2426960003" sldId="260"/>
        </pc:sldMkLst>
      </pc:sldChg>
      <pc:sldChg chg="new">
        <pc:chgData name="" userId="" providerId="" clId="Web-{AC8010F6-3DA9-4D0C-88D3-48352A72C2CA}" dt="2022-09-15T10:13:31.507" v="4"/>
        <pc:sldMkLst>
          <pc:docMk/>
          <pc:sldMk cId="2855727549" sldId="261"/>
        </pc:sldMkLst>
      </pc:sldChg>
      <pc:sldChg chg="new">
        <pc:chgData name="" userId="" providerId="" clId="Web-{AC8010F6-3DA9-4D0C-88D3-48352A72C2CA}" dt="2022-09-15T10:13:32.116" v="5"/>
        <pc:sldMkLst>
          <pc:docMk/>
          <pc:sldMk cId="2741654456" sldId="262"/>
        </pc:sldMkLst>
      </pc:sldChg>
    </pc:docChg>
  </pc:docChgLst>
  <pc:docChgLst>
    <pc:chgData name="Zita Draper" userId="S::z.draper@uwtsd.ac.uk::b063123c-f51f-481b-b99c-f574606c9ace" providerId="AD" clId="Web-{CB3B729A-FDD7-1237-7C14-C84B8CD58A35}"/>
    <pc:docChg chg="addSld modSld">
      <pc:chgData name="Zita Draper" userId="S::z.draper@uwtsd.ac.uk::b063123c-f51f-481b-b99c-f574606c9ace" providerId="AD" clId="Web-{CB3B729A-FDD7-1237-7C14-C84B8CD58A35}" dt="2022-10-10T08:56:59" v="5"/>
      <pc:docMkLst>
        <pc:docMk/>
      </pc:docMkLst>
      <pc:sldChg chg="addSp delSp modSp">
        <pc:chgData name="Zita Draper" userId="S::z.draper@uwtsd.ac.uk::b063123c-f51f-481b-b99c-f574606c9ace" providerId="AD" clId="Web-{CB3B729A-FDD7-1237-7C14-C84B8CD58A35}" dt="2022-10-10T08:56:59" v="5"/>
        <pc:sldMkLst>
          <pc:docMk/>
          <pc:sldMk cId="4180641107" sldId="288"/>
        </pc:sldMkLst>
      </pc:sldChg>
      <pc:sldChg chg="new">
        <pc:chgData name="Zita Draper" userId="S::z.draper@uwtsd.ac.uk::b063123c-f51f-481b-b99c-f574606c9ace" providerId="AD" clId="Web-{CB3B729A-FDD7-1237-7C14-C84B8CD58A35}" dt="2022-10-10T08:55:20.778" v="0"/>
        <pc:sldMkLst>
          <pc:docMk/>
          <pc:sldMk cId="990236539" sldId="295"/>
        </pc:sldMkLst>
      </pc:sldChg>
    </pc:docChg>
  </pc:docChgLst>
  <pc:docChgLst>
    <pc:chgData name="Zita Draper" userId="S::z.draper@uwtsd.ac.uk::b063123c-f51f-481b-b99c-f574606c9ace" providerId="AD" clId="Web-{99AB2D37-CD93-0A44-7B61-B48AE3A618ED}"/>
    <pc:docChg chg="addSld delSld modSld addMainMaster delMainMaster">
      <pc:chgData name="Zita Draper" userId="S::z.draper@uwtsd.ac.uk::b063123c-f51f-481b-b99c-f574606c9ace" providerId="AD" clId="Web-{99AB2D37-CD93-0A44-7B61-B48AE3A618ED}" dt="2022-09-15T10:57:02.260" v="39"/>
      <pc:docMkLst>
        <pc:docMk/>
      </pc:docMkLst>
      <pc:sldChg chg="addSp delSp modSp mod setBg delDesignElem chgLayout">
        <pc:chgData name="Zita Draper" userId="S::z.draper@uwtsd.ac.uk::b063123c-f51f-481b-b99c-f574606c9ace" providerId="AD" clId="Web-{99AB2D37-CD93-0A44-7B61-B48AE3A618ED}" dt="2022-09-15T10:52:52.505" v="10"/>
        <pc:sldMkLst>
          <pc:docMk/>
          <pc:sldMk cId="109857222" sldId="256"/>
        </pc:sldMkLst>
      </pc:sldChg>
      <pc:sldChg chg="addSp delSp modSp mod modClrScheme setClrOvrMap delDesignElem chgLayout">
        <pc:chgData name="Zita Draper" userId="S::z.draper@uwtsd.ac.uk::b063123c-f51f-481b-b99c-f574606c9ace" providerId="AD" clId="Web-{99AB2D37-CD93-0A44-7B61-B48AE3A618ED}" dt="2022-09-15T10:53:05.333" v="11"/>
        <pc:sldMkLst>
          <pc:docMk/>
          <pc:sldMk cId="3632833823" sldId="257"/>
        </pc:sldMkLst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35.552" v="12"/>
        <pc:sldMkLst>
          <pc:docMk/>
          <pc:sldMk cId="1683396520" sldId="258"/>
        </pc:sldMkLst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49.475" v="13"/>
        <pc:sldMkLst>
          <pc:docMk/>
          <pc:sldMk cId="4149434384" sldId="259"/>
        </pc:sldMkLst>
      </pc:sldChg>
      <pc:sldChg chg="addSp delSp modSp mod setBg modClrScheme delDesignElem chgLayout">
        <pc:chgData name="Zita Draper" userId="S::z.draper@uwtsd.ac.uk::b063123c-f51f-481b-b99c-f574606c9ace" providerId="AD" clId="Web-{99AB2D37-CD93-0A44-7B61-B48AE3A618ED}" dt="2022-09-15T10:54:51.710" v="14"/>
        <pc:sldMkLst>
          <pc:docMk/>
          <pc:sldMk cId="2426960003" sldId="260"/>
        </pc:sldMkLst>
      </pc:sldChg>
      <pc:sldChg chg="addSp modSp mod setBg modClrScheme chgLayout">
        <pc:chgData name="Zita Draper" userId="S::z.draper@uwtsd.ac.uk::b063123c-f51f-481b-b99c-f574606c9ace" providerId="AD" clId="Web-{99AB2D37-CD93-0A44-7B61-B48AE3A618ED}" dt="2022-09-15T10:55:26.868" v="15"/>
        <pc:sldMkLst>
          <pc:docMk/>
          <pc:sldMk cId="2855727549" sldId="261"/>
        </pc:sldMkLst>
      </pc:sldChg>
      <pc:sldChg chg="modSp mod modClrScheme chgLayout">
        <pc:chgData name="Zita Draper" userId="S::z.draper@uwtsd.ac.uk::b063123c-f51f-481b-b99c-f574606c9ace" providerId="AD" clId="Web-{99AB2D37-CD93-0A44-7B61-B48AE3A618ED}" dt="2022-09-15T10:52:11.222" v="8"/>
        <pc:sldMkLst>
          <pc:docMk/>
          <pc:sldMk cId="2741654456" sldId="262"/>
        </pc:sldMkLst>
      </pc:sldChg>
      <pc:sldChg chg="addSp delSp modSp add del mod delDesignElem chgLayout">
        <pc:chgData name="Zita Draper" userId="S::z.draper@uwtsd.ac.uk::b063123c-f51f-481b-b99c-f574606c9ace" providerId="AD" clId="Web-{99AB2D37-CD93-0A44-7B61-B48AE3A618ED}" dt="2022-09-15T10:57:02.260" v="39"/>
        <pc:sldMkLst>
          <pc:docMk/>
          <pc:sldMk cId="206269248" sldId="263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0.603" v="16"/>
        <pc:sldMkLst>
          <pc:docMk/>
          <pc:sldMk cId="2526002519" sldId="264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556" v="17"/>
        <pc:sldMkLst>
          <pc:docMk/>
          <pc:sldMk cId="4208928202" sldId="265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853" v="18"/>
        <pc:sldMkLst>
          <pc:docMk/>
          <pc:sldMk cId="601463306" sldId="266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3.994" v="19"/>
        <pc:sldMkLst>
          <pc:docMk/>
          <pc:sldMk cId="958588837" sldId="267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5.525" v="20"/>
        <pc:sldMkLst>
          <pc:docMk/>
          <pc:sldMk cId="3477039099" sldId="268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6.025" v="21"/>
        <pc:sldMkLst>
          <pc:docMk/>
          <pc:sldMk cId="890414146" sldId="269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7.275" v="22"/>
        <pc:sldMkLst>
          <pc:docMk/>
          <pc:sldMk cId="369263478" sldId="270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8.010" v="23"/>
        <pc:sldMkLst>
          <pc:docMk/>
          <pc:sldMk cId="1061762749" sldId="271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385" v="24"/>
        <pc:sldMkLst>
          <pc:docMk/>
          <pc:sldMk cId="3013895609" sldId="272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603" v="25"/>
        <pc:sldMkLst>
          <pc:docMk/>
          <pc:sldMk cId="3808833425" sldId="273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900" v="26"/>
        <pc:sldMkLst>
          <pc:docMk/>
          <pc:sldMk cId="4175133509" sldId="274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041" v="27"/>
        <pc:sldMkLst>
          <pc:docMk/>
          <pc:sldMk cId="1240441652" sldId="275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744" v="28"/>
        <pc:sldMkLst>
          <pc:docMk/>
          <pc:sldMk cId="3963768207" sldId="276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541" v="29"/>
        <pc:sldMkLst>
          <pc:docMk/>
          <pc:sldMk cId="1784951456" sldId="277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729" v="30"/>
        <pc:sldMkLst>
          <pc:docMk/>
          <pc:sldMk cId="3810832846" sldId="278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291" v="31"/>
        <pc:sldMkLst>
          <pc:docMk/>
          <pc:sldMk cId="1969266565" sldId="279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29" v="32"/>
        <pc:sldMkLst>
          <pc:docMk/>
          <pc:sldMk cId="1169461483" sldId="280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60" v="33"/>
        <pc:sldMkLst>
          <pc:docMk/>
          <pc:sldMk cId="2053907483" sldId="281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9.463" v="34"/>
        <pc:sldMkLst>
          <pc:docMk/>
          <pc:sldMk cId="1966915303" sldId="282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6.151" v="37"/>
        <pc:sldMkLst>
          <pc:docMk/>
          <pc:sldMk cId="3760648596" sldId="283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4.947" v="36"/>
        <pc:sldMkLst>
          <pc:docMk/>
          <pc:sldMk cId="965891295" sldId="284"/>
        </pc:sldMkLst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3.572" v="35"/>
        <pc:sldMkLst>
          <pc:docMk/>
          <pc:sldMk cId="3625129109" sldId="285"/>
        </pc:sldMkLst>
      </pc:sldChg>
      <pc:sldMasterChg chg="add del addSldLayout del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2460954070" sldId="2147483660"/>
        </pc:sldMasterMkLst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881324490" sldId="2147483672"/>
        </pc:sldMasterMkLst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51956348" sldId="2147483673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567746673" sldId="2147483674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572064740" sldId="2147483675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050398989" sldId="2147483676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205997749" sldId="2147483677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909870889" sldId="2147483678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45038289" sldId="2147483679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91069013" sldId="2147483680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147220625" sldId="2147483681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292461648" sldId="2147483682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632332648" sldId="2147483683"/>
          </pc:sldLayoutMkLst>
        </pc:sldLayoutChg>
      </pc:sldMasterChg>
    </pc:docChg>
  </pc:docChgLst>
  <pc:docChgLst>
    <pc:chgData name="Zita Draper" userId="b063123c-f51f-481b-b99c-f574606c9ace" providerId="ADAL" clId="{BC3A8209-016A-41A2-AB6F-27E185D73B89}"/>
    <pc:docChg chg="modSld">
      <pc:chgData name="Zita Draper" userId="b063123c-f51f-481b-b99c-f574606c9ace" providerId="ADAL" clId="{BC3A8209-016A-41A2-AB6F-27E185D73B89}" dt="2023-12-19T18:24:25.953" v="0" actId="1076"/>
      <pc:docMkLst>
        <pc:docMk/>
      </pc:docMkLst>
      <pc:sldChg chg="modSp mod">
        <pc:chgData name="Zita Draper" userId="b063123c-f51f-481b-b99c-f574606c9ace" providerId="ADAL" clId="{BC3A8209-016A-41A2-AB6F-27E185D73B89}" dt="2023-12-19T18:24:25.953" v="0" actId="1076"/>
        <pc:sldMkLst>
          <pc:docMk/>
          <pc:sldMk cId="1572990709" sldId="290"/>
        </pc:sldMkLst>
      </pc:sldChg>
    </pc:docChg>
  </pc:docChgLst>
  <pc:docChgLst>
    <pc:chgData name="Zita Draper" userId="S::z.draper@uwtsd.ac.uk::b063123c-f51f-481b-b99c-f574606c9ace" providerId="AD" clId="Web-{2C944076-2507-4D4B-8D4C-51CD2CFA08F9}"/>
    <pc:docChg chg="addSld delSld modSld sldOrd">
      <pc:chgData name="Zita Draper" userId="S::z.draper@uwtsd.ac.uk::b063123c-f51f-481b-b99c-f574606c9ace" providerId="AD" clId="Web-{2C944076-2507-4D4B-8D4C-51CD2CFA08F9}" dt="2022-09-20T14:35:43.789" v="207" actId="1076"/>
      <pc:docMkLst>
        <pc:docMk/>
      </pc:docMkLst>
      <pc:sldChg chg="addSp modSp mod setBg addAnim setClrOvrMap">
        <pc:chgData name="Zita Draper" userId="S::z.draper@uwtsd.ac.uk::b063123c-f51f-481b-b99c-f574606c9ace" providerId="AD" clId="Web-{2C944076-2507-4D4B-8D4C-51CD2CFA08F9}" dt="2022-09-20T14:11:31.774" v="2" actId="20577"/>
        <pc:sldMkLst>
          <pc:docMk/>
          <pc:sldMk cId="1397545606" sldId="262"/>
        </pc:sldMkLst>
      </pc:sldChg>
      <pc:sldChg chg="addSp delSp modSp mod setBg setClrOvrMap">
        <pc:chgData name="Zita Draper" userId="S::z.draper@uwtsd.ac.uk::b063123c-f51f-481b-b99c-f574606c9ace" providerId="AD" clId="Web-{2C944076-2507-4D4B-8D4C-51CD2CFA08F9}" dt="2022-09-20T14:35:43.789" v="207" actId="1076"/>
        <pc:sldMkLst>
          <pc:docMk/>
          <pc:sldMk cId="2097303125" sldId="263"/>
        </pc:sldMkLst>
      </pc:sldChg>
      <pc:sldChg chg="ord">
        <pc:chgData name="Zita Draper" userId="S::z.draper@uwtsd.ac.uk::b063123c-f51f-481b-b99c-f574606c9ace" providerId="AD" clId="Web-{2C944076-2507-4D4B-8D4C-51CD2CFA08F9}" dt="2022-09-20T14:13:32.495" v="10"/>
        <pc:sldMkLst>
          <pc:docMk/>
          <pc:sldMk cId="87444327" sldId="265"/>
        </pc:sldMkLst>
      </pc:sldChg>
      <pc:sldChg chg="new">
        <pc:chgData name="Zita Draper" userId="S::z.draper@uwtsd.ac.uk::b063123c-f51f-481b-b99c-f574606c9ace" providerId="AD" clId="Web-{2C944076-2507-4D4B-8D4C-51CD2CFA08F9}" dt="2022-09-20T14:13:34.574" v="11"/>
        <pc:sldMkLst>
          <pc:docMk/>
          <pc:sldMk cId="725539537" sldId="266"/>
        </pc:sldMkLst>
      </pc:sldChg>
      <pc:sldChg chg="new">
        <pc:chgData name="Zita Draper" userId="S::z.draper@uwtsd.ac.uk::b063123c-f51f-481b-b99c-f574606c9ace" providerId="AD" clId="Web-{2C944076-2507-4D4B-8D4C-51CD2CFA08F9}" dt="2022-09-20T14:13:35.073" v="12"/>
        <pc:sldMkLst>
          <pc:docMk/>
          <pc:sldMk cId="4224210691" sldId="267"/>
        </pc:sldMkLst>
      </pc:sldChg>
      <pc:sldChg chg="new">
        <pc:chgData name="Zita Draper" userId="S::z.draper@uwtsd.ac.uk::b063123c-f51f-481b-b99c-f574606c9ace" providerId="AD" clId="Web-{2C944076-2507-4D4B-8D4C-51CD2CFA08F9}" dt="2022-09-20T14:13:35.479" v="13"/>
        <pc:sldMkLst>
          <pc:docMk/>
          <pc:sldMk cId="3191482872" sldId="268"/>
        </pc:sldMkLst>
      </pc:sldChg>
      <pc:sldChg chg="new">
        <pc:chgData name="Zita Draper" userId="S::z.draper@uwtsd.ac.uk::b063123c-f51f-481b-b99c-f574606c9ace" providerId="AD" clId="Web-{2C944076-2507-4D4B-8D4C-51CD2CFA08F9}" dt="2022-09-20T14:13:35.933" v="14"/>
        <pc:sldMkLst>
          <pc:docMk/>
          <pc:sldMk cId="1773001613" sldId="269"/>
        </pc:sldMkLst>
      </pc:sldChg>
      <pc:sldChg chg="new">
        <pc:chgData name="Zita Draper" userId="S::z.draper@uwtsd.ac.uk::b063123c-f51f-481b-b99c-f574606c9ace" providerId="AD" clId="Web-{2C944076-2507-4D4B-8D4C-51CD2CFA08F9}" dt="2022-09-20T14:13:36.370" v="15"/>
        <pc:sldMkLst>
          <pc:docMk/>
          <pc:sldMk cId="3910109618" sldId="270"/>
        </pc:sldMkLst>
      </pc:sldChg>
      <pc:sldChg chg="new">
        <pc:chgData name="Zita Draper" userId="S::z.draper@uwtsd.ac.uk::b063123c-f51f-481b-b99c-f574606c9ace" providerId="AD" clId="Web-{2C944076-2507-4D4B-8D4C-51CD2CFA08F9}" dt="2022-09-20T14:13:36.870" v="16"/>
        <pc:sldMkLst>
          <pc:docMk/>
          <pc:sldMk cId="791860807" sldId="271"/>
        </pc:sldMkLst>
      </pc:sldChg>
      <pc:sldChg chg="new">
        <pc:chgData name="Zita Draper" userId="S::z.draper@uwtsd.ac.uk::b063123c-f51f-481b-b99c-f574606c9ace" providerId="AD" clId="Web-{2C944076-2507-4D4B-8D4C-51CD2CFA08F9}" dt="2022-09-20T14:13:40.183" v="17"/>
        <pc:sldMkLst>
          <pc:docMk/>
          <pc:sldMk cId="2947598232" sldId="272"/>
        </pc:sldMkLst>
      </pc:sldChg>
      <pc:sldChg chg="new">
        <pc:chgData name="Zita Draper" userId="S::z.draper@uwtsd.ac.uk::b063123c-f51f-481b-b99c-f574606c9ace" providerId="AD" clId="Web-{2C944076-2507-4D4B-8D4C-51CD2CFA08F9}" dt="2022-09-20T14:13:40.276" v="18"/>
        <pc:sldMkLst>
          <pc:docMk/>
          <pc:sldMk cId="3041636287" sldId="273"/>
        </pc:sldMkLst>
      </pc:sldChg>
      <pc:sldChg chg="modSp new del">
        <pc:chgData name="Zita Draper" userId="S::z.draper@uwtsd.ac.uk::b063123c-f51f-481b-b99c-f574606c9ace" providerId="AD" clId="Web-{2C944076-2507-4D4B-8D4C-51CD2CFA08F9}" dt="2022-09-20T14:22:18.303" v="52"/>
        <pc:sldMkLst>
          <pc:docMk/>
          <pc:sldMk cId="2510688907" sldId="274"/>
        </pc:sldMkLst>
      </pc:sldChg>
      <pc:sldChg chg="new">
        <pc:chgData name="Zita Draper" userId="S::z.draper@uwtsd.ac.uk::b063123c-f51f-481b-b99c-f574606c9ace" providerId="AD" clId="Web-{2C944076-2507-4D4B-8D4C-51CD2CFA08F9}" dt="2022-09-20T14:14:10.605" v="31"/>
        <pc:sldMkLst>
          <pc:docMk/>
          <pc:sldMk cId="2912715480" sldId="275"/>
        </pc:sldMkLst>
      </pc:sldChg>
      <pc:sldChg chg="new">
        <pc:chgData name="Zita Draper" userId="S::z.draper@uwtsd.ac.uk::b063123c-f51f-481b-b99c-f574606c9ace" providerId="AD" clId="Web-{2C944076-2507-4D4B-8D4C-51CD2CFA08F9}" dt="2022-09-20T14:14:11.136" v="32"/>
        <pc:sldMkLst>
          <pc:docMk/>
          <pc:sldMk cId="69321386" sldId="276"/>
        </pc:sldMkLst>
      </pc:sldChg>
      <pc:sldChg chg="addSp delSp modSp new mod ord setBg modClrScheme setClrOvrMap chgLayout">
        <pc:chgData name="Zita Draper" userId="S::z.draper@uwtsd.ac.uk::b063123c-f51f-481b-b99c-f574606c9ace" providerId="AD" clId="Web-{2C944076-2507-4D4B-8D4C-51CD2CFA08F9}" dt="2022-09-20T14:22:14.178" v="51"/>
        <pc:sldMkLst>
          <pc:docMk/>
          <pc:sldMk cId="3363842576" sldId="277"/>
        </pc:sldMkLst>
      </pc:sldChg>
      <pc:sldChg chg="new">
        <pc:chgData name="Zita Draper" userId="S::z.draper@uwtsd.ac.uk::b063123c-f51f-481b-b99c-f574606c9ace" providerId="AD" clId="Web-{2C944076-2507-4D4B-8D4C-51CD2CFA08F9}" dt="2022-09-20T14:22:23.616" v="53"/>
        <pc:sldMkLst>
          <pc:docMk/>
          <pc:sldMk cId="2705231303" sldId="278"/>
        </pc:sldMkLst>
      </pc:sldChg>
      <pc:sldChg chg="new">
        <pc:chgData name="Zita Draper" userId="S::z.draper@uwtsd.ac.uk::b063123c-f51f-481b-b99c-f574606c9ace" providerId="AD" clId="Web-{2C944076-2507-4D4B-8D4C-51CD2CFA08F9}" dt="2022-09-20T14:22:25.428" v="54"/>
        <pc:sldMkLst>
          <pc:docMk/>
          <pc:sldMk cId="3643546184" sldId="279"/>
        </pc:sldMkLst>
      </pc:sldChg>
      <pc:sldChg chg="new">
        <pc:chgData name="Zita Draper" userId="S::z.draper@uwtsd.ac.uk::b063123c-f51f-481b-b99c-f574606c9ace" providerId="AD" clId="Web-{2C944076-2507-4D4B-8D4C-51CD2CFA08F9}" dt="2022-09-20T14:22:29.038" v="55"/>
        <pc:sldMkLst>
          <pc:docMk/>
          <pc:sldMk cId="3174885498" sldId="280"/>
        </pc:sldMkLst>
      </pc:sldChg>
      <pc:sldChg chg="modSp new">
        <pc:chgData name="Zita Draper" userId="S::z.draper@uwtsd.ac.uk::b063123c-f51f-481b-b99c-f574606c9ace" providerId="AD" clId="Web-{2C944076-2507-4D4B-8D4C-51CD2CFA08F9}" dt="2022-09-20T14:27:46.435" v="105" actId="20577"/>
        <pc:sldMkLst>
          <pc:docMk/>
          <pc:sldMk cId="1274120213" sldId="281"/>
        </pc:sldMkLst>
      </pc:sldChg>
      <pc:sldChg chg="addSp modSp new mod setBg modClrScheme chgLayout">
        <pc:chgData name="Zita Draper" userId="S::z.draper@uwtsd.ac.uk::b063123c-f51f-481b-b99c-f574606c9ace" providerId="AD" clId="Web-{2C944076-2507-4D4B-8D4C-51CD2CFA08F9}" dt="2022-09-20T14:26:54.559" v="96" actId="1076"/>
        <pc:sldMkLst>
          <pc:docMk/>
          <pc:sldMk cId="2920892199" sldId="28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urham.autism-uni.org/what-does-it-mean-to-be-an-independent-learner-2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orvalrochefort/2992146699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study-for-the-act-at-home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work-culture/89-of-uk-employees-suffers-from-workplace-stress-23963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graphs/mind-maps/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edm310.blogspot.com/2014/11/another-thank-you-i-just-want-to-thank.html" TargetMode="External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90BC8E-B0C7-16FF-1A8F-D6454AB28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" t="17968" r="-1" b="3440"/>
          <a:stretch/>
        </p:blipFill>
        <p:spPr>
          <a:xfrm>
            <a:off x="20" y="38338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D49FE6D-E54D-4A15-9572-966ED42F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2192000" cy="2077327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5105B-9086-DD0A-7B5E-971A5F1FF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688" y="4337523"/>
            <a:ext cx="10918056" cy="1327380"/>
          </a:xfrm>
        </p:spPr>
        <p:txBody>
          <a:bodyPr>
            <a:normAutofit/>
          </a:bodyPr>
          <a:lstStyle/>
          <a:p>
            <a:r>
              <a:rPr lang="en-GB" b="1" i="1" u="sng" dirty="0">
                <a:cs typeface="Calibri Light"/>
              </a:rPr>
              <a:t>Studying</a:t>
            </a:r>
            <a:endParaRPr lang="en-GB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93B23-ADCB-8FCD-0939-B17E3D2DC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688" y="5750937"/>
            <a:ext cx="10918056" cy="4688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By Zita Draper </a:t>
            </a:r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AFC8083-BBFA-464C-A805-4E844F66B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4149692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DF9911-4A37-4096-BE25-0CCCFEC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5711486"/>
            <a:ext cx="27432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C752BC6-CDD2-4020-8DCF-B5E813CD3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426067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99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13842-BE4E-20D9-398C-E0AF74B2F7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68" r="11077" b="625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30F31-57D2-E78C-13C6-669FF89BE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415" y="151393"/>
            <a:ext cx="3822189" cy="189991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cs typeface="Calibri Light"/>
              </a:rPr>
              <a:t>Content 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AB8B5-B0E4-BB49-89AE-D64236153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659" y="1755836"/>
            <a:ext cx="4138140" cy="442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Aims and learning objectives </a:t>
            </a:r>
          </a:p>
          <a:p>
            <a:r>
              <a:rPr lang="en-GB" sz="2000" dirty="0">
                <a:cs typeface="Calibri"/>
              </a:rPr>
              <a:t>Time Management </a:t>
            </a:r>
          </a:p>
          <a:p>
            <a:r>
              <a:rPr lang="en-GB" sz="2000" dirty="0">
                <a:cs typeface="Calibri"/>
              </a:rPr>
              <a:t>Note taking </a:t>
            </a:r>
          </a:p>
          <a:p>
            <a:r>
              <a:rPr lang="en-GB" sz="2000" dirty="0">
                <a:cs typeface="Calibri"/>
              </a:rPr>
              <a:t>Study environment </a:t>
            </a:r>
          </a:p>
          <a:p>
            <a:r>
              <a:rPr lang="en-GB" sz="2000" dirty="0">
                <a:cs typeface="Calibri"/>
              </a:rPr>
              <a:t>Resources </a:t>
            </a:r>
          </a:p>
          <a:p>
            <a:r>
              <a:rPr lang="en-GB" sz="2000" dirty="0">
                <a:cs typeface="Calibri"/>
              </a:rPr>
              <a:t>Burn out</a:t>
            </a:r>
          </a:p>
          <a:p>
            <a:r>
              <a:rPr lang="en-GB" sz="2000" dirty="0">
                <a:cs typeface="Calibri"/>
              </a:rPr>
              <a:t>When to take a break?</a:t>
            </a:r>
          </a:p>
          <a:p>
            <a:r>
              <a:rPr lang="en-GB" sz="2000" dirty="0">
                <a:cs typeface="Calibri"/>
              </a:rPr>
              <a:t>How to create a mind map?</a:t>
            </a:r>
          </a:p>
          <a:p>
            <a:r>
              <a:rPr lang="en-GB" sz="2000" dirty="0">
                <a:cs typeface="Calibri"/>
              </a:rPr>
              <a:t>Summary </a:t>
            </a:r>
          </a:p>
          <a:p>
            <a:r>
              <a:rPr lang="en-GB" sz="2000" dirty="0">
                <a:cs typeface="Calibri"/>
              </a:rPr>
              <a:t>Thank you, any questions? </a:t>
            </a: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314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A2C6F-2DCB-0FA8-68D6-FADB6A05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29" y="1153572"/>
            <a:ext cx="3783105" cy="4461163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Aims and learning objectives </a:t>
            </a:r>
            <a:endParaRPr lang="en-GB" sz="5400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DBB9-9278-F949-539C-434D565C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studying.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lesson students should know how to create a good study environment, how to manage their time when studying and all the essential skill for higher education. </a:t>
            </a:r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833A77E3-BA5F-C24E-AC5D-CBF7299AA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10047" y="-103094"/>
            <a:ext cx="1389529" cy="13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938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8A304-FC70-5030-3443-A6B7E12B4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Turnitin scores and what they mean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A828D44-D36A-D016-E88C-A9D1A58CD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178" y="1987910"/>
            <a:ext cx="6042210" cy="4361794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3AF77BC-35E8-354D-6CB1-4FC96425751D}"/>
              </a:ext>
            </a:extLst>
          </p:cNvPr>
          <p:cNvCxnSpPr/>
          <p:nvPr/>
        </p:nvCxnSpPr>
        <p:spPr>
          <a:xfrm flipH="1">
            <a:off x="9045388" y="2299446"/>
            <a:ext cx="1075764" cy="8157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6F8718-1D9F-EB6F-0EB7-1A0818E8D730}"/>
              </a:ext>
            </a:extLst>
          </p:cNvPr>
          <p:cNvCxnSpPr/>
          <p:nvPr/>
        </p:nvCxnSpPr>
        <p:spPr>
          <a:xfrm flipV="1">
            <a:off x="2679886" y="5113804"/>
            <a:ext cx="1721224" cy="385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8FE8AFC-24BB-8D80-6B56-BD8E1B31B824}"/>
              </a:ext>
            </a:extLst>
          </p:cNvPr>
          <p:cNvCxnSpPr/>
          <p:nvPr/>
        </p:nvCxnSpPr>
        <p:spPr>
          <a:xfrm flipH="1">
            <a:off x="5350809" y="3194798"/>
            <a:ext cx="2321858" cy="1837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48EEA1C-1275-F75B-D31E-2DAD9DD41B87}"/>
              </a:ext>
            </a:extLst>
          </p:cNvPr>
          <p:cNvSpPr txBox="1"/>
          <p:nvPr/>
        </p:nvSpPr>
        <p:spPr>
          <a:xfrm>
            <a:off x="10094259" y="1757082"/>
            <a:ext cx="1936376" cy="6001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Means 65% of your paper has been identified as coming from somewhere else. 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39284-6263-7977-2333-2CFE72C718D9}"/>
              </a:ext>
            </a:extLst>
          </p:cNvPr>
          <p:cNvSpPr txBox="1"/>
          <p:nvPr/>
        </p:nvSpPr>
        <p:spPr>
          <a:xfrm>
            <a:off x="1057835" y="5082987"/>
            <a:ext cx="1685364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Shows tutors which part is suspected to have been copied and pasted. </a:t>
            </a:r>
          </a:p>
          <a:p>
            <a:endParaRPr lang="en-GB" sz="1200" dirty="0"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AF54AF7-0068-5D69-57C8-0211589BDBAF}"/>
              </a:ext>
            </a:extLst>
          </p:cNvPr>
          <p:cNvCxnSpPr/>
          <p:nvPr/>
        </p:nvCxnSpPr>
        <p:spPr>
          <a:xfrm flipV="1">
            <a:off x="2085976" y="2511799"/>
            <a:ext cx="6131858" cy="53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F327B78-F394-BC68-637F-AE24B9C5EAF2}"/>
              </a:ext>
            </a:extLst>
          </p:cNvPr>
          <p:cNvSpPr txBox="1"/>
          <p:nvPr/>
        </p:nvSpPr>
        <p:spPr>
          <a:xfrm>
            <a:off x="233082" y="2169458"/>
            <a:ext cx="185569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Similarity score.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highlight>
                  <a:srgbClr val="FF0000"/>
                </a:highlight>
                <a:cs typeface="Calibri"/>
              </a:rPr>
              <a:t>Red-</a:t>
            </a:r>
            <a:r>
              <a:rPr lang="en-GB" dirty="0">
                <a:cs typeface="Calibri"/>
              </a:rPr>
              <a:t> Concerning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  <a:cs typeface="Calibri"/>
              </a:rPr>
              <a:t>Yellow</a:t>
            </a:r>
            <a:r>
              <a:rPr lang="en-GB" dirty="0">
                <a:cs typeface="Calibri"/>
              </a:rPr>
              <a:t>- Okay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00FF00"/>
                </a:highlight>
                <a:cs typeface="Calibri"/>
              </a:rPr>
              <a:t>Green</a:t>
            </a:r>
            <a:r>
              <a:rPr lang="en-GB" dirty="0">
                <a:cs typeface="Calibri"/>
              </a:rPr>
              <a:t>- Good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5402F6F-4098-C0C0-4EFA-A6A1A76164E4}"/>
              </a:ext>
            </a:extLst>
          </p:cNvPr>
          <p:cNvSpPr/>
          <p:nvPr/>
        </p:nvSpPr>
        <p:spPr>
          <a:xfrm>
            <a:off x="4711513" y="4850466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BDDA60C-567D-5645-BD0F-BB1963D328A5}"/>
              </a:ext>
            </a:extLst>
          </p:cNvPr>
          <p:cNvSpPr/>
          <p:nvPr/>
        </p:nvSpPr>
        <p:spPr>
          <a:xfrm>
            <a:off x="8162924" y="2250701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6F2DED8-C433-22CD-8EA6-ED545BD5C9BF}"/>
              </a:ext>
            </a:extLst>
          </p:cNvPr>
          <p:cNvSpPr/>
          <p:nvPr/>
        </p:nvSpPr>
        <p:spPr>
          <a:xfrm>
            <a:off x="8602194" y="2878229"/>
            <a:ext cx="475130" cy="4213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6" descr="Signature outline">
            <a:extLst>
              <a:ext uri="{FF2B5EF4-FFF2-40B4-BE49-F238E27FC236}">
                <a16:creationId xmlns:a16="http://schemas.microsoft.com/office/drawing/2014/main" id="{E60DF3C3-F8D3-1FFA-40C5-B35298702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0047" y="5715000"/>
            <a:ext cx="1326776" cy="132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2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Hourglass and a calendar">
            <a:extLst>
              <a:ext uri="{FF2B5EF4-FFF2-40B4-BE49-F238E27FC236}">
                <a16:creationId xmlns:a16="http://schemas.microsoft.com/office/drawing/2014/main" id="{F746E0B2-F4FE-45C9-2240-8DA563AF9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60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Time Management</a:t>
            </a:r>
            <a:endParaRPr lang="en-GB" b="1" i="1" u="sng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By Zita Draper 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C0258B0-03F5-A1BD-8989-2B69C40FA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938" b="89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109559-A27F-D9AC-BC7D-7770BF33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Content </a:t>
            </a:r>
            <a:endParaRPr lang="en-US" sz="6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271F-0A21-FAAE-2B64-CE1B27AE1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Aims and learning objectives</a:t>
            </a:r>
            <a:endParaRPr lang="en-US" dirty="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Time management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How to manage time?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Procrastination?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Task.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Summary.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2833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7CFCE-E628-3917-590F-0EA4D301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Aims and learning objectives</a:t>
            </a:r>
            <a:endParaRPr lang="en-GB" u="sng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1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3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EA8A2-AC7B-9353-11C7-3888D8F3B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The aim of this session is for students to understand time management. 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By the end of todays session students should be able to understand time management and should be able to understand how to combat procrastination.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39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3396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BFDC5202-E1B4-A5C5-FBD0-98B99F4C6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649D8-CD95-D20F-5CE1-C0D6E1C4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What is time management?</a:t>
            </a:r>
          </a:p>
        </p:txBody>
      </p:sp>
      <p:grpSp>
        <p:nvGrpSpPr>
          <p:cNvPr id="2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5D1D-AF1E-9173-4B5C-83E38267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Research what is time management?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Why is time management important?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How good are your time management skills?</a:t>
            </a:r>
          </a:p>
        </p:txBody>
      </p:sp>
    </p:spTree>
    <p:extLst>
      <p:ext uri="{BB962C8B-B14F-4D97-AF65-F5344CB8AC3E}">
        <p14:creationId xmlns:p14="http://schemas.microsoft.com/office/powerpoint/2010/main" val="4149434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Hourglass Finished">
            <a:extLst>
              <a:ext uri="{FF2B5EF4-FFF2-40B4-BE49-F238E27FC236}">
                <a16:creationId xmlns:a16="http://schemas.microsoft.com/office/drawing/2014/main" id="{324542FC-236C-5D2A-60F4-E5D62BEA9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9E5D4-D0FD-D031-67D7-511E37C7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4100" b="1" i="1" u="sng">
                <a:solidFill>
                  <a:schemeClr val="bg1"/>
                </a:solidFill>
                <a:cs typeface="Calibri Light"/>
              </a:rPr>
              <a:t>Procrastination </a:t>
            </a:r>
            <a:endParaRPr lang="en-GB" sz="4100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6751-8698-3D28-504B-EBCBB13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94300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Procrastination is where you stall something for as long as possible. 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Includes finding other tasks and not completing work.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How can we overcome Procrastination?</a:t>
            </a:r>
          </a:p>
        </p:txBody>
      </p:sp>
    </p:spTree>
    <p:extLst>
      <p:ext uri="{BB962C8B-B14F-4D97-AF65-F5344CB8AC3E}">
        <p14:creationId xmlns:p14="http://schemas.microsoft.com/office/powerpoint/2010/main" val="2426960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E3B5-B36C-C7E1-230E-FB345054B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Activity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182C-EAE8-BD43-EC31-464C44FA1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Create a timetable for study.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times and dates.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what you will study during that time?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a notes section so that you can write down anything that you forgot to do.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You have 10 minutes to do this, and I will choose a few people to feedback to the class.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55727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riting an appointment on a paper agenda">
            <a:extLst>
              <a:ext uri="{FF2B5EF4-FFF2-40B4-BE49-F238E27FC236}">
                <a16:creationId xmlns:a16="http://schemas.microsoft.com/office/drawing/2014/main" id="{39542E1A-A0A7-76FD-9CC7-1F7B749D3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05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877467-B32E-8328-245C-40BE6D96E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  <a:cs typeface="Calibri Light"/>
              </a:rPr>
              <a:t>Note taking</a:t>
            </a:r>
            <a:endParaRPr lang="en-GB" sz="6600" dirty="0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9754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093D-62CC-6DBE-AC79-7936B0118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122" y="1080338"/>
            <a:ext cx="52773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i="1" u="sng" dirty="0"/>
              <a:t>Note taking</a:t>
            </a:r>
            <a:endParaRPr lang="en-US" sz="6000" b="1" u="sng" dirty="0">
              <a:cs typeface="Calibri Light" panose="020F03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837A81-8225-DFBA-C27F-9E1FE2D1AA24}"/>
              </a:ext>
            </a:extLst>
          </p:cNvPr>
          <p:cNvSpPr txBox="1"/>
          <p:nvPr/>
        </p:nvSpPr>
        <p:spPr>
          <a:xfrm>
            <a:off x="1307348" y="2528153"/>
            <a:ext cx="4558309" cy="31816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Important to avoid academic misconduct.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 you to break down information. 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 you to put things into your own words.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other advantages can you think of?</a:t>
            </a:r>
            <a:endParaRPr lang="en-US" sz="2000" dirty="0"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Postit Notes with solid fill">
            <a:extLst>
              <a:ext uri="{FF2B5EF4-FFF2-40B4-BE49-F238E27FC236}">
                <a16:creationId xmlns:a16="http://schemas.microsoft.com/office/drawing/2014/main" id="{80BBAF7E-F4C5-1EDD-2A2E-C37602CEC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88245" y="297192"/>
            <a:ext cx="2353443" cy="2353443"/>
          </a:xfrm>
          <a:prstGeom prst="rect">
            <a:avLst/>
          </a:prstGeom>
        </p:spPr>
      </p:pic>
      <p:pic>
        <p:nvPicPr>
          <p:cNvPr id="4" name="Graphic 4" descr="Postit Notes with solid fill">
            <a:extLst>
              <a:ext uri="{FF2B5EF4-FFF2-40B4-BE49-F238E27FC236}">
                <a16:creationId xmlns:a16="http://schemas.microsoft.com/office/drawing/2014/main" id="{4D1C16CA-6E12-69F3-EBED-17E559C4F6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9366" y="3385790"/>
            <a:ext cx="1741359" cy="174135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Postit Notes 3 with solid fill">
            <a:extLst>
              <a:ext uri="{FF2B5EF4-FFF2-40B4-BE49-F238E27FC236}">
                <a16:creationId xmlns:a16="http://schemas.microsoft.com/office/drawing/2014/main" id="{A39CCF44-9EC2-8EE6-1E39-369DA0FAE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73347" y="4857750"/>
            <a:ext cx="1825141" cy="182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03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15243B-6BB7-83E4-5B68-94D819131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FCA2F4-F038-A26E-3AF9-8761E4D90C52}"/>
              </a:ext>
            </a:extLst>
          </p:cNvPr>
          <p:cNvSpPr txBox="1"/>
          <p:nvPr/>
        </p:nvSpPr>
        <p:spPr>
          <a:xfrm>
            <a:off x="5602941" y="1577788"/>
            <a:ext cx="42582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 u="sng" dirty="0">
                <a:solidFill>
                  <a:srgbClr val="000000"/>
                </a:solidFill>
                <a:latin typeface="Calibri Light"/>
                <a:cs typeface="Calibri Light"/>
              </a:rPr>
              <a:t>Study </a:t>
            </a:r>
            <a:r>
              <a:rPr lang="en-GB" sz="4000" b="1" i="1" u="sng" dirty="0">
                <a:solidFill>
                  <a:schemeClr val="bg1"/>
                </a:solidFill>
                <a:latin typeface="Calibri Light"/>
                <a:cs typeface="Calibri Light"/>
              </a:rPr>
              <a:t>environment</a:t>
            </a:r>
            <a:endParaRPr lang="en-GB" sz="3600" b="1" i="1" u="sng" dirty="0">
              <a:solidFill>
                <a:schemeClr val="bg1"/>
              </a:solidFill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7444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Bokeh, Color, Lights, Christmas, illuminated, lighting equipment free ...">
            <a:extLst>
              <a:ext uri="{FF2B5EF4-FFF2-40B4-BE49-F238E27FC236}">
                <a16:creationId xmlns:a16="http://schemas.microsoft.com/office/drawing/2014/main" id="{008DA35D-E99E-4E6B-5E44-19B3064AB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6049" r="1201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E8A42D-D469-A125-4E98-B7DFF75C5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to create the perfect study environment?</a:t>
            </a:r>
            <a:endParaRPr lang="en-GB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7379A-6D84-2DBD-1231-D2EB6821B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 Lighting. </a:t>
            </a:r>
            <a:endParaRPr lang="en-US" sz="2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Time of day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What time of day do you find it best to study?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Quiet area.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Library.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Well ventilated.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C6FDAAC-C622-020B-7815-95D4998A94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7002" r="2" b="6228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4981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text, person, sitting, person&#10;&#10;Description automatically generated">
            <a:extLst>
              <a:ext uri="{FF2B5EF4-FFF2-40B4-BE49-F238E27FC236}">
                <a16:creationId xmlns:a16="http://schemas.microsoft.com/office/drawing/2014/main" id="{E87A8528-E89D-67A0-9510-3907C9BA1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62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30790-EA0A-1BCE-7C0F-7A0C8955EAA2}"/>
              </a:ext>
            </a:extLst>
          </p:cNvPr>
          <p:cNvSpPr txBox="1"/>
          <p:nvPr/>
        </p:nvSpPr>
        <p:spPr>
          <a:xfrm>
            <a:off x="7521387" y="5961528"/>
            <a:ext cx="410583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i="1" u="sng" dirty="0">
                <a:cs typeface="Calibri"/>
              </a:rPr>
              <a:t>Resources</a:t>
            </a:r>
            <a:endParaRPr lang="en-GB" sz="6000" b="1" u="sng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539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uilding, shelf, book&#10;&#10;Description automatically generated">
            <a:extLst>
              <a:ext uri="{FF2B5EF4-FFF2-40B4-BE49-F238E27FC236}">
                <a16:creationId xmlns:a16="http://schemas.microsoft.com/office/drawing/2014/main" id="{65FE15E7-ABDA-DFA8-06E9-98276F5714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" t="3194" r="2005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689B8-8341-198A-748F-A7657FE9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6000" b="1" i="1" u="sng" dirty="0">
                <a:cs typeface="Calibri Light"/>
              </a:rPr>
              <a:t>Resources</a:t>
            </a:r>
            <a:endParaRPr lang="en-GB" sz="4800" b="1" u="sng" dirty="0">
              <a:cs typeface="Calibri Light" panose="020F03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195EA-07F9-D8A9-6CDF-1DB712B85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Utilase the library. </a:t>
            </a:r>
            <a:endParaRPr lang="en-US" sz="2000"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Online books. </a:t>
            </a:r>
          </a:p>
          <a:p>
            <a:pPr>
              <a:lnSpc>
                <a:spcPct val="200000"/>
              </a:lnSpc>
            </a:pPr>
            <a:r>
              <a:rPr lang="en-GB" sz="2000" dirty="0" err="1">
                <a:cs typeface="Calibri"/>
              </a:rPr>
              <a:t>Jstor</a:t>
            </a:r>
            <a:r>
              <a:rPr lang="en-GB" sz="2000" dirty="0">
                <a:cs typeface="Calibri"/>
              </a:rPr>
              <a:t> articles. 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Research gate articles.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Google scholar.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683FBE-4B57-5324-A759-114C6C575ADE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210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7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05CAB16-9B4E-EB9A-528D-666343BAD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5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0A5D52-DA2B-2E82-D3FE-1480E17E42A9}"/>
              </a:ext>
            </a:extLst>
          </p:cNvPr>
          <p:cNvSpPr txBox="1"/>
          <p:nvPr/>
        </p:nvSpPr>
        <p:spPr>
          <a:xfrm>
            <a:off x="5199528" y="502023"/>
            <a:ext cx="46616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cs typeface="Calibri"/>
              </a:rPr>
              <a:t>Burn out!</a:t>
            </a:r>
            <a:endParaRPr lang="en-GB" sz="54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91482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8460FC8-E260-2214-74E7-AE8B4D1097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67" r="1422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A0865-714B-527F-D50C-F9530FC5A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Burn out</a:t>
            </a:r>
            <a:endParaRPr lang="en-GB" sz="60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9AB29-2534-EE03-1B0C-420FE17F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Avoid burn out. </a:t>
            </a:r>
            <a:endParaRPr lang="en-US" sz="240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Research '' what is burn out?''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Next, research how to avoid burn out.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 descr="Royalty-Free photo: Three match sticks | PickPik">
            <a:extLst>
              <a:ext uri="{FF2B5EF4-FFF2-40B4-BE49-F238E27FC236}">
                <a16:creationId xmlns:a16="http://schemas.microsoft.com/office/drawing/2014/main" id="{DD5EA951-D10B-644A-B1A5-61D940326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53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30016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DEABC8-60DC-C6CE-99EA-35F96051F5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109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6BDE0-4172-D6DD-5833-8A39B01A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5134234" cy="2052522"/>
          </a:xfrm>
        </p:spPr>
        <p:txBody>
          <a:bodyPr anchor="b"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When to take a break?</a:t>
            </a:r>
            <a:endParaRPr lang="en-GB" sz="6000" i="1" u="sng" dirty="0">
              <a:cs typeface="Calibri Light" panose="020F0302020204030204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aking A Break Free Stock Photo - Public Domain Pictures">
            <a:extLst>
              <a:ext uri="{FF2B5EF4-FFF2-40B4-BE49-F238E27FC236}">
                <a16:creationId xmlns:a16="http://schemas.microsoft.com/office/drawing/2014/main" id="{D8AC7B62-9A0A-893F-43FD-5A6ADE3DC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0B891-4D95-10B1-74FF-4F2AA0D6F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when you need it. </a:t>
            </a:r>
            <a:endParaRPr lang="en-US" sz="18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Do not leave your assignment to the last minute.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Otherwise, it could result in burnout and have a negative effect on your mental health.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once your work is done or when you feel as though you need a break. 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You know your mind best. 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860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78FE1C4-30EB-C0BB-5241-7E9C4F2CF0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98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382A7FF7-C94B-1691-9E6A-6B3E8E0DF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802" y="1288925"/>
            <a:ext cx="7710820" cy="55710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AC4E30-3C35-3420-1AE9-E71691DB1809}"/>
              </a:ext>
            </a:extLst>
          </p:cNvPr>
          <p:cNvSpPr txBox="1"/>
          <p:nvPr/>
        </p:nvSpPr>
        <p:spPr>
          <a:xfrm>
            <a:off x="1667434" y="0"/>
            <a:ext cx="1040802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solidFill>
                  <a:srgbClr val="FF0000"/>
                </a:solidFill>
                <a:cs typeface="Calibri"/>
              </a:rPr>
              <a:t>How to create a mind map?</a:t>
            </a:r>
            <a:endParaRPr lang="en-GB" sz="6000" b="1" u="sng" dirty="0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052313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184E92B-1E20-0236-A778-A31617454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75808-5036-F3DE-5EF1-1C644CA5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8987" y="2983257"/>
            <a:ext cx="6805961" cy="44314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i="1" u="sng">
                <a:solidFill>
                  <a:srgbClr val="FFFFFF"/>
                </a:solidFill>
              </a:rPr>
              <a:t>Why are mind maps important?</a:t>
            </a:r>
            <a:endParaRPr lang="en-US" sz="5200" b="1" u="sng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7154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7C70F75-A8BF-D9A9-A5BD-8E678C7F09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24" r="-3" b="-3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A00C9-3A9C-7AD1-5C97-8296E9380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9" y="1192174"/>
            <a:ext cx="4407628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Where can you create a mind map?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9718-6C48-B998-A61A-AAD01F971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834" y="3930322"/>
            <a:ext cx="3301799" cy="24510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Calibri"/>
              </a:rPr>
              <a:t>Let's look at some websites where mind maps can be created and how we can save them. 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321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B65809E3-DE15-8007-FF93-9C0F0429F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63470-FBA3-6525-0B2B-1AF41C264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How to create a mind map?</a:t>
            </a:r>
            <a:endParaRPr lang="en-GB" sz="6000" b="1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8E46D-5931-0556-BC0A-D8ACE21A2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7640" y="2792789"/>
            <a:ext cx="3822189" cy="38884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  <a:hlinkClick r:id="rId3"/>
              </a:rPr>
              <a:t>Free Mind Map Maker &amp; Editable Mind Map examples | Canva</a:t>
            </a:r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You can also create one on Microsoft PowerPoint.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So, let's open the one drive. </a:t>
            </a:r>
          </a:p>
        </p:txBody>
      </p:sp>
    </p:spTree>
    <p:extLst>
      <p:ext uri="{BB962C8B-B14F-4D97-AF65-F5344CB8AC3E}">
        <p14:creationId xmlns:p14="http://schemas.microsoft.com/office/powerpoint/2010/main" val="31748854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ibbles on a notebook">
            <a:extLst>
              <a:ext uri="{FF2B5EF4-FFF2-40B4-BE49-F238E27FC236}">
                <a16:creationId xmlns:a16="http://schemas.microsoft.com/office/drawing/2014/main" id="{8B928857-CC1F-A217-3770-268615B0D2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93" r="-2" b="1557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23F280-404E-9FBD-63E9-B5875D3B6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>
                <a:solidFill>
                  <a:srgbClr val="FFFFFF"/>
                </a:solidFill>
              </a:rPr>
              <a:t>How to create a mind map?</a:t>
            </a:r>
            <a:endParaRPr lang="en-US" sz="60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43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7931382-4425-332E-581D-CA0DECA7B225}"/>
              </a:ext>
            </a:extLst>
          </p:cNvPr>
          <p:cNvSpPr/>
          <p:nvPr/>
        </p:nvSpPr>
        <p:spPr>
          <a:xfrm>
            <a:off x="5325036" y="2489947"/>
            <a:ext cx="1154205" cy="11766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4BA196-F15B-EF22-6F74-F498D83FAA0C}"/>
              </a:ext>
            </a:extLst>
          </p:cNvPr>
          <p:cNvCxnSpPr/>
          <p:nvPr/>
        </p:nvCxnSpPr>
        <p:spPr>
          <a:xfrm flipH="1" flipV="1">
            <a:off x="5897655" y="1829921"/>
            <a:ext cx="4482" cy="6544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D23DDC-C018-BF56-FD20-5C7E9FFB633D}"/>
              </a:ext>
            </a:extLst>
          </p:cNvPr>
          <p:cNvCxnSpPr>
            <a:cxnSpLocks/>
          </p:cNvCxnSpPr>
          <p:nvPr/>
        </p:nvCxnSpPr>
        <p:spPr>
          <a:xfrm>
            <a:off x="10563785" y="1509432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A2A9A9-0EDF-7AC8-EA27-6015B6A88DFD}"/>
              </a:ext>
            </a:extLst>
          </p:cNvPr>
          <p:cNvCxnSpPr>
            <a:cxnSpLocks/>
          </p:cNvCxnSpPr>
          <p:nvPr/>
        </p:nvCxnSpPr>
        <p:spPr>
          <a:xfrm flipH="1">
            <a:off x="4552949" y="2999814"/>
            <a:ext cx="766482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A618DC3-C5A4-5034-35F4-261142E522AE}"/>
              </a:ext>
            </a:extLst>
          </p:cNvPr>
          <p:cNvCxnSpPr>
            <a:cxnSpLocks/>
          </p:cNvCxnSpPr>
          <p:nvPr/>
        </p:nvCxnSpPr>
        <p:spPr>
          <a:xfrm>
            <a:off x="5890933" y="3660963"/>
            <a:ext cx="17928" cy="791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04487F-C127-D91E-C48C-B4B95FC86E09}"/>
              </a:ext>
            </a:extLst>
          </p:cNvPr>
          <p:cNvCxnSpPr>
            <a:cxnSpLocks/>
          </p:cNvCxnSpPr>
          <p:nvPr/>
        </p:nvCxnSpPr>
        <p:spPr>
          <a:xfrm>
            <a:off x="6484842" y="2999814"/>
            <a:ext cx="914401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C66C894-D508-2333-83A2-41AC65AAC9AF}"/>
              </a:ext>
            </a:extLst>
          </p:cNvPr>
          <p:cNvCxnSpPr>
            <a:cxnSpLocks/>
          </p:cNvCxnSpPr>
          <p:nvPr/>
        </p:nvCxnSpPr>
        <p:spPr>
          <a:xfrm flipV="1">
            <a:off x="10944785" y="3522009"/>
            <a:ext cx="667871" cy="5199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E4C4357-0A23-9799-C3A9-7969BE32462E}"/>
              </a:ext>
            </a:extLst>
          </p:cNvPr>
          <p:cNvCxnSpPr>
            <a:cxnSpLocks/>
          </p:cNvCxnSpPr>
          <p:nvPr/>
        </p:nvCxnSpPr>
        <p:spPr>
          <a:xfrm>
            <a:off x="8333814" y="3179108"/>
            <a:ext cx="611842" cy="2420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96E235D-A3BA-638C-478A-395089C20254}"/>
              </a:ext>
            </a:extLst>
          </p:cNvPr>
          <p:cNvCxnSpPr>
            <a:cxnSpLocks/>
          </p:cNvCxnSpPr>
          <p:nvPr/>
        </p:nvCxnSpPr>
        <p:spPr>
          <a:xfrm flipV="1">
            <a:off x="8333814" y="2558303"/>
            <a:ext cx="600636" cy="340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4946D0A-FCA0-3AD7-DA26-00F8E9B37146}"/>
              </a:ext>
            </a:extLst>
          </p:cNvPr>
          <p:cNvSpPr/>
          <p:nvPr/>
        </p:nvSpPr>
        <p:spPr>
          <a:xfrm>
            <a:off x="3635748" y="2537572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D4267A9-0884-C04C-0CA1-6371187F495B}"/>
              </a:ext>
            </a:extLst>
          </p:cNvPr>
          <p:cNvSpPr/>
          <p:nvPr/>
        </p:nvSpPr>
        <p:spPr>
          <a:xfrm>
            <a:off x="5439895" y="912718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C5A9682-A534-1481-04E1-ACB4322412FE}"/>
              </a:ext>
            </a:extLst>
          </p:cNvPr>
          <p:cNvSpPr/>
          <p:nvPr/>
        </p:nvSpPr>
        <p:spPr>
          <a:xfrm>
            <a:off x="7423335" y="2548777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0A99BBD-8597-32E6-C327-0415AB5B0425}"/>
              </a:ext>
            </a:extLst>
          </p:cNvPr>
          <p:cNvSpPr/>
          <p:nvPr/>
        </p:nvSpPr>
        <p:spPr>
          <a:xfrm>
            <a:off x="5518336" y="4521013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41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1A5A8-CD97-036C-96CA-97DD91638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Activity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02BE5-44B6-4858-5693-3DF166310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Now it's your turn!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 would like you to create a mind map about your home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You have 15 minutes to do this and then I will ask a few people to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871883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A3227582-2F76-6037-F566-44F41AD70D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44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C673-A68C-D41C-DA54-09D9DCCA3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Summary</a:t>
            </a:r>
            <a:endParaRPr lang="en-GB" sz="5400" b="1" dirty="0">
              <a:cs typeface="Calibri Light" panose="020F03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135B6-863B-82A6-EEB1-74FC05625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3" y="3519792"/>
            <a:ext cx="4593021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cs typeface="Calibri"/>
              </a:rPr>
              <a:t>Note taking is important. </a:t>
            </a:r>
            <a:endParaRPr lang="en-US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Timing- ensure that you write an assignment a while before the deadline. </a:t>
            </a:r>
          </a:p>
          <a:p>
            <a:r>
              <a:rPr lang="en-GB" sz="2000" dirty="0">
                <a:cs typeface="Calibri"/>
              </a:rPr>
              <a:t>Create a good study environment. </a:t>
            </a:r>
          </a:p>
          <a:p>
            <a:r>
              <a:rPr lang="en-GB" sz="2000" dirty="0">
                <a:cs typeface="Calibri"/>
              </a:rPr>
              <a:t>Avoid burn out.</a:t>
            </a:r>
          </a:p>
          <a:p>
            <a:r>
              <a:rPr lang="en-GB" sz="2000" dirty="0">
                <a:cs typeface="Calibri"/>
              </a:rPr>
              <a:t>Take a break when needed.</a:t>
            </a:r>
          </a:p>
          <a:p>
            <a:r>
              <a:rPr lang="en-GB" sz="2000" dirty="0">
                <a:cs typeface="Calibri"/>
              </a:rPr>
              <a:t>The importance of using mind maps.</a:t>
            </a:r>
          </a:p>
        </p:txBody>
      </p:sp>
    </p:spTree>
    <p:extLst>
      <p:ext uri="{BB962C8B-B14F-4D97-AF65-F5344CB8AC3E}">
        <p14:creationId xmlns:p14="http://schemas.microsoft.com/office/powerpoint/2010/main" val="1274120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tationary, writing implement, pen&#10;&#10;Description automatically generated">
            <a:extLst>
              <a:ext uri="{FF2B5EF4-FFF2-40B4-BE49-F238E27FC236}">
                <a16:creationId xmlns:a16="http://schemas.microsoft.com/office/drawing/2014/main" id="{D784CD81-061D-EEBE-D972-9ADB45787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8487" y="643466"/>
            <a:ext cx="83150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9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663</Words>
  <Application>Microsoft Office PowerPoint</Application>
  <PresentationFormat>Widescreen</PresentationFormat>
  <Paragraphs>112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Studying</vt:lpstr>
      <vt:lpstr>Content </vt:lpstr>
      <vt:lpstr>Aims and learning objectives </vt:lpstr>
      <vt:lpstr>Turnitin scores and what they mean</vt:lpstr>
      <vt:lpstr>Time Management</vt:lpstr>
      <vt:lpstr>Content </vt:lpstr>
      <vt:lpstr>Aims and learning objectives</vt:lpstr>
      <vt:lpstr>What is time management?</vt:lpstr>
      <vt:lpstr>Procrastination </vt:lpstr>
      <vt:lpstr>Activity</vt:lpstr>
      <vt:lpstr>Note taking</vt:lpstr>
      <vt:lpstr>Note taking</vt:lpstr>
      <vt:lpstr>PowerPoint Presentation</vt:lpstr>
      <vt:lpstr>How to create the perfect study environment?</vt:lpstr>
      <vt:lpstr>PowerPoint Presentation</vt:lpstr>
      <vt:lpstr>Resources</vt:lpstr>
      <vt:lpstr>PowerPoint Presentation</vt:lpstr>
      <vt:lpstr>Burn out</vt:lpstr>
      <vt:lpstr>PowerPoint Presentation</vt:lpstr>
      <vt:lpstr>When to take a break?</vt:lpstr>
      <vt:lpstr>PowerPoint Presentation</vt:lpstr>
      <vt:lpstr>PowerPoint Presentation</vt:lpstr>
      <vt:lpstr>Why are mind maps important?</vt:lpstr>
      <vt:lpstr>Where can you create a mind map?</vt:lpstr>
      <vt:lpstr>How to create a mind map?</vt:lpstr>
      <vt:lpstr>How to create a mind map?</vt:lpstr>
      <vt:lpstr>PowerPoint Presentation</vt:lpstr>
      <vt:lpstr>Activity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564</cp:revision>
  <dcterms:created xsi:type="dcterms:W3CDTF">2022-09-15T10:13:14Z</dcterms:created>
  <dcterms:modified xsi:type="dcterms:W3CDTF">2025-11-16T15:40:42Z</dcterms:modified>
</cp:coreProperties>
</file>