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2" r:id="rId2"/>
  </p:sldMasterIdLst>
  <p:notesMasterIdLst>
    <p:notesMasterId r:id="rId35"/>
  </p:notesMasterIdLst>
  <p:handoutMasterIdLst>
    <p:handoutMasterId r:id="rId36"/>
  </p:handoutMasterIdLst>
  <p:sldIdLst>
    <p:sldId id="257" r:id="rId3"/>
    <p:sldId id="259" r:id="rId4"/>
    <p:sldId id="281" r:id="rId5"/>
    <p:sldId id="258" r:id="rId6"/>
    <p:sldId id="260" r:id="rId7"/>
    <p:sldId id="261" r:id="rId8"/>
    <p:sldId id="289" r:id="rId9"/>
    <p:sldId id="282" r:id="rId10"/>
    <p:sldId id="306" r:id="rId11"/>
    <p:sldId id="305" r:id="rId12"/>
    <p:sldId id="285" r:id="rId13"/>
    <p:sldId id="287" r:id="rId14"/>
    <p:sldId id="288" r:id="rId15"/>
    <p:sldId id="291" r:id="rId16"/>
    <p:sldId id="307" r:id="rId17"/>
    <p:sldId id="263" r:id="rId18"/>
    <p:sldId id="299" r:id="rId19"/>
    <p:sldId id="300" r:id="rId20"/>
    <p:sldId id="304" r:id="rId21"/>
    <p:sldId id="269" r:id="rId22"/>
    <p:sldId id="271" r:id="rId23"/>
    <p:sldId id="296" r:id="rId24"/>
    <p:sldId id="298" r:id="rId25"/>
    <p:sldId id="301" r:id="rId26"/>
    <p:sldId id="267" r:id="rId27"/>
    <p:sldId id="268" r:id="rId28"/>
    <p:sldId id="272" r:id="rId29"/>
    <p:sldId id="273" r:id="rId30"/>
    <p:sldId id="274" r:id="rId31"/>
    <p:sldId id="280" r:id="rId32"/>
    <p:sldId id="275" r:id="rId33"/>
    <p:sldId id="277" r:id="rId34"/>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Williams" initials="JW" lastIdx="1" clrIdx="0">
    <p:extLst>
      <p:ext uri="{19B8F6BF-5375-455C-9EA6-DF929625EA0E}">
        <p15:presenceInfo xmlns:p15="http://schemas.microsoft.com/office/powerpoint/2012/main" userId="S-1-5-21-809251214-2178901256-4152538893-2660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0" autoAdjust="0"/>
    <p:restoredTop sz="94660"/>
  </p:normalViewPr>
  <p:slideViewPr>
    <p:cSldViewPr snapToGrid="0">
      <p:cViewPr varScale="1">
        <p:scale>
          <a:sx n="73" d="100"/>
          <a:sy n="73" d="100"/>
        </p:scale>
        <p:origin x="534" y="-36"/>
      </p:cViewPr>
      <p:guideLst/>
    </p:cSldViewPr>
  </p:slideViewPr>
  <p:notesTextViewPr>
    <p:cViewPr>
      <p:scale>
        <a:sx n="1" d="1"/>
        <a:sy n="1" d="1"/>
      </p:scale>
      <p:origin x="0" y="0"/>
    </p:cViewPr>
  </p:notesTextViewPr>
  <p:sorterViewPr>
    <p:cViewPr varScale="1">
      <p:scale>
        <a:sx n="100" d="100"/>
        <a:sy n="100" d="100"/>
      </p:scale>
      <p:origin x="0" y="-121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E7302A-415F-46A8-A985-6F3104A1D791}"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US"/>
        </a:p>
      </dgm:t>
    </dgm:pt>
    <dgm:pt modelId="{8CDA44DF-D879-48B7-8C84-30E87A146F66}">
      <dgm:prSet phldrT="[Text]"/>
      <dgm:spPr>
        <a:solidFill>
          <a:schemeClr val="accent4"/>
        </a:solidFill>
      </dgm:spPr>
      <dgm:t>
        <a:bodyPr/>
        <a:lstStyle/>
        <a:p>
          <a:r>
            <a:rPr lang="en-GB" dirty="0"/>
            <a:t>Technological forces</a:t>
          </a:r>
          <a:endParaRPr lang="en-US" dirty="0"/>
        </a:p>
      </dgm:t>
    </dgm:pt>
    <dgm:pt modelId="{90430F98-6643-46D5-9D28-F99E5B1778C2}" type="parTrans" cxnId="{1F0CDCAB-C72B-4609-9DC9-4BC4508BAE9B}">
      <dgm:prSet/>
      <dgm:spPr/>
      <dgm:t>
        <a:bodyPr/>
        <a:lstStyle/>
        <a:p>
          <a:endParaRPr lang="en-US"/>
        </a:p>
      </dgm:t>
    </dgm:pt>
    <dgm:pt modelId="{21367BC4-0171-4C2A-AC6E-76E49CC8898D}" type="sibTrans" cxnId="{1F0CDCAB-C72B-4609-9DC9-4BC4508BAE9B}">
      <dgm:prSet/>
      <dgm:spPr/>
      <dgm:t>
        <a:bodyPr/>
        <a:lstStyle/>
        <a:p>
          <a:endParaRPr lang="en-US"/>
        </a:p>
      </dgm:t>
    </dgm:pt>
    <dgm:pt modelId="{54141AF5-CF65-46F7-9492-B603C1C9F2CB}">
      <dgm:prSet phldrT="[Text]"/>
      <dgm:spPr>
        <a:solidFill>
          <a:schemeClr val="accent4"/>
        </a:solidFill>
      </dgm:spPr>
      <dgm:t>
        <a:bodyPr/>
        <a:lstStyle/>
        <a:p>
          <a:r>
            <a:rPr lang="en-GB" dirty="0"/>
            <a:t>Internet</a:t>
          </a:r>
          <a:endParaRPr lang="en-US" dirty="0"/>
        </a:p>
      </dgm:t>
    </dgm:pt>
    <dgm:pt modelId="{42A5B361-6411-4BC2-992A-19CE9022D425}" type="parTrans" cxnId="{3EC49AF3-2C26-40DD-90F6-059878FA1AE3}">
      <dgm:prSet/>
      <dgm:spPr>
        <a:solidFill>
          <a:srgbClr val="7030A0"/>
        </a:solidFill>
      </dgm:spPr>
      <dgm:t>
        <a:bodyPr/>
        <a:lstStyle/>
        <a:p>
          <a:endParaRPr lang="en-US"/>
        </a:p>
      </dgm:t>
    </dgm:pt>
    <dgm:pt modelId="{817B4764-6D5C-49B5-8E7B-921B2A560899}" type="sibTrans" cxnId="{3EC49AF3-2C26-40DD-90F6-059878FA1AE3}">
      <dgm:prSet/>
      <dgm:spPr/>
      <dgm:t>
        <a:bodyPr/>
        <a:lstStyle/>
        <a:p>
          <a:endParaRPr lang="en-US"/>
        </a:p>
      </dgm:t>
    </dgm:pt>
    <dgm:pt modelId="{0903BAA3-46B9-4972-88C0-E963588CFA1D}">
      <dgm:prSet phldrT="[Text]"/>
      <dgm:spPr>
        <a:solidFill>
          <a:schemeClr val="accent4"/>
        </a:solidFill>
      </dgm:spPr>
      <dgm:t>
        <a:bodyPr/>
        <a:lstStyle/>
        <a:p>
          <a:r>
            <a:rPr lang="en-GB" dirty="0"/>
            <a:t>Computers</a:t>
          </a:r>
          <a:endParaRPr lang="en-US" dirty="0"/>
        </a:p>
      </dgm:t>
    </dgm:pt>
    <dgm:pt modelId="{40F805F6-E8A4-4C75-ABC1-3979EF6B7C55}" type="parTrans" cxnId="{E806ADE2-6FDA-43CE-8F18-8BC831349750}">
      <dgm:prSet/>
      <dgm:spPr>
        <a:solidFill>
          <a:srgbClr val="7030A0"/>
        </a:solidFill>
      </dgm:spPr>
      <dgm:t>
        <a:bodyPr/>
        <a:lstStyle/>
        <a:p>
          <a:endParaRPr lang="en-US"/>
        </a:p>
      </dgm:t>
    </dgm:pt>
    <dgm:pt modelId="{18FC8824-4E6B-4F3F-9BA9-6557A6E8F7E9}" type="sibTrans" cxnId="{E806ADE2-6FDA-43CE-8F18-8BC831349750}">
      <dgm:prSet/>
      <dgm:spPr/>
      <dgm:t>
        <a:bodyPr/>
        <a:lstStyle/>
        <a:p>
          <a:endParaRPr lang="en-US"/>
        </a:p>
      </dgm:t>
    </dgm:pt>
    <dgm:pt modelId="{3C45A42F-CEC8-4564-8CA4-760EA9CD516B}">
      <dgm:prSet phldrT="[Text]"/>
      <dgm:spPr>
        <a:solidFill>
          <a:schemeClr val="accent4"/>
        </a:solidFill>
      </dgm:spPr>
      <dgm:t>
        <a:bodyPr/>
        <a:lstStyle/>
        <a:p>
          <a:r>
            <a:rPr lang="en-GB" dirty="0"/>
            <a:t>Robotics</a:t>
          </a:r>
          <a:endParaRPr lang="en-US" dirty="0"/>
        </a:p>
      </dgm:t>
    </dgm:pt>
    <dgm:pt modelId="{B4B96879-C081-44F8-B669-B67826901422}" type="parTrans" cxnId="{F65FF79E-2A91-430E-8723-9B7188D91E44}">
      <dgm:prSet/>
      <dgm:spPr>
        <a:solidFill>
          <a:srgbClr val="7030A0"/>
        </a:solidFill>
      </dgm:spPr>
      <dgm:t>
        <a:bodyPr/>
        <a:lstStyle/>
        <a:p>
          <a:endParaRPr lang="en-US"/>
        </a:p>
      </dgm:t>
    </dgm:pt>
    <dgm:pt modelId="{6E329AF9-D369-4ECA-BC84-B95A87E55C06}" type="sibTrans" cxnId="{F65FF79E-2A91-430E-8723-9B7188D91E44}">
      <dgm:prSet/>
      <dgm:spPr/>
      <dgm:t>
        <a:bodyPr/>
        <a:lstStyle/>
        <a:p>
          <a:endParaRPr lang="en-US"/>
        </a:p>
      </dgm:t>
    </dgm:pt>
    <dgm:pt modelId="{C6D0CA33-031B-4821-8230-A501BE29964B}">
      <dgm:prSet phldrT="[Text]"/>
      <dgm:spPr>
        <a:solidFill>
          <a:schemeClr val="accent4"/>
        </a:solidFill>
      </dgm:spPr>
      <dgm:t>
        <a:bodyPr/>
        <a:lstStyle/>
        <a:p>
          <a:r>
            <a:rPr lang="en-GB" dirty="0"/>
            <a:t>Body scanners</a:t>
          </a:r>
          <a:endParaRPr lang="en-US" dirty="0"/>
        </a:p>
      </dgm:t>
    </dgm:pt>
    <dgm:pt modelId="{5277C853-90F5-419E-9966-C66F56F956EF}" type="parTrans" cxnId="{424757E4-1219-4895-8A0D-C0ABB6B804AB}">
      <dgm:prSet/>
      <dgm:spPr>
        <a:solidFill>
          <a:srgbClr val="7030A0"/>
        </a:solidFill>
      </dgm:spPr>
      <dgm:t>
        <a:bodyPr/>
        <a:lstStyle/>
        <a:p>
          <a:endParaRPr lang="en-US"/>
        </a:p>
      </dgm:t>
    </dgm:pt>
    <dgm:pt modelId="{CFC4C88F-2A66-4573-B0A9-07DA689E4953}" type="sibTrans" cxnId="{424757E4-1219-4895-8A0D-C0ABB6B804AB}">
      <dgm:prSet/>
      <dgm:spPr/>
      <dgm:t>
        <a:bodyPr/>
        <a:lstStyle/>
        <a:p>
          <a:endParaRPr lang="en-US"/>
        </a:p>
      </dgm:t>
    </dgm:pt>
    <dgm:pt modelId="{9BECC8C8-A819-4ECA-9370-B11FFD051730}">
      <dgm:prSet/>
      <dgm:spPr>
        <a:solidFill>
          <a:schemeClr val="accent4"/>
        </a:solidFill>
      </dgm:spPr>
      <dgm:t>
        <a:bodyPr/>
        <a:lstStyle/>
        <a:p>
          <a:r>
            <a:rPr lang="en-GB" dirty="0"/>
            <a:t>Camcorders</a:t>
          </a:r>
          <a:endParaRPr lang="en-US" dirty="0"/>
        </a:p>
      </dgm:t>
    </dgm:pt>
    <dgm:pt modelId="{6DFD2698-5C50-42F5-9733-A561A2AD9241}" type="parTrans" cxnId="{6760E8CC-EAAA-4727-A72D-3530300D870C}">
      <dgm:prSet/>
      <dgm:spPr>
        <a:solidFill>
          <a:srgbClr val="7030A0"/>
        </a:solidFill>
      </dgm:spPr>
      <dgm:t>
        <a:bodyPr/>
        <a:lstStyle/>
        <a:p>
          <a:endParaRPr lang="en-US"/>
        </a:p>
      </dgm:t>
    </dgm:pt>
    <dgm:pt modelId="{31AC316C-7BBF-4A81-8D08-DFFC02B1ECEC}" type="sibTrans" cxnId="{6760E8CC-EAAA-4727-A72D-3530300D870C}">
      <dgm:prSet/>
      <dgm:spPr/>
      <dgm:t>
        <a:bodyPr/>
        <a:lstStyle/>
        <a:p>
          <a:endParaRPr lang="en-US"/>
        </a:p>
      </dgm:t>
    </dgm:pt>
    <dgm:pt modelId="{30C2FEBB-F870-4CAD-BA86-8E03E6811193}">
      <dgm:prSet/>
      <dgm:spPr>
        <a:solidFill>
          <a:schemeClr val="accent4"/>
        </a:solidFill>
      </dgm:spPr>
      <dgm:t>
        <a:bodyPr/>
        <a:lstStyle/>
        <a:p>
          <a:r>
            <a:rPr lang="en-GB" dirty="0"/>
            <a:t>Apps</a:t>
          </a:r>
          <a:endParaRPr lang="en-US" dirty="0"/>
        </a:p>
      </dgm:t>
    </dgm:pt>
    <dgm:pt modelId="{C5C996B4-574A-4368-A00C-BE36C48B2337}" type="parTrans" cxnId="{7F01D96D-7773-4163-9E5A-E80A8136B433}">
      <dgm:prSet/>
      <dgm:spPr>
        <a:solidFill>
          <a:srgbClr val="7030A0"/>
        </a:solidFill>
      </dgm:spPr>
      <dgm:t>
        <a:bodyPr/>
        <a:lstStyle/>
        <a:p>
          <a:endParaRPr lang="en-US"/>
        </a:p>
      </dgm:t>
    </dgm:pt>
    <dgm:pt modelId="{3197DCC0-8FC2-4DD1-8C1D-5ABC4936A7DF}" type="sibTrans" cxnId="{7F01D96D-7773-4163-9E5A-E80A8136B433}">
      <dgm:prSet/>
      <dgm:spPr/>
      <dgm:t>
        <a:bodyPr/>
        <a:lstStyle/>
        <a:p>
          <a:endParaRPr lang="en-US"/>
        </a:p>
      </dgm:t>
    </dgm:pt>
    <dgm:pt modelId="{4F090C2B-F3E8-42D5-AE85-CCC798F1D94E}">
      <dgm:prSet/>
      <dgm:spPr>
        <a:solidFill>
          <a:schemeClr val="accent4"/>
        </a:solidFill>
      </dgm:spPr>
      <dgm:t>
        <a:bodyPr/>
        <a:lstStyle/>
        <a:p>
          <a:r>
            <a:rPr lang="en-GB" dirty="0"/>
            <a:t>Mobile phones</a:t>
          </a:r>
          <a:endParaRPr lang="en-US" dirty="0"/>
        </a:p>
      </dgm:t>
    </dgm:pt>
    <dgm:pt modelId="{9DBB3A63-3B9D-4942-AB68-5C13601089CF}" type="parTrans" cxnId="{2F77BED2-3F81-4F2E-8652-311734306033}">
      <dgm:prSet/>
      <dgm:spPr>
        <a:solidFill>
          <a:srgbClr val="7030A0"/>
        </a:solidFill>
      </dgm:spPr>
      <dgm:t>
        <a:bodyPr/>
        <a:lstStyle/>
        <a:p>
          <a:endParaRPr lang="en-US"/>
        </a:p>
      </dgm:t>
    </dgm:pt>
    <dgm:pt modelId="{AE3A7CC0-78C0-4210-B2A2-8B1FE34D304B}" type="sibTrans" cxnId="{2F77BED2-3F81-4F2E-8652-311734306033}">
      <dgm:prSet/>
      <dgm:spPr/>
      <dgm:t>
        <a:bodyPr/>
        <a:lstStyle/>
        <a:p>
          <a:endParaRPr lang="en-US"/>
        </a:p>
      </dgm:t>
    </dgm:pt>
    <dgm:pt modelId="{9B627413-ADEA-4E50-A948-CF9C207CBA61}" type="pres">
      <dgm:prSet presAssocID="{28E7302A-415F-46A8-A985-6F3104A1D791}" presName="cycle" presStyleCnt="0">
        <dgm:presLayoutVars>
          <dgm:chMax val="1"/>
          <dgm:dir/>
          <dgm:animLvl val="ctr"/>
          <dgm:resizeHandles val="exact"/>
        </dgm:presLayoutVars>
      </dgm:prSet>
      <dgm:spPr/>
      <dgm:t>
        <a:bodyPr/>
        <a:lstStyle/>
        <a:p>
          <a:endParaRPr lang="en-GB"/>
        </a:p>
      </dgm:t>
    </dgm:pt>
    <dgm:pt modelId="{1BB45E3C-A34F-4490-9ACE-89A310004AC5}" type="pres">
      <dgm:prSet presAssocID="{8CDA44DF-D879-48B7-8C84-30E87A146F66}" presName="centerShape" presStyleLbl="node0" presStyleIdx="0" presStyleCnt="1" custLinFactNeighborX="749" custLinFactNeighborY="-2476"/>
      <dgm:spPr/>
      <dgm:t>
        <a:bodyPr/>
        <a:lstStyle/>
        <a:p>
          <a:endParaRPr lang="en-GB"/>
        </a:p>
      </dgm:t>
    </dgm:pt>
    <dgm:pt modelId="{8CCAA500-02A4-480B-AFFA-9B2D6D8DCECA}" type="pres">
      <dgm:prSet presAssocID="{42A5B361-6411-4BC2-992A-19CE9022D425}" presName="Name9" presStyleLbl="parChTrans1D2" presStyleIdx="0" presStyleCnt="7"/>
      <dgm:spPr/>
      <dgm:t>
        <a:bodyPr/>
        <a:lstStyle/>
        <a:p>
          <a:endParaRPr lang="en-GB"/>
        </a:p>
      </dgm:t>
    </dgm:pt>
    <dgm:pt modelId="{CBC541E8-7AB3-4880-91EC-31F2B87B855E}" type="pres">
      <dgm:prSet presAssocID="{42A5B361-6411-4BC2-992A-19CE9022D425}" presName="connTx" presStyleLbl="parChTrans1D2" presStyleIdx="0" presStyleCnt="7"/>
      <dgm:spPr/>
      <dgm:t>
        <a:bodyPr/>
        <a:lstStyle/>
        <a:p>
          <a:endParaRPr lang="en-GB"/>
        </a:p>
      </dgm:t>
    </dgm:pt>
    <dgm:pt modelId="{88ACD052-C717-452C-BA77-3F1930649BD2}" type="pres">
      <dgm:prSet presAssocID="{54141AF5-CF65-46F7-9492-B603C1C9F2CB}" presName="node" presStyleLbl="node1" presStyleIdx="0" presStyleCnt="7" custRadScaleRad="121965" custRadScaleInc="0">
        <dgm:presLayoutVars>
          <dgm:bulletEnabled val="1"/>
        </dgm:presLayoutVars>
      </dgm:prSet>
      <dgm:spPr/>
      <dgm:t>
        <a:bodyPr/>
        <a:lstStyle/>
        <a:p>
          <a:endParaRPr lang="en-GB"/>
        </a:p>
      </dgm:t>
    </dgm:pt>
    <dgm:pt modelId="{A88BB582-5CEC-4678-895A-31E3368B9B24}" type="pres">
      <dgm:prSet presAssocID="{40F805F6-E8A4-4C75-ABC1-3979EF6B7C55}" presName="Name9" presStyleLbl="parChTrans1D2" presStyleIdx="1" presStyleCnt="7"/>
      <dgm:spPr/>
      <dgm:t>
        <a:bodyPr/>
        <a:lstStyle/>
        <a:p>
          <a:endParaRPr lang="en-GB"/>
        </a:p>
      </dgm:t>
    </dgm:pt>
    <dgm:pt modelId="{5F346F35-69F4-4D89-9ED1-374EFEB07245}" type="pres">
      <dgm:prSet presAssocID="{40F805F6-E8A4-4C75-ABC1-3979EF6B7C55}" presName="connTx" presStyleLbl="parChTrans1D2" presStyleIdx="1" presStyleCnt="7"/>
      <dgm:spPr/>
      <dgm:t>
        <a:bodyPr/>
        <a:lstStyle/>
        <a:p>
          <a:endParaRPr lang="en-GB"/>
        </a:p>
      </dgm:t>
    </dgm:pt>
    <dgm:pt modelId="{BCB716E1-2CCF-4D95-A84C-181CF8CB7E2D}" type="pres">
      <dgm:prSet presAssocID="{0903BAA3-46B9-4972-88C0-E963588CFA1D}" presName="node" presStyleLbl="node1" presStyleIdx="1" presStyleCnt="7" custRadScaleRad="114526" custRadScaleInc="-15039">
        <dgm:presLayoutVars>
          <dgm:bulletEnabled val="1"/>
        </dgm:presLayoutVars>
      </dgm:prSet>
      <dgm:spPr/>
      <dgm:t>
        <a:bodyPr/>
        <a:lstStyle/>
        <a:p>
          <a:endParaRPr lang="en-GB"/>
        </a:p>
      </dgm:t>
    </dgm:pt>
    <dgm:pt modelId="{1F4CA2EA-914B-45DF-9DCB-D417DC660A8B}" type="pres">
      <dgm:prSet presAssocID="{B4B96879-C081-44F8-B669-B67826901422}" presName="Name9" presStyleLbl="parChTrans1D2" presStyleIdx="2" presStyleCnt="7"/>
      <dgm:spPr/>
      <dgm:t>
        <a:bodyPr/>
        <a:lstStyle/>
        <a:p>
          <a:endParaRPr lang="en-GB"/>
        </a:p>
      </dgm:t>
    </dgm:pt>
    <dgm:pt modelId="{A7E26F48-EFE1-49B4-A229-6298B48A86C4}" type="pres">
      <dgm:prSet presAssocID="{B4B96879-C081-44F8-B669-B67826901422}" presName="connTx" presStyleLbl="parChTrans1D2" presStyleIdx="2" presStyleCnt="7"/>
      <dgm:spPr/>
      <dgm:t>
        <a:bodyPr/>
        <a:lstStyle/>
        <a:p>
          <a:endParaRPr lang="en-GB"/>
        </a:p>
      </dgm:t>
    </dgm:pt>
    <dgm:pt modelId="{9875C878-C6C1-4DDA-94CF-0924D4551A82}" type="pres">
      <dgm:prSet presAssocID="{3C45A42F-CEC8-4564-8CA4-760EA9CD516B}" presName="node" presStyleLbl="node1" presStyleIdx="2" presStyleCnt="7" custRadScaleRad="102142" custRadScaleInc="-60806">
        <dgm:presLayoutVars>
          <dgm:bulletEnabled val="1"/>
        </dgm:presLayoutVars>
      </dgm:prSet>
      <dgm:spPr/>
      <dgm:t>
        <a:bodyPr/>
        <a:lstStyle/>
        <a:p>
          <a:endParaRPr lang="en-GB"/>
        </a:p>
      </dgm:t>
    </dgm:pt>
    <dgm:pt modelId="{FD537E03-F033-4911-8E55-C2316D71917F}" type="pres">
      <dgm:prSet presAssocID="{5277C853-90F5-419E-9966-C66F56F956EF}" presName="Name9" presStyleLbl="parChTrans1D2" presStyleIdx="3" presStyleCnt="7"/>
      <dgm:spPr/>
      <dgm:t>
        <a:bodyPr/>
        <a:lstStyle/>
        <a:p>
          <a:endParaRPr lang="en-GB"/>
        </a:p>
      </dgm:t>
    </dgm:pt>
    <dgm:pt modelId="{D46A96E8-CCE9-4571-B716-A418EF865341}" type="pres">
      <dgm:prSet presAssocID="{5277C853-90F5-419E-9966-C66F56F956EF}" presName="connTx" presStyleLbl="parChTrans1D2" presStyleIdx="3" presStyleCnt="7"/>
      <dgm:spPr/>
      <dgm:t>
        <a:bodyPr/>
        <a:lstStyle/>
        <a:p>
          <a:endParaRPr lang="en-GB"/>
        </a:p>
      </dgm:t>
    </dgm:pt>
    <dgm:pt modelId="{C1BCF45F-CB03-45BC-BF50-B55553A99E9E}" type="pres">
      <dgm:prSet presAssocID="{C6D0CA33-031B-4821-8230-A501BE29964B}" presName="node" presStyleLbl="node1" presStyleIdx="3" presStyleCnt="7" custRadScaleRad="93344" custRadScaleInc="-70946">
        <dgm:presLayoutVars>
          <dgm:bulletEnabled val="1"/>
        </dgm:presLayoutVars>
      </dgm:prSet>
      <dgm:spPr/>
      <dgm:t>
        <a:bodyPr/>
        <a:lstStyle/>
        <a:p>
          <a:endParaRPr lang="en-GB"/>
        </a:p>
      </dgm:t>
    </dgm:pt>
    <dgm:pt modelId="{B9773119-052C-445D-8305-CDBC59A7E918}" type="pres">
      <dgm:prSet presAssocID="{6DFD2698-5C50-42F5-9733-A561A2AD9241}" presName="Name9" presStyleLbl="parChTrans1D2" presStyleIdx="4" presStyleCnt="7"/>
      <dgm:spPr/>
      <dgm:t>
        <a:bodyPr/>
        <a:lstStyle/>
        <a:p>
          <a:endParaRPr lang="en-GB"/>
        </a:p>
      </dgm:t>
    </dgm:pt>
    <dgm:pt modelId="{5CD4F4FB-28D4-40C4-AC87-5227CB9D0EEE}" type="pres">
      <dgm:prSet presAssocID="{6DFD2698-5C50-42F5-9733-A561A2AD9241}" presName="connTx" presStyleLbl="parChTrans1D2" presStyleIdx="4" presStyleCnt="7"/>
      <dgm:spPr/>
      <dgm:t>
        <a:bodyPr/>
        <a:lstStyle/>
        <a:p>
          <a:endParaRPr lang="en-GB"/>
        </a:p>
      </dgm:t>
    </dgm:pt>
    <dgm:pt modelId="{EA09C1F6-1DE5-4A06-986A-6C55D544D457}" type="pres">
      <dgm:prSet presAssocID="{9BECC8C8-A819-4ECA-9370-B11FFD051730}" presName="node" presStyleLbl="node1" presStyleIdx="4" presStyleCnt="7" custRadScaleRad="83101" custRadScaleInc="12106">
        <dgm:presLayoutVars>
          <dgm:bulletEnabled val="1"/>
        </dgm:presLayoutVars>
      </dgm:prSet>
      <dgm:spPr/>
      <dgm:t>
        <a:bodyPr/>
        <a:lstStyle/>
        <a:p>
          <a:endParaRPr lang="en-GB"/>
        </a:p>
      </dgm:t>
    </dgm:pt>
    <dgm:pt modelId="{DF0D8586-62BA-49A0-8F5B-0E613B032CA1}" type="pres">
      <dgm:prSet presAssocID="{C5C996B4-574A-4368-A00C-BE36C48B2337}" presName="Name9" presStyleLbl="parChTrans1D2" presStyleIdx="5" presStyleCnt="7"/>
      <dgm:spPr/>
      <dgm:t>
        <a:bodyPr/>
        <a:lstStyle/>
        <a:p>
          <a:endParaRPr lang="en-GB"/>
        </a:p>
      </dgm:t>
    </dgm:pt>
    <dgm:pt modelId="{ACDFDB18-4B63-483D-9DD3-70D51057E64C}" type="pres">
      <dgm:prSet presAssocID="{C5C996B4-574A-4368-A00C-BE36C48B2337}" presName="connTx" presStyleLbl="parChTrans1D2" presStyleIdx="5" presStyleCnt="7"/>
      <dgm:spPr/>
      <dgm:t>
        <a:bodyPr/>
        <a:lstStyle/>
        <a:p>
          <a:endParaRPr lang="en-GB"/>
        </a:p>
      </dgm:t>
    </dgm:pt>
    <dgm:pt modelId="{1310CAF2-908B-4C74-8E43-40307EC7E315}" type="pres">
      <dgm:prSet presAssocID="{30C2FEBB-F870-4CAD-BA86-8E03E6811193}" presName="node" presStyleLbl="node1" presStyleIdx="5" presStyleCnt="7" custRadScaleRad="94169" custRadScaleInc="50990">
        <dgm:presLayoutVars>
          <dgm:bulletEnabled val="1"/>
        </dgm:presLayoutVars>
      </dgm:prSet>
      <dgm:spPr/>
      <dgm:t>
        <a:bodyPr/>
        <a:lstStyle/>
        <a:p>
          <a:endParaRPr lang="en-GB"/>
        </a:p>
      </dgm:t>
    </dgm:pt>
    <dgm:pt modelId="{637F8A3F-FD1E-4C9F-BEBE-5F305D1D5E07}" type="pres">
      <dgm:prSet presAssocID="{9DBB3A63-3B9D-4942-AB68-5C13601089CF}" presName="Name9" presStyleLbl="parChTrans1D2" presStyleIdx="6" presStyleCnt="7"/>
      <dgm:spPr/>
      <dgm:t>
        <a:bodyPr/>
        <a:lstStyle/>
        <a:p>
          <a:endParaRPr lang="en-GB"/>
        </a:p>
      </dgm:t>
    </dgm:pt>
    <dgm:pt modelId="{184F66F4-854F-48AD-8CDE-333565623EF6}" type="pres">
      <dgm:prSet presAssocID="{9DBB3A63-3B9D-4942-AB68-5C13601089CF}" presName="connTx" presStyleLbl="parChTrans1D2" presStyleIdx="6" presStyleCnt="7"/>
      <dgm:spPr/>
      <dgm:t>
        <a:bodyPr/>
        <a:lstStyle/>
        <a:p>
          <a:endParaRPr lang="en-GB"/>
        </a:p>
      </dgm:t>
    </dgm:pt>
    <dgm:pt modelId="{0CD00837-3B16-4AE6-BA97-34A5F4342A58}" type="pres">
      <dgm:prSet presAssocID="{4F090C2B-F3E8-42D5-AE85-CCC798F1D94E}" presName="node" presStyleLbl="node1" presStyleIdx="6" presStyleCnt="7" custRadScaleRad="106039" custRadScaleInc="30107">
        <dgm:presLayoutVars>
          <dgm:bulletEnabled val="1"/>
        </dgm:presLayoutVars>
      </dgm:prSet>
      <dgm:spPr/>
      <dgm:t>
        <a:bodyPr/>
        <a:lstStyle/>
        <a:p>
          <a:endParaRPr lang="en-GB"/>
        </a:p>
      </dgm:t>
    </dgm:pt>
  </dgm:ptLst>
  <dgm:cxnLst>
    <dgm:cxn modelId="{C910CD8D-25E2-4688-BC09-12EA6C3E401E}" type="presOf" srcId="{9BECC8C8-A819-4ECA-9370-B11FFD051730}" destId="{EA09C1F6-1DE5-4A06-986A-6C55D544D457}" srcOrd="0" destOrd="0" presId="urn:microsoft.com/office/officeart/2005/8/layout/radial1"/>
    <dgm:cxn modelId="{C112E96D-7CCF-4285-9687-6EFEAA541528}" type="presOf" srcId="{C6D0CA33-031B-4821-8230-A501BE29964B}" destId="{C1BCF45F-CB03-45BC-BF50-B55553A99E9E}" srcOrd="0" destOrd="0" presId="urn:microsoft.com/office/officeart/2005/8/layout/radial1"/>
    <dgm:cxn modelId="{C4277F1C-3280-4EEC-80C7-F5D425C13B30}" type="presOf" srcId="{30C2FEBB-F870-4CAD-BA86-8E03E6811193}" destId="{1310CAF2-908B-4C74-8E43-40307EC7E315}" srcOrd="0" destOrd="0" presId="urn:microsoft.com/office/officeart/2005/8/layout/radial1"/>
    <dgm:cxn modelId="{BEC95AD6-D0B0-4111-9193-179B797FF259}" type="presOf" srcId="{C5C996B4-574A-4368-A00C-BE36C48B2337}" destId="{ACDFDB18-4B63-483D-9DD3-70D51057E64C}" srcOrd="1" destOrd="0" presId="urn:microsoft.com/office/officeart/2005/8/layout/radial1"/>
    <dgm:cxn modelId="{28C8B995-975C-4F2F-BA76-7EFC7C04FF97}" type="presOf" srcId="{0903BAA3-46B9-4972-88C0-E963588CFA1D}" destId="{BCB716E1-2CCF-4D95-A84C-181CF8CB7E2D}" srcOrd="0" destOrd="0" presId="urn:microsoft.com/office/officeart/2005/8/layout/radial1"/>
    <dgm:cxn modelId="{27E792E6-A08B-48A9-90E9-7A493CA530CF}" type="presOf" srcId="{28E7302A-415F-46A8-A985-6F3104A1D791}" destId="{9B627413-ADEA-4E50-A948-CF9C207CBA61}" srcOrd="0" destOrd="0" presId="urn:microsoft.com/office/officeart/2005/8/layout/radial1"/>
    <dgm:cxn modelId="{F3A7BF93-5913-4E0C-BB8E-35853E5B3ACF}" type="presOf" srcId="{4F090C2B-F3E8-42D5-AE85-CCC798F1D94E}" destId="{0CD00837-3B16-4AE6-BA97-34A5F4342A58}" srcOrd="0" destOrd="0" presId="urn:microsoft.com/office/officeart/2005/8/layout/radial1"/>
    <dgm:cxn modelId="{2F77BED2-3F81-4F2E-8652-311734306033}" srcId="{8CDA44DF-D879-48B7-8C84-30E87A146F66}" destId="{4F090C2B-F3E8-42D5-AE85-CCC798F1D94E}" srcOrd="6" destOrd="0" parTransId="{9DBB3A63-3B9D-4942-AB68-5C13601089CF}" sibTransId="{AE3A7CC0-78C0-4210-B2A2-8B1FE34D304B}"/>
    <dgm:cxn modelId="{F55E7D76-C155-4E8A-BB3B-DEF387F95784}" type="presOf" srcId="{B4B96879-C081-44F8-B669-B67826901422}" destId="{1F4CA2EA-914B-45DF-9DCB-D417DC660A8B}" srcOrd="0" destOrd="0" presId="urn:microsoft.com/office/officeart/2005/8/layout/radial1"/>
    <dgm:cxn modelId="{1F0CDCAB-C72B-4609-9DC9-4BC4508BAE9B}" srcId="{28E7302A-415F-46A8-A985-6F3104A1D791}" destId="{8CDA44DF-D879-48B7-8C84-30E87A146F66}" srcOrd="0" destOrd="0" parTransId="{90430F98-6643-46D5-9D28-F99E5B1778C2}" sibTransId="{21367BC4-0171-4C2A-AC6E-76E49CC8898D}"/>
    <dgm:cxn modelId="{50364813-16F0-4890-A9C5-B28D1B36912F}" type="presOf" srcId="{40F805F6-E8A4-4C75-ABC1-3979EF6B7C55}" destId="{A88BB582-5CEC-4678-895A-31E3368B9B24}" srcOrd="0" destOrd="0" presId="urn:microsoft.com/office/officeart/2005/8/layout/radial1"/>
    <dgm:cxn modelId="{CEDA8E02-7184-4E63-A777-C6E6C10FCF11}" type="presOf" srcId="{42A5B361-6411-4BC2-992A-19CE9022D425}" destId="{CBC541E8-7AB3-4880-91EC-31F2B87B855E}" srcOrd="1" destOrd="0" presId="urn:microsoft.com/office/officeart/2005/8/layout/radial1"/>
    <dgm:cxn modelId="{90D9D7B3-E22B-4108-99C4-DED66D89E577}" type="presOf" srcId="{42A5B361-6411-4BC2-992A-19CE9022D425}" destId="{8CCAA500-02A4-480B-AFFA-9B2D6D8DCECA}" srcOrd="0" destOrd="0" presId="urn:microsoft.com/office/officeart/2005/8/layout/radial1"/>
    <dgm:cxn modelId="{CD2C9310-C17C-44BA-9401-4E331135CD80}" type="presOf" srcId="{9DBB3A63-3B9D-4942-AB68-5C13601089CF}" destId="{637F8A3F-FD1E-4C9F-BEBE-5F305D1D5E07}" srcOrd="0" destOrd="0" presId="urn:microsoft.com/office/officeart/2005/8/layout/radial1"/>
    <dgm:cxn modelId="{6760E8CC-EAAA-4727-A72D-3530300D870C}" srcId="{8CDA44DF-D879-48B7-8C84-30E87A146F66}" destId="{9BECC8C8-A819-4ECA-9370-B11FFD051730}" srcOrd="4" destOrd="0" parTransId="{6DFD2698-5C50-42F5-9733-A561A2AD9241}" sibTransId="{31AC316C-7BBF-4A81-8D08-DFFC02B1ECEC}"/>
    <dgm:cxn modelId="{77792892-1CD5-4982-9049-135873A0C4F8}" type="presOf" srcId="{6DFD2698-5C50-42F5-9733-A561A2AD9241}" destId="{5CD4F4FB-28D4-40C4-AC87-5227CB9D0EEE}" srcOrd="1" destOrd="0" presId="urn:microsoft.com/office/officeart/2005/8/layout/radial1"/>
    <dgm:cxn modelId="{3EC49AF3-2C26-40DD-90F6-059878FA1AE3}" srcId="{8CDA44DF-D879-48B7-8C84-30E87A146F66}" destId="{54141AF5-CF65-46F7-9492-B603C1C9F2CB}" srcOrd="0" destOrd="0" parTransId="{42A5B361-6411-4BC2-992A-19CE9022D425}" sibTransId="{817B4764-6D5C-49B5-8E7B-921B2A560899}"/>
    <dgm:cxn modelId="{3A9DB855-2C21-4F76-8F0F-18F46986F1FC}" type="presOf" srcId="{8CDA44DF-D879-48B7-8C84-30E87A146F66}" destId="{1BB45E3C-A34F-4490-9ACE-89A310004AC5}" srcOrd="0" destOrd="0" presId="urn:microsoft.com/office/officeart/2005/8/layout/radial1"/>
    <dgm:cxn modelId="{803F8CBC-BD2E-407B-87FA-A7DCE6B3A204}" type="presOf" srcId="{54141AF5-CF65-46F7-9492-B603C1C9F2CB}" destId="{88ACD052-C717-452C-BA77-3F1930649BD2}" srcOrd="0" destOrd="0" presId="urn:microsoft.com/office/officeart/2005/8/layout/radial1"/>
    <dgm:cxn modelId="{6ED19BDD-04CE-46B5-B0FC-4063A39D6A9B}" type="presOf" srcId="{5277C853-90F5-419E-9966-C66F56F956EF}" destId="{D46A96E8-CCE9-4571-B716-A418EF865341}" srcOrd="1" destOrd="0" presId="urn:microsoft.com/office/officeart/2005/8/layout/radial1"/>
    <dgm:cxn modelId="{B3F8700B-A599-4B59-8244-943D7892ECE6}" type="presOf" srcId="{6DFD2698-5C50-42F5-9733-A561A2AD9241}" destId="{B9773119-052C-445D-8305-CDBC59A7E918}" srcOrd="0" destOrd="0" presId="urn:microsoft.com/office/officeart/2005/8/layout/radial1"/>
    <dgm:cxn modelId="{77048653-B3AF-448C-9588-A0FD2E8A98E2}" type="presOf" srcId="{B4B96879-C081-44F8-B669-B67826901422}" destId="{A7E26F48-EFE1-49B4-A229-6298B48A86C4}" srcOrd="1" destOrd="0" presId="urn:microsoft.com/office/officeart/2005/8/layout/radial1"/>
    <dgm:cxn modelId="{E806ADE2-6FDA-43CE-8F18-8BC831349750}" srcId="{8CDA44DF-D879-48B7-8C84-30E87A146F66}" destId="{0903BAA3-46B9-4972-88C0-E963588CFA1D}" srcOrd="1" destOrd="0" parTransId="{40F805F6-E8A4-4C75-ABC1-3979EF6B7C55}" sibTransId="{18FC8824-4E6B-4F3F-9BA9-6557A6E8F7E9}"/>
    <dgm:cxn modelId="{7F01D96D-7773-4163-9E5A-E80A8136B433}" srcId="{8CDA44DF-D879-48B7-8C84-30E87A146F66}" destId="{30C2FEBB-F870-4CAD-BA86-8E03E6811193}" srcOrd="5" destOrd="0" parTransId="{C5C996B4-574A-4368-A00C-BE36C48B2337}" sibTransId="{3197DCC0-8FC2-4DD1-8C1D-5ABC4936A7DF}"/>
    <dgm:cxn modelId="{35A8F6A9-F584-48F9-A8D4-34C3CC03CA71}" type="presOf" srcId="{5277C853-90F5-419E-9966-C66F56F956EF}" destId="{FD537E03-F033-4911-8E55-C2316D71917F}" srcOrd="0" destOrd="0" presId="urn:microsoft.com/office/officeart/2005/8/layout/radial1"/>
    <dgm:cxn modelId="{F65FF79E-2A91-430E-8723-9B7188D91E44}" srcId="{8CDA44DF-D879-48B7-8C84-30E87A146F66}" destId="{3C45A42F-CEC8-4564-8CA4-760EA9CD516B}" srcOrd="2" destOrd="0" parTransId="{B4B96879-C081-44F8-B669-B67826901422}" sibTransId="{6E329AF9-D369-4ECA-BC84-B95A87E55C06}"/>
    <dgm:cxn modelId="{41FABB85-B46F-4FD5-AA1D-3EACE9A7270B}" type="presOf" srcId="{9DBB3A63-3B9D-4942-AB68-5C13601089CF}" destId="{184F66F4-854F-48AD-8CDE-333565623EF6}" srcOrd="1" destOrd="0" presId="urn:microsoft.com/office/officeart/2005/8/layout/radial1"/>
    <dgm:cxn modelId="{424757E4-1219-4895-8A0D-C0ABB6B804AB}" srcId="{8CDA44DF-D879-48B7-8C84-30E87A146F66}" destId="{C6D0CA33-031B-4821-8230-A501BE29964B}" srcOrd="3" destOrd="0" parTransId="{5277C853-90F5-419E-9966-C66F56F956EF}" sibTransId="{CFC4C88F-2A66-4573-B0A9-07DA689E4953}"/>
    <dgm:cxn modelId="{A69E01D0-6EC7-4893-88B9-ED761DC79A49}" type="presOf" srcId="{3C45A42F-CEC8-4564-8CA4-760EA9CD516B}" destId="{9875C878-C6C1-4DDA-94CF-0924D4551A82}" srcOrd="0" destOrd="0" presId="urn:microsoft.com/office/officeart/2005/8/layout/radial1"/>
    <dgm:cxn modelId="{1202330E-2162-4891-A2EF-8C05BD24EDCF}" type="presOf" srcId="{40F805F6-E8A4-4C75-ABC1-3979EF6B7C55}" destId="{5F346F35-69F4-4D89-9ED1-374EFEB07245}" srcOrd="1" destOrd="0" presId="urn:microsoft.com/office/officeart/2005/8/layout/radial1"/>
    <dgm:cxn modelId="{9FC44D07-7C1B-41FC-96F8-2C6979DE89DA}" type="presOf" srcId="{C5C996B4-574A-4368-A00C-BE36C48B2337}" destId="{DF0D8586-62BA-49A0-8F5B-0E613B032CA1}" srcOrd="0" destOrd="0" presId="urn:microsoft.com/office/officeart/2005/8/layout/radial1"/>
    <dgm:cxn modelId="{84048F9D-FF0B-409A-A1EF-9AFC9C8BA76C}" type="presParOf" srcId="{9B627413-ADEA-4E50-A948-CF9C207CBA61}" destId="{1BB45E3C-A34F-4490-9ACE-89A310004AC5}" srcOrd="0" destOrd="0" presId="urn:microsoft.com/office/officeart/2005/8/layout/radial1"/>
    <dgm:cxn modelId="{CEFEDCCC-44A4-49C0-9D28-93E3AC4037B5}" type="presParOf" srcId="{9B627413-ADEA-4E50-A948-CF9C207CBA61}" destId="{8CCAA500-02A4-480B-AFFA-9B2D6D8DCECA}" srcOrd="1" destOrd="0" presId="urn:microsoft.com/office/officeart/2005/8/layout/radial1"/>
    <dgm:cxn modelId="{097E8FFE-867C-4FB5-BAC1-5A8F0C654503}" type="presParOf" srcId="{8CCAA500-02A4-480B-AFFA-9B2D6D8DCECA}" destId="{CBC541E8-7AB3-4880-91EC-31F2B87B855E}" srcOrd="0" destOrd="0" presId="urn:microsoft.com/office/officeart/2005/8/layout/radial1"/>
    <dgm:cxn modelId="{28CE17E6-B915-421E-8E09-0A5E206C51E0}" type="presParOf" srcId="{9B627413-ADEA-4E50-A948-CF9C207CBA61}" destId="{88ACD052-C717-452C-BA77-3F1930649BD2}" srcOrd="2" destOrd="0" presId="urn:microsoft.com/office/officeart/2005/8/layout/radial1"/>
    <dgm:cxn modelId="{67D6EBA2-D65F-4D41-B9CF-BF28A25F1998}" type="presParOf" srcId="{9B627413-ADEA-4E50-A948-CF9C207CBA61}" destId="{A88BB582-5CEC-4678-895A-31E3368B9B24}" srcOrd="3" destOrd="0" presId="urn:microsoft.com/office/officeart/2005/8/layout/radial1"/>
    <dgm:cxn modelId="{CEDF1FA6-A884-4A02-9DF7-D86D43C04F21}" type="presParOf" srcId="{A88BB582-5CEC-4678-895A-31E3368B9B24}" destId="{5F346F35-69F4-4D89-9ED1-374EFEB07245}" srcOrd="0" destOrd="0" presId="urn:microsoft.com/office/officeart/2005/8/layout/radial1"/>
    <dgm:cxn modelId="{61F5A49A-95CC-42E9-BE3A-5704CADEA183}" type="presParOf" srcId="{9B627413-ADEA-4E50-A948-CF9C207CBA61}" destId="{BCB716E1-2CCF-4D95-A84C-181CF8CB7E2D}" srcOrd="4" destOrd="0" presId="urn:microsoft.com/office/officeart/2005/8/layout/radial1"/>
    <dgm:cxn modelId="{5C856CC7-FC2D-4F45-B9B5-8AA33EC6403D}" type="presParOf" srcId="{9B627413-ADEA-4E50-A948-CF9C207CBA61}" destId="{1F4CA2EA-914B-45DF-9DCB-D417DC660A8B}" srcOrd="5" destOrd="0" presId="urn:microsoft.com/office/officeart/2005/8/layout/radial1"/>
    <dgm:cxn modelId="{C00BE6EF-A6C7-4203-A63C-09ED6FB9633E}" type="presParOf" srcId="{1F4CA2EA-914B-45DF-9DCB-D417DC660A8B}" destId="{A7E26F48-EFE1-49B4-A229-6298B48A86C4}" srcOrd="0" destOrd="0" presId="urn:microsoft.com/office/officeart/2005/8/layout/radial1"/>
    <dgm:cxn modelId="{29510543-D618-4781-81F9-E45C1A74D10D}" type="presParOf" srcId="{9B627413-ADEA-4E50-A948-CF9C207CBA61}" destId="{9875C878-C6C1-4DDA-94CF-0924D4551A82}" srcOrd="6" destOrd="0" presId="urn:microsoft.com/office/officeart/2005/8/layout/radial1"/>
    <dgm:cxn modelId="{B9C96819-E46E-49B4-91C9-A545B55E2C54}" type="presParOf" srcId="{9B627413-ADEA-4E50-A948-CF9C207CBA61}" destId="{FD537E03-F033-4911-8E55-C2316D71917F}" srcOrd="7" destOrd="0" presId="urn:microsoft.com/office/officeart/2005/8/layout/radial1"/>
    <dgm:cxn modelId="{9E98710D-F3EC-44C8-B1A3-48DBDB970868}" type="presParOf" srcId="{FD537E03-F033-4911-8E55-C2316D71917F}" destId="{D46A96E8-CCE9-4571-B716-A418EF865341}" srcOrd="0" destOrd="0" presId="urn:microsoft.com/office/officeart/2005/8/layout/radial1"/>
    <dgm:cxn modelId="{F29616EF-AA36-4334-BB66-208F2312FF4C}" type="presParOf" srcId="{9B627413-ADEA-4E50-A948-CF9C207CBA61}" destId="{C1BCF45F-CB03-45BC-BF50-B55553A99E9E}" srcOrd="8" destOrd="0" presId="urn:microsoft.com/office/officeart/2005/8/layout/radial1"/>
    <dgm:cxn modelId="{57FD9638-E45B-4C3F-B7C7-DCB3A77E14EB}" type="presParOf" srcId="{9B627413-ADEA-4E50-A948-CF9C207CBA61}" destId="{B9773119-052C-445D-8305-CDBC59A7E918}" srcOrd="9" destOrd="0" presId="urn:microsoft.com/office/officeart/2005/8/layout/radial1"/>
    <dgm:cxn modelId="{02DCAE71-C0A1-4B60-9FEE-CDEDBF4B9F23}" type="presParOf" srcId="{B9773119-052C-445D-8305-CDBC59A7E918}" destId="{5CD4F4FB-28D4-40C4-AC87-5227CB9D0EEE}" srcOrd="0" destOrd="0" presId="urn:microsoft.com/office/officeart/2005/8/layout/radial1"/>
    <dgm:cxn modelId="{D06C4166-564A-4BCC-B417-035CB810B63F}" type="presParOf" srcId="{9B627413-ADEA-4E50-A948-CF9C207CBA61}" destId="{EA09C1F6-1DE5-4A06-986A-6C55D544D457}" srcOrd="10" destOrd="0" presId="urn:microsoft.com/office/officeart/2005/8/layout/radial1"/>
    <dgm:cxn modelId="{2D6FBA8F-640D-426A-8854-AC0BC1B1DE57}" type="presParOf" srcId="{9B627413-ADEA-4E50-A948-CF9C207CBA61}" destId="{DF0D8586-62BA-49A0-8F5B-0E613B032CA1}" srcOrd="11" destOrd="0" presId="urn:microsoft.com/office/officeart/2005/8/layout/radial1"/>
    <dgm:cxn modelId="{64BA3E02-83F6-472B-88D2-79B3571CBE88}" type="presParOf" srcId="{DF0D8586-62BA-49A0-8F5B-0E613B032CA1}" destId="{ACDFDB18-4B63-483D-9DD3-70D51057E64C}" srcOrd="0" destOrd="0" presId="urn:microsoft.com/office/officeart/2005/8/layout/radial1"/>
    <dgm:cxn modelId="{E41B5B95-B000-48E3-80F2-18FFAF4E7D45}" type="presParOf" srcId="{9B627413-ADEA-4E50-A948-CF9C207CBA61}" destId="{1310CAF2-908B-4C74-8E43-40307EC7E315}" srcOrd="12" destOrd="0" presId="urn:microsoft.com/office/officeart/2005/8/layout/radial1"/>
    <dgm:cxn modelId="{F08F489C-7D15-4101-988F-C5282577A198}" type="presParOf" srcId="{9B627413-ADEA-4E50-A948-CF9C207CBA61}" destId="{637F8A3F-FD1E-4C9F-BEBE-5F305D1D5E07}" srcOrd="13" destOrd="0" presId="urn:microsoft.com/office/officeart/2005/8/layout/radial1"/>
    <dgm:cxn modelId="{D3D6F658-3303-4B54-BCA8-34D31794907F}" type="presParOf" srcId="{637F8A3F-FD1E-4C9F-BEBE-5F305D1D5E07}" destId="{184F66F4-854F-48AD-8CDE-333565623EF6}" srcOrd="0" destOrd="0" presId="urn:microsoft.com/office/officeart/2005/8/layout/radial1"/>
    <dgm:cxn modelId="{AB073DB6-F0BF-4209-9C10-C95D49728741}" type="presParOf" srcId="{9B627413-ADEA-4E50-A948-CF9C207CBA61}" destId="{0CD00837-3B16-4AE6-BA97-34A5F4342A58}" srcOrd="14"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45E3C-A34F-4490-9ACE-89A310004AC5}">
      <dsp:nvSpPr>
        <dsp:cNvPr id="0" name=""/>
        <dsp:cNvSpPr/>
      </dsp:nvSpPr>
      <dsp:spPr>
        <a:xfrm>
          <a:off x="2544824" y="1505141"/>
          <a:ext cx="1053703" cy="1053703"/>
        </a:xfrm>
        <a:prstGeom prst="ellipse">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GB" sz="1000" kern="1200" dirty="0"/>
            <a:t>Technological forces</a:t>
          </a:r>
          <a:endParaRPr lang="en-US" sz="1000" kern="1200" dirty="0"/>
        </a:p>
      </dsp:txBody>
      <dsp:txXfrm>
        <a:off x="2699135" y="1659452"/>
        <a:ext cx="745081" cy="745081"/>
      </dsp:txXfrm>
    </dsp:sp>
    <dsp:sp modelId="{8CCAA500-02A4-480B-AFFA-9B2D6D8DCECA}">
      <dsp:nvSpPr>
        <dsp:cNvPr id="0" name=""/>
        <dsp:cNvSpPr/>
      </dsp:nvSpPr>
      <dsp:spPr>
        <a:xfrm rot="16145928">
          <a:off x="2834025" y="1263865"/>
          <a:ext cx="451624" cy="31113"/>
        </a:xfrm>
        <a:custGeom>
          <a:avLst/>
          <a:gdLst/>
          <a:ahLst/>
          <a:cxnLst/>
          <a:rect l="0" t="0" r="0" b="0"/>
          <a:pathLst>
            <a:path>
              <a:moveTo>
                <a:pt x="0" y="15556"/>
              </a:moveTo>
              <a:lnTo>
                <a:pt x="451624" y="155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3048547" y="1268131"/>
        <a:ext cx="22581" cy="22581"/>
      </dsp:txXfrm>
    </dsp:sp>
    <dsp:sp modelId="{88ACD052-C717-452C-BA77-3F1930649BD2}">
      <dsp:nvSpPr>
        <dsp:cNvPr id="0" name=""/>
        <dsp:cNvSpPr/>
      </dsp:nvSpPr>
      <dsp:spPr>
        <a:xfrm>
          <a:off x="2521148" y="0"/>
          <a:ext cx="1053703" cy="1053703"/>
        </a:xfrm>
        <a:prstGeom prst="ellipse">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Internet</a:t>
          </a:r>
          <a:endParaRPr lang="en-US" sz="1100" kern="1200" dirty="0"/>
        </a:p>
      </dsp:txBody>
      <dsp:txXfrm>
        <a:off x="2675459" y="154311"/>
        <a:ext cx="745081" cy="745081"/>
      </dsp:txXfrm>
    </dsp:sp>
    <dsp:sp modelId="{A88BB582-5CEC-4678-895A-31E3368B9B24}">
      <dsp:nvSpPr>
        <dsp:cNvPr id="0" name=""/>
        <dsp:cNvSpPr/>
      </dsp:nvSpPr>
      <dsp:spPr>
        <a:xfrm rot="19136231">
          <a:off x="3384460" y="1444843"/>
          <a:ext cx="686607" cy="31113"/>
        </a:xfrm>
        <a:custGeom>
          <a:avLst/>
          <a:gdLst/>
          <a:ahLst/>
          <a:cxnLst/>
          <a:rect l="0" t="0" r="0" b="0"/>
          <a:pathLst>
            <a:path>
              <a:moveTo>
                <a:pt x="0" y="15556"/>
              </a:moveTo>
              <a:lnTo>
                <a:pt x="686607" y="155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710599" y="1443235"/>
        <a:ext cx="34330" cy="34330"/>
      </dsp:txXfrm>
    </dsp:sp>
    <dsp:sp modelId="{BCB716E1-2CCF-4D95-A84C-181CF8CB7E2D}">
      <dsp:nvSpPr>
        <dsp:cNvPr id="0" name=""/>
        <dsp:cNvSpPr/>
      </dsp:nvSpPr>
      <dsp:spPr>
        <a:xfrm>
          <a:off x="3857000" y="361956"/>
          <a:ext cx="1053703" cy="1053703"/>
        </a:xfrm>
        <a:prstGeom prst="ellipse">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Computers</a:t>
          </a:r>
          <a:endParaRPr lang="en-US" sz="1100" kern="1200" dirty="0"/>
        </a:p>
      </dsp:txBody>
      <dsp:txXfrm>
        <a:off x="4011311" y="516267"/>
        <a:ext cx="745081" cy="745081"/>
      </dsp:txXfrm>
    </dsp:sp>
    <dsp:sp modelId="{1F4CA2EA-914B-45DF-9DCB-D417DC660A8B}">
      <dsp:nvSpPr>
        <dsp:cNvPr id="0" name=""/>
        <dsp:cNvSpPr/>
      </dsp:nvSpPr>
      <dsp:spPr>
        <a:xfrm rot="12">
          <a:off x="3598527" y="2016439"/>
          <a:ext cx="535088" cy="31113"/>
        </a:xfrm>
        <a:custGeom>
          <a:avLst/>
          <a:gdLst/>
          <a:ahLst/>
          <a:cxnLst/>
          <a:rect l="0" t="0" r="0" b="0"/>
          <a:pathLst>
            <a:path>
              <a:moveTo>
                <a:pt x="0" y="15556"/>
              </a:moveTo>
              <a:lnTo>
                <a:pt x="535088" y="155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852694" y="2018618"/>
        <a:ext cx="26754" cy="26754"/>
      </dsp:txXfrm>
    </dsp:sp>
    <dsp:sp modelId="{9875C878-C6C1-4DDA-94CF-0924D4551A82}">
      <dsp:nvSpPr>
        <dsp:cNvPr id="0" name=""/>
        <dsp:cNvSpPr/>
      </dsp:nvSpPr>
      <dsp:spPr>
        <a:xfrm>
          <a:off x="4133615" y="1505146"/>
          <a:ext cx="1053703" cy="1053703"/>
        </a:xfrm>
        <a:prstGeom prst="ellipse">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Robotics</a:t>
          </a:r>
          <a:endParaRPr lang="en-US" sz="1100" kern="1200" dirty="0"/>
        </a:p>
      </dsp:txBody>
      <dsp:txXfrm>
        <a:off x="4287926" y="1659457"/>
        <a:ext cx="745081" cy="745081"/>
      </dsp:txXfrm>
    </dsp:sp>
    <dsp:sp modelId="{FD537E03-F033-4911-8E55-C2316D71917F}">
      <dsp:nvSpPr>
        <dsp:cNvPr id="0" name=""/>
        <dsp:cNvSpPr/>
      </dsp:nvSpPr>
      <dsp:spPr>
        <a:xfrm rot="2924354">
          <a:off x="3340265" y="2586574"/>
          <a:ext cx="463195" cy="31113"/>
        </a:xfrm>
        <a:custGeom>
          <a:avLst/>
          <a:gdLst/>
          <a:ahLst/>
          <a:cxnLst/>
          <a:rect l="0" t="0" r="0" b="0"/>
          <a:pathLst>
            <a:path>
              <a:moveTo>
                <a:pt x="0" y="15556"/>
              </a:moveTo>
              <a:lnTo>
                <a:pt x="463195" y="155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560283" y="2590551"/>
        <a:ext cx="23159" cy="23159"/>
      </dsp:txXfrm>
    </dsp:sp>
    <dsp:sp modelId="{C1BCF45F-CB03-45BC-BF50-B55553A99E9E}">
      <dsp:nvSpPr>
        <dsp:cNvPr id="0" name=""/>
        <dsp:cNvSpPr/>
      </dsp:nvSpPr>
      <dsp:spPr>
        <a:xfrm>
          <a:off x="3545199" y="2645418"/>
          <a:ext cx="1053703" cy="1053703"/>
        </a:xfrm>
        <a:prstGeom prst="ellipse">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Body scanners</a:t>
          </a:r>
          <a:endParaRPr lang="en-US" sz="1100" kern="1200" dirty="0"/>
        </a:p>
      </dsp:txBody>
      <dsp:txXfrm>
        <a:off x="3699510" y="2799729"/>
        <a:ext cx="745081" cy="745081"/>
      </dsp:txXfrm>
    </dsp:sp>
    <dsp:sp modelId="{B9773119-052C-445D-8305-CDBC59A7E918}">
      <dsp:nvSpPr>
        <dsp:cNvPr id="0" name=""/>
        <dsp:cNvSpPr/>
      </dsp:nvSpPr>
      <dsp:spPr>
        <a:xfrm rot="7087706">
          <a:off x="2573289" y="2630898"/>
          <a:ext cx="339804" cy="31113"/>
        </a:xfrm>
        <a:custGeom>
          <a:avLst/>
          <a:gdLst/>
          <a:ahLst/>
          <a:cxnLst/>
          <a:rect l="0" t="0" r="0" b="0"/>
          <a:pathLst>
            <a:path>
              <a:moveTo>
                <a:pt x="0" y="15556"/>
              </a:moveTo>
              <a:lnTo>
                <a:pt x="339804" y="155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2734696" y="2637960"/>
        <a:ext cx="16990" cy="16990"/>
      </dsp:txXfrm>
    </dsp:sp>
    <dsp:sp modelId="{EA09C1F6-1DE5-4A06-986A-6C55D544D457}">
      <dsp:nvSpPr>
        <dsp:cNvPr id="0" name=""/>
        <dsp:cNvSpPr/>
      </dsp:nvSpPr>
      <dsp:spPr>
        <a:xfrm>
          <a:off x="1887855" y="2734066"/>
          <a:ext cx="1053703" cy="1053703"/>
        </a:xfrm>
        <a:prstGeom prst="ellipse">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Camcorders</a:t>
          </a:r>
          <a:endParaRPr lang="en-US" sz="1100" kern="1200" dirty="0"/>
        </a:p>
      </dsp:txBody>
      <dsp:txXfrm>
        <a:off x="2042166" y="2888377"/>
        <a:ext cx="745081" cy="745081"/>
      </dsp:txXfrm>
    </dsp:sp>
    <dsp:sp modelId="{DF0D8586-62BA-49A0-8F5B-0E613B032CA1}">
      <dsp:nvSpPr>
        <dsp:cNvPr id="0" name=""/>
        <dsp:cNvSpPr/>
      </dsp:nvSpPr>
      <dsp:spPr>
        <a:xfrm rot="10637208">
          <a:off x="2085666" y="2052263"/>
          <a:ext cx="460006" cy="31113"/>
        </a:xfrm>
        <a:custGeom>
          <a:avLst/>
          <a:gdLst/>
          <a:ahLst/>
          <a:cxnLst/>
          <a:rect l="0" t="0" r="0" b="0"/>
          <a:pathLst>
            <a:path>
              <a:moveTo>
                <a:pt x="0" y="15556"/>
              </a:moveTo>
              <a:lnTo>
                <a:pt x="460006" y="155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2304169" y="2056319"/>
        <a:ext cx="23000" cy="23000"/>
      </dsp:txXfrm>
    </dsp:sp>
    <dsp:sp modelId="{1310CAF2-908B-4C74-8E43-40307EC7E315}">
      <dsp:nvSpPr>
        <dsp:cNvPr id="0" name=""/>
        <dsp:cNvSpPr/>
      </dsp:nvSpPr>
      <dsp:spPr>
        <a:xfrm>
          <a:off x="1032811" y="1576795"/>
          <a:ext cx="1053703" cy="1053703"/>
        </a:xfrm>
        <a:prstGeom prst="ellipse">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Apps</a:t>
          </a:r>
          <a:endParaRPr lang="en-US" sz="1100" kern="1200" dirty="0"/>
        </a:p>
      </dsp:txBody>
      <dsp:txXfrm>
        <a:off x="1187122" y="1731106"/>
        <a:ext cx="745081" cy="745081"/>
      </dsp:txXfrm>
    </dsp:sp>
    <dsp:sp modelId="{637F8A3F-FD1E-4C9F-BEBE-5F305D1D5E07}">
      <dsp:nvSpPr>
        <dsp:cNvPr id="0" name=""/>
        <dsp:cNvSpPr/>
      </dsp:nvSpPr>
      <dsp:spPr>
        <a:xfrm rot="13429289">
          <a:off x="2189253" y="1449604"/>
          <a:ext cx="583559" cy="31113"/>
        </a:xfrm>
        <a:custGeom>
          <a:avLst/>
          <a:gdLst/>
          <a:ahLst/>
          <a:cxnLst/>
          <a:rect l="0" t="0" r="0" b="0"/>
          <a:pathLst>
            <a:path>
              <a:moveTo>
                <a:pt x="0" y="15556"/>
              </a:moveTo>
              <a:lnTo>
                <a:pt x="583559" y="155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2466444" y="1450572"/>
        <a:ext cx="29177" cy="29177"/>
      </dsp:txXfrm>
    </dsp:sp>
    <dsp:sp modelId="{0CD00837-3B16-4AE6-BA97-34A5F4342A58}">
      <dsp:nvSpPr>
        <dsp:cNvPr id="0" name=""/>
        <dsp:cNvSpPr/>
      </dsp:nvSpPr>
      <dsp:spPr>
        <a:xfrm>
          <a:off x="1363538" y="371478"/>
          <a:ext cx="1053703" cy="1053703"/>
        </a:xfrm>
        <a:prstGeom prst="ellipse">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Mobile phones</a:t>
          </a:r>
          <a:endParaRPr lang="en-US" sz="1100" kern="1200" dirty="0"/>
        </a:p>
      </dsp:txBody>
      <dsp:txXfrm>
        <a:off x="1517849" y="525789"/>
        <a:ext cx="745081" cy="745081"/>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sz="quarter" idx="1"/>
          </p:nvPr>
        </p:nvSpPr>
        <p:spPr>
          <a:xfrm>
            <a:off x="3808413" y="0"/>
            <a:ext cx="2914650" cy="490538"/>
          </a:xfrm>
          <a:prstGeom prst="rect">
            <a:avLst/>
          </a:prstGeom>
        </p:spPr>
        <p:txBody>
          <a:bodyPr vert="horz" lIns="91429" tIns="45714" rIns="91429" bIns="45714" rtlCol="0"/>
          <a:lstStyle>
            <a:lvl1pPr algn="r">
              <a:defRPr sz="1200"/>
            </a:lvl1pPr>
          </a:lstStyle>
          <a:p>
            <a:fld id="{C4FF0ABF-13F8-4F75-8AC3-866D0C49AAE1}" type="datetimeFigureOut">
              <a:rPr lang="en-GB" smtClean="0"/>
              <a:t>25/03/2021</a:t>
            </a:fld>
            <a:endParaRPr lang="en-GB"/>
          </a:p>
        </p:txBody>
      </p:sp>
      <p:sp>
        <p:nvSpPr>
          <p:cNvPr id="4" name="Footer Placeholder 3"/>
          <p:cNvSpPr>
            <a:spLocks noGrp="1"/>
          </p:cNvSpPr>
          <p:nvPr>
            <p:ph type="ftr" sz="quarter" idx="2"/>
          </p:nvPr>
        </p:nvSpPr>
        <p:spPr>
          <a:xfrm>
            <a:off x="0" y="9283700"/>
            <a:ext cx="2914650" cy="490538"/>
          </a:xfrm>
          <a:prstGeom prst="rect">
            <a:avLst/>
          </a:prstGeom>
        </p:spPr>
        <p:txBody>
          <a:bodyPr vert="horz" lIns="91429" tIns="45714" rIns="91429" bIns="45714" rtlCol="0" anchor="b"/>
          <a:lstStyle>
            <a:lvl1pPr algn="l">
              <a:defRPr sz="1200"/>
            </a:lvl1pPr>
          </a:lstStyle>
          <a:p>
            <a:endParaRPr lang="en-GB"/>
          </a:p>
        </p:txBody>
      </p:sp>
      <p:sp>
        <p:nvSpPr>
          <p:cNvPr id="5" name="Slide Number Placeholder 4"/>
          <p:cNvSpPr>
            <a:spLocks noGrp="1"/>
          </p:cNvSpPr>
          <p:nvPr>
            <p:ph type="sldNum" sz="quarter" idx="3"/>
          </p:nvPr>
        </p:nvSpPr>
        <p:spPr>
          <a:xfrm>
            <a:off x="3808413" y="9283700"/>
            <a:ext cx="2914650" cy="490538"/>
          </a:xfrm>
          <a:prstGeom prst="rect">
            <a:avLst/>
          </a:prstGeom>
        </p:spPr>
        <p:txBody>
          <a:bodyPr vert="horz" lIns="91429" tIns="45714" rIns="91429" bIns="45714" rtlCol="0" anchor="b"/>
          <a:lstStyle>
            <a:lvl1pPr algn="r">
              <a:defRPr sz="1200"/>
            </a:lvl1pPr>
          </a:lstStyle>
          <a:p>
            <a:fld id="{757489FF-78B8-4942-898F-E72B846D7C79}" type="slidenum">
              <a:rPr lang="en-GB" smtClean="0"/>
              <a:t>‹#›</a:t>
            </a:fld>
            <a:endParaRPr lang="en-GB"/>
          </a:p>
        </p:txBody>
      </p:sp>
    </p:spTree>
    <p:extLst>
      <p:ext uri="{BB962C8B-B14F-4D97-AF65-F5344CB8AC3E}">
        <p14:creationId xmlns:p14="http://schemas.microsoft.com/office/powerpoint/2010/main" val="16999874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90409"/>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29" tIns="45714" rIns="91429" bIns="45714" rtlCol="0"/>
          <a:lstStyle>
            <a:lvl1pPr algn="r">
              <a:defRPr sz="1200"/>
            </a:lvl1pPr>
          </a:lstStyle>
          <a:p>
            <a:fld id="{F1596C7A-D581-4183-8E59-B2FC02ADBBD8}" type="datetimeFigureOut">
              <a:rPr lang="en-GB" smtClean="0"/>
              <a:t>25/03/2021</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29" tIns="45714" rIns="91429" bIns="4571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83830"/>
            <a:ext cx="2914015" cy="490408"/>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29" tIns="45714" rIns="91429" bIns="45714" rtlCol="0" anchor="b"/>
          <a:lstStyle>
            <a:lvl1pPr algn="r">
              <a:defRPr sz="1200"/>
            </a:lvl1pPr>
          </a:lstStyle>
          <a:p>
            <a:fld id="{FFD9965E-E3C2-4DE7-A579-6F7E1BEDD1CE}" type="slidenum">
              <a:rPr lang="en-GB" smtClean="0"/>
              <a:t>‹#›</a:t>
            </a:fld>
            <a:endParaRPr lang="en-GB"/>
          </a:p>
        </p:txBody>
      </p:sp>
    </p:spTree>
    <p:extLst>
      <p:ext uri="{BB962C8B-B14F-4D97-AF65-F5344CB8AC3E}">
        <p14:creationId xmlns:p14="http://schemas.microsoft.com/office/powerpoint/2010/main" val="22630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FD9965E-E3C2-4DE7-A579-6F7E1BEDD1CE}" type="slidenum">
              <a:rPr lang="en-GB" smtClean="0"/>
              <a:t>1</a:t>
            </a:fld>
            <a:endParaRPr lang="en-GB"/>
          </a:p>
        </p:txBody>
      </p:sp>
    </p:spTree>
    <p:extLst>
      <p:ext uri="{BB962C8B-B14F-4D97-AF65-F5344CB8AC3E}">
        <p14:creationId xmlns:p14="http://schemas.microsoft.com/office/powerpoint/2010/main" val="12924971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tx1"/>
                </a:solidFill>
                <a:latin typeface="Comic Sans MS" panose="030F0702030302020204" pitchFamily="66" charset="0"/>
              </a:defRPr>
            </a:lvl1pPr>
            <a:lvl2pPr marL="742860" indent="-285715">
              <a:defRPr sz="3200" b="1">
                <a:solidFill>
                  <a:schemeClr val="tx1"/>
                </a:solidFill>
                <a:latin typeface="Comic Sans MS" panose="030F0702030302020204" pitchFamily="66" charset="0"/>
              </a:defRPr>
            </a:lvl2pPr>
            <a:lvl3pPr marL="1142861" indent="-228573">
              <a:defRPr sz="3200" b="1">
                <a:solidFill>
                  <a:schemeClr val="tx1"/>
                </a:solidFill>
                <a:latin typeface="Comic Sans MS" panose="030F0702030302020204" pitchFamily="66" charset="0"/>
              </a:defRPr>
            </a:lvl3pPr>
            <a:lvl4pPr marL="1600005" indent="-228573">
              <a:defRPr sz="3200" b="1">
                <a:solidFill>
                  <a:schemeClr val="tx1"/>
                </a:solidFill>
                <a:latin typeface="Comic Sans MS" panose="030F0702030302020204" pitchFamily="66" charset="0"/>
              </a:defRPr>
            </a:lvl4pPr>
            <a:lvl5pPr marL="2057150" indent="-228573">
              <a:defRPr sz="3200" b="1">
                <a:solidFill>
                  <a:schemeClr val="tx1"/>
                </a:solidFill>
                <a:latin typeface="Comic Sans MS" panose="030F0702030302020204" pitchFamily="66" charset="0"/>
              </a:defRPr>
            </a:lvl5pPr>
            <a:lvl6pPr marL="2514294" indent="-228573" eaLnBrk="0" fontAlgn="base" hangingPunct="0">
              <a:spcBef>
                <a:spcPct val="0"/>
              </a:spcBef>
              <a:spcAft>
                <a:spcPct val="0"/>
              </a:spcAft>
              <a:defRPr sz="3200" b="1">
                <a:solidFill>
                  <a:schemeClr val="tx1"/>
                </a:solidFill>
                <a:latin typeface="Comic Sans MS" panose="030F0702030302020204" pitchFamily="66" charset="0"/>
              </a:defRPr>
            </a:lvl6pPr>
            <a:lvl7pPr marL="2971439" indent="-228573" eaLnBrk="0" fontAlgn="base" hangingPunct="0">
              <a:spcBef>
                <a:spcPct val="0"/>
              </a:spcBef>
              <a:spcAft>
                <a:spcPct val="0"/>
              </a:spcAft>
              <a:defRPr sz="3200" b="1">
                <a:solidFill>
                  <a:schemeClr val="tx1"/>
                </a:solidFill>
                <a:latin typeface="Comic Sans MS" panose="030F0702030302020204" pitchFamily="66" charset="0"/>
              </a:defRPr>
            </a:lvl7pPr>
            <a:lvl8pPr marL="3428583" indent="-228573" eaLnBrk="0" fontAlgn="base" hangingPunct="0">
              <a:spcBef>
                <a:spcPct val="0"/>
              </a:spcBef>
              <a:spcAft>
                <a:spcPct val="0"/>
              </a:spcAft>
              <a:defRPr sz="3200" b="1">
                <a:solidFill>
                  <a:schemeClr val="tx1"/>
                </a:solidFill>
                <a:latin typeface="Comic Sans MS" panose="030F0702030302020204" pitchFamily="66" charset="0"/>
              </a:defRPr>
            </a:lvl8pPr>
            <a:lvl9pPr marL="3885728" indent="-228573" eaLnBrk="0" fontAlgn="base" hangingPunct="0">
              <a:spcBef>
                <a:spcPct val="0"/>
              </a:spcBef>
              <a:spcAft>
                <a:spcPct val="0"/>
              </a:spcAft>
              <a:defRPr sz="3200" b="1">
                <a:solidFill>
                  <a:schemeClr val="tx1"/>
                </a:solidFill>
                <a:latin typeface="Comic Sans MS" panose="030F0702030302020204" pitchFamily="66" charset="0"/>
              </a:defRPr>
            </a:lvl9pPr>
          </a:lstStyle>
          <a:p>
            <a:pPr eaLnBrk="1" hangingPunct="1"/>
            <a:fld id="{E3625173-5877-4A90-98BB-1481203CE129}" type="slidenum">
              <a:rPr lang="en-GB" altLang="en-US" sz="1200" b="0">
                <a:latin typeface="Arial" panose="020B0604020202020204" pitchFamily="34" charset="0"/>
                <a:cs typeface="Arial" panose="020B0604020202020204" pitchFamily="34" charset="0"/>
              </a:rPr>
              <a:pPr eaLnBrk="1" hangingPunct="1"/>
              <a:t>2</a:t>
            </a:fld>
            <a:endParaRPr lang="en-GB" altLang="en-US" sz="1200" b="0">
              <a:latin typeface="Arial" panose="020B0604020202020204" pitchFamily="34" charset="0"/>
              <a:cs typeface="Arial" panose="020B0604020202020204" pitchFamily="34" charset="0"/>
            </a:endParaRPr>
          </a:p>
        </p:txBody>
      </p:sp>
      <p:sp>
        <p:nvSpPr>
          <p:cNvPr id="66563" name="Rectangle 2"/>
          <p:cNvSpPr>
            <a:spLocks noGrp="1" noRot="1" noChangeAspect="1" noChangeArrowheads="1" noTextEdit="1"/>
          </p:cNvSpPr>
          <p:nvPr>
            <p:ph type="sldImg"/>
          </p:nvPr>
        </p:nvSpPr>
        <p:spPr>
          <a:solidFill>
            <a:srgbClr val="FFFFFF"/>
          </a:solidFill>
          <a:ln/>
        </p:spPr>
      </p:sp>
      <p:sp>
        <p:nvSpPr>
          <p:cNvPr id="66564"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smtClean="0"/>
          </a:p>
        </p:txBody>
      </p:sp>
    </p:spTree>
    <p:extLst>
      <p:ext uri="{BB962C8B-B14F-4D97-AF65-F5344CB8AC3E}">
        <p14:creationId xmlns:p14="http://schemas.microsoft.com/office/powerpoint/2010/main" val="18056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tx1"/>
                </a:solidFill>
                <a:latin typeface="Comic Sans MS" panose="030F0702030302020204" pitchFamily="66" charset="0"/>
              </a:defRPr>
            </a:lvl1pPr>
            <a:lvl2pPr marL="742860" indent="-285715">
              <a:defRPr sz="3200" b="1">
                <a:solidFill>
                  <a:schemeClr val="tx1"/>
                </a:solidFill>
                <a:latin typeface="Comic Sans MS" panose="030F0702030302020204" pitchFamily="66" charset="0"/>
              </a:defRPr>
            </a:lvl2pPr>
            <a:lvl3pPr marL="1142861" indent="-228573">
              <a:defRPr sz="3200" b="1">
                <a:solidFill>
                  <a:schemeClr val="tx1"/>
                </a:solidFill>
                <a:latin typeface="Comic Sans MS" panose="030F0702030302020204" pitchFamily="66" charset="0"/>
              </a:defRPr>
            </a:lvl3pPr>
            <a:lvl4pPr marL="1600005" indent="-228573">
              <a:defRPr sz="3200" b="1">
                <a:solidFill>
                  <a:schemeClr val="tx1"/>
                </a:solidFill>
                <a:latin typeface="Comic Sans MS" panose="030F0702030302020204" pitchFamily="66" charset="0"/>
              </a:defRPr>
            </a:lvl4pPr>
            <a:lvl5pPr marL="2057150" indent="-228573">
              <a:defRPr sz="3200" b="1">
                <a:solidFill>
                  <a:schemeClr val="tx1"/>
                </a:solidFill>
                <a:latin typeface="Comic Sans MS" panose="030F0702030302020204" pitchFamily="66" charset="0"/>
              </a:defRPr>
            </a:lvl5pPr>
            <a:lvl6pPr marL="2514294" indent="-228573" eaLnBrk="0" fontAlgn="base" hangingPunct="0">
              <a:spcBef>
                <a:spcPct val="0"/>
              </a:spcBef>
              <a:spcAft>
                <a:spcPct val="0"/>
              </a:spcAft>
              <a:defRPr sz="3200" b="1">
                <a:solidFill>
                  <a:schemeClr val="tx1"/>
                </a:solidFill>
                <a:latin typeface="Comic Sans MS" panose="030F0702030302020204" pitchFamily="66" charset="0"/>
              </a:defRPr>
            </a:lvl6pPr>
            <a:lvl7pPr marL="2971439" indent="-228573" eaLnBrk="0" fontAlgn="base" hangingPunct="0">
              <a:spcBef>
                <a:spcPct val="0"/>
              </a:spcBef>
              <a:spcAft>
                <a:spcPct val="0"/>
              </a:spcAft>
              <a:defRPr sz="3200" b="1">
                <a:solidFill>
                  <a:schemeClr val="tx1"/>
                </a:solidFill>
                <a:latin typeface="Comic Sans MS" panose="030F0702030302020204" pitchFamily="66" charset="0"/>
              </a:defRPr>
            </a:lvl7pPr>
            <a:lvl8pPr marL="3428583" indent="-228573" eaLnBrk="0" fontAlgn="base" hangingPunct="0">
              <a:spcBef>
                <a:spcPct val="0"/>
              </a:spcBef>
              <a:spcAft>
                <a:spcPct val="0"/>
              </a:spcAft>
              <a:defRPr sz="3200" b="1">
                <a:solidFill>
                  <a:schemeClr val="tx1"/>
                </a:solidFill>
                <a:latin typeface="Comic Sans MS" panose="030F0702030302020204" pitchFamily="66" charset="0"/>
              </a:defRPr>
            </a:lvl8pPr>
            <a:lvl9pPr marL="3885728" indent="-228573" eaLnBrk="0" fontAlgn="base" hangingPunct="0">
              <a:spcBef>
                <a:spcPct val="0"/>
              </a:spcBef>
              <a:spcAft>
                <a:spcPct val="0"/>
              </a:spcAft>
              <a:defRPr sz="3200" b="1">
                <a:solidFill>
                  <a:schemeClr val="tx1"/>
                </a:solidFill>
                <a:latin typeface="Comic Sans MS" panose="030F0702030302020204" pitchFamily="66" charset="0"/>
              </a:defRPr>
            </a:lvl9pPr>
          </a:lstStyle>
          <a:p>
            <a:fld id="{EAF83016-46A0-42FA-B1D7-D576E598B75C}" type="slidenum">
              <a:rPr lang="en-GB" altLang="en-US" sz="1200" b="0"/>
              <a:pPr/>
              <a:t>4</a:t>
            </a:fld>
            <a:endParaRPr lang="en-GB" altLang="en-US" sz="1200" b="0"/>
          </a:p>
        </p:txBody>
      </p:sp>
      <p:sp>
        <p:nvSpPr>
          <p:cNvPr id="64515" name="Rectangle 2"/>
          <p:cNvSpPr>
            <a:spLocks noGrp="1" noChangeArrowheads="1"/>
          </p:cNvSpPr>
          <p:nvPr>
            <p:ph type="body" idx="1"/>
          </p:nvPr>
        </p:nvSpPr>
        <p:spPr>
          <a:xfrm>
            <a:off x="919971" y="5061903"/>
            <a:ext cx="4822446" cy="472930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77" tIns="44445" rIns="90477" bIns="44445"/>
          <a:lstStyle/>
          <a:p>
            <a:pPr eaLnBrk="1" hangingPunct="1"/>
            <a:endParaRPr lang="en-US" altLang="en-US" smtClean="0"/>
          </a:p>
        </p:txBody>
      </p:sp>
      <p:sp>
        <p:nvSpPr>
          <p:cNvPr id="64516" name="Rectangle 3"/>
          <p:cNvSpPr>
            <a:spLocks noGrp="1" noRot="1" noChangeAspect="1" noChangeArrowheads="1" noTextEdit="1"/>
          </p:cNvSpPr>
          <p:nvPr>
            <p:ph type="sldImg"/>
          </p:nvPr>
        </p:nvSpPr>
        <p:spPr>
          <a:xfrm>
            <a:off x="-192088" y="803275"/>
            <a:ext cx="7050088" cy="3965575"/>
          </a:xfrm>
          <a:ln cap="flat">
            <a:solidFill>
              <a:schemeClr val="tx1"/>
            </a:solidFill>
          </a:ln>
        </p:spPr>
      </p:sp>
    </p:spTree>
    <p:extLst>
      <p:ext uri="{BB962C8B-B14F-4D97-AF65-F5344CB8AC3E}">
        <p14:creationId xmlns:p14="http://schemas.microsoft.com/office/powerpoint/2010/main" val="244099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tx1"/>
                </a:solidFill>
                <a:latin typeface="Comic Sans MS" panose="030F0702030302020204" pitchFamily="66" charset="0"/>
              </a:defRPr>
            </a:lvl1pPr>
            <a:lvl2pPr marL="742860" indent="-285715">
              <a:defRPr sz="3200" b="1">
                <a:solidFill>
                  <a:schemeClr val="tx1"/>
                </a:solidFill>
                <a:latin typeface="Comic Sans MS" panose="030F0702030302020204" pitchFamily="66" charset="0"/>
              </a:defRPr>
            </a:lvl2pPr>
            <a:lvl3pPr marL="1142861" indent="-228573">
              <a:defRPr sz="3200" b="1">
                <a:solidFill>
                  <a:schemeClr val="tx1"/>
                </a:solidFill>
                <a:latin typeface="Comic Sans MS" panose="030F0702030302020204" pitchFamily="66" charset="0"/>
              </a:defRPr>
            </a:lvl3pPr>
            <a:lvl4pPr marL="1600005" indent="-228573">
              <a:defRPr sz="3200" b="1">
                <a:solidFill>
                  <a:schemeClr val="tx1"/>
                </a:solidFill>
                <a:latin typeface="Comic Sans MS" panose="030F0702030302020204" pitchFamily="66" charset="0"/>
              </a:defRPr>
            </a:lvl4pPr>
            <a:lvl5pPr marL="2057150" indent="-228573">
              <a:defRPr sz="3200" b="1">
                <a:solidFill>
                  <a:schemeClr val="tx1"/>
                </a:solidFill>
                <a:latin typeface="Comic Sans MS" panose="030F0702030302020204" pitchFamily="66" charset="0"/>
              </a:defRPr>
            </a:lvl5pPr>
            <a:lvl6pPr marL="2514294" indent="-228573" eaLnBrk="0" fontAlgn="base" hangingPunct="0">
              <a:spcBef>
                <a:spcPct val="0"/>
              </a:spcBef>
              <a:spcAft>
                <a:spcPct val="0"/>
              </a:spcAft>
              <a:defRPr sz="3200" b="1">
                <a:solidFill>
                  <a:schemeClr val="tx1"/>
                </a:solidFill>
                <a:latin typeface="Comic Sans MS" panose="030F0702030302020204" pitchFamily="66" charset="0"/>
              </a:defRPr>
            </a:lvl6pPr>
            <a:lvl7pPr marL="2971439" indent="-228573" eaLnBrk="0" fontAlgn="base" hangingPunct="0">
              <a:spcBef>
                <a:spcPct val="0"/>
              </a:spcBef>
              <a:spcAft>
                <a:spcPct val="0"/>
              </a:spcAft>
              <a:defRPr sz="3200" b="1">
                <a:solidFill>
                  <a:schemeClr val="tx1"/>
                </a:solidFill>
                <a:latin typeface="Comic Sans MS" panose="030F0702030302020204" pitchFamily="66" charset="0"/>
              </a:defRPr>
            </a:lvl7pPr>
            <a:lvl8pPr marL="3428583" indent="-228573" eaLnBrk="0" fontAlgn="base" hangingPunct="0">
              <a:spcBef>
                <a:spcPct val="0"/>
              </a:spcBef>
              <a:spcAft>
                <a:spcPct val="0"/>
              </a:spcAft>
              <a:defRPr sz="3200" b="1">
                <a:solidFill>
                  <a:schemeClr val="tx1"/>
                </a:solidFill>
                <a:latin typeface="Comic Sans MS" panose="030F0702030302020204" pitchFamily="66" charset="0"/>
              </a:defRPr>
            </a:lvl8pPr>
            <a:lvl9pPr marL="3885728" indent="-228573" eaLnBrk="0" fontAlgn="base" hangingPunct="0">
              <a:spcBef>
                <a:spcPct val="0"/>
              </a:spcBef>
              <a:spcAft>
                <a:spcPct val="0"/>
              </a:spcAft>
              <a:defRPr sz="3200" b="1">
                <a:solidFill>
                  <a:schemeClr val="tx1"/>
                </a:solidFill>
                <a:latin typeface="Comic Sans MS" panose="030F0702030302020204" pitchFamily="66" charset="0"/>
              </a:defRPr>
            </a:lvl9pPr>
          </a:lstStyle>
          <a:p>
            <a:fld id="{B5BB0EAF-0772-4413-9D1E-63B2FFC36E7F}" type="slidenum">
              <a:rPr lang="en-US" altLang="en-US" sz="1200" b="0">
                <a:latin typeface="Times New Roman" panose="02020603050405020304" pitchFamily="18" charset="0"/>
              </a:rPr>
              <a:pPr/>
              <a:t>5</a:t>
            </a:fld>
            <a:endParaRPr lang="en-US" altLang="en-US" sz="1200" b="0">
              <a:latin typeface="Times New Roman" panose="02020603050405020304" pitchFamily="18" charset="0"/>
            </a:endParaRPr>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1354991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tx1"/>
                </a:solidFill>
                <a:latin typeface="Comic Sans MS" panose="030F0702030302020204" pitchFamily="66" charset="0"/>
              </a:defRPr>
            </a:lvl1pPr>
            <a:lvl2pPr marL="742860" indent="-285715">
              <a:defRPr sz="3200" b="1">
                <a:solidFill>
                  <a:schemeClr val="tx1"/>
                </a:solidFill>
                <a:latin typeface="Comic Sans MS" panose="030F0702030302020204" pitchFamily="66" charset="0"/>
              </a:defRPr>
            </a:lvl2pPr>
            <a:lvl3pPr marL="1142861" indent="-228573">
              <a:defRPr sz="3200" b="1">
                <a:solidFill>
                  <a:schemeClr val="tx1"/>
                </a:solidFill>
                <a:latin typeface="Comic Sans MS" panose="030F0702030302020204" pitchFamily="66" charset="0"/>
              </a:defRPr>
            </a:lvl3pPr>
            <a:lvl4pPr marL="1600005" indent="-228573">
              <a:defRPr sz="3200" b="1">
                <a:solidFill>
                  <a:schemeClr val="tx1"/>
                </a:solidFill>
                <a:latin typeface="Comic Sans MS" panose="030F0702030302020204" pitchFamily="66" charset="0"/>
              </a:defRPr>
            </a:lvl4pPr>
            <a:lvl5pPr marL="2057150" indent="-228573">
              <a:defRPr sz="3200" b="1">
                <a:solidFill>
                  <a:schemeClr val="tx1"/>
                </a:solidFill>
                <a:latin typeface="Comic Sans MS" panose="030F0702030302020204" pitchFamily="66" charset="0"/>
              </a:defRPr>
            </a:lvl5pPr>
            <a:lvl6pPr marL="2514294" indent="-228573" eaLnBrk="0" fontAlgn="base" hangingPunct="0">
              <a:spcBef>
                <a:spcPct val="0"/>
              </a:spcBef>
              <a:spcAft>
                <a:spcPct val="0"/>
              </a:spcAft>
              <a:defRPr sz="3200" b="1">
                <a:solidFill>
                  <a:schemeClr val="tx1"/>
                </a:solidFill>
                <a:latin typeface="Comic Sans MS" panose="030F0702030302020204" pitchFamily="66" charset="0"/>
              </a:defRPr>
            </a:lvl6pPr>
            <a:lvl7pPr marL="2971439" indent="-228573" eaLnBrk="0" fontAlgn="base" hangingPunct="0">
              <a:spcBef>
                <a:spcPct val="0"/>
              </a:spcBef>
              <a:spcAft>
                <a:spcPct val="0"/>
              </a:spcAft>
              <a:defRPr sz="3200" b="1">
                <a:solidFill>
                  <a:schemeClr val="tx1"/>
                </a:solidFill>
                <a:latin typeface="Comic Sans MS" panose="030F0702030302020204" pitchFamily="66" charset="0"/>
              </a:defRPr>
            </a:lvl7pPr>
            <a:lvl8pPr marL="3428583" indent="-228573" eaLnBrk="0" fontAlgn="base" hangingPunct="0">
              <a:spcBef>
                <a:spcPct val="0"/>
              </a:spcBef>
              <a:spcAft>
                <a:spcPct val="0"/>
              </a:spcAft>
              <a:defRPr sz="3200" b="1">
                <a:solidFill>
                  <a:schemeClr val="tx1"/>
                </a:solidFill>
                <a:latin typeface="Comic Sans MS" panose="030F0702030302020204" pitchFamily="66" charset="0"/>
              </a:defRPr>
            </a:lvl8pPr>
            <a:lvl9pPr marL="3885728" indent="-228573" eaLnBrk="0" fontAlgn="base" hangingPunct="0">
              <a:spcBef>
                <a:spcPct val="0"/>
              </a:spcBef>
              <a:spcAft>
                <a:spcPct val="0"/>
              </a:spcAft>
              <a:defRPr sz="3200" b="1">
                <a:solidFill>
                  <a:schemeClr val="tx1"/>
                </a:solidFill>
                <a:latin typeface="Comic Sans MS" panose="030F0702030302020204" pitchFamily="66" charset="0"/>
              </a:defRPr>
            </a:lvl9pPr>
          </a:lstStyle>
          <a:p>
            <a:fld id="{2290B50B-4711-4FC3-90F9-0E445C07B0E5}" type="slidenum">
              <a:rPr lang="en-US" altLang="en-US" sz="1200" b="0">
                <a:latin typeface="Times New Roman" panose="02020603050405020304" pitchFamily="18" charset="0"/>
              </a:rPr>
              <a:pPr/>
              <a:t>21</a:t>
            </a:fld>
            <a:endParaRPr lang="en-US" altLang="en-US" sz="1200" b="0">
              <a:latin typeface="Times New Roman" panose="02020603050405020304" pitchFamily="18" charset="0"/>
            </a:endParaRPr>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4273361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33336" indent="-282541">
              <a:spcBef>
                <a:spcPct val="30000"/>
              </a:spcBef>
              <a:defRPr sz="1200">
                <a:solidFill>
                  <a:schemeClr val="tx1"/>
                </a:solidFill>
                <a:latin typeface="Times New Roman" panose="02020603050405020304" pitchFamily="18" charset="0"/>
              </a:defRPr>
            </a:lvl2pPr>
            <a:lvl3pPr marL="1130163" indent="-225398">
              <a:spcBef>
                <a:spcPct val="30000"/>
              </a:spcBef>
              <a:defRPr sz="1200">
                <a:solidFill>
                  <a:schemeClr val="tx1"/>
                </a:solidFill>
                <a:latin typeface="Times New Roman" panose="02020603050405020304" pitchFamily="18" charset="0"/>
              </a:defRPr>
            </a:lvl3pPr>
            <a:lvl4pPr marL="1582545" indent="-225398">
              <a:spcBef>
                <a:spcPct val="30000"/>
              </a:spcBef>
              <a:defRPr sz="1200">
                <a:solidFill>
                  <a:schemeClr val="tx1"/>
                </a:solidFill>
                <a:latin typeface="Times New Roman" panose="02020603050405020304" pitchFamily="18" charset="0"/>
              </a:defRPr>
            </a:lvl4pPr>
            <a:lvl5pPr marL="2034928" indent="-225398">
              <a:spcBef>
                <a:spcPct val="30000"/>
              </a:spcBef>
              <a:defRPr sz="1200">
                <a:solidFill>
                  <a:schemeClr val="tx1"/>
                </a:solidFill>
                <a:latin typeface="Times New Roman" panose="02020603050405020304" pitchFamily="18" charset="0"/>
              </a:defRPr>
            </a:lvl5pPr>
            <a:lvl6pPr marL="2492072" indent="-225398" eaLnBrk="0" fontAlgn="base" hangingPunct="0">
              <a:spcBef>
                <a:spcPct val="30000"/>
              </a:spcBef>
              <a:spcAft>
                <a:spcPct val="0"/>
              </a:spcAft>
              <a:defRPr sz="1200">
                <a:solidFill>
                  <a:schemeClr val="tx1"/>
                </a:solidFill>
                <a:latin typeface="Times New Roman" panose="02020603050405020304" pitchFamily="18" charset="0"/>
              </a:defRPr>
            </a:lvl6pPr>
            <a:lvl7pPr marL="2949216" indent="-225398" eaLnBrk="0" fontAlgn="base" hangingPunct="0">
              <a:spcBef>
                <a:spcPct val="30000"/>
              </a:spcBef>
              <a:spcAft>
                <a:spcPct val="0"/>
              </a:spcAft>
              <a:defRPr sz="1200">
                <a:solidFill>
                  <a:schemeClr val="tx1"/>
                </a:solidFill>
                <a:latin typeface="Times New Roman" panose="02020603050405020304" pitchFamily="18" charset="0"/>
              </a:defRPr>
            </a:lvl7pPr>
            <a:lvl8pPr marL="3406361" indent="-225398" eaLnBrk="0" fontAlgn="base" hangingPunct="0">
              <a:spcBef>
                <a:spcPct val="30000"/>
              </a:spcBef>
              <a:spcAft>
                <a:spcPct val="0"/>
              </a:spcAft>
              <a:defRPr sz="1200">
                <a:solidFill>
                  <a:schemeClr val="tx1"/>
                </a:solidFill>
                <a:latin typeface="Times New Roman" panose="02020603050405020304" pitchFamily="18" charset="0"/>
              </a:defRPr>
            </a:lvl8pPr>
            <a:lvl9pPr marL="3863505" indent="-225398"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A979019-8E23-49D1-A21B-1112B916FF71}" type="slidenum">
              <a:rPr lang="en-US" altLang="en-US" smtClean="0">
                <a:latin typeface="Arial" panose="020B0604020202020204" pitchFamily="34" charset="0"/>
              </a:rPr>
              <a:pPr>
                <a:spcBef>
                  <a:spcPct val="0"/>
                </a:spcBef>
              </a:pPr>
              <a:t>25</a:t>
            </a:fld>
            <a:endParaRPr lang="en-US" altLang="en-US" smtClean="0">
              <a:latin typeface="Arial" panose="020B0604020202020204" pitchFamily="34" charset="0"/>
            </a:endParaRPr>
          </a:p>
        </p:txBody>
      </p:sp>
      <p:sp>
        <p:nvSpPr>
          <p:cNvPr id="78851" name="Rectangle 2"/>
          <p:cNvSpPr txBox="1">
            <a:spLocks noGrp="1" noChangeArrowheads="1"/>
          </p:cNvSpPr>
          <p:nvPr/>
        </p:nvSpPr>
        <p:spPr bwMode="auto">
          <a:xfrm>
            <a:off x="1" y="0"/>
            <a:ext cx="2887553" cy="52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37" tIns="47768" rIns="95537" bIns="47768"/>
          <a:lstStyle>
            <a:lvl1pPr defTabSz="965200">
              <a:spcBef>
                <a:spcPct val="30000"/>
              </a:spcBef>
              <a:defRPr sz="1200">
                <a:solidFill>
                  <a:schemeClr val="tx1"/>
                </a:solidFill>
                <a:latin typeface="Times New Roman" panose="02020603050405020304" pitchFamily="18" charset="0"/>
              </a:defRPr>
            </a:lvl1pPr>
            <a:lvl2pPr marL="742950" indent="-285750" defTabSz="965200">
              <a:spcBef>
                <a:spcPct val="30000"/>
              </a:spcBef>
              <a:defRPr sz="1200">
                <a:solidFill>
                  <a:schemeClr val="tx1"/>
                </a:solidFill>
                <a:latin typeface="Times New Roman" panose="02020603050405020304" pitchFamily="18" charset="0"/>
              </a:defRPr>
            </a:lvl2pPr>
            <a:lvl3pPr marL="1143000" indent="-228600" defTabSz="965200">
              <a:spcBef>
                <a:spcPct val="30000"/>
              </a:spcBef>
              <a:defRPr sz="1200">
                <a:solidFill>
                  <a:schemeClr val="tx1"/>
                </a:solidFill>
                <a:latin typeface="Times New Roman" panose="02020603050405020304" pitchFamily="18" charset="0"/>
              </a:defRPr>
            </a:lvl3pPr>
            <a:lvl4pPr marL="1600200" indent="-228600" defTabSz="965200">
              <a:spcBef>
                <a:spcPct val="30000"/>
              </a:spcBef>
              <a:defRPr sz="1200">
                <a:solidFill>
                  <a:schemeClr val="tx1"/>
                </a:solidFill>
                <a:latin typeface="Times New Roman" panose="02020603050405020304" pitchFamily="18" charset="0"/>
              </a:defRPr>
            </a:lvl4pPr>
            <a:lvl5pPr marL="2057400" indent="-228600" defTabSz="965200">
              <a:spcBef>
                <a:spcPct val="30000"/>
              </a:spcBef>
              <a:defRPr sz="1200">
                <a:solidFill>
                  <a:schemeClr val="tx1"/>
                </a:solidFill>
                <a:latin typeface="Times New Roman" panose="02020603050405020304" pitchFamily="18" charset="0"/>
              </a:defRPr>
            </a:lvl5pPr>
            <a:lvl6pPr marL="2514600" indent="-228600" defTabSz="9652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652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652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652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GB" altLang="en-US" sz="1700">
                <a:latin typeface="Comic Sans MS" panose="030F0702030302020204" pitchFamily="66" charset="0"/>
              </a:rPr>
              <a:t>Study Skills</a:t>
            </a:r>
          </a:p>
        </p:txBody>
      </p:sp>
      <p:sp>
        <p:nvSpPr>
          <p:cNvPr id="78852" name="Rectangle 7"/>
          <p:cNvSpPr txBox="1">
            <a:spLocks noGrp="1" noChangeArrowheads="1"/>
          </p:cNvSpPr>
          <p:nvPr/>
        </p:nvSpPr>
        <p:spPr bwMode="auto">
          <a:xfrm>
            <a:off x="3777946" y="10081380"/>
            <a:ext cx="2887552" cy="52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37" tIns="47768" rIns="95537" bIns="47768" anchor="b"/>
          <a:lstStyle>
            <a:lvl1pPr defTabSz="965200">
              <a:spcBef>
                <a:spcPct val="30000"/>
              </a:spcBef>
              <a:defRPr sz="1200">
                <a:solidFill>
                  <a:schemeClr val="tx1"/>
                </a:solidFill>
                <a:latin typeface="Times New Roman" panose="02020603050405020304" pitchFamily="18" charset="0"/>
              </a:defRPr>
            </a:lvl1pPr>
            <a:lvl2pPr marL="742950" indent="-285750" defTabSz="965200">
              <a:spcBef>
                <a:spcPct val="30000"/>
              </a:spcBef>
              <a:defRPr sz="1200">
                <a:solidFill>
                  <a:schemeClr val="tx1"/>
                </a:solidFill>
                <a:latin typeface="Times New Roman" panose="02020603050405020304" pitchFamily="18" charset="0"/>
              </a:defRPr>
            </a:lvl2pPr>
            <a:lvl3pPr marL="1143000" indent="-228600" defTabSz="965200">
              <a:spcBef>
                <a:spcPct val="30000"/>
              </a:spcBef>
              <a:defRPr sz="1200">
                <a:solidFill>
                  <a:schemeClr val="tx1"/>
                </a:solidFill>
                <a:latin typeface="Times New Roman" panose="02020603050405020304" pitchFamily="18" charset="0"/>
              </a:defRPr>
            </a:lvl3pPr>
            <a:lvl4pPr marL="1600200" indent="-228600" defTabSz="965200">
              <a:spcBef>
                <a:spcPct val="30000"/>
              </a:spcBef>
              <a:defRPr sz="1200">
                <a:solidFill>
                  <a:schemeClr val="tx1"/>
                </a:solidFill>
                <a:latin typeface="Times New Roman" panose="02020603050405020304" pitchFamily="18" charset="0"/>
              </a:defRPr>
            </a:lvl4pPr>
            <a:lvl5pPr marL="2057400" indent="-228600" defTabSz="965200">
              <a:spcBef>
                <a:spcPct val="30000"/>
              </a:spcBef>
              <a:defRPr sz="1200">
                <a:solidFill>
                  <a:schemeClr val="tx1"/>
                </a:solidFill>
                <a:latin typeface="Times New Roman" panose="02020603050405020304" pitchFamily="18" charset="0"/>
              </a:defRPr>
            </a:lvl5pPr>
            <a:lvl6pPr marL="2514600" indent="-228600" defTabSz="9652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652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652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65200" eaLnBrk="0" fontAlgn="base" hangingPunct="0">
              <a:spcBef>
                <a:spcPct val="30000"/>
              </a:spcBef>
              <a:spcAft>
                <a:spcPct val="0"/>
              </a:spcAft>
              <a:defRPr sz="1200">
                <a:solidFill>
                  <a:schemeClr val="tx1"/>
                </a:solidFill>
                <a:latin typeface="Times New Roman" panose="02020603050405020304" pitchFamily="18" charset="0"/>
              </a:defRPr>
            </a:lvl9pPr>
          </a:lstStyle>
          <a:p>
            <a:pPr algn="r">
              <a:spcBef>
                <a:spcPct val="0"/>
              </a:spcBef>
            </a:pPr>
            <a:r>
              <a:rPr lang="en-GB" altLang="en-US" sz="1700">
                <a:latin typeface="Comic Sans MS" panose="030F0702030302020204" pitchFamily="66" charset="0"/>
              </a:rPr>
              <a:t>Slide Number </a:t>
            </a:r>
            <a:fld id="{73ABA74F-AB97-4233-8EF1-D441B0975EAD}" type="slidenum">
              <a:rPr lang="en-GB" altLang="en-US" sz="1700">
                <a:latin typeface="Comic Sans MS" panose="030F0702030302020204" pitchFamily="66" charset="0"/>
              </a:rPr>
              <a:pPr algn="r">
                <a:spcBef>
                  <a:spcPct val="0"/>
                </a:spcBef>
              </a:pPr>
              <a:t>25</a:t>
            </a:fld>
            <a:endParaRPr lang="en-GB" altLang="en-US" sz="1700">
              <a:latin typeface="Comic Sans MS" panose="030F0702030302020204" pitchFamily="66" charset="0"/>
            </a:endParaRPr>
          </a:p>
        </p:txBody>
      </p:sp>
      <p:sp>
        <p:nvSpPr>
          <p:cNvPr id="78853" name="Rectangle 2"/>
          <p:cNvSpPr>
            <a:spLocks noGrp="1" noRot="1" noChangeAspect="1" noChangeArrowheads="1" noTextEdit="1"/>
          </p:cNvSpPr>
          <p:nvPr>
            <p:ph type="sldImg"/>
          </p:nvPr>
        </p:nvSpPr>
        <p:spPr>
          <a:xfrm>
            <a:off x="-203200" y="796925"/>
            <a:ext cx="7073900" cy="3978275"/>
          </a:xfrm>
          <a:ln/>
        </p:spPr>
      </p:sp>
    </p:spTree>
    <p:extLst>
      <p:ext uri="{BB962C8B-B14F-4D97-AF65-F5344CB8AC3E}">
        <p14:creationId xmlns:p14="http://schemas.microsoft.com/office/powerpoint/2010/main" val="296564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33336" indent="-282541">
              <a:spcBef>
                <a:spcPct val="30000"/>
              </a:spcBef>
              <a:defRPr sz="1200">
                <a:solidFill>
                  <a:schemeClr val="tx1"/>
                </a:solidFill>
                <a:latin typeface="Times New Roman" panose="02020603050405020304" pitchFamily="18" charset="0"/>
              </a:defRPr>
            </a:lvl2pPr>
            <a:lvl3pPr marL="1130163" indent="-225398">
              <a:spcBef>
                <a:spcPct val="30000"/>
              </a:spcBef>
              <a:defRPr sz="1200">
                <a:solidFill>
                  <a:schemeClr val="tx1"/>
                </a:solidFill>
                <a:latin typeface="Times New Roman" panose="02020603050405020304" pitchFamily="18" charset="0"/>
              </a:defRPr>
            </a:lvl3pPr>
            <a:lvl4pPr marL="1582545" indent="-225398">
              <a:spcBef>
                <a:spcPct val="30000"/>
              </a:spcBef>
              <a:defRPr sz="1200">
                <a:solidFill>
                  <a:schemeClr val="tx1"/>
                </a:solidFill>
                <a:latin typeface="Times New Roman" panose="02020603050405020304" pitchFamily="18" charset="0"/>
              </a:defRPr>
            </a:lvl4pPr>
            <a:lvl5pPr marL="2034928" indent="-225398">
              <a:spcBef>
                <a:spcPct val="30000"/>
              </a:spcBef>
              <a:defRPr sz="1200">
                <a:solidFill>
                  <a:schemeClr val="tx1"/>
                </a:solidFill>
                <a:latin typeface="Times New Roman" panose="02020603050405020304" pitchFamily="18" charset="0"/>
              </a:defRPr>
            </a:lvl5pPr>
            <a:lvl6pPr marL="2492072" indent="-225398" eaLnBrk="0" fontAlgn="base" hangingPunct="0">
              <a:spcBef>
                <a:spcPct val="30000"/>
              </a:spcBef>
              <a:spcAft>
                <a:spcPct val="0"/>
              </a:spcAft>
              <a:defRPr sz="1200">
                <a:solidFill>
                  <a:schemeClr val="tx1"/>
                </a:solidFill>
                <a:latin typeface="Times New Roman" panose="02020603050405020304" pitchFamily="18" charset="0"/>
              </a:defRPr>
            </a:lvl6pPr>
            <a:lvl7pPr marL="2949216" indent="-225398" eaLnBrk="0" fontAlgn="base" hangingPunct="0">
              <a:spcBef>
                <a:spcPct val="30000"/>
              </a:spcBef>
              <a:spcAft>
                <a:spcPct val="0"/>
              </a:spcAft>
              <a:defRPr sz="1200">
                <a:solidFill>
                  <a:schemeClr val="tx1"/>
                </a:solidFill>
                <a:latin typeface="Times New Roman" panose="02020603050405020304" pitchFamily="18" charset="0"/>
              </a:defRPr>
            </a:lvl7pPr>
            <a:lvl8pPr marL="3406361" indent="-225398" eaLnBrk="0" fontAlgn="base" hangingPunct="0">
              <a:spcBef>
                <a:spcPct val="30000"/>
              </a:spcBef>
              <a:spcAft>
                <a:spcPct val="0"/>
              </a:spcAft>
              <a:defRPr sz="1200">
                <a:solidFill>
                  <a:schemeClr val="tx1"/>
                </a:solidFill>
                <a:latin typeface="Times New Roman" panose="02020603050405020304" pitchFamily="18" charset="0"/>
              </a:defRPr>
            </a:lvl8pPr>
            <a:lvl9pPr marL="3863505" indent="-225398"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DD3D041-A50A-4DF9-8A41-0C1A3A60899C}" type="slidenum">
              <a:rPr lang="en-US" altLang="en-US" smtClean="0">
                <a:latin typeface="Arial" panose="020B0604020202020204" pitchFamily="34" charset="0"/>
              </a:rPr>
              <a:pPr>
                <a:spcBef>
                  <a:spcPct val="0"/>
                </a:spcBef>
              </a:pPr>
              <a:t>26</a:t>
            </a:fld>
            <a:endParaRPr lang="en-US" altLang="en-US" smtClean="0">
              <a:latin typeface="Arial" panose="020B0604020202020204" pitchFamily="34" charset="0"/>
            </a:endParaRPr>
          </a:p>
        </p:txBody>
      </p:sp>
      <p:sp>
        <p:nvSpPr>
          <p:cNvPr id="80899" name="Rectangle 2"/>
          <p:cNvSpPr txBox="1">
            <a:spLocks noGrp="1" noChangeArrowheads="1"/>
          </p:cNvSpPr>
          <p:nvPr/>
        </p:nvSpPr>
        <p:spPr bwMode="auto">
          <a:xfrm>
            <a:off x="1" y="0"/>
            <a:ext cx="2887553" cy="52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37" tIns="47768" rIns="95537" bIns="47768"/>
          <a:lstStyle>
            <a:lvl1pPr defTabSz="965200">
              <a:spcBef>
                <a:spcPct val="30000"/>
              </a:spcBef>
              <a:defRPr sz="1200">
                <a:solidFill>
                  <a:schemeClr val="tx1"/>
                </a:solidFill>
                <a:latin typeface="Times New Roman" panose="02020603050405020304" pitchFamily="18" charset="0"/>
              </a:defRPr>
            </a:lvl1pPr>
            <a:lvl2pPr marL="742950" indent="-285750" defTabSz="965200">
              <a:spcBef>
                <a:spcPct val="30000"/>
              </a:spcBef>
              <a:defRPr sz="1200">
                <a:solidFill>
                  <a:schemeClr val="tx1"/>
                </a:solidFill>
                <a:latin typeface="Times New Roman" panose="02020603050405020304" pitchFamily="18" charset="0"/>
              </a:defRPr>
            </a:lvl2pPr>
            <a:lvl3pPr marL="1143000" indent="-228600" defTabSz="965200">
              <a:spcBef>
                <a:spcPct val="30000"/>
              </a:spcBef>
              <a:defRPr sz="1200">
                <a:solidFill>
                  <a:schemeClr val="tx1"/>
                </a:solidFill>
                <a:latin typeface="Times New Roman" panose="02020603050405020304" pitchFamily="18" charset="0"/>
              </a:defRPr>
            </a:lvl3pPr>
            <a:lvl4pPr marL="1600200" indent="-228600" defTabSz="965200">
              <a:spcBef>
                <a:spcPct val="30000"/>
              </a:spcBef>
              <a:defRPr sz="1200">
                <a:solidFill>
                  <a:schemeClr val="tx1"/>
                </a:solidFill>
                <a:latin typeface="Times New Roman" panose="02020603050405020304" pitchFamily="18" charset="0"/>
              </a:defRPr>
            </a:lvl4pPr>
            <a:lvl5pPr marL="2057400" indent="-228600" defTabSz="965200">
              <a:spcBef>
                <a:spcPct val="30000"/>
              </a:spcBef>
              <a:defRPr sz="1200">
                <a:solidFill>
                  <a:schemeClr val="tx1"/>
                </a:solidFill>
                <a:latin typeface="Times New Roman" panose="02020603050405020304" pitchFamily="18" charset="0"/>
              </a:defRPr>
            </a:lvl5pPr>
            <a:lvl6pPr marL="2514600" indent="-228600" defTabSz="9652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652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652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652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r>
              <a:rPr lang="en-GB" altLang="en-US" sz="1700">
                <a:latin typeface="Comic Sans MS" panose="030F0702030302020204" pitchFamily="66" charset="0"/>
              </a:rPr>
              <a:t>Study Skills</a:t>
            </a:r>
          </a:p>
        </p:txBody>
      </p:sp>
      <p:sp>
        <p:nvSpPr>
          <p:cNvPr id="80900" name="Rectangle 7"/>
          <p:cNvSpPr txBox="1">
            <a:spLocks noGrp="1" noChangeArrowheads="1"/>
          </p:cNvSpPr>
          <p:nvPr/>
        </p:nvSpPr>
        <p:spPr bwMode="auto">
          <a:xfrm>
            <a:off x="3777946" y="10081380"/>
            <a:ext cx="2887552" cy="52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37" tIns="47768" rIns="95537" bIns="47768" anchor="b"/>
          <a:lstStyle>
            <a:lvl1pPr defTabSz="965200">
              <a:spcBef>
                <a:spcPct val="30000"/>
              </a:spcBef>
              <a:defRPr sz="1200">
                <a:solidFill>
                  <a:schemeClr val="tx1"/>
                </a:solidFill>
                <a:latin typeface="Times New Roman" panose="02020603050405020304" pitchFamily="18" charset="0"/>
              </a:defRPr>
            </a:lvl1pPr>
            <a:lvl2pPr marL="742950" indent="-285750" defTabSz="965200">
              <a:spcBef>
                <a:spcPct val="30000"/>
              </a:spcBef>
              <a:defRPr sz="1200">
                <a:solidFill>
                  <a:schemeClr val="tx1"/>
                </a:solidFill>
                <a:latin typeface="Times New Roman" panose="02020603050405020304" pitchFamily="18" charset="0"/>
              </a:defRPr>
            </a:lvl2pPr>
            <a:lvl3pPr marL="1143000" indent="-228600" defTabSz="965200">
              <a:spcBef>
                <a:spcPct val="30000"/>
              </a:spcBef>
              <a:defRPr sz="1200">
                <a:solidFill>
                  <a:schemeClr val="tx1"/>
                </a:solidFill>
                <a:latin typeface="Times New Roman" panose="02020603050405020304" pitchFamily="18" charset="0"/>
              </a:defRPr>
            </a:lvl3pPr>
            <a:lvl4pPr marL="1600200" indent="-228600" defTabSz="965200">
              <a:spcBef>
                <a:spcPct val="30000"/>
              </a:spcBef>
              <a:defRPr sz="1200">
                <a:solidFill>
                  <a:schemeClr val="tx1"/>
                </a:solidFill>
                <a:latin typeface="Times New Roman" panose="02020603050405020304" pitchFamily="18" charset="0"/>
              </a:defRPr>
            </a:lvl4pPr>
            <a:lvl5pPr marL="2057400" indent="-228600" defTabSz="965200">
              <a:spcBef>
                <a:spcPct val="30000"/>
              </a:spcBef>
              <a:defRPr sz="1200">
                <a:solidFill>
                  <a:schemeClr val="tx1"/>
                </a:solidFill>
                <a:latin typeface="Times New Roman" panose="02020603050405020304" pitchFamily="18" charset="0"/>
              </a:defRPr>
            </a:lvl5pPr>
            <a:lvl6pPr marL="2514600" indent="-228600" defTabSz="9652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652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652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65200" eaLnBrk="0" fontAlgn="base" hangingPunct="0">
              <a:spcBef>
                <a:spcPct val="30000"/>
              </a:spcBef>
              <a:spcAft>
                <a:spcPct val="0"/>
              </a:spcAft>
              <a:defRPr sz="1200">
                <a:solidFill>
                  <a:schemeClr val="tx1"/>
                </a:solidFill>
                <a:latin typeface="Times New Roman" panose="02020603050405020304" pitchFamily="18" charset="0"/>
              </a:defRPr>
            </a:lvl9pPr>
          </a:lstStyle>
          <a:p>
            <a:pPr algn="r">
              <a:spcBef>
                <a:spcPct val="0"/>
              </a:spcBef>
            </a:pPr>
            <a:r>
              <a:rPr lang="en-GB" altLang="en-US" sz="1700">
                <a:latin typeface="Comic Sans MS" panose="030F0702030302020204" pitchFamily="66" charset="0"/>
              </a:rPr>
              <a:t>Slide Number </a:t>
            </a:r>
            <a:fld id="{34A97DDE-D279-414C-821E-CEC6FE8358E6}" type="slidenum">
              <a:rPr lang="en-GB" altLang="en-US" sz="1700">
                <a:latin typeface="Comic Sans MS" panose="030F0702030302020204" pitchFamily="66" charset="0"/>
              </a:rPr>
              <a:pPr algn="r">
                <a:spcBef>
                  <a:spcPct val="0"/>
                </a:spcBef>
              </a:pPr>
              <a:t>26</a:t>
            </a:fld>
            <a:endParaRPr lang="en-GB" altLang="en-US" sz="1700">
              <a:latin typeface="Comic Sans MS" panose="030F0702030302020204" pitchFamily="66" charset="0"/>
            </a:endParaRPr>
          </a:p>
        </p:txBody>
      </p:sp>
      <p:sp>
        <p:nvSpPr>
          <p:cNvPr id="80901" name="Rectangle 2"/>
          <p:cNvSpPr>
            <a:spLocks noGrp="1" noRot="1" noChangeAspect="1" noChangeArrowheads="1" noTextEdit="1"/>
          </p:cNvSpPr>
          <p:nvPr>
            <p:ph type="sldImg"/>
          </p:nvPr>
        </p:nvSpPr>
        <p:spPr>
          <a:xfrm>
            <a:off x="-203200" y="796925"/>
            <a:ext cx="7073900" cy="3978275"/>
          </a:xfrm>
          <a:ln/>
        </p:spPr>
      </p:sp>
    </p:spTree>
    <p:extLst>
      <p:ext uri="{BB962C8B-B14F-4D97-AF65-F5344CB8AC3E}">
        <p14:creationId xmlns:p14="http://schemas.microsoft.com/office/powerpoint/2010/main" val="16623024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tx1"/>
                </a:solidFill>
                <a:latin typeface="Comic Sans MS" panose="030F0702030302020204" pitchFamily="66" charset="0"/>
              </a:defRPr>
            </a:lvl1pPr>
            <a:lvl2pPr marL="742860" indent="-285715">
              <a:defRPr sz="3200" b="1">
                <a:solidFill>
                  <a:schemeClr val="tx1"/>
                </a:solidFill>
                <a:latin typeface="Comic Sans MS" panose="030F0702030302020204" pitchFamily="66" charset="0"/>
              </a:defRPr>
            </a:lvl2pPr>
            <a:lvl3pPr marL="1142861" indent="-228573">
              <a:defRPr sz="3200" b="1">
                <a:solidFill>
                  <a:schemeClr val="tx1"/>
                </a:solidFill>
                <a:latin typeface="Comic Sans MS" panose="030F0702030302020204" pitchFamily="66" charset="0"/>
              </a:defRPr>
            </a:lvl3pPr>
            <a:lvl4pPr marL="1600005" indent="-228573">
              <a:defRPr sz="3200" b="1">
                <a:solidFill>
                  <a:schemeClr val="tx1"/>
                </a:solidFill>
                <a:latin typeface="Comic Sans MS" panose="030F0702030302020204" pitchFamily="66" charset="0"/>
              </a:defRPr>
            </a:lvl4pPr>
            <a:lvl5pPr marL="2057150" indent="-228573">
              <a:defRPr sz="3200" b="1">
                <a:solidFill>
                  <a:schemeClr val="tx1"/>
                </a:solidFill>
                <a:latin typeface="Comic Sans MS" panose="030F0702030302020204" pitchFamily="66" charset="0"/>
              </a:defRPr>
            </a:lvl5pPr>
            <a:lvl6pPr marL="2514294" indent="-228573" eaLnBrk="0" fontAlgn="base" hangingPunct="0">
              <a:spcBef>
                <a:spcPct val="0"/>
              </a:spcBef>
              <a:spcAft>
                <a:spcPct val="0"/>
              </a:spcAft>
              <a:defRPr sz="3200" b="1">
                <a:solidFill>
                  <a:schemeClr val="tx1"/>
                </a:solidFill>
                <a:latin typeface="Comic Sans MS" panose="030F0702030302020204" pitchFamily="66" charset="0"/>
              </a:defRPr>
            </a:lvl6pPr>
            <a:lvl7pPr marL="2971439" indent="-228573" eaLnBrk="0" fontAlgn="base" hangingPunct="0">
              <a:spcBef>
                <a:spcPct val="0"/>
              </a:spcBef>
              <a:spcAft>
                <a:spcPct val="0"/>
              </a:spcAft>
              <a:defRPr sz="3200" b="1">
                <a:solidFill>
                  <a:schemeClr val="tx1"/>
                </a:solidFill>
                <a:latin typeface="Comic Sans MS" panose="030F0702030302020204" pitchFamily="66" charset="0"/>
              </a:defRPr>
            </a:lvl7pPr>
            <a:lvl8pPr marL="3428583" indent="-228573" eaLnBrk="0" fontAlgn="base" hangingPunct="0">
              <a:spcBef>
                <a:spcPct val="0"/>
              </a:spcBef>
              <a:spcAft>
                <a:spcPct val="0"/>
              </a:spcAft>
              <a:defRPr sz="3200" b="1">
                <a:solidFill>
                  <a:schemeClr val="tx1"/>
                </a:solidFill>
                <a:latin typeface="Comic Sans MS" panose="030F0702030302020204" pitchFamily="66" charset="0"/>
              </a:defRPr>
            </a:lvl8pPr>
            <a:lvl9pPr marL="3885728" indent="-228573" eaLnBrk="0" fontAlgn="base" hangingPunct="0">
              <a:spcBef>
                <a:spcPct val="0"/>
              </a:spcBef>
              <a:spcAft>
                <a:spcPct val="0"/>
              </a:spcAft>
              <a:defRPr sz="3200" b="1">
                <a:solidFill>
                  <a:schemeClr val="tx1"/>
                </a:solidFill>
                <a:latin typeface="Comic Sans MS" panose="030F0702030302020204" pitchFamily="66" charset="0"/>
              </a:defRPr>
            </a:lvl9pPr>
          </a:lstStyle>
          <a:p>
            <a:fld id="{35C3E6F4-1EC2-434C-AB79-47EE23B7A832}" type="slidenum">
              <a:rPr lang="en-US" altLang="en-US" sz="1200" b="0">
                <a:latin typeface="Times New Roman" panose="02020603050405020304" pitchFamily="18" charset="0"/>
              </a:rPr>
              <a:pPr/>
              <a:t>29</a:t>
            </a:fld>
            <a:endParaRPr lang="en-US" altLang="en-US" sz="1200" b="0">
              <a:latin typeface="Times New Roman" panose="02020603050405020304" pitchFamily="18" charset="0"/>
            </a:endParaRPr>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23189632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tx1"/>
                </a:solidFill>
                <a:latin typeface="Comic Sans MS" panose="030F0702030302020204" pitchFamily="66" charset="0"/>
              </a:defRPr>
            </a:lvl1pPr>
            <a:lvl2pPr marL="742860" indent="-285715">
              <a:defRPr sz="3200" b="1">
                <a:solidFill>
                  <a:schemeClr val="tx1"/>
                </a:solidFill>
                <a:latin typeface="Comic Sans MS" panose="030F0702030302020204" pitchFamily="66" charset="0"/>
              </a:defRPr>
            </a:lvl2pPr>
            <a:lvl3pPr marL="1142861" indent="-228573">
              <a:defRPr sz="3200" b="1">
                <a:solidFill>
                  <a:schemeClr val="tx1"/>
                </a:solidFill>
                <a:latin typeface="Comic Sans MS" panose="030F0702030302020204" pitchFamily="66" charset="0"/>
              </a:defRPr>
            </a:lvl3pPr>
            <a:lvl4pPr marL="1600005" indent="-228573">
              <a:defRPr sz="3200" b="1">
                <a:solidFill>
                  <a:schemeClr val="tx1"/>
                </a:solidFill>
                <a:latin typeface="Comic Sans MS" panose="030F0702030302020204" pitchFamily="66" charset="0"/>
              </a:defRPr>
            </a:lvl4pPr>
            <a:lvl5pPr marL="2057150" indent="-228573">
              <a:defRPr sz="3200" b="1">
                <a:solidFill>
                  <a:schemeClr val="tx1"/>
                </a:solidFill>
                <a:latin typeface="Comic Sans MS" panose="030F0702030302020204" pitchFamily="66" charset="0"/>
              </a:defRPr>
            </a:lvl5pPr>
            <a:lvl6pPr marL="2514294" indent="-228573" eaLnBrk="0" fontAlgn="base" hangingPunct="0">
              <a:spcBef>
                <a:spcPct val="0"/>
              </a:spcBef>
              <a:spcAft>
                <a:spcPct val="0"/>
              </a:spcAft>
              <a:defRPr sz="3200" b="1">
                <a:solidFill>
                  <a:schemeClr val="tx1"/>
                </a:solidFill>
                <a:latin typeface="Comic Sans MS" panose="030F0702030302020204" pitchFamily="66" charset="0"/>
              </a:defRPr>
            </a:lvl6pPr>
            <a:lvl7pPr marL="2971439" indent="-228573" eaLnBrk="0" fontAlgn="base" hangingPunct="0">
              <a:spcBef>
                <a:spcPct val="0"/>
              </a:spcBef>
              <a:spcAft>
                <a:spcPct val="0"/>
              </a:spcAft>
              <a:defRPr sz="3200" b="1">
                <a:solidFill>
                  <a:schemeClr val="tx1"/>
                </a:solidFill>
                <a:latin typeface="Comic Sans MS" panose="030F0702030302020204" pitchFamily="66" charset="0"/>
              </a:defRPr>
            </a:lvl7pPr>
            <a:lvl8pPr marL="3428583" indent="-228573" eaLnBrk="0" fontAlgn="base" hangingPunct="0">
              <a:spcBef>
                <a:spcPct val="0"/>
              </a:spcBef>
              <a:spcAft>
                <a:spcPct val="0"/>
              </a:spcAft>
              <a:defRPr sz="3200" b="1">
                <a:solidFill>
                  <a:schemeClr val="tx1"/>
                </a:solidFill>
                <a:latin typeface="Comic Sans MS" panose="030F0702030302020204" pitchFamily="66" charset="0"/>
              </a:defRPr>
            </a:lvl8pPr>
            <a:lvl9pPr marL="3885728" indent="-228573" eaLnBrk="0" fontAlgn="base" hangingPunct="0">
              <a:spcBef>
                <a:spcPct val="0"/>
              </a:spcBef>
              <a:spcAft>
                <a:spcPct val="0"/>
              </a:spcAft>
              <a:defRPr sz="3200" b="1">
                <a:solidFill>
                  <a:schemeClr val="tx1"/>
                </a:solidFill>
                <a:latin typeface="Comic Sans MS" panose="030F0702030302020204" pitchFamily="66" charset="0"/>
              </a:defRPr>
            </a:lvl9pPr>
          </a:lstStyle>
          <a:p>
            <a:fld id="{20C4CBF4-AE34-4941-A95D-4A2E9B9E10AB}" type="slidenum">
              <a:rPr lang="en-US" altLang="en-US" sz="1200" b="0"/>
              <a:pPr/>
              <a:t>31</a:t>
            </a:fld>
            <a:endParaRPr lang="en-US" altLang="en-US" sz="1200" b="0"/>
          </a:p>
        </p:txBody>
      </p:sp>
    </p:spTree>
    <p:extLst>
      <p:ext uri="{BB962C8B-B14F-4D97-AF65-F5344CB8AC3E}">
        <p14:creationId xmlns:p14="http://schemas.microsoft.com/office/powerpoint/2010/main" val="2987228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9B32F38-3355-4DAA-8CC8-A72D3FD4BD4A}"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3B0B6D-F289-43CE-B0BA-80A62EC6DD0A}" type="slidenum">
              <a:rPr lang="en-GB" smtClean="0"/>
              <a:t>‹#›</a:t>
            </a:fld>
            <a:endParaRPr lang="en-GB"/>
          </a:p>
        </p:txBody>
      </p:sp>
    </p:spTree>
    <p:extLst>
      <p:ext uri="{BB962C8B-B14F-4D97-AF65-F5344CB8AC3E}">
        <p14:creationId xmlns:p14="http://schemas.microsoft.com/office/powerpoint/2010/main" val="2615443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9B32F38-3355-4DAA-8CC8-A72D3FD4BD4A}"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3B0B6D-F289-43CE-B0BA-80A62EC6DD0A}" type="slidenum">
              <a:rPr lang="en-GB" smtClean="0"/>
              <a:t>‹#›</a:t>
            </a:fld>
            <a:endParaRPr lang="en-GB"/>
          </a:p>
        </p:txBody>
      </p:sp>
    </p:spTree>
    <p:extLst>
      <p:ext uri="{BB962C8B-B14F-4D97-AF65-F5344CB8AC3E}">
        <p14:creationId xmlns:p14="http://schemas.microsoft.com/office/powerpoint/2010/main" val="2388744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9B32F38-3355-4DAA-8CC8-A72D3FD4BD4A}"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3B0B6D-F289-43CE-B0BA-80A62EC6DD0A}" type="slidenum">
              <a:rPr lang="en-GB" smtClean="0"/>
              <a:t>‹#›</a:t>
            </a:fld>
            <a:endParaRPr lang="en-GB"/>
          </a:p>
        </p:txBody>
      </p:sp>
    </p:spTree>
    <p:extLst>
      <p:ext uri="{BB962C8B-B14F-4D97-AF65-F5344CB8AC3E}">
        <p14:creationId xmlns:p14="http://schemas.microsoft.com/office/powerpoint/2010/main" val="310335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9B32F38-3355-4DAA-8CC8-A72D3FD4BD4A}"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3B0B6D-F289-43CE-B0BA-80A62EC6DD0A}" type="slidenum">
              <a:rPr lang="en-GB" smtClean="0"/>
              <a:t>‹#›</a:t>
            </a:fld>
            <a:endParaRPr lang="en-GB"/>
          </a:p>
        </p:txBody>
      </p:sp>
    </p:spTree>
    <p:extLst>
      <p:ext uri="{BB962C8B-B14F-4D97-AF65-F5344CB8AC3E}">
        <p14:creationId xmlns:p14="http://schemas.microsoft.com/office/powerpoint/2010/main" val="606969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9B32F38-3355-4DAA-8CC8-A72D3FD4BD4A}" type="datetimeFigureOut">
              <a:rPr lang="en-GB" smtClean="0"/>
              <a:t>25/03/2021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3B0B6D-F289-43CE-B0BA-80A62EC6DD0A}" type="slidenum">
              <a:rPr lang="en-GB" smtClean="0"/>
              <a:t>‹#›</a:t>
            </a:fld>
            <a:endParaRPr lang="en-GB"/>
          </a:p>
        </p:txBody>
      </p:sp>
    </p:spTree>
    <p:extLst>
      <p:ext uri="{BB962C8B-B14F-4D97-AF65-F5344CB8AC3E}">
        <p14:creationId xmlns:p14="http://schemas.microsoft.com/office/powerpoint/2010/main" val="2571651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pic>
        <p:nvPicPr>
          <p:cNvPr id="6" name="Picture 1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299238" y="6197600"/>
            <a:ext cx="1892762" cy="66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3760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B32F38-3355-4DAA-8CC8-A72D3FD4BD4A}" type="datetimeFigureOut">
              <a:rPr lang="en-GB" smtClean="0"/>
              <a:t>25/03/2021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3B0B6D-F289-43CE-B0BA-80A62EC6DD0A}" type="slidenum">
              <a:rPr lang="en-GB" smtClean="0"/>
              <a:t>‹#›</a:t>
            </a:fld>
            <a:endParaRPr lang="en-GB"/>
          </a:p>
        </p:txBody>
      </p:sp>
    </p:spTree>
    <p:extLst>
      <p:ext uri="{BB962C8B-B14F-4D97-AF65-F5344CB8AC3E}">
        <p14:creationId xmlns:p14="http://schemas.microsoft.com/office/powerpoint/2010/main" val="246421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9B32F38-3355-4DAA-8CC8-A72D3FD4BD4A}"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3B0B6D-F289-43CE-B0BA-80A62EC6DD0A}" type="slidenum">
              <a:rPr lang="en-GB" smtClean="0"/>
              <a:t>‹#›</a:t>
            </a:fld>
            <a:endParaRPr lang="en-GB"/>
          </a:p>
        </p:txBody>
      </p:sp>
    </p:spTree>
    <p:extLst>
      <p:ext uri="{BB962C8B-B14F-4D97-AF65-F5344CB8AC3E}">
        <p14:creationId xmlns:p14="http://schemas.microsoft.com/office/powerpoint/2010/main" val="1491404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9B32F38-3355-4DAA-8CC8-A72D3FD4BD4A}"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3B0B6D-F289-43CE-B0BA-80A62EC6DD0A}" type="slidenum">
              <a:rPr lang="en-GB" smtClean="0"/>
              <a:t>‹#›</a:t>
            </a:fld>
            <a:endParaRPr lang="en-GB"/>
          </a:p>
        </p:txBody>
      </p:sp>
    </p:spTree>
    <p:extLst>
      <p:ext uri="{BB962C8B-B14F-4D97-AF65-F5344CB8AC3E}">
        <p14:creationId xmlns:p14="http://schemas.microsoft.com/office/powerpoint/2010/main" val="3623432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9B32F38-3355-4DAA-8CC8-A72D3FD4BD4A}"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3B0B6D-F289-43CE-B0BA-80A62EC6DD0A}" type="slidenum">
              <a:rPr lang="en-GB" smtClean="0"/>
              <a:t>‹#›</a:t>
            </a:fld>
            <a:endParaRPr lang="en-GB"/>
          </a:p>
        </p:txBody>
      </p:sp>
    </p:spTree>
    <p:extLst>
      <p:ext uri="{BB962C8B-B14F-4D97-AF65-F5344CB8AC3E}">
        <p14:creationId xmlns:p14="http://schemas.microsoft.com/office/powerpoint/2010/main" val="1049480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9B32F38-3355-4DAA-8CC8-A72D3FD4BD4A}"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3B0B6D-F289-43CE-B0BA-80A62EC6DD0A}" type="slidenum">
              <a:rPr lang="en-GB" smtClean="0"/>
              <a:t>‹#›</a:t>
            </a:fld>
            <a:endParaRPr lang="en-GB"/>
          </a:p>
        </p:txBody>
      </p:sp>
    </p:spTree>
    <p:extLst>
      <p:ext uri="{BB962C8B-B14F-4D97-AF65-F5344CB8AC3E}">
        <p14:creationId xmlns:p14="http://schemas.microsoft.com/office/powerpoint/2010/main" val="452154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2-column">
    <p:spTree>
      <p:nvGrpSpPr>
        <p:cNvPr id="1" name=""/>
        <p:cNvGrpSpPr/>
        <p:nvPr/>
      </p:nvGrpSpPr>
      <p:grpSpPr>
        <a:xfrm>
          <a:off x="0" y="0"/>
          <a:ext cx="0" cy="0"/>
          <a:chOff x="0" y="0"/>
          <a:chExt cx="0" cy="0"/>
        </a:xfrm>
      </p:grpSpPr>
      <p:sp>
        <p:nvSpPr>
          <p:cNvPr id="2" name="Title 1"/>
          <p:cNvSpPr>
            <a:spLocks noGrp="1"/>
          </p:cNvSpPr>
          <p:nvPr>
            <p:ph type="title"/>
          </p:nvPr>
        </p:nvSpPr>
        <p:spPr>
          <a:xfrm>
            <a:off x="475488" y="274320"/>
            <a:ext cx="11248768" cy="822960"/>
          </a:xfrm>
        </p:spPr>
        <p:txBody>
          <a:bodyPr/>
          <a:lstStyle>
            <a:lvl1pPr>
              <a:defRPr>
                <a:solidFill>
                  <a:schemeClr val="tx2"/>
                </a:solidFill>
              </a:defRPr>
            </a:lvl1pPr>
          </a:lstStyle>
          <a:p>
            <a:r>
              <a:rPr lang="en-US"/>
              <a:t>Click to edit Master title style</a:t>
            </a:r>
            <a:endParaRPr lang="en-US" dirty="0"/>
          </a:p>
        </p:txBody>
      </p:sp>
      <p:sp>
        <p:nvSpPr>
          <p:cNvPr id="6" name="Text Placeholder 5"/>
          <p:cNvSpPr>
            <a:spLocks noGrp="1"/>
          </p:cNvSpPr>
          <p:nvPr>
            <p:ph type="body" sz="quarter" idx="12" hasCustomPrompt="1"/>
          </p:nvPr>
        </p:nvSpPr>
        <p:spPr>
          <a:xfrm>
            <a:off x="476251" y="1280160"/>
            <a:ext cx="5486400" cy="4707890"/>
          </a:xfrm>
        </p:spPr>
        <p:txBody>
          <a:bodyPr/>
          <a:lstStyle>
            <a:lvl1pPr>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dirty="0"/>
              <a:t>Edit Master text styles</a:t>
            </a:r>
          </a:p>
          <a:p>
            <a:pPr lvl="1"/>
            <a:r>
              <a:rPr lang="en-US" dirty="0"/>
              <a:t>Second level</a:t>
            </a:r>
          </a:p>
          <a:p>
            <a:pPr lvl="2"/>
            <a:r>
              <a:rPr lang="en-US" dirty="0"/>
              <a:t>Third level</a:t>
            </a:r>
          </a:p>
        </p:txBody>
      </p:sp>
      <p:sp>
        <p:nvSpPr>
          <p:cNvPr id="8" name="Footer Placeholder 9">
            <a:extLst>
              <a:ext uri="{FF2B5EF4-FFF2-40B4-BE49-F238E27FC236}">
                <a16:creationId xmlns:a16="http://schemas.microsoft.com/office/drawing/2014/main" id="{91FFC595-1043-FF47-B12D-DE59D6ECDEAF}"/>
              </a:ext>
            </a:extLst>
          </p:cNvPr>
          <p:cNvSpPr txBox="1">
            <a:spLocks/>
          </p:cNvSpPr>
          <p:nvPr userDrawn="1"/>
        </p:nvSpPr>
        <p:spPr>
          <a:xfrm>
            <a:off x="490549" y="6528816"/>
            <a:ext cx="2072640" cy="228600"/>
          </a:xfrm>
          <a:prstGeom prst="rect">
            <a:avLst/>
          </a:prstGeom>
          <a:solidFill>
            <a:srgbClr val="FFFFFF">
              <a:alpha val="34902"/>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75" b="1" dirty="0">
                <a:solidFill>
                  <a:schemeClr val="tx2"/>
                </a:solidFill>
                <a:latin typeface="Arial" panose="020B0604020202020204" pitchFamily="34" charset="0"/>
                <a:cs typeface="Arial" panose="020B0604020202020204" pitchFamily="34" charset="0"/>
              </a:rPr>
              <a:t>McGraw-Hill Education   </a:t>
            </a:r>
            <a:r>
              <a:rPr lang="en-US" sz="675" b="1" spc="0" baseline="0" dirty="0">
                <a:solidFill>
                  <a:schemeClr val="tx2"/>
                </a:solidFill>
                <a:latin typeface="Arial" panose="020B0604020202020204" pitchFamily="34" charset="0"/>
                <a:cs typeface="Arial" panose="020B0604020202020204" pitchFamily="34" charset="0"/>
              </a:rPr>
              <a:t>|</a:t>
            </a:r>
            <a:endParaRPr lang="en-US" sz="675" dirty="0">
              <a:solidFill>
                <a:schemeClr val="tx2"/>
              </a:solidFill>
              <a:latin typeface="Arial" panose="020B0604020202020204" pitchFamily="34" charset="0"/>
              <a:cs typeface="Arial" panose="020B0604020202020204" pitchFamily="34" charset="0"/>
            </a:endParaRPr>
          </a:p>
        </p:txBody>
      </p:sp>
      <p:sp>
        <p:nvSpPr>
          <p:cNvPr id="9" name="Text Placeholder 5"/>
          <p:cNvSpPr>
            <a:spLocks noGrp="1"/>
          </p:cNvSpPr>
          <p:nvPr>
            <p:ph type="body" sz="quarter" idx="13" hasCustomPrompt="1"/>
          </p:nvPr>
        </p:nvSpPr>
        <p:spPr>
          <a:xfrm>
            <a:off x="6229492" y="1280160"/>
            <a:ext cx="5486400" cy="4707890"/>
          </a:xfrm>
        </p:spPr>
        <p:txBody>
          <a:bodyPr/>
          <a:lstStyle>
            <a:lvl1pPr rtl="0">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dirty="0"/>
              <a:t>Edit Master text styles</a:t>
            </a:r>
          </a:p>
          <a:p>
            <a:pPr lvl="1"/>
            <a:r>
              <a:rPr lang="en-US" dirty="0"/>
              <a:t>Second level</a:t>
            </a:r>
          </a:p>
          <a:p>
            <a:pPr lvl="2"/>
            <a:r>
              <a:rPr lang="en-US" dirty="0"/>
              <a:t>Third level</a:t>
            </a:r>
          </a:p>
        </p:txBody>
      </p:sp>
      <p:sp>
        <p:nvSpPr>
          <p:cNvPr id="12" name="Footer Placeholder 4"/>
          <p:cNvSpPr>
            <a:spLocks noGrp="1"/>
          </p:cNvSpPr>
          <p:nvPr>
            <p:ph type="ftr" sz="quarter" idx="3"/>
          </p:nvPr>
        </p:nvSpPr>
        <p:spPr>
          <a:xfrm>
            <a:off x="2487801" y="6528816"/>
            <a:ext cx="7315200" cy="228600"/>
          </a:xfrm>
          <a:prstGeom prst="rect">
            <a:avLst/>
          </a:prstGeom>
          <a:solidFill>
            <a:srgbClr val="FFFFFF">
              <a:alpha val="34902"/>
            </a:srgbClr>
          </a:solidFill>
        </p:spPr>
        <p:txBody>
          <a:bodyPr vert="horz" lIns="91440" tIns="45720" rIns="91440" bIns="45720" rtlCol="0" anchor="ctr"/>
          <a:lstStyle>
            <a:lvl1pPr algn="l">
              <a:defRPr sz="675">
                <a:solidFill>
                  <a:schemeClr val="tx2"/>
                </a:solidFill>
              </a:defRPr>
            </a:lvl1pPr>
          </a:lstStyle>
          <a:p>
            <a:r>
              <a:rPr lang="en-GB" dirty="0"/>
              <a:t>Fahy and Jobber, “Foundations of Marketing , Sixth Edition"</a:t>
            </a:r>
            <a:endParaRPr lang="en-US" dirty="0"/>
          </a:p>
        </p:txBody>
      </p:sp>
      <p:sp>
        <p:nvSpPr>
          <p:cNvPr id="13" name="Slide Number Placeholder 5"/>
          <p:cNvSpPr>
            <a:spLocks noGrp="1"/>
          </p:cNvSpPr>
          <p:nvPr>
            <p:ph type="sldNum" sz="quarter" idx="4"/>
          </p:nvPr>
        </p:nvSpPr>
        <p:spPr>
          <a:xfrm>
            <a:off x="10436046" y="6528815"/>
            <a:ext cx="1278151" cy="228600"/>
          </a:xfrm>
          <a:prstGeom prst="rect">
            <a:avLst/>
          </a:prstGeom>
        </p:spPr>
        <p:txBody>
          <a:bodyPr vert="horz" lIns="91440" tIns="45720" rIns="91440" bIns="45720" rtlCol="0" anchor="ctr"/>
          <a:lstStyle>
            <a:lvl1pPr algn="r">
              <a:defRPr sz="675">
                <a:solidFill>
                  <a:schemeClr val="tx2"/>
                </a:solidFill>
              </a:defRPr>
            </a:lvl1pPr>
          </a:lstStyle>
          <a:p>
            <a:fld id="{40BFEAB2-FD83-41F2-9787-AD5D1A1760CD}" type="slidenum">
              <a:rPr lang="en-US" smtClean="0"/>
              <a:pPr/>
              <a:t>‹#›</a:t>
            </a:fld>
            <a:endParaRPr lang="en-US" dirty="0"/>
          </a:p>
        </p:txBody>
      </p:sp>
    </p:spTree>
    <p:extLst>
      <p:ext uri="{BB962C8B-B14F-4D97-AF65-F5344CB8AC3E}">
        <p14:creationId xmlns:p14="http://schemas.microsoft.com/office/powerpoint/2010/main" val="2236381910"/>
      </p:ext>
    </p:extLst>
  </p:cSld>
  <p:clrMapOvr>
    <a:masterClrMapping/>
  </p:clrMapOvr>
  <p:extLst mod="1">
    <p:ext uri="{DCECCB84-F9BA-43D5-87BE-67443E8EF086}">
      <p15:sldGuideLst xmlns:p15="http://schemas.microsoft.com/office/powerpoint/2012/main">
        <p15:guide id="1" orient="horz" pos="804">
          <p15:clr>
            <a:srgbClr val="FBAE40"/>
          </p15:clr>
        </p15:guide>
        <p15:guide id="2" orient="horz" pos="377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1-column">
    <p:spTree>
      <p:nvGrpSpPr>
        <p:cNvPr id="1" name=""/>
        <p:cNvGrpSpPr/>
        <p:nvPr/>
      </p:nvGrpSpPr>
      <p:grpSpPr>
        <a:xfrm>
          <a:off x="0" y="0"/>
          <a:ext cx="0" cy="0"/>
          <a:chOff x="0" y="0"/>
          <a:chExt cx="0" cy="0"/>
        </a:xfrm>
      </p:grpSpPr>
      <p:sp>
        <p:nvSpPr>
          <p:cNvPr id="2" name="Title 1"/>
          <p:cNvSpPr>
            <a:spLocks noGrp="1"/>
          </p:cNvSpPr>
          <p:nvPr>
            <p:ph type="title"/>
          </p:nvPr>
        </p:nvSpPr>
        <p:spPr>
          <a:xfrm>
            <a:off x="475489" y="274321"/>
            <a:ext cx="9300353" cy="822960"/>
          </a:xfrm>
        </p:spPr>
        <p:txBody>
          <a:bodyPr/>
          <a:lstStyle>
            <a:lvl1pPr algn="just">
              <a:defRPr>
                <a:solidFill>
                  <a:schemeClr val="tx2"/>
                </a:solidFill>
              </a:defRPr>
            </a:lvl1pPr>
          </a:lstStyle>
          <a:p>
            <a:r>
              <a:rPr lang="en-US" dirty="0"/>
              <a:t>Click to edit Master title style</a:t>
            </a:r>
          </a:p>
        </p:txBody>
      </p:sp>
      <p:sp>
        <p:nvSpPr>
          <p:cNvPr id="6" name="Text Placeholder 5"/>
          <p:cNvSpPr>
            <a:spLocks noGrp="1"/>
          </p:cNvSpPr>
          <p:nvPr>
            <p:ph type="body" sz="quarter" idx="12" hasCustomPrompt="1"/>
          </p:nvPr>
        </p:nvSpPr>
        <p:spPr>
          <a:xfrm>
            <a:off x="476252" y="1280160"/>
            <a:ext cx="9300353" cy="4707890"/>
          </a:xfrm>
        </p:spPr>
        <p:txBody>
          <a:bodyPr/>
          <a:lstStyle>
            <a:lvl1pPr>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stStyle>
          <a:p>
            <a:pPr lvl="0"/>
            <a:r>
              <a:rPr lang="en-US" dirty="0"/>
              <a:t>Edit Master text styles</a:t>
            </a:r>
          </a:p>
          <a:p>
            <a:pPr lvl="1"/>
            <a:r>
              <a:rPr lang="en-US" dirty="0"/>
              <a:t>Second level</a:t>
            </a:r>
          </a:p>
          <a:p>
            <a:pPr lvl="2"/>
            <a:r>
              <a:rPr lang="en-US" dirty="0"/>
              <a:t>Third level</a:t>
            </a:r>
          </a:p>
        </p:txBody>
      </p:sp>
      <p:sp>
        <p:nvSpPr>
          <p:cNvPr id="8" name="Footer Placeholder 9">
            <a:extLst>
              <a:ext uri="{FF2B5EF4-FFF2-40B4-BE49-F238E27FC236}">
                <a16:creationId xmlns:a16="http://schemas.microsoft.com/office/drawing/2014/main" id="{91FFC595-1043-FF47-B12D-DE59D6ECDEAF}"/>
              </a:ext>
            </a:extLst>
          </p:cNvPr>
          <p:cNvSpPr txBox="1">
            <a:spLocks/>
          </p:cNvSpPr>
          <p:nvPr userDrawn="1"/>
        </p:nvSpPr>
        <p:spPr>
          <a:xfrm>
            <a:off x="490549" y="6528816"/>
            <a:ext cx="2072640" cy="2286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75" b="1" dirty="0">
                <a:solidFill>
                  <a:schemeClr val="tx2"/>
                </a:solidFill>
                <a:latin typeface="Arial" panose="020B0604020202020204" pitchFamily="34" charset="0"/>
                <a:cs typeface="Arial" panose="020B0604020202020204" pitchFamily="34" charset="0"/>
              </a:rPr>
              <a:t>McGraw-Hill Education   </a:t>
            </a:r>
            <a:r>
              <a:rPr lang="en-US" sz="675" b="1" spc="0" baseline="0" dirty="0">
                <a:solidFill>
                  <a:schemeClr val="tx2"/>
                </a:solidFill>
                <a:latin typeface="Arial" panose="020B0604020202020204" pitchFamily="34" charset="0"/>
                <a:cs typeface="Arial" panose="020B0604020202020204" pitchFamily="34" charset="0"/>
              </a:rPr>
              <a:t>|</a:t>
            </a:r>
            <a:endParaRPr lang="en-US" sz="675" dirty="0">
              <a:solidFill>
                <a:schemeClr val="tx2"/>
              </a:solidFill>
              <a:latin typeface="Arial" panose="020B0604020202020204" pitchFamily="34" charset="0"/>
              <a:cs typeface="Arial" panose="020B0604020202020204" pitchFamily="34" charset="0"/>
            </a:endParaRPr>
          </a:p>
        </p:txBody>
      </p:sp>
      <p:sp>
        <p:nvSpPr>
          <p:cNvPr id="9" name="Footer Placeholder 4"/>
          <p:cNvSpPr>
            <a:spLocks noGrp="1"/>
          </p:cNvSpPr>
          <p:nvPr>
            <p:ph type="ftr" sz="quarter" idx="3"/>
          </p:nvPr>
        </p:nvSpPr>
        <p:spPr>
          <a:xfrm>
            <a:off x="2487801" y="6528816"/>
            <a:ext cx="7315200" cy="228600"/>
          </a:xfrm>
          <a:prstGeom prst="rect">
            <a:avLst/>
          </a:prstGeom>
        </p:spPr>
        <p:txBody>
          <a:bodyPr vert="horz" lIns="91440" tIns="45720" rIns="91440" bIns="45720" rtlCol="0" anchor="ctr"/>
          <a:lstStyle>
            <a:lvl1pPr algn="l">
              <a:defRPr sz="675">
                <a:solidFill>
                  <a:schemeClr val="tx2"/>
                </a:solidFill>
              </a:defRPr>
            </a:lvl1pPr>
          </a:lstStyle>
          <a:p>
            <a:r>
              <a:rPr lang="en-GB" dirty="0"/>
              <a:t>Fahy &amp; Jobber, “Foundations of Marketing, Sixth Edition"</a:t>
            </a:r>
            <a:endParaRPr lang="en-US" dirty="0"/>
          </a:p>
        </p:txBody>
      </p:sp>
      <p:sp>
        <p:nvSpPr>
          <p:cNvPr id="10" name="Slide Number Placeholder 5"/>
          <p:cNvSpPr>
            <a:spLocks noGrp="1"/>
          </p:cNvSpPr>
          <p:nvPr>
            <p:ph type="sldNum" sz="quarter" idx="4"/>
          </p:nvPr>
        </p:nvSpPr>
        <p:spPr>
          <a:xfrm>
            <a:off x="10436046" y="6528815"/>
            <a:ext cx="1278151" cy="228600"/>
          </a:xfrm>
          <a:prstGeom prst="rect">
            <a:avLst/>
          </a:prstGeom>
        </p:spPr>
        <p:txBody>
          <a:bodyPr vert="horz" lIns="91440" tIns="45720" rIns="91440" bIns="45720" rtlCol="0" anchor="ctr"/>
          <a:lstStyle>
            <a:lvl1pPr algn="r">
              <a:defRPr sz="675">
                <a:solidFill>
                  <a:schemeClr val="tx2"/>
                </a:solidFill>
              </a:defRPr>
            </a:lvl1pPr>
          </a:lstStyle>
          <a:p>
            <a:fld id="{40BFEAB2-FD83-41F2-9787-AD5D1A1760CD}" type="slidenum">
              <a:rPr lang="en-US" smtClean="0"/>
              <a:pPr/>
              <a:t>‹#›</a:t>
            </a:fld>
            <a:endParaRPr lang="en-US" dirty="0"/>
          </a:p>
        </p:txBody>
      </p:sp>
    </p:spTree>
    <p:extLst>
      <p:ext uri="{BB962C8B-B14F-4D97-AF65-F5344CB8AC3E}">
        <p14:creationId xmlns:p14="http://schemas.microsoft.com/office/powerpoint/2010/main" val="62871851"/>
      </p:ext>
    </p:extLst>
  </p:cSld>
  <p:clrMapOvr>
    <a:masterClrMapping/>
  </p:clrMapOvr>
  <p:extLst mod="1">
    <p:ext uri="{DCECCB84-F9BA-43D5-87BE-67443E8EF086}">
      <p15:sldGuideLst xmlns:p15="http://schemas.microsoft.com/office/powerpoint/2012/main">
        <p15:guide id="1" orient="horz" pos="3772">
          <p15:clr>
            <a:srgbClr val="FBAE40"/>
          </p15:clr>
        </p15:guide>
        <p15:guide id="2" orient="horz" pos="804">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703BAE84-D9C4-4FF0-BBF4-F7F23770002D}" type="datetime1">
              <a:rPr lang="en-US"/>
              <a:pPr>
                <a:defRPr/>
              </a:pPr>
              <a:t>3/25/2021</a:t>
            </a:fld>
            <a:endParaRPr lang="en-GB"/>
          </a:p>
        </p:txBody>
      </p:sp>
      <p:sp>
        <p:nvSpPr>
          <p:cNvPr id="4" name="Rectangle 5"/>
          <p:cNvSpPr>
            <a:spLocks noGrp="1" noChangeArrowheads="1"/>
          </p:cNvSpPr>
          <p:nvPr>
            <p:ph type="ftr" sz="quarter" idx="11"/>
          </p:nvPr>
        </p:nvSpPr>
        <p:spPr>
          <a:ln/>
        </p:spPr>
        <p:txBody>
          <a:bodyPr/>
          <a:lstStyle>
            <a:lvl1pPr>
              <a:defRPr/>
            </a:lvl1pPr>
          </a:lstStyle>
          <a:p>
            <a:pPr>
              <a:defRPr/>
            </a:pPr>
            <a:r>
              <a:rPr lang="en-GB"/>
              <a:t>Johnson, Whittington, Scholes, Angwin, Regner (2017)</a:t>
            </a:r>
          </a:p>
        </p:txBody>
      </p:sp>
      <p:sp>
        <p:nvSpPr>
          <p:cNvPr id="5" name="Rectangle 6"/>
          <p:cNvSpPr>
            <a:spLocks noGrp="1" noChangeArrowheads="1"/>
          </p:cNvSpPr>
          <p:nvPr>
            <p:ph type="sldNum" sz="quarter" idx="12"/>
          </p:nvPr>
        </p:nvSpPr>
        <p:spPr>
          <a:ln/>
        </p:spPr>
        <p:txBody>
          <a:bodyPr/>
          <a:lstStyle>
            <a:lvl1pPr>
              <a:defRPr/>
            </a:lvl1pPr>
          </a:lstStyle>
          <a:p>
            <a:pPr>
              <a:defRPr/>
            </a:pPr>
            <a:fld id="{D6A71D47-5845-476E-A6D4-8F46C4B8F3A1}" type="slidenum">
              <a:rPr lang="en-GB" altLang="en-US"/>
              <a:pPr>
                <a:defRPr/>
              </a:pPr>
              <a:t>‹#›</a:t>
            </a:fld>
            <a:endParaRPr lang="en-GB" altLang="en-US"/>
          </a:p>
        </p:txBody>
      </p:sp>
    </p:spTree>
    <p:extLst>
      <p:ext uri="{BB962C8B-B14F-4D97-AF65-F5344CB8AC3E}">
        <p14:creationId xmlns:p14="http://schemas.microsoft.com/office/powerpoint/2010/main" val="21177055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FFC8727-6336-4CC6-A542-00831ADCCD7B}"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3F48D7-0593-4605-8E92-7C50E55DA81E}" type="slidenum">
              <a:rPr lang="en-GB" smtClean="0"/>
              <a:t>‹#›</a:t>
            </a:fld>
            <a:endParaRPr lang="en-GB"/>
          </a:p>
        </p:txBody>
      </p:sp>
    </p:spTree>
    <p:extLst>
      <p:ext uri="{BB962C8B-B14F-4D97-AF65-F5344CB8AC3E}">
        <p14:creationId xmlns:p14="http://schemas.microsoft.com/office/powerpoint/2010/main" val="39110066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FFC8727-6336-4CC6-A542-00831ADCCD7B}"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3F48D7-0593-4605-8E92-7C50E55DA81E}" type="slidenum">
              <a:rPr lang="en-GB" smtClean="0"/>
              <a:t>‹#›</a:t>
            </a:fld>
            <a:endParaRPr lang="en-GB"/>
          </a:p>
        </p:txBody>
      </p:sp>
    </p:spTree>
    <p:extLst>
      <p:ext uri="{BB962C8B-B14F-4D97-AF65-F5344CB8AC3E}">
        <p14:creationId xmlns:p14="http://schemas.microsoft.com/office/powerpoint/2010/main" val="37545054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FC8727-6336-4CC6-A542-00831ADCCD7B}"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3F48D7-0593-4605-8E92-7C50E55DA81E}" type="slidenum">
              <a:rPr lang="en-GB" smtClean="0"/>
              <a:t>‹#›</a:t>
            </a:fld>
            <a:endParaRPr lang="en-GB"/>
          </a:p>
        </p:txBody>
      </p:sp>
    </p:spTree>
    <p:extLst>
      <p:ext uri="{BB962C8B-B14F-4D97-AF65-F5344CB8AC3E}">
        <p14:creationId xmlns:p14="http://schemas.microsoft.com/office/powerpoint/2010/main" val="23490086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FFC8727-6336-4CC6-A542-00831ADCCD7B}"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3F48D7-0593-4605-8E92-7C50E55DA81E}" type="slidenum">
              <a:rPr lang="en-GB" smtClean="0"/>
              <a:t>‹#›</a:t>
            </a:fld>
            <a:endParaRPr lang="en-GB"/>
          </a:p>
        </p:txBody>
      </p:sp>
    </p:spTree>
    <p:extLst>
      <p:ext uri="{BB962C8B-B14F-4D97-AF65-F5344CB8AC3E}">
        <p14:creationId xmlns:p14="http://schemas.microsoft.com/office/powerpoint/2010/main" val="27747943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FFC8727-6336-4CC6-A542-00831ADCCD7B}" type="datetimeFigureOut">
              <a:rPr lang="en-GB" smtClean="0"/>
              <a:t>25/03/2021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3F48D7-0593-4605-8E92-7C50E55DA81E}" type="slidenum">
              <a:rPr lang="en-GB" smtClean="0"/>
              <a:t>‹#›</a:t>
            </a:fld>
            <a:endParaRPr lang="en-GB"/>
          </a:p>
        </p:txBody>
      </p:sp>
    </p:spTree>
    <p:extLst>
      <p:ext uri="{BB962C8B-B14F-4D97-AF65-F5344CB8AC3E}">
        <p14:creationId xmlns:p14="http://schemas.microsoft.com/office/powerpoint/2010/main" val="26320137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FFC8727-6336-4CC6-A542-00831ADCCD7B}" type="datetimeFigureOut">
              <a:rPr lang="en-GB" smtClean="0"/>
              <a:t>25/03/2021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3F48D7-0593-4605-8E92-7C50E55DA81E}" type="slidenum">
              <a:rPr lang="en-GB" smtClean="0"/>
              <a:t>‹#›</a:t>
            </a:fld>
            <a:endParaRPr lang="en-GB"/>
          </a:p>
        </p:txBody>
      </p:sp>
    </p:spTree>
    <p:extLst>
      <p:ext uri="{BB962C8B-B14F-4D97-AF65-F5344CB8AC3E}">
        <p14:creationId xmlns:p14="http://schemas.microsoft.com/office/powerpoint/2010/main" val="20870522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FC8727-6336-4CC6-A542-00831ADCCD7B}" type="datetimeFigureOut">
              <a:rPr lang="en-GB" smtClean="0"/>
              <a:t>25/03/2021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3F48D7-0593-4605-8E92-7C50E55DA81E}" type="slidenum">
              <a:rPr lang="en-GB" smtClean="0"/>
              <a:t>‹#›</a:t>
            </a:fld>
            <a:endParaRPr lang="en-GB"/>
          </a:p>
        </p:txBody>
      </p:sp>
    </p:spTree>
    <p:extLst>
      <p:ext uri="{BB962C8B-B14F-4D97-AF65-F5344CB8AC3E}">
        <p14:creationId xmlns:p14="http://schemas.microsoft.com/office/powerpoint/2010/main" val="21029803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FC8727-6336-4CC6-A542-00831ADCCD7B}"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3F48D7-0593-4605-8E92-7C50E55DA81E}" type="slidenum">
              <a:rPr lang="en-GB" smtClean="0"/>
              <a:t>‹#›</a:t>
            </a:fld>
            <a:endParaRPr lang="en-GB"/>
          </a:p>
        </p:txBody>
      </p:sp>
    </p:spTree>
    <p:extLst>
      <p:ext uri="{BB962C8B-B14F-4D97-AF65-F5344CB8AC3E}">
        <p14:creationId xmlns:p14="http://schemas.microsoft.com/office/powerpoint/2010/main" val="2024680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FC8727-6336-4CC6-A542-00831ADCCD7B}" type="datetimeFigureOut">
              <a:rPr lang="en-GB" smtClean="0"/>
              <a:t>25/03/2021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3F48D7-0593-4605-8E92-7C50E55DA81E}" type="slidenum">
              <a:rPr lang="en-GB" smtClean="0"/>
              <a:t>‹#›</a:t>
            </a:fld>
            <a:endParaRPr lang="en-GB"/>
          </a:p>
        </p:txBody>
      </p:sp>
    </p:spTree>
    <p:extLst>
      <p:ext uri="{BB962C8B-B14F-4D97-AF65-F5344CB8AC3E}">
        <p14:creationId xmlns:p14="http://schemas.microsoft.com/office/powerpoint/2010/main" val="1091650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FFC8727-6336-4CC6-A542-00831ADCCD7B}"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3F48D7-0593-4605-8E92-7C50E55DA81E}" type="slidenum">
              <a:rPr lang="en-GB" smtClean="0"/>
              <a:t>‹#›</a:t>
            </a:fld>
            <a:endParaRPr lang="en-GB"/>
          </a:p>
        </p:txBody>
      </p:sp>
    </p:spTree>
    <p:extLst>
      <p:ext uri="{BB962C8B-B14F-4D97-AF65-F5344CB8AC3E}">
        <p14:creationId xmlns:p14="http://schemas.microsoft.com/office/powerpoint/2010/main" val="37040222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FFC8727-6336-4CC6-A542-00831ADCCD7B}" type="datetimeFigureOut">
              <a:rPr lang="en-GB" smtClean="0"/>
              <a:t>25/03/2021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3F48D7-0593-4605-8E92-7C50E55DA81E}" type="slidenum">
              <a:rPr lang="en-GB" smtClean="0"/>
              <a:t>‹#›</a:t>
            </a:fld>
            <a:endParaRPr lang="en-GB"/>
          </a:p>
        </p:txBody>
      </p:sp>
    </p:spTree>
    <p:extLst>
      <p:ext uri="{BB962C8B-B14F-4D97-AF65-F5344CB8AC3E}">
        <p14:creationId xmlns:p14="http://schemas.microsoft.com/office/powerpoint/2010/main" val="2270918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B32F38-3355-4DAA-8CC8-A72D3FD4BD4A}" type="datetimeFigureOut">
              <a:rPr lang="en-GB" smtClean="0"/>
              <a:t>25/03/2021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3B0B6D-F289-43CE-B0BA-80A62EC6DD0A}" type="slidenum">
              <a:rPr lang="en-GB" smtClean="0"/>
              <a:t>‹#›</a:t>
            </a:fld>
            <a:endParaRPr lang="en-GB"/>
          </a:p>
        </p:txBody>
      </p:sp>
    </p:spTree>
    <p:extLst>
      <p:ext uri="{BB962C8B-B14F-4D97-AF65-F5344CB8AC3E}">
        <p14:creationId xmlns:p14="http://schemas.microsoft.com/office/powerpoint/2010/main" val="30601756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74"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FC8727-6336-4CC6-A542-00831ADCCD7B}" type="datetimeFigureOut">
              <a:rPr lang="en-GB" smtClean="0"/>
              <a:t>25/03/2021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3F48D7-0593-4605-8E92-7C50E55DA81E}" type="slidenum">
              <a:rPr lang="en-GB" smtClean="0"/>
              <a:t>‹#›</a:t>
            </a:fld>
            <a:endParaRPr lang="en-GB"/>
          </a:p>
        </p:txBody>
      </p:sp>
    </p:spTree>
    <p:extLst>
      <p:ext uri="{BB962C8B-B14F-4D97-AF65-F5344CB8AC3E}">
        <p14:creationId xmlns:p14="http://schemas.microsoft.com/office/powerpoint/2010/main" val="1233296850"/>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3.jp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statista.com/statistics/1115276/unemployment-in-europe-by-country/" TargetMode="External"/><Relationship Id="rId1" Type="http://schemas.openxmlformats.org/officeDocument/2006/relationships/slideLayout" Target="../slideLayouts/slideLayout12.xml"/><Relationship Id="rId4" Type="http://schemas.openxmlformats.org/officeDocument/2006/relationships/hyperlink" Target="https://www.imf.org/en/Publications/WEO/Issues/2020/06/24/WEOUpdateJune202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imf.org/en/Publications/WEO/Issues/2020/06/24/WEOUpdateJune2020"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g"/><Relationship Id="rId1" Type="http://schemas.openxmlformats.org/officeDocument/2006/relationships/slideLayout" Target="../slideLayouts/slideLayout13.xml"/><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png"/><Relationship Id="rId18" Type="http://schemas.openxmlformats.org/officeDocument/2006/relationships/image" Target="../media/image32.png"/><Relationship Id="rId3" Type="http://schemas.openxmlformats.org/officeDocument/2006/relationships/image" Target="../media/image17.png"/><Relationship Id="rId21" Type="http://schemas.openxmlformats.org/officeDocument/2006/relationships/image" Target="../media/image35.png"/><Relationship Id="rId7" Type="http://schemas.openxmlformats.org/officeDocument/2006/relationships/image" Target="../media/image21.png"/><Relationship Id="rId12" Type="http://schemas.openxmlformats.org/officeDocument/2006/relationships/image" Target="../media/image26.png"/><Relationship Id="rId17" Type="http://schemas.openxmlformats.org/officeDocument/2006/relationships/image" Target="../media/image31.png"/><Relationship Id="rId25" Type="http://schemas.openxmlformats.org/officeDocument/2006/relationships/hyperlink" Target="https://www.worldsmostethicalcompanies.com/honorees/" TargetMode="External"/><Relationship Id="rId2" Type="http://schemas.openxmlformats.org/officeDocument/2006/relationships/image" Target="../media/image16.png"/><Relationship Id="rId16" Type="http://schemas.openxmlformats.org/officeDocument/2006/relationships/image" Target="../media/image30.png"/><Relationship Id="rId20" Type="http://schemas.openxmlformats.org/officeDocument/2006/relationships/image" Target="../media/image34.png"/><Relationship Id="rId1" Type="http://schemas.openxmlformats.org/officeDocument/2006/relationships/slideLayout" Target="../slideLayouts/slideLayout13.xml"/><Relationship Id="rId6" Type="http://schemas.openxmlformats.org/officeDocument/2006/relationships/image" Target="../media/image20.png"/><Relationship Id="rId11" Type="http://schemas.openxmlformats.org/officeDocument/2006/relationships/image" Target="../media/image25.png"/><Relationship Id="rId24" Type="http://schemas.openxmlformats.org/officeDocument/2006/relationships/image" Target="../media/image38.png"/><Relationship Id="rId5" Type="http://schemas.openxmlformats.org/officeDocument/2006/relationships/image" Target="../media/image19.png"/><Relationship Id="rId15" Type="http://schemas.openxmlformats.org/officeDocument/2006/relationships/image" Target="../media/image29.png"/><Relationship Id="rId23" Type="http://schemas.openxmlformats.org/officeDocument/2006/relationships/image" Target="../media/image37.png"/><Relationship Id="rId10" Type="http://schemas.openxmlformats.org/officeDocument/2006/relationships/image" Target="../media/image24.png"/><Relationship Id="rId19" Type="http://schemas.openxmlformats.org/officeDocument/2006/relationships/image" Target="../media/image33.png"/><Relationship Id="rId4" Type="http://schemas.openxmlformats.org/officeDocument/2006/relationships/image" Target="../media/image18.png"/><Relationship Id="rId9" Type="http://schemas.openxmlformats.org/officeDocument/2006/relationships/image" Target="../media/image23.png"/><Relationship Id="rId14" Type="http://schemas.openxmlformats.org/officeDocument/2006/relationships/image" Target="../media/image28.png"/><Relationship Id="rId22" Type="http://schemas.openxmlformats.org/officeDocument/2006/relationships/image" Target="../media/image36.png"/></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2.xml.rels><?xml version="1.0" encoding="UTF-8" standalone="yes"?>
<Relationships xmlns="http://schemas.openxmlformats.org/package/2006/relationships"><Relationship Id="rId3" Type="http://schemas.openxmlformats.org/officeDocument/2006/relationships/hyperlink" Target="https://youtu.be/_IaBZmB09RE" TargetMode="External"/><Relationship Id="rId2" Type="http://schemas.openxmlformats.org/officeDocument/2006/relationships/image" Target="../media/image42.jpeg"/><Relationship Id="rId1" Type="http://schemas.openxmlformats.org/officeDocument/2006/relationships/slideLayout" Target="../slideLayouts/slideLayout14.xml"/><Relationship Id="rId4" Type="http://schemas.openxmlformats.org/officeDocument/2006/relationships/image" Target="../media/image43.jpeg"/></Relationships>
</file>

<file path=ppt/slides/_rels/slide2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hyperlink" Target="https://www.cim.co.uk/exchange/webinar/how-coronavirus-accelerated-digital-adoption-and-what-brands-need-to-do-to-stay-ahead/" TargetMode="External"/><Relationship Id="rId2" Type="http://schemas.openxmlformats.org/officeDocument/2006/relationships/hyperlink" Target="http://www.business-ethics.com/"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idx="4294967295"/>
          </p:nvPr>
        </p:nvSpPr>
        <p:spPr bwMode="auto">
          <a:xfrm>
            <a:off x="2526838" y="288376"/>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dirty="0" smtClean="0">
                <a:ea typeface="Calibri" panose="020F0502020204030204" pitchFamily="34" charset="0"/>
              </a:rPr>
              <a:t>The Marketing Environment</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26838" y="1210340"/>
            <a:ext cx="8092780" cy="4562106"/>
          </a:xfrm>
          <a:prstGeom prst="rect">
            <a:avLst/>
          </a:prstGeom>
          <a:effectLst>
            <a:softEdge rad="63500"/>
          </a:effectLst>
        </p:spPr>
      </p:pic>
      <p:pic>
        <p:nvPicPr>
          <p:cNvPr id="4" name="Picture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99238" y="6197600"/>
            <a:ext cx="1892762" cy="66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737360" y="2638697"/>
            <a:ext cx="184731" cy="369332"/>
          </a:xfrm>
          <a:prstGeom prst="rect">
            <a:avLst/>
          </a:prstGeom>
          <a:noFill/>
        </p:spPr>
        <p:txBody>
          <a:bodyPr wrap="none" rtlCol="0">
            <a:spAutoFit/>
          </a:bodyPr>
          <a:lstStyle/>
          <a:p>
            <a:endParaRPr lang="en-GB" dirty="0"/>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898378"/>
            <a:ext cx="4823687" cy="1959622"/>
          </a:xfrm>
          <a:prstGeom prst="rect">
            <a:avLst/>
          </a:prstGeom>
        </p:spPr>
      </p:pic>
    </p:spTree>
    <p:extLst>
      <p:ext uri="{BB962C8B-B14F-4D97-AF65-F5344CB8AC3E}">
        <p14:creationId xmlns:p14="http://schemas.microsoft.com/office/powerpoint/2010/main" val="41031194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bwMode="auto">
          <a:xfrm>
            <a:off x="2063751" y="655766"/>
            <a:ext cx="8132763" cy="869950"/>
          </a:xfrm>
          <a:solidFill>
            <a:schemeClr val="bg1"/>
          </a:solidFill>
        </p:spPr>
        <p:txBody>
          <a:bodyPr vert="horz" wrap="square" lIns="91440" tIns="45720" rIns="91440" bIns="45720" numCol="1" rtlCol="0" anchor="t" anchorCtr="0" compatLnSpc="1">
            <a:prstTxWarp prst="textNoShape">
              <a:avLst/>
            </a:prstTxWarp>
            <a:normAutofit/>
          </a:bodyPr>
          <a:lstStyle/>
          <a:p>
            <a:pPr>
              <a:defRPr/>
            </a:pPr>
            <a:r>
              <a:rPr lang="en-GB" altLang="en-US" dirty="0" smtClean="0">
                <a:solidFill>
                  <a:srgbClr val="000000"/>
                </a:solidFill>
                <a:latin typeface="Calibri" panose="020F0502020204030204" pitchFamily="34" charset="0"/>
              </a:rPr>
              <a:t>The Marketing Environment</a:t>
            </a:r>
          </a:p>
        </p:txBody>
      </p:sp>
      <p:sp>
        <p:nvSpPr>
          <p:cNvPr id="65539" name="Rectangle 3"/>
          <p:cNvSpPr>
            <a:spLocks noGrp="1" noChangeArrowheads="1"/>
          </p:cNvSpPr>
          <p:nvPr>
            <p:ph type="body" idx="1"/>
          </p:nvPr>
        </p:nvSpPr>
        <p:spPr bwMode="auto">
          <a:xfrm>
            <a:off x="2063751" y="2211945"/>
            <a:ext cx="8132763" cy="44196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buNone/>
            </a:pPr>
            <a:r>
              <a:rPr lang="en-GB" altLang="en-US" dirty="0"/>
              <a:t>The marketing environment consists of the actors and forces which affect a company’s capability to operate effectively in providing products and services to </a:t>
            </a:r>
            <a:r>
              <a:rPr lang="en-GB" altLang="en-US" dirty="0" smtClean="0"/>
              <a:t>its </a:t>
            </a:r>
            <a:r>
              <a:rPr lang="en-GB" altLang="en-US" dirty="0"/>
              <a:t>chosen markets.</a:t>
            </a:r>
          </a:p>
          <a:p>
            <a:pPr marL="0" indent="0">
              <a:buNone/>
            </a:pPr>
            <a:r>
              <a:rPr lang="en-GB" altLang="en-US" dirty="0"/>
              <a:t>It can be classified into:</a:t>
            </a:r>
          </a:p>
          <a:p>
            <a:pPr marL="0" indent="0">
              <a:buNone/>
            </a:pPr>
            <a:endParaRPr lang="en-GB" altLang="en-US" sz="2400" dirty="0"/>
          </a:p>
          <a:p>
            <a:pPr marL="0" indent="0">
              <a:buClr>
                <a:schemeClr val="tx1"/>
              </a:buClr>
              <a:buNone/>
            </a:pPr>
            <a:r>
              <a:rPr lang="en-GB" altLang="en-US" dirty="0"/>
              <a:t>	The </a:t>
            </a:r>
            <a:r>
              <a:rPr lang="en-GB" altLang="en-US" dirty="0" smtClean="0"/>
              <a:t>micro-environment</a:t>
            </a:r>
            <a:endParaRPr lang="en-GB" altLang="en-US" dirty="0"/>
          </a:p>
          <a:p>
            <a:pPr marL="0" indent="0">
              <a:buClr>
                <a:schemeClr val="tx1"/>
              </a:buClr>
              <a:buNone/>
            </a:pPr>
            <a:r>
              <a:rPr lang="en-GB" altLang="en-US" dirty="0"/>
              <a:t>	The </a:t>
            </a:r>
            <a:r>
              <a:rPr lang="en-GB" altLang="en-US" dirty="0" smtClean="0"/>
              <a:t>macro-environment</a:t>
            </a:r>
            <a:endParaRPr lang="en-GB" altLang="en-US" dirty="0"/>
          </a:p>
        </p:txBody>
      </p:sp>
      <p:pic>
        <p:nvPicPr>
          <p:cNvPr id="4"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1450" y="6002214"/>
            <a:ext cx="2452751" cy="855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01073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0184" y="0"/>
            <a:ext cx="6858000" cy="822960"/>
          </a:xfrm>
        </p:spPr>
        <p:txBody>
          <a:bodyPr rtlCol="0">
            <a:normAutofit/>
          </a:bodyPr>
          <a:lstStyle/>
          <a:p>
            <a:pPr algn="ctr">
              <a:defRPr/>
            </a:pPr>
            <a:r>
              <a:rPr lang="fr-FR" sz="2800" b="1" dirty="0">
                <a:latin typeface="+mn-lt"/>
              </a:rPr>
              <a:t>The </a:t>
            </a:r>
            <a:r>
              <a:rPr lang="fr-FR" sz="2800" b="1" dirty="0" smtClean="0">
                <a:latin typeface="+mn-lt"/>
              </a:rPr>
              <a:t>Marketing </a:t>
            </a:r>
            <a:r>
              <a:rPr lang="fr-FR" sz="2800" b="1" dirty="0" err="1">
                <a:latin typeface="+mn-lt"/>
              </a:rPr>
              <a:t>Environment</a:t>
            </a:r>
            <a:endParaRPr lang="en-GB" sz="2800" b="1" dirty="0">
              <a:latin typeface="+mn-lt"/>
            </a:endParaRPr>
          </a:p>
        </p:txBody>
      </p:sp>
      <p:pic>
        <p:nvPicPr>
          <p:cNvPr id="3" name="Picture 2">
            <a:extLst>
              <a:ext uri="{FF2B5EF4-FFF2-40B4-BE49-F238E27FC236}">
                <a16:creationId xmlns:a16="http://schemas.microsoft.com/office/drawing/2014/main" id="{6EA2FE1D-56EF-41C9-8D4C-4D0ACF6BA67C}"/>
              </a:ext>
            </a:extLst>
          </p:cNvPr>
          <p:cNvPicPr>
            <a:picLocks noChangeAspect="1"/>
          </p:cNvPicPr>
          <p:nvPr/>
        </p:nvPicPr>
        <p:blipFill>
          <a:blip r:embed="rId2"/>
          <a:stretch>
            <a:fillRect/>
          </a:stretch>
        </p:blipFill>
        <p:spPr>
          <a:xfrm>
            <a:off x="3579223" y="669742"/>
            <a:ext cx="5564777" cy="5995946"/>
          </a:xfrm>
          <a:prstGeom prst="rect">
            <a:avLst/>
          </a:prstGeom>
        </p:spPr>
      </p:pic>
      <p:pic>
        <p:nvPicPr>
          <p:cNvPr id="4"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78462" y="5843440"/>
            <a:ext cx="2751015" cy="959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62181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a:xfrm>
            <a:off x="5231904" y="1988840"/>
            <a:ext cx="2088232" cy="792088"/>
          </a:xfrm>
          <a:prstGeom prst="rect">
            <a:avLst/>
          </a:prstGeom>
          <a:gradFill>
            <a:gsLst>
              <a:gs pos="0">
                <a:srgbClr val="1966CD"/>
              </a:gs>
              <a:gs pos="50000">
                <a:srgbClr val="72A7EE"/>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3493" name="Rectangle 2"/>
          <p:cNvSpPr>
            <a:spLocks noChangeArrowheads="1"/>
          </p:cNvSpPr>
          <p:nvPr/>
        </p:nvSpPr>
        <p:spPr bwMode="auto">
          <a:xfrm>
            <a:off x="8724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algn="r"/>
            <a:endParaRPr lang="en-US" altLang="en-US" sz="1000"/>
          </a:p>
        </p:txBody>
      </p:sp>
      <p:sp>
        <p:nvSpPr>
          <p:cNvPr id="63494" name="Rectangle 3"/>
          <p:cNvSpPr>
            <a:spLocks noChangeArrowheads="1"/>
          </p:cNvSpPr>
          <p:nvPr/>
        </p:nvSpPr>
        <p:spPr bwMode="auto">
          <a:xfrm>
            <a:off x="1524001" y="662940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algn="ctr"/>
            <a:endParaRPr lang="en-US" altLang="en-US" sz="1000"/>
          </a:p>
        </p:txBody>
      </p:sp>
      <p:sp>
        <p:nvSpPr>
          <p:cNvPr id="63495" name="Rectangle 4"/>
          <p:cNvSpPr>
            <a:spLocks noGrp="1" noChangeArrowheads="1"/>
          </p:cNvSpPr>
          <p:nvPr>
            <p:ph type="title" idx="4294967295"/>
          </p:nvPr>
        </p:nvSpPr>
        <p:spPr bwMode="auto">
          <a:xfrm>
            <a:off x="1238250" y="352426"/>
            <a:ext cx="9864725"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0488" tIns="44450" rIns="90488" bIns="44450" numCol="1" rtlCol="0" anchor="t" anchorCtr="0" compatLnSpc="1">
            <a:prstTxWarp prst="textNoShape">
              <a:avLst/>
            </a:prstTxWarp>
            <a:normAutofit/>
          </a:bodyPr>
          <a:lstStyle/>
          <a:p>
            <a:r>
              <a:rPr lang="en-US" altLang="en-US" sz="3200" dirty="0">
                <a:solidFill>
                  <a:srgbClr val="0D0D0D"/>
                </a:solidFill>
                <a:latin typeface="+mn-lt"/>
                <a:ea typeface="Calibri" panose="020F0502020204030204" pitchFamily="34" charset="0"/>
              </a:rPr>
              <a:t>Environmental Scanning – </a:t>
            </a:r>
            <a:r>
              <a:rPr lang="en-US" altLang="en-US" sz="3200" dirty="0" smtClean="0">
                <a:solidFill>
                  <a:srgbClr val="0D0D0D"/>
                </a:solidFill>
                <a:latin typeface="+mn-lt"/>
                <a:ea typeface="Calibri" panose="020F0502020204030204" pitchFamily="34" charset="0"/>
              </a:rPr>
              <a:t>Strategic </a:t>
            </a:r>
            <a:r>
              <a:rPr lang="en-US" altLang="en-US" sz="3200" dirty="0">
                <a:solidFill>
                  <a:srgbClr val="0D0D0D"/>
                </a:solidFill>
                <a:latin typeface="+mn-lt"/>
                <a:ea typeface="Calibri" panose="020F0502020204030204" pitchFamily="34" charset="0"/>
              </a:rPr>
              <a:t>Marketing Fit</a:t>
            </a:r>
          </a:p>
        </p:txBody>
      </p:sp>
      <p:sp>
        <p:nvSpPr>
          <p:cNvPr id="63496" name="Rectangle 7"/>
          <p:cNvSpPr>
            <a:spLocks noChangeArrowheads="1"/>
          </p:cNvSpPr>
          <p:nvPr/>
        </p:nvSpPr>
        <p:spPr bwMode="auto">
          <a:xfrm>
            <a:off x="3071814" y="1773239"/>
            <a:ext cx="15525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pPr algn="ctr"/>
            <a:r>
              <a:rPr lang="en-US" altLang="en-US" sz="2000">
                <a:solidFill>
                  <a:srgbClr val="1966CD"/>
                </a:solidFill>
                <a:latin typeface="Calibri" panose="020F0502020204030204" pitchFamily="34" charset="0"/>
                <a:ea typeface="Calibri" panose="020F0502020204030204" pitchFamily="34" charset="0"/>
                <a:cs typeface="Calibri" panose="020F0502020204030204" pitchFamily="34" charset="0"/>
              </a:rPr>
              <a:t>Environment</a:t>
            </a:r>
          </a:p>
        </p:txBody>
      </p:sp>
      <p:sp>
        <p:nvSpPr>
          <p:cNvPr id="63497" name="Line 15"/>
          <p:cNvSpPr>
            <a:spLocks noChangeShapeType="1"/>
          </p:cNvSpPr>
          <p:nvPr/>
        </p:nvSpPr>
        <p:spPr bwMode="auto">
          <a:xfrm flipH="1">
            <a:off x="3405188" y="2862263"/>
            <a:ext cx="2430462" cy="1524000"/>
          </a:xfrm>
          <a:prstGeom prst="line">
            <a:avLst/>
          </a:prstGeom>
          <a:noFill/>
          <a:ln w="38100">
            <a:solidFill>
              <a:srgbClr val="12499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63498" name="Line 16"/>
          <p:cNvSpPr>
            <a:spLocks noChangeShapeType="1"/>
          </p:cNvSpPr>
          <p:nvPr/>
        </p:nvSpPr>
        <p:spPr bwMode="auto">
          <a:xfrm>
            <a:off x="6584951" y="2862263"/>
            <a:ext cx="2379663" cy="1524000"/>
          </a:xfrm>
          <a:prstGeom prst="line">
            <a:avLst/>
          </a:prstGeom>
          <a:noFill/>
          <a:ln w="38100">
            <a:solidFill>
              <a:srgbClr val="12499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63499" name="Line 17"/>
          <p:cNvSpPr>
            <a:spLocks noChangeShapeType="1"/>
          </p:cNvSpPr>
          <p:nvPr/>
        </p:nvSpPr>
        <p:spPr bwMode="auto">
          <a:xfrm>
            <a:off x="4440238" y="4654550"/>
            <a:ext cx="3460750" cy="6350"/>
          </a:xfrm>
          <a:prstGeom prst="line">
            <a:avLst/>
          </a:prstGeom>
          <a:noFill/>
          <a:ln w="38100">
            <a:solidFill>
              <a:srgbClr val="12499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63500" name="Rectangle 18"/>
          <p:cNvSpPr>
            <a:spLocks noChangeArrowheads="1"/>
          </p:cNvSpPr>
          <p:nvPr/>
        </p:nvSpPr>
        <p:spPr bwMode="auto">
          <a:xfrm>
            <a:off x="4322763" y="3260726"/>
            <a:ext cx="6159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a:solidFill>
                  <a:srgbClr val="1966CD"/>
                </a:solidFill>
                <a:latin typeface="Calibri" panose="020F0502020204030204" pitchFamily="34" charset="0"/>
                <a:ea typeface="Calibri" panose="020F0502020204030204" pitchFamily="34" charset="0"/>
                <a:cs typeface="Calibri" panose="020F0502020204030204" pitchFamily="34" charset="0"/>
              </a:rPr>
              <a:t>Fit</a:t>
            </a:r>
          </a:p>
        </p:txBody>
      </p:sp>
      <p:sp>
        <p:nvSpPr>
          <p:cNvPr id="63501" name="Rectangle 19"/>
          <p:cNvSpPr>
            <a:spLocks noChangeArrowheads="1"/>
          </p:cNvSpPr>
          <p:nvPr/>
        </p:nvSpPr>
        <p:spPr bwMode="auto">
          <a:xfrm>
            <a:off x="7604125" y="3260726"/>
            <a:ext cx="6159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a:solidFill>
                  <a:srgbClr val="1966CD"/>
                </a:solidFill>
                <a:latin typeface="Calibri" panose="020F0502020204030204" pitchFamily="34" charset="0"/>
                <a:ea typeface="Calibri" panose="020F0502020204030204" pitchFamily="34" charset="0"/>
                <a:cs typeface="Calibri" panose="020F0502020204030204" pitchFamily="34" charset="0"/>
              </a:rPr>
              <a:t>Fit</a:t>
            </a:r>
          </a:p>
        </p:txBody>
      </p:sp>
      <p:sp>
        <p:nvSpPr>
          <p:cNvPr id="63502" name="Rectangle 20"/>
          <p:cNvSpPr>
            <a:spLocks noChangeArrowheads="1"/>
          </p:cNvSpPr>
          <p:nvPr/>
        </p:nvSpPr>
        <p:spPr bwMode="auto">
          <a:xfrm>
            <a:off x="5932488" y="4330701"/>
            <a:ext cx="6159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a:solidFill>
                  <a:srgbClr val="1966CD"/>
                </a:solidFill>
                <a:latin typeface="Calibri" panose="020F0502020204030204" pitchFamily="34" charset="0"/>
                <a:ea typeface="Calibri" panose="020F0502020204030204" pitchFamily="34" charset="0"/>
                <a:cs typeface="Calibri" panose="020F0502020204030204" pitchFamily="34" charset="0"/>
              </a:rPr>
              <a:t>Fit</a:t>
            </a:r>
          </a:p>
        </p:txBody>
      </p:sp>
      <p:sp>
        <p:nvSpPr>
          <p:cNvPr id="63503" name="Rectangle 6"/>
          <p:cNvSpPr>
            <a:spLocks noChangeArrowheads="1"/>
          </p:cNvSpPr>
          <p:nvPr/>
        </p:nvSpPr>
        <p:spPr bwMode="auto">
          <a:xfrm>
            <a:off x="5160964" y="1989138"/>
            <a:ext cx="2281237" cy="67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endParaRPr lang="en-US" altLang="en-US">
              <a:solidFill>
                <a:srgbClr val="FF205F"/>
              </a:solidFill>
            </a:endParaRPr>
          </a:p>
        </p:txBody>
      </p:sp>
      <p:sp>
        <p:nvSpPr>
          <p:cNvPr id="63504" name="Text Box 22"/>
          <p:cNvSpPr txBox="1">
            <a:spLocks noChangeArrowheads="1"/>
          </p:cNvSpPr>
          <p:nvPr/>
        </p:nvSpPr>
        <p:spPr bwMode="auto">
          <a:xfrm>
            <a:off x="4224339" y="4941889"/>
            <a:ext cx="184731" cy="584775"/>
          </a:xfrm>
          <a:prstGeom prst="rect">
            <a:avLst/>
          </a:prstGeom>
          <a:noFill/>
          <a:ln>
            <a:noFill/>
          </a:ln>
          <a:effectLst>
            <a:prstShdw prst="shdw17" dist="17961" dir="2700000">
              <a:srgbClr val="2F4D71">
                <a:alpha val="74997"/>
              </a:srgbClr>
            </a:prst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endParaRPr lang="en-US" altLang="en-US"/>
          </a:p>
        </p:txBody>
      </p:sp>
      <p:sp>
        <p:nvSpPr>
          <p:cNvPr id="63505" name="Text Box 23"/>
          <p:cNvSpPr txBox="1">
            <a:spLocks noChangeArrowheads="1"/>
          </p:cNvSpPr>
          <p:nvPr/>
        </p:nvSpPr>
        <p:spPr bwMode="auto">
          <a:xfrm>
            <a:off x="5310188" y="2071688"/>
            <a:ext cx="1897062" cy="461962"/>
          </a:xfrm>
          <a:prstGeom prst="rect">
            <a:avLst/>
          </a:prstGeom>
          <a:noFill/>
          <a:ln>
            <a:noFill/>
          </a:ln>
          <a:effectLst>
            <a:prstShdw prst="shdw17" dist="17961" dir="2700000">
              <a:srgbClr val="2F4D71">
                <a:alpha val="74997"/>
              </a:srgbClr>
            </a:prst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algn="ctr"/>
            <a:r>
              <a:rPr lang="en-GB" altLang="en-US" sz="2400">
                <a:solidFill>
                  <a:srgbClr val="FF205F"/>
                </a:solidFill>
                <a:latin typeface="Calibri" panose="020F0502020204030204" pitchFamily="34" charset="0"/>
                <a:ea typeface="Calibri" panose="020F0502020204030204" pitchFamily="34" charset="0"/>
                <a:cs typeface="Calibri" panose="020F0502020204030204" pitchFamily="34" charset="0"/>
              </a:rPr>
              <a:t> </a:t>
            </a:r>
            <a:r>
              <a:rPr lang="en-GB" altLang="en-US" sz="2400">
                <a:solidFill>
                  <a:srgbClr val="124992"/>
                </a:solidFill>
                <a:latin typeface="Calibri" panose="020F0502020204030204" pitchFamily="34" charset="0"/>
                <a:ea typeface="Calibri" panose="020F0502020204030204" pitchFamily="34" charset="0"/>
                <a:cs typeface="Calibri" panose="020F0502020204030204" pitchFamily="34" charset="0"/>
              </a:rPr>
              <a:t>Environment</a:t>
            </a:r>
            <a:endParaRPr lang="en-US" altLang="en-US" sz="2400">
              <a:solidFill>
                <a:srgbClr val="124992"/>
              </a:solidFill>
              <a:latin typeface="Calibri" panose="020F0502020204030204" pitchFamily="34" charset="0"/>
              <a:ea typeface="Calibri" panose="020F0502020204030204" pitchFamily="34" charset="0"/>
              <a:cs typeface="Calibri" panose="020F0502020204030204" pitchFamily="34" charset="0"/>
            </a:endParaRPr>
          </a:p>
        </p:txBody>
      </p:sp>
      <p:sp>
        <p:nvSpPr>
          <p:cNvPr id="23" name="Rectangle 22"/>
          <p:cNvSpPr/>
          <p:nvPr/>
        </p:nvSpPr>
        <p:spPr>
          <a:xfrm>
            <a:off x="2207568" y="4437112"/>
            <a:ext cx="2088232"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3509" name="Text Box 25"/>
          <p:cNvSpPr txBox="1">
            <a:spLocks noChangeArrowheads="1"/>
          </p:cNvSpPr>
          <p:nvPr/>
        </p:nvSpPr>
        <p:spPr bwMode="auto">
          <a:xfrm>
            <a:off x="2549525" y="4581526"/>
            <a:ext cx="1239838" cy="461963"/>
          </a:xfrm>
          <a:prstGeom prst="rect">
            <a:avLst/>
          </a:prstGeom>
          <a:noFill/>
          <a:ln>
            <a:noFill/>
          </a:ln>
          <a:effectLst>
            <a:prstShdw prst="shdw17" dist="17961" dir="2700000">
              <a:srgbClr val="99995C">
                <a:alpha val="74997"/>
              </a:srgbClr>
            </a:prst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algn="ctr"/>
            <a:r>
              <a:rPr lang="en-GB" altLang="en-US" sz="2400">
                <a:solidFill>
                  <a:srgbClr val="1966CD"/>
                </a:solidFill>
                <a:latin typeface="Calibri" panose="020F0502020204030204" pitchFamily="34" charset="0"/>
                <a:ea typeface="Calibri" panose="020F0502020204030204" pitchFamily="34" charset="0"/>
                <a:cs typeface="Calibri" panose="020F0502020204030204" pitchFamily="34" charset="0"/>
              </a:rPr>
              <a:t>Strategy</a:t>
            </a:r>
            <a:endParaRPr lang="en-US" altLang="en-US" sz="2400">
              <a:solidFill>
                <a:srgbClr val="1966CD"/>
              </a:solidFill>
              <a:latin typeface="Calibri" panose="020F0502020204030204" pitchFamily="34" charset="0"/>
              <a:ea typeface="Calibri" panose="020F0502020204030204" pitchFamily="34" charset="0"/>
              <a:cs typeface="Calibri" panose="020F0502020204030204" pitchFamily="34" charset="0"/>
            </a:endParaRPr>
          </a:p>
        </p:txBody>
      </p:sp>
      <p:sp>
        <p:nvSpPr>
          <p:cNvPr id="24" name="Rectangle 23"/>
          <p:cNvSpPr/>
          <p:nvPr/>
        </p:nvSpPr>
        <p:spPr>
          <a:xfrm>
            <a:off x="7968208" y="4437112"/>
            <a:ext cx="2088232"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3513" name="Text Box 27"/>
          <p:cNvSpPr txBox="1">
            <a:spLocks noChangeArrowheads="1"/>
          </p:cNvSpPr>
          <p:nvPr/>
        </p:nvSpPr>
        <p:spPr bwMode="auto">
          <a:xfrm>
            <a:off x="8096250" y="4643438"/>
            <a:ext cx="1817688" cy="461962"/>
          </a:xfrm>
          <a:prstGeom prst="rect">
            <a:avLst/>
          </a:prstGeom>
          <a:noFill/>
          <a:ln>
            <a:noFill/>
          </a:ln>
          <a:effectLst>
            <a:prstShdw prst="shdw17" dist="17961" dir="2700000">
              <a:srgbClr val="99995C">
                <a:alpha val="74997"/>
              </a:srgbClr>
            </a:prst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algn="ctr"/>
            <a:r>
              <a:rPr lang="en-GB" altLang="en-US" sz="2400">
                <a:solidFill>
                  <a:srgbClr val="1966CD"/>
                </a:solidFill>
                <a:latin typeface="Calibri" panose="020F0502020204030204" pitchFamily="34" charset="0"/>
                <a:ea typeface="Calibri" panose="020F0502020204030204" pitchFamily="34" charset="0"/>
                <a:cs typeface="Calibri" panose="020F0502020204030204" pitchFamily="34" charset="0"/>
              </a:rPr>
              <a:t>Organisation</a:t>
            </a:r>
            <a:endParaRPr lang="en-US" altLang="en-US" sz="2400">
              <a:solidFill>
                <a:srgbClr val="1966CD"/>
              </a:solidFill>
              <a:latin typeface="Calibri" panose="020F0502020204030204" pitchFamily="34" charset="0"/>
              <a:ea typeface="Calibri" panose="020F0502020204030204" pitchFamily="34" charset="0"/>
              <a:cs typeface="Calibri" panose="020F0502020204030204" pitchFamily="34" charset="0"/>
            </a:endParaRPr>
          </a:p>
        </p:txBody>
      </p:sp>
      <p:sp>
        <p:nvSpPr>
          <p:cNvPr id="63514" name="TextBox 25"/>
          <p:cNvSpPr txBox="1">
            <a:spLocks noChangeArrowheads="1"/>
          </p:cNvSpPr>
          <p:nvPr/>
        </p:nvSpPr>
        <p:spPr bwMode="auto">
          <a:xfrm>
            <a:off x="2309814" y="5929314"/>
            <a:ext cx="17875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1400">
                <a:latin typeface="Calibri" panose="020F0502020204030204" pitchFamily="34" charset="0"/>
                <a:ea typeface="Calibri" panose="020F0502020204030204" pitchFamily="34" charset="0"/>
                <a:cs typeface="Calibri" panose="020F0502020204030204" pitchFamily="34" charset="0"/>
              </a:rPr>
              <a:t>(Fahy &amp; Jobber, 2012)</a:t>
            </a:r>
          </a:p>
        </p:txBody>
      </p:sp>
    </p:spTree>
    <p:extLst>
      <p:ext uri="{BB962C8B-B14F-4D97-AF65-F5344CB8AC3E}">
        <p14:creationId xmlns:p14="http://schemas.microsoft.com/office/powerpoint/2010/main" val="2999011051"/>
      </p:ext>
    </p:extLst>
  </p:cSld>
  <p:clrMapOvr>
    <a:masterClrMapping/>
  </p:clrMapOvr>
  <p:transition>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bwMode="auto">
          <a:xfrm>
            <a:off x="2819400" y="141289"/>
            <a:ext cx="7772400" cy="773112"/>
          </a:xfrm>
          <a:solidFill>
            <a:schemeClr val="bg1"/>
          </a:solidFill>
        </p:spPr>
        <p:txBody>
          <a:bodyPr vert="horz" wrap="square" lIns="91440" tIns="45720" rIns="91440" bIns="45720" numCol="1" rtlCol="0" anchor="t" anchorCtr="0" compatLnSpc="1">
            <a:prstTxWarp prst="textNoShape">
              <a:avLst/>
            </a:prstTxWarp>
            <a:normAutofit/>
          </a:bodyPr>
          <a:lstStyle/>
          <a:p>
            <a:pPr>
              <a:defRPr/>
            </a:pPr>
            <a:r>
              <a:rPr lang="en-US" altLang="en-US" sz="2800" b="1" dirty="0"/>
              <a:t>The </a:t>
            </a:r>
            <a:r>
              <a:rPr lang="en-US" altLang="en-US" sz="2800" b="1" dirty="0" smtClean="0"/>
              <a:t>Company’s </a:t>
            </a:r>
            <a:r>
              <a:rPr lang="en-US" altLang="en-US" sz="2800" b="1" dirty="0"/>
              <a:t>M</a:t>
            </a:r>
            <a:r>
              <a:rPr lang="en-US" altLang="en-US" sz="2800" b="1" dirty="0" smtClean="0"/>
              <a:t>acro </a:t>
            </a:r>
            <a:r>
              <a:rPr lang="en-US" altLang="en-US" sz="2800" b="1" dirty="0"/>
              <a:t>E</a:t>
            </a:r>
            <a:r>
              <a:rPr lang="en-US" altLang="en-US" sz="2800" b="1" dirty="0" smtClean="0"/>
              <a:t>nvironment</a:t>
            </a:r>
            <a:endParaRPr lang="en-US" altLang="en-US" sz="2800" b="1" dirty="0"/>
          </a:p>
        </p:txBody>
      </p:sp>
      <p:pic>
        <p:nvPicPr>
          <p:cNvPr id="67587" name="Picture 5"/>
          <p:cNvPicPr>
            <a:picLocks noGrp="1" noChangeAspect="1" noChangeArrowheads="1"/>
          </p:cNvPicPr>
          <p:nvPr>
            <p:ph idx="1"/>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024063" y="1714501"/>
            <a:ext cx="7848600" cy="32178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8" name="TextBox 7"/>
          <p:cNvSpPr txBox="1">
            <a:spLocks noChangeArrowheads="1"/>
          </p:cNvSpPr>
          <p:nvPr/>
        </p:nvSpPr>
        <p:spPr bwMode="auto">
          <a:xfrm>
            <a:off x="1738313" y="6429376"/>
            <a:ext cx="28575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1200" b="0">
                <a:latin typeface="Arial" panose="020B0604020202020204" pitchFamily="34" charset="0"/>
                <a:cs typeface="Arial" panose="020B0604020202020204" pitchFamily="34" charset="0"/>
              </a:rPr>
              <a:t>(Source: Kotler, Armstrong et al (2008))</a:t>
            </a:r>
          </a:p>
        </p:txBody>
      </p:sp>
      <p:sp>
        <p:nvSpPr>
          <p:cNvPr id="67589" name="TextBox 1"/>
          <p:cNvSpPr txBox="1">
            <a:spLocks noChangeArrowheads="1"/>
          </p:cNvSpPr>
          <p:nvPr/>
        </p:nvSpPr>
        <p:spPr bwMode="auto">
          <a:xfrm>
            <a:off x="1719264" y="4976813"/>
            <a:ext cx="38004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1200" b="0">
                <a:latin typeface="Calibri" panose="020F0502020204030204" pitchFamily="34" charset="0"/>
                <a:ea typeface="Calibri" panose="020F0502020204030204" pitchFamily="34" charset="0"/>
                <a:cs typeface="Calibri" panose="020F0502020204030204" pitchFamily="34" charset="0"/>
              </a:rPr>
              <a:t>Changing demographics mean changes in markets, which</a:t>
            </a:r>
          </a:p>
          <a:p>
            <a:r>
              <a:rPr lang="en-GB" altLang="en-US" sz="1200" b="0">
                <a:latin typeface="Calibri" panose="020F0502020204030204" pitchFamily="34" charset="0"/>
                <a:ea typeface="Calibri" panose="020F0502020204030204" pitchFamily="34" charset="0"/>
                <a:cs typeface="Calibri" panose="020F0502020204030204" pitchFamily="34" charset="0"/>
              </a:rPr>
              <a:t>In turn require changes in marketing strategies. Eg. the needs of an ageing population in the west are boosting care-home markets.  (Kotler et al 2013)</a:t>
            </a:r>
          </a:p>
          <a:p>
            <a:endParaRPr lang="en-GB" altLang="en-US" sz="1200" b="0">
              <a:latin typeface="Calibri" panose="020F0502020204030204" pitchFamily="34" charset="0"/>
              <a:ea typeface="Calibri" panose="020F0502020204030204" pitchFamily="34" charset="0"/>
              <a:cs typeface="Calibri" panose="020F0502020204030204" pitchFamily="34" charset="0"/>
            </a:endParaRPr>
          </a:p>
        </p:txBody>
      </p:sp>
      <p:sp>
        <p:nvSpPr>
          <p:cNvPr id="67590" name="Rectangle 2"/>
          <p:cNvSpPr>
            <a:spLocks noChangeArrowheads="1"/>
          </p:cNvSpPr>
          <p:nvPr/>
        </p:nvSpPr>
        <p:spPr bwMode="auto">
          <a:xfrm>
            <a:off x="1738313" y="5732464"/>
            <a:ext cx="44704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rot="10800000">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endParaRPr lang="en-GB" altLang="en-US"/>
          </a:p>
        </p:txBody>
      </p:sp>
      <p:sp>
        <p:nvSpPr>
          <p:cNvPr id="67591" name="Rectangle 3"/>
          <p:cNvSpPr>
            <a:spLocks noChangeArrowheads="1"/>
          </p:cNvSpPr>
          <p:nvPr/>
        </p:nvSpPr>
        <p:spPr bwMode="auto">
          <a:xfrm>
            <a:off x="1741489" y="5360989"/>
            <a:ext cx="435768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rot="10800000">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endParaRPr lang="en-GB" altLang="en-US"/>
          </a:p>
        </p:txBody>
      </p:sp>
      <p:sp>
        <p:nvSpPr>
          <p:cNvPr id="67592" name="Rectangle 4"/>
          <p:cNvSpPr>
            <a:spLocks noChangeArrowheads="1"/>
          </p:cNvSpPr>
          <p:nvPr/>
        </p:nvSpPr>
        <p:spPr bwMode="auto">
          <a:xfrm>
            <a:off x="1738313" y="5300664"/>
            <a:ext cx="436086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rot="10800000">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endParaRPr lang="en-GB" altLang="en-US"/>
          </a:p>
        </p:txBody>
      </p:sp>
      <p:sp>
        <p:nvSpPr>
          <p:cNvPr id="67593" name="Rectangle 5"/>
          <p:cNvSpPr>
            <a:spLocks noChangeArrowheads="1"/>
          </p:cNvSpPr>
          <p:nvPr/>
        </p:nvSpPr>
        <p:spPr bwMode="auto">
          <a:xfrm>
            <a:off x="1685925" y="5230814"/>
            <a:ext cx="441325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rot="10800000">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endParaRPr lang="en-GB" altLang="en-US"/>
          </a:p>
        </p:txBody>
      </p:sp>
      <p:sp>
        <p:nvSpPr>
          <p:cNvPr id="67594" name="Rectangle 6"/>
          <p:cNvSpPr>
            <a:spLocks noChangeArrowheads="1"/>
          </p:cNvSpPr>
          <p:nvPr/>
        </p:nvSpPr>
        <p:spPr bwMode="auto">
          <a:xfrm>
            <a:off x="1919288" y="5084764"/>
            <a:ext cx="331311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rot="10800000">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endParaRPr lang="en-GB" altLang="en-US"/>
          </a:p>
        </p:txBody>
      </p:sp>
      <p:cxnSp>
        <p:nvCxnSpPr>
          <p:cNvPr id="67595" name="Straight Arrow Connector 8"/>
          <p:cNvCxnSpPr>
            <a:cxnSpLocks noChangeShapeType="1"/>
          </p:cNvCxnSpPr>
          <p:nvPr/>
        </p:nvCxnSpPr>
        <p:spPr bwMode="auto">
          <a:xfrm flipH="1">
            <a:off x="2711450" y="4868863"/>
            <a:ext cx="215900" cy="21590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lgn="ctr">
                <a:solidFill>
                  <a:srgbClr val="000000"/>
                </a:solidFill>
                <a:round/>
                <a:headEnd/>
                <a:tailEnd type="arrow" w="med" len="med"/>
              </a14:hiddenLine>
            </a:ext>
          </a:extLst>
        </p:spPr>
      </p:cxnSp>
      <p:cxnSp>
        <p:nvCxnSpPr>
          <p:cNvPr id="67596" name="Straight Arrow Connector 11"/>
          <p:cNvCxnSpPr>
            <a:cxnSpLocks noChangeShapeType="1"/>
          </p:cNvCxnSpPr>
          <p:nvPr/>
        </p:nvCxnSpPr>
        <p:spPr bwMode="auto">
          <a:xfrm flipV="1">
            <a:off x="1919288" y="4868864"/>
            <a:ext cx="647700" cy="542925"/>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lgn="ctr">
                <a:solidFill>
                  <a:srgbClr val="000000"/>
                </a:solidFill>
                <a:round/>
                <a:headEnd/>
                <a:tailEnd type="arrow" w="med" len="med"/>
              </a14:hiddenLine>
            </a:ext>
          </a:extLst>
        </p:spPr>
      </p:cxnSp>
      <p:cxnSp>
        <p:nvCxnSpPr>
          <p:cNvPr id="67597" name="Straight Arrow Connector 13"/>
          <p:cNvCxnSpPr>
            <a:cxnSpLocks noChangeShapeType="1"/>
          </p:cNvCxnSpPr>
          <p:nvPr/>
        </p:nvCxnSpPr>
        <p:spPr bwMode="auto">
          <a:xfrm flipV="1">
            <a:off x="1919288" y="4868863"/>
            <a:ext cx="647700" cy="361950"/>
          </a:xfrm>
          <a:prstGeom prst="straightConnector1">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lgn="ctr">
                <a:solidFill>
                  <a:srgbClr val="000000"/>
                </a:solidFill>
                <a:round/>
                <a:headEnd/>
                <a:tailEnd type="arrow" w="med" len="med"/>
              </a14:hiddenLine>
            </a:ext>
          </a:extLst>
        </p:spPr>
      </p:cxnSp>
      <p:sp>
        <p:nvSpPr>
          <p:cNvPr id="67598" name="TextBox 14"/>
          <p:cNvSpPr txBox="1">
            <a:spLocks noChangeArrowheads="1"/>
          </p:cNvSpPr>
          <p:nvPr/>
        </p:nvSpPr>
        <p:spPr bwMode="auto">
          <a:xfrm>
            <a:off x="508794" y="796839"/>
            <a:ext cx="4837112" cy="1385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1200" b="0" dirty="0">
                <a:latin typeface="Calibri" panose="020F0502020204030204" pitchFamily="34" charset="0"/>
                <a:ea typeface="Calibri" panose="020F0502020204030204" pitchFamily="34" charset="0"/>
                <a:cs typeface="Calibri" panose="020F0502020204030204" pitchFamily="34" charset="0"/>
              </a:rPr>
              <a:t>Concern for the natural environment has spawned a so-called</a:t>
            </a:r>
          </a:p>
          <a:p>
            <a:r>
              <a:rPr lang="en-GB" altLang="en-US" sz="1200" b="0" dirty="0">
                <a:latin typeface="Calibri" panose="020F0502020204030204" pitchFamily="34" charset="0"/>
                <a:ea typeface="Calibri" panose="020F0502020204030204" pitchFamily="34" charset="0"/>
                <a:cs typeface="Calibri" panose="020F0502020204030204" pitchFamily="34" charset="0"/>
              </a:rPr>
              <a:t>Green movement in industries ranging from PCs to diesel transportation</a:t>
            </a:r>
          </a:p>
          <a:p>
            <a:r>
              <a:rPr lang="en-GB" altLang="en-US" sz="1200" b="0" dirty="0" err="1">
                <a:latin typeface="Calibri" panose="020F0502020204030204" pitchFamily="34" charset="0"/>
                <a:ea typeface="Calibri" panose="020F0502020204030204" pitchFamily="34" charset="0"/>
                <a:cs typeface="Calibri" panose="020F0502020204030204" pitchFamily="34" charset="0"/>
              </a:rPr>
              <a:t>Eg</a:t>
            </a:r>
            <a:r>
              <a:rPr lang="en-GB" altLang="en-US" sz="1200" b="0" dirty="0">
                <a:latin typeface="Calibri" panose="020F0502020204030204" pitchFamily="34" charset="0"/>
                <a:ea typeface="Calibri" panose="020F0502020204030204" pitchFamily="34" charset="0"/>
                <a:cs typeface="Calibri" panose="020F0502020204030204" pitchFamily="34" charset="0"/>
              </a:rPr>
              <a:t>. Unilever is committed to its sustainable living strategy. The goal</a:t>
            </a:r>
          </a:p>
          <a:p>
            <a:r>
              <a:rPr lang="en-GB" altLang="en-US" sz="1200" b="0" dirty="0">
                <a:latin typeface="Calibri" panose="020F0502020204030204" pitchFamily="34" charset="0"/>
                <a:ea typeface="Calibri" panose="020F0502020204030204" pitchFamily="34" charset="0"/>
                <a:cs typeface="Calibri" panose="020F0502020204030204" pitchFamily="34" charset="0"/>
              </a:rPr>
              <a:t>of many companies today is </a:t>
            </a:r>
            <a:r>
              <a:rPr lang="en-GB" altLang="en-US" sz="1200" dirty="0">
                <a:latin typeface="Calibri" panose="020F0502020204030204" pitchFamily="34" charset="0"/>
                <a:ea typeface="Calibri" panose="020F0502020204030204" pitchFamily="34" charset="0"/>
                <a:cs typeface="Calibri" panose="020F0502020204030204" pitchFamily="34" charset="0"/>
              </a:rPr>
              <a:t>environmental sustainability </a:t>
            </a:r>
            <a:r>
              <a:rPr lang="en-GB" altLang="en-US" sz="1200" b="0" dirty="0">
                <a:latin typeface="Calibri" panose="020F0502020204030204" pitchFamily="34" charset="0"/>
                <a:ea typeface="Calibri" panose="020F0502020204030204" pitchFamily="34" charset="0"/>
                <a:cs typeface="Calibri" panose="020F0502020204030204" pitchFamily="34" charset="0"/>
              </a:rPr>
              <a:t>– strategies and </a:t>
            </a:r>
          </a:p>
          <a:p>
            <a:r>
              <a:rPr lang="en-GB" altLang="en-US" sz="1200" b="0" dirty="0">
                <a:latin typeface="Calibri" panose="020F0502020204030204" pitchFamily="34" charset="0"/>
                <a:ea typeface="Calibri" panose="020F0502020204030204" pitchFamily="34" charset="0"/>
                <a:cs typeface="Calibri" panose="020F0502020204030204" pitchFamily="34" charset="0"/>
              </a:rPr>
              <a:t>practices which can be supported indefinitely.</a:t>
            </a:r>
          </a:p>
          <a:p>
            <a:r>
              <a:rPr lang="en-GB" altLang="en-US" sz="1200" b="0" dirty="0">
                <a:latin typeface="Calibri" panose="020F0502020204030204" pitchFamily="34" charset="0"/>
                <a:ea typeface="Calibri" panose="020F0502020204030204" pitchFamily="34" charset="0"/>
                <a:cs typeface="Calibri" panose="020F0502020204030204" pitchFamily="34" charset="0"/>
              </a:rPr>
              <a:t>(Kotler et al 2013)</a:t>
            </a:r>
          </a:p>
          <a:p>
            <a:endParaRPr lang="en-GB" altLang="en-US" sz="1200" b="0" dirty="0">
              <a:latin typeface="Calibri" panose="020F0502020204030204" pitchFamily="34" charset="0"/>
              <a:ea typeface="Calibri" panose="020F0502020204030204" pitchFamily="34" charset="0"/>
              <a:cs typeface="Calibri" panose="020F0502020204030204" pitchFamily="34" charset="0"/>
            </a:endParaRPr>
          </a:p>
        </p:txBody>
      </p:sp>
      <p:sp>
        <p:nvSpPr>
          <p:cNvPr id="67599" name="TextBox 15"/>
          <p:cNvSpPr txBox="1">
            <a:spLocks noChangeArrowheads="1"/>
          </p:cNvSpPr>
          <p:nvPr/>
        </p:nvSpPr>
        <p:spPr bwMode="auto">
          <a:xfrm>
            <a:off x="7248525" y="4876800"/>
            <a:ext cx="3233738"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1200" b="0">
                <a:latin typeface="Calibri" panose="020F0502020204030204" pitchFamily="34" charset="0"/>
                <a:ea typeface="Calibri" panose="020F0502020204030204" pitchFamily="34" charset="0"/>
                <a:cs typeface="Calibri" panose="020F0502020204030204" pitchFamily="34" charset="0"/>
              </a:rPr>
              <a:t>Re: Culture – marketers also want to be </a:t>
            </a:r>
          </a:p>
          <a:p>
            <a:r>
              <a:rPr lang="en-GB" altLang="en-US" sz="1200" b="0">
                <a:latin typeface="Calibri" panose="020F0502020204030204" pitchFamily="34" charset="0"/>
                <a:ea typeface="Calibri" panose="020F0502020204030204" pitchFamily="34" charset="0"/>
                <a:cs typeface="Calibri" panose="020F0502020204030204" pitchFamily="34" charset="0"/>
              </a:rPr>
              <a:t>socially responsible citizens in their markets and communities. Eg. IKEA is investing in wind farms to offset its carbon footprint. (Kotler et al 2013)</a:t>
            </a:r>
          </a:p>
          <a:p>
            <a:endParaRPr lang="en-GB" altLang="en-US" sz="1200" b="0">
              <a:latin typeface="Calibri" panose="020F0502020204030204" pitchFamily="34" charset="0"/>
              <a:ea typeface="Calibri" panose="020F0502020204030204" pitchFamily="34" charset="0"/>
              <a:cs typeface="Calibri" panose="020F0502020204030204" pitchFamily="34" charset="0"/>
            </a:endParaRPr>
          </a:p>
        </p:txBody>
      </p:sp>
      <p:pic>
        <p:nvPicPr>
          <p:cNvPr id="16" name="Picture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72663" y="6075394"/>
            <a:ext cx="2243015" cy="7826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5096776"/>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ext Box 2"/>
          <p:cNvSpPr txBox="1">
            <a:spLocks noChangeArrowheads="1"/>
          </p:cNvSpPr>
          <p:nvPr/>
        </p:nvSpPr>
        <p:spPr bwMode="auto">
          <a:xfrm>
            <a:off x="2381250" y="500063"/>
            <a:ext cx="85344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a:spcBef>
                <a:spcPct val="50000"/>
              </a:spcBef>
            </a:pPr>
            <a:r>
              <a:rPr lang="en-GB" altLang="en-US" sz="2400">
                <a:latin typeface="Arial" panose="020B0604020202020204" pitchFamily="34" charset="0"/>
                <a:cs typeface="Arial" panose="020B0604020202020204" pitchFamily="34" charset="0"/>
              </a:rPr>
              <a:t>The marketing environment</a:t>
            </a:r>
          </a:p>
        </p:txBody>
      </p:sp>
      <p:pic>
        <p:nvPicPr>
          <p:cNvPr id="69635" name="Picture 3" descr="O:\Graphics\Powerpoint\PE_UK\PE256-Blythe\Final files\GIF\ch04\M04NF00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250" y="1071564"/>
            <a:ext cx="7786688" cy="5500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9636" name="TextBox 6"/>
          <p:cNvSpPr txBox="1">
            <a:spLocks noChangeArrowheads="1"/>
          </p:cNvSpPr>
          <p:nvPr/>
        </p:nvSpPr>
        <p:spPr bwMode="auto">
          <a:xfrm>
            <a:off x="6953251" y="6286501"/>
            <a:ext cx="29114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1400" b="0">
                <a:latin typeface="Arial" panose="020B0604020202020204" pitchFamily="34" charset="0"/>
                <a:cs typeface="Arial" panose="020B0604020202020204" pitchFamily="34" charset="0"/>
              </a:rPr>
              <a:t>(Source: Blythe &amp; Megicks (2010))</a:t>
            </a:r>
          </a:p>
        </p:txBody>
      </p:sp>
      <p:sp>
        <p:nvSpPr>
          <p:cNvPr id="69637" name="TextBox 6"/>
          <p:cNvSpPr txBox="1">
            <a:spLocks noChangeArrowheads="1"/>
          </p:cNvSpPr>
          <p:nvPr/>
        </p:nvSpPr>
        <p:spPr bwMode="auto">
          <a:xfrm>
            <a:off x="6652607" y="1071563"/>
            <a:ext cx="3211135"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algn="ctr"/>
            <a:r>
              <a:rPr lang="en-GB" altLang="en-US" sz="1800" b="0" i="1" dirty="0">
                <a:latin typeface="Arial" panose="020B0604020202020204" pitchFamily="34" charset="0"/>
                <a:cs typeface="Arial" panose="020B0604020202020204" pitchFamily="34" charset="0"/>
              </a:rPr>
              <a:t>Changes in the external </a:t>
            </a:r>
          </a:p>
          <a:p>
            <a:pPr algn="ctr"/>
            <a:r>
              <a:rPr lang="en-GB" altLang="en-US" sz="1800" b="0" i="1" dirty="0">
                <a:latin typeface="Arial" panose="020B0604020202020204" pitchFamily="34" charset="0"/>
                <a:cs typeface="Arial" panose="020B0604020202020204" pitchFamily="34" charset="0"/>
              </a:rPr>
              <a:t>environment </a:t>
            </a:r>
          </a:p>
          <a:p>
            <a:pPr algn="ctr"/>
            <a:r>
              <a:rPr lang="en-GB" altLang="en-US" sz="1800" b="0" i="1" dirty="0">
                <a:latin typeface="Arial" panose="020B0604020202020204" pitchFamily="34" charset="0"/>
                <a:cs typeface="Arial" panose="020B0604020202020204" pitchFamily="34" charset="0"/>
              </a:rPr>
              <a:t>play a big part in determining </a:t>
            </a:r>
          </a:p>
          <a:p>
            <a:pPr algn="ctr"/>
            <a:r>
              <a:rPr lang="en-GB" altLang="en-US" sz="1800" b="0" i="1" dirty="0">
                <a:latin typeface="Arial" panose="020B0604020202020204" pitchFamily="34" charset="0"/>
                <a:cs typeface="Arial" panose="020B0604020202020204" pitchFamily="34" charset="0"/>
              </a:rPr>
              <a:t>marketing </a:t>
            </a:r>
          </a:p>
          <a:p>
            <a:pPr algn="ctr"/>
            <a:r>
              <a:rPr lang="en-GB" altLang="en-US" sz="1800" b="0" i="1" dirty="0">
                <a:latin typeface="Arial" panose="020B0604020202020204" pitchFamily="34" charset="0"/>
                <a:cs typeface="Arial" panose="020B0604020202020204" pitchFamily="34" charset="0"/>
              </a:rPr>
              <a:t>planning &amp; shaping strategy</a:t>
            </a:r>
          </a:p>
        </p:txBody>
      </p:sp>
      <p:sp>
        <p:nvSpPr>
          <p:cNvPr id="69638" name="TextBox 7"/>
          <p:cNvSpPr txBox="1">
            <a:spLocks noChangeArrowheads="1"/>
          </p:cNvSpPr>
          <p:nvPr/>
        </p:nvSpPr>
        <p:spPr bwMode="auto">
          <a:xfrm>
            <a:off x="5788623" y="5357814"/>
            <a:ext cx="4275529"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algn="ctr"/>
            <a:r>
              <a:rPr lang="en-GB" altLang="en-US" sz="1800" b="0" i="1" dirty="0">
                <a:latin typeface="Arial" panose="020B0604020202020204" pitchFamily="34" charset="0"/>
                <a:cs typeface="Arial" panose="020B0604020202020204" pitchFamily="34" charset="0"/>
              </a:rPr>
              <a:t>These factors do not include </a:t>
            </a:r>
          </a:p>
          <a:p>
            <a:pPr algn="ctr"/>
            <a:r>
              <a:rPr lang="en-GB" altLang="en-US" sz="1800" b="0" i="1" dirty="0">
                <a:latin typeface="Arial" panose="020B0604020202020204" pitchFamily="34" charset="0"/>
                <a:cs typeface="Arial" panose="020B0604020202020204" pitchFamily="34" charset="0"/>
              </a:rPr>
              <a:t>market forces such as the effect of </a:t>
            </a:r>
          </a:p>
          <a:p>
            <a:pPr algn="ctr"/>
            <a:r>
              <a:rPr lang="en-GB" altLang="en-US" sz="1800" b="0" i="1" dirty="0">
                <a:latin typeface="Arial" panose="020B0604020202020204" pitchFamily="34" charset="0"/>
                <a:cs typeface="Arial" panose="020B0604020202020204" pitchFamily="34" charset="0"/>
              </a:rPr>
              <a:t>increasingly more intensive competition</a:t>
            </a:r>
            <a:r>
              <a:rPr lang="en-GB" altLang="en-US" sz="1800" i="1" dirty="0">
                <a:latin typeface="Arial" panose="020B0604020202020204" pitchFamily="34" charset="0"/>
                <a:cs typeface="Arial" panose="020B0604020202020204" pitchFamily="34" charset="0"/>
              </a:rPr>
              <a:t>.</a:t>
            </a:r>
          </a:p>
        </p:txBody>
      </p:sp>
      <p:pic>
        <p:nvPicPr>
          <p:cNvPr id="7"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04799" y="6213231"/>
            <a:ext cx="1847962" cy="644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77623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re 1"/>
          <p:cNvSpPr>
            <a:spLocks noGrp="1"/>
          </p:cNvSpPr>
          <p:nvPr>
            <p:ph type="title"/>
          </p:nvPr>
        </p:nvSpPr>
        <p:spPr>
          <a:xfrm>
            <a:off x="2667000" y="555675"/>
            <a:ext cx="6858000" cy="822960"/>
          </a:xfrm>
        </p:spPr>
        <p:txBody>
          <a:bodyPr/>
          <a:lstStyle/>
          <a:p>
            <a:pPr algn="ctr" eaLnBrk="1" hangingPunct="1"/>
            <a:r>
              <a:rPr lang="fr-FR" altLang="en-US" sz="3200" dirty="0" err="1"/>
              <a:t>Political</a:t>
            </a:r>
            <a:r>
              <a:rPr lang="fr-FR" altLang="en-US" sz="3200" dirty="0"/>
              <a:t> and </a:t>
            </a:r>
            <a:r>
              <a:rPr lang="fr-FR" altLang="en-US" sz="3200" dirty="0" err="1"/>
              <a:t>Legal</a:t>
            </a:r>
            <a:r>
              <a:rPr lang="fr-FR" altLang="en-US" sz="3200" dirty="0"/>
              <a:t> Forces</a:t>
            </a:r>
          </a:p>
        </p:txBody>
      </p:sp>
      <p:sp>
        <p:nvSpPr>
          <p:cNvPr id="3" name="Espace réservé du contenu 2"/>
          <p:cNvSpPr>
            <a:spLocks noGrp="1"/>
          </p:cNvSpPr>
          <p:nvPr>
            <p:ph idx="1"/>
          </p:nvPr>
        </p:nvSpPr>
        <p:spPr>
          <a:xfrm>
            <a:off x="2423592" y="1378636"/>
            <a:ext cx="7704856" cy="4824437"/>
          </a:xfrm>
        </p:spPr>
        <p:txBody>
          <a:bodyPr rtlCol="0">
            <a:normAutofit/>
          </a:bodyPr>
          <a:lstStyle/>
          <a:p>
            <a:pPr marL="457200" indent="-457200">
              <a:buClr>
                <a:schemeClr val="tx1"/>
              </a:buClr>
              <a:defRPr/>
            </a:pPr>
            <a:r>
              <a:rPr lang="en-GB" altLang="fr-FR" dirty="0"/>
              <a:t>The European Union &amp; Brexit</a:t>
            </a:r>
          </a:p>
          <a:p>
            <a:pPr marL="457200" indent="-457200">
              <a:buClr>
                <a:schemeClr val="tx1"/>
              </a:buClr>
              <a:defRPr/>
            </a:pPr>
            <a:r>
              <a:rPr lang="en-GB" altLang="fr-FR" dirty="0"/>
              <a:t>Pro-competitive legislation</a:t>
            </a:r>
          </a:p>
          <a:p>
            <a:pPr marL="457200" indent="-457200">
              <a:buClr>
                <a:schemeClr val="tx1"/>
              </a:buClr>
              <a:defRPr/>
            </a:pPr>
            <a:r>
              <a:rPr lang="en-GB" altLang="fr-FR" dirty="0"/>
              <a:t>Consumer legislation </a:t>
            </a:r>
          </a:p>
          <a:p>
            <a:pPr marL="457200" indent="-457200">
              <a:buClr>
                <a:schemeClr val="tx1"/>
              </a:buClr>
              <a:defRPr/>
            </a:pPr>
            <a:r>
              <a:rPr lang="en-GB" altLang="fr-FR" dirty="0"/>
              <a:t>Codes of Practice</a:t>
            </a:r>
          </a:p>
          <a:p>
            <a:pPr>
              <a:buClr>
                <a:schemeClr val="tx1"/>
              </a:buClr>
              <a:defRPr/>
            </a:pPr>
            <a:endParaRPr lang="en-GB" altLang="fr-FR" dirty="0"/>
          </a:p>
          <a:p>
            <a:pPr marL="0" indent="0">
              <a:buNone/>
              <a:defRPr/>
            </a:pPr>
            <a:r>
              <a:rPr lang="en-GB" dirty="0"/>
              <a:t>Marketing management must be aware of the constraints on its activities brought about by the political and legal environment.</a:t>
            </a:r>
            <a:endParaRPr lang="en-GB" altLang="fr-FR" dirty="0"/>
          </a:p>
        </p:txBody>
      </p:sp>
      <p:pic>
        <p:nvPicPr>
          <p:cNvPr id="4"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84046" y="6088184"/>
            <a:ext cx="2206354" cy="769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0727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9099" y="121382"/>
            <a:ext cx="4496273" cy="571500"/>
          </a:xfrm>
        </p:spPr>
        <p:txBody>
          <a:bodyPr/>
          <a:lstStyle/>
          <a:p>
            <a:pPr algn="ctr"/>
            <a:r>
              <a:rPr lang="en-GB" altLang="en-US" sz="3200" b="1" dirty="0"/>
              <a:t>Economic Forces</a:t>
            </a:r>
            <a:endParaRPr lang="en-IE" sz="3200" b="1" dirty="0"/>
          </a:p>
        </p:txBody>
      </p:sp>
      <p:sp>
        <p:nvSpPr>
          <p:cNvPr id="3" name="Text Placeholder 2"/>
          <p:cNvSpPr>
            <a:spLocks noGrp="1"/>
          </p:cNvSpPr>
          <p:nvPr>
            <p:ph type="body" sz="quarter" idx="12"/>
          </p:nvPr>
        </p:nvSpPr>
        <p:spPr>
          <a:xfrm>
            <a:off x="1239698" y="762018"/>
            <a:ext cx="10799424" cy="5621634"/>
          </a:xfrm>
        </p:spPr>
        <p:txBody>
          <a:bodyPr>
            <a:normAutofit/>
          </a:bodyPr>
          <a:lstStyle/>
          <a:p>
            <a:pPr>
              <a:spcBef>
                <a:spcPts val="0"/>
              </a:spcBef>
              <a:defRPr/>
            </a:pPr>
            <a:r>
              <a:rPr lang="en-US" dirty="0">
                <a:solidFill>
                  <a:schemeClr val="tx1"/>
                </a:solidFill>
              </a:rPr>
              <a:t>The general state of both national and </a:t>
            </a:r>
            <a:r>
              <a:rPr lang="en-US" dirty="0" smtClean="0">
                <a:solidFill>
                  <a:schemeClr val="tx1"/>
                </a:solidFill>
              </a:rPr>
              <a:t>international economies </a:t>
            </a:r>
            <a:r>
              <a:rPr lang="en-US" dirty="0">
                <a:solidFill>
                  <a:schemeClr val="tx1"/>
                </a:solidFill>
              </a:rPr>
              <a:t>can have a </a:t>
            </a:r>
            <a:r>
              <a:rPr lang="en-US" dirty="0" smtClean="0">
                <a:solidFill>
                  <a:schemeClr val="tx1"/>
                </a:solidFill>
              </a:rPr>
              <a:t>profound </a:t>
            </a:r>
            <a:r>
              <a:rPr lang="en-US" dirty="0">
                <a:solidFill>
                  <a:schemeClr val="tx1"/>
                </a:solidFill>
              </a:rPr>
              <a:t>effect on an </a:t>
            </a:r>
            <a:r>
              <a:rPr lang="en-US" dirty="0" smtClean="0">
                <a:solidFill>
                  <a:schemeClr val="tx1"/>
                </a:solidFill>
              </a:rPr>
              <a:t>individual company’s prosperity</a:t>
            </a:r>
          </a:p>
          <a:p>
            <a:pPr marL="0" indent="0">
              <a:buNone/>
            </a:pPr>
            <a:endParaRPr lang="en-IE" dirty="0" smtClean="0"/>
          </a:p>
          <a:p>
            <a:pPr marL="0" indent="0">
              <a:buNone/>
            </a:pPr>
            <a:endParaRPr lang="en-IE" dirty="0"/>
          </a:p>
          <a:p>
            <a:pPr marL="0" indent="0">
              <a:buNone/>
            </a:pPr>
            <a:endParaRPr lang="en-IE" dirty="0" smtClean="0"/>
          </a:p>
          <a:p>
            <a:pPr marL="0" indent="0">
              <a:buNone/>
            </a:pPr>
            <a:endParaRPr lang="en-IE" dirty="0"/>
          </a:p>
          <a:p>
            <a:pPr marL="0" indent="0">
              <a:buNone/>
            </a:pPr>
            <a:endParaRPr lang="en-IE" dirty="0" smtClean="0"/>
          </a:p>
          <a:p>
            <a:pPr marL="0" indent="0">
              <a:buNone/>
            </a:pPr>
            <a:endParaRPr lang="en-IE" dirty="0"/>
          </a:p>
          <a:p>
            <a:pPr marL="0" indent="0">
              <a:buNone/>
            </a:pPr>
            <a:endParaRPr lang="en-IE" dirty="0" smtClean="0"/>
          </a:p>
          <a:p>
            <a:pPr marL="0" indent="0">
              <a:buNone/>
            </a:pPr>
            <a:r>
              <a:rPr lang="en-IE" sz="1700" dirty="0">
                <a:hlinkClick r:id="rId2"/>
              </a:rPr>
              <a:t>https://www.statista.com/statistics/1115276/unemployment-in-europe-by-country/</a:t>
            </a:r>
            <a:endParaRPr lang="en-IE" sz="1700" dirty="0"/>
          </a:p>
        </p:txBody>
      </p:sp>
      <p:sp>
        <p:nvSpPr>
          <p:cNvPr id="6" name="Slide Number Placeholder 5"/>
          <p:cNvSpPr>
            <a:spLocks noGrp="1"/>
          </p:cNvSpPr>
          <p:nvPr>
            <p:ph type="sldNum" sz="quarter" idx="4"/>
          </p:nvPr>
        </p:nvSpPr>
        <p:spPr/>
        <p:txBody>
          <a:bodyPr/>
          <a:lstStyle/>
          <a:p>
            <a:fld id="{40BFEAB2-FD83-41F2-9787-AD5D1A1760CD}" type="slidenum">
              <a:rPr lang="en-US" smtClean="0"/>
              <a:pPr/>
              <a:t>8</a:t>
            </a:fld>
            <a:endParaRPr lang="en-US" dirty="0"/>
          </a:p>
        </p:txBody>
      </p:sp>
      <p:pic>
        <p:nvPicPr>
          <p:cNvPr id="8" name="Picture 1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374925" y="6238489"/>
            <a:ext cx="1664197" cy="580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p:nvPr/>
        </p:nvSpPr>
        <p:spPr>
          <a:xfrm>
            <a:off x="5421086" y="2769326"/>
            <a:ext cx="184731" cy="369332"/>
          </a:xfrm>
          <a:prstGeom prst="rect">
            <a:avLst/>
          </a:prstGeom>
          <a:noFill/>
        </p:spPr>
        <p:txBody>
          <a:bodyPr wrap="none" rtlCol="0">
            <a:spAutoFit/>
          </a:bodyPr>
          <a:lstStyle/>
          <a:p>
            <a:endParaRPr lang="en-GB" dirty="0"/>
          </a:p>
        </p:txBody>
      </p:sp>
      <p:sp>
        <p:nvSpPr>
          <p:cNvPr id="11" name="Content Placeholder 2"/>
          <p:cNvSpPr txBox="1">
            <a:spLocks/>
          </p:cNvSpPr>
          <p:nvPr/>
        </p:nvSpPr>
        <p:spPr>
          <a:xfrm>
            <a:off x="1239698" y="1814758"/>
            <a:ext cx="10309877" cy="3384643"/>
          </a:xfrm>
          <a:prstGeom prst="rect">
            <a:avLst/>
          </a:prstGeom>
        </p:spPr>
        <p:txBody>
          <a:bodyPr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chemeClr val="tx1"/>
              </a:buClr>
              <a:buNone/>
              <a:defRPr/>
            </a:pPr>
            <a:r>
              <a:rPr lang="en-US" sz="3000" dirty="0" smtClean="0"/>
              <a:t>Three major economic influences on the marketing environment of companies:</a:t>
            </a:r>
          </a:p>
          <a:p>
            <a:pPr>
              <a:buClr>
                <a:schemeClr val="tx1"/>
              </a:buClr>
              <a:defRPr/>
            </a:pPr>
            <a:endParaRPr lang="en-US" altLang="fr-FR" sz="3000" dirty="0" smtClean="0"/>
          </a:p>
          <a:p>
            <a:pPr marL="514350" indent="-514350">
              <a:buClr>
                <a:schemeClr val="tx1"/>
              </a:buClr>
              <a:buFont typeface="+mj-lt"/>
              <a:buAutoNum type="arabicPeriod"/>
              <a:defRPr/>
            </a:pPr>
            <a:r>
              <a:rPr lang="en-GB" altLang="fr-FR" sz="3000" dirty="0" smtClean="0"/>
              <a:t>Economic growth and unemployment;</a:t>
            </a:r>
          </a:p>
          <a:p>
            <a:pPr marL="514350" indent="-514350">
              <a:buClr>
                <a:srgbClr val="FFFFCC"/>
              </a:buClr>
              <a:buFont typeface="+mj-lt"/>
              <a:buAutoNum type="arabicPeriod"/>
              <a:defRPr/>
            </a:pPr>
            <a:endParaRPr lang="en-GB" altLang="fr-FR" sz="3000" dirty="0" smtClean="0"/>
          </a:p>
          <a:p>
            <a:pPr marL="514350" indent="-514350">
              <a:buClr>
                <a:schemeClr val="tx1"/>
              </a:buClr>
              <a:buFont typeface="+mj-lt"/>
              <a:buAutoNum type="arabicPeriod"/>
              <a:defRPr/>
            </a:pPr>
            <a:r>
              <a:rPr lang="en-GB" altLang="fr-FR" sz="3000" dirty="0" smtClean="0"/>
              <a:t>Interest and exchange rates;</a:t>
            </a:r>
          </a:p>
          <a:p>
            <a:pPr marL="514350" indent="-514350">
              <a:buClr>
                <a:srgbClr val="FFFFCC"/>
              </a:buClr>
              <a:buFont typeface="+mj-lt"/>
              <a:buAutoNum type="arabicPeriod"/>
              <a:defRPr/>
            </a:pPr>
            <a:endParaRPr lang="en-GB" altLang="fr-FR" sz="3000" dirty="0" smtClean="0"/>
          </a:p>
          <a:p>
            <a:pPr marL="514350" indent="-514350">
              <a:buClr>
                <a:schemeClr val="tx1"/>
              </a:buClr>
              <a:buFont typeface="+mj-lt"/>
              <a:buAutoNum type="arabicPeriod"/>
              <a:defRPr/>
            </a:pPr>
            <a:r>
              <a:rPr lang="en-GB" altLang="fr-FR" sz="3000" dirty="0" smtClean="0"/>
              <a:t>Taxation and inflation.</a:t>
            </a:r>
          </a:p>
          <a:p>
            <a:pPr marL="0" indent="0">
              <a:buFont typeface="Arial" panose="020B0604020202020204" pitchFamily="34" charset="0"/>
              <a:buNone/>
              <a:defRPr/>
            </a:pPr>
            <a:endParaRPr lang="en-GB" dirty="0" smtClean="0">
              <a:solidFill>
                <a:schemeClr val="accent1">
                  <a:lumMod val="75000"/>
                </a:schemeClr>
              </a:solidFill>
            </a:endParaRPr>
          </a:p>
          <a:p>
            <a:pPr marL="0" indent="0">
              <a:buFont typeface="Arial" panose="020B0604020202020204" pitchFamily="34" charset="0"/>
              <a:buNone/>
              <a:defRPr/>
            </a:pPr>
            <a:endParaRPr lang="en-GB" dirty="0" smtClean="0">
              <a:solidFill>
                <a:schemeClr val="accent1">
                  <a:lumMod val="75000"/>
                </a:schemeClr>
              </a:solidFill>
            </a:endParaRPr>
          </a:p>
          <a:p>
            <a:pPr marL="0" indent="0">
              <a:buFont typeface="Arial" panose="020B0604020202020204" pitchFamily="34" charset="0"/>
              <a:buNone/>
              <a:defRPr/>
            </a:pPr>
            <a:endParaRPr lang="en-GB" dirty="0">
              <a:solidFill>
                <a:schemeClr val="accent1">
                  <a:lumMod val="75000"/>
                </a:schemeClr>
              </a:solidFill>
            </a:endParaRPr>
          </a:p>
        </p:txBody>
      </p:sp>
      <p:sp>
        <p:nvSpPr>
          <p:cNvPr id="4" name="TextBox 3"/>
          <p:cNvSpPr txBox="1"/>
          <p:nvPr/>
        </p:nvSpPr>
        <p:spPr>
          <a:xfrm>
            <a:off x="1239698" y="5784637"/>
            <a:ext cx="8888908" cy="738664"/>
          </a:xfrm>
          <a:prstGeom prst="rect">
            <a:avLst/>
          </a:prstGeom>
          <a:noFill/>
        </p:spPr>
        <p:txBody>
          <a:bodyPr wrap="none" rtlCol="0">
            <a:spAutoFit/>
          </a:bodyPr>
          <a:lstStyle/>
          <a:p>
            <a:r>
              <a:rPr lang="en-GB" sz="2400" b="1" dirty="0" smtClean="0"/>
              <a:t>Latest World Economic Outlook Growth Projections (IMF, June 2020)</a:t>
            </a:r>
          </a:p>
          <a:p>
            <a:r>
              <a:rPr lang="en-GB" dirty="0" smtClean="0">
                <a:hlinkClick r:id="rId4"/>
              </a:rPr>
              <a:t>https://www.imf.org/en/Publications/WEO/Issues/2020/06/24/WEOUpdateJune2020</a:t>
            </a:r>
            <a:endParaRPr lang="en-GB" dirty="0"/>
          </a:p>
        </p:txBody>
      </p:sp>
    </p:spTree>
    <p:extLst>
      <p:ext uri="{BB962C8B-B14F-4D97-AF65-F5344CB8AC3E}">
        <p14:creationId xmlns:p14="http://schemas.microsoft.com/office/powerpoint/2010/main" val="17544261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EOarrowsJune2020.ashx (1801×118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0326" y="516595"/>
            <a:ext cx="8588584" cy="566188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730326" y="6358597"/>
            <a:ext cx="8222315" cy="369332"/>
          </a:xfrm>
          <a:prstGeom prst="rect">
            <a:avLst/>
          </a:prstGeom>
          <a:noFill/>
        </p:spPr>
        <p:txBody>
          <a:bodyPr wrap="none" rtlCol="0">
            <a:spAutoFit/>
          </a:bodyPr>
          <a:lstStyle/>
          <a:p>
            <a:r>
              <a:rPr lang="en-GB" dirty="0" smtClean="0">
                <a:hlinkClick r:id="rId3"/>
              </a:rPr>
              <a:t>https://www.imf.org/en/Publications/WEO/Issues/2020/06/24/WEOUpdateJune2020</a:t>
            </a:r>
            <a:endParaRPr lang="en-GB" dirty="0"/>
          </a:p>
        </p:txBody>
      </p:sp>
    </p:spTree>
    <p:extLst>
      <p:ext uri="{BB962C8B-B14F-4D97-AF65-F5344CB8AC3E}">
        <p14:creationId xmlns:p14="http://schemas.microsoft.com/office/powerpoint/2010/main" val="36940635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6370615" y="3790950"/>
            <a:ext cx="5429250" cy="3067050"/>
          </a:xfrm>
          <a:prstGeom prst="rect">
            <a:avLst/>
          </a:prstGeom>
        </p:spPr>
      </p:pic>
      <p:sp>
        <p:nvSpPr>
          <p:cNvPr id="7" name="TextBox 6"/>
          <p:cNvSpPr txBox="1"/>
          <p:nvPr/>
        </p:nvSpPr>
        <p:spPr>
          <a:xfrm>
            <a:off x="287383" y="1197215"/>
            <a:ext cx="11798773" cy="2185214"/>
          </a:xfrm>
          <a:prstGeom prst="rect">
            <a:avLst/>
          </a:prstGeom>
          <a:noFill/>
        </p:spPr>
        <p:txBody>
          <a:bodyPr wrap="square" rtlCol="0">
            <a:spAutoFit/>
          </a:bodyPr>
          <a:lstStyle/>
          <a:p>
            <a:r>
              <a:rPr lang="en-GB" sz="2000" i="1" dirty="0"/>
              <a:t>By 2030 the world’s population is projected to rise by more than 1 billion, bringing the total to over eight billion. </a:t>
            </a:r>
            <a:endParaRPr lang="en-GB" sz="2000" i="1" dirty="0" smtClean="0"/>
          </a:p>
          <a:p>
            <a:r>
              <a:rPr lang="en-GB" sz="2000" i="1" dirty="0" smtClean="0"/>
              <a:t>97</a:t>
            </a:r>
            <a:r>
              <a:rPr lang="en-GB" sz="2000" i="1" dirty="0"/>
              <a:t>% of this population growth will come from emerging or developing countries. </a:t>
            </a:r>
            <a:endParaRPr lang="en-GB" sz="2000" i="1" dirty="0" smtClean="0"/>
          </a:p>
          <a:p>
            <a:r>
              <a:rPr lang="en-GB" sz="2000" i="1" dirty="0" smtClean="0"/>
              <a:t>Equally </a:t>
            </a:r>
            <a:r>
              <a:rPr lang="en-GB" sz="2000" i="1" dirty="0"/>
              <a:t>significantly, people in all </a:t>
            </a:r>
            <a:r>
              <a:rPr lang="en-GB" sz="2000" i="1" dirty="0" smtClean="0"/>
              <a:t>regions </a:t>
            </a:r>
            <a:r>
              <a:rPr lang="en-GB" sz="2000" i="1" dirty="0"/>
              <a:t>are living longer and having fewer children. The result is that the fastest </a:t>
            </a:r>
            <a:endParaRPr lang="en-GB" sz="2000" i="1" dirty="0" smtClean="0"/>
          </a:p>
          <a:p>
            <a:r>
              <a:rPr lang="en-GB" sz="2000" i="1" dirty="0" smtClean="0"/>
              <a:t>growing </a:t>
            </a:r>
            <a:r>
              <a:rPr lang="en-GB" sz="2000" i="1" dirty="0"/>
              <a:t>segment of the population </a:t>
            </a:r>
            <a:r>
              <a:rPr lang="en-GB" sz="2000" i="1" dirty="0" smtClean="0"/>
              <a:t>will </a:t>
            </a:r>
            <a:r>
              <a:rPr lang="en-GB" sz="2000" i="1" dirty="0"/>
              <a:t>be the over 65s – there will be 390 million more of them in 2030 </a:t>
            </a:r>
            <a:endParaRPr lang="en-GB" sz="2000" i="1" dirty="0" smtClean="0"/>
          </a:p>
          <a:p>
            <a:r>
              <a:rPr lang="en-GB" sz="2000" i="1" dirty="0" smtClean="0"/>
              <a:t>than </a:t>
            </a:r>
            <a:r>
              <a:rPr lang="en-GB" sz="2000" i="1" dirty="0"/>
              <a:t>in </a:t>
            </a:r>
            <a:r>
              <a:rPr lang="en-GB" sz="2000" i="1" dirty="0" smtClean="0"/>
              <a:t>2015. </a:t>
            </a:r>
            <a:r>
              <a:rPr lang="en-GB" b="1" i="1" dirty="0" smtClean="0"/>
              <a:t>(</a:t>
            </a:r>
            <a:r>
              <a:rPr lang="en-GB" dirty="0" smtClean="0"/>
              <a:t>World </a:t>
            </a:r>
            <a:r>
              <a:rPr lang="en-GB" dirty="0"/>
              <a:t>Population </a:t>
            </a:r>
            <a:r>
              <a:rPr lang="en-GB" dirty="0" smtClean="0"/>
              <a:t>Prospects in PwC, 2015)</a:t>
            </a:r>
          </a:p>
          <a:p>
            <a:endParaRPr lang="en-GB" b="1" dirty="0"/>
          </a:p>
          <a:p>
            <a:endParaRPr lang="en-GB" dirty="0"/>
          </a:p>
        </p:txBody>
      </p:sp>
      <p:sp>
        <p:nvSpPr>
          <p:cNvPr id="8" name="TextBox 7"/>
          <p:cNvSpPr txBox="1"/>
          <p:nvPr/>
        </p:nvSpPr>
        <p:spPr>
          <a:xfrm>
            <a:off x="287383" y="458624"/>
            <a:ext cx="5185394" cy="584775"/>
          </a:xfrm>
          <a:prstGeom prst="rect">
            <a:avLst/>
          </a:prstGeom>
          <a:noFill/>
        </p:spPr>
        <p:txBody>
          <a:bodyPr wrap="none" rtlCol="0">
            <a:spAutoFit/>
          </a:bodyPr>
          <a:lstStyle/>
          <a:p>
            <a:r>
              <a:rPr lang="en-GB" sz="3200" b="1" dirty="0" smtClean="0"/>
              <a:t>Demographic &amp; social change</a:t>
            </a:r>
            <a:endParaRPr lang="en-GB" sz="3200" b="1" dirty="0"/>
          </a:p>
        </p:txBody>
      </p:sp>
      <p:pic>
        <p:nvPicPr>
          <p:cNvPr id="10" name="Picture 9"/>
          <p:cNvPicPr>
            <a:picLocks noChangeAspect="1"/>
          </p:cNvPicPr>
          <p:nvPr/>
        </p:nvPicPr>
        <p:blipFill>
          <a:blip r:embed="rId3"/>
          <a:stretch>
            <a:fillRect/>
          </a:stretch>
        </p:blipFill>
        <p:spPr>
          <a:xfrm>
            <a:off x="287383" y="3782395"/>
            <a:ext cx="5429250" cy="3067050"/>
          </a:xfrm>
          <a:prstGeom prst="rect">
            <a:avLst/>
          </a:prstGeom>
        </p:spPr>
      </p:pic>
      <p:sp>
        <p:nvSpPr>
          <p:cNvPr id="11" name="TextBox 10"/>
          <p:cNvSpPr txBox="1"/>
          <p:nvPr/>
        </p:nvSpPr>
        <p:spPr>
          <a:xfrm>
            <a:off x="287383" y="3382429"/>
            <a:ext cx="2480487" cy="461665"/>
          </a:xfrm>
          <a:prstGeom prst="rect">
            <a:avLst/>
          </a:prstGeom>
          <a:noFill/>
        </p:spPr>
        <p:txBody>
          <a:bodyPr wrap="none" rtlCol="0">
            <a:spAutoFit/>
          </a:bodyPr>
          <a:lstStyle/>
          <a:p>
            <a:r>
              <a:rPr lang="en-GB" sz="2400" b="1" dirty="0" smtClean="0"/>
              <a:t>Global population</a:t>
            </a:r>
            <a:endParaRPr lang="en-GB" sz="2400" b="1" dirty="0"/>
          </a:p>
        </p:txBody>
      </p:sp>
      <p:sp>
        <p:nvSpPr>
          <p:cNvPr id="13" name="TextBox 12"/>
          <p:cNvSpPr txBox="1"/>
          <p:nvPr/>
        </p:nvSpPr>
        <p:spPr>
          <a:xfrm>
            <a:off x="6370615" y="3428719"/>
            <a:ext cx="2369880" cy="461665"/>
          </a:xfrm>
          <a:prstGeom prst="rect">
            <a:avLst/>
          </a:prstGeom>
          <a:noFill/>
        </p:spPr>
        <p:txBody>
          <a:bodyPr wrap="none" rtlCol="0">
            <a:spAutoFit/>
          </a:bodyPr>
          <a:lstStyle/>
          <a:p>
            <a:r>
              <a:rPr lang="en-GB" sz="2400" b="1" dirty="0" smtClean="0"/>
              <a:t>Aging population</a:t>
            </a:r>
            <a:endParaRPr lang="en-GB" sz="2400" b="1" dirty="0"/>
          </a:p>
        </p:txBody>
      </p:sp>
    </p:spTree>
    <p:extLst>
      <p:ext uri="{BB962C8B-B14F-4D97-AF65-F5344CB8AC3E}">
        <p14:creationId xmlns:p14="http://schemas.microsoft.com/office/powerpoint/2010/main" val="2326200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re 1"/>
          <p:cNvSpPr>
            <a:spLocks noGrp="1"/>
          </p:cNvSpPr>
          <p:nvPr>
            <p:ph type="title"/>
          </p:nvPr>
        </p:nvSpPr>
        <p:spPr>
          <a:xfrm>
            <a:off x="3199345" y="245862"/>
            <a:ext cx="5793310" cy="673490"/>
          </a:xfrm>
        </p:spPr>
        <p:txBody>
          <a:bodyPr/>
          <a:lstStyle/>
          <a:p>
            <a:pPr algn="ctr" eaLnBrk="1" hangingPunct="1"/>
            <a:r>
              <a:rPr lang="en-GB" altLang="en-US" sz="2800" b="1" dirty="0"/>
              <a:t>“Grey” Purchasing Power Rise</a:t>
            </a:r>
          </a:p>
        </p:txBody>
      </p:sp>
      <p:pic>
        <p:nvPicPr>
          <p:cNvPr id="2" name="Picture 1">
            <a:extLst>
              <a:ext uri="{FF2B5EF4-FFF2-40B4-BE49-F238E27FC236}">
                <a16:creationId xmlns:a16="http://schemas.microsoft.com/office/drawing/2014/main" id="{B5793358-5850-4951-8666-DD8BC9436B78}"/>
              </a:ext>
            </a:extLst>
          </p:cNvPr>
          <p:cNvPicPr>
            <a:picLocks noChangeAspect="1"/>
          </p:cNvPicPr>
          <p:nvPr/>
        </p:nvPicPr>
        <p:blipFill>
          <a:blip r:embed="rId2"/>
          <a:stretch>
            <a:fillRect/>
          </a:stretch>
        </p:blipFill>
        <p:spPr>
          <a:xfrm>
            <a:off x="2200275" y="1009650"/>
            <a:ext cx="7658100" cy="4989738"/>
          </a:xfrm>
          <a:prstGeom prst="rect">
            <a:avLst/>
          </a:prstGeom>
        </p:spPr>
      </p:pic>
      <p:pic>
        <p:nvPicPr>
          <p:cNvPr id="4"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28554" y="5999388"/>
            <a:ext cx="2219569" cy="774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3425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re 1"/>
          <p:cNvSpPr>
            <a:spLocks noGrp="1"/>
          </p:cNvSpPr>
          <p:nvPr>
            <p:ph type="title"/>
          </p:nvPr>
        </p:nvSpPr>
        <p:spPr>
          <a:xfrm>
            <a:off x="4354507" y="609358"/>
            <a:ext cx="3482985" cy="609599"/>
          </a:xfrm>
        </p:spPr>
        <p:txBody>
          <a:bodyPr/>
          <a:lstStyle/>
          <a:p>
            <a:pPr algn="ctr" eaLnBrk="1" hangingPunct="1"/>
            <a:r>
              <a:rPr lang="fr-FR" altLang="en-US" sz="3200" b="1" dirty="0"/>
              <a:t>Cultural Forces</a:t>
            </a:r>
          </a:p>
        </p:txBody>
      </p:sp>
      <p:sp>
        <p:nvSpPr>
          <p:cNvPr id="3" name="Espace réservé du contenu 2"/>
          <p:cNvSpPr>
            <a:spLocks noGrp="1"/>
          </p:cNvSpPr>
          <p:nvPr>
            <p:ph idx="1"/>
          </p:nvPr>
        </p:nvSpPr>
        <p:spPr>
          <a:xfrm>
            <a:off x="2662853" y="1441868"/>
            <a:ext cx="7776864" cy="4608413"/>
          </a:xfrm>
        </p:spPr>
        <p:txBody>
          <a:bodyPr rtlCol="0">
            <a:normAutofit/>
          </a:bodyPr>
          <a:lstStyle/>
          <a:p>
            <a:pPr>
              <a:defRPr/>
            </a:pPr>
            <a:r>
              <a:rPr lang="en-US" dirty="0"/>
              <a:t>Culture is the combination of values, beliefs, and attitudes that is possessed by a national group or </a:t>
            </a:r>
            <a:r>
              <a:rPr lang="fr-FR" dirty="0" err="1"/>
              <a:t>sub</a:t>
            </a:r>
            <a:r>
              <a:rPr lang="fr-FR" dirty="0"/>
              <a:t>-group.</a:t>
            </a:r>
          </a:p>
          <a:p>
            <a:pPr>
              <a:defRPr/>
            </a:pPr>
            <a:endParaRPr lang="fr-FR" dirty="0"/>
          </a:p>
          <a:p>
            <a:pPr>
              <a:defRPr/>
            </a:pPr>
            <a:r>
              <a:rPr lang="fr-FR" dirty="0"/>
              <a:t>The </a:t>
            </a:r>
            <a:r>
              <a:rPr lang="fr-FR" dirty="0" err="1"/>
              <a:t>rapid</a:t>
            </a:r>
            <a:r>
              <a:rPr lang="fr-FR" dirty="0"/>
              <a:t> </a:t>
            </a:r>
            <a:r>
              <a:rPr lang="fr-FR" dirty="0" err="1"/>
              <a:t>movement</a:t>
            </a:r>
            <a:r>
              <a:rPr lang="fr-FR" dirty="0"/>
              <a:t> of </a:t>
            </a:r>
            <a:r>
              <a:rPr lang="en-US" dirty="0"/>
              <a:t>global population has meant that ethnically based subcultures have sprung up in most developed countries, creating potentially lucrative niche markets for products and services.</a:t>
            </a:r>
            <a:endParaRPr lang="fr-FR" dirty="0"/>
          </a:p>
        </p:txBody>
      </p:sp>
      <p:pic>
        <p:nvPicPr>
          <p:cNvPr id="4"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92793" y="6145774"/>
            <a:ext cx="2041299" cy="712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54348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77647" y="496220"/>
            <a:ext cx="4215384" cy="373731"/>
          </a:xfrm>
        </p:spPr>
        <p:txBody>
          <a:bodyPr>
            <a:noAutofit/>
          </a:bodyPr>
          <a:lstStyle/>
          <a:p>
            <a:pPr algn="ctr"/>
            <a:r>
              <a:rPr lang="fr-FR" altLang="en-US" sz="2800" b="1" dirty="0"/>
              <a:t>Cultural Forces</a:t>
            </a:r>
            <a:endParaRPr lang="en-IE" sz="2800" b="1" dirty="0"/>
          </a:p>
        </p:txBody>
      </p:sp>
      <p:sp>
        <p:nvSpPr>
          <p:cNvPr id="3" name="Text Placeholder 2"/>
          <p:cNvSpPr>
            <a:spLocks noGrp="1"/>
          </p:cNvSpPr>
          <p:nvPr>
            <p:ph type="body" sz="quarter" idx="12"/>
          </p:nvPr>
        </p:nvSpPr>
        <p:spPr>
          <a:xfrm>
            <a:off x="476252" y="5788025"/>
            <a:ext cx="9300353" cy="4707890"/>
          </a:xfrm>
        </p:spPr>
        <p:txBody>
          <a:bodyPr/>
          <a:lstStyle/>
          <a:p>
            <a:pPr marL="0" indent="0">
              <a:buNone/>
            </a:pPr>
            <a:r>
              <a:rPr lang="en-US" sz="1200" b="1" dirty="0">
                <a:solidFill>
                  <a:schemeClr val="accent1"/>
                </a:solidFill>
              </a:rPr>
              <a:t>Exhibit 2.3 The hugely popular Heineken ‘Worlds Apart’ campaign of 2017 aimed to show how </a:t>
            </a:r>
            <a:endParaRPr lang="en-US" sz="1200" b="1" dirty="0" smtClean="0">
              <a:solidFill>
                <a:schemeClr val="accent1"/>
              </a:solidFill>
            </a:endParaRPr>
          </a:p>
          <a:p>
            <a:pPr marL="0" indent="0">
              <a:buNone/>
            </a:pPr>
            <a:r>
              <a:rPr lang="en-US" sz="1200" b="1" dirty="0" smtClean="0">
                <a:solidFill>
                  <a:schemeClr val="accent1"/>
                </a:solidFill>
              </a:rPr>
              <a:t>conversation can </a:t>
            </a:r>
            <a:r>
              <a:rPr lang="en-US" sz="1200" b="1" dirty="0">
                <a:solidFill>
                  <a:schemeClr val="accent1"/>
                </a:solidFill>
              </a:rPr>
              <a:t>bridge the divide between people from different subcultures</a:t>
            </a:r>
            <a:endParaRPr lang="en-IE" sz="1200" dirty="0">
              <a:solidFill>
                <a:schemeClr val="accent1"/>
              </a:solidFill>
            </a:endParaRPr>
          </a:p>
        </p:txBody>
      </p:sp>
      <p:sp>
        <p:nvSpPr>
          <p:cNvPr id="4" name="Footer Placeholder 3"/>
          <p:cNvSpPr>
            <a:spLocks noGrp="1"/>
          </p:cNvSpPr>
          <p:nvPr>
            <p:ph type="ftr" sz="quarter" idx="3"/>
          </p:nvPr>
        </p:nvSpPr>
        <p:spPr/>
        <p:txBody>
          <a:bodyPr/>
          <a:lstStyle/>
          <a:p>
            <a:r>
              <a:rPr lang="en-GB"/>
              <a:t>Fahy &amp; Jobber, “Foundations of Marketing, Sixth Edition"</a:t>
            </a:r>
            <a:endParaRPr lang="en-US" dirty="0"/>
          </a:p>
        </p:txBody>
      </p:sp>
      <p:sp>
        <p:nvSpPr>
          <p:cNvPr id="5" name="Slide Number Placeholder 4"/>
          <p:cNvSpPr>
            <a:spLocks noGrp="1"/>
          </p:cNvSpPr>
          <p:nvPr>
            <p:ph type="sldNum" sz="quarter" idx="4"/>
          </p:nvPr>
        </p:nvSpPr>
        <p:spPr/>
        <p:txBody>
          <a:bodyPr/>
          <a:lstStyle/>
          <a:p>
            <a:fld id="{40BFEAB2-FD83-41F2-9787-AD5D1A1760CD}" type="slidenum">
              <a:rPr lang="en-US" smtClean="0"/>
              <a:pPr/>
              <a:t>13</a:t>
            </a:fld>
            <a:endParaRPr lang="en-US" dirty="0"/>
          </a:p>
        </p:txBody>
      </p:sp>
      <p:pic>
        <p:nvPicPr>
          <p:cNvPr id="7" name="Picture 6">
            <a:extLst>
              <a:ext uri="{FF2B5EF4-FFF2-40B4-BE49-F238E27FC236}">
                <a16:creationId xmlns:a16="http://schemas.microsoft.com/office/drawing/2014/main" id="{89AAE605-19E1-42DF-8178-6AA627D188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252" y="2371725"/>
            <a:ext cx="6069977" cy="3416300"/>
          </a:xfrm>
          <a:prstGeom prst="rect">
            <a:avLst/>
          </a:prstGeom>
        </p:spPr>
      </p:pic>
      <p:pic>
        <p:nvPicPr>
          <p:cNvPr id="8" name="Picture 1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46" y="6179322"/>
            <a:ext cx="1656862" cy="578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p:cNvPicPr>
            <a:picLocks noChangeAspect="1"/>
          </p:cNvPicPr>
          <p:nvPr/>
        </p:nvPicPr>
        <p:blipFill>
          <a:blip r:embed="rId4"/>
          <a:stretch>
            <a:fillRect/>
          </a:stretch>
        </p:blipFill>
        <p:spPr>
          <a:xfrm>
            <a:off x="6639947" y="2997708"/>
            <a:ext cx="5452961" cy="3060191"/>
          </a:xfrm>
          <a:prstGeom prst="rect">
            <a:avLst/>
          </a:prstGeom>
        </p:spPr>
      </p:pic>
      <p:pic>
        <p:nvPicPr>
          <p:cNvPr id="10" name="Picture 9"/>
          <p:cNvPicPr>
            <a:picLocks noChangeAspect="1"/>
          </p:cNvPicPr>
          <p:nvPr/>
        </p:nvPicPr>
        <p:blipFill>
          <a:blip r:embed="rId5"/>
          <a:stretch>
            <a:fillRect/>
          </a:stretch>
        </p:blipFill>
        <p:spPr>
          <a:xfrm>
            <a:off x="9010043" y="0"/>
            <a:ext cx="3082865" cy="3076014"/>
          </a:xfrm>
          <a:prstGeom prst="rect">
            <a:avLst/>
          </a:prstGeom>
        </p:spPr>
      </p:pic>
    </p:spTree>
    <p:extLst>
      <p:ext uri="{BB962C8B-B14F-4D97-AF65-F5344CB8AC3E}">
        <p14:creationId xmlns:p14="http://schemas.microsoft.com/office/powerpoint/2010/main" val="3287223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re 1"/>
          <p:cNvSpPr>
            <a:spLocks noGrp="1"/>
          </p:cNvSpPr>
          <p:nvPr>
            <p:ph type="title"/>
          </p:nvPr>
        </p:nvSpPr>
        <p:spPr>
          <a:xfrm>
            <a:off x="2667000" y="354331"/>
            <a:ext cx="6858000" cy="822960"/>
          </a:xfrm>
        </p:spPr>
        <p:txBody>
          <a:bodyPr/>
          <a:lstStyle/>
          <a:p>
            <a:pPr algn="ctr" eaLnBrk="1" hangingPunct="1"/>
            <a:r>
              <a:rPr lang="fr-FR" altLang="en-US" sz="2800" b="1" dirty="0" err="1"/>
              <a:t>Ecological</a:t>
            </a:r>
            <a:r>
              <a:rPr lang="fr-FR" altLang="en-US" sz="2800" b="1" dirty="0"/>
              <a:t> Forces</a:t>
            </a:r>
          </a:p>
        </p:txBody>
      </p:sp>
      <p:sp>
        <p:nvSpPr>
          <p:cNvPr id="3" name="Espace réservé du contenu 2"/>
          <p:cNvSpPr>
            <a:spLocks noGrp="1"/>
          </p:cNvSpPr>
          <p:nvPr>
            <p:ph idx="1"/>
          </p:nvPr>
        </p:nvSpPr>
        <p:spPr>
          <a:xfrm>
            <a:off x="2351585" y="1412778"/>
            <a:ext cx="6647636" cy="4554269"/>
          </a:xfrm>
        </p:spPr>
        <p:txBody>
          <a:bodyPr rtlCol="0">
            <a:normAutofit/>
          </a:bodyPr>
          <a:lstStyle/>
          <a:p>
            <a:pPr marL="285750" indent="-285750">
              <a:buClr>
                <a:schemeClr val="tx1"/>
              </a:buClr>
              <a:defRPr/>
            </a:pPr>
            <a:r>
              <a:rPr lang="en-GB" altLang="fr-FR" sz="2400" dirty="0"/>
              <a:t>Climate change</a:t>
            </a:r>
          </a:p>
          <a:p>
            <a:pPr marL="285750" indent="-285750">
              <a:buClr>
                <a:schemeClr val="tx1"/>
              </a:buClr>
              <a:defRPr/>
            </a:pPr>
            <a:r>
              <a:rPr lang="en-GB" altLang="fr-FR" sz="2400" dirty="0"/>
              <a:t>Pollution</a:t>
            </a:r>
          </a:p>
          <a:p>
            <a:pPr marL="285750" indent="-285750">
              <a:buClr>
                <a:schemeClr val="tx1"/>
              </a:buClr>
              <a:defRPr/>
            </a:pPr>
            <a:r>
              <a:rPr lang="en-GB" sz="2400" dirty="0"/>
              <a:t>Conservation of scarce resources</a:t>
            </a:r>
            <a:endParaRPr lang="en-GB" altLang="fr-FR" sz="2400" dirty="0"/>
          </a:p>
          <a:p>
            <a:pPr marL="285750" indent="-285750">
              <a:buClr>
                <a:schemeClr val="tx1"/>
              </a:buClr>
              <a:defRPr/>
            </a:pPr>
            <a:r>
              <a:rPr lang="en-GB" altLang="fr-FR" sz="2400" dirty="0"/>
              <a:t>Recyclable and non-wasteful packaging</a:t>
            </a:r>
          </a:p>
          <a:p>
            <a:pPr marL="285750" indent="-285750">
              <a:buClr>
                <a:schemeClr val="tx1"/>
              </a:buClr>
              <a:defRPr/>
            </a:pPr>
            <a:r>
              <a:rPr lang="en-GB" altLang="fr-FR" sz="2400" dirty="0"/>
              <a:t>Use of environmentally friendly ingredients</a:t>
            </a:r>
          </a:p>
          <a:p>
            <a:pPr marL="285750" indent="-285750">
              <a:buClr>
                <a:schemeClr val="tx1"/>
              </a:buClr>
              <a:defRPr/>
            </a:pPr>
            <a:r>
              <a:rPr lang="en-GB" altLang="fr-FR" sz="2400" dirty="0"/>
              <a:t>Animal testing of new products</a:t>
            </a:r>
          </a:p>
          <a:p>
            <a:pPr marL="285750" indent="-285750">
              <a:buClr>
                <a:schemeClr val="tx1"/>
              </a:buClr>
              <a:defRPr/>
            </a:pPr>
            <a:r>
              <a:rPr lang="en-GB" altLang="fr-FR" sz="2400" dirty="0"/>
              <a:t>Use of environmentally friendly ingredients</a:t>
            </a:r>
          </a:p>
          <a:p>
            <a:pPr marL="285750" indent="-285750">
              <a:buClr>
                <a:schemeClr val="tx1"/>
              </a:buClr>
              <a:defRPr/>
            </a:pPr>
            <a:r>
              <a:rPr lang="en-GB" altLang="fr-FR" sz="2400" dirty="0"/>
              <a:t>Corporate Social Responsibility (CSR)</a:t>
            </a:r>
          </a:p>
          <a:p>
            <a:pPr marL="285750" indent="-285750">
              <a:buClr>
                <a:schemeClr val="tx1"/>
              </a:buClr>
              <a:defRPr/>
            </a:pPr>
            <a:r>
              <a:rPr lang="en-GB" altLang="fr-FR" sz="2400" dirty="0"/>
              <a:t>Marketing ethics</a:t>
            </a:r>
          </a:p>
          <a:p>
            <a:pPr marL="285750" indent="-285750">
              <a:buClr>
                <a:schemeClr val="tx1"/>
              </a:buClr>
              <a:defRPr/>
            </a:pPr>
            <a:r>
              <a:rPr lang="en-GB" altLang="fr-FR" sz="2400" dirty="0"/>
              <a:t>Consumer movement</a:t>
            </a:r>
          </a:p>
          <a:p>
            <a:pPr>
              <a:buClr>
                <a:srgbClr val="FFFFCC"/>
              </a:buClr>
              <a:buNone/>
              <a:defRPr/>
            </a:pPr>
            <a:endParaRPr lang="en-GB" altLang="fr-FR" dirty="0">
              <a:solidFill>
                <a:srgbClr val="FFFF99"/>
              </a:solidFill>
            </a:endParaRPr>
          </a:p>
          <a:p>
            <a:pPr>
              <a:defRPr/>
            </a:pPr>
            <a:endParaRPr lang="en-GB" dirty="0"/>
          </a:p>
        </p:txBody>
      </p:sp>
      <p:pic>
        <p:nvPicPr>
          <p:cNvPr id="4"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02364" y="6202534"/>
            <a:ext cx="1878620" cy="6554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08755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3812" y="114835"/>
            <a:ext cx="1804988" cy="1210162"/>
          </a:xfrm>
          <a:prstGeom prst="rect">
            <a:avLst/>
          </a:prstGeom>
        </p:spPr>
      </p:pic>
      <p:pic>
        <p:nvPicPr>
          <p:cNvPr id="6" name="Picture 5"/>
          <p:cNvPicPr>
            <a:picLocks noChangeAspect="1"/>
          </p:cNvPicPr>
          <p:nvPr/>
        </p:nvPicPr>
        <p:blipFill>
          <a:blip r:embed="rId3"/>
          <a:stretch>
            <a:fillRect/>
          </a:stretch>
        </p:blipFill>
        <p:spPr>
          <a:xfrm>
            <a:off x="170261" y="2411062"/>
            <a:ext cx="2514600" cy="1685925"/>
          </a:xfrm>
          <a:prstGeom prst="rect">
            <a:avLst/>
          </a:prstGeom>
        </p:spPr>
      </p:pic>
      <p:pic>
        <p:nvPicPr>
          <p:cNvPr id="7" name="Picture 6"/>
          <p:cNvPicPr>
            <a:picLocks noChangeAspect="1"/>
          </p:cNvPicPr>
          <p:nvPr/>
        </p:nvPicPr>
        <p:blipFill>
          <a:blip r:embed="rId4"/>
          <a:stretch>
            <a:fillRect/>
          </a:stretch>
        </p:blipFill>
        <p:spPr>
          <a:xfrm>
            <a:off x="-19052" y="3476187"/>
            <a:ext cx="1909764" cy="1280410"/>
          </a:xfrm>
          <a:prstGeom prst="rect">
            <a:avLst/>
          </a:prstGeom>
        </p:spPr>
      </p:pic>
      <p:pic>
        <p:nvPicPr>
          <p:cNvPr id="8" name="Picture 7"/>
          <p:cNvPicPr>
            <a:picLocks noChangeAspect="1"/>
          </p:cNvPicPr>
          <p:nvPr/>
        </p:nvPicPr>
        <p:blipFill>
          <a:blip r:embed="rId5"/>
          <a:stretch>
            <a:fillRect/>
          </a:stretch>
        </p:blipFill>
        <p:spPr>
          <a:xfrm>
            <a:off x="2166940" y="5121362"/>
            <a:ext cx="2514600" cy="1685925"/>
          </a:xfrm>
          <a:prstGeom prst="rect">
            <a:avLst/>
          </a:prstGeom>
        </p:spPr>
      </p:pic>
      <p:pic>
        <p:nvPicPr>
          <p:cNvPr id="9" name="Picture 8"/>
          <p:cNvPicPr>
            <a:picLocks noChangeAspect="1"/>
          </p:cNvPicPr>
          <p:nvPr/>
        </p:nvPicPr>
        <p:blipFill>
          <a:blip r:embed="rId6"/>
          <a:stretch>
            <a:fillRect/>
          </a:stretch>
        </p:blipFill>
        <p:spPr>
          <a:xfrm>
            <a:off x="123825" y="1800759"/>
            <a:ext cx="1897001" cy="1271853"/>
          </a:xfrm>
          <a:prstGeom prst="rect">
            <a:avLst/>
          </a:prstGeom>
        </p:spPr>
      </p:pic>
      <p:pic>
        <p:nvPicPr>
          <p:cNvPr id="10" name="Picture 9"/>
          <p:cNvPicPr>
            <a:picLocks noChangeAspect="1"/>
          </p:cNvPicPr>
          <p:nvPr/>
        </p:nvPicPr>
        <p:blipFill>
          <a:blip r:embed="rId7"/>
          <a:stretch>
            <a:fillRect/>
          </a:stretch>
        </p:blipFill>
        <p:spPr>
          <a:xfrm>
            <a:off x="4743452" y="3102261"/>
            <a:ext cx="2514600" cy="1685925"/>
          </a:xfrm>
          <a:prstGeom prst="rect">
            <a:avLst/>
          </a:prstGeom>
        </p:spPr>
      </p:pic>
      <p:pic>
        <p:nvPicPr>
          <p:cNvPr id="11" name="Picture 10"/>
          <p:cNvPicPr>
            <a:picLocks noChangeAspect="1"/>
          </p:cNvPicPr>
          <p:nvPr/>
        </p:nvPicPr>
        <p:blipFill>
          <a:blip r:embed="rId8"/>
          <a:stretch>
            <a:fillRect/>
          </a:stretch>
        </p:blipFill>
        <p:spPr>
          <a:xfrm>
            <a:off x="66675" y="4500562"/>
            <a:ext cx="2143126" cy="1685925"/>
          </a:xfrm>
          <a:prstGeom prst="rect">
            <a:avLst/>
          </a:prstGeom>
        </p:spPr>
      </p:pic>
      <p:pic>
        <p:nvPicPr>
          <p:cNvPr id="12" name="Picture 11"/>
          <p:cNvPicPr>
            <a:picLocks noChangeAspect="1"/>
          </p:cNvPicPr>
          <p:nvPr/>
        </p:nvPicPr>
        <p:blipFill>
          <a:blip r:embed="rId9"/>
          <a:stretch>
            <a:fillRect/>
          </a:stretch>
        </p:blipFill>
        <p:spPr>
          <a:xfrm>
            <a:off x="9584529" y="5497407"/>
            <a:ext cx="2514600" cy="1405345"/>
          </a:xfrm>
          <a:prstGeom prst="rect">
            <a:avLst/>
          </a:prstGeom>
        </p:spPr>
      </p:pic>
      <p:pic>
        <p:nvPicPr>
          <p:cNvPr id="13" name="Picture 12"/>
          <p:cNvPicPr>
            <a:picLocks noChangeAspect="1"/>
          </p:cNvPicPr>
          <p:nvPr/>
        </p:nvPicPr>
        <p:blipFill>
          <a:blip r:embed="rId10"/>
          <a:stretch>
            <a:fillRect/>
          </a:stretch>
        </p:blipFill>
        <p:spPr>
          <a:xfrm>
            <a:off x="7057063" y="85864"/>
            <a:ext cx="2514600" cy="1685925"/>
          </a:xfrm>
          <a:prstGeom prst="rect">
            <a:avLst/>
          </a:prstGeom>
        </p:spPr>
      </p:pic>
      <p:pic>
        <p:nvPicPr>
          <p:cNvPr id="14" name="Picture 13"/>
          <p:cNvPicPr>
            <a:picLocks noChangeAspect="1"/>
          </p:cNvPicPr>
          <p:nvPr/>
        </p:nvPicPr>
        <p:blipFill>
          <a:blip r:embed="rId11"/>
          <a:stretch>
            <a:fillRect/>
          </a:stretch>
        </p:blipFill>
        <p:spPr>
          <a:xfrm>
            <a:off x="9400415" y="2558952"/>
            <a:ext cx="2514600" cy="1685925"/>
          </a:xfrm>
          <a:prstGeom prst="rect">
            <a:avLst/>
          </a:prstGeom>
        </p:spPr>
      </p:pic>
      <p:pic>
        <p:nvPicPr>
          <p:cNvPr id="15" name="Picture 14"/>
          <p:cNvPicPr>
            <a:picLocks noChangeAspect="1"/>
          </p:cNvPicPr>
          <p:nvPr/>
        </p:nvPicPr>
        <p:blipFill>
          <a:blip r:embed="rId12"/>
          <a:stretch>
            <a:fillRect/>
          </a:stretch>
        </p:blipFill>
        <p:spPr>
          <a:xfrm>
            <a:off x="4724400" y="5542161"/>
            <a:ext cx="2057405" cy="1315839"/>
          </a:xfrm>
          <a:prstGeom prst="rect">
            <a:avLst/>
          </a:prstGeom>
        </p:spPr>
      </p:pic>
      <p:pic>
        <p:nvPicPr>
          <p:cNvPr id="16" name="Picture 15"/>
          <p:cNvPicPr>
            <a:picLocks noChangeAspect="1"/>
          </p:cNvPicPr>
          <p:nvPr/>
        </p:nvPicPr>
        <p:blipFill>
          <a:blip r:embed="rId13"/>
          <a:stretch>
            <a:fillRect/>
          </a:stretch>
        </p:blipFill>
        <p:spPr>
          <a:xfrm>
            <a:off x="9151601" y="1471613"/>
            <a:ext cx="2220388" cy="1488669"/>
          </a:xfrm>
          <a:prstGeom prst="rect">
            <a:avLst/>
          </a:prstGeom>
        </p:spPr>
      </p:pic>
      <p:pic>
        <p:nvPicPr>
          <p:cNvPr id="17" name="Picture 16"/>
          <p:cNvPicPr>
            <a:picLocks noChangeAspect="1"/>
          </p:cNvPicPr>
          <p:nvPr/>
        </p:nvPicPr>
        <p:blipFill>
          <a:blip r:embed="rId14"/>
          <a:stretch>
            <a:fillRect/>
          </a:stretch>
        </p:blipFill>
        <p:spPr>
          <a:xfrm>
            <a:off x="9391878" y="0"/>
            <a:ext cx="2514600" cy="1685925"/>
          </a:xfrm>
          <a:prstGeom prst="rect">
            <a:avLst/>
          </a:prstGeom>
        </p:spPr>
      </p:pic>
      <p:pic>
        <p:nvPicPr>
          <p:cNvPr id="18" name="Picture 17"/>
          <p:cNvPicPr>
            <a:picLocks noChangeAspect="1"/>
          </p:cNvPicPr>
          <p:nvPr/>
        </p:nvPicPr>
        <p:blipFill>
          <a:blip r:embed="rId15"/>
          <a:stretch>
            <a:fillRect/>
          </a:stretch>
        </p:blipFill>
        <p:spPr>
          <a:xfrm>
            <a:off x="1612435" y="973199"/>
            <a:ext cx="1973725" cy="1323293"/>
          </a:xfrm>
          <a:prstGeom prst="rect">
            <a:avLst/>
          </a:prstGeom>
        </p:spPr>
      </p:pic>
      <p:pic>
        <p:nvPicPr>
          <p:cNvPr id="19" name="Picture 18"/>
          <p:cNvPicPr>
            <a:picLocks noChangeAspect="1"/>
          </p:cNvPicPr>
          <p:nvPr/>
        </p:nvPicPr>
        <p:blipFill>
          <a:blip r:embed="rId16"/>
          <a:stretch>
            <a:fillRect/>
          </a:stretch>
        </p:blipFill>
        <p:spPr>
          <a:xfrm>
            <a:off x="9534528" y="4096987"/>
            <a:ext cx="2514600" cy="1685925"/>
          </a:xfrm>
          <a:prstGeom prst="rect">
            <a:avLst/>
          </a:prstGeom>
        </p:spPr>
      </p:pic>
      <p:pic>
        <p:nvPicPr>
          <p:cNvPr id="20" name="Picture 19"/>
          <p:cNvPicPr>
            <a:picLocks noChangeAspect="1"/>
          </p:cNvPicPr>
          <p:nvPr/>
        </p:nvPicPr>
        <p:blipFill>
          <a:blip r:embed="rId17"/>
          <a:stretch>
            <a:fillRect/>
          </a:stretch>
        </p:blipFill>
        <p:spPr>
          <a:xfrm>
            <a:off x="2822543" y="2056327"/>
            <a:ext cx="2514600" cy="1685925"/>
          </a:xfrm>
          <a:prstGeom prst="rect">
            <a:avLst/>
          </a:prstGeom>
        </p:spPr>
      </p:pic>
      <p:pic>
        <p:nvPicPr>
          <p:cNvPr id="21" name="Picture 20"/>
          <p:cNvPicPr>
            <a:picLocks noChangeAspect="1"/>
          </p:cNvPicPr>
          <p:nvPr/>
        </p:nvPicPr>
        <p:blipFill>
          <a:blip r:embed="rId18"/>
          <a:stretch>
            <a:fillRect/>
          </a:stretch>
        </p:blipFill>
        <p:spPr>
          <a:xfrm>
            <a:off x="3938586" y="1099381"/>
            <a:ext cx="2097554" cy="1355371"/>
          </a:xfrm>
          <a:prstGeom prst="rect">
            <a:avLst/>
          </a:prstGeom>
        </p:spPr>
      </p:pic>
      <p:pic>
        <p:nvPicPr>
          <p:cNvPr id="22" name="Picture 21"/>
          <p:cNvPicPr>
            <a:picLocks noChangeAspect="1"/>
          </p:cNvPicPr>
          <p:nvPr/>
        </p:nvPicPr>
        <p:blipFill>
          <a:blip r:embed="rId19"/>
          <a:stretch>
            <a:fillRect/>
          </a:stretch>
        </p:blipFill>
        <p:spPr>
          <a:xfrm>
            <a:off x="2228852" y="3681261"/>
            <a:ext cx="2514600" cy="1685925"/>
          </a:xfrm>
          <a:prstGeom prst="rect">
            <a:avLst/>
          </a:prstGeom>
        </p:spPr>
      </p:pic>
      <p:pic>
        <p:nvPicPr>
          <p:cNvPr id="23" name="Picture 22"/>
          <p:cNvPicPr>
            <a:picLocks noChangeAspect="1"/>
          </p:cNvPicPr>
          <p:nvPr/>
        </p:nvPicPr>
        <p:blipFill>
          <a:blip r:embed="rId20"/>
          <a:stretch>
            <a:fillRect/>
          </a:stretch>
        </p:blipFill>
        <p:spPr>
          <a:xfrm>
            <a:off x="6111479" y="2033287"/>
            <a:ext cx="2514600" cy="1685925"/>
          </a:xfrm>
          <a:prstGeom prst="rect">
            <a:avLst/>
          </a:prstGeom>
        </p:spPr>
      </p:pic>
      <p:pic>
        <p:nvPicPr>
          <p:cNvPr id="24" name="Picture 23"/>
          <p:cNvPicPr>
            <a:picLocks noChangeAspect="1"/>
          </p:cNvPicPr>
          <p:nvPr/>
        </p:nvPicPr>
        <p:blipFill>
          <a:blip r:embed="rId21"/>
          <a:stretch>
            <a:fillRect/>
          </a:stretch>
        </p:blipFill>
        <p:spPr>
          <a:xfrm>
            <a:off x="15657" y="5543549"/>
            <a:ext cx="1813143" cy="1285876"/>
          </a:xfrm>
          <a:prstGeom prst="rect">
            <a:avLst/>
          </a:prstGeom>
        </p:spPr>
      </p:pic>
      <p:pic>
        <p:nvPicPr>
          <p:cNvPr id="25" name="Picture 24"/>
          <p:cNvPicPr>
            <a:picLocks noChangeAspect="1"/>
          </p:cNvPicPr>
          <p:nvPr/>
        </p:nvPicPr>
        <p:blipFill>
          <a:blip r:embed="rId22"/>
          <a:stretch>
            <a:fillRect/>
          </a:stretch>
        </p:blipFill>
        <p:spPr>
          <a:xfrm>
            <a:off x="7172788" y="5182353"/>
            <a:ext cx="2514600" cy="1685925"/>
          </a:xfrm>
          <a:prstGeom prst="rect">
            <a:avLst/>
          </a:prstGeom>
        </p:spPr>
      </p:pic>
      <p:pic>
        <p:nvPicPr>
          <p:cNvPr id="26" name="Picture 25"/>
          <p:cNvPicPr>
            <a:picLocks noChangeAspect="1"/>
          </p:cNvPicPr>
          <p:nvPr/>
        </p:nvPicPr>
        <p:blipFill>
          <a:blip r:embed="rId23"/>
          <a:stretch>
            <a:fillRect/>
          </a:stretch>
        </p:blipFill>
        <p:spPr>
          <a:xfrm>
            <a:off x="7019928" y="3543894"/>
            <a:ext cx="2514600" cy="1685925"/>
          </a:xfrm>
          <a:prstGeom prst="rect">
            <a:avLst/>
          </a:prstGeom>
        </p:spPr>
      </p:pic>
      <p:pic>
        <p:nvPicPr>
          <p:cNvPr id="27" name="Picture 26"/>
          <p:cNvPicPr>
            <a:picLocks noChangeAspect="1"/>
          </p:cNvPicPr>
          <p:nvPr/>
        </p:nvPicPr>
        <p:blipFill>
          <a:blip r:embed="rId24"/>
          <a:stretch>
            <a:fillRect/>
          </a:stretch>
        </p:blipFill>
        <p:spPr>
          <a:xfrm>
            <a:off x="4548189" y="4339391"/>
            <a:ext cx="2514600" cy="1685925"/>
          </a:xfrm>
          <a:prstGeom prst="rect">
            <a:avLst/>
          </a:prstGeom>
        </p:spPr>
      </p:pic>
      <p:sp>
        <p:nvSpPr>
          <p:cNvPr id="28" name="TextBox 27"/>
          <p:cNvSpPr txBox="1"/>
          <p:nvPr/>
        </p:nvSpPr>
        <p:spPr>
          <a:xfrm>
            <a:off x="1892896" y="142650"/>
            <a:ext cx="5701112" cy="800219"/>
          </a:xfrm>
          <a:prstGeom prst="rect">
            <a:avLst/>
          </a:prstGeom>
          <a:noFill/>
        </p:spPr>
        <p:txBody>
          <a:bodyPr wrap="none" rtlCol="0">
            <a:spAutoFit/>
          </a:bodyPr>
          <a:lstStyle/>
          <a:p>
            <a:r>
              <a:rPr lang="en-GB" sz="2800" b="1" dirty="0" smtClean="0"/>
              <a:t>World’s most ethical companies 2021</a:t>
            </a:r>
          </a:p>
          <a:p>
            <a:r>
              <a:rPr lang="en-GB" dirty="0" smtClean="0">
                <a:hlinkClick r:id="rId25"/>
              </a:rPr>
              <a:t>https://www.worldsmostethicalcompanies.com/honorees/</a:t>
            </a:r>
            <a:endParaRPr lang="en-GB" dirty="0"/>
          </a:p>
        </p:txBody>
      </p:sp>
    </p:spTree>
    <p:extLst>
      <p:ext uri="{BB962C8B-B14F-4D97-AF65-F5344CB8AC3E}">
        <p14:creationId xmlns:p14="http://schemas.microsoft.com/office/powerpoint/2010/main" val="4045040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bwMode="auto">
          <a:xfrm>
            <a:off x="972035" y="279400"/>
            <a:ext cx="8229600" cy="865188"/>
          </a:xfrm>
          <a:solidFill>
            <a:schemeClr val="accent6">
              <a:lumMod val="20000"/>
              <a:lumOff val="80000"/>
            </a:schemeClr>
          </a:solidFill>
        </p:spPr>
        <p:txBody>
          <a:bodyPr vert="horz" wrap="square" lIns="91440" tIns="45720" rIns="91440" bIns="45720" numCol="1" rtlCol="0" anchor="t" anchorCtr="0" compatLnSpc="1">
            <a:prstTxWarp prst="textNoShape">
              <a:avLst/>
            </a:prstTxWarp>
            <a:normAutofit/>
          </a:bodyPr>
          <a:lstStyle/>
          <a:p>
            <a:pPr>
              <a:defRPr/>
            </a:pPr>
            <a:r>
              <a:rPr lang="en-GB" altLang="en-US" b="1" dirty="0" smtClean="0"/>
              <a:t>Activity 1: </a:t>
            </a:r>
          </a:p>
        </p:txBody>
      </p:sp>
      <p:sp>
        <p:nvSpPr>
          <p:cNvPr id="72707"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buNone/>
            </a:pPr>
            <a:r>
              <a:rPr lang="en-GB" altLang="en-US" i="1" dirty="0" smtClean="0"/>
              <a:t>Take 5 minutes to discuss to what degree you feel your purchasing decisions are influenced by ethical considerations – socially and/or environmentally </a:t>
            </a:r>
          </a:p>
        </p:txBody>
      </p:sp>
      <p:pic>
        <p:nvPicPr>
          <p:cNvPr id="4"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84862" y="6045398"/>
            <a:ext cx="2328985" cy="812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113027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06916" y="1109737"/>
            <a:ext cx="8108633" cy="52914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itre 1"/>
          <p:cNvSpPr>
            <a:spLocks noGrp="1"/>
          </p:cNvSpPr>
          <p:nvPr>
            <p:ph type="title"/>
          </p:nvPr>
        </p:nvSpPr>
        <p:spPr>
          <a:xfrm>
            <a:off x="2489116" y="286777"/>
            <a:ext cx="6858000" cy="822960"/>
          </a:xfrm>
        </p:spPr>
        <p:txBody>
          <a:bodyPr/>
          <a:lstStyle/>
          <a:p>
            <a:pPr algn="ctr" eaLnBrk="1" hangingPunct="1"/>
            <a:r>
              <a:rPr lang="fr-FR" altLang="en-US" sz="2800" b="1" dirty="0" err="1"/>
              <a:t>Technological</a:t>
            </a:r>
            <a:r>
              <a:rPr lang="fr-FR" altLang="en-US" sz="2800" b="1" dirty="0"/>
              <a:t> Forces</a:t>
            </a:r>
          </a:p>
        </p:txBody>
      </p:sp>
      <p:graphicFrame>
        <p:nvGraphicFramePr>
          <p:cNvPr id="2" name="Diagram 1"/>
          <p:cNvGraphicFramePr/>
          <p:nvPr>
            <p:extLst/>
          </p:nvPr>
        </p:nvGraphicFramePr>
        <p:xfrm>
          <a:off x="3048000" y="156788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91283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8368" y="285751"/>
            <a:ext cx="6975265" cy="822960"/>
          </a:xfrm>
        </p:spPr>
        <p:txBody>
          <a:bodyPr/>
          <a:lstStyle/>
          <a:p>
            <a:pPr algn="ctr"/>
            <a:r>
              <a:rPr lang="en-IE" sz="2800" b="1" dirty="0"/>
              <a:t>Software Applications and their Uses</a:t>
            </a:r>
          </a:p>
        </p:txBody>
      </p:sp>
      <p:sp>
        <p:nvSpPr>
          <p:cNvPr id="4" name="Footer Placeholder 3"/>
          <p:cNvSpPr>
            <a:spLocks noGrp="1"/>
          </p:cNvSpPr>
          <p:nvPr>
            <p:ph type="ftr" sz="quarter" idx="3"/>
          </p:nvPr>
        </p:nvSpPr>
        <p:spPr/>
        <p:txBody>
          <a:bodyPr/>
          <a:lstStyle/>
          <a:p>
            <a:r>
              <a:rPr lang="en-GB"/>
              <a:t>Fahy &amp; Jobber, “Foundations of Marketing, Sixth Edition"</a:t>
            </a:r>
            <a:endParaRPr lang="en-US" dirty="0"/>
          </a:p>
        </p:txBody>
      </p:sp>
      <p:sp>
        <p:nvSpPr>
          <p:cNvPr id="5" name="Slide Number Placeholder 4"/>
          <p:cNvSpPr>
            <a:spLocks noGrp="1"/>
          </p:cNvSpPr>
          <p:nvPr>
            <p:ph type="sldNum" sz="quarter" idx="4"/>
          </p:nvPr>
        </p:nvSpPr>
        <p:spPr/>
        <p:txBody>
          <a:bodyPr/>
          <a:lstStyle/>
          <a:p>
            <a:fld id="{40BFEAB2-FD83-41F2-9787-AD5D1A1760CD}" type="slidenum">
              <a:rPr lang="en-US" smtClean="0"/>
              <a:pPr/>
              <a:t>18</a:t>
            </a:fld>
            <a:endParaRPr lang="en-US" dirty="0"/>
          </a:p>
        </p:txBody>
      </p:sp>
      <p:graphicFrame>
        <p:nvGraphicFramePr>
          <p:cNvPr id="7" name="Table 6"/>
          <p:cNvGraphicFramePr>
            <a:graphicFrameLocks noGrp="1"/>
          </p:cNvGraphicFramePr>
          <p:nvPr>
            <p:extLst/>
          </p:nvPr>
        </p:nvGraphicFramePr>
        <p:xfrm>
          <a:off x="1784837" y="1023526"/>
          <a:ext cx="8428894" cy="5001770"/>
        </p:xfrm>
        <a:graphic>
          <a:graphicData uri="http://schemas.openxmlformats.org/drawingml/2006/table">
            <a:tbl>
              <a:tblPr firstRow="1" bandRow="1">
                <a:tableStyleId>{00A15C55-8517-42AA-B614-E9B94910E393}</a:tableStyleId>
              </a:tblPr>
              <a:tblGrid>
                <a:gridCol w="4214447">
                  <a:extLst>
                    <a:ext uri="{9D8B030D-6E8A-4147-A177-3AD203B41FA5}">
                      <a16:colId xmlns:a16="http://schemas.microsoft.com/office/drawing/2014/main" val="20000"/>
                    </a:ext>
                  </a:extLst>
                </a:gridCol>
                <a:gridCol w="4214447">
                  <a:extLst>
                    <a:ext uri="{9D8B030D-6E8A-4147-A177-3AD203B41FA5}">
                      <a16:colId xmlns:a16="http://schemas.microsoft.com/office/drawing/2014/main" val="20001"/>
                    </a:ext>
                  </a:extLst>
                </a:gridCol>
              </a:tblGrid>
              <a:tr h="299571">
                <a:tc>
                  <a:txBody>
                    <a:bodyPr/>
                    <a:lstStyle/>
                    <a:p>
                      <a:r>
                        <a:rPr lang="en-IE" b="1" dirty="0"/>
                        <a:t>Context</a:t>
                      </a:r>
                      <a:endParaRPr lang="en-IE" dirty="0"/>
                    </a:p>
                  </a:txBody>
                  <a:tcPr anchor="ctr"/>
                </a:tc>
                <a:tc>
                  <a:txBody>
                    <a:bodyPr/>
                    <a:lstStyle/>
                    <a:p>
                      <a:r>
                        <a:rPr lang="en-IE" b="1"/>
                        <a:t>Applications</a:t>
                      </a:r>
                      <a:endParaRPr lang="en-IE"/>
                    </a:p>
                  </a:txBody>
                  <a:tcPr anchor="ctr"/>
                </a:tc>
                <a:extLst>
                  <a:ext uri="{0D108BD9-81ED-4DB2-BD59-A6C34878D82A}">
                    <a16:rowId xmlns:a16="http://schemas.microsoft.com/office/drawing/2014/main" val="10000"/>
                  </a:ext>
                </a:extLst>
              </a:tr>
              <a:tr h="398697">
                <a:tc>
                  <a:txBody>
                    <a:bodyPr/>
                    <a:lstStyle/>
                    <a:p>
                      <a:r>
                        <a:rPr lang="en-IE" sz="1100"/>
                        <a:t>Travel</a:t>
                      </a:r>
                    </a:p>
                  </a:txBody>
                  <a:tcPr anchor="ctr"/>
                </a:tc>
                <a:tc>
                  <a:txBody>
                    <a:bodyPr/>
                    <a:lstStyle/>
                    <a:p>
                      <a:r>
                        <a:rPr lang="en-IE" sz="1100"/>
                        <a:t>Airbnb (accommodation), Google Maps (maps), Google Flights (flights), Skyscanner (flights)</a:t>
                      </a:r>
                    </a:p>
                  </a:txBody>
                  <a:tcPr anchor="ctr"/>
                </a:tc>
                <a:extLst>
                  <a:ext uri="{0D108BD9-81ED-4DB2-BD59-A6C34878D82A}">
                    <a16:rowId xmlns:a16="http://schemas.microsoft.com/office/drawing/2014/main" val="10001"/>
                  </a:ext>
                </a:extLst>
              </a:tr>
              <a:tr h="555328">
                <a:tc>
                  <a:txBody>
                    <a:bodyPr/>
                    <a:lstStyle/>
                    <a:p>
                      <a:r>
                        <a:rPr lang="en-IE" sz="1100"/>
                        <a:t>Social media</a:t>
                      </a:r>
                    </a:p>
                  </a:txBody>
                  <a:tcPr anchor="ctr"/>
                </a:tc>
                <a:tc>
                  <a:txBody>
                    <a:bodyPr/>
                    <a:lstStyle/>
                    <a:p>
                      <a:r>
                        <a:rPr lang="en-IE" sz="1100"/>
                        <a:t>Facebook (social networks), Instagram (picture posting), Snapchat (picture messaging), Pinterest (photographs), Tumblr (blogging)</a:t>
                      </a:r>
                    </a:p>
                  </a:txBody>
                  <a:tcPr anchor="ctr"/>
                </a:tc>
                <a:extLst>
                  <a:ext uri="{0D108BD9-81ED-4DB2-BD59-A6C34878D82A}">
                    <a16:rowId xmlns:a16="http://schemas.microsoft.com/office/drawing/2014/main" val="10002"/>
                  </a:ext>
                </a:extLst>
              </a:tr>
              <a:tr h="398697">
                <a:tc>
                  <a:txBody>
                    <a:bodyPr/>
                    <a:lstStyle/>
                    <a:p>
                      <a:r>
                        <a:rPr lang="en-IE" sz="1100"/>
                        <a:t>Games</a:t>
                      </a:r>
                    </a:p>
                  </a:txBody>
                  <a:tcPr anchor="ctr"/>
                </a:tc>
                <a:tc>
                  <a:txBody>
                    <a:bodyPr/>
                    <a:lstStyle/>
                    <a:p>
                      <a:r>
                        <a:rPr lang="en-US" sz="1100"/>
                        <a:t>Candy Crush Saga, Google Play Games, GameSpot, Words with Friends, Pokémon Go, Rave</a:t>
                      </a:r>
                    </a:p>
                  </a:txBody>
                  <a:tcPr anchor="ctr"/>
                </a:tc>
                <a:extLst>
                  <a:ext uri="{0D108BD9-81ED-4DB2-BD59-A6C34878D82A}">
                    <a16:rowId xmlns:a16="http://schemas.microsoft.com/office/drawing/2014/main" val="10003"/>
                  </a:ext>
                </a:extLst>
              </a:tr>
              <a:tr h="398697">
                <a:tc>
                  <a:txBody>
                    <a:bodyPr/>
                    <a:lstStyle/>
                    <a:p>
                      <a:r>
                        <a:rPr lang="en-IE" sz="1100"/>
                        <a:t>Communication</a:t>
                      </a:r>
                    </a:p>
                  </a:txBody>
                  <a:tcPr anchor="ctr"/>
                </a:tc>
                <a:tc>
                  <a:txBody>
                    <a:bodyPr/>
                    <a:lstStyle/>
                    <a:p>
                      <a:r>
                        <a:rPr lang="en-US" sz="1100"/>
                        <a:t>WhatsApp (messaging), Skype (video calls), Viber/Telegram (calls and messages)</a:t>
                      </a:r>
                    </a:p>
                  </a:txBody>
                  <a:tcPr anchor="ctr"/>
                </a:tc>
                <a:extLst>
                  <a:ext uri="{0D108BD9-81ED-4DB2-BD59-A6C34878D82A}">
                    <a16:rowId xmlns:a16="http://schemas.microsoft.com/office/drawing/2014/main" val="10004"/>
                  </a:ext>
                </a:extLst>
              </a:tr>
              <a:tr h="398697">
                <a:tc>
                  <a:txBody>
                    <a:bodyPr/>
                    <a:lstStyle/>
                    <a:p>
                      <a:r>
                        <a:rPr lang="en-IE" sz="1100"/>
                        <a:t>Entertainment</a:t>
                      </a:r>
                    </a:p>
                  </a:txBody>
                  <a:tcPr anchor="ctr"/>
                </a:tc>
                <a:tc>
                  <a:txBody>
                    <a:bodyPr/>
                    <a:lstStyle/>
                    <a:p>
                      <a:r>
                        <a:rPr lang="en-US" sz="1100"/>
                        <a:t>Netflix (TV/movies), YouTube (live streaming), TED (talks, speeches)</a:t>
                      </a:r>
                    </a:p>
                  </a:txBody>
                  <a:tcPr anchor="ctr"/>
                </a:tc>
                <a:extLst>
                  <a:ext uri="{0D108BD9-81ED-4DB2-BD59-A6C34878D82A}">
                    <a16:rowId xmlns:a16="http://schemas.microsoft.com/office/drawing/2014/main" val="10005"/>
                  </a:ext>
                </a:extLst>
              </a:tr>
              <a:tr h="398697">
                <a:tc>
                  <a:txBody>
                    <a:bodyPr/>
                    <a:lstStyle/>
                    <a:p>
                      <a:r>
                        <a:rPr lang="en-IE" sz="1100"/>
                        <a:t>Sport</a:t>
                      </a:r>
                    </a:p>
                  </a:txBody>
                  <a:tcPr anchor="ctr"/>
                </a:tc>
                <a:tc>
                  <a:txBody>
                    <a:bodyPr/>
                    <a:lstStyle/>
                    <a:p>
                      <a:r>
                        <a:rPr lang="en-IE" sz="1100"/>
                        <a:t>BetFair (betting), LiveScore (scores), Sky Sports (information, video)</a:t>
                      </a:r>
                    </a:p>
                  </a:txBody>
                  <a:tcPr anchor="ctr"/>
                </a:tc>
                <a:extLst>
                  <a:ext uri="{0D108BD9-81ED-4DB2-BD59-A6C34878D82A}">
                    <a16:rowId xmlns:a16="http://schemas.microsoft.com/office/drawing/2014/main" val="10006"/>
                  </a:ext>
                </a:extLst>
              </a:tr>
              <a:tr h="413555">
                <a:tc>
                  <a:txBody>
                    <a:bodyPr/>
                    <a:lstStyle/>
                    <a:p>
                      <a:r>
                        <a:rPr lang="en-IE" sz="1100"/>
                        <a:t>Music</a:t>
                      </a:r>
                    </a:p>
                  </a:txBody>
                  <a:tcPr anchor="ctr"/>
                </a:tc>
                <a:tc>
                  <a:txBody>
                    <a:bodyPr/>
                    <a:lstStyle/>
                    <a:p>
                      <a:r>
                        <a:rPr lang="en-US" sz="1100"/>
                        <a:t>Spotify (music streaming), Shazam (finding music), Soundcloud (store recordings), Ticketmaster (buying tickets)</a:t>
                      </a:r>
                    </a:p>
                  </a:txBody>
                  <a:tcPr anchor="ctr"/>
                </a:tc>
                <a:extLst>
                  <a:ext uri="{0D108BD9-81ED-4DB2-BD59-A6C34878D82A}">
                    <a16:rowId xmlns:a16="http://schemas.microsoft.com/office/drawing/2014/main" val="10007"/>
                  </a:ext>
                </a:extLst>
              </a:tr>
              <a:tr h="555328">
                <a:tc>
                  <a:txBody>
                    <a:bodyPr/>
                    <a:lstStyle/>
                    <a:p>
                      <a:r>
                        <a:rPr lang="en-IE" sz="1100"/>
                        <a:t>Holidays</a:t>
                      </a:r>
                    </a:p>
                  </a:txBody>
                  <a:tcPr anchor="ctr"/>
                </a:tc>
                <a:tc>
                  <a:txBody>
                    <a:bodyPr/>
                    <a:lstStyle/>
                    <a:p>
                      <a:r>
                        <a:rPr lang="en-US" sz="1100"/>
                        <a:t>DuoLingo (langauges), Google Translate (translation), Trivago (price comparison), TripAdvisor (reviews), XE Currency (currency exchange rates)</a:t>
                      </a:r>
                    </a:p>
                  </a:txBody>
                  <a:tcPr anchor="ctr"/>
                </a:tc>
                <a:extLst>
                  <a:ext uri="{0D108BD9-81ED-4DB2-BD59-A6C34878D82A}">
                    <a16:rowId xmlns:a16="http://schemas.microsoft.com/office/drawing/2014/main" val="10008"/>
                  </a:ext>
                </a:extLst>
              </a:tr>
              <a:tr h="555328">
                <a:tc>
                  <a:txBody>
                    <a:bodyPr/>
                    <a:lstStyle/>
                    <a:p>
                      <a:r>
                        <a:rPr lang="en-IE" sz="1100"/>
                        <a:t>Education</a:t>
                      </a:r>
                    </a:p>
                  </a:txBody>
                  <a:tcPr anchor="ctr"/>
                </a:tc>
                <a:tc>
                  <a:txBody>
                    <a:bodyPr/>
                    <a:lstStyle/>
                    <a:p>
                      <a:r>
                        <a:rPr lang="en-US" sz="1100"/>
                        <a:t>Coursera (digital lecturers), iTunes U (university courses), Khan Academy (maths and science), My Class Schedule (timetabling)</a:t>
                      </a:r>
                    </a:p>
                  </a:txBody>
                  <a:tcPr anchor="ctr"/>
                </a:tc>
                <a:extLst>
                  <a:ext uri="{0D108BD9-81ED-4DB2-BD59-A6C34878D82A}">
                    <a16:rowId xmlns:a16="http://schemas.microsoft.com/office/drawing/2014/main" val="10009"/>
                  </a:ext>
                </a:extLst>
              </a:tr>
              <a:tr h="398697">
                <a:tc>
                  <a:txBody>
                    <a:bodyPr/>
                    <a:lstStyle/>
                    <a:p>
                      <a:r>
                        <a:rPr lang="en-IE" sz="1100"/>
                        <a:t>Work</a:t>
                      </a:r>
                    </a:p>
                  </a:txBody>
                  <a:tcPr anchor="ctr"/>
                </a:tc>
                <a:tc>
                  <a:txBody>
                    <a:bodyPr/>
                    <a:lstStyle/>
                    <a:p>
                      <a:r>
                        <a:rPr lang="en-US" sz="1100" dirty="0" err="1"/>
                        <a:t>DropBox</a:t>
                      </a:r>
                      <a:r>
                        <a:rPr lang="en-US" sz="1100" dirty="0"/>
                        <a:t> (file exchange), Evernote (note taking), Slack (project planning</a:t>
                      </a:r>
                    </a:p>
                  </a:txBody>
                  <a:tcPr anchor="ct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21985191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1919288" y="771524"/>
            <a:ext cx="8896350" cy="929283"/>
          </a:xfrm>
          <a:noFill/>
        </p:spPr>
        <p:txBody>
          <a:bodyPr rtlCol="0">
            <a:normAutofit fontScale="90000"/>
          </a:bodyPr>
          <a:lstStyle/>
          <a:p>
            <a:pPr>
              <a:defRPr/>
            </a:pPr>
            <a:r>
              <a:rPr lang="en-GB" altLang="en-US" b="1" dirty="0" smtClean="0"/>
              <a:t>Activity 2: Societal Marketing Concept</a:t>
            </a:r>
            <a:r>
              <a:rPr lang="en-GB" altLang="en-US" dirty="0" smtClean="0"/>
              <a:t/>
            </a:r>
            <a:br>
              <a:rPr lang="en-GB" altLang="en-US" dirty="0" smtClean="0"/>
            </a:br>
            <a:r>
              <a:rPr lang="en-GB" altLang="en-US" dirty="0" smtClean="0"/>
              <a:t>(</a:t>
            </a:r>
            <a:r>
              <a:rPr lang="en-GB" altLang="en-US" dirty="0" smtClean="0">
                <a:latin typeface="+mn-lt"/>
              </a:rPr>
              <a:t>Preparation for next session 2)</a:t>
            </a:r>
            <a:br>
              <a:rPr lang="en-GB" altLang="en-US" dirty="0" smtClean="0">
                <a:latin typeface="+mn-lt"/>
              </a:rPr>
            </a:br>
            <a:r>
              <a:rPr lang="en-GB" altLang="en-US" dirty="0" smtClean="0">
                <a:latin typeface="+mn-lt"/>
              </a:rPr>
              <a:t/>
            </a:r>
            <a:br>
              <a:rPr lang="en-GB" altLang="en-US" dirty="0" smtClean="0">
                <a:latin typeface="+mn-lt"/>
              </a:rPr>
            </a:br>
            <a:r>
              <a:rPr lang="en-GB" altLang="en-US" b="1" dirty="0" smtClean="0">
                <a:latin typeface="+mn-lt"/>
              </a:rPr>
              <a:t>Case study - Innocent </a:t>
            </a:r>
          </a:p>
        </p:txBody>
      </p:sp>
      <p:sp>
        <p:nvSpPr>
          <p:cNvPr id="46083" name="Content Placeholder 2"/>
          <p:cNvSpPr>
            <a:spLocks noGrp="1"/>
          </p:cNvSpPr>
          <p:nvPr>
            <p:ph idx="1"/>
          </p:nvPr>
        </p:nvSpPr>
        <p:spPr>
          <a:xfrm>
            <a:off x="1919288" y="2061369"/>
            <a:ext cx="7886700" cy="4351338"/>
          </a:xfrm>
        </p:spPr>
        <p:txBody>
          <a:bodyPr/>
          <a:lstStyle/>
          <a:p>
            <a:pPr marL="0" indent="0">
              <a:buNone/>
              <a:defRPr/>
            </a:pPr>
            <a:endParaRPr lang="en-GB" altLang="en-US" dirty="0"/>
          </a:p>
          <a:p>
            <a:pPr eaLnBrk="1" hangingPunct="1">
              <a:defRPr/>
            </a:pPr>
            <a:r>
              <a:rPr lang="en-GB" altLang="en-US" dirty="0" smtClean="0"/>
              <a:t>     </a:t>
            </a:r>
            <a:r>
              <a:rPr lang="en-GB" altLang="en-US" sz="3200" dirty="0"/>
              <a:t>Read case study to be found on Moodle (additional resources for the Marketing Environment) and in groups discuss the questions and research references at the end. Follow the additional instructions on Moodle.</a:t>
            </a:r>
          </a:p>
        </p:txBody>
      </p:sp>
      <p:pic>
        <p:nvPicPr>
          <p:cNvPr id="4813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6614" y="4394200"/>
            <a:ext cx="2022475" cy="233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3" name="TextBox 1"/>
          <p:cNvSpPr txBox="1">
            <a:spLocks noChangeArrowheads="1"/>
          </p:cNvSpPr>
          <p:nvPr/>
        </p:nvSpPr>
        <p:spPr bwMode="auto">
          <a:xfrm>
            <a:off x="3908425" y="3405188"/>
            <a:ext cx="18415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endParaRPr lang="en-GB" altLang="en-US" sz="1600" b="0" i="1">
              <a:latin typeface="Calibri" panose="020F0502020204030204" pitchFamily="34" charset="0"/>
            </a:endParaRPr>
          </a:p>
          <a:p>
            <a:endParaRPr lang="en-GB" altLang="en-US" sz="1600" b="0" i="1">
              <a:latin typeface="Calibri" panose="020F0502020204030204" pitchFamily="34" charset="0"/>
            </a:endParaRPr>
          </a:p>
          <a:p>
            <a:endParaRPr lang="en-GB" altLang="en-US" sz="1600" b="0" i="1">
              <a:latin typeface="Calibri" panose="020F0502020204030204" pitchFamily="34" charset="0"/>
            </a:endParaRPr>
          </a:p>
        </p:txBody>
      </p:sp>
    </p:spTree>
    <p:extLst>
      <p:ext uri="{BB962C8B-B14F-4D97-AF65-F5344CB8AC3E}">
        <p14:creationId xmlns:p14="http://schemas.microsoft.com/office/powerpoint/2010/main" val="2837494963"/>
      </p:ext>
    </p:extLst>
  </p:cSld>
  <p:clrMapOvr>
    <a:masterClrMapping/>
  </p:clrMapOvr>
  <p:transition spd="slow"/>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bwMode="auto">
          <a:xfrm>
            <a:off x="2135188" y="115888"/>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algn="l"/>
            <a:r>
              <a:rPr lang="en-GB" altLang="en-US" sz="4000" dirty="0" smtClean="0">
                <a:latin typeface="Calibri" panose="020F0502020204030204" pitchFamily="34" charset="0"/>
              </a:rPr>
              <a:t>Activity 3:</a:t>
            </a:r>
            <a:br>
              <a:rPr lang="en-GB" altLang="en-US" sz="4000" dirty="0" smtClean="0">
                <a:latin typeface="Calibri" panose="020F0502020204030204" pitchFamily="34" charset="0"/>
              </a:rPr>
            </a:br>
            <a:r>
              <a:rPr lang="en-GB" altLang="en-US" sz="4000" dirty="0" smtClean="0">
                <a:latin typeface="Calibri" panose="020F0502020204030204" pitchFamily="34" charset="0"/>
              </a:rPr>
              <a:t>Case </a:t>
            </a:r>
            <a:r>
              <a:rPr lang="en-GB" altLang="en-US" sz="4000" dirty="0">
                <a:latin typeface="Calibri" panose="020F0502020204030204" pitchFamily="34" charset="0"/>
              </a:rPr>
              <a:t>study - innocent</a:t>
            </a:r>
          </a:p>
        </p:txBody>
      </p:sp>
      <p:sp>
        <p:nvSpPr>
          <p:cNvPr id="81923" name="Content Placeholder 2"/>
          <p:cNvSpPr>
            <a:spLocks noGrp="1"/>
          </p:cNvSpPr>
          <p:nvPr>
            <p:ph idx="1"/>
          </p:nvPr>
        </p:nvSpPr>
        <p:spPr bwMode="auto">
          <a:xfrm>
            <a:off x="1919288" y="1341438"/>
            <a:ext cx="7772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dirty="0">
                <a:latin typeface="Calibri" panose="020F0502020204030204" pitchFamily="34" charset="0"/>
              </a:rPr>
              <a:t>Give examples from the case study of the environmental trends which created the opportunity for innocent Ltd to build a dominant position in the marketplace</a:t>
            </a:r>
          </a:p>
        </p:txBody>
      </p:sp>
      <p:pic>
        <p:nvPicPr>
          <p:cNvPr id="81924" name="Picture 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2337" y="3666826"/>
            <a:ext cx="4143375" cy="2276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91688" y="6034491"/>
            <a:ext cx="2360246" cy="823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4204579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title"/>
          </p:nvPr>
        </p:nvSpPr>
        <p:spPr bwMode="auto">
          <a:xfrm>
            <a:off x="2238375" y="214314"/>
            <a:ext cx="7772400" cy="911225"/>
          </a:xfrm>
          <a:solidFill>
            <a:schemeClr val="bg1"/>
          </a:solidFill>
          <a:ln>
            <a:solidFill>
              <a:schemeClr val="bg1"/>
            </a:solidFill>
          </a:ln>
        </p:spPr>
        <p:txBody>
          <a:bodyPr vert="horz" wrap="square" lIns="91440" tIns="45720" rIns="91440" bIns="45720" numCol="1" rtlCol="0" anchor="t" anchorCtr="0" compatLnSpc="1">
            <a:prstTxWarp prst="textNoShape">
              <a:avLst/>
            </a:prstTxWarp>
            <a:normAutofit/>
          </a:bodyPr>
          <a:lstStyle/>
          <a:p>
            <a:pPr>
              <a:defRPr/>
            </a:pPr>
            <a:r>
              <a:rPr lang="en-US" altLang="en-US" dirty="0" smtClean="0"/>
              <a:t>The microenvironment</a:t>
            </a:r>
          </a:p>
        </p:txBody>
      </p:sp>
      <p:pic>
        <p:nvPicPr>
          <p:cNvPr id="83971" name="Picture 8"/>
          <p:cNvPicPr>
            <a:picLocks noGrp="1" noChangeAspect="1" noChangeArrowheads="1"/>
          </p:cNvPicPr>
          <p:nvPr>
            <p:ph idx="1"/>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438400" y="1428751"/>
            <a:ext cx="8229600" cy="38893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2" name="TextBox 8"/>
          <p:cNvSpPr txBox="1">
            <a:spLocks noChangeArrowheads="1"/>
          </p:cNvSpPr>
          <p:nvPr/>
        </p:nvSpPr>
        <p:spPr bwMode="auto">
          <a:xfrm>
            <a:off x="1556951" y="6195799"/>
            <a:ext cx="32972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1400" b="0" dirty="0">
                <a:latin typeface="Arial" panose="020B0604020202020204" pitchFamily="34" charset="0"/>
                <a:cs typeface="Arial" panose="020B0604020202020204" pitchFamily="34" charset="0"/>
              </a:rPr>
              <a:t>(Source: Kotler, Armstrong et al (2008))</a:t>
            </a:r>
          </a:p>
        </p:txBody>
      </p:sp>
      <p:pic>
        <p:nvPicPr>
          <p:cNvPr id="5" name="Picture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10775" y="6195799"/>
            <a:ext cx="1930400" cy="673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9495692" y="3829538"/>
            <a:ext cx="2525756" cy="1754326"/>
          </a:xfrm>
          <a:prstGeom prst="rect">
            <a:avLst/>
          </a:prstGeom>
          <a:noFill/>
        </p:spPr>
        <p:txBody>
          <a:bodyPr wrap="none" rtlCol="0">
            <a:spAutoFit/>
          </a:bodyPr>
          <a:lstStyle/>
          <a:p>
            <a:pPr marL="285750" indent="-285750">
              <a:buFontTx/>
              <a:buChar char="-"/>
            </a:pPr>
            <a:r>
              <a:rPr lang="en-GB" dirty="0" smtClean="0"/>
              <a:t>Government relations</a:t>
            </a:r>
          </a:p>
          <a:p>
            <a:pPr marL="285750" indent="-285750">
              <a:buFontTx/>
              <a:buChar char="-"/>
            </a:pPr>
            <a:r>
              <a:rPr lang="en-GB" dirty="0" smtClean="0"/>
              <a:t>Media relations</a:t>
            </a:r>
          </a:p>
          <a:p>
            <a:pPr marL="285750" indent="-285750">
              <a:buFontTx/>
              <a:buChar char="-"/>
            </a:pPr>
            <a:r>
              <a:rPr lang="en-GB" dirty="0" smtClean="0"/>
              <a:t>Community relations</a:t>
            </a:r>
          </a:p>
          <a:p>
            <a:pPr marL="285750" indent="-285750">
              <a:buFontTx/>
              <a:buChar char="-"/>
            </a:pPr>
            <a:r>
              <a:rPr lang="en-GB" dirty="0" smtClean="0"/>
              <a:t>Influencers</a:t>
            </a:r>
          </a:p>
          <a:p>
            <a:pPr marL="285750" indent="-285750">
              <a:buFontTx/>
              <a:buChar char="-"/>
            </a:pPr>
            <a:r>
              <a:rPr lang="en-GB" dirty="0" smtClean="0"/>
              <a:t>Customer relations</a:t>
            </a:r>
          </a:p>
          <a:p>
            <a:pPr marL="285750" indent="-285750">
              <a:buFontTx/>
              <a:buChar char="-"/>
            </a:pPr>
            <a:endParaRPr lang="en-GB" dirty="0"/>
          </a:p>
        </p:txBody>
      </p:sp>
    </p:spTree>
    <p:extLst>
      <p:ext uri="{BB962C8B-B14F-4D97-AF65-F5344CB8AC3E}">
        <p14:creationId xmlns:p14="http://schemas.microsoft.com/office/powerpoint/2010/main" val="1872402561"/>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3154" y="19251"/>
            <a:ext cx="10515600" cy="1325563"/>
          </a:xfrm>
        </p:spPr>
        <p:txBody>
          <a:bodyPr/>
          <a:lstStyle/>
          <a:p>
            <a:r>
              <a:rPr lang="en-GB" dirty="0" smtClean="0"/>
              <a:t>Get to know your competitors: Competitor analysis</a:t>
            </a:r>
            <a:endParaRPr lang="en-GB" dirty="0"/>
          </a:p>
        </p:txBody>
      </p:sp>
      <p:pic>
        <p:nvPicPr>
          <p:cNvPr id="1026" name="Picture 2" descr="Porter's Five Forces Diagr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1886" y="1217739"/>
            <a:ext cx="5697415" cy="51347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52777" y="6241531"/>
            <a:ext cx="3130729" cy="369332"/>
          </a:xfrm>
          <a:prstGeom prst="rect">
            <a:avLst/>
          </a:prstGeom>
          <a:noFill/>
        </p:spPr>
        <p:txBody>
          <a:bodyPr wrap="none" rtlCol="0">
            <a:spAutoFit/>
          </a:bodyPr>
          <a:lstStyle/>
          <a:p>
            <a:r>
              <a:rPr lang="en-GB" dirty="0" smtClean="0">
                <a:hlinkClick r:id="rId3"/>
              </a:rPr>
              <a:t>https://youtu.be/_IaBZmB09RE</a:t>
            </a:r>
            <a:endParaRPr lang="en-GB" dirty="0"/>
          </a:p>
        </p:txBody>
      </p:sp>
      <p:pic>
        <p:nvPicPr>
          <p:cNvPr id="6" name="Picture 1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30339" y="6225371"/>
            <a:ext cx="1813169" cy="6326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85976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re 1"/>
          <p:cNvSpPr>
            <a:spLocks noGrp="1"/>
          </p:cNvSpPr>
          <p:nvPr>
            <p:ph type="title"/>
          </p:nvPr>
        </p:nvSpPr>
        <p:spPr>
          <a:xfrm>
            <a:off x="3492715" y="216000"/>
            <a:ext cx="5206570" cy="469801"/>
          </a:xfrm>
        </p:spPr>
        <p:txBody>
          <a:bodyPr>
            <a:noAutofit/>
          </a:bodyPr>
          <a:lstStyle/>
          <a:p>
            <a:pPr algn="ctr" eaLnBrk="1" hangingPunct="1"/>
            <a:r>
              <a:rPr lang="fr-FR" altLang="en-US" sz="2800" b="1" dirty="0" err="1" smtClean="0"/>
              <a:t>Micro-economic</a:t>
            </a:r>
            <a:r>
              <a:rPr lang="fr-FR" altLang="en-US" sz="2800" b="1" dirty="0" smtClean="0"/>
              <a:t> </a:t>
            </a:r>
            <a:r>
              <a:rPr lang="fr-FR" altLang="en-US" sz="2800" b="1" dirty="0"/>
              <a:t>Variables</a:t>
            </a:r>
          </a:p>
        </p:txBody>
      </p:sp>
      <p:pic>
        <p:nvPicPr>
          <p:cNvPr id="2" name="Picture 1">
            <a:extLst>
              <a:ext uri="{FF2B5EF4-FFF2-40B4-BE49-F238E27FC236}">
                <a16:creationId xmlns:a16="http://schemas.microsoft.com/office/drawing/2014/main" id="{322C33B7-0828-4AA3-84D1-E4F170DFCFAC}"/>
              </a:ext>
            </a:extLst>
          </p:cNvPr>
          <p:cNvPicPr>
            <a:picLocks noChangeAspect="1"/>
          </p:cNvPicPr>
          <p:nvPr/>
        </p:nvPicPr>
        <p:blipFill>
          <a:blip r:embed="rId2"/>
          <a:stretch>
            <a:fillRect/>
          </a:stretch>
        </p:blipFill>
        <p:spPr>
          <a:xfrm>
            <a:off x="3748088" y="1025740"/>
            <a:ext cx="5206571" cy="5206571"/>
          </a:xfrm>
          <a:prstGeom prst="rect">
            <a:avLst/>
          </a:prstGeom>
        </p:spPr>
      </p:pic>
    </p:spTree>
    <p:extLst>
      <p:ext uri="{BB962C8B-B14F-4D97-AF65-F5344CB8AC3E}">
        <p14:creationId xmlns:p14="http://schemas.microsoft.com/office/powerpoint/2010/main" val="39548114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re 1"/>
          <p:cNvSpPr>
            <a:spLocks noGrp="1"/>
          </p:cNvSpPr>
          <p:nvPr>
            <p:ph type="title"/>
          </p:nvPr>
        </p:nvSpPr>
        <p:spPr>
          <a:xfrm>
            <a:off x="3837491" y="525782"/>
            <a:ext cx="4363974" cy="525779"/>
          </a:xfrm>
        </p:spPr>
        <p:txBody>
          <a:bodyPr/>
          <a:lstStyle/>
          <a:p>
            <a:pPr algn="ctr" eaLnBrk="1" hangingPunct="1"/>
            <a:r>
              <a:rPr lang="fr-FR" altLang="en-US" sz="2800" b="1" dirty="0" err="1"/>
              <a:t>Environmental</a:t>
            </a:r>
            <a:r>
              <a:rPr lang="fr-FR" altLang="en-US" sz="2800" b="1" dirty="0"/>
              <a:t> Scanning</a:t>
            </a:r>
          </a:p>
        </p:txBody>
      </p:sp>
      <p:sp>
        <p:nvSpPr>
          <p:cNvPr id="31747" name="Espace réservé du contenu 2"/>
          <p:cNvSpPr>
            <a:spLocks noGrp="1"/>
          </p:cNvSpPr>
          <p:nvPr>
            <p:ph idx="1"/>
          </p:nvPr>
        </p:nvSpPr>
        <p:spPr>
          <a:xfrm>
            <a:off x="764678" y="1322086"/>
            <a:ext cx="4609207" cy="1728093"/>
          </a:xfrm>
        </p:spPr>
        <p:txBody>
          <a:bodyPr/>
          <a:lstStyle/>
          <a:p>
            <a:pPr eaLnBrk="1" hangingPunct="1"/>
            <a:r>
              <a:rPr lang="en-US" altLang="en-US" sz="2400" dirty="0"/>
              <a:t>Two key decisions:</a:t>
            </a:r>
          </a:p>
          <a:p>
            <a:pPr lvl="1" eaLnBrk="1" hangingPunct="1"/>
            <a:r>
              <a:rPr lang="en-US" altLang="en-US" dirty="0"/>
              <a:t>what to scan</a:t>
            </a:r>
          </a:p>
          <a:p>
            <a:pPr lvl="1" eaLnBrk="1" hangingPunct="1"/>
            <a:r>
              <a:rPr lang="en-US" altLang="en-US" dirty="0"/>
              <a:t>how to </a:t>
            </a:r>
            <a:r>
              <a:rPr lang="en-US" altLang="en-US" dirty="0" err="1"/>
              <a:t>organise</a:t>
            </a:r>
            <a:r>
              <a:rPr lang="en-US" altLang="en-US" dirty="0"/>
              <a:t> the </a:t>
            </a:r>
            <a:r>
              <a:rPr lang="fr-FR" altLang="en-US" dirty="0" err="1"/>
              <a:t>activity</a:t>
            </a:r>
            <a:endParaRPr lang="fr-FR" altLang="en-US" dirty="0"/>
          </a:p>
        </p:txBody>
      </p:sp>
      <p:pic>
        <p:nvPicPr>
          <p:cNvPr id="2" name="Picture 1">
            <a:extLst>
              <a:ext uri="{FF2B5EF4-FFF2-40B4-BE49-F238E27FC236}">
                <a16:creationId xmlns:a16="http://schemas.microsoft.com/office/drawing/2014/main" id="{CAE04946-2A2E-4648-A0AC-5412368E8A1A}"/>
              </a:ext>
            </a:extLst>
          </p:cNvPr>
          <p:cNvPicPr>
            <a:picLocks noChangeAspect="1"/>
          </p:cNvPicPr>
          <p:nvPr/>
        </p:nvPicPr>
        <p:blipFill>
          <a:blip r:embed="rId2"/>
          <a:stretch>
            <a:fillRect/>
          </a:stretch>
        </p:blipFill>
        <p:spPr>
          <a:xfrm>
            <a:off x="1232708" y="3901354"/>
            <a:ext cx="4141177" cy="1986807"/>
          </a:xfrm>
          <a:prstGeom prst="rect">
            <a:avLst/>
          </a:prstGeom>
        </p:spPr>
      </p:pic>
      <p:pic>
        <p:nvPicPr>
          <p:cNvPr id="3" name="Picture 2">
            <a:extLst>
              <a:ext uri="{FF2B5EF4-FFF2-40B4-BE49-F238E27FC236}">
                <a16:creationId xmlns:a16="http://schemas.microsoft.com/office/drawing/2014/main" id="{9F10938E-DAEE-4BD6-85B6-F591C76BEA5C}"/>
              </a:ext>
            </a:extLst>
          </p:cNvPr>
          <p:cNvPicPr>
            <a:picLocks noChangeAspect="1"/>
          </p:cNvPicPr>
          <p:nvPr/>
        </p:nvPicPr>
        <p:blipFill>
          <a:blip r:embed="rId3"/>
          <a:stretch>
            <a:fillRect/>
          </a:stretch>
        </p:blipFill>
        <p:spPr>
          <a:xfrm>
            <a:off x="6272654" y="1481138"/>
            <a:ext cx="3857622" cy="4339693"/>
          </a:xfrm>
          <a:prstGeom prst="rect">
            <a:avLst/>
          </a:prstGeom>
        </p:spPr>
      </p:pic>
      <p:sp>
        <p:nvSpPr>
          <p:cNvPr id="8" name="Cloud Callout 7"/>
          <p:cNvSpPr/>
          <p:nvPr/>
        </p:nvSpPr>
        <p:spPr>
          <a:xfrm>
            <a:off x="4808093" y="1902736"/>
            <a:ext cx="2422770" cy="1872476"/>
          </a:xfrm>
          <a:prstGeom prst="cloudCallout">
            <a:avLst>
              <a:gd name="adj1" fmla="val 32562"/>
              <a:gd name="adj2" fmla="val 133007"/>
            </a:avLst>
          </a:prstGeom>
        </p:spPr>
        <p:style>
          <a:lnRef idx="1">
            <a:schemeClr val="accent1"/>
          </a:lnRef>
          <a:fillRef idx="2">
            <a:schemeClr val="accent1"/>
          </a:fillRef>
          <a:effectRef idx="1">
            <a:schemeClr val="accent1"/>
          </a:effectRef>
          <a:fontRef idx="minor">
            <a:schemeClr val="dk1"/>
          </a:fontRef>
        </p:style>
        <p:txBody>
          <a:bodyPr anchor="ctr"/>
          <a:lstStyle/>
          <a:p>
            <a:pPr algn="ctr" eaLnBrk="1" hangingPunct="1">
              <a:defRPr/>
            </a:pPr>
            <a:r>
              <a:rPr lang="en-GB" sz="1350" dirty="0" smtClean="0"/>
              <a:t>Customer service issues: Ryanair hired CMO, redesigned its website plus other changes to enhance reputation</a:t>
            </a:r>
            <a:endParaRPr lang="en-GB" sz="1350" dirty="0"/>
          </a:p>
        </p:txBody>
      </p:sp>
      <p:sp>
        <p:nvSpPr>
          <p:cNvPr id="9" name="Cloud Callout 8"/>
          <p:cNvSpPr/>
          <p:nvPr/>
        </p:nvSpPr>
        <p:spPr>
          <a:xfrm>
            <a:off x="9640402" y="2758830"/>
            <a:ext cx="1901009" cy="1638015"/>
          </a:xfrm>
          <a:prstGeom prst="cloudCallout">
            <a:avLst>
              <a:gd name="adj1" fmla="val -98349"/>
              <a:gd name="adj2" fmla="val 101717"/>
            </a:avLst>
          </a:prstGeom>
        </p:spPr>
        <p:style>
          <a:lnRef idx="1">
            <a:schemeClr val="accent1"/>
          </a:lnRef>
          <a:fillRef idx="2">
            <a:schemeClr val="accent1"/>
          </a:fillRef>
          <a:effectRef idx="1">
            <a:schemeClr val="accent1"/>
          </a:effectRef>
          <a:fontRef idx="minor">
            <a:schemeClr val="dk1"/>
          </a:fontRef>
        </p:style>
        <p:txBody>
          <a:bodyPr anchor="ctr"/>
          <a:lstStyle/>
          <a:p>
            <a:pPr algn="ctr" eaLnBrk="1" hangingPunct="1">
              <a:defRPr/>
            </a:pPr>
            <a:r>
              <a:rPr lang="en-GB" sz="1000" dirty="0"/>
              <a:t>Abercrombie &amp; </a:t>
            </a:r>
            <a:r>
              <a:rPr lang="en-GB" sz="1000" dirty="0" smtClean="0"/>
              <a:t>Fitch – from workwear to designer outdoor clothing</a:t>
            </a:r>
          </a:p>
          <a:p>
            <a:pPr algn="ctr" eaLnBrk="1" hangingPunct="1">
              <a:defRPr/>
            </a:pPr>
            <a:r>
              <a:rPr lang="en-GB" sz="1000" dirty="0" smtClean="0"/>
              <a:t>Dell – from PC </a:t>
            </a:r>
            <a:r>
              <a:rPr lang="en-GB" sz="1000" dirty="0" err="1" smtClean="0"/>
              <a:t>mfg</a:t>
            </a:r>
            <a:r>
              <a:rPr lang="en-GB" sz="1000" dirty="0" smtClean="0"/>
              <a:t> to business services to corporate sector</a:t>
            </a:r>
            <a:endParaRPr lang="en-GB" sz="1000" dirty="0"/>
          </a:p>
        </p:txBody>
      </p:sp>
    </p:spTree>
    <p:extLst>
      <p:ext uri="{BB962C8B-B14F-4D97-AF65-F5344CB8AC3E}">
        <p14:creationId xmlns:p14="http://schemas.microsoft.com/office/powerpoint/2010/main" val="21337794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4"/>
          <p:cNvSpPr>
            <a:spLocks noGrp="1" noChangeArrowheads="1"/>
          </p:cNvSpPr>
          <p:nvPr>
            <p:ph type="title"/>
          </p:nvPr>
        </p:nvSpPr>
        <p:spPr bwMode="auto">
          <a:xfrm>
            <a:off x="1774825" y="333376"/>
            <a:ext cx="8497888" cy="1152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eaLnBrk="1" hangingPunct="1"/>
            <a:r>
              <a:rPr lang="en-GB" altLang="en-US" sz="4000"/>
              <a:t>Need to monitor external opportunities..........</a:t>
            </a:r>
          </a:p>
        </p:txBody>
      </p:sp>
      <p:sp>
        <p:nvSpPr>
          <p:cNvPr id="77827" name="Rectangle 5"/>
          <p:cNvSpPr>
            <a:spLocks noGrp="1" noChangeArrowheads="1"/>
          </p:cNvSpPr>
          <p:nvPr>
            <p:ph type="body" idx="1"/>
          </p:nvPr>
        </p:nvSpPr>
        <p:spPr bwMode="auto">
          <a:xfrm>
            <a:off x="1774826" y="1916113"/>
            <a:ext cx="8405813" cy="42481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a:t>Analysis of the environment presents new opportunities</a:t>
            </a:r>
          </a:p>
          <a:p>
            <a:pPr eaLnBrk="1" hangingPunct="1"/>
            <a:r>
              <a:rPr lang="en-GB" altLang="en-US"/>
              <a:t>Changing customer needs</a:t>
            </a:r>
          </a:p>
          <a:p>
            <a:pPr eaLnBrk="1" hangingPunct="1"/>
            <a:r>
              <a:rPr lang="en-GB" altLang="en-US"/>
              <a:t>Competitors merging, or going bust</a:t>
            </a:r>
          </a:p>
          <a:p>
            <a:pPr eaLnBrk="1" hangingPunct="1"/>
            <a:r>
              <a:rPr lang="en-GB" altLang="en-US"/>
              <a:t>Changing demographics</a:t>
            </a:r>
          </a:p>
          <a:p>
            <a:pPr eaLnBrk="1" hangingPunct="1"/>
            <a:r>
              <a:rPr lang="en-GB" altLang="en-US"/>
              <a:t>Changes in the law improving demand for your product or service</a:t>
            </a:r>
          </a:p>
          <a:p>
            <a:pPr eaLnBrk="1" hangingPunct="1"/>
            <a:r>
              <a:rPr lang="en-GB" altLang="en-US"/>
              <a:t>Changes in economic conditions - favourable</a:t>
            </a:r>
          </a:p>
        </p:txBody>
      </p:sp>
      <p:pic>
        <p:nvPicPr>
          <p:cNvPr id="4"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78646" y="6164263"/>
            <a:ext cx="1988308" cy="693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3542302"/>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4"/>
          <p:cNvSpPr>
            <a:spLocks noGrp="1" noChangeArrowheads="1"/>
          </p:cNvSpPr>
          <p:nvPr>
            <p:ph type="title"/>
          </p:nvPr>
        </p:nvSpPr>
        <p:spPr bwMode="auto">
          <a:xfrm>
            <a:off x="1919288" y="476251"/>
            <a:ext cx="8280400" cy="1152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eaLnBrk="1" hangingPunct="1"/>
            <a:r>
              <a:rPr lang="en-GB" altLang="en-US" sz="4000"/>
              <a:t>Need to monitor external </a:t>
            </a:r>
            <a:br>
              <a:rPr lang="en-GB" altLang="en-US" sz="4000"/>
            </a:br>
            <a:r>
              <a:rPr lang="en-GB" altLang="en-US" sz="4000"/>
              <a:t>threats ........</a:t>
            </a:r>
          </a:p>
        </p:txBody>
      </p:sp>
      <p:sp>
        <p:nvSpPr>
          <p:cNvPr id="79875" name="Rectangle 5"/>
          <p:cNvSpPr>
            <a:spLocks noGrp="1" noChangeArrowheads="1"/>
          </p:cNvSpPr>
          <p:nvPr>
            <p:ph type="body" idx="1"/>
          </p:nvPr>
        </p:nvSpPr>
        <p:spPr bwMode="auto">
          <a:xfrm>
            <a:off x="1992314" y="1989138"/>
            <a:ext cx="8135937" cy="42481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a:t>Analysis of the environment presents threats</a:t>
            </a:r>
          </a:p>
          <a:p>
            <a:pPr eaLnBrk="1" hangingPunct="1"/>
            <a:r>
              <a:rPr lang="en-GB" altLang="en-US"/>
              <a:t>Changing customer needs attracts them to the competition</a:t>
            </a:r>
          </a:p>
          <a:p>
            <a:pPr eaLnBrk="1" hangingPunct="1"/>
            <a:r>
              <a:rPr lang="en-GB" altLang="en-US"/>
              <a:t>Changes in technology give competitors an advantage</a:t>
            </a:r>
          </a:p>
          <a:p>
            <a:pPr eaLnBrk="1" hangingPunct="1"/>
            <a:r>
              <a:rPr lang="en-GB" altLang="en-US"/>
              <a:t>Changes in the law</a:t>
            </a:r>
          </a:p>
          <a:p>
            <a:pPr eaLnBrk="1" hangingPunct="1"/>
            <a:r>
              <a:rPr lang="en-GB" altLang="en-US"/>
              <a:t>Changes in economic conditions - downturns</a:t>
            </a:r>
          </a:p>
        </p:txBody>
      </p:sp>
      <p:pic>
        <p:nvPicPr>
          <p:cNvPr id="4"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9907" y="6102662"/>
            <a:ext cx="2164862" cy="755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929601"/>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3"/>
          <p:cNvSpPr>
            <a:spLocks noGrp="1" noChangeArrowheads="1"/>
          </p:cNvSpPr>
          <p:nvPr>
            <p:ph type="body" idx="1"/>
          </p:nvPr>
        </p:nvSpPr>
        <p:spPr bwMode="auto">
          <a:xfrm>
            <a:off x="1955800" y="1158918"/>
            <a:ext cx="8134350" cy="38893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Autofit/>
          </a:bodyPr>
          <a:lstStyle/>
          <a:p>
            <a:pPr marL="0" indent="0">
              <a:lnSpc>
                <a:spcPct val="80000"/>
              </a:lnSpc>
              <a:buNone/>
            </a:pPr>
            <a:r>
              <a:rPr lang="en-GB" altLang="en-US" sz="2000" dirty="0">
                <a:solidFill>
                  <a:srgbClr val="333333"/>
                </a:solidFill>
              </a:rPr>
              <a:t>The performance environment consists of those organisations that either directly or indirectly influence an organisation’s operational performance. There are three main types:</a:t>
            </a:r>
          </a:p>
          <a:p>
            <a:pPr>
              <a:lnSpc>
                <a:spcPct val="80000"/>
              </a:lnSpc>
              <a:buFontTx/>
              <a:buNone/>
            </a:pPr>
            <a:endParaRPr lang="en-GB" altLang="en-US" sz="2000" dirty="0">
              <a:solidFill>
                <a:srgbClr val="333333"/>
              </a:solidFill>
            </a:endParaRPr>
          </a:p>
          <a:p>
            <a:pPr>
              <a:lnSpc>
                <a:spcPct val="80000"/>
              </a:lnSpc>
              <a:buFontTx/>
              <a:buAutoNum type="arabicPeriod"/>
            </a:pPr>
            <a:r>
              <a:rPr lang="en-GB" altLang="en-US" sz="2000" dirty="0">
                <a:solidFill>
                  <a:srgbClr val="333333"/>
                </a:solidFill>
              </a:rPr>
              <a:t>Those companies that compete against the organisation in the pursuit of its objectives.</a:t>
            </a:r>
          </a:p>
          <a:p>
            <a:pPr>
              <a:lnSpc>
                <a:spcPct val="80000"/>
              </a:lnSpc>
              <a:buFontTx/>
              <a:buNone/>
            </a:pPr>
            <a:endParaRPr lang="en-GB" altLang="en-US" sz="2000" dirty="0">
              <a:solidFill>
                <a:srgbClr val="333333"/>
              </a:solidFill>
            </a:endParaRPr>
          </a:p>
          <a:p>
            <a:pPr>
              <a:lnSpc>
                <a:spcPct val="80000"/>
              </a:lnSpc>
              <a:buFontTx/>
              <a:buAutoNum type="arabicPeriod" startAt="2"/>
            </a:pPr>
            <a:r>
              <a:rPr lang="en-GB" altLang="en-US" sz="2000" dirty="0">
                <a:solidFill>
                  <a:srgbClr val="333333"/>
                </a:solidFill>
              </a:rPr>
              <a:t>Those companies that supply raw materials, goods, and services and those that add value as distributors, dealers, and retailers, further down the marketing channel.</a:t>
            </a:r>
          </a:p>
          <a:p>
            <a:pPr>
              <a:lnSpc>
                <a:spcPct val="80000"/>
              </a:lnSpc>
              <a:buFontTx/>
              <a:buNone/>
            </a:pPr>
            <a:endParaRPr lang="en-GB" altLang="en-US" sz="2000" dirty="0">
              <a:solidFill>
                <a:srgbClr val="333333"/>
              </a:solidFill>
            </a:endParaRPr>
          </a:p>
          <a:p>
            <a:pPr>
              <a:lnSpc>
                <a:spcPct val="80000"/>
              </a:lnSpc>
              <a:buFontTx/>
              <a:buAutoNum type="arabicPeriod" startAt="3"/>
            </a:pPr>
            <a:r>
              <a:rPr lang="en-GB" altLang="en-US" sz="2000" dirty="0">
                <a:solidFill>
                  <a:srgbClr val="333333"/>
                </a:solidFill>
              </a:rPr>
              <a:t>Those companies that have the potential to </a:t>
            </a:r>
            <a:r>
              <a:rPr lang="en-GB" altLang="en-US" sz="2000" i="1" dirty="0">
                <a:solidFill>
                  <a:srgbClr val="333333"/>
                </a:solidFill>
              </a:rPr>
              <a:t>indirectly </a:t>
            </a:r>
            <a:r>
              <a:rPr lang="en-GB" altLang="en-US" sz="2000" dirty="0">
                <a:solidFill>
                  <a:srgbClr val="333333"/>
                </a:solidFill>
              </a:rPr>
              <a:t>influence the performance of the organisation in the pursuit of its objectives. These organisations often supply services such as consultancy, financial services, or marketing research or communication agencies.</a:t>
            </a:r>
          </a:p>
        </p:txBody>
      </p:sp>
      <p:sp>
        <p:nvSpPr>
          <p:cNvPr id="86019" name="Rectangle 2"/>
          <p:cNvSpPr>
            <a:spLocks noGrp="1" noChangeArrowheads="1"/>
          </p:cNvSpPr>
          <p:nvPr>
            <p:ph type="title"/>
          </p:nvPr>
        </p:nvSpPr>
        <p:spPr bwMode="auto">
          <a:xfrm>
            <a:off x="1955800" y="320718"/>
            <a:ext cx="77724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3200" b="1" dirty="0"/>
              <a:t>Understanding the </a:t>
            </a:r>
            <a:r>
              <a:rPr lang="en-GB" altLang="en-US" sz="3200" b="1" dirty="0" smtClean="0"/>
              <a:t>Performance </a:t>
            </a:r>
            <a:r>
              <a:rPr lang="en-GB" altLang="en-US" sz="3200" b="1" dirty="0"/>
              <a:t>Environment</a:t>
            </a:r>
          </a:p>
        </p:txBody>
      </p:sp>
      <p:sp>
        <p:nvSpPr>
          <p:cNvPr id="86020" name="TextBox 4"/>
          <p:cNvSpPr txBox="1">
            <a:spLocks noChangeArrowheads="1"/>
          </p:cNvSpPr>
          <p:nvPr/>
        </p:nvSpPr>
        <p:spPr bwMode="auto">
          <a:xfrm>
            <a:off x="1877402" y="6127996"/>
            <a:ext cx="24590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1400" b="0" dirty="0">
                <a:latin typeface="Arial" panose="020B0604020202020204" pitchFamily="34" charset="0"/>
                <a:cs typeface="Arial" panose="020B0604020202020204" pitchFamily="34" charset="0"/>
              </a:rPr>
              <a:t>(Source: Baines et al (2011))</a:t>
            </a:r>
          </a:p>
        </p:txBody>
      </p:sp>
      <p:pic>
        <p:nvPicPr>
          <p:cNvPr id="5"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31753" y="6113570"/>
            <a:ext cx="2133600" cy="744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descr="ch02f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11508" y="93641"/>
            <a:ext cx="1902433" cy="1459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8914328"/>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extBox 2"/>
          <p:cNvSpPr txBox="1">
            <a:spLocks noChangeArrowheads="1"/>
          </p:cNvSpPr>
          <p:nvPr/>
        </p:nvSpPr>
        <p:spPr bwMode="auto">
          <a:xfrm>
            <a:off x="1952626" y="533689"/>
            <a:ext cx="792956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2400" dirty="0">
                <a:latin typeface="Arial" panose="020B0604020202020204" pitchFamily="34" charset="0"/>
                <a:cs typeface="Arial" panose="020B0604020202020204" pitchFamily="34" charset="0"/>
              </a:rPr>
              <a:t>Marketing audit: Analysing the internal environment – elements in the resource audit</a:t>
            </a:r>
          </a:p>
        </p:txBody>
      </p:sp>
      <p:sp>
        <p:nvSpPr>
          <p:cNvPr id="87043" name="TextBox 3"/>
          <p:cNvSpPr txBox="1">
            <a:spLocks noChangeArrowheads="1"/>
          </p:cNvSpPr>
          <p:nvPr/>
        </p:nvSpPr>
        <p:spPr bwMode="auto">
          <a:xfrm>
            <a:off x="2024064" y="1071564"/>
            <a:ext cx="18473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endParaRPr lang="en-GB" altLang="en-US"/>
          </a:p>
        </p:txBody>
      </p:sp>
      <p:graphicFrame>
        <p:nvGraphicFramePr>
          <p:cNvPr id="5" name="Table 4"/>
          <p:cNvGraphicFramePr>
            <a:graphicFrameLocks noGrp="1"/>
          </p:cNvGraphicFramePr>
          <p:nvPr/>
        </p:nvGraphicFramePr>
        <p:xfrm>
          <a:off x="1952625" y="1857376"/>
          <a:ext cx="8358188" cy="3209928"/>
        </p:xfrm>
        <a:graphic>
          <a:graphicData uri="http://schemas.openxmlformats.org/drawingml/2006/table">
            <a:tbl>
              <a:tblPr firstRow="1" bandRow="1">
                <a:tableStyleId>{5C22544A-7EE6-4342-B048-85BDC9FD1C3A}</a:tableStyleId>
              </a:tblPr>
              <a:tblGrid>
                <a:gridCol w="2000250">
                  <a:extLst>
                    <a:ext uri="{9D8B030D-6E8A-4147-A177-3AD203B41FA5}">
                      <a16:colId xmlns:a16="http://schemas.microsoft.com/office/drawing/2014/main" val="20000"/>
                    </a:ext>
                  </a:extLst>
                </a:gridCol>
                <a:gridCol w="6357938">
                  <a:extLst>
                    <a:ext uri="{9D8B030D-6E8A-4147-A177-3AD203B41FA5}">
                      <a16:colId xmlns:a16="http://schemas.microsoft.com/office/drawing/2014/main" val="20001"/>
                    </a:ext>
                  </a:extLst>
                </a:gridCol>
              </a:tblGrid>
              <a:tr h="370605">
                <a:tc>
                  <a:txBody>
                    <a:bodyPr/>
                    <a:lstStyle/>
                    <a:p>
                      <a:r>
                        <a:rPr lang="en-GB" sz="1800" b="0" dirty="0" smtClean="0">
                          <a:solidFill>
                            <a:schemeClr val="tx1"/>
                          </a:solidFill>
                          <a:latin typeface="Arial" pitchFamily="34" charset="0"/>
                          <a:cs typeface="Arial" pitchFamily="34" charset="0"/>
                        </a:rPr>
                        <a:t>Element</a:t>
                      </a:r>
                      <a:endParaRPr lang="en-GB" sz="1800" b="0" dirty="0">
                        <a:solidFill>
                          <a:schemeClr val="tx1"/>
                        </a:solidFill>
                        <a:latin typeface="Arial" pitchFamily="34" charset="0"/>
                        <a:cs typeface="Arial" pitchFamily="34" charset="0"/>
                      </a:endParaRPr>
                    </a:p>
                  </a:txBody>
                  <a:tcPr marL="91439" marR="91439" marT="45693" marB="45693"/>
                </a:tc>
                <a:tc>
                  <a:txBody>
                    <a:bodyPr/>
                    <a:lstStyle/>
                    <a:p>
                      <a:r>
                        <a:rPr lang="en-GB" sz="1800" dirty="0" smtClean="0">
                          <a:solidFill>
                            <a:schemeClr val="tx1"/>
                          </a:solidFill>
                          <a:latin typeface="Arial" pitchFamily="34" charset="0"/>
                          <a:cs typeface="Arial" pitchFamily="34" charset="0"/>
                        </a:rPr>
                        <a:t>Examples</a:t>
                      </a:r>
                      <a:r>
                        <a:rPr lang="en-GB" sz="1800" baseline="0" dirty="0" smtClean="0">
                          <a:solidFill>
                            <a:schemeClr val="tx1"/>
                          </a:solidFill>
                          <a:latin typeface="Arial" pitchFamily="34" charset="0"/>
                          <a:cs typeface="Arial" pitchFamily="34" charset="0"/>
                        </a:rPr>
                        <a:t> and explanation</a:t>
                      </a:r>
                      <a:endParaRPr lang="en-GB" sz="1800" dirty="0">
                        <a:solidFill>
                          <a:schemeClr val="tx1"/>
                        </a:solidFill>
                        <a:latin typeface="Arial" pitchFamily="34" charset="0"/>
                        <a:cs typeface="Arial" pitchFamily="34" charset="0"/>
                      </a:endParaRPr>
                    </a:p>
                  </a:txBody>
                  <a:tcPr marL="91439" marR="91439" marT="45693" marB="45693"/>
                </a:tc>
                <a:extLst>
                  <a:ext uri="{0D108BD9-81ED-4DB2-BD59-A6C34878D82A}">
                    <a16:rowId xmlns:a16="http://schemas.microsoft.com/office/drawing/2014/main" val="10000"/>
                  </a:ext>
                </a:extLst>
              </a:tr>
              <a:tr h="914345">
                <a:tc>
                  <a:txBody>
                    <a:bodyPr/>
                    <a:lstStyle/>
                    <a:p>
                      <a:r>
                        <a:rPr lang="en-GB" sz="1800" dirty="0" smtClean="0">
                          <a:latin typeface="Arial" pitchFamily="34" charset="0"/>
                          <a:cs typeface="Arial" pitchFamily="34" charset="0"/>
                        </a:rPr>
                        <a:t>Physical</a:t>
                      </a:r>
                      <a:r>
                        <a:rPr lang="en-GB" sz="1800" baseline="0" dirty="0" smtClean="0">
                          <a:latin typeface="Arial" pitchFamily="34" charset="0"/>
                          <a:cs typeface="Arial" pitchFamily="34" charset="0"/>
                        </a:rPr>
                        <a:t> resources</a:t>
                      </a:r>
                      <a:endParaRPr lang="en-GB" sz="1800" dirty="0">
                        <a:latin typeface="Arial" pitchFamily="34" charset="0"/>
                        <a:cs typeface="Arial" pitchFamily="34" charset="0"/>
                      </a:endParaRPr>
                    </a:p>
                  </a:txBody>
                  <a:tcPr marL="91439" marR="91439" marT="45693" marB="45693"/>
                </a:tc>
                <a:tc>
                  <a:txBody>
                    <a:bodyPr/>
                    <a:lstStyle/>
                    <a:p>
                      <a:r>
                        <a:rPr lang="en-GB" sz="1800" dirty="0" smtClean="0">
                          <a:latin typeface="Arial" pitchFamily="34" charset="0"/>
                          <a:cs typeface="Arial" pitchFamily="34" charset="0"/>
                        </a:rPr>
                        <a:t>List</a:t>
                      </a:r>
                      <a:r>
                        <a:rPr lang="en-GB" sz="1800" baseline="0" dirty="0" smtClean="0">
                          <a:latin typeface="Arial" pitchFamily="34" charset="0"/>
                          <a:cs typeface="Arial" pitchFamily="34" charset="0"/>
                        </a:rPr>
                        <a:t> of fixed assets </a:t>
                      </a:r>
                      <a:r>
                        <a:rPr lang="en-GB" sz="1800" baseline="0" dirty="0" err="1" smtClean="0">
                          <a:latin typeface="Arial" pitchFamily="34" charset="0"/>
                          <a:cs typeface="Arial" pitchFamily="34" charset="0"/>
                        </a:rPr>
                        <a:t>eg</a:t>
                      </a:r>
                      <a:r>
                        <a:rPr lang="en-GB" sz="1800" baseline="0" dirty="0" smtClean="0">
                          <a:latin typeface="Arial" pitchFamily="34" charset="0"/>
                          <a:cs typeface="Arial" pitchFamily="34" charset="0"/>
                        </a:rPr>
                        <a:t> machinery, buildings and equipment and their age, condition, financial value – to achieve their usefulness in achieving strategic advantages</a:t>
                      </a:r>
                      <a:endParaRPr lang="en-GB" sz="1800" dirty="0">
                        <a:latin typeface="Arial" pitchFamily="34" charset="0"/>
                        <a:cs typeface="Arial" pitchFamily="34" charset="0"/>
                      </a:endParaRPr>
                    </a:p>
                  </a:txBody>
                  <a:tcPr marL="91439" marR="91439" marT="45693" marB="45693"/>
                </a:tc>
                <a:extLst>
                  <a:ext uri="{0D108BD9-81ED-4DB2-BD59-A6C34878D82A}">
                    <a16:rowId xmlns:a16="http://schemas.microsoft.com/office/drawing/2014/main" val="10001"/>
                  </a:ext>
                </a:extLst>
              </a:tr>
              <a:tr h="370605">
                <a:tc>
                  <a:txBody>
                    <a:bodyPr/>
                    <a:lstStyle/>
                    <a:p>
                      <a:r>
                        <a:rPr lang="en-GB" sz="1800" dirty="0" smtClean="0">
                          <a:latin typeface="Arial" pitchFamily="34" charset="0"/>
                          <a:cs typeface="Arial" pitchFamily="34" charset="0"/>
                        </a:rPr>
                        <a:t>Human resources</a:t>
                      </a:r>
                      <a:endParaRPr lang="en-GB" sz="1800" dirty="0">
                        <a:latin typeface="Arial" pitchFamily="34" charset="0"/>
                        <a:cs typeface="Arial" pitchFamily="34" charset="0"/>
                      </a:endParaRPr>
                    </a:p>
                  </a:txBody>
                  <a:tcPr marL="91439" marR="91439" marT="45693" marB="45693"/>
                </a:tc>
                <a:tc>
                  <a:txBody>
                    <a:bodyPr/>
                    <a:lstStyle/>
                    <a:p>
                      <a:r>
                        <a:rPr lang="en-GB" sz="1800" dirty="0" smtClean="0">
                          <a:latin typeface="Arial" pitchFamily="34" charset="0"/>
                          <a:cs typeface="Arial" pitchFamily="34" charset="0"/>
                        </a:rPr>
                        <a:t>Motivation,</a:t>
                      </a:r>
                      <a:r>
                        <a:rPr lang="en-GB" sz="1800" baseline="0" dirty="0" smtClean="0">
                          <a:latin typeface="Arial" pitchFamily="34" charset="0"/>
                          <a:cs typeface="Arial" pitchFamily="34" charset="0"/>
                        </a:rPr>
                        <a:t> commitment, capabilities of staff</a:t>
                      </a:r>
                      <a:endParaRPr lang="en-GB" sz="1800" dirty="0">
                        <a:latin typeface="Arial" pitchFamily="34" charset="0"/>
                        <a:cs typeface="Arial" pitchFamily="34" charset="0"/>
                      </a:endParaRPr>
                    </a:p>
                  </a:txBody>
                  <a:tcPr marL="91439" marR="91439" marT="45693" marB="45693"/>
                </a:tc>
                <a:extLst>
                  <a:ext uri="{0D108BD9-81ED-4DB2-BD59-A6C34878D82A}">
                    <a16:rowId xmlns:a16="http://schemas.microsoft.com/office/drawing/2014/main" val="10002"/>
                  </a:ext>
                </a:extLst>
              </a:tr>
              <a:tr h="640025">
                <a:tc>
                  <a:txBody>
                    <a:bodyPr/>
                    <a:lstStyle/>
                    <a:p>
                      <a:r>
                        <a:rPr lang="en-GB" sz="1800" dirty="0" smtClean="0">
                          <a:latin typeface="Arial" pitchFamily="34" charset="0"/>
                          <a:cs typeface="Arial" pitchFamily="34" charset="0"/>
                        </a:rPr>
                        <a:t>Financial resources</a:t>
                      </a:r>
                      <a:endParaRPr lang="en-GB" sz="1800" dirty="0">
                        <a:latin typeface="Arial" pitchFamily="34" charset="0"/>
                        <a:cs typeface="Arial" pitchFamily="34" charset="0"/>
                      </a:endParaRPr>
                    </a:p>
                  </a:txBody>
                  <a:tcPr marL="91439" marR="91439" marT="45693" marB="45693"/>
                </a:tc>
                <a:tc>
                  <a:txBody>
                    <a:bodyPr/>
                    <a:lstStyle/>
                    <a:p>
                      <a:r>
                        <a:rPr lang="en-GB" sz="1800" dirty="0" smtClean="0">
                          <a:latin typeface="Arial" pitchFamily="34" charset="0"/>
                          <a:cs typeface="Arial" pitchFamily="34" charset="0"/>
                        </a:rPr>
                        <a:t>Sources</a:t>
                      </a:r>
                      <a:r>
                        <a:rPr lang="en-GB" sz="1800" baseline="0" dirty="0" smtClean="0">
                          <a:latin typeface="Arial" pitchFamily="34" charset="0"/>
                          <a:cs typeface="Arial" pitchFamily="34" charset="0"/>
                        </a:rPr>
                        <a:t> of money i.e. equity or loan, availability of capital or loans should organisation require more funding.</a:t>
                      </a:r>
                      <a:endParaRPr lang="en-GB" sz="1800" dirty="0">
                        <a:latin typeface="Arial" pitchFamily="34" charset="0"/>
                        <a:cs typeface="Arial" pitchFamily="34" charset="0"/>
                      </a:endParaRPr>
                    </a:p>
                  </a:txBody>
                  <a:tcPr marL="91439" marR="91439" marT="45693" marB="45693"/>
                </a:tc>
                <a:extLst>
                  <a:ext uri="{0D108BD9-81ED-4DB2-BD59-A6C34878D82A}">
                    <a16:rowId xmlns:a16="http://schemas.microsoft.com/office/drawing/2014/main" val="10003"/>
                  </a:ext>
                </a:extLst>
              </a:tr>
              <a:tr h="914345">
                <a:tc>
                  <a:txBody>
                    <a:bodyPr/>
                    <a:lstStyle/>
                    <a:p>
                      <a:r>
                        <a:rPr lang="en-GB" sz="1800" dirty="0" smtClean="0">
                          <a:latin typeface="Arial" pitchFamily="34" charset="0"/>
                          <a:cs typeface="Arial" pitchFamily="34" charset="0"/>
                        </a:rPr>
                        <a:t>Intangibles</a:t>
                      </a:r>
                      <a:endParaRPr lang="en-GB" sz="1800" dirty="0">
                        <a:latin typeface="Arial" pitchFamily="34" charset="0"/>
                        <a:cs typeface="Arial" pitchFamily="34" charset="0"/>
                      </a:endParaRPr>
                    </a:p>
                  </a:txBody>
                  <a:tcPr marL="91439" marR="91439" marT="45693" marB="45693"/>
                </a:tc>
                <a:tc>
                  <a:txBody>
                    <a:bodyPr/>
                    <a:lstStyle/>
                    <a:p>
                      <a:r>
                        <a:rPr lang="en-GB" sz="1800" dirty="0" smtClean="0">
                          <a:latin typeface="Arial" pitchFamily="34" charset="0"/>
                          <a:cs typeface="Arial" pitchFamily="34" charset="0"/>
                        </a:rPr>
                        <a:t>Brands, patents, reputation and relationships</a:t>
                      </a:r>
                      <a:r>
                        <a:rPr lang="en-GB" sz="1800" baseline="0" dirty="0" smtClean="0">
                          <a:latin typeface="Arial" pitchFamily="34" charset="0"/>
                          <a:cs typeface="Arial" pitchFamily="34" charset="0"/>
                        </a:rPr>
                        <a:t> with customers (goodwill) – these are the capital from which marketers derive competence</a:t>
                      </a:r>
                      <a:endParaRPr lang="en-GB" sz="1800" dirty="0">
                        <a:latin typeface="Arial" pitchFamily="34" charset="0"/>
                        <a:cs typeface="Arial" pitchFamily="34" charset="0"/>
                      </a:endParaRPr>
                    </a:p>
                  </a:txBody>
                  <a:tcPr marL="91439" marR="91439" marT="45693" marB="45693"/>
                </a:tc>
                <a:extLst>
                  <a:ext uri="{0D108BD9-81ED-4DB2-BD59-A6C34878D82A}">
                    <a16:rowId xmlns:a16="http://schemas.microsoft.com/office/drawing/2014/main" val="10004"/>
                  </a:ext>
                </a:extLst>
              </a:tr>
            </a:tbl>
          </a:graphicData>
        </a:graphic>
      </p:graphicFrame>
      <p:sp>
        <p:nvSpPr>
          <p:cNvPr id="87064" name="TextBox 5"/>
          <p:cNvSpPr txBox="1">
            <a:spLocks noChangeArrowheads="1"/>
          </p:cNvSpPr>
          <p:nvPr/>
        </p:nvSpPr>
        <p:spPr bwMode="auto">
          <a:xfrm>
            <a:off x="1952626" y="5429251"/>
            <a:ext cx="29114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GB" altLang="en-US" sz="1400" b="0">
                <a:latin typeface="Arial" panose="020B0604020202020204" pitchFamily="34" charset="0"/>
                <a:cs typeface="Arial" panose="020B0604020202020204" pitchFamily="34" charset="0"/>
              </a:rPr>
              <a:t>(Source: Blythe &amp; Megicks (2010))</a:t>
            </a:r>
          </a:p>
        </p:txBody>
      </p:sp>
      <p:pic>
        <p:nvPicPr>
          <p:cNvPr id="6" name="Picture 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3261" y="6037218"/>
            <a:ext cx="2352431" cy="820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0381045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Footer Placeholder 4"/>
          <p:cNvSpPr>
            <a:spLocks noGrp="1"/>
          </p:cNvSpPr>
          <p:nvPr>
            <p:ph type="ftr" sz="quarter" idx="11"/>
          </p:nvPr>
        </p:nvSpPr>
        <p:spPr>
          <a:xfrm>
            <a:off x="1524000" y="6381750"/>
            <a:ext cx="2895600" cy="476250"/>
          </a:xfrm>
        </p:spPr>
        <p:txBody>
          <a:bodyPr/>
          <a:lstStyle/>
          <a:p>
            <a:pPr>
              <a:defRPr/>
            </a:pPr>
            <a:r>
              <a:rPr lang="en-US" sz="1000" dirty="0" err="1"/>
              <a:t>Kotler</a:t>
            </a:r>
            <a:r>
              <a:rPr lang="en-US" sz="1000" dirty="0"/>
              <a:t> et al, Principles of Marketing 5e, © Pearson Education 2008</a:t>
            </a:r>
          </a:p>
          <a:p>
            <a:pPr>
              <a:defRPr/>
            </a:pPr>
            <a:endParaRPr lang="en-US" dirty="0" smtClean="0"/>
          </a:p>
        </p:txBody>
      </p:sp>
      <p:sp>
        <p:nvSpPr>
          <p:cNvPr id="88067" name="Rectangle 2"/>
          <p:cNvSpPr>
            <a:spLocks noGrp="1" noChangeArrowheads="1"/>
          </p:cNvSpPr>
          <p:nvPr>
            <p:ph type="title"/>
          </p:nvPr>
        </p:nvSpPr>
        <p:spPr bwMode="auto">
          <a:xfrm>
            <a:off x="1524000" y="0"/>
            <a:ext cx="885825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sz="2800" b="1"/>
              <a:t>An expanded model of the marketing process</a:t>
            </a:r>
          </a:p>
        </p:txBody>
      </p:sp>
      <p:pic>
        <p:nvPicPr>
          <p:cNvPr id="88068" name="Picture 3"/>
          <p:cNvPicPr>
            <a:picLocks noGrp="1" noChangeAspect="1" noChangeArrowheads="1"/>
          </p:cNvPicPr>
          <p:nvPr>
            <p:ph idx="1"/>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b="4034"/>
          <a:stretch>
            <a:fillRect/>
          </a:stretch>
        </p:blipFill>
        <p:spPr bwMode="auto">
          <a:xfrm>
            <a:off x="1952626" y="642938"/>
            <a:ext cx="8501063" cy="56435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56800" y="6009535"/>
            <a:ext cx="2133600" cy="744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2955871"/>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2383" y="109832"/>
            <a:ext cx="10515600" cy="1091647"/>
          </a:xfrm>
        </p:spPr>
        <p:txBody>
          <a:bodyPr>
            <a:normAutofit/>
          </a:bodyPr>
          <a:lstStyle/>
          <a:p>
            <a:r>
              <a:rPr lang="en-GB" sz="4800" b="1" dirty="0" smtClean="0"/>
              <a:t>APIC</a:t>
            </a:r>
            <a:endParaRPr lang="en-GB" sz="4800" b="1" dirty="0"/>
          </a:p>
        </p:txBody>
      </p:sp>
      <p:pic>
        <p:nvPicPr>
          <p:cNvPr id="5" name="Content Placeholder 4"/>
          <p:cNvPicPr>
            <a:picLocks noGrp="1" noChangeAspect="1"/>
          </p:cNvPicPr>
          <p:nvPr>
            <p:ph idx="1"/>
          </p:nvPr>
        </p:nvPicPr>
        <p:blipFill>
          <a:blip r:embed="rId2"/>
          <a:stretch>
            <a:fillRect/>
          </a:stretch>
        </p:blipFill>
        <p:spPr>
          <a:xfrm>
            <a:off x="872383" y="988828"/>
            <a:ext cx="9994091" cy="5720315"/>
          </a:xfrm>
          <a:prstGeom prst="rect">
            <a:avLst/>
          </a:prstGeom>
        </p:spPr>
      </p:pic>
      <p:pic>
        <p:nvPicPr>
          <p:cNvPr id="4" name="Picture 1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71226" y="6432062"/>
            <a:ext cx="1220774" cy="42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97835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p:cNvSpPr>
          <p:nvPr>
            <p:ph type="title" idx="4294967295"/>
          </p:nvPr>
        </p:nvSpPr>
        <p:spPr bwMode="auto">
          <a:xfrm>
            <a:off x="2286000" y="381000"/>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US" altLang="en-US" smtClean="0"/>
              <a:t>Holistic Marketing</a:t>
            </a:r>
          </a:p>
        </p:txBody>
      </p:sp>
      <p:sp>
        <p:nvSpPr>
          <p:cNvPr id="49154" name="Footer Placeholder 2"/>
          <p:cNvSpPr>
            <a:spLocks noGrp="1"/>
          </p:cNvSpPr>
          <p:nvPr>
            <p:ph type="ftr" sz="quarter" idx="4294967295"/>
          </p:nvPr>
        </p:nvSpPr>
        <p:spPr>
          <a:xfrm>
            <a:off x="2209800" y="6248400"/>
            <a:ext cx="2743200" cy="457200"/>
          </a:xfrm>
        </p:spPr>
        <p:txBody>
          <a:bodyPr/>
          <a:lstStyle/>
          <a:p>
            <a:pPr algn="l">
              <a:defRPr/>
            </a:pPr>
            <a:r>
              <a:rPr lang="en-US" dirty="0" smtClean="0">
                <a:latin typeface="Arial" pitchFamily="34" charset="0"/>
                <a:cs typeface="Arial" pitchFamily="34" charset="0"/>
              </a:rPr>
              <a:t>Source: </a:t>
            </a:r>
            <a:r>
              <a:rPr lang="en-US" dirty="0" err="1" smtClean="0">
                <a:latin typeface="Arial" pitchFamily="34" charset="0"/>
                <a:cs typeface="Arial" pitchFamily="34" charset="0"/>
              </a:rPr>
              <a:t>Kotler</a:t>
            </a:r>
            <a:r>
              <a:rPr lang="en-US" dirty="0" smtClean="0">
                <a:latin typeface="Arial" pitchFamily="34" charset="0"/>
                <a:cs typeface="Arial" pitchFamily="34" charset="0"/>
              </a:rPr>
              <a:t>, Keller (2012)</a:t>
            </a:r>
            <a:r>
              <a:rPr lang="en-US" dirty="0"/>
              <a:t>			</a:t>
            </a:r>
          </a:p>
        </p:txBody>
      </p:sp>
      <p:pic>
        <p:nvPicPr>
          <p:cNvPr id="9011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3750" y="1293814"/>
            <a:ext cx="7994650" cy="446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5913440"/>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Box 4"/>
          <p:cNvSpPr txBox="1">
            <a:spLocks noChangeArrowheads="1"/>
          </p:cNvSpPr>
          <p:nvPr/>
        </p:nvSpPr>
        <p:spPr bwMode="auto">
          <a:xfrm>
            <a:off x="242887" y="139366"/>
            <a:ext cx="11830051" cy="8156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dirty="0" smtClean="0">
                <a:latin typeface="Arial" panose="020B0604020202020204" pitchFamily="34" charset="0"/>
                <a:cs typeface="Arial" panose="020B0604020202020204" pitchFamily="34" charset="0"/>
              </a:rPr>
              <a:t>To do: Preparation </a:t>
            </a:r>
            <a:r>
              <a:rPr lang="en-US" altLang="en-US" dirty="0">
                <a:latin typeface="Arial" panose="020B0604020202020204" pitchFamily="34" charset="0"/>
                <a:cs typeface="Arial" panose="020B0604020202020204" pitchFamily="34" charset="0"/>
              </a:rPr>
              <a:t>for next </a:t>
            </a:r>
            <a:r>
              <a:rPr lang="en-US" altLang="en-US" smtClean="0">
                <a:latin typeface="Arial" panose="020B0604020202020204" pitchFamily="34" charset="0"/>
                <a:cs typeface="Arial" panose="020B0604020202020204" pitchFamily="34" charset="0"/>
              </a:rPr>
              <a:t>session </a:t>
            </a:r>
            <a:r>
              <a:rPr lang="en-US" altLang="en-US" smtClean="0">
                <a:latin typeface="Arial" panose="020B0604020202020204" pitchFamily="34" charset="0"/>
                <a:cs typeface="Arial" panose="020B0604020202020204" pitchFamily="34" charset="0"/>
              </a:rPr>
              <a:t>3 </a:t>
            </a:r>
            <a:r>
              <a:rPr lang="en-US" altLang="en-US" dirty="0" smtClean="0">
                <a:latin typeface="Arial" panose="020B0604020202020204" pitchFamily="34" charset="0"/>
                <a:cs typeface="Arial" panose="020B0604020202020204" pitchFamily="34" charset="0"/>
              </a:rPr>
              <a:t>on </a:t>
            </a:r>
            <a:r>
              <a:rPr lang="en-US" altLang="en-US" smtClean="0">
                <a:latin typeface="Arial" panose="020B0604020202020204" pitchFamily="34" charset="0"/>
                <a:cs typeface="Arial" panose="020B0604020202020204" pitchFamily="34" charset="0"/>
              </a:rPr>
              <a:t>22</a:t>
            </a:r>
            <a:r>
              <a:rPr lang="en-US" altLang="en-US" baseline="30000" smtClean="0">
                <a:latin typeface="Arial" panose="020B0604020202020204" pitchFamily="34" charset="0"/>
                <a:cs typeface="Arial" panose="020B0604020202020204" pitchFamily="34" charset="0"/>
              </a:rPr>
              <a:t>nd</a:t>
            </a:r>
            <a:r>
              <a:rPr lang="en-US" altLang="en-US" smtClean="0">
                <a:latin typeface="Arial" panose="020B0604020202020204" pitchFamily="34" charset="0"/>
                <a:cs typeface="Arial" panose="020B0604020202020204" pitchFamily="34" charset="0"/>
              </a:rPr>
              <a:t> April:</a:t>
            </a:r>
            <a:endParaRPr lang="en-US" altLang="en-US" dirty="0">
              <a:latin typeface="Arial" panose="020B0604020202020204" pitchFamily="34" charset="0"/>
              <a:cs typeface="Arial" panose="020B0604020202020204" pitchFamily="34" charset="0"/>
            </a:endParaRPr>
          </a:p>
          <a:p>
            <a:endParaRPr lang="en-US" altLang="en-US" b="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altLang="en-US" sz="2800" b="0" dirty="0">
                <a:latin typeface="Arial" panose="020B0604020202020204" pitchFamily="34" charset="0"/>
                <a:cs typeface="Arial" panose="020B0604020202020204" pitchFamily="34" charset="0"/>
              </a:rPr>
              <a:t>Read the article on Moodle – The Changing Face of Marketing (McKinsey, 1966)</a:t>
            </a:r>
          </a:p>
          <a:p>
            <a:endParaRPr lang="en-US" altLang="en-US" sz="2800" b="0" dirty="0">
              <a:latin typeface="Arial" panose="020B0604020202020204" pitchFamily="34" charset="0"/>
              <a:cs typeface="Arial" panose="020B0604020202020204" pitchFamily="34" charset="0"/>
            </a:endParaRPr>
          </a:p>
          <a:p>
            <a:pPr>
              <a:buFont typeface="Arial" panose="020B0604020202020204" pitchFamily="34" charset="0"/>
              <a:buChar char="•"/>
            </a:pPr>
            <a:r>
              <a:rPr lang="en-US" altLang="en-US" sz="2800" b="0" dirty="0" smtClean="0">
                <a:latin typeface="Arial" panose="020B0604020202020204" pitchFamily="34" charset="0"/>
                <a:cs typeface="Arial" panose="020B0604020202020204" pitchFamily="34" charset="0"/>
              </a:rPr>
              <a:t>  Read the H&amp;M case study and follow the instructions posted on Moodle</a:t>
            </a:r>
          </a:p>
          <a:p>
            <a:endParaRPr lang="en-US" altLang="en-US" sz="2800" b="0" dirty="0">
              <a:latin typeface="Arial" panose="020B0604020202020204" pitchFamily="34" charset="0"/>
              <a:cs typeface="Arial" panose="020B0604020202020204" pitchFamily="34" charset="0"/>
            </a:endParaRPr>
          </a:p>
          <a:p>
            <a:pPr>
              <a:buFont typeface="Arial" panose="020B0604020202020204" pitchFamily="34" charset="0"/>
              <a:buChar char="•"/>
            </a:pPr>
            <a:r>
              <a:rPr lang="en-US" altLang="en-US" sz="2800" b="0" dirty="0" smtClean="0">
                <a:latin typeface="Arial" panose="020B0604020202020204" pitchFamily="34" charset="0"/>
                <a:cs typeface="Arial" panose="020B0604020202020204" pitchFamily="34" charset="0"/>
              </a:rPr>
              <a:t> </a:t>
            </a:r>
            <a:r>
              <a:rPr lang="en-GB" sz="2800" b="0" dirty="0">
                <a:latin typeface="Arial" panose="020B0604020202020204" pitchFamily="34" charset="0"/>
                <a:cs typeface="Arial" panose="020B0604020202020204" pitchFamily="34" charset="0"/>
              </a:rPr>
              <a:t>Visit </a:t>
            </a:r>
            <a:r>
              <a:rPr lang="en-GB" sz="2800" b="0" dirty="0">
                <a:latin typeface="Arial" panose="020B0604020202020204" pitchFamily="34" charset="0"/>
                <a:cs typeface="Arial" panose="020B0604020202020204" pitchFamily="34" charset="0"/>
                <a:hlinkClick r:id="rId2"/>
              </a:rPr>
              <a:t>www.business-ethics.com</a:t>
            </a:r>
            <a:r>
              <a:rPr lang="en-GB" sz="2800" b="0" dirty="0">
                <a:latin typeface="Arial" panose="020B0604020202020204" pitchFamily="34" charset="0"/>
                <a:cs typeface="Arial" panose="020B0604020202020204" pitchFamily="34" charset="0"/>
              </a:rPr>
              <a:t> – select any two of its ‘popular stories’ and consider their implications for both business and </a:t>
            </a:r>
            <a:r>
              <a:rPr lang="en-GB" sz="2800" b="0" dirty="0" smtClean="0">
                <a:latin typeface="Arial" panose="020B0604020202020204" pitchFamily="34" charset="0"/>
                <a:cs typeface="Arial" panose="020B0604020202020204" pitchFamily="34" charset="0"/>
              </a:rPr>
              <a:t>society</a:t>
            </a:r>
          </a:p>
          <a:p>
            <a:pPr>
              <a:buFont typeface="Arial" panose="020B0604020202020204" pitchFamily="34" charset="0"/>
              <a:buChar char="•"/>
            </a:pPr>
            <a:endParaRPr lang="en-GB" sz="2800" b="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800" b="0" dirty="0" smtClean="0">
                <a:latin typeface="Arial" panose="020B0604020202020204" pitchFamily="34" charset="0"/>
                <a:cs typeface="Arial" panose="020B0604020202020204" pitchFamily="34" charset="0"/>
              </a:rPr>
              <a:t> Listen to the webinar: How coronavirus accelerated</a:t>
            </a:r>
          </a:p>
          <a:p>
            <a:r>
              <a:rPr lang="en-GB" sz="2800" b="0" dirty="0">
                <a:latin typeface="Arial" panose="020B0604020202020204" pitchFamily="34" charset="0"/>
                <a:cs typeface="Arial" panose="020B0604020202020204" pitchFamily="34" charset="0"/>
              </a:rPr>
              <a:t> </a:t>
            </a:r>
            <a:r>
              <a:rPr lang="en-GB" sz="2800" b="0" dirty="0" smtClean="0">
                <a:latin typeface="Arial" panose="020B0604020202020204" pitchFamily="34" charset="0"/>
                <a:cs typeface="Arial" panose="020B0604020202020204" pitchFamily="34" charset="0"/>
              </a:rPr>
              <a:t>  digital adoption &amp; what brands need to do to stay ahead </a:t>
            </a:r>
            <a:endParaRPr lang="en-GB" sz="2800" b="0" dirty="0" smtClean="0">
              <a:latin typeface="Arial" panose="020B0604020202020204" pitchFamily="34" charset="0"/>
              <a:cs typeface="Arial" panose="020B0604020202020204" pitchFamily="34" charset="0"/>
            </a:endParaRPr>
          </a:p>
          <a:p>
            <a:r>
              <a:rPr lang="en-GB" sz="2800" u="sng" dirty="0">
                <a:latin typeface="Calibri" panose="020F0502020204030204" pitchFamily="34" charset="0"/>
                <a:cs typeface="Calibri" panose="020F0502020204030204" pitchFamily="34" charset="0"/>
                <a:hlinkClick r:id="rId3"/>
              </a:rPr>
              <a:t>https://www.cim.co.uk/exchange/webinar/how-coronavirus-accelerated-digital-adoption-and-what-brands-need-to-do-to-stay-ahead/</a:t>
            </a:r>
            <a:endParaRPr lang="en-GB" sz="2800" dirty="0">
              <a:latin typeface="Calibri" panose="020F0502020204030204" pitchFamily="34" charset="0"/>
              <a:cs typeface="Calibri" panose="020F0502020204030204" pitchFamily="34" charset="0"/>
            </a:endParaRPr>
          </a:p>
          <a:p>
            <a:endParaRPr lang="en-GB" sz="2800" b="0"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altLang="en-US" b="0" dirty="0" smtClean="0">
              <a:latin typeface="Arial" panose="020B0604020202020204" pitchFamily="34" charset="0"/>
              <a:cs typeface="Arial" panose="020B0604020202020204" pitchFamily="34" charset="0"/>
            </a:endParaRPr>
          </a:p>
          <a:p>
            <a:endParaRPr lang="en-US" altLang="en-US" b="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altLang="en-US"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63044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978</TotalTime>
  <Words>1498</Words>
  <Application>Microsoft Office PowerPoint</Application>
  <PresentationFormat>Widescreen</PresentationFormat>
  <Paragraphs>223</Paragraphs>
  <Slides>32</Slides>
  <Notes>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32</vt:i4>
      </vt:variant>
    </vt:vector>
  </HeadingPairs>
  <TitlesOfParts>
    <vt:vector size="39" baseType="lpstr">
      <vt:lpstr>Arial</vt:lpstr>
      <vt:lpstr>Calibri</vt:lpstr>
      <vt:lpstr>Calibri Light</vt:lpstr>
      <vt:lpstr>Comic Sans MS</vt:lpstr>
      <vt:lpstr>Times New Roman</vt:lpstr>
      <vt:lpstr>Office Theme</vt:lpstr>
      <vt:lpstr>Custom Design</vt:lpstr>
      <vt:lpstr>The Marketing Environment</vt:lpstr>
      <vt:lpstr>The Marketing Environment</vt:lpstr>
      <vt:lpstr>The Marketing Environment</vt:lpstr>
      <vt:lpstr>Environmental Scanning – Strategic Marketing Fit</vt:lpstr>
      <vt:lpstr>The Company’s Macro Environment</vt:lpstr>
      <vt:lpstr>PowerPoint Presentation</vt:lpstr>
      <vt:lpstr>Political and Legal Forces</vt:lpstr>
      <vt:lpstr>Economic Forces</vt:lpstr>
      <vt:lpstr>PowerPoint Presentation</vt:lpstr>
      <vt:lpstr>PowerPoint Presentation</vt:lpstr>
      <vt:lpstr>“Grey” Purchasing Power Rise</vt:lpstr>
      <vt:lpstr>Cultural Forces</vt:lpstr>
      <vt:lpstr>Cultural Forces</vt:lpstr>
      <vt:lpstr>Ecological Forces</vt:lpstr>
      <vt:lpstr>PowerPoint Presentation</vt:lpstr>
      <vt:lpstr>Activity 1: </vt:lpstr>
      <vt:lpstr>Technological Forces</vt:lpstr>
      <vt:lpstr>Software Applications and their Uses</vt:lpstr>
      <vt:lpstr>Activity 2: Societal Marketing Concept (Preparation for next session 2)  Case study - Innocent </vt:lpstr>
      <vt:lpstr>Activity 3: Case study - innocent</vt:lpstr>
      <vt:lpstr>The microenvironment</vt:lpstr>
      <vt:lpstr>Get to know your competitors: Competitor analysis</vt:lpstr>
      <vt:lpstr>Micro-economic Variables</vt:lpstr>
      <vt:lpstr>Environmental Scanning</vt:lpstr>
      <vt:lpstr>Need to monitor external opportunities..........</vt:lpstr>
      <vt:lpstr>Need to monitor external  threats ........</vt:lpstr>
      <vt:lpstr>Understanding the Performance Environment</vt:lpstr>
      <vt:lpstr>PowerPoint Presentation</vt:lpstr>
      <vt:lpstr>An expanded model of the marketing process</vt:lpstr>
      <vt:lpstr>APIC</vt:lpstr>
      <vt:lpstr>Holistic Marketing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Antje Cockrill</dc:creator>
  <cp:lastModifiedBy>Jayne Williams</cp:lastModifiedBy>
  <cp:revision>46</cp:revision>
  <cp:lastPrinted>2019-10-10T09:36:35Z</cp:lastPrinted>
  <dcterms:created xsi:type="dcterms:W3CDTF">2017-11-10T13:33:38Z</dcterms:created>
  <dcterms:modified xsi:type="dcterms:W3CDTF">2021-03-25T12:54:50Z</dcterms:modified>
</cp:coreProperties>
</file>