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enny Angelozzi" initials="GA" lastIdx="0" clrIdx="0">
    <p:extLst>
      <p:ext uri="{19B8F6BF-5375-455C-9EA6-DF929625EA0E}">
        <p15:presenceInfo xmlns:p15="http://schemas.microsoft.com/office/powerpoint/2012/main" userId="2a23cd03d27fdde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ospitalitynet.org/opinion/4071106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6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Contemporary issues affecting hospitality industry</a:t>
            </a:r>
            <a:endParaRPr lang="en-GB" sz="6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“Marriott Hotel”</a:t>
            </a:r>
            <a:endParaRPr lang="en-GB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96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7790" y="509625"/>
            <a:ext cx="8911687" cy="128089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globalization?</a:t>
            </a:r>
            <a:endParaRPr lang="en-GB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291472"/>
            <a:ext cx="8915400" cy="4619750"/>
          </a:xfrm>
        </p:spPr>
        <p:txBody>
          <a:bodyPr/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Globalization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the speedup of exchange and movement in all the planet. One of the effect is that globalization increases and promotes interaction between countries and population in all the world.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641" y="3026004"/>
            <a:ext cx="8343256" cy="3170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426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214" y="210886"/>
            <a:ext cx="9954705" cy="6321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194928" y="1461155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b="1" dirty="0" smtClean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9960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contemporary issues</a:t>
            </a:r>
            <a:endParaRPr lang="en-GB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01" y="1680970"/>
            <a:ext cx="5891753" cy="47481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TextBox 9"/>
          <p:cNvSpPr txBox="1"/>
          <p:nvPr/>
        </p:nvSpPr>
        <p:spPr>
          <a:xfrm>
            <a:off x="4920793" y="1905000"/>
            <a:ext cx="3995062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contemporary </a:t>
            </a:r>
            <a:r>
              <a:rPr lang="en-US" sz="1600" dirty="0"/>
              <a:t>issues in hospitality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31888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21886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Marriott Hotel</a:t>
            </a:r>
            <a:endParaRPr lang="en-GB" sz="4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581" y="3120272"/>
            <a:ext cx="9209031" cy="3356986"/>
          </a:xfrm>
        </p:spPr>
      </p:pic>
      <p:sp>
        <p:nvSpPr>
          <p:cNvPr id="5" name="TextBox 4"/>
          <p:cNvSpPr txBox="1"/>
          <p:nvPr/>
        </p:nvSpPr>
        <p:spPr>
          <a:xfrm>
            <a:off x="3129699" y="1838227"/>
            <a:ext cx="36599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-Marriott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app and website</a:t>
            </a:r>
          </a:p>
          <a:p>
            <a:pPr lvl="0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-Long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hold times</a:t>
            </a:r>
          </a:p>
          <a:p>
            <a:pPr lvl="0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-Poor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customer service</a:t>
            </a:r>
          </a:p>
        </p:txBody>
      </p:sp>
    </p:spTree>
    <p:extLst>
      <p:ext uri="{BB962C8B-B14F-4D97-AF65-F5344CB8AC3E}">
        <p14:creationId xmlns:p14="http://schemas.microsoft.com/office/powerpoint/2010/main" val="3169199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and recommendation </a:t>
            </a:r>
            <a:endParaRPr lang="en-GB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905" y="1414022"/>
            <a:ext cx="5288439" cy="52130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57122" y="1998482"/>
            <a:ext cx="2683748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-Customer service</a:t>
            </a: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Long hold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times</a:t>
            </a:r>
          </a:p>
          <a:p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Marriott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website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-Cost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revenue 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Controls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-Human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- Social Media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563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6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Frangos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N. (2015). The 4CI’s (Contemporary Issues) in the Hospitality Industry. [Online] Hospitality Net. Available at: </a:t>
            </a:r>
            <a:r>
              <a:rPr lang="en-GB" sz="2400" u="sng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https://www.hospitalitynet.org/opinion/4071106.html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GB" sz="24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Mest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E., 2018. </a:t>
            </a:r>
            <a:r>
              <a:rPr lang="en-GB" sz="24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Wage | Hotel Management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Hotelmanagement.net. Available at: &lt;https://www.hotelmanagement.net/topic/minimum-wage&gt; [Accessed 22 July 2020].</a:t>
            </a:r>
          </a:p>
          <a:p>
            <a:pPr lvl="0"/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Parker, B., 2005. Introduction to Globalization and Business. London [etc.]: Sage.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31774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113</TotalTime>
  <Words>98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Contemporary issues affecting hospitality industry</vt:lpstr>
      <vt:lpstr>What is globalization?</vt:lpstr>
      <vt:lpstr>PowerPoint Presentation</vt:lpstr>
      <vt:lpstr>General contemporary issues</vt:lpstr>
      <vt:lpstr>Marriott Hotel</vt:lpstr>
      <vt:lpstr>Conclusion and recommendation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issues affecting hospitality industry</dc:title>
  <dc:creator>Genny Angelozzi</dc:creator>
  <cp:lastModifiedBy>Genny Angelozzi</cp:lastModifiedBy>
  <cp:revision>29</cp:revision>
  <dcterms:created xsi:type="dcterms:W3CDTF">2020-07-29T14:58:21Z</dcterms:created>
  <dcterms:modified xsi:type="dcterms:W3CDTF">2020-07-30T15:33:16Z</dcterms:modified>
</cp:coreProperties>
</file>