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44"/>
  </p:notesMasterIdLst>
  <p:handoutMasterIdLst>
    <p:handoutMasterId r:id="rId45"/>
  </p:handoutMasterIdLst>
  <p:sldIdLst>
    <p:sldId id="256" r:id="rId2"/>
    <p:sldId id="268" r:id="rId3"/>
    <p:sldId id="306" r:id="rId4"/>
    <p:sldId id="307" r:id="rId5"/>
    <p:sldId id="308" r:id="rId6"/>
    <p:sldId id="309" r:id="rId7"/>
    <p:sldId id="310" r:id="rId8"/>
    <p:sldId id="259" r:id="rId9"/>
    <p:sldId id="262" r:id="rId10"/>
    <p:sldId id="293" r:id="rId11"/>
    <p:sldId id="258" r:id="rId12"/>
    <p:sldId id="311" r:id="rId13"/>
    <p:sldId id="263" r:id="rId14"/>
    <p:sldId id="294" r:id="rId15"/>
    <p:sldId id="264" r:id="rId16"/>
    <p:sldId id="260" r:id="rId17"/>
    <p:sldId id="265" r:id="rId18"/>
    <p:sldId id="312" r:id="rId19"/>
    <p:sldId id="295" r:id="rId20"/>
    <p:sldId id="314" r:id="rId21"/>
    <p:sldId id="261" r:id="rId22"/>
    <p:sldId id="315" r:id="rId23"/>
    <p:sldId id="266" r:id="rId24"/>
    <p:sldId id="296" r:id="rId25"/>
    <p:sldId id="270" r:id="rId26"/>
    <p:sldId id="271" r:id="rId27"/>
    <p:sldId id="273" r:id="rId28"/>
    <p:sldId id="282" r:id="rId29"/>
    <p:sldId id="291" r:id="rId30"/>
    <p:sldId id="274" r:id="rId31"/>
    <p:sldId id="281" r:id="rId32"/>
    <p:sldId id="297" r:id="rId33"/>
    <p:sldId id="267" r:id="rId34"/>
    <p:sldId id="283" r:id="rId35"/>
    <p:sldId id="269" r:id="rId36"/>
    <p:sldId id="284" r:id="rId37"/>
    <p:sldId id="287" r:id="rId38"/>
    <p:sldId id="298" r:id="rId39"/>
    <p:sldId id="303" r:id="rId40"/>
    <p:sldId id="299" r:id="rId41"/>
    <p:sldId id="304" r:id="rId42"/>
    <p:sldId id="292"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E8E98-4E45-6A9F-F717-FF8610FC12C5}" v="105" dt="2020-07-17T15:00:59.631"/>
    <p1510:client id="{5009A96A-164A-DF32-1738-D91ACD8F18D4}" v="67" dt="2020-08-06T10:05:41.147"/>
    <p1510:client id="{B0ECE2A3-08BF-6DE6-7D85-B74B1D05C44A}" v="3" dt="2020-08-10T15:36:32.351"/>
    <p1510:client id="{D3BAC0F8-13B0-4928-BBCD-F131F49B6729}" v="388" dt="2019-04-01T08:45:50.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44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009A96A-164A-DF32-1738-D91ACD8F18D4}"/>
    <pc:docChg chg="modSld">
      <pc:chgData name="Peter Doyle" userId="S::p.doyle@uwtsd.ac.uk::9eb13c6d-8f51-46c9-bcaf-0558aa31b953" providerId="AD" clId="Web-{5009A96A-164A-DF32-1738-D91ACD8F18D4}" dt="2020-08-06T10:05:40.819" v="62" actId="20577"/>
      <pc:docMkLst>
        <pc:docMk/>
      </pc:docMkLst>
      <pc:sldChg chg="modSp">
        <pc:chgData name="Peter Doyle" userId="S::p.doyle@uwtsd.ac.uk::9eb13c6d-8f51-46c9-bcaf-0558aa31b953" providerId="AD" clId="Web-{5009A96A-164A-DF32-1738-D91ACD8F18D4}" dt="2020-08-06T10:05:38.600" v="60" actId="20577"/>
        <pc:sldMkLst>
          <pc:docMk/>
          <pc:sldMk cId="2479520655" sldId="256"/>
        </pc:sldMkLst>
        <pc:spChg chg="mod">
          <ac:chgData name="Peter Doyle" userId="S::p.doyle@uwtsd.ac.uk::9eb13c6d-8f51-46c9-bcaf-0558aa31b953" providerId="AD" clId="Web-{5009A96A-164A-DF32-1738-D91ACD8F18D4}" dt="2020-08-06T10:05:38.600" v="60" actId="20577"/>
          <ac:spMkLst>
            <pc:docMk/>
            <pc:sldMk cId="2479520655" sldId="256"/>
            <ac:spMk id="2" creationId="{00000000-0000-0000-0000-000000000000}"/>
          </ac:spMkLst>
        </pc:spChg>
      </pc:sldChg>
      <pc:sldChg chg="modSp">
        <pc:chgData name="Peter Doyle" userId="S::p.doyle@uwtsd.ac.uk::9eb13c6d-8f51-46c9-bcaf-0558aa31b953" providerId="AD" clId="Web-{5009A96A-164A-DF32-1738-D91ACD8F18D4}" dt="2020-08-06T10:03:12.225" v="11" actId="20577"/>
        <pc:sldMkLst>
          <pc:docMk/>
          <pc:sldMk cId="3039206137" sldId="311"/>
        </pc:sldMkLst>
        <pc:spChg chg="mod">
          <ac:chgData name="Peter Doyle" userId="S::p.doyle@uwtsd.ac.uk::9eb13c6d-8f51-46c9-bcaf-0558aa31b953" providerId="AD" clId="Web-{5009A96A-164A-DF32-1738-D91ACD8F18D4}" dt="2020-08-06T10:03:12.225" v="11" actId="20577"/>
          <ac:spMkLst>
            <pc:docMk/>
            <pc:sldMk cId="3039206137" sldId="311"/>
            <ac:spMk id="2" creationId="{02804C2D-AEA3-4FE4-A381-D3BF40D67B07}"/>
          </ac:spMkLst>
        </pc:spChg>
        <pc:spChg chg="mod">
          <ac:chgData name="Peter Doyle" userId="S::p.doyle@uwtsd.ac.uk::9eb13c6d-8f51-46c9-bcaf-0558aa31b953" providerId="AD" clId="Web-{5009A96A-164A-DF32-1738-D91ACD8F18D4}" dt="2020-08-06T10:03:02.054" v="2" actId="20577"/>
          <ac:spMkLst>
            <pc:docMk/>
            <pc:sldMk cId="3039206137" sldId="311"/>
            <ac:spMk id="3" creationId="{9AD377C2-07D0-4056-B2BB-88CC5B109C27}"/>
          </ac:spMkLst>
        </pc:spChg>
      </pc:sldChg>
      <pc:sldChg chg="modSp">
        <pc:chgData name="Peter Doyle" userId="S::p.doyle@uwtsd.ac.uk::9eb13c6d-8f51-46c9-bcaf-0558aa31b953" providerId="AD" clId="Web-{5009A96A-164A-DF32-1738-D91ACD8F18D4}" dt="2020-08-06T10:04:01.804" v="34" actId="20577"/>
        <pc:sldMkLst>
          <pc:docMk/>
          <pc:sldMk cId="625509874" sldId="312"/>
        </pc:sldMkLst>
        <pc:spChg chg="mod">
          <ac:chgData name="Peter Doyle" userId="S::p.doyle@uwtsd.ac.uk::9eb13c6d-8f51-46c9-bcaf-0558aa31b953" providerId="AD" clId="Web-{5009A96A-164A-DF32-1738-D91ACD8F18D4}" dt="2020-08-06T10:04:01.804" v="34" actId="20577"/>
          <ac:spMkLst>
            <pc:docMk/>
            <pc:sldMk cId="625509874" sldId="312"/>
            <ac:spMk id="2" creationId="{312A6CD9-B597-4BB3-9C6C-019B6D693A13}"/>
          </ac:spMkLst>
        </pc:spChg>
      </pc:sldChg>
      <pc:sldChg chg="modSp">
        <pc:chgData name="Peter Doyle" userId="S::p.doyle@uwtsd.ac.uk::9eb13c6d-8f51-46c9-bcaf-0558aa31b953" providerId="AD" clId="Web-{5009A96A-164A-DF32-1738-D91ACD8F18D4}" dt="2020-08-06T10:04:57.694" v="48" actId="20577"/>
        <pc:sldMkLst>
          <pc:docMk/>
          <pc:sldMk cId="3817047742" sldId="315"/>
        </pc:sldMkLst>
        <pc:spChg chg="mod">
          <ac:chgData name="Peter Doyle" userId="S::p.doyle@uwtsd.ac.uk::9eb13c6d-8f51-46c9-bcaf-0558aa31b953" providerId="AD" clId="Web-{5009A96A-164A-DF32-1738-D91ACD8F18D4}" dt="2020-08-06T10:04:57.694" v="48" actId="20577"/>
          <ac:spMkLst>
            <pc:docMk/>
            <pc:sldMk cId="3817047742" sldId="315"/>
            <ac:spMk id="2" creationId="{EDCCD520-73E3-48CB-A568-D6B362B04758}"/>
          </ac:spMkLst>
        </pc:spChg>
        <pc:spChg chg="mod">
          <ac:chgData name="Peter Doyle" userId="S::p.doyle@uwtsd.ac.uk::9eb13c6d-8f51-46c9-bcaf-0558aa31b953" providerId="AD" clId="Web-{5009A96A-164A-DF32-1738-D91ACD8F18D4}" dt="2020-08-06T10:04:47.350" v="37" actId="20577"/>
          <ac:spMkLst>
            <pc:docMk/>
            <pc:sldMk cId="3817047742" sldId="315"/>
            <ac:spMk id="3" creationId="{0312BB19-F630-48C5-8D85-5A21B432EB32}"/>
          </ac:spMkLst>
        </pc:spChg>
      </pc:sldChg>
    </pc:docChg>
  </pc:docChgLst>
  <pc:docChgLst>
    <pc:chgData name="Peter Doyle" userId="9eb13c6d-8f51-46c9-bcaf-0558aa31b953" providerId="ADAL" clId="{D3BAC0F8-13B0-4928-BBCD-F131F49B6729}"/>
    <pc:docChg chg="undo custSel addSld delSld modSld sldOrd">
      <pc:chgData name="Peter Doyle" userId="9eb13c6d-8f51-46c9-bcaf-0558aa31b953" providerId="ADAL" clId="{D3BAC0F8-13B0-4928-BBCD-F131F49B6729}" dt="2019-04-01T08:45:50.568" v="383" actId="27636"/>
      <pc:docMkLst>
        <pc:docMk/>
      </pc:docMkLst>
      <pc:sldChg chg="modSp">
        <pc:chgData name="Peter Doyle" userId="9eb13c6d-8f51-46c9-bcaf-0558aa31b953" providerId="ADAL" clId="{D3BAC0F8-13B0-4928-BBCD-F131F49B6729}" dt="2019-04-01T08:45:27.153" v="381" actId="20577"/>
        <pc:sldMkLst>
          <pc:docMk/>
          <pc:sldMk cId="2479520655" sldId="256"/>
        </pc:sldMkLst>
        <pc:spChg chg="mod">
          <ac:chgData name="Peter Doyle" userId="9eb13c6d-8f51-46c9-bcaf-0558aa31b953" providerId="ADAL" clId="{D3BAC0F8-13B0-4928-BBCD-F131F49B6729}" dt="2019-04-01T08:45:27.153" v="381" actId="20577"/>
          <ac:spMkLst>
            <pc:docMk/>
            <pc:sldMk cId="2479520655" sldId="256"/>
            <ac:spMk id="2" creationId="{00000000-0000-0000-0000-000000000000}"/>
          </ac:spMkLst>
        </pc:spChg>
      </pc:sldChg>
      <pc:sldChg chg="modSp">
        <pc:chgData name="Peter Doyle" userId="9eb13c6d-8f51-46c9-bcaf-0558aa31b953" providerId="ADAL" clId="{D3BAC0F8-13B0-4928-BBCD-F131F49B6729}" dt="2019-03-27T13:33:11.967" v="7" actId="20577"/>
        <pc:sldMkLst>
          <pc:docMk/>
          <pc:sldMk cId="3619665671" sldId="258"/>
        </pc:sldMkLst>
        <pc:spChg chg="mod">
          <ac:chgData name="Peter Doyle" userId="9eb13c6d-8f51-46c9-bcaf-0558aa31b953" providerId="ADAL" clId="{D3BAC0F8-13B0-4928-BBCD-F131F49B6729}" dt="2019-03-27T13:33:11.967" v="7" actId="20577"/>
          <ac:spMkLst>
            <pc:docMk/>
            <pc:sldMk cId="3619665671" sldId="258"/>
            <ac:spMk id="3" creationId="{00000000-0000-0000-0000-000000000000}"/>
          </ac:spMkLst>
        </pc:spChg>
      </pc:sldChg>
      <pc:sldChg chg="modSp">
        <pc:chgData name="Peter Doyle" userId="9eb13c6d-8f51-46c9-bcaf-0558aa31b953" providerId="ADAL" clId="{D3BAC0F8-13B0-4928-BBCD-F131F49B6729}" dt="2019-03-27T13:34:27.582" v="18" actId="20577"/>
        <pc:sldMkLst>
          <pc:docMk/>
          <pc:sldMk cId="4035139074" sldId="260"/>
        </pc:sldMkLst>
        <pc:spChg chg="mod">
          <ac:chgData name="Peter Doyle" userId="9eb13c6d-8f51-46c9-bcaf-0558aa31b953" providerId="ADAL" clId="{D3BAC0F8-13B0-4928-BBCD-F131F49B6729}" dt="2019-03-27T13:34:27.582" v="18" actId="20577"/>
          <ac:spMkLst>
            <pc:docMk/>
            <pc:sldMk cId="4035139074" sldId="260"/>
            <ac:spMk id="3" creationId="{00000000-0000-0000-0000-000000000000}"/>
          </ac:spMkLst>
        </pc:spChg>
      </pc:sldChg>
      <pc:sldChg chg="modSp">
        <pc:chgData name="Peter Doyle" userId="9eb13c6d-8f51-46c9-bcaf-0558aa31b953" providerId="ADAL" clId="{D3BAC0F8-13B0-4928-BBCD-F131F49B6729}" dt="2019-03-27T13:36:30.766" v="47" actId="27636"/>
        <pc:sldMkLst>
          <pc:docMk/>
          <pc:sldMk cId="2484106523" sldId="261"/>
        </pc:sldMkLst>
        <pc:spChg chg="mod">
          <ac:chgData name="Peter Doyle" userId="9eb13c6d-8f51-46c9-bcaf-0558aa31b953" providerId="ADAL" clId="{D3BAC0F8-13B0-4928-BBCD-F131F49B6729}" dt="2019-03-27T13:36:30.766" v="47" actId="27636"/>
          <ac:spMkLst>
            <pc:docMk/>
            <pc:sldMk cId="2484106523" sldId="261"/>
            <ac:spMk id="3" creationId="{00000000-0000-0000-0000-000000000000}"/>
          </ac:spMkLst>
        </pc:spChg>
      </pc:sldChg>
      <pc:sldChg chg="modSp">
        <pc:chgData name="Peter Doyle" userId="9eb13c6d-8f51-46c9-bcaf-0558aa31b953" providerId="ADAL" clId="{D3BAC0F8-13B0-4928-BBCD-F131F49B6729}" dt="2019-03-27T13:32:51.631" v="4" actId="20577"/>
        <pc:sldMkLst>
          <pc:docMk/>
          <pc:sldMk cId="3753608316" sldId="262"/>
        </pc:sldMkLst>
        <pc:spChg chg="mod">
          <ac:chgData name="Peter Doyle" userId="9eb13c6d-8f51-46c9-bcaf-0558aa31b953" providerId="ADAL" clId="{D3BAC0F8-13B0-4928-BBCD-F131F49B6729}" dt="2019-03-27T13:32:51.631" v="4" actId="20577"/>
          <ac:spMkLst>
            <pc:docMk/>
            <pc:sldMk cId="3753608316" sldId="262"/>
            <ac:spMk id="3" creationId="{00000000-0000-0000-0000-000000000000}"/>
          </ac:spMkLst>
        </pc:spChg>
      </pc:sldChg>
      <pc:sldChg chg="modSp">
        <pc:chgData name="Peter Doyle" userId="9eb13c6d-8f51-46c9-bcaf-0558aa31b953" providerId="ADAL" clId="{D3BAC0F8-13B0-4928-BBCD-F131F49B6729}" dt="2019-03-27T13:34:45.701" v="20" actId="6549"/>
        <pc:sldMkLst>
          <pc:docMk/>
          <pc:sldMk cId="1649817975" sldId="265"/>
        </pc:sldMkLst>
        <pc:spChg chg="mod">
          <ac:chgData name="Peter Doyle" userId="9eb13c6d-8f51-46c9-bcaf-0558aa31b953" providerId="ADAL" clId="{D3BAC0F8-13B0-4928-BBCD-F131F49B6729}" dt="2019-03-27T13:34:45.701" v="20" actId="6549"/>
          <ac:spMkLst>
            <pc:docMk/>
            <pc:sldMk cId="1649817975" sldId="265"/>
            <ac:spMk id="3" creationId="{00000000-0000-0000-0000-000000000000}"/>
          </ac:spMkLst>
        </pc:spChg>
      </pc:sldChg>
      <pc:sldChg chg="modSp">
        <pc:chgData name="Peter Doyle" userId="9eb13c6d-8f51-46c9-bcaf-0558aa31b953" providerId="ADAL" clId="{D3BAC0F8-13B0-4928-BBCD-F131F49B6729}" dt="2019-03-27T13:37:22.285" v="51" actId="113"/>
        <pc:sldMkLst>
          <pc:docMk/>
          <pc:sldMk cId="523558437" sldId="266"/>
        </pc:sldMkLst>
        <pc:spChg chg="mod">
          <ac:chgData name="Peter Doyle" userId="9eb13c6d-8f51-46c9-bcaf-0558aa31b953" providerId="ADAL" clId="{D3BAC0F8-13B0-4928-BBCD-F131F49B6729}" dt="2019-03-27T13:37:22.285" v="51" actId="113"/>
          <ac:spMkLst>
            <pc:docMk/>
            <pc:sldMk cId="523558437" sldId="266"/>
            <ac:spMk id="3" creationId="{00000000-0000-0000-0000-000000000000}"/>
          </ac:spMkLst>
        </pc:spChg>
      </pc:sldChg>
      <pc:sldChg chg="modSp">
        <pc:chgData name="Peter Doyle" userId="9eb13c6d-8f51-46c9-bcaf-0558aa31b953" providerId="ADAL" clId="{D3BAC0F8-13B0-4928-BBCD-F131F49B6729}" dt="2019-03-27T13:41:37.282" v="105" actId="113"/>
        <pc:sldMkLst>
          <pc:docMk/>
          <pc:sldMk cId="3851009949" sldId="267"/>
        </pc:sldMkLst>
        <pc:spChg chg="mod">
          <ac:chgData name="Peter Doyle" userId="9eb13c6d-8f51-46c9-bcaf-0558aa31b953" providerId="ADAL" clId="{D3BAC0F8-13B0-4928-BBCD-F131F49B6729}" dt="2019-03-27T13:41:37.282" v="105" actId="113"/>
          <ac:spMkLst>
            <pc:docMk/>
            <pc:sldMk cId="3851009949" sldId="267"/>
            <ac:spMk id="3" creationId="{00000000-0000-0000-0000-000000000000}"/>
          </ac:spMkLst>
        </pc:spChg>
      </pc:sldChg>
      <pc:sldChg chg="modSp ord">
        <pc:chgData name="Peter Doyle" userId="9eb13c6d-8f51-46c9-bcaf-0558aa31b953" providerId="ADAL" clId="{D3BAC0F8-13B0-4928-BBCD-F131F49B6729}" dt="2019-03-27T13:34:02.502" v="16" actId="14100"/>
        <pc:sldMkLst>
          <pc:docMk/>
          <pc:sldMk cId="1898065339" sldId="268"/>
        </pc:sldMkLst>
        <pc:picChg chg="mod">
          <ac:chgData name="Peter Doyle" userId="9eb13c6d-8f51-46c9-bcaf-0558aa31b953" providerId="ADAL" clId="{D3BAC0F8-13B0-4928-BBCD-F131F49B6729}" dt="2019-03-27T13:34:02.502" v="16" actId="14100"/>
          <ac:picMkLst>
            <pc:docMk/>
            <pc:sldMk cId="1898065339" sldId="268"/>
            <ac:picMk id="4" creationId="{00000000-0000-0000-0000-000000000000}"/>
          </ac:picMkLst>
        </pc:picChg>
      </pc:sldChg>
      <pc:sldChg chg="modSp">
        <pc:chgData name="Peter Doyle" userId="9eb13c6d-8f51-46c9-bcaf-0558aa31b953" providerId="ADAL" clId="{D3BAC0F8-13B0-4928-BBCD-F131F49B6729}" dt="2019-03-27T13:42:16.962" v="119" actId="113"/>
        <pc:sldMkLst>
          <pc:docMk/>
          <pc:sldMk cId="2486522604" sldId="269"/>
        </pc:sldMkLst>
        <pc:spChg chg="mod">
          <ac:chgData name="Peter Doyle" userId="9eb13c6d-8f51-46c9-bcaf-0558aa31b953" providerId="ADAL" clId="{D3BAC0F8-13B0-4928-BBCD-F131F49B6729}" dt="2019-03-27T13:42:16.962" v="119" actId="113"/>
          <ac:spMkLst>
            <pc:docMk/>
            <pc:sldMk cId="2486522604" sldId="269"/>
            <ac:spMk id="3" creationId="{00000000-0000-0000-0000-000000000000}"/>
          </ac:spMkLst>
        </pc:spChg>
      </pc:sldChg>
      <pc:sldChg chg="modSp">
        <pc:chgData name="Peter Doyle" userId="9eb13c6d-8f51-46c9-bcaf-0558aa31b953" providerId="ADAL" clId="{D3BAC0F8-13B0-4928-BBCD-F131F49B6729}" dt="2019-04-01T08:43:27.273" v="324" actId="20577"/>
        <pc:sldMkLst>
          <pc:docMk/>
          <pc:sldMk cId="1212370774" sldId="271"/>
        </pc:sldMkLst>
        <pc:spChg chg="mod">
          <ac:chgData name="Peter Doyle" userId="9eb13c6d-8f51-46c9-bcaf-0558aa31b953" providerId="ADAL" clId="{D3BAC0F8-13B0-4928-BBCD-F131F49B6729}" dt="2019-04-01T08:43:27.273" v="324" actId="20577"/>
          <ac:spMkLst>
            <pc:docMk/>
            <pc:sldMk cId="1212370774" sldId="271"/>
            <ac:spMk id="2" creationId="{00000000-0000-0000-0000-000000000000}"/>
          </ac:spMkLst>
        </pc:spChg>
        <pc:spChg chg="mod">
          <ac:chgData name="Peter Doyle" userId="9eb13c6d-8f51-46c9-bcaf-0558aa31b953" providerId="ADAL" clId="{D3BAC0F8-13B0-4928-BBCD-F131F49B6729}" dt="2019-03-27T13:38:45.178" v="61" actId="113"/>
          <ac:spMkLst>
            <pc:docMk/>
            <pc:sldMk cId="1212370774" sldId="271"/>
            <ac:spMk id="3" creationId="{00000000-0000-0000-0000-000000000000}"/>
          </ac:spMkLst>
        </pc:spChg>
      </pc:sldChg>
      <pc:sldChg chg="modSp ord">
        <pc:chgData name="Peter Doyle" userId="9eb13c6d-8f51-46c9-bcaf-0558aa31b953" providerId="ADAL" clId="{D3BAC0F8-13B0-4928-BBCD-F131F49B6729}" dt="2019-03-27T13:38:14.154" v="59" actId="14100"/>
        <pc:sldMkLst>
          <pc:docMk/>
          <pc:sldMk cId="1985126486" sldId="272"/>
        </pc:sldMkLst>
        <pc:picChg chg="mod">
          <ac:chgData name="Peter Doyle" userId="9eb13c6d-8f51-46c9-bcaf-0558aa31b953" providerId="ADAL" clId="{D3BAC0F8-13B0-4928-BBCD-F131F49B6729}" dt="2019-03-27T13:38:14.154" v="59" actId="14100"/>
          <ac:picMkLst>
            <pc:docMk/>
            <pc:sldMk cId="1985126486" sldId="272"/>
            <ac:picMk id="4" creationId="{00000000-0000-0000-0000-000000000000}"/>
          </ac:picMkLst>
        </pc:picChg>
      </pc:sldChg>
      <pc:sldChg chg="modSp">
        <pc:chgData name="Peter Doyle" userId="9eb13c6d-8f51-46c9-bcaf-0558aa31b953" providerId="ADAL" clId="{D3BAC0F8-13B0-4928-BBCD-F131F49B6729}" dt="2019-03-27T13:38:59.211" v="66" actId="113"/>
        <pc:sldMkLst>
          <pc:docMk/>
          <pc:sldMk cId="203818146" sldId="273"/>
        </pc:sldMkLst>
        <pc:spChg chg="mod">
          <ac:chgData name="Peter Doyle" userId="9eb13c6d-8f51-46c9-bcaf-0558aa31b953" providerId="ADAL" clId="{D3BAC0F8-13B0-4928-BBCD-F131F49B6729}" dt="2019-03-27T13:38:59.211" v="66" actId="113"/>
          <ac:spMkLst>
            <pc:docMk/>
            <pc:sldMk cId="203818146" sldId="273"/>
            <ac:spMk id="3" creationId="{00000000-0000-0000-0000-000000000000}"/>
          </ac:spMkLst>
        </pc:spChg>
      </pc:sldChg>
      <pc:sldChg chg="modSp">
        <pc:chgData name="Peter Doyle" userId="9eb13c6d-8f51-46c9-bcaf-0558aa31b953" providerId="ADAL" clId="{D3BAC0F8-13B0-4928-BBCD-F131F49B6729}" dt="2019-03-27T13:40:26.836" v="84" actId="113"/>
        <pc:sldMkLst>
          <pc:docMk/>
          <pc:sldMk cId="728714523" sldId="274"/>
        </pc:sldMkLst>
        <pc:spChg chg="mod">
          <ac:chgData name="Peter Doyle" userId="9eb13c6d-8f51-46c9-bcaf-0558aa31b953" providerId="ADAL" clId="{D3BAC0F8-13B0-4928-BBCD-F131F49B6729}" dt="2019-03-27T13:40:26.836" v="84" actId="113"/>
          <ac:spMkLst>
            <pc:docMk/>
            <pc:sldMk cId="728714523" sldId="274"/>
            <ac:spMk id="3" creationId="{00000000-0000-0000-0000-000000000000}"/>
          </ac:spMkLst>
        </pc:spChg>
      </pc:sldChg>
      <pc:sldChg chg="modSp">
        <pc:chgData name="Peter Doyle" userId="9eb13c6d-8f51-46c9-bcaf-0558aa31b953" providerId="ADAL" clId="{D3BAC0F8-13B0-4928-BBCD-F131F49B6729}" dt="2019-03-27T13:41:04.876" v="92" actId="113"/>
        <pc:sldMkLst>
          <pc:docMk/>
          <pc:sldMk cId="788113927" sldId="281"/>
        </pc:sldMkLst>
        <pc:spChg chg="mod">
          <ac:chgData name="Peter Doyle" userId="9eb13c6d-8f51-46c9-bcaf-0558aa31b953" providerId="ADAL" clId="{D3BAC0F8-13B0-4928-BBCD-F131F49B6729}" dt="2019-03-27T13:41:04.876" v="92" actId="113"/>
          <ac:spMkLst>
            <pc:docMk/>
            <pc:sldMk cId="788113927" sldId="281"/>
            <ac:spMk id="3" creationId="{00000000-0000-0000-0000-000000000000}"/>
          </ac:spMkLst>
        </pc:spChg>
      </pc:sldChg>
      <pc:sldChg chg="modSp">
        <pc:chgData name="Peter Doyle" userId="9eb13c6d-8f51-46c9-bcaf-0558aa31b953" providerId="ADAL" clId="{D3BAC0F8-13B0-4928-BBCD-F131F49B6729}" dt="2019-03-27T13:39:35.490" v="71" actId="113"/>
        <pc:sldMkLst>
          <pc:docMk/>
          <pc:sldMk cId="2082484058" sldId="282"/>
        </pc:sldMkLst>
        <pc:spChg chg="mod">
          <ac:chgData name="Peter Doyle" userId="9eb13c6d-8f51-46c9-bcaf-0558aa31b953" providerId="ADAL" clId="{D3BAC0F8-13B0-4928-BBCD-F131F49B6729}" dt="2019-03-27T13:39:35.490" v="71" actId="113"/>
          <ac:spMkLst>
            <pc:docMk/>
            <pc:sldMk cId="2082484058" sldId="282"/>
            <ac:spMk id="3" creationId="{00000000-0000-0000-0000-000000000000}"/>
          </ac:spMkLst>
        </pc:spChg>
      </pc:sldChg>
      <pc:sldChg chg="modSp">
        <pc:chgData name="Peter Doyle" userId="9eb13c6d-8f51-46c9-bcaf-0558aa31b953" providerId="ADAL" clId="{D3BAC0F8-13B0-4928-BBCD-F131F49B6729}" dt="2019-04-01T08:44:17.278" v="354" actId="20577"/>
        <pc:sldMkLst>
          <pc:docMk/>
          <pc:sldMk cId="3416432534" sldId="283"/>
        </pc:sldMkLst>
        <pc:spChg chg="mod">
          <ac:chgData name="Peter Doyle" userId="9eb13c6d-8f51-46c9-bcaf-0558aa31b953" providerId="ADAL" clId="{D3BAC0F8-13B0-4928-BBCD-F131F49B6729}" dt="2019-04-01T08:44:17.278" v="354" actId="20577"/>
          <ac:spMkLst>
            <pc:docMk/>
            <pc:sldMk cId="3416432534" sldId="283"/>
            <ac:spMk id="2" creationId="{00000000-0000-0000-0000-000000000000}"/>
          </ac:spMkLst>
        </pc:spChg>
        <pc:spChg chg="mod">
          <ac:chgData name="Peter Doyle" userId="9eb13c6d-8f51-46c9-bcaf-0558aa31b953" providerId="ADAL" clId="{D3BAC0F8-13B0-4928-BBCD-F131F49B6729}" dt="2019-03-27T13:41:53.204" v="110" actId="113"/>
          <ac:spMkLst>
            <pc:docMk/>
            <pc:sldMk cId="3416432534" sldId="283"/>
            <ac:spMk id="3" creationId="{00000000-0000-0000-0000-000000000000}"/>
          </ac:spMkLst>
        </pc:spChg>
      </pc:sldChg>
      <pc:sldChg chg="modSp">
        <pc:chgData name="Peter Doyle" userId="9eb13c6d-8f51-46c9-bcaf-0558aa31b953" providerId="ADAL" clId="{D3BAC0F8-13B0-4928-BBCD-F131F49B6729}" dt="2019-03-27T13:42:32.368" v="123" actId="113"/>
        <pc:sldMkLst>
          <pc:docMk/>
          <pc:sldMk cId="2960499200" sldId="284"/>
        </pc:sldMkLst>
        <pc:spChg chg="mod">
          <ac:chgData name="Peter Doyle" userId="9eb13c6d-8f51-46c9-bcaf-0558aa31b953" providerId="ADAL" clId="{D3BAC0F8-13B0-4928-BBCD-F131F49B6729}" dt="2019-03-27T13:42:32.368" v="123" actId="113"/>
          <ac:spMkLst>
            <pc:docMk/>
            <pc:sldMk cId="2960499200" sldId="284"/>
            <ac:spMk id="3" creationId="{00000000-0000-0000-0000-000000000000}"/>
          </ac:spMkLst>
        </pc:spChg>
      </pc:sldChg>
      <pc:sldChg chg="modSp">
        <pc:chgData name="Peter Doyle" userId="9eb13c6d-8f51-46c9-bcaf-0558aa31b953" providerId="ADAL" clId="{D3BAC0F8-13B0-4928-BBCD-F131F49B6729}" dt="2019-03-27T13:42:45.467" v="126" actId="6549"/>
        <pc:sldMkLst>
          <pc:docMk/>
          <pc:sldMk cId="1212837550" sldId="287"/>
        </pc:sldMkLst>
        <pc:spChg chg="mod">
          <ac:chgData name="Peter Doyle" userId="9eb13c6d-8f51-46c9-bcaf-0558aa31b953" providerId="ADAL" clId="{D3BAC0F8-13B0-4928-BBCD-F131F49B6729}" dt="2019-03-27T13:42:45.467" v="126" actId="6549"/>
          <ac:spMkLst>
            <pc:docMk/>
            <pc:sldMk cId="1212837550" sldId="287"/>
            <ac:spMk id="3" creationId="{00000000-0000-0000-0000-000000000000}"/>
          </ac:spMkLst>
        </pc:spChg>
      </pc:sldChg>
      <pc:sldChg chg="modSp">
        <pc:chgData name="Peter Doyle" userId="9eb13c6d-8f51-46c9-bcaf-0558aa31b953" providerId="ADAL" clId="{D3BAC0F8-13B0-4928-BBCD-F131F49B6729}" dt="2019-03-27T13:39:54.968" v="74" actId="113"/>
        <pc:sldMkLst>
          <pc:docMk/>
          <pc:sldMk cId="2205714316" sldId="291"/>
        </pc:sldMkLst>
        <pc:spChg chg="mod">
          <ac:chgData name="Peter Doyle" userId="9eb13c6d-8f51-46c9-bcaf-0558aa31b953" providerId="ADAL" clId="{D3BAC0F8-13B0-4928-BBCD-F131F49B6729}" dt="2019-03-27T13:39:42.705" v="72" actId="113"/>
          <ac:spMkLst>
            <pc:docMk/>
            <pc:sldMk cId="2205714316" sldId="291"/>
            <ac:spMk id="2" creationId="{00000000-0000-0000-0000-000000000000}"/>
          </ac:spMkLst>
        </pc:spChg>
        <pc:spChg chg="mod">
          <ac:chgData name="Peter Doyle" userId="9eb13c6d-8f51-46c9-bcaf-0558aa31b953" providerId="ADAL" clId="{D3BAC0F8-13B0-4928-BBCD-F131F49B6729}" dt="2019-03-27T13:39:54.968" v="74" actId="113"/>
          <ac:spMkLst>
            <pc:docMk/>
            <pc:sldMk cId="2205714316" sldId="291"/>
            <ac:spMk id="3" creationId="{00000000-0000-0000-0000-000000000000}"/>
          </ac:spMkLst>
        </pc:spChg>
        <pc:spChg chg="mod">
          <ac:chgData name="Peter Doyle" userId="9eb13c6d-8f51-46c9-bcaf-0558aa31b953" providerId="ADAL" clId="{D3BAC0F8-13B0-4928-BBCD-F131F49B6729}" dt="2019-03-27T13:39:47.376" v="73" actId="113"/>
          <ac:spMkLst>
            <pc:docMk/>
            <pc:sldMk cId="2205714316" sldId="291"/>
            <ac:spMk id="4" creationId="{00000000-0000-0000-0000-000000000000}"/>
          </ac:spMkLst>
        </pc:spChg>
      </pc:sldChg>
      <pc:sldChg chg="modSp">
        <pc:chgData name="Peter Doyle" userId="9eb13c6d-8f51-46c9-bcaf-0558aa31b953" providerId="ADAL" clId="{D3BAC0F8-13B0-4928-BBCD-F131F49B6729}" dt="2019-03-27T13:43:50.485" v="163" actId="20577"/>
        <pc:sldMkLst>
          <pc:docMk/>
          <pc:sldMk cId="182921643" sldId="292"/>
        </pc:sldMkLst>
        <pc:spChg chg="mod">
          <ac:chgData name="Peter Doyle" userId="9eb13c6d-8f51-46c9-bcaf-0558aa31b953" providerId="ADAL" clId="{D3BAC0F8-13B0-4928-BBCD-F131F49B6729}" dt="2019-03-27T13:43:27.141" v="136" actId="20577"/>
          <ac:spMkLst>
            <pc:docMk/>
            <pc:sldMk cId="182921643" sldId="292"/>
            <ac:spMk id="2" creationId="{00000000-0000-0000-0000-000000000000}"/>
          </ac:spMkLst>
        </pc:spChg>
        <pc:spChg chg="mod">
          <ac:chgData name="Peter Doyle" userId="9eb13c6d-8f51-46c9-bcaf-0558aa31b953" providerId="ADAL" clId="{D3BAC0F8-13B0-4928-BBCD-F131F49B6729}" dt="2019-03-27T13:43:50.485" v="163" actId="20577"/>
          <ac:spMkLst>
            <pc:docMk/>
            <pc:sldMk cId="182921643" sldId="292"/>
            <ac:spMk id="3" creationId="{00000000-0000-0000-0000-000000000000}"/>
          </ac:spMkLst>
        </pc:spChg>
      </pc:sldChg>
      <pc:sldChg chg="modSp">
        <pc:chgData name="Peter Doyle" userId="9eb13c6d-8f51-46c9-bcaf-0558aa31b953" providerId="ADAL" clId="{D3BAC0F8-13B0-4928-BBCD-F131F49B6729}" dt="2019-03-27T13:32:57.785" v="5" actId="20577"/>
        <pc:sldMkLst>
          <pc:docMk/>
          <pc:sldMk cId="400878748" sldId="293"/>
        </pc:sldMkLst>
        <pc:spChg chg="mod">
          <ac:chgData name="Peter Doyle" userId="9eb13c6d-8f51-46c9-bcaf-0558aa31b953" providerId="ADAL" clId="{D3BAC0F8-13B0-4928-BBCD-F131F49B6729}" dt="2019-03-27T13:32:57.785" v="5" actId="20577"/>
          <ac:spMkLst>
            <pc:docMk/>
            <pc:sldMk cId="400878748" sldId="293"/>
            <ac:spMk id="3" creationId="{00000000-0000-0000-0000-000000000000}"/>
          </ac:spMkLst>
        </pc:spChg>
      </pc:sldChg>
      <pc:sldChg chg="modSp">
        <pc:chgData name="Peter Doyle" userId="9eb13c6d-8f51-46c9-bcaf-0558aa31b953" providerId="ADAL" clId="{D3BAC0F8-13B0-4928-BBCD-F131F49B6729}" dt="2019-03-27T13:35:39.941" v="33" actId="20577"/>
        <pc:sldMkLst>
          <pc:docMk/>
          <pc:sldMk cId="1972559604" sldId="295"/>
        </pc:sldMkLst>
        <pc:spChg chg="mod">
          <ac:chgData name="Peter Doyle" userId="9eb13c6d-8f51-46c9-bcaf-0558aa31b953" providerId="ADAL" clId="{D3BAC0F8-13B0-4928-BBCD-F131F49B6729}" dt="2019-03-27T13:35:39.941" v="33" actId="20577"/>
          <ac:spMkLst>
            <pc:docMk/>
            <pc:sldMk cId="1972559604" sldId="295"/>
            <ac:spMk id="3" creationId="{00000000-0000-0000-0000-000000000000}"/>
          </ac:spMkLst>
        </pc:spChg>
      </pc:sldChg>
      <pc:sldChg chg="modSp">
        <pc:chgData name="Peter Doyle" userId="9eb13c6d-8f51-46c9-bcaf-0558aa31b953" providerId="ADAL" clId="{D3BAC0F8-13B0-4928-BBCD-F131F49B6729}" dt="2019-03-27T13:37:30.793" v="52" actId="113"/>
        <pc:sldMkLst>
          <pc:docMk/>
          <pc:sldMk cId="191057655" sldId="296"/>
        </pc:sldMkLst>
        <pc:spChg chg="mod">
          <ac:chgData name="Peter Doyle" userId="9eb13c6d-8f51-46c9-bcaf-0558aa31b953" providerId="ADAL" clId="{D3BAC0F8-13B0-4928-BBCD-F131F49B6729}" dt="2019-03-27T13:37:30.793" v="52" actId="113"/>
          <ac:spMkLst>
            <pc:docMk/>
            <pc:sldMk cId="191057655" sldId="296"/>
            <ac:spMk id="3" creationId="{00000000-0000-0000-0000-000000000000}"/>
          </ac:spMkLst>
        </pc:spChg>
      </pc:sldChg>
      <pc:sldChg chg="modSp">
        <pc:chgData name="Peter Doyle" userId="9eb13c6d-8f51-46c9-bcaf-0558aa31b953" providerId="ADAL" clId="{D3BAC0F8-13B0-4928-BBCD-F131F49B6729}" dt="2019-03-27T13:41:22.574" v="98" actId="113"/>
        <pc:sldMkLst>
          <pc:docMk/>
          <pc:sldMk cId="234229245" sldId="297"/>
        </pc:sldMkLst>
        <pc:spChg chg="mod">
          <ac:chgData name="Peter Doyle" userId="9eb13c6d-8f51-46c9-bcaf-0558aa31b953" providerId="ADAL" clId="{D3BAC0F8-13B0-4928-BBCD-F131F49B6729}" dt="2019-03-27T13:41:22.574" v="98" actId="113"/>
          <ac:spMkLst>
            <pc:docMk/>
            <pc:sldMk cId="234229245" sldId="297"/>
            <ac:spMk id="3" creationId="{00000000-0000-0000-0000-000000000000}"/>
          </ac:spMkLst>
        </pc:spChg>
      </pc:sldChg>
      <pc:sldChg chg="addSp modSp modAnim">
        <pc:chgData name="Peter Doyle" userId="9eb13c6d-8f51-46c9-bcaf-0558aa31b953" providerId="ADAL" clId="{D3BAC0F8-13B0-4928-BBCD-F131F49B6729}" dt="2019-03-27T13:32:09.214" v="2" actId="14100"/>
        <pc:sldMkLst>
          <pc:docMk/>
          <pc:sldMk cId="1618546384" sldId="305"/>
        </pc:sldMkLst>
        <pc:picChg chg="add mod">
          <ac:chgData name="Peter Doyle" userId="9eb13c6d-8f51-46c9-bcaf-0558aa31b953" providerId="ADAL" clId="{D3BAC0F8-13B0-4928-BBCD-F131F49B6729}" dt="2019-03-27T13:32:09.214" v="2" actId="14100"/>
          <ac:picMkLst>
            <pc:docMk/>
            <pc:sldMk cId="1618546384" sldId="305"/>
            <ac:picMk id="3" creationId="{BA9F7362-928A-400C-AC75-49DA34139CAD}"/>
          </ac:picMkLst>
        </pc:picChg>
      </pc:sldChg>
      <pc:sldChg chg="modSp add">
        <pc:chgData name="Peter Doyle" userId="9eb13c6d-8f51-46c9-bcaf-0558aa31b953" providerId="ADAL" clId="{D3BAC0F8-13B0-4928-BBCD-F131F49B6729}" dt="2019-04-01T08:34:45.608" v="232" actId="27636"/>
        <pc:sldMkLst>
          <pc:docMk/>
          <pc:sldMk cId="3242352966" sldId="306"/>
        </pc:sldMkLst>
        <pc:spChg chg="mod">
          <ac:chgData name="Peter Doyle" userId="9eb13c6d-8f51-46c9-bcaf-0558aa31b953" providerId="ADAL" clId="{D3BAC0F8-13B0-4928-BBCD-F131F49B6729}" dt="2019-04-01T08:32:24.251" v="190" actId="14100"/>
          <ac:spMkLst>
            <pc:docMk/>
            <pc:sldMk cId="3242352966" sldId="306"/>
            <ac:spMk id="2" creationId="{05777AF1-C067-4115-AB27-D27CBBD923C9}"/>
          </ac:spMkLst>
        </pc:spChg>
        <pc:spChg chg="mod">
          <ac:chgData name="Peter Doyle" userId="9eb13c6d-8f51-46c9-bcaf-0558aa31b953" providerId="ADAL" clId="{D3BAC0F8-13B0-4928-BBCD-F131F49B6729}" dt="2019-04-01T08:34:45.608" v="232" actId="27636"/>
          <ac:spMkLst>
            <pc:docMk/>
            <pc:sldMk cId="3242352966" sldId="306"/>
            <ac:spMk id="3" creationId="{F0678EDA-FAEB-48D6-B3E7-4ACACA5BDD7F}"/>
          </ac:spMkLst>
        </pc:spChg>
      </pc:sldChg>
      <pc:sldChg chg="modSp add">
        <pc:chgData name="Peter Doyle" userId="9eb13c6d-8f51-46c9-bcaf-0558aa31b953" providerId="ADAL" clId="{D3BAC0F8-13B0-4928-BBCD-F131F49B6729}" dt="2019-04-01T08:35:27.771" v="234" actId="27636"/>
        <pc:sldMkLst>
          <pc:docMk/>
          <pc:sldMk cId="1321335178" sldId="307"/>
        </pc:sldMkLst>
        <pc:spChg chg="mod">
          <ac:chgData name="Peter Doyle" userId="9eb13c6d-8f51-46c9-bcaf-0558aa31b953" providerId="ADAL" clId="{D3BAC0F8-13B0-4928-BBCD-F131F49B6729}" dt="2019-04-01T08:32:37.692" v="193" actId="14100"/>
          <ac:spMkLst>
            <pc:docMk/>
            <pc:sldMk cId="1321335178" sldId="307"/>
            <ac:spMk id="2" creationId="{A07F8A36-52DC-47FD-B253-3BEE3A85CA12}"/>
          </ac:spMkLst>
        </pc:spChg>
        <pc:spChg chg="mod">
          <ac:chgData name="Peter Doyle" userId="9eb13c6d-8f51-46c9-bcaf-0558aa31b953" providerId="ADAL" clId="{D3BAC0F8-13B0-4928-BBCD-F131F49B6729}" dt="2019-04-01T08:35:27.771" v="234" actId="27636"/>
          <ac:spMkLst>
            <pc:docMk/>
            <pc:sldMk cId="1321335178" sldId="307"/>
            <ac:spMk id="3" creationId="{7895B0A4-40F6-45ED-8FDE-0772DD66E2AA}"/>
          </ac:spMkLst>
        </pc:spChg>
      </pc:sldChg>
      <pc:sldChg chg="modSp add">
        <pc:chgData name="Peter Doyle" userId="9eb13c6d-8f51-46c9-bcaf-0558aa31b953" providerId="ADAL" clId="{D3BAC0F8-13B0-4928-BBCD-F131F49B6729}" dt="2019-04-01T08:45:50.568" v="383" actId="27636"/>
        <pc:sldMkLst>
          <pc:docMk/>
          <pc:sldMk cId="2505788493" sldId="308"/>
        </pc:sldMkLst>
        <pc:spChg chg="mod">
          <ac:chgData name="Peter Doyle" userId="9eb13c6d-8f51-46c9-bcaf-0558aa31b953" providerId="ADAL" clId="{D3BAC0F8-13B0-4928-BBCD-F131F49B6729}" dt="2019-04-01T08:36:00.089" v="264" actId="14100"/>
          <ac:spMkLst>
            <pc:docMk/>
            <pc:sldMk cId="2505788493" sldId="308"/>
            <ac:spMk id="2" creationId="{8CF5D5A7-DCEA-4CB4-80DE-4A2DEDDBBCB5}"/>
          </ac:spMkLst>
        </pc:spChg>
        <pc:spChg chg="mod">
          <ac:chgData name="Peter Doyle" userId="9eb13c6d-8f51-46c9-bcaf-0558aa31b953" providerId="ADAL" clId="{D3BAC0F8-13B0-4928-BBCD-F131F49B6729}" dt="2019-04-01T08:45:50.568" v="383" actId="27636"/>
          <ac:spMkLst>
            <pc:docMk/>
            <pc:sldMk cId="2505788493" sldId="308"/>
            <ac:spMk id="3" creationId="{CF415F7C-C339-4690-A299-E5D7835FAA61}"/>
          </ac:spMkLst>
        </pc:spChg>
      </pc:sldChg>
      <pc:sldChg chg="modSp add">
        <pc:chgData name="Peter Doyle" userId="9eb13c6d-8f51-46c9-bcaf-0558aa31b953" providerId="ADAL" clId="{D3BAC0F8-13B0-4928-BBCD-F131F49B6729}" dt="2019-04-01T08:37:19.029" v="298" actId="403"/>
        <pc:sldMkLst>
          <pc:docMk/>
          <pc:sldMk cId="1895146290" sldId="309"/>
        </pc:sldMkLst>
        <pc:spChg chg="mod">
          <ac:chgData name="Peter Doyle" userId="9eb13c6d-8f51-46c9-bcaf-0558aa31b953" providerId="ADAL" clId="{D3BAC0F8-13B0-4928-BBCD-F131F49B6729}" dt="2019-04-01T08:36:42.615" v="284" actId="14100"/>
          <ac:spMkLst>
            <pc:docMk/>
            <pc:sldMk cId="1895146290" sldId="309"/>
            <ac:spMk id="2" creationId="{6DED3065-8BC7-42C0-804D-AC1870FF6648}"/>
          </ac:spMkLst>
        </pc:spChg>
        <pc:spChg chg="mod">
          <ac:chgData name="Peter Doyle" userId="9eb13c6d-8f51-46c9-bcaf-0558aa31b953" providerId="ADAL" clId="{D3BAC0F8-13B0-4928-BBCD-F131F49B6729}" dt="2019-04-01T08:37:19.029" v="298" actId="403"/>
          <ac:spMkLst>
            <pc:docMk/>
            <pc:sldMk cId="1895146290" sldId="309"/>
            <ac:spMk id="3" creationId="{AB657ACB-FE40-432C-A326-DDF777C58072}"/>
          </ac:spMkLst>
        </pc:spChg>
      </pc:sldChg>
      <pc:sldChg chg="modSp add">
        <pc:chgData name="Peter Doyle" userId="9eb13c6d-8f51-46c9-bcaf-0558aa31b953" providerId="ADAL" clId="{D3BAC0F8-13B0-4928-BBCD-F131F49B6729}" dt="2019-04-01T08:40:15.328" v="314" actId="20577"/>
        <pc:sldMkLst>
          <pc:docMk/>
          <pc:sldMk cId="4286428152" sldId="310"/>
        </pc:sldMkLst>
        <pc:spChg chg="mod">
          <ac:chgData name="Peter Doyle" userId="9eb13c6d-8f51-46c9-bcaf-0558aa31b953" providerId="ADAL" clId="{D3BAC0F8-13B0-4928-BBCD-F131F49B6729}" dt="2019-04-01T08:38:06.145" v="310" actId="20577"/>
          <ac:spMkLst>
            <pc:docMk/>
            <pc:sldMk cId="4286428152" sldId="310"/>
            <ac:spMk id="2" creationId="{B1F5E89E-EF64-4430-A943-21A3B9C2A393}"/>
          </ac:spMkLst>
        </pc:spChg>
        <pc:spChg chg="mod">
          <ac:chgData name="Peter Doyle" userId="9eb13c6d-8f51-46c9-bcaf-0558aa31b953" providerId="ADAL" clId="{D3BAC0F8-13B0-4928-BBCD-F131F49B6729}" dt="2019-04-01T08:40:15.328" v="314" actId="20577"/>
          <ac:spMkLst>
            <pc:docMk/>
            <pc:sldMk cId="4286428152" sldId="310"/>
            <ac:spMk id="3" creationId="{7693CB9C-4643-4587-8406-69B62429F8DB}"/>
          </ac:spMkLst>
        </pc:spChg>
      </pc:sldChg>
    </pc:docChg>
  </pc:docChgLst>
  <pc:docChgLst>
    <pc:chgData name="Peter Doyle" userId="S::p.doyle@uwtsd.ac.uk::9eb13c6d-8f51-46c9-bcaf-0558aa31b953" providerId="AD" clId="Web-{B0ECE2A3-08BF-6DE6-7D85-B74B1D05C44A}"/>
    <pc:docChg chg="modSld">
      <pc:chgData name="Peter Doyle" userId="S::p.doyle@uwtsd.ac.uk::9eb13c6d-8f51-46c9-bcaf-0558aa31b953" providerId="AD" clId="Web-{B0ECE2A3-08BF-6DE6-7D85-B74B1D05C44A}" dt="2020-08-10T15:36:32.351" v="2" actId="20577"/>
      <pc:docMkLst>
        <pc:docMk/>
      </pc:docMkLst>
      <pc:sldChg chg="modSp">
        <pc:chgData name="Peter Doyle" userId="S::p.doyle@uwtsd.ac.uk::9eb13c6d-8f51-46c9-bcaf-0558aa31b953" providerId="AD" clId="Web-{B0ECE2A3-08BF-6DE6-7D85-B74B1D05C44A}" dt="2020-08-10T15:35:30.538" v="0" actId="20577"/>
        <pc:sldMkLst>
          <pc:docMk/>
          <pc:sldMk cId="3039206137" sldId="311"/>
        </pc:sldMkLst>
        <pc:spChg chg="mod">
          <ac:chgData name="Peter Doyle" userId="S::p.doyle@uwtsd.ac.uk::9eb13c6d-8f51-46c9-bcaf-0558aa31b953" providerId="AD" clId="Web-{B0ECE2A3-08BF-6DE6-7D85-B74B1D05C44A}" dt="2020-08-10T15:35:30.538" v="0" actId="20577"/>
          <ac:spMkLst>
            <pc:docMk/>
            <pc:sldMk cId="3039206137" sldId="311"/>
            <ac:spMk id="3" creationId="{9AD377C2-07D0-4056-B2BB-88CC5B109C27}"/>
          </ac:spMkLst>
        </pc:spChg>
      </pc:sldChg>
    </pc:docChg>
  </pc:docChgLst>
  <pc:docChgLst>
    <pc:chgData name="Peter Doyle" userId="S::p.doyle@uwtsd.ac.uk::9eb13c6d-8f51-46c9-bcaf-0558aa31b953" providerId="AD" clId="Web-{C250262D-7AAE-3B10-4E5E-BA5D7AC3FC84}"/>
    <pc:docChg chg="addSld modSld sldOrd">
      <pc:chgData name="Peter Doyle" userId="S::p.doyle@uwtsd.ac.uk::9eb13c6d-8f51-46c9-bcaf-0558aa31b953" providerId="AD" clId="Web-{C250262D-7AAE-3B10-4E5E-BA5D7AC3FC84}" dt="2019-03-27T13:29:03.546" v="8" actId="20577"/>
      <pc:docMkLst>
        <pc:docMk/>
      </pc:docMkLst>
      <pc:sldChg chg="modSp new ord">
        <pc:chgData name="Peter Doyle" userId="S::p.doyle@uwtsd.ac.uk::9eb13c6d-8f51-46c9-bcaf-0558aa31b953" providerId="AD" clId="Web-{C250262D-7AAE-3B10-4E5E-BA5D7AC3FC84}" dt="2019-03-27T13:29:01.468" v="6" actId="20577"/>
        <pc:sldMkLst>
          <pc:docMk/>
          <pc:sldMk cId="1618546384" sldId="305"/>
        </pc:sldMkLst>
        <pc:spChg chg="mod">
          <ac:chgData name="Peter Doyle" userId="S::p.doyle@uwtsd.ac.uk::9eb13c6d-8f51-46c9-bcaf-0558aa31b953" providerId="AD" clId="Web-{C250262D-7AAE-3B10-4E5E-BA5D7AC3FC84}" dt="2019-03-27T13:29:01.468" v="6" actId="20577"/>
          <ac:spMkLst>
            <pc:docMk/>
            <pc:sldMk cId="1618546384" sldId="305"/>
            <ac:spMk id="2" creationId="{4FD75AD5-6BF4-4039-B54B-E7D0C5AFDA30}"/>
          </ac:spMkLst>
        </pc:spChg>
      </pc:sldChg>
    </pc:docChg>
  </pc:docChgLst>
  <pc:docChgLst>
    <pc:chgData name="Peter Doyle" userId="S::p.doyle@uwtsd.ac.uk::9eb13c6d-8f51-46c9-bcaf-0558aa31b953" providerId="AD" clId="Web-{2B5E8E98-4E45-6A9F-F717-FF8610FC12C5}"/>
    <pc:docChg chg="addSld delSld modSld">
      <pc:chgData name="Peter Doyle" userId="S::p.doyle@uwtsd.ac.uk::9eb13c6d-8f51-46c9-bcaf-0558aa31b953" providerId="AD" clId="Web-{2B5E8E98-4E45-6A9F-F717-FF8610FC12C5}" dt="2020-07-17T15:00:59.631" v="101"/>
      <pc:docMkLst>
        <pc:docMk/>
      </pc:docMkLst>
      <pc:sldChg chg="addSp modSp mod setBg">
        <pc:chgData name="Peter Doyle" userId="S::p.doyle@uwtsd.ac.uk::9eb13c6d-8f51-46c9-bcaf-0558aa31b953" providerId="AD" clId="Web-{2B5E8E98-4E45-6A9F-F717-FF8610FC12C5}" dt="2020-07-17T14:59:14.788" v="58"/>
        <pc:sldMkLst>
          <pc:docMk/>
          <pc:sldMk cId="2479520655" sldId="256"/>
        </pc:sldMkLst>
        <pc:spChg chg="mod">
          <ac:chgData name="Peter Doyle" userId="S::p.doyle@uwtsd.ac.uk::9eb13c6d-8f51-46c9-bcaf-0558aa31b953" providerId="AD" clId="Web-{2B5E8E98-4E45-6A9F-F717-FF8610FC12C5}" dt="2020-07-17T14:59:14.788" v="58"/>
          <ac:spMkLst>
            <pc:docMk/>
            <pc:sldMk cId="2479520655" sldId="256"/>
            <ac:spMk id="2" creationId="{00000000-0000-0000-0000-000000000000}"/>
          </ac:spMkLst>
        </pc:spChg>
        <pc:spChg chg="mod">
          <ac:chgData name="Peter Doyle" userId="S::p.doyle@uwtsd.ac.uk::9eb13c6d-8f51-46c9-bcaf-0558aa31b953" providerId="AD" clId="Web-{2B5E8E98-4E45-6A9F-F717-FF8610FC12C5}" dt="2020-07-17T14:59:14.788" v="58"/>
          <ac:spMkLst>
            <pc:docMk/>
            <pc:sldMk cId="2479520655" sldId="256"/>
            <ac:spMk id="3" creationId="{00000000-0000-0000-0000-000000000000}"/>
          </ac:spMkLst>
        </pc:spChg>
        <pc:spChg chg="add">
          <ac:chgData name="Peter Doyle" userId="S::p.doyle@uwtsd.ac.uk::9eb13c6d-8f51-46c9-bcaf-0558aa31b953" providerId="AD" clId="Web-{2B5E8E98-4E45-6A9F-F717-FF8610FC12C5}" dt="2020-07-17T14:59:14.788" v="58"/>
          <ac:spMkLst>
            <pc:docMk/>
            <pc:sldMk cId="2479520655" sldId="256"/>
            <ac:spMk id="8" creationId="{D278ADA9-6383-4BDD-80D2-8899A402687B}"/>
          </ac:spMkLst>
        </pc:spChg>
        <pc:spChg chg="add">
          <ac:chgData name="Peter Doyle" userId="S::p.doyle@uwtsd.ac.uk::9eb13c6d-8f51-46c9-bcaf-0558aa31b953" providerId="AD" clId="Web-{2B5E8E98-4E45-6A9F-F717-FF8610FC12C5}" dt="2020-07-17T14:59:14.788" v="58"/>
          <ac:spMkLst>
            <pc:docMk/>
            <pc:sldMk cId="2479520655" sldId="256"/>
            <ac:spMk id="10" creationId="{484B7147-B0F6-40ED-B5A2-FF72BC8198B6}"/>
          </ac:spMkLst>
        </pc:spChg>
        <pc:spChg chg="add">
          <ac:chgData name="Peter Doyle" userId="S::p.doyle@uwtsd.ac.uk::9eb13c6d-8f51-46c9-bcaf-0558aa31b953" providerId="AD" clId="Web-{2B5E8E98-4E45-6A9F-F717-FF8610FC12C5}" dt="2020-07-17T14:59:14.788" v="58"/>
          <ac:spMkLst>
            <pc:docMk/>
            <pc:sldMk cId="2479520655" sldId="256"/>
            <ac:spMk id="12" creationId="{B36D2DE0-0628-4A9A-A59D-7BA8B5EB3022}"/>
          </ac:spMkLst>
        </pc:spChg>
        <pc:spChg chg="add">
          <ac:chgData name="Peter Doyle" userId="S::p.doyle@uwtsd.ac.uk::9eb13c6d-8f51-46c9-bcaf-0558aa31b953" providerId="AD" clId="Web-{2B5E8E98-4E45-6A9F-F717-FF8610FC12C5}" dt="2020-07-17T14:59:14.788" v="58"/>
          <ac:spMkLst>
            <pc:docMk/>
            <pc:sldMk cId="2479520655" sldId="256"/>
            <ac:spMk id="14" creationId="{48E405C9-94BE-41DA-928C-DEC9A8550E9F}"/>
          </ac:spMkLst>
        </pc:spChg>
        <pc:spChg chg="add">
          <ac:chgData name="Peter Doyle" userId="S::p.doyle@uwtsd.ac.uk::9eb13c6d-8f51-46c9-bcaf-0558aa31b953" providerId="AD" clId="Web-{2B5E8E98-4E45-6A9F-F717-FF8610FC12C5}" dt="2020-07-17T14:59:14.788" v="58"/>
          <ac:spMkLst>
            <pc:docMk/>
            <pc:sldMk cId="2479520655" sldId="256"/>
            <ac:spMk id="16" creationId="{D2091A72-D5BB-42AC-8FD3-F7747D90861E}"/>
          </ac:spMkLst>
        </pc:spChg>
        <pc:spChg chg="add">
          <ac:chgData name="Peter Doyle" userId="S::p.doyle@uwtsd.ac.uk::9eb13c6d-8f51-46c9-bcaf-0558aa31b953" providerId="AD" clId="Web-{2B5E8E98-4E45-6A9F-F717-FF8610FC12C5}" dt="2020-07-17T14:59:14.788" v="58"/>
          <ac:spMkLst>
            <pc:docMk/>
            <pc:sldMk cId="2479520655" sldId="256"/>
            <ac:spMk id="18" creationId="{6ED12BFC-A737-46AF-8411-481112D54B0C}"/>
          </ac:spMkLst>
        </pc:spChg>
      </pc:sldChg>
      <pc:sldChg chg="del">
        <pc:chgData name="Peter Doyle" userId="S::p.doyle@uwtsd.ac.uk::9eb13c6d-8f51-46c9-bcaf-0558aa31b953" providerId="AD" clId="Web-{2B5E8E98-4E45-6A9F-F717-FF8610FC12C5}" dt="2020-07-17T15:00:59.631" v="101"/>
        <pc:sldMkLst>
          <pc:docMk/>
          <pc:sldMk cId="1985126486" sldId="272"/>
        </pc:sldMkLst>
      </pc:sldChg>
      <pc:sldChg chg="del">
        <pc:chgData name="Peter Doyle" userId="S::p.doyle@uwtsd.ac.uk::9eb13c6d-8f51-46c9-bcaf-0558aa31b953" providerId="AD" clId="Web-{2B5E8E98-4E45-6A9F-F717-FF8610FC12C5}" dt="2020-07-17T14:58:55.085" v="57"/>
        <pc:sldMkLst>
          <pc:docMk/>
          <pc:sldMk cId="3543684285" sldId="301"/>
        </pc:sldMkLst>
      </pc:sldChg>
      <pc:sldChg chg="modSp del">
        <pc:chgData name="Peter Doyle" userId="S::p.doyle@uwtsd.ac.uk::9eb13c6d-8f51-46c9-bcaf-0558aa31b953" providerId="AD" clId="Web-{2B5E8E98-4E45-6A9F-F717-FF8610FC12C5}" dt="2020-07-17T14:55:31.352" v="30"/>
        <pc:sldMkLst>
          <pc:docMk/>
          <pc:sldMk cId="1618546384" sldId="305"/>
        </pc:sldMkLst>
        <pc:picChg chg="mod">
          <ac:chgData name="Peter Doyle" userId="S::p.doyle@uwtsd.ac.uk::9eb13c6d-8f51-46c9-bcaf-0558aa31b953" providerId="AD" clId="Web-{2B5E8E98-4E45-6A9F-F717-FF8610FC12C5}" dt="2020-07-17T14:52:47.293" v="0" actId="14100"/>
          <ac:picMkLst>
            <pc:docMk/>
            <pc:sldMk cId="1618546384" sldId="305"/>
            <ac:picMk id="3" creationId="{BA9F7362-928A-400C-AC75-49DA34139CAD}"/>
          </ac:picMkLst>
        </pc:picChg>
      </pc:sldChg>
      <pc:sldChg chg="modSp new">
        <pc:chgData name="Peter Doyle" userId="S::p.doyle@uwtsd.ac.uk::9eb13c6d-8f51-46c9-bcaf-0558aa31b953" providerId="AD" clId="Web-{2B5E8E98-4E45-6A9F-F717-FF8610FC12C5}" dt="2020-07-17T14:57:15.976" v="31" actId="20577"/>
        <pc:sldMkLst>
          <pc:docMk/>
          <pc:sldMk cId="3039206137" sldId="311"/>
        </pc:sldMkLst>
        <pc:spChg chg="mod">
          <ac:chgData name="Peter Doyle" userId="S::p.doyle@uwtsd.ac.uk::9eb13c6d-8f51-46c9-bcaf-0558aa31b953" providerId="AD" clId="Web-{2B5E8E98-4E45-6A9F-F717-FF8610FC12C5}" dt="2020-07-17T14:55:24.837" v="22" actId="20577"/>
          <ac:spMkLst>
            <pc:docMk/>
            <pc:sldMk cId="3039206137" sldId="311"/>
            <ac:spMk id="2" creationId="{02804C2D-AEA3-4FE4-A381-D3BF40D67B07}"/>
          </ac:spMkLst>
        </pc:spChg>
        <pc:spChg chg="mod">
          <ac:chgData name="Peter Doyle" userId="S::p.doyle@uwtsd.ac.uk::9eb13c6d-8f51-46c9-bcaf-0558aa31b953" providerId="AD" clId="Web-{2B5E8E98-4E45-6A9F-F717-FF8610FC12C5}" dt="2020-07-17T14:57:15.976" v="31" actId="20577"/>
          <ac:spMkLst>
            <pc:docMk/>
            <pc:sldMk cId="3039206137" sldId="311"/>
            <ac:spMk id="3" creationId="{9AD377C2-07D0-4056-B2BB-88CC5B109C27}"/>
          </ac:spMkLst>
        </pc:spChg>
      </pc:sldChg>
      <pc:sldChg chg="modSp new">
        <pc:chgData name="Peter Doyle" userId="S::p.doyle@uwtsd.ac.uk::9eb13c6d-8f51-46c9-bcaf-0558aa31b953" providerId="AD" clId="Web-{2B5E8E98-4E45-6A9F-F717-FF8610FC12C5}" dt="2020-07-17T14:58:52.444" v="54" actId="20577"/>
        <pc:sldMkLst>
          <pc:docMk/>
          <pc:sldMk cId="625509874" sldId="312"/>
        </pc:sldMkLst>
        <pc:spChg chg="mod">
          <ac:chgData name="Peter Doyle" userId="S::p.doyle@uwtsd.ac.uk::9eb13c6d-8f51-46c9-bcaf-0558aa31b953" providerId="AD" clId="Web-{2B5E8E98-4E45-6A9F-F717-FF8610FC12C5}" dt="2020-07-17T14:57:49.460" v="49" actId="20577"/>
          <ac:spMkLst>
            <pc:docMk/>
            <pc:sldMk cId="625509874" sldId="312"/>
            <ac:spMk id="2" creationId="{312A6CD9-B597-4BB3-9C6C-019B6D693A13}"/>
          </ac:spMkLst>
        </pc:spChg>
        <pc:spChg chg="mod">
          <ac:chgData name="Peter Doyle" userId="S::p.doyle@uwtsd.ac.uk::9eb13c6d-8f51-46c9-bcaf-0558aa31b953" providerId="AD" clId="Web-{2B5E8E98-4E45-6A9F-F717-FF8610FC12C5}" dt="2020-07-17T14:58:52.444" v="54" actId="20577"/>
          <ac:spMkLst>
            <pc:docMk/>
            <pc:sldMk cId="625509874" sldId="312"/>
            <ac:spMk id="3" creationId="{1B6EA2E3-BAC6-444D-ACFB-2747130ADB22}"/>
          </ac:spMkLst>
        </pc:spChg>
      </pc:sldChg>
      <pc:sldChg chg="new del">
        <pc:chgData name="Peter Doyle" userId="S::p.doyle@uwtsd.ac.uk::9eb13c6d-8f51-46c9-bcaf-0558aa31b953" providerId="AD" clId="Web-{2B5E8E98-4E45-6A9F-F717-FF8610FC12C5}" dt="2020-07-17T14:59:39.147" v="61"/>
        <pc:sldMkLst>
          <pc:docMk/>
          <pc:sldMk cId="1141675738" sldId="313"/>
        </pc:sldMkLst>
      </pc:sldChg>
      <pc:sldChg chg="modSp add replId">
        <pc:chgData name="Peter Doyle" userId="S::p.doyle@uwtsd.ac.uk::9eb13c6d-8f51-46c9-bcaf-0558aa31b953" providerId="AD" clId="Web-{2B5E8E98-4E45-6A9F-F717-FF8610FC12C5}" dt="2020-07-17T14:59:54.116" v="70" actId="20577"/>
        <pc:sldMkLst>
          <pc:docMk/>
          <pc:sldMk cId="1587020516" sldId="314"/>
        </pc:sldMkLst>
        <pc:spChg chg="mod">
          <ac:chgData name="Peter Doyle" userId="S::p.doyle@uwtsd.ac.uk::9eb13c6d-8f51-46c9-bcaf-0558aa31b953" providerId="AD" clId="Web-{2B5E8E98-4E45-6A9F-F717-FF8610FC12C5}" dt="2020-07-17T14:59:54.116" v="70" actId="20577"/>
          <ac:spMkLst>
            <pc:docMk/>
            <pc:sldMk cId="1587020516" sldId="314"/>
            <ac:spMk id="2" creationId="{00000000-0000-0000-0000-000000000000}"/>
          </ac:spMkLst>
        </pc:spChg>
      </pc:sldChg>
      <pc:sldChg chg="modSp new">
        <pc:chgData name="Peter Doyle" userId="S::p.doyle@uwtsd.ac.uk::9eb13c6d-8f51-46c9-bcaf-0558aa31b953" providerId="AD" clId="Web-{2B5E8E98-4E45-6A9F-F717-FF8610FC12C5}" dt="2020-07-17T15:00:57.256" v="98" actId="20577"/>
        <pc:sldMkLst>
          <pc:docMk/>
          <pc:sldMk cId="3817047742" sldId="315"/>
        </pc:sldMkLst>
        <pc:spChg chg="mod">
          <ac:chgData name="Peter Doyle" userId="S::p.doyle@uwtsd.ac.uk::9eb13c6d-8f51-46c9-bcaf-0558aa31b953" providerId="AD" clId="Web-{2B5E8E98-4E45-6A9F-F717-FF8610FC12C5}" dt="2020-07-17T15:00:52.990" v="93" actId="20577"/>
          <ac:spMkLst>
            <pc:docMk/>
            <pc:sldMk cId="3817047742" sldId="315"/>
            <ac:spMk id="2" creationId="{EDCCD520-73E3-48CB-A568-D6B362B04758}"/>
          </ac:spMkLst>
        </pc:spChg>
        <pc:spChg chg="mod">
          <ac:chgData name="Peter Doyle" userId="S::p.doyle@uwtsd.ac.uk::9eb13c6d-8f51-46c9-bcaf-0558aa31b953" providerId="AD" clId="Web-{2B5E8E98-4E45-6A9F-F717-FF8610FC12C5}" dt="2020-07-17T15:00:57.256" v="98" actId="20577"/>
          <ac:spMkLst>
            <pc:docMk/>
            <pc:sldMk cId="3817047742" sldId="315"/>
            <ac:spMk id="3" creationId="{0312BB19-F630-48C5-8D85-5A21B432EB3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682C562-8A5B-4D3C-A29A-2049661B0906}" type="datetimeFigureOut">
              <a:rPr lang="en-GB" smtClean="0"/>
              <a:t>10/08/2020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0C87B4A-8BFD-4221-BC45-5847C7CE38D2}" type="slidenum">
              <a:rPr lang="en-GB" smtClean="0"/>
              <a:t>‹#›</a:t>
            </a:fld>
            <a:endParaRPr lang="en-GB"/>
          </a:p>
        </p:txBody>
      </p:sp>
    </p:spTree>
    <p:extLst>
      <p:ext uri="{BB962C8B-B14F-4D97-AF65-F5344CB8AC3E}">
        <p14:creationId xmlns:p14="http://schemas.microsoft.com/office/powerpoint/2010/main" val="11786392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7AC578F-A238-449F-8A21-7F8C8EAC5B79}" type="datetimeFigureOut">
              <a:rPr lang="en-GB" smtClean="0"/>
              <a:t>10/08/2020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60B94C4-7C07-4D65-BB1B-55E6D785AADE}" type="slidenum">
              <a:rPr lang="en-GB" smtClean="0"/>
              <a:t>‹#›</a:t>
            </a:fld>
            <a:endParaRPr lang="en-GB"/>
          </a:p>
        </p:txBody>
      </p:sp>
    </p:spTree>
    <p:extLst>
      <p:ext uri="{BB962C8B-B14F-4D97-AF65-F5344CB8AC3E}">
        <p14:creationId xmlns:p14="http://schemas.microsoft.com/office/powerpoint/2010/main" val="757030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fld id="{18523B6F-48B2-4A53-BD68-53BE832B819B}" type="slidenum">
              <a:rPr lang="en-GB" altLang="en-US" sz="1200"/>
              <a:pPr/>
              <a:t>29</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a:latin typeface="Comic Sans MS" panose="030F0702030302020204" pitchFamily="66" charset="0"/>
              <a:ea typeface="ＭＳ Ｐゴシック" panose="020B0600070205080204" pitchFamily="34" charset="-128"/>
            </a:endParaRPr>
          </a:p>
          <a:p>
            <a:pPr>
              <a:buFontTx/>
              <a:buChar char="•"/>
            </a:pPr>
            <a:endParaRPr lang="en-GB" altLang="en-US" sz="1800" b="1">
              <a:latin typeface="Comic Sans MS" panose="030F0702030302020204" pitchFamily="66" charset="0"/>
              <a:ea typeface="ＭＳ Ｐゴシック" panose="020B0600070205080204" pitchFamily="34" charset="-128"/>
            </a:endParaRPr>
          </a:p>
          <a:p>
            <a:pPr>
              <a:buFontTx/>
              <a:buChar char="•"/>
            </a:pPr>
            <a:endParaRPr lang="en-GB" altLang="en-US" sz="1800" b="1">
              <a:latin typeface="Comic Sans MS" panose="030F0702030302020204" pitchFamily="66" charset="0"/>
              <a:ea typeface="ＭＳ Ｐゴシック" panose="020B0600070205080204" pitchFamily="34" charset="-128"/>
            </a:endParaRPr>
          </a:p>
          <a:p>
            <a:pPr>
              <a:buFontTx/>
              <a:buChar char="•"/>
            </a:pPr>
            <a:r>
              <a:rPr lang="en-GB" altLang="en-US" sz="1000" b="1">
                <a:latin typeface="Comic Sans MS" panose="030F0702030302020204" pitchFamily="66" charset="0"/>
                <a:ea typeface="ＭＳ Ｐゴシック" panose="020B0600070205080204" pitchFamily="34" charset="-128"/>
              </a:rPr>
              <a:t>BIG T – Too task orientated.</a:t>
            </a:r>
          </a:p>
          <a:p>
            <a:pPr>
              <a:buFontTx/>
              <a:buChar char="•"/>
            </a:pPr>
            <a:endParaRPr lang="en-GB" altLang="en-US" sz="1000" b="1">
              <a:latin typeface="Comic Sans MS" panose="030F0702030302020204" pitchFamily="66" charset="0"/>
              <a:ea typeface="ＭＳ Ｐゴシック" panose="020B0600070205080204" pitchFamily="34" charset="-128"/>
            </a:endParaRPr>
          </a:p>
          <a:p>
            <a:pPr>
              <a:buFontTx/>
              <a:buChar char="•"/>
            </a:pPr>
            <a:r>
              <a:rPr lang="en-GB" altLang="en-US" sz="1000" b="1">
                <a:latin typeface="Comic Sans MS" panose="030F0702030302020204" pitchFamily="66" charset="0"/>
                <a:ea typeface="ＭＳ Ｐゴシック" panose="020B0600070205080204" pitchFamily="34" charset="-128"/>
              </a:rPr>
              <a:t>Does this relate to you.  Do you know such a leader?</a:t>
            </a:r>
          </a:p>
          <a:p>
            <a:pPr>
              <a:buFontTx/>
              <a:buChar char="•"/>
            </a:pPr>
            <a:endParaRPr lang="en-GB" altLang="en-US" sz="1000" b="1">
              <a:latin typeface="Comic Sans MS" panose="030F0702030302020204" pitchFamily="66" charset="0"/>
              <a:ea typeface="ＭＳ Ｐゴシック" panose="020B0600070205080204" pitchFamily="34" charset="-128"/>
            </a:endParaRPr>
          </a:p>
          <a:p>
            <a:pPr>
              <a:buFontTx/>
              <a:buChar char="•"/>
            </a:pPr>
            <a:endParaRPr lang="en-GB" altLang="en-US" sz="1000" b="1">
              <a:latin typeface="Comic Sans MS" panose="030F0702030302020204" pitchFamily="66" charset="0"/>
              <a:ea typeface="ＭＳ Ｐゴシック" panose="020B0600070205080204" pitchFamily="34" charset="-128"/>
            </a:endParaRPr>
          </a:p>
          <a:p>
            <a:pPr>
              <a:buFontTx/>
              <a:buChar char="•"/>
            </a:pPr>
            <a:r>
              <a:rPr lang="en-GB" altLang="en-US" sz="1000" b="1">
                <a:latin typeface="Comic Sans MS" panose="030F0702030302020204" pitchFamily="66" charset="0"/>
                <a:ea typeface="ＭＳ Ｐゴシック" panose="020B0600070205080204" pitchFamily="34" charset="-128"/>
              </a:rPr>
              <a:t>What effect could this have?</a:t>
            </a:r>
          </a:p>
          <a:p>
            <a:pPr>
              <a:buFontTx/>
              <a:buChar char="•"/>
            </a:pPr>
            <a:endParaRPr lang="en-GB" altLang="en-US" sz="1000" b="1">
              <a:latin typeface="Comic Sans MS" panose="030F0702030302020204" pitchFamily="66" charset="0"/>
              <a:ea typeface="ＭＳ Ｐゴシック" panose="020B0600070205080204" pitchFamily="34" charset="-128"/>
            </a:endParaRPr>
          </a:p>
          <a:p>
            <a:pPr>
              <a:buFontTx/>
              <a:buChar char="•"/>
            </a:pPr>
            <a:r>
              <a:rPr lang="en-GB" altLang="en-US" sz="1000" b="1">
                <a:latin typeface="Comic Sans MS" panose="030F0702030302020204" pitchFamily="66" charset="0"/>
                <a:ea typeface="ＭＳ Ｐゴシック" panose="020B0600070205080204" pitchFamily="34" charset="-128"/>
              </a:rPr>
              <a:t>Pressure on staff / difficult to sustain / too much focus ,not aware of other issues.</a:t>
            </a:r>
          </a:p>
          <a:p>
            <a:pPr>
              <a:buFontTx/>
              <a:buChar char="•"/>
            </a:pPr>
            <a:endParaRPr lang="en-GB" altLang="en-US" sz="1000" b="1">
              <a:latin typeface="Comic Sans MS" panose="030F0702030302020204" pitchFamily="66" charset="0"/>
              <a:ea typeface="ＭＳ Ｐゴシック" panose="020B0600070205080204" pitchFamily="34" charset="-128"/>
            </a:endParaRPr>
          </a:p>
          <a:p>
            <a:pPr>
              <a:buFontTx/>
              <a:buChar char="•"/>
            </a:pPr>
            <a:r>
              <a:rPr lang="en-GB" altLang="en-US" sz="1000" b="1">
                <a:latin typeface="Comic Sans MS" panose="030F0702030302020204" pitchFamily="66" charset="0"/>
                <a:ea typeface="ＭＳ Ｐゴシック" panose="020B0600070205080204" pitchFamily="34" charset="-128"/>
              </a:rPr>
              <a:t>Think about a murder enquiry – SIO’s now are better aware of the team rather than just focusing on the capture of the culprit.</a:t>
            </a:r>
          </a:p>
        </p:txBody>
      </p:sp>
    </p:spTree>
    <p:extLst>
      <p:ext uri="{BB962C8B-B14F-4D97-AF65-F5344CB8AC3E}">
        <p14:creationId xmlns:p14="http://schemas.microsoft.com/office/powerpoint/2010/main" val="1345883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82C6FA-E211-44FA-9853-DE7E9E9DE96A}"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255833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82C6FA-E211-44FA-9853-DE7E9E9DE96A}"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2469768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82C6FA-E211-44FA-9853-DE7E9E9DE96A}"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1045922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82C6FA-E211-44FA-9853-DE7E9E9DE96A}"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2602341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82C6FA-E211-44FA-9853-DE7E9E9DE96A}" type="datetimeFigureOut">
              <a:rPr lang="en-GB" smtClean="0"/>
              <a:t>10/08/2020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256618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82C6FA-E211-44FA-9853-DE7E9E9DE96A}" type="datetimeFigureOut">
              <a:rPr lang="en-GB" smtClean="0"/>
              <a:t>10/08/2020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7814799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82C6FA-E211-44FA-9853-DE7E9E9DE96A}" type="datetimeFigureOut">
              <a:rPr lang="en-GB" smtClean="0"/>
              <a:t>10/08/2020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1D89AC-DC69-4C17-AF0F-2F0DBD77579C}" type="slidenum">
              <a:rPr lang="en-GB" smtClean="0"/>
              <a:t>‹#›</a:t>
            </a:fld>
            <a:endParaRPr lang="en-GB"/>
          </a:p>
        </p:txBody>
      </p:sp>
    </p:spTree>
    <p:extLst>
      <p:ext uri="{BB962C8B-B14F-4D97-AF65-F5344CB8AC3E}">
        <p14:creationId xmlns:p14="http://schemas.microsoft.com/office/powerpoint/2010/main" val="420908536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0or93fXSHD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Oqmd9NB4kwI"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LSYvYbYbfBA"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sz="5600" dirty="0"/>
              <a:t>The Savile Enquiry &amp; Others - BBC Leadership</a:t>
            </a:r>
          </a:p>
        </p:txBody>
      </p:sp>
      <p:sp>
        <p:nvSpPr>
          <p:cNvPr id="3" name="Subtitle 2"/>
          <p:cNvSpPr>
            <a:spLocks noGrp="1"/>
          </p:cNvSpPr>
          <p:nvPr>
            <p:ph type="subTitle" idx="1"/>
          </p:nvPr>
        </p:nvSpPr>
        <p:spPr>
          <a:xfrm>
            <a:off x="3315031" y="4076802"/>
            <a:ext cx="5561938" cy="1534587"/>
          </a:xfrm>
        </p:spPr>
        <p:txBody>
          <a:bodyPr>
            <a:normAutofit/>
          </a:bodyPr>
          <a:lstStyle/>
          <a:p>
            <a:endParaRPr lang="en-GB" sz="1900"/>
          </a:p>
          <a:p>
            <a:endParaRPr lang="en-GB" sz="1900"/>
          </a:p>
          <a:p>
            <a:endParaRPr lang="en-GB" sz="1900"/>
          </a:p>
          <a:p>
            <a:r>
              <a:rPr lang="en-GB" sz="1900"/>
              <a:t>Peter Doyle, M.A.</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952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0750"/>
          </a:xfrm>
        </p:spPr>
        <p:txBody>
          <a:bodyPr/>
          <a:lstStyle/>
          <a:p>
            <a:r>
              <a:rPr lang="en-GB"/>
              <a:t>Sir Jimmy Savile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1898065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77AF1-C067-4115-AB27-D27CBBD923C9}"/>
              </a:ext>
            </a:extLst>
          </p:cNvPr>
          <p:cNvSpPr>
            <a:spLocks noGrp="1"/>
          </p:cNvSpPr>
          <p:nvPr>
            <p:ph type="title"/>
          </p:nvPr>
        </p:nvSpPr>
        <p:spPr>
          <a:xfrm>
            <a:off x="838200" y="365125"/>
            <a:ext cx="10515600" cy="854075"/>
          </a:xfrm>
        </p:spPr>
        <p:txBody>
          <a:bodyPr/>
          <a:lstStyle/>
          <a:p>
            <a:r>
              <a:rPr lang="en-GB" dirty="0"/>
              <a:t>Timeline</a:t>
            </a:r>
          </a:p>
        </p:txBody>
      </p:sp>
      <p:sp>
        <p:nvSpPr>
          <p:cNvPr id="3" name="Content Placeholder 2">
            <a:extLst>
              <a:ext uri="{FF2B5EF4-FFF2-40B4-BE49-F238E27FC236}">
                <a16:creationId xmlns:a16="http://schemas.microsoft.com/office/drawing/2014/main" id="{F0678EDA-FAEB-48D6-B3E7-4ACACA5BDD7F}"/>
              </a:ext>
            </a:extLst>
          </p:cNvPr>
          <p:cNvSpPr>
            <a:spLocks noGrp="1"/>
          </p:cNvSpPr>
          <p:nvPr>
            <p:ph idx="1"/>
          </p:nvPr>
        </p:nvSpPr>
        <p:spPr>
          <a:xfrm>
            <a:off x="640080" y="1524000"/>
            <a:ext cx="10713720" cy="4652963"/>
          </a:xfrm>
        </p:spPr>
        <p:txBody>
          <a:bodyPr>
            <a:normAutofit fontScale="92500" lnSpcReduction="10000"/>
          </a:bodyPr>
          <a:lstStyle/>
          <a:p>
            <a:r>
              <a:rPr lang="en-GB" b="1" dirty="0"/>
              <a:t>1955: </a:t>
            </a:r>
            <a:r>
              <a:rPr lang="en-GB" dirty="0"/>
              <a:t>The earliest incident of abuse recorded by the police. It took place in Manchester, where at the time he managed a dance hall.</a:t>
            </a:r>
          </a:p>
          <a:p>
            <a:r>
              <a:rPr lang="en-GB" b="1" dirty="0"/>
              <a:t>1960: </a:t>
            </a:r>
            <a:r>
              <a:rPr lang="en-GB" dirty="0"/>
              <a:t>In one of a handful of example cases given by the police, a 10-year-old boy asked Savile for his autograph outside a hotel. Savile took the boy inside and seriously sexually assaulted him.</a:t>
            </a:r>
          </a:p>
          <a:p>
            <a:r>
              <a:rPr lang="en-GB" b="1" dirty="0"/>
              <a:t>1965: </a:t>
            </a:r>
            <a:r>
              <a:rPr lang="en-GB" dirty="0"/>
              <a:t>Records show abuse started at the BBC, at Leeds general infirmary, where Savile was a long-term volunteer porter, and at Stoke Mandeville hospital, where he also volunteered.</a:t>
            </a:r>
          </a:p>
          <a:p>
            <a:r>
              <a:rPr lang="en-GB" b="1" dirty="0"/>
              <a:t>1966: </a:t>
            </a:r>
            <a:r>
              <a:rPr lang="en-GB" dirty="0"/>
              <a:t>This was the start of what police have identified as Savile's peak period for abuse, which lasted a decade.</a:t>
            </a:r>
          </a:p>
          <a:p>
            <a:r>
              <a:rPr lang="en-GB" b="1" dirty="0"/>
              <a:t>1970: </a:t>
            </a:r>
            <a:r>
              <a:rPr lang="en-GB" dirty="0"/>
              <a:t>Records show Savile started to abuse girls at </a:t>
            </a:r>
            <a:r>
              <a:rPr lang="en-GB" dirty="0" err="1"/>
              <a:t>Duncroft</a:t>
            </a:r>
            <a:r>
              <a:rPr lang="en-GB" dirty="0"/>
              <a:t> girls' school near Staines, Surrey, where he was a regular visitor.</a:t>
            </a:r>
          </a:p>
          <a:p>
            <a:endParaRPr lang="en-GB" dirty="0"/>
          </a:p>
        </p:txBody>
      </p:sp>
    </p:spTree>
    <p:extLst>
      <p:ext uri="{BB962C8B-B14F-4D97-AF65-F5344CB8AC3E}">
        <p14:creationId xmlns:p14="http://schemas.microsoft.com/office/powerpoint/2010/main" val="3242352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F8A36-52DC-47FD-B253-3BEE3A85CA12}"/>
              </a:ext>
            </a:extLst>
          </p:cNvPr>
          <p:cNvSpPr>
            <a:spLocks noGrp="1"/>
          </p:cNvSpPr>
          <p:nvPr>
            <p:ph type="title"/>
          </p:nvPr>
        </p:nvSpPr>
        <p:spPr>
          <a:xfrm>
            <a:off x="838200" y="365125"/>
            <a:ext cx="10515600" cy="915035"/>
          </a:xfrm>
        </p:spPr>
        <p:txBody>
          <a:bodyPr/>
          <a:lstStyle/>
          <a:p>
            <a:r>
              <a:rPr lang="en-GB" dirty="0"/>
              <a:t>Timeline</a:t>
            </a:r>
          </a:p>
        </p:txBody>
      </p:sp>
      <p:sp>
        <p:nvSpPr>
          <p:cNvPr id="3" name="Content Placeholder 2">
            <a:extLst>
              <a:ext uri="{FF2B5EF4-FFF2-40B4-BE49-F238E27FC236}">
                <a16:creationId xmlns:a16="http://schemas.microsoft.com/office/drawing/2014/main" id="{7895B0A4-40F6-45ED-8FDE-0772DD66E2AA}"/>
              </a:ext>
            </a:extLst>
          </p:cNvPr>
          <p:cNvSpPr>
            <a:spLocks noGrp="1"/>
          </p:cNvSpPr>
          <p:nvPr>
            <p:ph idx="1"/>
          </p:nvPr>
        </p:nvSpPr>
        <p:spPr>
          <a:xfrm>
            <a:off x="548640" y="1280160"/>
            <a:ext cx="10805160" cy="5364480"/>
          </a:xfrm>
        </p:spPr>
        <p:txBody>
          <a:bodyPr>
            <a:normAutofit fontScale="85000" lnSpcReduction="20000"/>
          </a:bodyPr>
          <a:lstStyle/>
          <a:p>
            <a:r>
              <a:rPr lang="en-GB" b="1" dirty="0"/>
              <a:t>1972: </a:t>
            </a:r>
            <a:r>
              <a:rPr lang="en-GB" dirty="0"/>
              <a:t>In another example of Savile's offences listed by police, he is recorded as groping a 12-year-old boy and his two female friends who were attending a recording of Top of the Pops.</a:t>
            </a:r>
          </a:p>
          <a:p>
            <a:r>
              <a:rPr lang="en-GB" b="1" dirty="0"/>
              <a:t>1980s: </a:t>
            </a:r>
            <a:r>
              <a:rPr lang="en-GB" dirty="0"/>
              <a:t>At some point in the decade, a female victim is believed to have told the Metropolitan police she was assaulted in Savile's campervan in a BBC car park. The police file cannot be located and the investigating officer is now dead.</a:t>
            </a:r>
          </a:p>
          <a:p>
            <a:r>
              <a:rPr lang="en-GB" b="1" dirty="0"/>
              <a:t>1990: </a:t>
            </a:r>
            <a:r>
              <a:rPr lang="en-GB" dirty="0"/>
              <a:t>Savile is knighted, also receiving a papal knighthood.</a:t>
            </a:r>
          </a:p>
          <a:p>
            <a:r>
              <a:rPr lang="en-GB" b="1" dirty="0"/>
              <a:t>April 2000: </a:t>
            </a:r>
            <a:r>
              <a:rPr lang="en-GB" dirty="0"/>
              <a:t>In a TV documentary presented by Louis Theroux, Savile acknowledges the rumours about him being a paedophile, but denies it.</a:t>
            </a:r>
          </a:p>
          <a:p>
            <a:r>
              <a:rPr lang="en-GB" b="1" dirty="0"/>
              <a:t>26 July 2006: </a:t>
            </a:r>
            <a:r>
              <a:rPr lang="en-GB" dirty="0"/>
              <a:t>Savile co-presents the final Top of the Pops, an occasion that gave rise to one of the allegations made to police.</a:t>
            </a:r>
          </a:p>
          <a:p>
            <a:r>
              <a:rPr lang="en-GB" b="1" dirty="0"/>
              <a:t>March 2008: </a:t>
            </a:r>
            <a:r>
              <a:rPr lang="en-GB" dirty="0"/>
              <a:t>Savile begins legal proceedings against a newspaper that linked him to abuse at the Jersey children's home </a:t>
            </a:r>
            <a:r>
              <a:rPr lang="en-GB" dirty="0" err="1"/>
              <a:t>Haut</a:t>
            </a:r>
            <a:r>
              <a:rPr lang="en-GB" dirty="0"/>
              <a:t> de la </a:t>
            </a:r>
            <a:r>
              <a:rPr lang="en-GB" dirty="0" err="1"/>
              <a:t>Garenne</a:t>
            </a:r>
            <a:r>
              <a:rPr lang="en-GB" dirty="0"/>
              <a:t>.</a:t>
            </a:r>
          </a:p>
          <a:p>
            <a:r>
              <a:rPr lang="en-GB" b="1" dirty="0"/>
              <a:t>2009: </a:t>
            </a:r>
            <a:r>
              <a:rPr lang="en-GB" dirty="0"/>
              <a:t>Savile is interviewed under caution by Surrey police investigating an alleged indecent assault at </a:t>
            </a:r>
            <a:r>
              <a:rPr lang="en-GB" dirty="0" err="1"/>
              <a:t>Duncroft</a:t>
            </a:r>
            <a:r>
              <a:rPr lang="en-GB" dirty="0"/>
              <a:t> school. The CPS advised there was insufficient evidence to take any further action. This was the year of the last offence recorded by the current investigation.</a:t>
            </a:r>
          </a:p>
          <a:p>
            <a:endParaRPr lang="en-GB" dirty="0"/>
          </a:p>
        </p:txBody>
      </p:sp>
    </p:spTree>
    <p:extLst>
      <p:ext uri="{BB962C8B-B14F-4D97-AF65-F5344CB8AC3E}">
        <p14:creationId xmlns:p14="http://schemas.microsoft.com/office/powerpoint/2010/main" val="132133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5D5A7-DCEA-4CB4-80DE-4A2DEDDBBCB5}"/>
              </a:ext>
            </a:extLst>
          </p:cNvPr>
          <p:cNvSpPr>
            <a:spLocks noGrp="1"/>
          </p:cNvSpPr>
          <p:nvPr>
            <p:ph type="title"/>
          </p:nvPr>
        </p:nvSpPr>
        <p:spPr>
          <a:xfrm>
            <a:off x="838200" y="365125"/>
            <a:ext cx="10515600" cy="640715"/>
          </a:xfrm>
        </p:spPr>
        <p:txBody>
          <a:bodyPr/>
          <a:lstStyle/>
          <a:p>
            <a:r>
              <a:rPr lang="en-GB" dirty="0"/>
              <a:t>The Scandal Breaks</a:t>
            </a:r>
          </a:p>
        </p:txBody>
      </p:sp>
      <p:sp>
        <p:nvSpPr>
          <p:cNvPr id="3" name="Content Placeholder 2">
            <a:extLst>
              <a:ext uri="{FF2B5EF4-FFF2-40B4-BE49-F238E27FC236}">
                <a16:creationId xmlns:a16="http://schemas.microsoft.com/office/drawing/2014/main" id="{CF415F7C-C339-4690-A299-E5D7835FAA61}"/>
              </a:ext>
            </a:extLst>
          </p:cNvPr>
          <p:cNvSpPr>
            <a:spLocks noGrp="1"/>
          </p:cNvSpPr>
          <p:nvPr>
            <p:ph idx="1"/>
          </p:nvPr>
        </p:nvSpPr>
        <p:spPr>
          <a:xfrm>
            <a:off x="0" y="1295400"/>
            <a:ext cx="11353800" cy="4881563"/>
          </a:xfrm>
        </p:spPr>
        <p:txBody>
          <a:bodyPr>
            <a:normAutofit fontScale="70000" lnSpcReduction="20000"/>
          </a:bodyPr>
          <a:lstStyle/>
          <a:p>
            <a:r>
              <a:rPr lang="en-GB" b="1" dirty="0"/>
              <a:t>2011: the scandal breaks</a:t>
            </a:r>
          </a:p>
          <a:p>
            <a:r>
              <a:rPr lang="en-GB" b="1" dirty="0"/>
              <a:t>29 October: </a:t>
            </a:r>
            <a:r>
              <a:rPr lang="en-GB" dirty="0"/>
              <a:t>Jimmy Savile dies.</a:t>
            </a:r>
          </a:p>
          <a:p>
            <a:r>
              <a:rPr lang="en-GB" b="1" dirty="0"/>
              <a:t>Early November: </a:t>
            </a:r>
            <a:r>
              <a:rPr lang="en-GB" dirty="0"/>
              <a:t>A Newsnight investigation into Savile begins. Reporter Liz </a:t>
            </a:r>
            <a:r>
              <a:rPr lang="en-GB" dirty="0" err="1"/>
              <a:t>Mackean</a:t>
            </a:r>
            <a:r>
              <a:rPr lang="en-GB" dirty="0"/>
              <a:t> and researcher Hannah Livingston make contact with former </a:t>
            </a:r>
            <a:r>
              <a:rPr lang="en-GB" dirty="0" err="1"/>
              <a:t>Duncroft</a:t>
            </a:r>
            <a:r>
              <a:rPr lang="en-GB" dirty="0"/>
              <a:t> pupils.</a:t>
            </a:r>
          </a:p>
          <a:p>
            <a:r>
              <a:rPr lang="en-GB" b="1" dirty="0"/>
              <a:t>11 November: </a:t>
            </a:r>
            <a:r>
              <a:rPr lang="en-GB" dirty="0"/>
              <a:t>A BBC tribute programme is aired on BBC1 called Jimmy Savile: As It Happened.</a:t>
            </a:r>
          </a:p>
          <a:p>
            <a:r>
              <a:rPr lang="en-GB" b="1" dirty="0"/>
              <a:t>1 December: </a:t>
            </a:r>
            <a:r>
              <a:rPr lang="en-GB" dirty="0"/>
              <a:t>The Newsnight editor Peter Rippon emails reporter </a:t>
            </a:r>
            <a:r>
              <a:rPr lang="en-GB" dirty="0" err="1"/>
              <a:t>Meirion</a:t>
            </a:r>
            <a:r>
              <a:rPr lang="en-GB" dirty="0"/>
              <a:t> Jones telling him to stop working on other elements of the investigation because it is not strong enough without confirmation of the CPS angle and saying that he (Rippon) will pull the editing.</a:t>
            </a:r>
          </a:p>
          <a:p>
            <a:r>
              <a:rPr lang="en-GB" dirty="0"/>
              <a:t>Jones emails himself the "red flag email" in which he sets out what he sees as the consequences for the BBC if the story does not run.</a:t>
            </a:r>
          </a:p>
          <a:p>
            <a:r>
              <a:rPr lang="en-GB" b="1" dirty="0"/>
              <a:t>5 December: </a:t>
            </a:r>
            <a:r>
              <a:rPr lang="en-GB" dirty="0"/>
              <a:t>Surrey police confirm that they investigated "a historic allegation of indecent assault ... alleged to have occurred at a children's home in Staines in the 1970s" and that they referred this to the CPS.</a:t>
            </a:r>
          </a:p>
          <a:p>
            <a:r>
              <a:rPr lang="en-GB" b="1" dirty="0"/>
              <a:t>9 December: </a:t>
            </a:r>
            <a:r>
              <a:rPr lang="en-GB" dirty="0"/>
              <a:t>The CPS informs Jones it decided not to prosecute Savile because of lack of evidence and not because he was old or infirm.</a:t>
            </a:r>
          </a:p>
          <a:p>
            <a:r>
              <a:rPr lang="en-GB" dirty="0"/>
              <a:t>Rippon and Jones meet and Jones tells Rippon that he accepts the decision that he is not to pursue the story any more.</a:t>
            </a:r>
          </a:p>
          <a:p>
            <a:endParaRPr lang="en-GB" dirty="0"/>
          </a:p>
        </p:txBody>
      </p:sp>
    </p:spTree>
    <p:extLst>
      <p:ext uri="{BB962C8B-B14F-4D97-AF65-F5344CB8AC3E}">
        <p14:creationId xmlns:p14="http://schemas.microsoft.com/office/powerpoint/2010/main" val="2505788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D3065-8BC7-42C0-804D-AC1870FF6648}"/>
              </a:ext>
            </a:extLst>
          </p:cNvPr>
          <p:cNvSpPr>
            <a:spLocks noGrp="1"/>
          </p:cNvSpPr>
          <p:nvPr>
            <p:ph type="title"/>
          </p:nvPr>
        </p:nvSpPr>
        <p:spPr>
          <a:xfrm>
            <a:off x="838200" y="365125"/>
            <a:ext cx="10515600" cy="838835"/>
          </a:xfrm>
        </p:spPr>
        <p:txBody>
          <a:bodyPr/>
          <a:lstStyle/>
          <a:p>
            <a:r>
              <a:rPr lang="en-GB" dirty="0"/>
              <a:t>The Scandal Breaks</a:t>
            </a:r>
          </a:p>
        </p:txBody>
      </p:sp>
      <p:sp>
        <p:nvSpPr>
          <p:cNvPr id="3" name="Content Placeholder 2">
            <a:extLst>
              <a:ext uri="{FF2B5EF4-FFF2-40B4-BE49-F238E27FC236}">
                <a16:creationId xmlns:a16="http://schemas.microsoft.com/office/drawing/2014/main" id="{AB657ACB-FE40-432C-A326-DDF777C58072}"/>
              </a:ext>
            </a:extLst>
          </p:cNvPr>
          <p:cNvSpPr>
            <a:spLocks noGrp="1"/>
          </p:cNvSpPr>
          <p:nvPr>
            <p:ph idx="1"/>
          </p:nvPr>
        </p:nvSpPr>
        <p:spPr/>
        <p:txBody>
          <a:bodyPr>
            <a:normAutofit fontScale="25000" lnSpcReduction="20000"/>
          </a:bodyPr>
          <a:lstStyle/>
          <a:p>
            <a:r>
              <a:rPr lang="en-GB" sz="7200" b="1" dirty="0"/>
              <a:t>2012</a:t>
            </a:r>
          </a:p>
          <a:p>
            <a:r>
              <a:rPr lang="en-GB" sz="7200" b="1" dirty="0"/>
              <a:t>8 January: </a:t>
            </a:r>
            <a:r>
              <a:rPr lang="en-GB" sz="7200" dirty="0"/>
              <a:t>The Sunday Mirror reports that the Newsnight investigation was axed and refers to a clash with the Fix It tribute show.</a:t>
            </a:r>
          </a:p>
          <a:p>
            <a:r>
              <a:rPr lang="en-GB" sz="7200" b="1" dirty="0"/>
              <a:t>9 February: </a:t>
            </a:r>
            <a:r>
              <a:rPr lang="en-GB" sz="7200" dirty="0"/>
              <a:t>Miles </a:t>
            </a:r>
            <a:r>
              <a:rPr lang="en-GB" sz="7200" dirty="0" err="1"/>
              <a:t>Goslett</a:t>
            </a:r>
            <a:r>
              <a:rPr lang="en-GB" sz="7200" dirty="0"/>
              <a:t> reports in the Oldie that Newsnight's Savile investigation was pulled because of the tribute programmes and that allegations were made about abuse on BBC premises. The article alleges that the BBC had information the police did not and that Mark Thompson knew of the report. Further stories follow in the Daily Telegraph and the Daily Mail.</a:t>
            </a:r>
          </a:p>
          <a:p>
            <a:r>
              <a:rPr lang="en-GB" sz="7200" b="1" dirty="0"/>
              <a:t>7 September: </a:t>
            </a:r>
            <a:r>
              <a:rPr lang="en-GB" sz="7200" dirty="0"/>
              <a:t>The BBC receives a letter from ITV giving notice of the Exposure documentary on the Savile sex abuse allegations and posing questions.</a:t>
            </a:r>
          </a:p>
          <a:p>
            <a:r>
              <a:rPr lang="en-GB" sz="7200" b="1" dirty="0"/>
              <a:t>3 October</a:t>
            </a:r>
            <a:r>
              <a:rPr lang="en-GB" sz="7200" dirty="0"/>
              <a:t>: The ITV Exposure programme on Savile is broadcast.</a:t>
            </a:r>
          </a:p>
          <a:p>
            <a:r>
              <a:rPr lang="en-GB" sz="7200" b="1" dirty="0"/>
              <a:t>8 October: </a:t>
            </a:r>
            <a:r>
              <a:rPr lang="en-GB" sz="7200" dirty="0"/>
              <a:t>The</a:t>
            </a:r>
            <a:r>
              <a:rPr lang="en-GB" sz="7200" b="1" dirty="0"/>
              <a:t> </a:t>
            </a:r>
            <a:r>
              <a:rPr lang="en-GB" sz="7200" dirty="0"/>
              <a:t>BBC director-general George Entwistle appears on the Today programme. </a:t>
            </a:r>
            <a:r>
              <a:rPr lang="en-GB" sz="7200" dirty="0" err="1"/>
              <a:t>Mackean</a:t>
            </a:r>
            <a:r>
              <a:rPr lang="en-GB" sz="7200" dirty="0"/>
              <a:t> emails Entwistle to share her "disquiet" with "the handling of the Newsnight Savile story" and pointing out inaccuracy in an all-staff email.</a:t>
            </a:r>
          </a:p>
          <a:p>
            <a:r>
              <a:rPr lang="en-GB" sz="7200" dirty="0"/>
              <a:t>Entwistle asks Ken </a:t>
            </a:r>
            <a:r>
              <a:rPr lang="en-GB" sz="7200" dirty="0" err="1"/>
              <a:t>MacQuarrie</a:t>
            </a:r>
            <a:r>
              <a:rPr lang="en-GB" sz="7200" dirty="0"/>
              <a:t>, BBC Scotland director, to investigate the circumstances in which the Newsnight investigation was dropped.</a:t>
            </a:r>
          </a:p>
          <a:p>
            <a:r>
              <a:rPr lang="en-GB" sz="7200" b="1" dirty="0"/>
              <a:t>22 October: </a:t>
            </a:r>
            <a:r>
              <a:rPr lang="en-GB" sz="7200" dirty="0"/>
              <a:t>The Panorama special on the BBC and Savile is broadcast.</a:t>
            </a:r>
          </a:p>
          <a:p>
            <a:r>
              <a:rPr lang="en-GB" sz="7200" b="1" dirty="0"/>
              <a:t>23 October: </a:t>
            </a:r>
            <a:r>
              <a:rPr lang="en-GB" sz="7200" dirty="0"/>
              <a:t>Entwistle appears before the Commons culture, media and sport select committee.</a:t>
            </a:r>
          </a:p>
          <a:p>
            <a:pPr marL="0" indent="0">
              <a:buNone/>
            </a:pPr>
            <a:endParaRPr lang="en-GB" dirty="0"/>
          </a:p>
        </p:txBody>
      </p:sp>
    </p:spTree>
    <p:extLst>
      <p:ext uri="{BB962C8B-B14F-4D97-AF65-F5344CB8AC3E}">
        <p14:creationId xmlns:p14="http://schemas.microsoft.com/office/powerpoint/2010/main" val="1895146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E89E-EF64-4430-A943-21A3B9C2A393}"/>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693CB9C-4643-4587-8406-69B62429F8DB}"/>
              </a:ext>
            </a:extLst>
          </p:cNvPr>
          <p:cNvSpPr>
            <a:spLocks noGrp="1"/>
          </p:cNvSpPr>
          <p:nvPr>
            <p:ph idx="1"/>
          </p:nvPr>
        </p:nvSpPr>
        <p:spPr/>
        <p:txBody>
          <a:bodyPr>
            <a:normAutofit fontScale="70000" lnSpcReduction="20000"/>
          </a:bodyPr>
          <a:lstStyle/>
          <a:p>
            <a:r>
              <a:rPr lang="en-GB" b="1" dirty="0"/>
              <a:t>October: </a:t>
            </a:r>
            <a:r>
              <a:rPr lang="en-GB" dirty="0"/>
              <a:t>BBC asks Dame Janet Smith to investigate the culture and practices of the BBC in the decades that Savile worked there.</a:t>
            </a:r>
          </a:p>
          <a:p>
            <a:r>
              <a:rPr lang="en-GB" b="1" dirty="0"/>
              <a:t>10 November: </a:t>
            </a:r>
            <a:r>
              <a:rPr lang="en-GB" dirty="0"/>
              <a:t>Entwistle resigns as director-general of the BBC.</a:t>
            </a:r>
          </a:p>
          <a:p>
            <a:r>
              <a:rPr lang="en-GB" b="1" dirty="0"/>
              <a:t>2013</a:t>
            </a:r>
          </a:p>
          <a:p>
            <a:r>
              <a:rPr lang="en-GB" b="1" dirty="0"/>
              <a:t>11 January: </a:t>
            </a:r>
            <a:r>
              <a:rPr lang="en-GB" dirty="0"/>
              <a:t>Scotland Yard labels Savile a "prolific, predatory" sex offender after its investigation reveals 214 criminal offences across 28 police forces, between 1955 and 2009. Its report, Giving Victims a Voice, found that 73% of his victims were children, and the allegations of abuse span 14 medical establishments.</a:t>
            </a:r>
          </a:p>
          <a:p>
            <a:r>
              <a:rPr lang="en-GB" b="1" dirty="0"/>
              <a:t>2014</a:t>
            </a:r>
          </a:p>
          <a:p>
            <a:r>
              <a:rPr lang="en-GB" b="1" dirty="0"/>
              <a:t>2 June: </a:t>
            </a:r>
            <a:r>
              <a:rPr lang="en-GB" dirty="0"/>
              <a:t>NSPCC research for BBC Panorama confirms there have been at least 500 reports of abuse by Savile.</a:t>
            </a:r>
          </a:p>
          <a:p>
            <a:r>
              <a:rPr lang="en-GB" b="1" dirty="0"/>
              <a:t>26 June: </a:t>
            </a:r>
            <a:r>
              <a:rPr lang="en-GB" dirty="0"/>
              <a:t>Department of Health publishes the results of investigations by 28 medical establishments, including Leeds General infirmary and Broadmoor hospital. In Leeds, Savile abused 60 people including at least 33 patients aged from five to 75. At high-security Broadmoor hospital, the broadcaster abused at least five individuals, including two patients who were subjected to repeated assaults.</a:t>
            </a:r>
          </a:p>
          <a:p>
            <a:endParaRPr lang="en-GB" dirty="0"/>
          </a:p>
        </p:txBody>
      </p:sp>
    </p:spTree>
    <p:extLst>
      <p:ext uri="{BB962C8B-B14F-4D97-AF65-F5344CB8AC3E}">
        <p14:creationId xmlns:p14="http://schemas.microsoft.com/office/powerpoint/2010/main" val="4286428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365125"/>
            <a:ext cx="10515600" cy="5968999"/>
          </a:xfrm>
        </p:spPr>
      </p:pic>
    </p:spTree>
    <p:extLst>
      <p:ext uri="{BB962C8B-B14F-4D97-AF65-F5344CB8AC3E}">
        <p14:creationId xmlns:p14="http://schemas.microsoft.com/office/powerpoint/2010/main" val="210012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p>
        </p:txBody>
      </p:sp>
      <p:sp>
        <p:nvSpPr>
          <p:cNvPr id="3" name="Content Placeholder 2"/>
          <p:cNvSpPr>
            <a:spLocks noGrp="1"/>
          </p:cNvSpPr>
          <p:nvPr>
            <p:ph idx="1"/>
          </p:nvPr>
        </p:nvSpPr>
        <p:spPr/>
        <p:txBody>
          <a:bodyPr>
            <a:normAutofit/>
          </a:bodyPr>
          <a:lstStyle/>
          <a:p>
            <a:endParaRPr lang="en-GB" sz="2800" dirty="0"/>
          </a:p>
          <a:p>
            <a:endParaRPr lang="en-GB" sz="2800" dirty="0"/>
          </a:p>
          <a:p>
            <a:r>
              <a:rPr lang="en-GB" sz="2800" dirty="0"/>
              <a:t>October 2012, shock revelations re Sir Jimmy Savile, the well-known and well-loved television personality and fundraiser had in fact been a prolific sex offender. </a:t>
            </a:r>
          </a:p>
          <a:p>
            <a:endParaRPr lang="en-GB" sz="2800" dirty="0"/>
          </a:p>
          <a:p>
            <a:r>
              <a:rPr lang="en-GB" sz="2800" dirty="0"/>
              <a:t>Some allegations related to his work at BBC. </a:t>
            </a:r>
          </a:p>
          <a:p>
            <a:pPr marL="0" indent="0">
              <a:buNone/>
            </a:pPr>
            <a:endParaRPr lang="en-GB" dirty="0"/>
          </a:p>
        </p:txBody>
      </p:sp>
    </p:spTree>
    <p:extLst>
      <p:ext uri="{BB962C8B-B14F-4D97-AF65-F5344CB8AC3E}">
        <p14:creationId xmlns:p14="http://schemas.microsoft.com/office/powerpoint/2010/main" val="3753608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p>
        </p:txBody>
      </p:sp>
      <p:sp>
        <p:nvSpPr>
          <p:cNvPr id="3" name="Content Placeholder 2"/>
          <p:cNvSpPr>
            <a:spLocks noGrp="1"/>
          </p:cNvSpPr>
          <p:nvPr>
            <p:ph idx="1"/>
          </p:nvPr>
        </p:nvSpPr>
        <p:spPr/>
        <p:txBody>
          <a:bodyPr>
            <a:normAutofit/>
          </a:bodyPr>
          <a:lstStyle/>
          <a:p>
            <a:endParaRPr lang="en-GB" sz="2400" dirty="0"/>
          </a:p>
          <a:p>
            <a:r>
              <a:rPr lang="en-GB" sz="2800" dirty="0"/>
              <a:t>Later that month Dame Janet Smith appointed to investigate Savile’s sexual misconduct and the BBC’s awareness of it. </a:t>
            </a:r>
          </a:p>
          <a:p>
            <a:endParaRPr lang="en-GB" sz="2800" dirty="0"/>
          </a:p>
          <a:p>
            <a:r>
              <a:rPr lang="en-GB" sz="2800" dirty="0"/>
              <a:t>The investigation received evidence from people who alleged inappropriate sexual conduct by Jimmy Savile in connection with his work for the BBC, and from others who claim to have raised concerns about Jimmy Savile’s activities,</a:t>
            </a:r>
          </a:p>
          <a:p>
            <a:pPr marL="0" indent="0">
              <a:buNone/>
            </a:pPr>
            <a:endParaRPr lang="en-GB" dirty="0"/>
          </a:p>
        </p:txBody>
      </p:sp>
    </p:spTree>
    <p:extLst>
      <p:ext uri="{BB962C8B-B14F-4D97-AF65-F5344CB8AC3E}">
        <p14:creationId xmlns:p14="http://schemas.microsoft.com/office/powerpoint/2010/main" val="400878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Thursday the 25</a:t>
            </a:r>
            <a:r>
              <a:rPr lang="en-GB" baseline="30000"/>
              <a:t>th</a:t>
            </a:r>
            <a:r>
              <a:rPr lang="en-GB"/>
              <a:t> February 2016</a:t>
            </a:r>
          </a:p>
        </p:txBody>
      </p:sp>
      <p:sp>
        <p:nvSpPr>
          <p:cNvPr id="3" name="Content Placeholder 2"/>
          <p:cNvSpPr>
            <a:spLocks noGrp="1"/>
          </p:cNvSpPr>
          <p:nvPr>
            <p:ph idx="1"/>
          </p:nvPr>
        </p:nvSpPr>
        <p:spPr/>
        <p:txBody>
          <a:bodyPr>
            <a:normAutofit/>
          </a:bodyPr>
          <a:lstStyle/>
          <a:p>
            <a:r>
              <a:rPr lang="en-GB" sz="2400" dirty="0"/>
              <a:t>Report published by Dame Janet Smith DBE of her inquiry into the BBC’s culture and practices during the </a:t>
            </a:r>
            <a:r>
              <a:rPr lang="en-GB" sz="2400" b="1" dirty="0"/>
              <a:t>Jimmy Savile </a:t>
            </a:r>
            <a:r>
              <a:rPr lang="en-GB" sz="2400" dirty="0"/>
              <a:t>and </a:t>
            </a:r>
            <a:r>
              <a:rPr lang="en-GB" sz="2400" b="1" dirty="0"/>
              <a:t>Stuart Hall</a:t>
            </a:r>
            <a:r>
              <a:rPr lang="en-GB" sz="2400" dirty="0"/>
              <a:t> years.</a:t>
            </a:r>
          </a:p>
          <a:p>
            <a:endParaRPr lang="en-GB" sz="2400" dirty="0"/>
          </a:p>
          <a:p>
            <a:r>
              <a:rPr lang="en-GB" sz="2400" dirty="0"/>
              <a:t>Review established in October 2012 to conduct an impartial, thorough and independent review of the culture and practices of the BBC during the years that </a:t>
            </a:r>
            <a:r>
              <a:rPr lang="en-GB" sz="2400" b="1" dirty="0"/>
              <a:t>Jimmy Savile </a:t>
            </a:r>
            <a:r>
              <a:rPr lang="en-GB" sz="2400" dirty="0"/>
              <a:t>worked there.  </a:t>
            </a:r>
          </a:p>
          <a:p>
            <a:endParaRPr lang="en-GB" sz="2400" dirty="0"/>
          </a:p>
          <a:p>
            <a:r>
              <a:rPr lang="en-GB" sz="2400" dirty="0"/>
              <a:t>A further investigation, into the conduct of </a:t>
            </a:r>
            <a:r>
              <a:rPr lang="en-GB" sz="2400" b="1" dirty="0"/>
              <a:t>Stuart Hall</a:t>
            </a:r>
            <a:r>
              <a:rPr lang="en-GB" sz="2400" dirty="0"/>
              <a:t>, was undertaken by Dame Linda Dobbs DBE, and is published as part of the report. </a:t>
            </a:r>
          </a:p>
          <a:p>
            <a:endParaRPr lang="en-GB" dirty="0"/>
          </a:p>
        </p:txBody>
      </p:sp>
    </p:spTree>
    <p:extLst>
      <p:ext uri="{BB962C8B-B14F-4D97-AF65-F5344CB8AC3E}">
        <p14:creationId xmlns:p14="http://schemas.microsoft.com/office/powerpoint/2010/main" val="3619665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04C2D-AEA3-4FE4-A381-D3BF40D67B07}"/>
              </a:ext>
            </a:extLst>
          </p:cNvPr>
          <p:cNvSpPr>
            <a:spLocks noGrp="1"/>
          </p:cNvSpPr>
          <p:nvPr>
            <p:ph type="title"/>
          </p:nvPr>
        </p:nvSpPr>
        <p:spPr/>
        <p:txBody>
          <a:bodyPr/>
          <a:lstStyle/>
          <a:p>
            <a:r>
              <a:rPr lang="en-GB" dirty="0">
                <a:cs typeface="Calibri Light"/>
              </a:rPr>
              <a:t>Watch the Film – Sky News</a:t>
            </a:r>
            <a:endParaRPr lang="en-GB" dirty="0"/>
          </a:p>
        </p:txBody>
      </p:sp>
      <p:sp>
        <p:nvSpPr>
          <p:cNvPr id="3" name="Content Placeholder 2">
            <a:extLst>
              <a:ext uri="{FF2B5EF4-FFF2-40B4-BE49-F238E27FC236}">
                <a16:creationId xmlns:a16="http://schemas.microsoft.com/office/drawing/2014/main" id="{9AD377C2-07D0-4056-B2BB-88CC5B109C27}"/>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https://www.youtube.com/watch?v=0or93fXSHDM</a:t>
            </a:r>
            <a:endParaRPr lang="en-US">
              <a:ea typeface="+mn-lt"/>
              <a:cs typeface="+mn-lt"/>
            </a:endParaRPr>
          </a:p>
        </p:txBody>
      </p:sp>
    </p:spTree>
    <p:extLst>
      <p:ext uri="{BB962C8B-B14F-4D97-AF65-F5344CB8AC3E}">
        <p14:creationId xmlns:p14="http://schemas.microsoft.com/office/powerpoint/2010/main" val="3039206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Investigation</a:t>
            </a:r>
          </a:p>
        </p:txBody>
      </p:sp>
      <p:sp>
        <p:nvSpPr>
          <p:cNvPr id="3" name="Content Placeholder 2"/>
          <p:cNvSpPr>
            <a:spLocks noGrp="1"/>
          </p:cNvSpPr>
          <p:nvPr>
            <p:ph idx="1"/>
          </p:nvPr>
        </p:nvSpPr>
        <p:spPr/>
        <p:txBody>
          <a:bodyPr>
            <a:normAutofit/>
          </a:bodyPr>
          <a:lstStyle/>
          <a:p>
            <a:pPr marL="0" indent="0">
              <a:buNone/>
            </a:pPr>
            <a:endParaRPr lang="en-GB"/>
          </a:p>
          <a:p>
            <a:endParaRPr lang="en-GB" sz="2400"/>
          </a:p>
          <a:p>
            <a:r>
              <a:rPr lang="en-GB" sz="2400"/>
              <a:t>(PART 1) Investigate the extent to which BBC personnel were or ought to have been aware of inappropriate sexual conduct by Jimmy Savile in connection with his work for the BBC, and consider whether the culture and practices within the BBC during the years of Jimmy Savile’s employment enabled inappropriate sexual abuse to continue unchecked; </a:t>
            </a:r>
          </a:p>
          <a:p>
            <a:pPr marL="0" indent="0">
              <a:buNone/>
            </a:pPr>
            <a:endParaRPr lang="en-GB"/>
          </a:p>
        </p:txBody>
      </p:sp>
    </p:spTree>
    <p:extLst>
      <p:ext uri="{BB962C8B-B14F-4D97-AF65-F5344CB8AC3E}">
        <p14:creationId xmlns:p14="http://schemas.microsoft.com/office/powerpoint/2010/main" val="1099656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Investigation</a:t>
            </a:r>
          </a:p>
        </p:txBody>
      </p:sp>
      <p:sp>
        <p:nvSpPr>
          <p:cNvPr id="3" name="Content Placeholder 2"/>
          <p:cNvSpPr>
            <a:spLocks noGrp="1"/>
          </p:cNvSpPr>
          <p:nvPr>
            <p:ph idx="1"/>
          </p:nvPr>
        </p:nvSpPr>
        <p:spPr/>
        <p:txBody>
          <a:bodyPr>
            <a:normAutofit/>
          </a:bodyPr>
          <a:lstStyle/>
          <a:p>
            <a:endParaRPr lang="en-GB"/>
          </a:p>
          <a:p>
            <a:endParaRPr lang="en-GB" sz="2400"/>
          </a:p>
          <a:p>
            <a:r>
              <a:rPr lang="en-GB" sz="2400"/>
              <a:t>(PART 2) Identify the lessons to be learned from the evidence uncovered by the Review; </a:t>
            </a:r>
          </a:p>
          <a:p>
            <a:endParaRPr lang="en-GB" sz="2400"/>
          </a:p>
          <a:p>
            <a:r>
              <a:rPr lang="en-GB" sz="2400"/>
              <a:t>(PART 3) take into account the findings of Dame Linda Dobbs in her investigation into the activities of Stuart Hall.</a:t>
            </a:r>
          </a:p>
          <a:p>
            <a:pPr marL="0" indent="0">
              <a:buNone/>
            </a:pPr>
            <a:endParaRPr lang="en-GB"/>
          </a:p>
        </p:txBody>
      </p:sp>
    </p:spTree>
    <p:extLst>
      <p:ext uri="{BB962C8B-B14F-4D97-AF65-F5344CB8AC3E}">
        <p14:creationId xmlns:p14="http://schemas.microsoft.com/office/powerpoint/2010/main" val="3615179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Investigation Statistics</a:t>
            </a:r>
          </a:p>
        </p:txBody>
      </p:sp>
      <p:sp>
        <p:nvSpPr>
          <p:cNvPr id="3" name="Content Placeholder 2"/>
          <p:cNvSpPr>
            <a:spLocks noGrp="1"/>
          </p:cNvSpPr>
          <p:nvPr>
            <p:ph idx="1"/>
          </p:nvPr>
        </p:nvSpPr>
        <p:spPr/>
        <p:txBody>
          <a:bodyPr/>
          <a:lstStyle/>
          <a:p>
            <a:endParaRPr lang="en-GB"/>
          </a:p>
          <a:p>
            <a:r>
              <a:rPr lang="en-GB" sz="2400"/>
              <a:t>Review contact with over 800 people. </a:t>
            </a:r>
          </a:p>
          <a:p>
            <a:endParaRPr lang="en-GB" sz="2400"/>
          </a:p>
          <a:p>
            <a:r>
              <a:rPr lang="en-GB" sz="2400"/>
              <a:t>Savile investigation, over 380 witnesses. </a:t>
            </a:r>
          </a:p>
          <a:p>
            <a:endParaRPr lang="en-GB" sz="2400"/>
          </a:p>
          <a:p>
            <a:r>
              <a:rPr lang="en-GB" sz="2400"/>
              <a:t>Hall investigation, over 100 witnesses. </a:t>
            </a:r>
          </a:p>
        </p:txBody>
      </p:sp>
    </p:spTree>
    <p:extLst>
      <p:ext uri="{BB962C8B-B14F-4D97-AF65-F5344CB8AC3E}">
        <p14:creationId xmlns:p14="http://schemas.microsoft.com/office/powerpoint/2010/main" val="2796946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Top of the Pops</a:t>
            </a:r>
          </a:p>
        </p:txBody>
      </p:sp>
      <p:sp>
        <p:nvSpPr>
          <p:cNvPr id="3" name="Content Placeholder 2"/>
          <p:cNvSpPr>
            <a:spLocks noGrp="1"/>
          </p:cNvSpPr>
          <p:nvPr>
            <p:ph idx="1"/>
          </p:nvPr>
        </p:nvSpPr>
        <p:spPr/>
        <p:txBody>
          <a:bodyPr>
            <a:normAutofit/>
          </a:bodyPr>
          <a:lstStyle/>
          <a:p>
            <a:r>
              <a:rPr lang="en-GB" sz="2400" dirty="0"/>
              <a:t>The BBC had historically received a number of reports relating to allegations of sexual misconduct. </a:t>
            </a:r>
          </a:p>
          <a:p>
            <a:endParaRPr lang="en-GB" sz="2400" dirty="0"/>
          </a:p>
          <a:p>
            <a:r>
              <a:rPr lang="en-GB" sz="2400" dirty="0"/>
              <a:t>The first concerned the activities of Harry Goodwin, the programme's stills photographer from 1964, who allegedly took pornographic photos of girls in his dressing room after the show. </a:t>
            </a:r>
          </a:p>
          <a:p>
            <a:endParaRPr lang="en-GB" sz="2400" dirty="0"/>
          </a:p>
          <a:p>
            <a:r>
              <a:rPr lang="en-GB" sz="2400" dirty="0"/>
              <a:t>The second was in 1971 when Vera McAlpine telephoned the BBC to complain her daughter Claire, then 15, had been seduced by a celebrity in his flat after she had attended TOTP as a member of the audience. </a:t>
            </a:r>
          </a:p>
        </p:txBody>
      </p:sp>
    </p:spTree>
    <p:extLst>
      <p:ext uri="{BB962C8B-B14F-4D97-AF65-F5344CB8AC3E}">
        <p14:creationId xmlns:p14="http://schemas.microsoft.com/office/powerpoint/2010/main" val="4035139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TOTP</a:t>
            </a:r>
          </a:p>
        </p:txBody>
      </p:sp>
      <p:sp>
        <p:nvSpPr>
          <p:cNvPr id="3" name="Content Placeholder 2"/>
          <p:cNvSpPr>
            <a:spLocks noGrp="1"/>
          </p:cNvSpPr>
          <p:nvPr>
            <p:ph idx="1"/>
          </p:nvPr>
        </p:nvSpPr>
        <p:spPr/>
        <p:txBody>
          <a:bodyPr>
            <a:normAutofit/>
          </a:bodyPr>
          <a:lstStyle/>
          <a:p>
            <a:endParaRPr lang="en-GB" sz="2400" dirty="0"/>
          </a:p>
          <a:p>
            <a:r>
              <a:rPr lang="en-GB" sz="2400" dirty="0"/>
              <a:t>The BBC carried out an unsatisfactory. The ‘celebrity’ denied the allegation, and his denial was accepted. </a:t>
            </a:r>
          </a:p>
          <a:p>
            <a:endParaRPr lang="en-GB" sz="2400" dirty="0"/>
          </a:p>
          <a:p>
            <a:r>
              <a:rPr lang="en-GB" sz="2400" dirty="0"/>
              <a:t>During the 1960s, 1970s and 1980s, and possibly after that, young people attending TOTP were at risk of moral danger. </a:t>
            </a:r>
          </a:p>
          <a:p>
            <a:endParaRPr lang="en-GB" sz="2400" dirty="0"/>
          </a:p>
          <a:p>
            <a:endParaRPr lang="en-GB" dirty="0"/>
          </a:p>
        </p:txBody>
      </p:sp>
    </p:spTree>
    <p:extLst>
      <p:ext uri="{BB962C8B-B14F-4D97-AF65-F5344CB8AC3E}">
        <p14:creationId xmlns:p14="http://schemas.microsoft.com/office/powerpoint/2010/main" val="1649817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6CD9-B597-4BB3-9C6C-019B6D693A13}"/>
              </a:ext>
            </a:extLst>
          </p:cNvPr>
          <p:cNvSpPr>
            <a:spLocks noGrp="1"/>
          </p:cNvSpPr>
          <p:nvPr>
            <p:ph type="title"/>
          </p:nvPr>
        </p:nvSpPr>
        <p:spPr/>
        <p:txBody>
          <a:bodyPr/>
          <a:lstStyle/>
          <a:p>
            <a:r>
              <a:rPr lang="en-GB" dirty="0">
                <a:cs typeface="Calibri Light"/>
              </a:rPr>
              <a:t>Watch the Film – Janet Street-Porter</a:t>
            </a:r>
            <a:endParaRPr lang="en-GB" dirty="0"/>
          </a:p>
        </p:txBody>
      </p:sp>
      <p:sp>
        <p:nvSpPr>
          <p:cNvPr id="3" name="Content Placeholder 2">
            <a:extLst>
              <a:ext uri="{FF2B5EF4-FFF2-40B4-BE49-F238E27FC236}">
                <a16:creationId xmlns:a16="http://schemas.microsoft.com/office/drawing/2014/main" id="{1B6EA2E3-BAC6-444D-ACFB-2747130ADB22}"/>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https://www.youtube.com/watch?v=Oqmd9NB4kwI</a:t>
            </a:r>
            <a:endParaRPr lang="en-US">
              <a:ea typeface="+mn-lt"/>
              <a:cs typeface="+mn-lt"/>
            </a:endParaRPr>
          </a:p>
        </p:txBody>
      </p:sp>
    </p:spTree>
    <p:extLst>
      <p:ext uri="{BB962C8B-B14F-4D97-AF65-F5344CB8AC3E}">
        <p14:creationId xmlns:p14="http://schemas.microsoft.com/office/powerpoint/2010/main" val="625509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TOTP</a:t>
            </a:r>
          </a:p>
        </p:txBody>
      </p:sp>
      <p:sp>
        <p:nvSpPr>
          <p:cNvPr id="3" name="Content Placeholder 2"/>
          <p:cNvSpPr>
            <a:spLocks noGrp="1"/>
          </p:cNvSpPr>
          <p:nvPr>
            <p:ph idx="1"/>
          </p:nvPr>
        </p:nvSpPr>
        <p:spPr/>
        <p:txBody>
          <a:bodyPr>
            <a:normAutofit/>
          </a:bodyPr>
          <a:lstStyle/>
          <a:p>
            <a:r>
              <a:rPr lang="en-GB" sz="2400" dirty="0"/>
              <a:t>The BBC made no real attempt to grapple with the problem of how to protect young people. </a:t>
            </a:r>
          </a:p>
          <a:p>
            <a:endParaRPr lang="en-GB" sz="2400" dirty="0"/>
          </a:p>
          <a:p>
            <a:r>
              <a:rPr lang="en-GB" sz="2400" dirty="0"/>
              <a:t>Savile's usual tactic was to invite girls to watch his performances. </a:t>
            </a:r>
          </a:p>
          <a:p>
            <a:endParaRPr lang="en-GB" sz="2400" dirty="0"/>
          </a:p>
          <a:p>
            <a:r>
              <a:rPr lang="en-GB" sz="2400" dirty="0"/>
              <a:t>He would indulge in sexual touching on set. He also committed assaults in his dressing room. </a:t>
            </a:r>
          </a:p>
          <a:p>
            <a:endParaRPr lang="en-GB" sz="2400" dirty="0"/>
          </a:p>
          <a:p>
            <a:endParaRPr lang="en-GB" dirty="0"/>
          </a:p>
        </p:txBody>
      </p:sp>
    </p:spTree>
    <p:extLst>
      <p:ext uri="{BB962C8B-B14F-4D97-AF65-F5344CB8AC3E}">
        <p14:creationId xmlns:p14="http://schemas.microsoft.com/office/powerpoint/2010/main" val="1972559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sz="5600" dirty="0"/>
              <a:t>Session 2 - BBC Leadership</a:t>
            </a:r>
          </a:p>
        </p:txBody>
      </p:sp>
      <p:sp>
        <p:nvSpPr>
          <p:cNvPr id="3" name="Subtitle 2"/>
          <p:cNvSpPr>
            <a:spLocks noGrp="1"/>
          </p:cNvSpPr>
          <p:nvPr>
            <p:ph type="subTitle" idx="1"/>
          </p:nvPr>
        </p:nvSpPr>
        <p:spPr>
          <a:xfrm>
            <a:off x="3315031" y="4076802"/>
            <a:ext cx="5561938" cy="1534587"/>
          </a:xfrm>
        </p:spPr>
        <p:txBody>
          <a:bodyPr>
            <a:normAutofit/>
          </a:bodyPr>
          <a:lstStyle/>
          <a:p>
            <a:endParaRPr lang="en-GB" sz="1900"/>
          </a:p>
          <a:p>
            <a:endParaRPr lang="en-GB" sz="1900"/>
          </a:p>
          <a:p>
            <a:endParaRPr lang="en-GB" sz="1900"/>
          </a:p>
          <a:p>
            <a:r>
              <a:rPr lang="en-GB" sz="1900"/>
              <a:t>Peter Doyle, M.A.</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7020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Stuart Hall</a:t>
            </a:r>
          </a:p>
        </p:txBody>
      </p:sp>
      <p:sp>
        <p:nvSpPr>
          <p:cNvPr id="3" name="Content Placeholder 2"/>
          <p:cNvSpPr>
            <a:spLocks noGrp="1"/>
          </p:cNvSpPr>
          <p:nvPr>
            <p:ph idx="1"/>
          </p:nvPr>
        </p:nvSpPr>
        <p:spPr/>
        <p:txBody>
          <a:bodyPr>
            <a:normAutofit fontScale="92500" lnSpcReduction="20000"/>
          </a:bodyPr>
          <a:lstStyle/>
          <a:p>
            <a:r>
              <a:rPr lang="en-GB" sz="2000" b="1" dirty="0"/>
              <a:t>Hall was jailed in 2013 for sex assaults and had his sentence increased the following year after he was convicted of further offences. </a:t>
            </a:r>
          </a:p>
          <a:p>
            <a:pPr marL="0" indent="0">
              <a:buNone/>
            </a:pPr>
            <a:endParaRPr lang="en-GB" sz="2000" b="1" dirty="0"/>
          </a:p>
          <a:p>
            <a:pPr marL="0" indent="0">
              <a:buNone/>
            </a:pPr>
            <a:r>
              <a:rPr lang="en-GB" sz="2000" b="1" dirty="0"/>
              <a:t>The report said :</a:t>
            </a:r>
          </a:p>
          <a:p>
            <a:pPr marL="0" indent="0">
              <a:buNone/>
            </a:pPr>
            <a:endParaRPr lang="en-GB" sz="2000" b="1" dirty="0"/>
          </a:p>
          <a:p>
            <a:pPr marL="0" indent="0">
              <a:buNone/>
            </a:pPr>
            <a:r>
              <a:rPr lang="en-GB" sz="2000" b="1" dirty="0"/>
              <a:t>“Like Savile, Hall engaged in inappropriate sexual conduct in connection with his work for the BBC over a long period of time, he took advantage of young people for sexual purposes. </a:t>
            </a:r>
          </a:p>
          <a:p>
            <a:endParaRPr lang="en-GB" sz="2000" b="1" dirty="0"/>
          </a:p>
          <a:p>
            <a:r>
              <a:rPr lang="en-GB" sz="2000" b="1" dirty="0"/>
              <a:t>There were at least 21 victims, including eight girls under the age of 16. </a:t>
            </a:r>
          </a:p>
          <a:p>
            <a:endParaRPr lang="en-GB" sz="2000" b="1" dirty="0"/>
          </a:p>
          <a:p>
            <a:r>
              <a:rPr lang="en-GB" sz="2000" b="1" dirty="0"/>
              <a:t>Hall's youngest victim was 10! </a:t>
            </a:r>
          </a:p>
          <a:p>
            <a:endParaRPr lang="en-GB" sz="2000" b="1" dirty="0"/>
          </a:p>
          <a:p>
            <a:r>
              <a:rPr lang="en-GB" sz="2000" b="1" dirty="0"/>
              <a:t>Visitors to Hall were described as his "nieces" even though no-one thought they were. </a:t>
            </a:r>
          </a:p>
          <a:p>
            <a:endParaRPr lang="en-GB" sz="2400" dirty="0"/>
          </a:p>
        </p:txBody>
      </p:sp>
    </p:spTree>
    <p:extLst>
      <p:ext uri="{BB962C8B-B14F-4D97-AF65-F5344CB8AC3E}">
        <p14:creationId xmlns:p14="http://schemas.microsoft.com/office/powerpoint/2010/main" val="2484106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D520-73E3-48CB-A568-D6B362B04758}"/>
              </a:ext>
            </a:extLst>
          </p:cNvPr>
          <p:cNvSpPr>
            <a:spLocks noGrp="1"/>
          </p:cNvSpPr>
          <p:nvPr>
            <p:ph type="title"/>
          </p:nvPr>
        </p:nvSpPr>
        <p:spPr/>
        <p:txBody>
          <a:bodyPr/>
          <a:lstStyle/>
          <a:p>
            <a:r>
              <a:rPr lang="en-GB" dirty="0">
                <a:cs typeface="Calibri Light"/>
              </a:rPr>
              <a:t>Watch the Film – Stuart Hall</a:t>
            </a:r>
            <a:endParaRPr lang="en-GB" dirty="0"/>
          </a:p>
        </p:txBody>
      </p:sp>
      <p:sp>
        <p:nvSpPr>
          <p:cNvPr id="3" name="Content Placeholder 2">
            <a:extLst>
              <a:ext uri="{FF2B5EF4-FFF2-40B4-BE49-F238E27FC236}">
                <a16:creationId xmlns:a16="http://schemas.microsoft.com/office/drawing/2014/main" id="{0312BB19-F630-48C5-8D85-5A21B432EB32}"/>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dirty="0">
              <a:cs typeface="Calibri"/>
            </a:endParaRPr>
          </a:p>
          <a:p>
            <a:pPr marL="0" indent="0">
              <a:buNone/>
            </a:pPr>
            <a:r>
              <a:rPr lang="en-GB" dirty="0">
                <a:ea typeface="+mn-lt"/>
                <a:cs typeface="+mn-lt"/>
                <a:hlinkClick r:id="rId2"/>
              </a:rPr>
              <a:t>https://www.youtube.com/watch?v=LSYvYbYbfBA</a:t>
            </a:r>
            <a:endParaRPr lang="en-GB">
              <a:ea typeface="+mn-lt"/>
              <a:cs typeface="+mn-lt"/>
            </a:endParaRPr>
          </a:p>
        </p:txBody>
      </p:sp>
    </p:spTree>
    <p:extLst>
      <p:ext uri="{BB962C8B-B14F-4D97-AF65-F5344CB8AC3E}">
        <p14:creationId xmlns:p14="http://schemas.microsoft.com/office/powerpoint/2010/main" val="3817047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Stuart Hall</a:t>
            </a:r>
          </a:p>
        </p:txBody>
      </p:sp>
      <p:sp>
        <p:nvSpPr>
          <p:cNvPr id="3" name="Content Placeholder 2"/>
          <p:cNvSpPr>
            <a:spLocks noGrp="1"/>
          </p:cNvSpPr>
          <p:nvPr>
            <p:ph idx="1"/>
          </p:nvPr>
        </p:nvSpPr>
        <p:spPr>
          <a:xfrm>
            <a:off x="838200" y="1490345"/>
            <a:ext cx="10515600" cy="4351338"/>
          </a:xfrm>
        </p:spPr>
        <p:txBody>
          <a:bodyPr>
            <a:normAutofit/>
          </a:bodyPr>
          <a:lstStyle/>
          <a:p>
            <a:endParaRPr lang="en-GB" sz="2400" dirty="0"/>
          </a:p>
          <a:p>
            <a:endParaRPr lang="en-GB" sz="2400" dirty="0"/>
          </a:p>
          <a:p>
            <a:r>
              <a:rPr lang="en-GB" sz="2400" b="1" dirty="0"/>
              <a:t>Gave "elocution lessons" at the BBC, which were used as a cover for sex. </a:t>
            </a:r>
          </a:p>
          <a:p>
            <a:endParaRPr lang="en-GB" sz="2400" b="1" dirty="0"/>
          </a:p>
          <a:p>
            <a:r>
              <a:rPr lang="en-GB" sz="2400" b="1" dirty="0"/>
              <a:t>Many BBC staff working with Hall were aware he was engaging in sexual conduct on the premises. They claimed that they were not aware this involved under-age girls. </a:t>
            </a:r>
          </a:p>
          <a:p>
            <a:endParaRPr lang="en-GB" sz="2400" b="1" dirty="0"/>
          </a:p>
          <a:p>
            <a:r>
              <a:rPr lang="en-GB" sz="2400" b="1" dirty="0"/>
              <a:t>No-one complained to management. </a:t>
            </a:r>
          </a:p>
          <a:p>
            <a:endParaRPr lang="en-GB" dirty="0"/>
          </a:p>
        </p:txBody>
      </p:sp>
    </p:spTree>
    <p:extLst>
      <p:ext uri="{BB962C8B-B14F-4D97-AF65-F5344CB8AC3E}">
        <p14:creationId xmlns:p14="http://schemas.microsoft.com/office/powerpoint/2010/main" val="523558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Stuart Hall</a:t>
            </a:r>
          </a:p>
        </p:txBody>
      </p:sp>
      <p:sp>
        <p:nvSpPr>
          <p:cNvPr id="3" name="Content Placeholder 2"/>
          <p:cNvSpPr>
            <a:spLocks noGrp="1"/>
          </p:cNvSpPr>
          <p:nvPr>
            <p:ph idx="1"/>
          </p:nvPr>
        </p:nvSpPr>
        <p:spPr/>
        <p:txBody>
          <a:bodyPr>
            <a:normAutofit/>
          </a:bodyPr>
          <a:lstStyle/>
          <a:p>
            <a:endParaRPr lang="en-GB" sz="2400" dirty="0"/>
          </a:p>
          <a:p>
            <a:endParaRPr lang="en-GB" sz="2400" dirty="0"/>
          </a:p>
          <a:p>
            <a:r>
              <a:rPr lang="en-GB" sz="2400" b="1" dirty="0"/>
              <a:t>Members of BBC management in Manchester were aware of Hall's activities. </a:t>
            </a:r>
          </a:p>
          <a:p>
            <a:endParaRPr lang="en-GB" sz="2400" b="1" dirty="0"/>
          </a:p>
          <a:p>
            <a:r>
              <a:rPr lang="en-GB" sz="2400" b="1" dirty="0"/>
              <a:t>A regional television manager for north-west England was aware of Hall's past inappropriate sexual conduct on BBC premises and warned him about similar conduct in future. </a:t>
            </a:r>
          </a:p>
          <a:p>
            <a:endParaRPr lang="en-GB" dirty="0"/>
          </a:p>
        </p:txBody>
      </p:sp>
    </p:spTree>
    <p:extLst>
      <p:ext uri="{BB962C8B-B14F-4D97-AF65-F5344CB8AC3E}">
        <p14:creationId xmlns:p14="http://schemas.microsoft.com/office/powerpoint/2010/main" val="191057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Culture of fear</a:t>
            </a:r>
          </a:p>
        </p:txBody>
      </p:sp>
      <p:sp>
        <p:nvSpPr>
          <p:cNvPr id="3" name="Content Placeholder 2"/>
          <p:cNvSpPr>
            <a:spLocks noGrp="1"/>
          </p:cNvSpPr>
          <p:nvPr>
            <p:ph idx="1"/>
          </p:nvPr>
        </p:nvSpPr>
        <p:spPr/>
        <p:txBody>
          <a:bodyPr/>
          <a:lstStyle/>
          <a:p>
            <a:endParaRPr lang="en-GB" sz="2400"/>
          </a:p>
          <a:p>
            <a:endParaRPr lang="en-GB" sz="2400"/>
          </a:p>
          <a:p>
            <a:r>
              <a:rPr lang="en-GB" sz="2400"/>
              <a:t>The BBC repeatedly failed to stop "monstrous" abuse by DJ Jimmy Savile and broadcaster Stuart Hall because of a "culture of fear", a report says.</a:t>
            </a:r>
          </a:p>
          <a:p>
            <a:endParaRPr lang="en-GB" sz="2400"/>
          </a:p>
          <a:p>
            <a:r>
              <a:rPr lang="en-GB" sz="2400"/>
              <a:t>The Dame Janet Smith review identified 72 victims of Savile, including eight who were raped, and 21 victims of Hall.</a:t>
            </a:r>
          </a:p>
          <a:p>
            <a:endParaRPr lang="en-GB"/>
          </a:p>
        </p:txBody>
      </p:sp>
    </p:spTree>
    <p:extLst>
      <p:ext uri="{BB962C8B-B14F-4D97-AF65-F5344CB8AC3E}">
        <p14:creationId xmlns:p14="http://schemas.microsoft.com/office/powerpoint/2010/main" val="1821932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Failure</a:t>
            </a:r>
          </a:p>
        </p:txBody>
      </p:sp>
      <p:sp>
        <p:nvSpPr>
          <p:cNvPr id="3" name="Content Placeholder 2"/>
          <p:cNvSpPr>
            <a:spLocks noGrp="1"/>
          </p:cNvSpPr>
          <p:nvPr>
            <p:ph idx="1"/>
          </p:nvPr>
        </p:nvSpPr>
        <p:spPr/>
        <p:txBody>
          <a:bodyPr>
            <a:normAutofit/>
          </a:bodyPr>
          <a:lstStyle/>
          <a:p>
            <a:r>
              <a:rPr lang="en-GB" sz="2400" b="1" dirty="0"/>
              <a:t>The review found that while senior managers were not told of complaints about Savile because of a culture of fear that still exists, </a:t>
            </a:r>
          </a:p>
          <a:p>
            <a:r>
              <a:rPr lang="en-GB" sz="2400" b="1" dirty="0"/>
              <a:t>BBC managers in Manchester had been aware of Hall's conduct.</a:t>
            </a:r>
          </a:p>
          <a:p>
            <a:endParaRPr lang="en-GB" sz="2400" b="1" dirty="0"/>
          </a:p>
          <a:p>
            <a:r>
              <a:rPr lang="en-GB" sz="2400" b="1" dirty="0"/>
              <a:t>Hall, 86, was jailed in 2013 after admitting indecently assaulting 13 girls.</a:t>
            </a:r>
          </a:p>
          <a:p>
            <a:endParaRPr lang="en-GB" sz="2400" b="1" dirty="0"/>
          </a:p>
          <a:p>
            <a:r>
              <a:rPr lang="en-GB" sz="2400" b="1" dirty="0"/>
              <a:t>Dame Janet said Savile, who died in 2011 aged 84 without ever facing prosecution, and Hall were "serial sexual predators" and the BBC had missed five opportunities to stop their misconduct.</a:t>
            </a:r>
          </a:p>
          <a:p>
            <a:endParaRPr lang="en-GB" dirty="0"/>
          </a:p>
        </p:txBody>
      </p:sp>
    </p:spTree>
    <p:extLst>
      <p:ext uri="{BB962C8B-B14F-4D97-AF65-F5344CB8AC3E}">
        <p14:creationId xmlns:p14="http://schemas.microsoft.com/office/powerpoint/2010/main" val="1212370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Report Findings</a:t>
            </a:r>
          </a:p>
        </p:txBody>
      </p:sp>
      <p:sp>
        <p:nvSpPr>
          <p:cNvPr id="3" name="Content Placeholder 2"/>
          <p:cNvSpPr>
            <a:spLocks noGrp="1"/>
          </p:cNvSpPr>
          <p:nvPr>
            <p:ph idx="1"/>
          </p:nvPr>
        </p:nvSpPr>
        <p:spPr/>
        <p:txBody>
          <a:bodyPr>
            <a:normAutofit/>
          </a:bodyPr>
          <a:lstStyle/>
          <a:p>
            <a:r>
              <a:rPr lang="en-GB" sz="2400" b="1" dirty="0"/>
              <a:t>At least 72 people were sexually abused by Savile in connection with his work at the BBC, including eight victims who were raped. There was also one attempted rape. The youngest rape victim was 10 years old</a:t>
            </a:r>
          </a:p>
          <a:p>
            <a:endParaRPr lang="en-GB" sz="2400" b="1" dirty="0"/>
          </a:p>
          <a:p>
            <a:r>
              <a:rPr lang="en-GB" sz="2400" b="1" dirty="0"/>
              <a:t>The offending took place from 1959 to 2006, mostly in the 1970s</a:t>
            </a:r>
          </a:p>
          <a:p>
            <a:endParaRPr lang="en-GB" sz="2400" b="1" dirty="0"/>
          </a:p>
          <a:p>
            <a:r>
              <a:rPr lang="en-GB" sz="2400" b="1" dirty="0"/>
              <a:t>The largest number of victims was in connection with Savile's work on the BBC's Top of the Pops programme</a:t>
            </a:r>
          </a:p>
        </p:txBody>
      </p:sp>
    </p:spTree>
    <p:extLst>
      <p:ext uri="{BB962C8B-B14F-4D97-AF65-F5344CB8AC3E}">
        <p14:creationId xmlns:p14="http://schemas.microsoft.com/office/powerpoint/2010/main" val="203818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Report Findings</a:t>
            </a:r>
          </a:p>
        </p:txBody>
      </p:sp>
      <p:sp>
        <p:nvSpPr>
          <p:cNvPr id="3" name="Content Placeholder 2"/>
          <p:cNvSpPr>
            <a:spLocks noGrp="1"/>
          </p:cNvSpPr>
          <p:nvPr>
            <p:ph idx="1"/>
          </p:nvPr>
        </p:nvSpPr>
        <p:spPr/>
        <p:txBody>
          <a:bodyPr/>
          <a:lstStyle/>
          <a:p>
            <a:r>
              <a:rPr lang="en-GB" sz="2400" b="1" dirty="0"/>
              <a:t>Savile and former BBC broadcaster Stuart Hall used their fame and positions of celebrity to engage in "monstrous behaviour"</a:t>
            </a:r>
          </a:p>
          <a:p>
            <a:endParaRPr lang="en-GB" sz="2400" b="1" dirty="0"/>
          </a:p>
          <a:p>
            <a:r>
              <a:rPr lang="en-GB" sz="2400" b="1" dirty="0"/>
              <a:t>The culture of the BBC enabled Savile and Hall's offending to go undetected for decades</a:t>
            </a:r>
          </a:p>
          <a:p>
            <a:endParaRPr lang="en-GB" sz="2400" b="1" dirty="0"/>
          </a:p>
          <a:p>
            <a:r>
              <a:rPr lang="en-GB" sz="2400" b="1" dirty="0"/>
              <a:t>The BBC missed at least five opportunities to stop the abuse.</a:t>
            </a:r>
          </a:p>
          <a:p>
            <a:endParaRPr lang="en-GB" dirty="0"/>
          </a:p>
          <a:p>
            <a:endParaRPr lang="en-GB" dirty="0"/>
          </a:p>
        </p:txBody>
      </p:sp>
    </p:spTree>
    <p:extLst>
      <p:ext uri="{BB962C8B-B14F-4D97-AF65-F5344CB8AC3E}">
        <p14:creationId xmlns:p14="http://schemas.microsoft.com/office/powerpoint/2010/main" val="2082484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92088" y="314325"/>
            <a:ext cx="4533901" cy="981075"/>
          </a:xfrm>
        </p:spPr>
        <p:txBody>
          <a:bodyPr vert="horz" wrap="square" lIns="90488" tIns="44450" rIns="90488" bIns="44450" numCol="1" rtlCol="0" anchor="t" anchorCtr="0" compatLnSpc="1">
            <a:prstTxWarp prst="textNoShape">
              <a:avLst/>
            </a:prstTxWarp>
            <a:normAutofit/>
          </a:bodyPr>
          <a:lstStyle/>
          <a:p>
            <a:r>
              <a:rPr lang="en-US" altLang="en-US" sz="4000" b="1">
                <a:solidFill>
                  <a:srgbClr val="003366"/>
                </a:solidFill>
                <a:effectLst>
                  <a:outerShdw blurRad="38100" dist="38100" dir="2700000" algn="tl">
                    <a:srgbClr val="C0C0C0"/>
                  </a:outerShdw>
                </a:effectLst>
                <a:ea typeface="ＭＳ Ｐゴシック" panose="020B0600070205080204" pitchFamily="34" charset="-128"/>
              </a:rPr>
              <a:t>ACL Distortions </a:t>
            </a:r>
            <a:r>
              <a:rPr lang="en-US" altLang="en-US" b="1">
                <a:solidFill>
                  <a:srgbClr val="003366"/>
                </a:solidFill>
                <a:effectLst>
                  <a:outerShdw blurRad="38100" dist="38100" dir="2700000" algn="tl">
                    <a:srgbClr val="C0C0C0"/>
                  </a:outerShdw>
                </a:effectLst>
                <a:ea typeface="ＭＳ Ｐゴシック" panose="020B0600070205080204" pitchFamily="34" charset="-128"/>
              </a:rPr>
              <a:t>‘Big T’  </a:t>
            </a:r>
            <a:endParaRPr lang="en-US" altLang="en-US" b="1">
              <a:solidFill>
                <a:srgbClr val="FAFD00"/>
              </a:solidFill>
              <a:effectLst>
                <a:outerShdw blurRad="38100" dist="38100" dir="2700000" algn="tl">
                  <a:srgbClr val="C0C0C0"/>
                </a:outerShdw>
              </a:effectLst>
              <a:ea typeface="ＭＳ Ｐゴシック" panose="020B0600070205080204" pitchFamily="34" charset="-128"/>
            </a:endParaRPr>
          </a:p>
        </p:txBody>
      </p:sp>
      <p:sp>
        <p:nvSpPr>
          <p:cNvPr id="21507" name="Oval 3"/>
          <p:cNvSpPr>
            <a:spLocks noChangeArrowheads="1"/>
          </p:cNvSpPr>
          <p:nvPr/>
        </p:nvSpPr>
        <p:spPr bwMode="auto">
          <a:xfrm>
            <a:off x="4445000" y="1473200"/>
            <a:ext cx="3302000" cy="3340100"/>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1508" name="Oval 4"/>
          <p:cNvSpPr>
            <a:spLocks noChangeArrowheads="1"/>
          </p:cNvSpPr>
          <p:nvPr/>
        </p:nvSpPr>
        <p:spPr bwMode="auto">
          <a:xfrm>
            <a:off x="4114800" y="3810000"/>
            <a:ext cx="2286000" cy="215265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107525" name="Rectangle 5"/>
          <p:cNvSpPr>
            <a:spLocks noChangeArrowheads="1"/>
          </p:cNvSpPr>
          <p:nvPr/>
        </p:nvSpPr>
        <p:spPr bwMode="auto">
          <a:xfrm>
            <a:off x="5337175" y="1576912"/>
            <a:ext cx="1901825" cy="2305759"/>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a:solidFill>
                  <a:srgbClr val="003366"/>
                </a:solidFill>
                <a:effectLst>
                  <a:outerShdw blurRad="38100" dist="38100" dir="2700000" algn="tl">
                    <a:srgbClr val="DDDDDD"/>
                  </a:outerShdw>
                </a:effectLst>
                <a:latin typeface="Times New Roman" pitchFamily="-65" charset="0"/>
              </a:rPr>
              <a:t>T</a:t>
            </a:r>
            <a:r>
              <a:rPr lang="en-US" sz="3200">
                <a:solidFill>
                  <a:srgbClr val="003366"/>
                </a:solidFill>
                <a:latin typeface="Times New Roman" pitchFamily="-65" charset="0"/>
              </a:rPr>
              <a:t>ask (Provide Entertainment)</a:t>
            </a:r>
          </a:p>
        </p:txBody>
      </p:sp>
      <p:sp>
        <p:nvSpPr>
          <p:cNvPr id="21511" name="Oval 7"/>
          <p:cNvSpPr>
            <a:spLocks noChangeArrowheads="1"/>
          </p:cNvSpPr>
          <p:nvPr/>
        </p:nvSpPr>
        <p:spPr bwMode="auto">
          <a:xfrm>
            <a:off x="5791200" y="3882671"/>
            <a:ext cx="2286000" cy="2066925"/>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1512" name="Text Box 8"/>
          <p:cNvSpPr txBox="1">
            <a:spLocks noChangeArrowheads="1"/>
          </p:cNvSpPr>
          <p:nvPr/>
        </p:nvSpPr>
        <p:spPr bwMode="auto">
          <a:xfrm>
            <a:off x="4648200" y="4800600"/>
            <a:ext cx="990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pPr>
            <a:r>
              <a:rPr lang="en-US" altLang="en-US" sz="2400">
                <a:solidFill>
                  <a:srgbClr val="003366"/>
                </a:solidFill>
              </a:rPr>
              <a:t>Team</a:t>
            </a:r>
            <a:endParaRPr lang="en-US" altLang="en-US" sz="2400">
              <a:solidFill>
                <a:srgbClr val="C1CEFF"/>
              </a:solidFill>
            </a:endParaRPr>
          </a:p>
        </p:txBody>
      </p:sp>
      <p:sp>
        <p:nvSpPr>
          <p:cNvPr id="21513" name="Text Box 9"/>
          <p:cNvSpPr txBox="1">
            <a:spLocks noChangeArrowheads="1"/>
          </p:cNvSpPr>
          <p:nvPr/>
        </p:nvSpPr>
        <p:spPr bwMode="auto">
          <a:xfrm>
            <a:off x="6324600" y="4800600"/>
            <a:ext cx="1600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pPr>
            <a:r>
              <a:rPr lang="en-US" altLang="en-US" sz="2400">
                <a:solidFill>
                  <a:srgbClr val="003366"/>
                </a:solidFill>
              </a:rPr>
              <a:t>Individual</a:t>
            </a:r>
            <a:endParaRPr lang="en-US" altLang="en-US" sz="2400">
              <a:solidFill>
                <a:srgbClr val="C1CEFF"/>
              </a:solidFill>
            </a:endParaRPr>
          </a:p>
        </p:txBody>
      </p:sp>
      <p:sp>
        <p:nvSpPr>
          <p:cNvPr id="2" name="TextBox 1"/>
          <p:cNvSpPr txBox="1"/>
          <p:nvPr/>
        </p:nvSpPr>
        <p:spPr>
          <a:xfrm>
            <a:off x="1609725" y="2085975"/>
            <a:ext cx="2686050" cy="1200329"/>
          </a:xfrm>
          <a:prstGeom prst="rect">
            <a:avLst/>
          </a:prstGeom>
          <a:noFill/>
        </p:spPr>
        <p:txBody>
          <a:bodyPr wrap="square" rtlCol="0">
            <a:spAutoFit/>
          </a:bodyPr>
          <a:lstStyle/>
          <a:p>
            <a:r>
              <a:rPr lang="en-GB" b="1" dirty="0"/>
              <a:t>The Task was seen by the BBC to provide Light Entertainment – ‘Talent’ ruled. </a:t>
            </a:r>
          </a:p>
        </p:txBody>
      </p:sp>
      <p:sp>
        <p:nvSpPr>
          <p:cNvPr id="3" name="TextBox 2"/>
          <p:cNvSpPr txBox="1"/>
          <p:nvPr/>
        </p:nvSpPr>
        <p:spPr>
          <a:xfrm>
            <a:off x="8401050" y="4257675"/>
            <a:ext cx="2924175" cy="1754326"/>
          </a:xfrm>
          <a:prstGeom prst="rect">
            <a:avLst/>
          </a:prstGeom>
          <a:noFill/>
        </p:spPr>
        <p:txBody>
          <a:bodyPr wrap="square" rtlCol="0">
            <a:spAutoFit/>
          </a:bodyPr>
          <a:lstStyle/>
          <a:p>
            <a:r>
              <a:rPr lang="en-GB" b="1" dirty="0"/>
              <a:t>Individual's were afraid to speak out as they believed they would be :</a:t>
            </a:r>
          </a:p>
          <a:p>
            <a:r>
              <a:rPr lang="en-GB" b="1" dirty="0"/>
              <a:t>a. Not believed, and</a:t>
            </a:r>
          </a:p>
          <a:p>
            <a:r>
              <a:rPr lang="en-GB" b="1" dirty="0"/>
              <a:t>b. Removed from position as a ‘trouble maker’</a:t>
            </a:r>
          </a:p>
        </p:txBody>
      </p:sp>
      <p:sp>
        <p:nvSpPr>
          <p:cNvPr id="4" name="TextBox 3"/>
          <p:cNvSpPr txBox="1"/>
          <p:nvPr/>
        </p:nvSpPr>
        <p:spPr>
          <a:xfrm>
            <a:off x="1533525" y="4105275"/>
            <a:ext cx="2466975" cy="1477328"/>
          </a:xfrm>
          <a:prstGeom prst="rect">
            <a:avLst/>
          </a:prstGeom>
          <a:noFill/>
        </p:spPr>
        <p:txBody>
          <a:bodyPr wrap="square" rtlCol="0">
            <a:spAutoFit/>
          </a:bodyPr>
          <a:lstStyle/>
          <a:p>
            <a:r>
              <a:rPr lang="en-GB" b="1" dirty="0"/>
              <a:t>Team leaders – Directors managed all activity in the ‘team’ including enquiries into wrongdoing.</a:t>
            </a:r>
            <a:r>
              <a:rPr lang="en-GB" dirty="0"/>
              <a:t> </a:t>
            </a:r>
          </a:p>
        </p:txBody>
      </p:sp>
    </p:spTree>
    <p:extLst>
      <p:ext uri="{BB962C8B-B14F-4D97-AF65-F5344CB8AC3E}">
        <p14:creationId xmlns:p14="http://schemas.microsoft.com/office/powerpoint/2010/main" val="2205714316"/>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75" y="365125"/>
            <a:ext cx="11020425" cy="1325563"/>
          </a:xfrm>
        </p:spPr>
        <p:txBody>
          <a:bodyPr/>
          <a:lstStyle/>
          <a:p>
            <a:r>
              <a:rPr lang="en-GB"/>
              <a:t>BBC Managers</a:t>
            </a:r>
          </a:p>
        </p:txBody>
      </p:sp>
      <p:sp>
        <p:nvSpPr>
          <p:cNvPr id="3" name="Content Placeholder 2"/>
          <p:cNvSpPr>
            <a:spLocks noGrp="1"/>
          </p:cNvSpPr>
          <p:nvPr>
            <p:ph idx="1"/>
          </p:nvPr>
        </p:nvSpPr>
        <p:spPr>
          <a:xfrm>
            <a:off x="257175" y="1419225"/>
            <a:ext cx="11649075" cy="4757738"/>
          </a:xfrm>
        </p:spPr>
        <p:txBody>
          <a:bodyPr>
            <a:normAutofit fontScale="92500" lnSpcReduction="10000"/>
          </a:bodyPr>
          <a:lstStyle/>
          <a:p>
            <a:r>
              <a:rPr lang="en-GB" sz="2400" b="1" dirty="0"/>
              <a:t>Some members of BBC staff were aware of Savile's inappropriate sexual conduct</a:t>
            </a:r>
          </a:p>
          <a:p>
            <a:endParaRPr lang="en-GB" sz="2400" b="1" dirty="0"/>
          </a:p>
          <a:p>
            <a:r>
              <a:rPr lang="en-GB" sz="2400" b="1" dirty="0"/>
              <a:t>Those who were aware of specific complaints about Savile should have reported them to line managers. None did so</a:t>
            </a:r>
          </a:p>
          <a:p>
            <a:endParaRPr lang="en-GB" sz="2400" b="1" dirty="0"/>
          </a:p>
          <a:p>
            <a:r>
              <a:rPr lang="en-GB" sz="2400" b="1" dirty="0"/>
              <a:t>A total of 117 witnesses said they had heard rumours about Savile</a:t>
            </a:r>
          </a:p>
          <a:p>
            <a:endParaRPr lang="en-GB" sz="2400" b="1" dirty="0"/>
          </a:p>
          <a:p>
            <a:r>
              <a:rPr lang="en-GB" sz="2400" b="1" dirty="0"/>
              <a:t>There is no evidence any senior member of staff was aware of Savile's conduct</a:t>
            </a:r>
          </a:p>
          <a:p>
            <a:endParaRPr lang="en-GB" sz="2400" b="1" dirty="0"/>
          </a:p>
          <a:p>
            <a:r>
              <a:rPr lang="en-GB" sz="2400" b="1" dirty="0"/>
              <a:t>There is no evidence the BBC as a corporate body was aware of Savile's conduct</a:t>
            </a:r>
          </a:p>
          <a:p>
            <a:endParaRPr lang="en-GB" sz="2400" b="1" dirty="0"/>
          </a:p>
          <a:p>
            <a:r>
              <a:rPr lang="en-GB" sz="2400" b="1" dirty="0"/>
              <a:t>Savile was generally seen as a sleazy, unpleasant, self-important and self-obsessed loner</a:t>
            </a:r>
          </a:p>
          <a:p>
            <a:endParaRPr lang="en-GB" dirty="0"/>
          </a:p>
        </p:txBody>
      </p:sp>
    </p:spTree>
    <p:extLst>
      <p:ext uri="{BB962C8B-B14F-4D97-AF65-F5344CB8AC3E}">
        <p14:creationId xmlns:p14="http://schemas.microsoft.com/office/powerpoint/2010/main" val="7287145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BBC </a:t>
            </a:r>
          </a:p>
        </p:txBody>
      </p:sp>
      <p:sp>
        <p:nvSpPr>
          <p:cNvPr id="3" name="Content Placeholder 2"/>
          <p:cNvSpPr>
            <a:spLocks noGrp="1"/>
          </p:cNvSpPr>
          <p:nvPr>
            <p:ph idx="1"/>
          </p:nvPr>
        </p:nvSpPr>
        <p:spPr/>
        <p:txBody>
          <a:bodyPr>
            <a:normAutofit/>
          </a:bodyPr>
          <a:lstStyle/>
          <a:p>
            <a:r>
              <a:rPr lang="en-GB" sz="2400" b="1" dirty="0"/>
              <a:t>Cultural factors at the BBC stopped staff reporting concerns to managers, especially where those concerns related to presenters or "talent“, </a:t>
            </a:r>
          </a:p>
          <a:p>
            <a:endParaRPr lang="en-GB" sz="2400" b="1" dirty="0"/>
          </a:p>
          <a:p>
            <a:r>
              <a:rPr lang="en-GB" sz="2400" b="1" dirty="0"/>
              <a:t>Talent are given privileges, treated with kid gloves and rarely challenged, most people in the BBC were deferential towards the talent, who appeared untouchable,</a:t>
            </a:r>
          </a:p>
          <a:p>
            <a:endParaRPr lang="en-GB" sz="2400" b="1" dirty="0"/>
          </a:p>
          <a:p>
            <a:r>
              <a:rPr lang="en-GB" sz="2400" b="1" dirty="0"/>
              <a:t>An atmosphere of fear still exists in the BBC,</a:t>
            </a:r>
          </a:p>
        </p:txBody>
      </p:sp>
    </p:spTree>
    <p:extLst>
      <p:ext uri="{BB962C8B-B14F-4D97-AF65-F5344CB8AC3E}">
        <p14:creationId xmlns:p14="http://schemas.microsoft.com/office/powerpoint/2010/main" val="788113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BBC </a:t>
            </a:r>
          </a:p>
        </p:txBody>
      </p:sp>
      <p:sp>
        <p:nvSpPr>
          <p:cNvPr id="3" name="Content Placeholder 2"/>
          <p:cNvSpPr>
            <a:spLocks noGrp="1"/>
          </p:cNvSpPr>
          <p:nvPr>
            <p:ph idx="1"/>
          </p:nvPr>
        </p:nvSpPr>
        <p:spPr/>
        <p:txBody>
          <a:bodyPr>
            <a:normAutofit/>
          </a:bodyPr>
          <a:lstStyle/>
          <a:p>
            <a:r>
              <a:rPr lang="en-GB" sz="2400" b="1" dirty="0"/>
              <a:t>There was a culture of not making complaints about the behaviour of talent,</a:t>
            </a:r>
          </a:p>
          <a:p>
            <a:endParaRPr lang="en-GB" sz="2400" b="1" dirty="0"/>
          </a:p>
          <a:p>
            <a:r>
              <a:rPr lang="en-GB" sz="2400" b="1" dirty="0"/>
              <a:t>There is also a macho culture, which militates against complaints being passed on to senior staff,</a:t>
            </a:r>
          </a:p>
          <a:p>
            <a:endParaRPr lang="en-GB" sz="2400" b="1" dirty="0"/>
          </a:p>
          <a:p>
            <a:r>
              <a:rPr lang="en-GB" sz="2400" b="1" dirty="0"/>
              <a:t>The BBC seemed more concerned about its reputation than the need to protect young girls.</a:t>
            </a:r>
          </a:p>
        </p:txBody>
      </p:sp>
    </p:spTree>
    <p:extLst>
      <p:ext uri="{BB962C8B-B14F-4D97-AF65-F5344CB8AC3E}">
        <p14:creationId xmlns:p14="http://schemas.microsoft.com/office/powerpoint/2010/main" val="2342292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5" y="-67733"/>
            <a:ext cx="11887200" cy="2311400"/>
          </a:xfrm>
        </p:spPr>
        <p:txBody>
          <a:bodyPr>
            <a:normAutofit fontScale="90000"/>
          </a:bodyPr>
          <a:lstStyle/>
          <a:p>
            <a:br>
              <a:rPr lang="en-GB"/>
            </a:br>
            <a:br>
              <a:rPr lang="en-GB"/>
            </a:br>
            <a:br>
              <a:rPr lang="en-GB"/>
            </a:br>
            <a:r>
              <a:rPr lang="en-GB" sz="4000"/>
              <a:t>THE BBC – HISTORY, ETHOS AND MANAGEMENT CULTURE</a:t>
            </a:r>
            <a:br>
              <a:rPr lang="en-GB" sz="4000"/>
            </a:br>
            <a:br>
              <a:rPr lang="en-GB"/>
            </a:br>
            <a:endParaRPr lang="en-GB"/>
          </a:p>
        </p:txBody>
      </p:sp>
      <p:sp>
        <p:nvSpPr>
          <p:cNvPr id="3" name="Content Placeholder 2"/>
          <p:cNvSpPr>
            <a:spLocks noGrp="1"/>
          </p:cNvSpPr>
          <p:nvPr>
            <p:ph idx="1"/>
          </p:nvPr>
        </p:nvSpPr>
        <p:spPr>
          <a:xfrm>
            <a:off x="736600" y="2065867"/>
            <a:ext cx="9931400" cy="4111096"/>
          </a:xfrm>
        </p:spPr>
        <p:txBody>
          <a:bodyPr>
            <a:normAutofit/>
          </a:bodyPr>
          <a:lstStyle/>
          <a:p>
            <a:r>
              <a:rPr lang="en-GB" sz="2400" b="1" dirty="0"/>
              <a:t>Heads of Department ran Laissez-Faire style departments  referring issues ‘upwards’ to the immediately senior line manager. </a:t>
            </a:r>
          </a:p>
          <a:p>
            <a:endParaRPr lang="en-GB" sz="2400" b="1" dirty="0"/>
          </a:p>
          <a:p>
            <a:r>
              <a:rPr lang="en-GB" sz="2400" b="1" dirty="0"/>
              <a:t>Departments, described as having a  ‘silo mentality’. </a:t>
            </a:r>
          </a:p>
          <a:p>
            <a:endParaRPr lang="en-GB" sz="2400" b="1" dirty="0"/>
          </a:p>
          <a:p>
            <a:r>
              <a:rPr lang="en-GB" sz="2400" b="1" dirty="0"/>
              <a:t>An individual’s professional reputation and career prospects might well depend upon the success of a particular programme. </a:t>
            </a:r>
          </a:p>
          <a:p>
            <a:endParaRPr lang="en-GB" sz="2400" b="1" dirty="0"/>
          </a:p>
          <a:p>
            <a:r>
              <a:rPr lang="en-GB" sz="2400" b="1" dirty="0"/>
              <a:t>Loyalty within the programme team. </a:t>
            </a:r>
          </a:p>
        </p:txBody>
      </p:sp>
    </p:spTree>
    <p:extLst>
      <p:ext uri="{BB962C8B-B14F-4D97-AF65-F5344CB8AC3E}">
        <p14:creationId xmlns:p14="http://schemas.microsoft.com/office/powerpoint/2010/main" val="38510099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350" y="286603"/>
            <a:ext cx="11906250" cy="1450757"/>
          </a:xfrm>
        </p:spPr>
        <p:txBody>
          <a:bodyPr>
            <a:normAutofit/>
          </a:bodyPr>
          <a:lstStyle/>
          <a:p>
            <a:r>
              <a:rPr lang="en-GB" sz="4000" dirty="0"/>
              <a:t>THE BBC – HISTORY, ETHOS AND LEADERSHIP CULTURE</a:t>
            </a:r>
          </a:p>
        </p:txBody>
      </p:sp>
      <p:sp>
        <p:nvSpPr>
          <p:cNvPr id="3" name="Content Placeholder 2"/>
          <p:cNvSpPr>
            <a:spLocks noGrp="1"/>
          </p:cNvSpPr>
          <p:nvPr>
            <p:ph idx="1"/>
          </p:nvPr>
        </p:nvSpPr>
        <p:spPr/>
        <p:txBody>
          <a:bodyPr>
            <a:noAutofit/>
          </a:bodyPr>
          <a:lstStyle/>
          <a:p>
            <a:r>
              <a:rPr lang="en-GB" sz="2400" b="1" dirty="0"/>
              <a:t>Top down Management culture did not encourage openness, </a:t>
            </a:r>
          </a:p>
          <a:p>
            <a:endParaRPr lang="en-GB" sz="2400" b="1" dirty="0"/>
          </a:p>
          <a:p>
            <a:r>
              <a:rPr lang="en-GB" sz="2400" b="1" dirty="0"/>
              <a:t>Reluctance of staff to complain or raise concerns. </a:t>
            </a:r>
          </a:p>
          <a:p>
            <a:endParaRPr lang="en-GB" sz="2400" b="1" dirty="0"/>
          </a:p>
          <a:p>
            <a:r>
              <a:rPr lang="en-GB" sz="2400" b="1" dirty="0"/>
              <a:t>In the 1970s and 1980s, the BBC had no whistle-blowing policies; </a:t>
            </a:r>
          </a:p>
          <a:p>
            <a:endParaRPr lang="en-GB" sz="2400" b="1" dirty="0"/>
          </a:p>
          <a:p>
            <a:r>
              <a:rPr lang="en-GB" sz="2400" b="1" dirty="0"/>
              <a:t>Some employees felt that they would be regarded as trouble makers and that their careers would suffer. </a:t>
            </a:r>
          </a:p>
        </p:txBody>
      </p:sp>
    </p:spTree>
    <p:extLst>
      <p:ext uri="{BB962C8B-B14F-4D97-AF65-F5344CB8AC3E}">
        <p14:creationId xmlns:p14="http://schemas.microsoft.com/office/powerpoint/2010/main" val="34164325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365125"/>
            <a:ext cx="11934825" cy="1325563"/>
          </a:xfrm>
        </p:spPr>
        <p:txBody>
          <a:bodyPr>
            <a:noAutofit/>
          </a:bodyPr>
          <a:lstStyle/>
          <a:p>
            <a:r>
              <a:rPr lang="en-GB" sz="3600"/>
              <a:t>THE BBC – HISTORY, ETHOS AND MANAGEMENT CULTURE</a:t>
            </a:r>
            <a:br>
              <a:rPr lang="en-GB" sz="3600"/>
            </a:br>
            <a:endParaRPr lang="en-GB" sz="3600"/>
          </a:p>
        </p:txBody>
      </p:sp>
      <p:sp>
        <p:nvSpPr>
          <p:cNvPr id="3" name="Content Placeholder 2"/>
          <p:cNvSpPr>
            <a:spLocks noGrp="1"/>
          </p:cNvSpPr>
          <p:nvPr>
            <p:ph idx="1"/>
          </p:nvPr>
        </p:nvSpPr>
        <p:spPr/>
        <p:txBody>
          <a:bodyPr>
            <a:normAutofit lnSpcReduction="10000"/>
          </a:bodyPr>
          <a:lstStyle/>
          <a:p>
            <a:r>
              <a:rPr lang="en-GB" sz="2400" b="1" dirty="0"/>
              <a:t>The general perception of the witnesses was that the ‘Talent’ was accorded privileges, treated with kid gloves and very rarely challenged.</a:t>
            </a:r>
          </a:p>
          <a:p>
            <a:endParaRPr lang="en-GB" sz="2400" b="1" dirty="0"/>
          </a:p>
          <a:p>
            <a:r>
              <a:rPr lang="en-GB" sz="2400" b="1" dirty="0"/>
              <a:t>Most people in the BBC held the ‘Talent’ in some awe and treated them differently;</a:t>
            </a:r>
          </a:p>
          <a:p>
            <a:endParaRPr lang="en-GB" sz="2400" b="1" dirty="0"/>
          </a:p>
          <a:p>
            <a:r>
              <a:rPr lang="en-GB" sz="2400" b="1" dirty="0"/>
              <a:t>They appeared to have the ability to influence careers and were themselves untouchable.</a:t>
            </a:r>
          </a:p>
          <a:p>
            <a:endParaRPr lang="en-GB" sz="2400" b="1" dirty="0"/>
          </a:p>
          <a:p>
            <a:r>
              <a:rPr lang="en-GB" sz="2400" b="1" dirty="0"/>
              <a:t>Culture in the BBC and the BBC’s management style did not encourage the reporting of complaints or concerns. </a:t>
            </a:r>
          </a:p>
          <a:p>
            <a:pPr marL="0" indent="0">
              <a:buNone/>
            </a:pPr>
            <a:endParaRPr lang="en-GB" dirty="0"/>
          </a:p>
        </p:txBody>
      </p:sp>
    </p:spTree>
    <p:extLst>
      <p:ext uri="{BB962C8B-B14F-4D97-AF65-F5344CB8AC3E}">
        <p14:creationId xmlns:p14="http://schemas.microsoft.com/office/powerpoint/2010/main" val="24865226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365125"/>
            <a:ext cx="11934825" cy="1325563"/>
          </a:xfrm>
        </p:spPr>
        <p:txBody>
          <a:bodyPr>
            <a:noAutofit/>
          </a:bodyPr>
          <a:lstStyle/>
          <a:p>
            <a:r>
              <a:rPr lang="en-GB" sz="3600"/>
              <a:t>THE BBC – HISTORY, ETHOS AND MANAGEMENT CULTURE</a:t>
            </a:r>
            <a:br>
              <a:rPr lang="en-GB" sz="3600"/>
            </a:br>
            <a:endParaRPr lang="en-GB" sz="3600"/>
          </a:p>
        </p:txBody>
      </p:sp>
      <p:sp>
        <p:nvSpPr>
          <p:cNvPr id="3" name="Content Placeholder 2"/>
          <p:cNvSpPr>
            <a:spLocks noGrp="1"/>
          </p:cNvSpPr>
          <p:nvPr>
            <p:ph idx="1"/>
          </p:nvPr>
        </p:nvSpPr>
        <p:spPr/>
        <p:txBody>
          <a:bodyPr>
            <a:normAutofit/>
          </a:bodyPr>
          <a:lstStyle/>
          <a:p>
            <a:r>
              <a:rPr lang="en-GB" sz="2400" b="1" dirty="0"/>
              <a:t>Given the hierarchical structure, the impracticability of complaining to anyone other than a line manager and the weakness of the Personnel Department, the only option for a victim of inappropriate behaviour during the Savile years was to put up with it or leave. </a:t>
            </a:r>
          </a:p>
          <a:p>
            <a:endParaRPr lang="en-GB" sz="2400" b="1" dirty="0"/>
          </a:p>
          <a:p>
            <a:r>
              <a:rPr lang="en-GB" sz="2400" b="1" dirty="0"/>
              <a:t>By and large, they chose to stay because, in many respects, the BBC was a wonderful place to work. </a:t>
            </a:r>
          </a:p>
          <a:p>
            <a:endParaRPr lang="en-GB" sz="2400" b="1" dirty="0"/>
          </a:p>
          <a:p>
            <a:r>
              <a:rPr lang="en-GB" sz="2400" b="1" dirty="0"/>
              <a:t>Indeed, although many witnesses were critical of BBC management and culture, the overwhelming impression was one of a deep affection for and pride in the BBC. </a:t>
            </a:r>
          </a:p>
          <a:p>
            <a:pPr marL="0" indent="0">
              <a:buNone/>
            </a:pPr>
            <a:endParaRPr lang="en-GB" sz="2400" dirty="0"/>
          </a:p>
        </p:txBody>
      </p:sp>
    </p:spTree>
    <p:extLst>
      <p:ext uri="{BB962C8B-B14F-4D97-AF65-F5344CB8AC3E}">
        <p14:creationId xmlns:p14="http://schemas.microsoft.com/office/powerpoint/2010/main" val="29604992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Who should have known about the abuse?</a:t>
            </a:r>
            <a:br>
              <a:rPr lang="en-GB"/>
            </a:br>
            <a:endParaRPr lang="en-GB"/>
          </a:p>
        </p:txBody>
      </p:sp>
      <p:sp>
        <p:nvSpPr>
          <p:cNvPr id="3" name="Content Placeholder 2"/>
          <p:cNvSpPr>
            <a:spLocks noGrp="1"/>
          </p:cNvSpPr>
          <p:nvPr>
            <p:ph idx="1"/>
          </p:nvPr>
        </p:nvSpPr>
        <p:spPr/>
        <p:txBody>
          <a:bodyPr>
            <a:normAutofit/>
          </a:bodyPr>
          <a:lstStyle/>
          <a:p>
            <a:r>
              <a:rPr lang="en-GB" sz="2800" dirty="0"/>
              <a:t>Dame Janet's report highlights a number of people who either knew about Jimmy Savile and Stuart Hall's abuse, suspected it, or should have known, but failed to take action. In the report, she said:</a:t>
            </a:r>
          </a:p>
          <a:p>
            <a:endParaRPr lang="en-GB" sz="2800" dirty="0"/>
          </a:p>
          <a:p>
            <a:r>
              <a:rPr lang="en-GB" sz="2800" dirty="0"/>
              <a:t>Ted </a:t>
            </a:r>
            <a:r>
              <a:rPr lang="en-GB" sz="2800" dirty="0" err="1"/>
              <a:t>Beston</a:t>
            </a:r>
            <a:r>
              <a:rPr lang="en-GB" sz="2800" dirty="0"/>
              <a:t>, Savile's Radio 1 producer, acted as a "provider" of young women for Savile at least once, and "must have realised" some of the girls were under-age - although he denies this - and should have reported it.</a:t>
            </a:r>
          </a:p>
        </p:txBody>
      </p:sp>
    </p:spTree>
    <p:extLst>
      <p:ext uri="{BB962C8B-B14F-4D97-AF65-F5344CB8AC3E}">
        <p14:creationId xmlns:p14="http://schemas.microsoft.com/office/powerpoint/2010/main" val="12128375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Who should have known about the abuse?</a:t>
            </a:r>
            <a:br>
              <a:rPr lang="en-GB"/>
            </a:br>
            <a:endParaRPr lang="en-GB"/>
          </a:p>
        </p:txBody>
      </p:sp>
      <p:sp>
        <p:nvSpPr>
          <p:cNvPr id="3" name="Content Placeholder 2"/>
          <p:cNvSpPr>
            <a:spLocks noGrp="1"/>
          </p:cNvSpPr>
          <p:nvPr>
            <p:ph idx="1"/>
          </p:nvPr>
        </p:nvSpPr>
        <p:spPr/>
        <p:txBody>
          <a:bodyPr>
            <a:normAutofit/>
          </a:bodyPr>
          <a:lstStyle/>
          <a:p>
            <a:r>
              <a:rPr lang="en-GB" sz="2800"/>
              <a:t>Canon Colin Semper, who worked with Savile as a producer and on his book </a:t>
            </a:r>
            <a:r>
              <a:rPr lang="en-GB" sz="2800" err="1"/>
              <a:t>God'll</a:t>
            </a:r>
            <a:r>
              <a:rPr lang="en-GB" sz="2800"/>
              <a:t> Fix It, was praised as "a completely honest man" - and the failure to stop Savile's behaviour had weighed heavily on his mind. However, he "clearly" had suspicions about Savile, and should have raised them with his superiors.</a:t>
            </a:r>
          </a:p>
        </p:txBody>
      </p:sp>
    </p:spTree>
    <p:extLst>
      <p:ext uri="{BB962C8B-B14F-4D97-AF65-F5344CB8AC3E}">
        <p14:creationId xmlns:p14="http://schemas.microsoft.com/office/powerpoint/2010/main" val="27873072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Who should have known about the abuse?</a:t>
            </a:r>
            <a:br>
              <a:rPr lang="en-GB"/>
            </a:br>
            <a:endParaRPr lang="en-GB"/>
          </a:p>
        </p:txBody>
      </p:sp>
      <p:sp>
        <p:nvSpPr>
          <p:cNvPr id="3" name="Content Placeholder 2"/>
          <p:cNvSpPr>
            <a:spLocks noGrp="1"/>
          </p:cNvSpPr>
          <p:nvPr>
            <p:ph idx="1"/>
          </p:nvPr>
        </p:nvSpPr>
        <p:spPr/>
        <p:txBody>
          <a:bodyPr>
            <a:normAutofit/>
          </a:bodyPr>
          <a:lstStyle/>
          <a:p>
            <a:r>
              <a:rPr lang="en-GB" sz="2800"/>
              <a:t>Douglas Muggeridge, late controller of Radio 1 and 2 in 1973, launched two investigations into Savile in 1973 but the inquiries were more concerned with "risk of damage to the BBC's reputation" than the welfare of the girls who might be involved with Savile.</a:t>
            </a:r>
          </a:p>
        </p:txBody>
      </p:sp>
    </p:spTree>
    <p:extLst>
      <p:ext uri="{BB962C8B-B14F-4D97-AF65-F5344CB8AC3E}">
        <p14:creationId xmlns:p14="http://schemas.microsoft.com/office/powerpoint/2010/main" val="37728365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Who should have known about the abuse?</a:t>
            </a:r>
            <a:br>
              <a:rPr lang="en-GB"/>
            </a:br>
            <a:endParaRPr lang="en-GB"/>
          </a:p>
        </p:txBody>
      </p:sp>
      <p:sp>
        <p:nvSpPr>
          <p:cNvPr id="3" name="Content Placeholder 2"/>
          <p:cNvSpPr>
            <a:spLocks noGrp="1"/>
          </p:cNvSpPr>
          <p:nvPr>
            <p:ph idx="1"/>
          </p:nvPr>
        </p:nvSpPr>
        <p:spPr/>
        <p:txBody>
          <a:bodyPr>
            <a:normAutofit/>
          </a:bodyPr>
          <a:lstStyle/>
          <a:p>
            <a:endParaRPr lang="en-GB"/>
          </a:p>
          <a:p>
            <a:r>
              <a:rPr lang="en-GB" sz="2800"/>
              <a:t>Raymond Colley, regional television manager at BBC Manchester from 1970 to 1986, spoke to Stuart Hall about his conduct but failed to check up on the star's behaviour - which could have stopped further abuse. He said he never knew anything about specific incidents, and if he had he would have taken action.</a:t>
            </a:r>
          </a:p>
        </p:txBody>
      </p:sp>
    </p:spTree>
    <p:extLst>
      <p:ext uri="{BB962C8B-B14F-4D97-AF65-F5344CB8AC3E}">
        <p14:creationId xmlns:p14="http://schemas.microsoft.com/office/powerpoint/2010/main" val="30966948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Who should have known about the abuse?</a:t>
            </a:r>
            <a:br>
              <a:rPr lang="en-GB"/>
            </a:br>
            <a:endParaRPr lang="en-GB"/>
          </a:p>
        </p:txBody>
      </p:sp>
      <p:sp>
        <p:nvSpPr>
          <p:cNvPr id="3" name="Content Placeholder 2"/>
          <p:cNvSpPr>
            <a:spLocks noGrp="1"/>
          </p:cNvSpPr>
          <p:nvPr>
            <p:ph idx="1"/>
          </p:nvPr>
        </p:nvSpPr>
        <p:spPr/>
        <p:txBody>
          <a:bodyPr>
            <a:normAutofit/>
          </a:bodyPr>
          <a:lstStyle/>
          <a:p>
            <a:endParaRPr lang="en-GB"/>
          </a:p>
          <a:p>
            <a:r>
              <a:rPr lang="en-GB" sz="2800"/>
              <a:t>Tom German, late BBC Manchester editor in the 1970s, was "probably aware" Hall was having sex on BBC premises and should have shared concerns with Mr Colley, but had not known any underage girls were involved.</a:t>
            </a:r>
          </a:p>
        </p:txBody>
      </p:sp>
    </p:spTree>
    <p:extLst>
      <p:ext uri="{BB962C8B-B14F-4D97-AF65-F5344CB8AC3E}">
        <p14:creationId xmlns:p14="http://schemas.microsoft.com/office/powerpoint/2010/main" val="18158601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 </a:t>
            </a:r>
          </a:p>
        </p:txBody>
      </p:sp>
      <p:sp>
        <p:nvSpPr>
          <p:cNvPr id="3" name="Content Placeholder 2"/>
          <p:cNvSpPr>
            <a:spLocks noGrp="1"/>
          </p:cNvSpPr>
          <p:nvPr>
            <p:ph idx="1"/>
          </p:nvPr>
        </p:nvSpPr>
        <p:spPr/>
        <p:txBody>
          <a:bodyPr>
            <a:normAutofit/>
          </a:bodyPr>
          <a:lstStyle/>
          <a:p>
            <a:pPr marL="0" indent="0" algn="ctr">
              <a:buNone/>
            </a:pPr>
            <a:endParaRPr lang="en-GB" sz="4800" dirty="0">
              <a:solidFill>
                <a:srgbClr val="FF0000"/>
              </a:solidFill>
            </a:endParaRPr>
          </a:p>
          <a:p>
            <a:pPr marL="0" indent="0" algn="ctr">
              <a:buNone/>
            </a:pPr>
            <a:endParaRPr lang="en-GB" sz="4800">
              <a:solidFill>
                <a:srgbClr val="FF0000"/>
              </a:solidFill>
            </a:endParaRPr>
          </a:p>
          <a:p>
            <a:pPr marL="0" indent="0" algn="ctr">
              <a:buNone/>
            </a:pPr>
            <a:r>
              <a:rPr lang="en-GB" sz="4800">
                <a:solidFill>
                  <a:srgbClr val="FF0000"/>
                </a:solidFill>
              </a:rPr>
              <a:t>Any </a:t>
            </a:r>
            <a:r>
              <a:rPr lang="en-GB" sz="4800" dirty="0">
                <a:solidFill>
                  <a:srgbClr val="FF0000"/>
                </a:solidFill>
              </a:rPr>
              <a:t>Questions Please?</a:t>
            </a:r>
          </a:p>
        </p:txBody>
      </p:sp>
    </p:spTree>
    <p:extLst>
      <p:ext uri="{BB962C8B-B14F-4D97-AF65-F5344CB8AC3E}">
        <p14:creationId xmlns:p14="http://schemas.microsoft.com/office/powerpoint/2010/main" val="182921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TotalTime>
  <Words>2001</Words>
  <Application>Microsoft Office PowerPoint</Application>
  <PresentationFormat>Widescreen</PresentationFormat>
  <Paragraphs>247</Paragraphs>
  <Slides>42</Slides>
  <Notes>1</Notes>
  <HiddenSlides>0</HiddenSlides>
  <MMClips>2</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The Savile Enquiry &amp; Others - BBC Leadership</vt:lpstr>
      <vt:lpstr>Sir Jimmy Savile</vt:lpstr>
      <vt:lpstr>Timeline</vt:lpstr>
      <vt:lpstr>Timeline</vt:lpstr>
      <vt:lpstr>The Scandal Breaks</vt:lpstr>
      <vt:lpstr>The Scandal Breaks</vt:lpstr>
      <vt:lpstr>Continued</vt:lpstr>
      <vt:lpstr>PowerPoint Presentation</vt:lpstr>
      <vt:lpstr>Summary</vt:lpstr>
      <vt:lpstr>Summary</vt:lpstr>
      <vt:lpstr>Thursday the 25th February 2016</vt:lpstr>
      <vt:lpstr>Watch the Film – Sky News</vt:lpstr>
      <vt:lpstr>Investigation</vt:lpstr>
      <vt:lpstr>Investigation</vt:lpstr>
      <vt:lpstr>Investigation Statistics</vt:lpstr>
      <vt:lpstr>Top of the Pops</vt:lpstr>
      <vt:lpstr>TOTP</vt:lpstr>
      <vt:lpstr>Watch the Film – Janet Street-Porter</vt:lpstr>
      <vt:lpstr>TOTP</vt:lpstr>
      <vt:lpstr>Session 2 - BBC Leadership</vt:lpstr>
      <vt:lpstr>Stuart Hall</vt:lpstr>
      <vt:lpstr>Watch the Film – Stuart Hall</vt:lpstr>
      <vt:lpstr>Stuart Hall</vt:lpstr>
      <vt:lpstr>Stuart Hall</vt:lpstr>
      <vt:lpstr>Culture of fear</vt:lpstr>
      <vt:lpstr>Leadership Failure</vt:lpstr>
      <vt:lpstr>Report Findings</vt:lpstr>
      <vt:lpstr>Report Findings</vt:lpstr>
      <vt:lpstr>ACL Distortions ‘Big T’  </vt:lpstr>
      <vt:lpstr>BBC Managers</vt:lpstr>
      <vt:lpstr>BBC </vt:lpstr>
      <vt:lpstr>BBC </vt:lpstr>
      <vt:lpstr>   THE BBC – HISTORY, ETHOS AND MANAGEMENT CULTURE  </vt:lpstr>
      <vt:lpstr>THE BBC – HISTORY, ETHOS AND LEADERSHIP CULTURE</vt:lpstr>
      <vt:lpstr>THE BBC – HISTORY, ETHOS AND MANAGEMENT CULTURE </vt:lpstr>
      <vt:lpstr>THE BBC – HISTORY, ETHOS AND MANAGEMENT CULTURE </vt:lpstr>
      <vt:lpstr>Who should have known about the abuse? </vt:lpstr>
      <vt:lpstr>Who should have known about the abuse? </vt:lpstr>
      <vt:lpstr>Who should have known about the abuse? </vt:lpstr>
      <vt:lpstr>Who should have known about the abuse? </vt:lpstr>
      <vt:lpstr>Who should have known about the abuse? </vt:lpstr>
      <vt:lpstr>Thank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Savile Enquiry</dc:title>
  <dc:creator>Wynne Jones (Business &amp; Management)</dc:creator>
  <cp:lastModifiedBy>Peter Doyle</cp:lastModifiedBy>
  <cp:revision>50</cp:revision>
  <cp:lastPrinted>2016-02-26T08:24:25Z</cp:lastPrinted>
  <dcterms:created xsi:type="dcterms:W3CDTF">2016-02-25T13:41:53Z</dcterms:created>
  <dcterms:modified xsi:type="dcterms:W3CDTF">2020-08-10T15:36:32Z</dcterms:modified>
</cp:coreProperties>
</file>