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3" autoAdjust="0"/>
    <p:restoredTop sz="94660"/>
  </p:normalViewPr>
  <p:slideViewPr>
    <p:cSldViewPr snapToGrid="0">
      <p:cViewPr varScale="1">
        <p:scale>
          <a:sx n="87" d="100"/>
          <a:sy n="87" d="100"/>
        </p:scale>
        <p:origin x="52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19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94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5265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822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69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899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496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494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9980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535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02097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537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77632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697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5307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173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A66DC-1CBD-4222-A57E-F15DDA8E013C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7D6CFF-D04E-448C-92E3-A81375B833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83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Adnan </a:t>
            </a:r>
            <a:r>
              <a:rPr lang="en-US" dirty="0"/>
              <a:t>Saeed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 ID2230237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968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213" y="419100"/>
            <a:ext cx="4726916" cy="5757863"/>
          </a:xfrm>
        </p:spPr>
      </p:pic>
    </p:spTree>
    <p:extLst>
      <p:ext uri="{BB962C8B-B14F-4D97-AF65-F5344CB8AC3E}">
        <p14:creationId xmlns:p14="http://schemas.microsoft.com/office/powerpoint/2010/main" val="124889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American Journal of Psychiatry. (1994). Social Phobia: Diagnosis and Epidemiology</a:t>
            </a:r>
          </a:p>
          <a:p>
            <a:r>
              <a:rPr lang="en-US" dirty="0"/>
              <a:t>Clark, D.M. &amp; Wells, A. (1995). Cognitive Model of Social Phobia</a:t>
            </a:r>
          </a:p>
          <a:p>
            <a:r>
              <a:rPr lang="en-US" dirty="0"/>
              <a:t>Grant, B.F., et al. (2005). Epidemiology of Social Anxiety Disorder</a:t>
            </a:r>
          </a:p>
          <a:p>
            <a:r>
              <a:rPr lang="en-US" dirty="0"/>
              <a:t>NHS Digital. (2022). IAPT Annual Report</a:t>
            </a:r>
          </a:p>
          <a:p>
            <a:r>
              <a:rPr lang="en-US" dirty="0"/>
              <a:t>World Health Organization. (2019). ICD-11 Classification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6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</TotalTime>
  <Words>69</Words>
  <Application>Microsoft Office PowerPoint</Application>
  <PresentationFormat>Widescreen</PresentationFormat>
  <Paragraphs>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Trebuchet MS</vt:lpstr>
      <vt:lpstr>Wingdings 3</vt:lpstr>
      <vt:lpstr>Facet</vt:lpstr>
      <vt:lpstr>Adnan Saeed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Adnan Saeed</dc:title>
  <dc:creator>AK</dc:creator>
  <cp:lastModifiedBy>AK</cp:lastModifiedBy>
  <cp:revision>2</cp:revision>
  <dcterms:created xsi:type="dcterms:W3CDTF">2025-10-21T18:24:12Z</dcterms:created>
  <dcterms:modified xsi:type="dcterms:W3CDTF">2025-10-21T18:27:19Z</dcterms:modified>
</cp:coreProperties>
</file>