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69" r:id="rId7"/>
    <p:sldId id="286" r:id="rId8"/>
    <p:sldId id="291" r:id="rId9"/>
    <p:sldId id="258" r:id="rId10"/>
    <p:sldId id="259" r:id="rId11"/>
    <p:sldId id="270" r:id="rId12"/>
    <p:sldId id="287" r:id="rId13"/>
    <p:sldId id="284" r:id="rId14"/>
    <p:sldId id="288" r:id="rId15"/>
    <p:sldId id="285" r:id="rId16"/>
    <p:sldId id="289" r:id="rId17"/>
    <p:sldId id="271" r:id="rId18"/>
    <p:sldId id="283" r:id="rId19"/>
    <p:sldId id="260" r:id="rId20"/>
    <p:sldId id="290" r:id="rId21"/>
    <p:sldId id="265" r:id="rId22"/>
    <p:sldId id="261" r:id="rId23"/>
    <p:sldId id="262" r:id="rId24"/>
    <p:sldId id="263" r:id="rId25"/>
    <p:sldId id="266" r:id="rId26"/>
    <p:sldId id="267" r:id="rId27"/>
    <p:sldId id="264" r:id="rId28"/>
    <p:sldId id="268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C0A8EC9-4E61-417F-AC8D-1DAB05177235}" v="8" dt="2025-04-07T11:49:46.72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Locock" userId="e15b0232-237d-4436-a587-677fdd88485c" providerId="ADAL" clId="{68EF5849-F0CF-4F6F-9863-5A92605CB25C}"/>
    <pc:docChg chg="custSel addSld delSld modSld sldOrd delMainMaster">
      <pc:chgData name="Martin Locock" userId="e15b0232-237d-4436-a587-677fdd88485c" providerId="ADAL" clId="{68EF5849-F0CF-4F6F-9863-5A92605CB25C}" dt="2025-03-03T14:20:50.154" v="1434"/>
      <pc:docMkLst>
        <pc:docMk/>
      </pc:docMkLst>
      <pc:sldChg chg="modSp mod">
        <pc:chgData name="Martin Locock" userId="e15b0232-237d-4436-a587-677fdd88485c" providerId="ADAL" clId="{68EF5849-F0CF-4F6F-9863-5A92605CB25C}" dt="2025-02-28T15:14:29.344" v="51" actId="6549"/>
        <pc:sldMkLst>
          <pc:docMk/>
          <pc:sldMk cId="2189306238" sldId="256"/>
        </pc:sldMkLst>
        <pc:spChg chg="mod">
          <ac:chgData name="Martin Locock" userId="e15b0232-237d-4436-a587-677fdd88485c" providerId="ADAL" clId="{68EF5849-F0CF-4F6F-9863-5A92605CB25C}" dt="2025-02-28T15:14:29.344" v="51" actId="6549"/>
          <ac:spMkLst>
            <pc:docMk/>
            <pc:sldMk cId="2189306238" sldId="256"/>
            <ac:spMk id="3" creationId="{45BF3B8F-CF6F-7BED-6994-C337B7D3A660}"/>
          </ac:spMkLst>
        </pc:spChg>
      </pc:sldChg>
      <pc:sldChg chg="modSp mod">
        <pc:chgData name="Martin Locock" userId="e15b0232-237d-4436-a587-677fdd88485c" providerId="ADAL" clId="{68EF5849-F0CF-4F6F-9863-5A92605CB25C}" dt="2025-02-28T15:17:07.654" v="162" actId="20577"/>
        <pc:sldMkLst>
          <pc:docMk/>
          <pc:sldMk cId="1839707353" sldId="257"/>
        </pc:sldMkLst>
        <pc:spChg chg="mod">
          <ac:chgData name="Martin Locock" userId="e15b0232-237d-4436-a587-677fdd88485c" providerId="ADAL" clId="{68EF5849-F0CF-4F6F-9863-5A92605CB25C}" dt="2025-02-28T15:17:07.654" v="162" actId="20577"/>
          <ac:spMkLst>
            <pc:docMk/>
            <pc:sldMk cId="1839707353" sldId="257"/>
            <ac:spMk id="3" creationId="{CC5022BA-D247-8D66-289F-23F3BA0BC4BE}"/>
          </ac:spMkLst>
        </pc:spChg>
      </pc:sldChg>
      <pc:sldChg chg="addSp delSp modSp mod">
        <pc:chgData name="Martin Locock" userId="e15b0232-237d-4436-a587-677fdd88485c" providerId="ADAL" clId="{68EF5849-F0CF-4F6F-9863-5A92605CB25C}" dt="2025-03-03T14:20:40.192" v="1431" actId="14100"/>
        <pc:sldMkLst>
          <pc:docMk/>
          <pc:sldMk cId="1875815464" sldId="258"/>
        </pc:sldMkLst>
        <pc:spChg chg="add mod">
          <ac:chgData name="Martin Locock" userId="e15b0232-237d-4436-a587-677fdd88485c" providerId="ADAL" clId="{68EF5849-F0CF-4F6F-9863-5A92605CB25C}" dt="2025-03-03T11:33:44.873" v="661" actId="20577"/>
          <ac:spMkLst>
            <pc:docMk/>
            <pc:sldMk cId="1875815464" sldId="258"/>
            <ac:spMk id="5" creationId="{7538D05D-22A0-9828-6157-C988F2A916D6}"/>
          </ac:spMkLst>
        </pc:spChg>
        <pc:graphicFrameChg chg="add mod modGraphic">
          <ac:chgData name="Martin Locock" userId="e15b0232-237d-4436-a587-677fdd88485c" providerId="ADAL" clId="{68EF5849-F0CF-4F6F-9863-5A92605CB25C}" dt="2025-03-03T14:20:40.192" v="1431" actId="14100"/>
          <ac:graphicFrameMkLst>
            <pc:docMk/>
            <pc:sldMk cId="1875815464" sldId="258"/>
            <ac:graphicFrameMk id="3" creationId="{98E20FC9-3F50-E265-9848-0DF326E84EBD}"/>
          </ac:graphicFrameMkLst>
        </pc:graphicFrameChg>
      </pc:sldChg>
      <pc:sldChg chg="modSp new mod">
        <pc:chgData name="Martin Locock" userId="e15b0232-237d-4436-a587-677fdd88485c" providerId="ADAL" clId="{68EF5849-F0CF-4F6F-9863-5A92605CB25C}" dt="2025-03-03T14:16:25.406" v="1422" actId="20577"/>
        <pc:sldMkLst>
          <pc:docMk/>
          <pc:sldMk cId="478275588" sldId="259"/>
        </pc:sldMkLst>
        <pc:spChg chg="mod">
          <ac:chgData name="Martin Locock" userId="e15b0232-237d-4436-a587-677fdd88485c" providerId="ADAL" clId="{68EF5849-F0CF-4F6F-9863-5A92605CB25C}" dt="2025-03-03T11:15:49.333" v="193" actId="20577"/>
          <ac:spMkLst>
            <pc:docMk/>
            <pc:sldMk cId="478275588" sldId="259"/>
            <ac:spMk id="2" creationId="{9267ADFD-5124-0EA4-E635-005C50012313}"/>
          </ac:spMkLst>
        </pc:spChg>
        <pc:spChg chg="mod">
          <ac:chgData name="Martin Locock" userId="e15b0232-237d-4436-a587-677fdd88485c" providerId="ADAL" clId="{68EF5849-F0CF-4F6F-9863-5A92605CB25C}" dt="2025-03-03T14:16:25.406" v="1422" actId="20577"/>
          <ac:spMkLst>
            <pc:docMk/>
            <pc:sldMk cId="478275588" sldId="259"/>
            <ac:spMk id="3" creationId="{20C741EC-B8E7-93F2-F907-7D5887F74C7E}"/>
          </ac:spMkLst>
        </pc:spChg>
      </pc:sldChg>
      <pc:sldChg chg="del">
        <pc:chgData name="Martin Locock" userId="e15b0232-237d-4436-a587-677fdd88485c" providerId="ADAL" clId="{68EF5849-F0CF-4F6F-9863-5A92605CB25C}" dt="2025-03-03T11:15:32.858" v="165" actId="47"/>
        <pc:sldMkLst>
          <pc:docMk/>
          <pc:sldMk cId="2313762399" sldId="259"/>
        </pc:sldMkLst>
      </pc:sldChg>
      <pc:sldChg chg="del">
        <pc:chgData name="Martin Locock" userId="e15b0232-237d-4436-a587-677fdd88485c" providerId="ADAL" clId="{68EF5849-F0CF-4F6F-9863-5A92605CB25C}" dt="2025-03-03T11:15:36.180" v="168" actId="47"/>
        <pc:sldMkLst>
          <pc:docMk/>
          <pc:sldMk cId="2514661612" sldId="260"/>
        </pc:sldMkLst>
      </pc:sldChg>
      <pc:sldChg chg="modSp new mod">
        <pc:chgData name="Martin Locock" userId="e15b0232-237d-4436-a587-677fdd88485c" providerId="ADAL" clId="{68EF5849-F0CF-4F6F-9863-5A92605CB25C}" dt="2025-03-03T13:56:46.552" v="1339" actId="20577"/>
        <pc:sldMkLst>
          <pc:docMk/>
          <pc:sldMk cId="2956400875" sldId="260"/>
        </pc:sldMkLst>
        <pc:spChg chg="mod">
          <ac:chgData name="Martin Locock" userId="e15b0232-237d-4436-a587-677fdd88485c" providerId="ADAL" clId="{68EF5849-F0CF-4F6F-9863-5A92605CB25C}" dt="2025-03-03T13:56:46.552" v="1339" actId="20577"/>
          <ac:spMkLst>
            <pc:docMk/>
            <pc:sldMk cId="2956400875" sldId="260"/>
            <ac:spMk id="2" creationId="{05F7E706-1B59-3E10-F4A0-67EC639A4E20}"/>
          </ac:spMkLst>
        </pc:spChg>
      </pc:sldChg>
      <pc:sldChg chg="addSp modSp new mod">
        <pc:chgData name="Martin Locock" userId="e15b0232-237d-4436-a587-677fdd88485c" providerId="ADAL" clId="{68EF5849-F0CF-4F6F-9863-5A92605CB25C}" dt="2025-03-03T14:15:03.751" v="1364" actId="12"/>
        <pc:sldMkLst>
          <pc:docMk/>
          <pc:sldMk cId="57893479" sldId="261"/>
        </pc:sldMkLst>
        <pc:spChg chg="mod">
          <ac:chgData name="Martin Locock" userId="e15b0232-237d-4436-a587-677fdd88485c" providerId="ADAL" clId="{68EF5849-F0CF-4F6F-9863-5A92605CB25C}" dt="2025-03-03T11:16:20.040" v="249" actId="20577"/>
          <ac:spMkLst>
            <pc:docMk/>
            <pc:sldMk cId="57893479" sldId="261"/>
            <ac:spMk id="2" creationId="{39D58457-303F-4A80-127F-88E26AB95553}"/>
          </ac:spMkLst>
        </pc:spChg>
        <pc:spChg chg="mod">
          <ac:chgData name="Martin Locock" userId="e15b0232-237d-4436-a587-677fdd88485c" providerId="ADAL" clId="{68EF5849-F0CF-4F6F-9863-5A92605CB25C}" dt="2025-03-03T14:15:03.751" v="1364" actId="12"/>
          <ac:spMkLst>
            <pc:docMk/>
            <pc:sldMk cId="57893479" sldId="261"/>
            <ac:spMk id="3" creationId="{AF61D669-3267-970F-613D-9B88CFDF9E6B}"/>
          </ac:spMkLst>
        </pc:spChg>
        <pc:picChg chg="add mod">
          <ac:chgData name="Martin Locock" userId="e15b0232-237d-4436-a587-677fdd88485c" providerId="ADAL" clId="{68EF5849-F0CF-4F6F-9863-5A92605CB25C}" dt="2025-03-03T11:24:01.688" v="419" actId="1076"/>
          <ac:picMkLst>
            <pc:docMk/>
            <pc:sldMk cId="57893479" sldId="261"/>
            <ac:picMk id="5" creationId="{F2D99682-A3D0-1CFE-8D2A-062827F1ED96}"/>
          </ac:picMkLst>
        </pc:picChg>
      </pc:sldChg>
      <pc:sldChg chg="del">
        <pc:chgData name="Martin Locock" userId="e15b0232-237d-4436-a587-677fdd88485c" providerId="ADAL" clId="{68EF5849-F0CF-4F6F-9863-5A92605CB25C}" dt="2025-03-03T11:15:34.564" v="167" actId="47"/>
        <pc:sldMkLst>
          <pc:docMk/>
          <pc:sldMk cId="1546349252" sldId="261"/>
        </pc:sldMkLst>
      </pc:sldChg>
      <pc:sldChg chg="addSp delSp modSp new mod">
        <pc:chgData name="Martin Locock" userId="e15b0232-237d-4436-a587-677fdd88485c" providerId="ADAL" clId="{68EF5849-F0CF-4F6F-9863-5A92605CB25C}" dt="2025-03-03T14:08:57.795" v="1363" actId="6549"/>
        <pc:sldMkLst>
          <pc:docMk/>
          <pc:sldMk cId="2024678767" sldId="262"/>
        </pc:sldMkLst>
        <pc:spChg chg="mod">
          <ac:chgData name="Martin Locock" userId="e15b0232-237d-4436-a587-677fdd88485c" providerId="ADAL" clId="{68EF5849-F0CF-4F6F-9863-5A92605CB25C}" dt="2025-03-03T11:24:49.521" v="445" actId="20577"/>
          <ac:spMkLst>
            <pc:docMk/>
            <pc:sldMk cId="2024678767" sldId="262"/>
            <ac:spMk id="2" creationId="{49D10892-5C73-C1CD-806F-344420F5B305}"/>
          </ac:spMkLst>
        </pc:spChg>
        <pc:spChg chg="mod">
          <ac:chgData name="Martin Locock" userId="e15b0232-237d-4436-a587-677fdd88485c" providerId="ADAL" clId="{68EF5849-F0CF-4F6F-9863-5A92605CB25C}" dt="2025-03-03T14:08:57.795" v="1363" actId="6549"/>
          <ac:spMkLst>
            <pc:docMk/>
            <pc:sldMk cId="2024678767" sldId="262"/>
            <ac:spMk id="3" creationId="{D731204C-6326-17F6-0EEC-E43088C47B18}"/>
          </ac:spMkLst>
        </pc:spChg>
        <pc:spChg chg="add mod">
          <ac:chgData name="Martin Locock" userId="e15b0232-237d-4436-a587-677fdd88485c" providerId="ADAL" clId="{68EF5849-F0CF-4F6F-9863-5A92605CB25C}" dt="2025-03-03T13:39:21.888" v="1336" actId="1076"/>
          <ac:spMkLst>
            <pc:docMk/>
            <pc:sldMk cId="2024678767" sldId="262"/>
            <ac:spMk id="8" creationId="{61641662-AF52-D7AF-283B-D0BD32CAB056}"/>
          </ac:spMkLst>
        </pc:spChg>
        <pc:picChg chg="add mod">
          <ac:chgData name="Martin Locock" userId="e15b0232-237d-4436-a587-677fdd88485c" providerId="ADAL" clId="{68EF5849-F0CF-4F6F-9863-5A92605CB25C}" dt="2025-03-03T11:40:26.576" v="735" actId="1076"/>
          <ac:picMkLst>
            <pc:docMk/>
            <pc:sldMk cId="2024678767" sldId="262"/>
            <ac:picMk id="7" creationId="{B23E56FD-8F7E-B02E-DEA9-35C26E6B8058}"/>
          </ac:picMkLst>
        </pc:picChg>
      </pc:sldChg>
      <pc:sldChg chg="del">
        <pc:chgData name="Martin Locock" userId="e15b0232-237d-4436-a587-677fdd88485c" providerId="ADAL" clId="{68EF5849-F0CF-4F6F-9863-5A92605CB25C}" dt="2025-03-03T11:15:31.453" v="163" actId="47"/>
        <pc:sldMkLst>
          <pc:docMk/>
          <pc:sldMk cId="1765536933" sldId="263"/>
        </pc:sldMkLst>
      </pc:sldChg>
      <pc:sldChg chg="addSp delSp modSp new mod">
        <pc:chgData name="Martin Locock" userId="e15b0232-237d-4436-a587-677fdd88485c" providerId="ADAL" clId="{68EF5849-F0CF-4F6F-9863-5A92605CB25C}" dt="2025-03-03T11:31:21.677" v="620" actId="692"/>
        <pc:sldMkLst>
          <pc:docMk/>
          <pc:sldMk cId="2828664450" sldId="263"/>
        </pc:sldMkLst>
        <pc:picChg chg="add mod ord">
          <ac:chgData name="Martin Locock" userId="e15b0232-237d-4436-a587-677fdd88485c" providerId="ADAL" clId="{68EF5849-F0CF-4F6F-9863-5A92605CB25C}" dt="2025-03-03T11:31:21.677" v="620" actId="692"/>
          <ac:picMkLst>
            <pc:docMk/>
            <pc:sldMk cId="2828664450" sldId="263"/>
            <ac:picMk id="5" creationId="{F6FD549A-29E4-9AE0-EA5D-D2FE8BDDDAE1}"/>
          </ac:picMkLst>
        </pc:picChg>
      </pc:sldChg>
      <pc:sldChg chg="addSp delSp modSp new mod ord">
        <pc:chgData name="Martin Locock" userId="e15b0232-237d-4436-a587-677fdd88485c" providerId="ADAL" clId="{68EF5849-F0CF-4F6F-9863-5A92605CB25C}" dt="2025-03-03T13:39:56.829" v="1337" actId="14100"/>
        <pc:sldMkLst>
          <pc:docMk/>
          <pc:sldMk cId="177362181" sldId="264"/>
        </pc:sldMkLst>
        <pc:picChg chg="add mod">
          <ac:chgData name="Martin Locock" userId="e15b0232-237d-4436-a587-677fdd88485c" providerId="ADAL" clId="{68EF5849-F0CF-4F6F-9863-5A92605CB25C}" dt="2025-03-03T13:39:56.829" v="1337" actId="14100"/>
          <ac:picMkLst>
            <pc:docMk/>
            <pc:sldMk cId="177362181" sldId="264"/>
            <ac:picMk id="4" creationId="{50038399-F687-884B-BD81-C0B74697D910}"/>
          </ac:picMkLst>
        </pc:picChg>
      </pc:sldChg>
      <pc:sldChg chg="del">
        <pc:chgData name="Martin Locock" userId="e15b0232-237d-4436-a587-677fdd88485c" providerId="ADAL" clId="{68EF5849-F0CF-4F6F-9863-5A92605CB25C}" dt="2025-03-03T11:15:32.562" v="164" actId="47"/>
        <pc:sldMkLst>
          <pc:docMk/>
          <pc:sldMk cId="2786935847" sldId="264"/>
        </pc:sldMkLst>
      </pc:sldChg>
      <pc:sldChg chg="del">
        <pc:chgData name="Martin Locock" userId="e15b0232-237d-4436-a587-677fdd88485c" providerId="ADAL" clId="{68EF5849-F0CF-4F6F-9863-5A92605CB25C}" dt="2025-03-03T11:15:33.768" v="166" actId="47"/>
        <pc:sldMkLst>
          <pc:docMk/>
          <pc:sldMk cId="1566702797" sldId="265"/>
        </pc:sldMkLst>
      </pc:sldChg>
      <pc:sldChg chg="addSp modSp new mod">
        <pc:chgData name="Martin Locock" userId="e15b0232-237d-4436-a587-677fdd88485c" providerId="ADAL" clId="{68EF5849-F0CF-4F6F-9863-5A92605CB25C}" dt="2025-03-03T11:47:53.969" v="826" actId="20577"/>
        <pc:sldMkLst>
          <pc:docMk/>
          <pc:sldMk cId="3844658307" sldId="265"/>
        </pc:sldMkLst>
        <pc:spChg chg="mod">
          <ac:chgData name="Martin Locock" userId="e15b0232-237d-4436-a587-677fdd88485c" providerId="ADAL" clId="{68EF5849-F0CF-4F6F-9863-5A92605CB25C}" dt="2025-03-03T11:42:49.474" v="763" actId="6549"/>
          <ac:spMkLst>
            <pc:docMk/>
            <pc:sldMk cId="3844658307" sldId="265"/>
            <ac:spMk id="2" creationId="{EE537D05-9A40-E8D9-3FA1-83FCAC58C398}"/>
          </ac:spMkLst>
        </pc:spChg>
        <pc:spChg chg="mod">
          <ac:chgData name="Martin Locock" userId="e15b0232-237d-4436-a587-677fdd88485c" providerId="ADAL" clId="{68EF5849-F0CF-4F6F-9863-5A92605CB25C}" dt="2025-03-03T11:47:53.969" v="826" actId="20577"/>
          <ac:spMkLst>
            <pc:docMk/>
            <pc:sldMk cId="3844658307" sldId="265"/>
            <ac:spMk id="3" creationId="{E7CD3FAD-F580-3065-A40C-76E74DD35617}"/>
          </ac:spMkLst>
        </pc:spChg>
        <pc:picChg chg="add mod">
          <ac:chgData name="Martin Locock" userId="e15b0232-237d-4436-a587-677fdd88485c" providerId="ADAL" clId="{68EF5849-F0CF-4F6F-9863-5A92605CB25C}" dt="2025-03-03T11:46:28.737" v="797" actId="1076"/>
          <ac:picMkLst>
            <pc:docMk/>
            <pc:sldMk cId="3844658307" sldId="265"/>
            <ac:picMk id="5" creationId="{D9D72552-B8EF-0C4B-3B5D-F6A76E4C94CF}"/>
          </ac:picMkLst>
        </pc:picChg>
      </pc:sldChg>
      <pc:sldChg chg="modSp new mod">
        <pc:chgData name="Martin Locock" userId="e15b0232-237d-4436-a587-677fdd88485c" providerId="ADAL" clId="{68EF5849-F0CF-4F6F-9863-5A92605CB25C}" dt="2025-03-03T11:56:42.848" v="1124" actId="6549"/>
        <pc:sldMkLst>
          <pc:docMk/>
          <pc:sldMk cId="963118049" sldId="266"/>
        </pc:sldMkLst>
        <pc:spChg chg="mod">
          <ac:chgData name="Martin Locock" userId="e15b0232-237d-4436-a587-677fdd88485c" providerId="ADAL" clId="{68EF5849-F0CF-4F6F-9863-5A92605CB25C}" dt="2025-03-03T11:52:49.216" v="844" actId="20577"/>
          <ac:spMkLst>
            <pc:docMk/>
            <pc:sldMk cId="963118049" sldId="266"/>
            <ac:spMk id="2" creationId="{17DD3536-EA19-5E31-8D5B-4EBE0C144920}"/>
          </ac:spMkLst>
        </pc:spChg>
        <pc:spChg chg="mod">
          <ac:chgData name="Martin Locock" userId="e15b0232-237d-4436-a587-677fdd88485c" providerId="ADAL" clId="{68EF5849-F0CF-4F6F-9863-5A92605CB25C}" dt="2025-03-03T11:56:42.848" v="1124" actId="6549"/>
          <ac:spMkLst>
            <pc:docMk/>
            <pc:sldMk cId="963118049" sldId="266"/>
            <ac:spMk id="3" creationId="{C9CE0F9F-6D0E-FB77-C76A-68419CF737A8}"/>
          </ac:spMkLst>
        </pc:spChg>
      </pc:sldChg>
      <pc:sldChg chg="modSp new mod">
        <pc:chgData name="Martin Locock" userId="e15b0232-237d-4436-a587-677fdd88485c" providerId="ADAL" clId="{68EF5849-F0CF-4F6F-9863-5A92605CB25C}" dt="2025-03-03T13:08:18.032" v="1333" actId="20577"/>
        <pc:sldMkLst>
          <pc:docMk/>
          <pc:sldMk cId="2808927137" sldId="267"/>
        </pc:sldMkLst>
        <pc:spChg chg="mod">
          <ac:chgData name="Martin Locock" userId="e15b0232-237d-4436-a587-677fdd88485c" providerId="ADAL" clId="{68EF5849-F0CF-4F6F-9863-5A92605CB25C}" dt="2025-03-03T11:57:10.802" v="1165" actId="6549"/>
          <ac:spMkLst>
            <pc:docMk/>
            <pc:sldMk cId="2808927137" sldId="267"/>
            <ac:spMk id="2" creationId="{AF797618-9BB8-F036-271A-4CD9A31A93AA}"/>
          </ac:spMkLst>
        </pc:spChg>
        <pc:spChg chg="mod">
          <ac:chgData name="Martin Locock" userId="e15b0232-237d-4436-a587-677fdd88485c" providerId="ADAL" clId="{68EF5849-F0CF-4F6F-9863-5A92605CB25C}" dt="2025-03-03T13:08:18.032" v="1333" actId="20577"/>
          <ac:spMkLst>
            <pc:docMk/>
            <pc:sldMk cId="2808927137" sldId="267"/>
            <ac:spMk id="3" creationId="{B2BE936B-4EC3-9157-D852-1B6B477AC539}"/>
          </ac:spMkLst>
        </pc:spChg>
      </pc:sldChg>
      <pc:sldChg chg="add ord">
        <pc:chgData name="Martin Locock" userId="e15b0232-237d-4436-a587-677fdd88485c" providerId="ADAL" clId="{68EF5849-F0CF-4F6F-9863-5A92605CB25C}" dt="2025-03-03T14:20:50.154" v="1434"/>
        <pc:sldMkLst>
          <pc:docMk/>
          <pc:sldMk cId="2965274586" sldId="268"/>
        </pc:sldMkLst>
      </pc:sldChg>
      <pc:sldMasterChg chg="del delSldLayout">
        <pc:chgData name="Martin Locock" userId="e15b0232-237d-4436-a587-677fdd88485c" providerId="ADAL" clId="{68EF5849-F0CF-4F6F-9863-5A92605CB25C}" dt="2025-03-03T11:15:32.562" v="164" actId="47"/>
        <pc:sldMasterMkLst>
          <pc:docMk/>
          <pc:sldMasterMk cId="3556683352" sldId="2147483648"/>
        </pc:sldMasterMkLst>
        <pc:sldLayoutChg chg="del">
          <pc:chgData name="Martin Locock" userId="e15b0232-237d-4436-a587-677fdd88485c" providerId="ADAL" clId="{68EF5849-F0CF-4F6F-9863-5A92605CB25C}" dt="2025-03-03T11:15:32.562" v="164" actId="47"/>
          <pc:sldLayoutMkLst>
            <pc:docMk/>
            <pc:sldMasterMk cId="3556683352" sldId="2147483648"/>
            <pc:sldLayoutMk cId="496937457" sldId="2147483650"/>
          </pc:sldLayoutMkLst>
        </pc:sldLayoutChg>
      </pc:sldMasterChg>
    </pc:docChg>
  </pc:docChgLst>
  <pc:docChgLst>
    <pc:chgData name="Martin Locock" userId="e15b0232-237d-4436-a587-677fdd88485c" providerId="ADAL" clId="{6C0A8EC9-4E61-417F-AC8D-1DAB05177235}"/>
    <pc:docChg chg="custSel addSld delSld modSld sldOrd">
      <pc:chgData name="Martin Locock" userId="e15b0232-237d-4436-a587-677fdd88485c" providerId="ADAL" clId="{6C0A8EC9-4E61-417F-AC8D-1DAB05177235}" dt="2025-04-07T12:51:12.397" v="1386" actId="20577"/>
      <pc:docMkLst>
        <pc:docMk/>
      </pc:docMkLst>
      <pc:sldChg chg="modSp mod">
        <pc:chgData name="Martin Locock" userId="e15b0232-237d-4436-a587-677fdd88485c" providerId="ADAL" clId="{6C0A8EC9-4E61-417F-AC8D-1DAB05177235}" dt="2025-04-07T12:07:18.465" v="1366" actId="20577"/>
        <pc:sldMkLst>
          <pc:docMk/>
          <pc:sldMk cId="1839707353" sldId="257"/>
        </pc:sldMkLst>
        <pc:spChg chg="mod">
          <ac:chgData name="Martin Locock" userId="e15b0232-237d-4436-a587-677fdd88485c" providerId="ADAL" clId="{6C0A8EC9-4E61-417F-AC8D-1DAB05177235}" dt="2025-04-07T12:07:18.465" v="1366" actId="20577"/>
          <ac:spMkLst>
            <pc:docMk/>
            <pc:sldMk cId="1839707353" sldId="257"/>
            <ac:spMk id="3" creationId="{CC5022BA-D247-8D66-289F-23F3BA0BC4BE}"/>
          </ac:spMkLst>
        </pc:spChg>
      </pc:sldChg>
      <pc:sldChg chg="ord">
        <pc:chgData name="Martin Locock" userId="e15b0232-237d-4436-a587-677fdd88485c" providerId="ADAL" clId="{6C0A8EC9-4E61-417F-AC8D-1DAB05177235}" dt="2025-04-07T11:44:09.595" v="1312"/>
        <pc:sldMkLst>
          <pc:docMk/>
          <pc:sldMk cId="1875815464" sldId="258"/>
        </pc:sldMkLst>
      </pc:sldChg>
      <pc:sldChg chg="addSp modSp mod">
        <pc:chgData name="Martin Locock" userId="e15b0232-237d-4436-a587-677fdd88485c" providerId="ADAL" clId="{6C0A8EC9-4E61-417F-AC8D-1DAB05177235}" dt="2025-03-28T14:34:29.689" v="1052" actId="1076"/>
        <pc:sldMkLst>
          <pc:docMk/>
          <pc:sldMk cId="478275588" sldId="259"/>
        </pc:sldMkLst>
        <pc:spChg chg="mod">
          <ac:chgData name="Martin Locock" userId="e15b0232-237d-4436-a587-677fdd88485c" providerId="ADAL" clId="{6C0A8EC9-4E61-417F-AC8D-1DAB05177235}" dt="2025-03-28T14:13:34.963" v="800" actId="20577"/>
          <ac:spMkLst>
            <pc:docMk/>
            <pc:sldMk cId="478275588" sldId="259"/>
            <ac:spMk id="2" creationId="{9267ADFD-5124-0EA4-E635-005C50012313}"/>
          </ac:spMkLst>
        </pc:spChg>
        <pc:spChg chg="mod">
          <ac:chgData name="Martin Locock" userId="e15b0232-237d-4436-a587-677fdd88485c" providerId="ADAL" clId="{6C0A8EC9-4E61-417F-AC8D-1DAB05177235}" dt="2025-03-28T14:33:52.874" v="1050" actId="20577"/>
          <ac:spMkLst>
            <pc:docMk/>
            <pc:sldMk cId="478275588" sldId="259"/>
            <ac:spMk id="3" creationId="{20C741EC-B8E7-93F2-F907-7D5887F74C7E}"/>
          </ac:spMkLst>
        </pc:spChg>
        <pc:picChg chg="add mod">
          <ac:chgData name="Martin Locock" userId="e15b0232-237d-4436-a587-677fdd88485c" providerId="ADAL" clId="{6C0A8EC9-4E61-417F-AC8D-1DAB05177235}" dt="2025-03-28T14:34:29.689" v="1052" actId="1076"/>
          <ac:picMkLst>
            <pc:docMk/>
            <pc:sldMk cId="478275588" sldId="259"/>
            <ac:picMk id="5" creationId="{F05E438E-F160-0D74-DEDA-FA207E727842}"/>
          </ac:picMkLst>
        </pc:picChg>
      </pc:sldChg>
      <pc:sldChg chg="addSp modSp mod">
        <pc:chgData name="Martin Locock" userId="e15b0232-237d-4436-a587-677fdd88485c" providerId="ADAL" clId="{6C0A8EC9-4E61-417F-AC8D-1DAB05177235}" dt="2025-03-28T14:55:22.322" v="1114" actId="1076"/>
        <pc:sldMkLst>
          <pc:docMk/>
          <pc:sldMk cId="2956400875" sldId="260"/>
        </pc:sldMkLst>
        <pc:spChg chg="mod">
          <ac:chgData name="Martin Locock" userId="e15b0232-237d-4436-a587-677fdd88485c" providerId="ADAL" clId="{6C0A8EC9-4E61-417F-AC8D-1DAB05177235}" dt="2025-03-28T14:48:15.813" v="1105" actId="20577"/>
          <ac:spMkLst>
            <pc:docMk/>
            <pc:sldMk cId="2956400875" sldId="260"/>
            <ac:spMk id="3" creationId="{5979223F-A6A8-CB59-5E4A-46FA771AE23A}"/>
          </ac:spMkLst>
        </pc:spChg>
        <pc:picChg chg="add mod">
          <ac:chgData name="Martin Locock" userId="e15b0232-237d-4436-a587-677fdd88485c" providerId="ADAL" clId="{6C0A8EC9-4E61-417F-AC8D-1DAB05177235}" dt="2025-03-28T14:47:17.067" v="1099" actId="1076"/>
          <ac:picMkLst>
            <pc:docMk/>
            <pc:sldMk cId="2956400875" sldId="260"/>
            <ac:picMk id="4" creationId="{2AA98B5A-7797-91ED-777E-A3209338E707}"/>
          </ac:picMkLst>
        </pc:picChg>
        <pc:picChg chg="add mod">
          <ac:chgData name="Martin Locock" userId="e15b0232-237d-4436-a587-677fdd88485c" providerId="ADAL" clId="{6C0A8EC9-4E61-417F-AC8D-1DAB05177235}" dt="2025-03-28T14:53:47.322" v="1109" actId="1076"/>
          <ac:picMkLst>
            <pc:docMk/>
            <pc:sldMk cId="2956400875" sldId="260"/>
            <ac:picMk id="6" creationId="{D2BF3D2C-F646-AA97-3663-C47D28EB8ADC}"/>
          </ac:picMkLst>
        </pc:picChg>
        <pc:picChg chg="add mod">
          <ac:chgData name="Martin Locock" userId="e15b0232-237d-4436-a587-677fdd88485c" providerId="ADAL" clId="{6C0A8EC9-4E61-417F-AC8D-1DAB05177235}" dt="2025-03-28T14:55:22.322" v="1114" actId="1076"/>
          <ac:picMkLst>
            <pc:docMk/>
            <pc:sldMk cId="2956400875" sldId="260"/>
            <ac:picMk id="8" creationId="{6ED40E20-509F-C32D-0B20-73B1BD43F6B3}"/>
          </ac:picMkLst>
        </pc:picChg>
      </pc:sldChg>
      <pc:sldChg chg="modSp new mod ord">
        <pc:chgData name="Martin Locock" userId="e15b0232-237d-4436-a587-677fdd88485c" providerId="ADAL" clId="{6C0A8EC9-4E61-417F-AC8D-1DAB05177235}" dt="2025-03-28T14:18:29.868" v="810"/>
        <pc:sldMkLst>
          <pc:docMk/>
          <pc:sldMk cId="3777687165" sldId="269"/>
        </pc:sldMkLst>
        <pc:spChg chg="mod">
          <ac:chgData name="Martin Locock" userId="e15b0232-237d-4436-a587-677fdd88485c" providerId="ADAL" clId="{6C0A8EC9-4E61-417F-AC8D-1DAB05177235}" dt="2025-03-28T11:32:24.705" v="25" actId="20577"/>
          <ac:spMkLst>
            <pc:docMk/>
            <pc:sldMk cId="3777687165" sldId="269"/>
            <ac:spMk id="2" creationId="{406A2F9D-52F0-DCDE-DBEF-1A2ECB414F9B}"/>
          </ac:spMkLst>
        </pc:spChg>
        <pc:spChg chg="mod">
          <ac:chgData name="Martin Locock" userId="e15b0232-237d-4436-a587-677fdd88485c" providerId="ADAL" clId="{6C0A8EC9-4E61-417F-AC8D-1DAB05177235}" dt="2025-03-28T14:18:02.393" v="806" actId="27636"/>
          <ac:spMkLst>
            <pc:docMk/>
            <pc:sldMk cId="3777687165" sldId="269"/>
            <ac:spMk id="3" creationId="{EDA5FBB3-A785-9A33-3564-1F5688AA239A}"/>
          </ac:spMkLst>
        </pc:spChg>
      </pc:sldChg>
      <pc:sldChg chg="addSp delSp modSp new mod">
        <pc:chgData name="Martin Locock" userId="e15b0232-237d-4436-a587-677fdd88485c" providerId="ADAL" clId="{6C0A8EC9-4E61-417F-AC8D-1DAB05177235}" dt="2025-03-28T14:34:46.175" v="1053" actId="1076"/>
        <pc:sldMkLst>
          <pc:docMk/>
          <pc:sldMk cId="3133904226" sldId="270"/>
        </pc:sldMkLst>
        <pc:spChg chg="add mod">
          <ac:chgData name="Martin Locock" userId="e15b0232-237d-4436-a587-677fdd88485c" providerId="ADAL" clId="{6C0A8EC9-4E61-417F-AC8D-1DAB05177235}" dt="2025-03-28T14:23:07.745" v="812" actId="478"/>
          <ac:spMkLst>
            <pc:docMk/>
            <pc:sldMk cId="3133904226" sldId="270"/>
            <ac:spMk id="9" creationId="{2B0FE463-62C3-77B0-B930-9F4BE68E466C}"/>
          </ac:spMkLst>
        </pc:spChg>
        <pc:picChg chg="add mod modCrop">
          <ac:chgData name="Martin Locock" userId="e15b0232-237d-4436-a587-677fdd88485c" providerId="ADAL" clId="{6C0A8EC9-4E61-417F-AC8D-1DAB05177235}" dt="2025-03-28T14:34:46.175" v="1053" actId="1076"/>
          <ac:picMkLst>
            <pc:docMk/>
            <pc:sldMk cId="3133904226" sldId="270"/>
            <ac:picMk id="5" creationId="{B507D38C-E5BC-FE88-C71A-6A9867EA0108}"/>
          </ac:picMkLst>
        </pc:picChg>
      </pc:sldChg>
      <pc:sldChg chg="add">
        <pc:chgData name="Martin Locock" userId="e15b0232-237d-4436-a587-677fdd88485c" providerId="ADAL" clId="{6C0A8EC9-4E61-417F-AC8D-1DAB05177235}" dt="2025-03-28T13:52:42.043" v="682"/>
        <pc:sldMkLst>
          <pc:docMk/>
          <pc:sldMk cId="3233060704" sldId="271"/>
        </pc:sldMkLst>
      </pc:sldChg>
      <pc:sldChg chg="add">
        <pc:chgData name="Martin Locock" userId="e15b0232-237d-4436-a587-677fdd88485c" providerId="ADAL" clId="{6C0A8EC9-4E61-417F-AC8D-1DAB05177235}" dt="2025-03-28T13:52:54.424" v="683"/>
        <pc:sldMkLst>
          <pc:docMk/>
          <pc:sldMk cId="481447414" sldId="283"/>
        </pc:sldMkLst>
      </pc:sldChg>
      <pc:sldChg chg="addSp modSp new mod">
        <pc:chgData name="Martin Locock" userId="e15b0232-237d-4436-a587-677fdd88485c" providerId="ADAL" clId="{6C0A8EC9-4E61-417F-AC8D-1DAB05177235}" dt="2025-03-28T14:06:39.404" v="693" actId="1076"/>
        <pc:sldMkLst>
          <pc:docMk/>
          <pc:sldMk cId="1221195017" sldId="284"/>
        </pc:sldMkLst>
        <pc:picChg chg="add mod">
          <ac:chgData name="Martin Locock" userId="e15b0232-237d-4436-a587-677fdd88485c" providerId="ADAL" clId="{6C0A8EC9-4E61-417F-AC8D-1DAB05177235}" dt="2025-03-28T14:06:00.780" v="691" actId="1076"/>
          <ac:picMkLst>
            <pc:docMk/>
            <pc:sldMk cId="1221195017" sldId="284"/>
            <ac:picMk id="5" creationId="{8E71934C-6E3B-3A65-F9BC-819A91220344}"/>
          </ac:picMkLst>
        </pc:picChg>
        <pc:picChg chg="add mod">
          <ac:chgData name="Martin Locock" userId="e15b0232-237d-4436-a587-677fdd88485c" providerId="ADAL" clId="{6C0A8EC9-4E61-417F-AC8D-1DAB05177235}" dt="2025-03-28T14:06:39.404" v="693" actId="1076"/>
          <ac:picMkLst>
            <pc:docMk/>
            <pc:sldMk cId="1221195017" sldId="284"/>
            <ac:picMk id="7" creationId="{37C04D90-D4B0-674B-4854-904AA79C197F}"/>
          </ac:picMkLst>
        </pc:picChg>
      </pc:sldChg>
      <pc:sldChg chg="addSp modSp new mod">
        <pc:chgData name="Martin Locock" userId="e15b0232-237d-4436-a587-677fdd88485c" providerId="ADAL" clId="{6C0A8EC9-4E61-417F-AC8D-1DAB05177235}" dt="2025-03-28T14:27:51.315" v="920" actId="1076"/>
        <pc:sldMkLst>
          <pc:docMk/>
          <pc:sldMk cId="516979629" sldId="285"/>
        </pc:sldMkLst>
        <pc:picChg chg="add mod">
          <ac:chgData name="Martin Locock" userId="e15b0232-237d-4436-a587-677fdd88485c" providerId="ADAL" clId="{6C0A8EC9-4E61-417F-AC8D-1DAB05177235}" dt="2025-03-28T14:27:07.162" v="918" actId="1076"/>
          <ac:picMkLst>
            <pc:docMk/>
            <pc:sldMk cId="516979629" sldId="285"/>
            <ac:picMk id="5" creationId="{7B40C923-512D-A72D-6581-082BFE87F423}"/>
          </ac:picMkLst>
        </pc:picChg>
        <pc:picChg chg="add mod">
          <ac:chgData name="Martin Locock" userId="e15b0232-237d-4436-a587-677fdd88485c" providerId="ADAL" clId="{6C0A8EC9-4E61-417F-AC8D-1DAB05177235}" dt="2025-03-28T14:27:51.315" v="920" actId="1076"/>
          <ac:picMkLst>
            <pc:docMk/>
            <pc:sldMk cId="516979629" sldId="285"/>
            <ac:picMk id="7" creationId="{7CFC4775-78B5-8EAB-397E-8A49C77C784B}"/>
          </ac:picMkLst>
        </pc:picChg>
      </pc:sldChg>
      <pc:sldChg chg="modSp add mod">
        <pc:chgData name="Martin Locock" userId="e15b0232-237d-4436-a587-677fdd88485c" providerId="ADAL" clId="{6C0A8EC9-4E61-417F-AC8D-1DAB05177235}" dt="2025-03-28T14:18:15.896" v="808" actId="27636"/>
        <pc:sldMkLst>
          <pc:docMk/>
          <pc:sldMk cId="3106983383" sldId="286"/>
        </pc:sldMkLst>
        <pc:spChg chg="mod">
          <ac:chgData name="Martin Locock" userId="e15b0232-237d-4436-a587-677fdd88485c" providerId="ADAL" clId="{6C0A8EC9-4E61-417F-AC8D-1DAB05177235}" dt="2025-03-28T14:18:15.896" v="808" actId="27636"/>
          <ac:spMkLst>
            <pc:docMk/>
            <pc:sldMk cId="3106983383" sldId="286"/>
            <ac:spMk id="3" creationId="{5CC6EF82-4109-7E58-4E94-599C47EB1E36}"/>
          </ac:spMkLst>
        </pc:spChg>
      </pc:sldChg>
      <pc:sldChg chg="addSp delSp modSp add mod">
        <pc:chgData name="Martin Locock" userId="e15b0232-237d-4436-a587-677fdd88485c" providerId="ADAL" clId="{6C0A8EC9-4E61-417F-AC8D-1DAB05177235}" dt="2025-03-28T14:35:40.026" v="1091" actId="20577"/>
        <pc:sldMkLst>
          <pc:docMk/>
          <pc:sldMk cId="4033822461" sldId="287"/>
        </pc:sldMkLst>
        <pc:spChg chg="add mod">
          <ac:chgData name="Martin Locock" userId="e15b0232-237d-4436-a587-677fdd88485c" providerId="ADAL" clId="{6C0A8EC9-4E61-417F-AC8D-1DAB05177235}" dt="2025-03-28T14:35:40.026" v="1091" actId="20577"/>
          <ac:spMkLst>
            <pc:docMk/>
            <pc:sldMk cId="4033822461" sldId="287"/>
            <ac:spMk id="3" creationId="{31A6B1C2-87C9-3906-75F7-FEF810F9DA42}"/>
          </ac:spMkLst>
        </pc:spChg>
        <pc:picChg chg="add mod">
          <ac:chgData name="Martin Locock" userId="e15b0232-237d-4436-a587-677fdd88485c" providerId="ADAL" clId="{6C0A8EC9-4E61-417F-AC8D-1DAB05177235}" dt="2025-03-28T14:24:45.922" v="909" actId="14100"/>
          <ac:picMkLst>
            <pc:docMk/>
            <pc:sldMk cId="4033822461" sldId="287"/>
            <ac:picMk id="4" creationId="{F0FD4912-2FE7-B86B-DE57-69F73DA64911}"/>
          </ac:picMkLst>
        </pc:picChg>
        <pc:picChg chg="mod">
          <ac:chgData name="Martin Locock" userId="e15b0232-237d-4436-a587-677fdd88485c" providerId="ADAL" clId="{6C0A8EC9-4E61-417F-AC8D-1DAB05177235}" dt="2025-03-28T14:34:59.146" v="1054" actId="14100"/>
          <ac:picMkLst>
            <pc:docMk/>
            <pc:sldMk cId="4033822461" sldId="287"/>
            <ac:picMk id="7" creationId="{96E62423-B22F-C398-D74B-5860EB4EF78E}"/>
          </ac:picMkLst>
        </pc:picChg>
      </pc:sldChg>
      <pc:sldChg chg="addSp modSp new mod">
        <pc:chgData name="Martin Locock" userId="e15b0232-237d-4436-a587-677fdd88485c" providerId="ADAL" clId="{6C0A8EC9-4E61-417F-AC8D-1DAB05177235}" dt="2025-03-28T14:26:26.322" v="916" actId="1076"/>
        <pc:sldMkLst>
          <pc:docMk/>
          <pc:sldMk cId="885135588" sldId="288"/>
        </pc:sldMkLst>
        <pc:picChg chg="add mod">
          <ac:chgData name="Martin Locock" userId="e15b0232-237d-4436-a587-677fdd88485c" providerId="ADAL" clId="{6C0A8EC9-4E61-417F-AC8D-1DAB05177235}" dt="2025-03-28T14:26:02.523" v="914" actId="1076"/>
          <ac:picMkLst>
            <pc:docMk/>
            <pc:sldMk cId="885135588" sldId="288"/>
            <ac:picMk id="5" creationId="{59BF0524-5B0A-9E4B-8C47-6CE778241CAC}"/>
          </ac:picMkLst>
        </pc:picChg>
        <pc:picChg chg="add mod">
          <ac:chgData name="Martin Locock" userId="e15b0232-237d-4436-a587-677fdd88485c" providerId="ADAL" clId="{6C0A8EC9-4E61-417F-AC8D-1DAB05177235}" dt="2025-03-28T14:26:26.322" v="916" actId="1076"/>
          <ac:picMkLst>
            <pc:docMk/>
            <pc:sldMk cId="885135588" sldId="288"/>
            <ac:picMk id="7" creationId="{1B361AFE-5198-67E2-6EAE-196BCE7ADF71}"/>
          </ac:picMkLst>
        </pc:picChg>
      </pc:sldChg>
      <pc:sldChg chg="addSp delSp modSp new mod">
        <pc:chgData name="Martin Locock" userId="e15b0232-237d-4436-a587-677fdd88485c" providerId="ADAL" clId="{6C0A8EC9-4E61-417F-AC8D-1DAB05177235}" dt="2025-03-28T14:41:09.832" v="1097" actId="478"/>
        <pc:sldMkLst>
          <pc:docMk/>
          <pc:sldMk cId="385517867" sldId="289"/>
        </pc:sldMkLst>
        <pc:picChg chg="add mod">
          <ac:chgData name="Martin Locock" userId="e15b0232-237d-4436-a587-677fdd88485c" providerId="ADAL" clId="{6C0A8EC9-4E61-417F-AC8D-1DAB05177235}" dt="2025-03-28T14:41:01.802" v="1095" actId="14100"/>
          <ac:picMkLst>
            <pc:docMk/>
            <pc:sldMk cId="385517867" sldId="289"/>
            <ac:picMk id="5" creationId="{FCE80D19-98B1-9E4D-521E-17ACBD187A21}"/>
          </ac:picMkLst>
        </pc:picChg>
      </pc:sldChg>
      <pc:sldChg chg="modSp new mod">
        <pc:chgData name="Martin Locock" userId="e15b0232-237d-4436-a587-677fdd88485c" providerId="ADAL" clId="{6C0A8EC9-4E61-417F-AC8D-1DAB05177235}" dt="2025-04-07T12:51:12.397" v="1386" actId="20577"/>
        <pc:sldMkLst>
          <pc:docMk/>
          <pc:sldMk cId="220422960" sldId="290"/>
        </pc:sldMkLst>
        <pc:spChg chg="mod">
          <ac:chgData name="Martin Locock" userId="e15b0232-237d-4436-a587-677fdd88485c" providerId="ADAL" clId="{6C0A8EC9-4E61-417F-AC8D-1DAB05177235}" dt="2025-03-28T14:55:37.868" v="1128" actId="20577"/>
          <ac:spMkLst>
            <pc:docMk/>
            <pc:sldMk cId="220422960" sldId="290"/>
            <ac:spMk id="2" creationId="{F32BEA21-F3D0-00CB-7473-D2DD7EFD0C19}"/>
          </ac:spMkLst>
        </pc:spChg>
        <pc:spChg chg="mod">
          <ac:chgData name="Martin Locock" userId="e15b0232-237d-4436-a587-677fdd88485c" providerId="ADAL" clId="{6C0A8EC9-4E61-417F-AC8D-1DAB05177235}" dt="2025-04-07T12:51:12.397" v="1386" actId="20577"/>
          <ac:spMkLst>
            <pc:docMk/>
            <pc:sldMk cId="220422960" sldId="290"/>
            <ac:spMk id="3" creationId="{43688F4E-ECD2-9245-63BE-0D0D440E8154}"/>
          </ac:spMkLst>
        </pc:spChg>
      </pc:sldChg>
      <pc:sldChg chg="addSp modSp new mod">
        <pc:chgData name="Martin Locock" userId="e15b0232-237d-4436-a587-677fdd88485c" providerId="ADAL" clId="{6C0A8EC9-4E61-417F-AC8D-1DAB05177235}" dt="2025-04-07T12:44:02.130" v="1367" actId="732"/>
        <pc:sldMkLst>
          <pc:docMk/>
          <pc:sldMk cId="1791488536" sldId="291"/>
        </pc:sldMkLst>
        <pc:spChg chg="mod">
          <ac:chgData name="Martin Locock" userId="e15b0232-237d-4436-a587-677fdd88485c" providerId="ADAL" clId="{6C0A8EC9-4E61-417F-AC8D-1DAB05177235}" dt="2025-04-07T11:44:20.506" v="1328" actId="20577"/>
          <ac:spMkLst>
            <pc:docMk/>
            <pc:sldMk cId="1791488536" sldId="291"/>
            <ac:spMk id="2" creationId="{D363FFAD-A865-6328-4924-E312A5F7127B}"/>
          </ac:spMkLst>
        </pc:spChg>
        <pc:picChg chg="add mod modCrop">
          <ac:chgData name="Martin Locock" userId="e15b0232-237d-4436-a587-677fdd88485c" providerId="ADAL" clId="{6C0A8EC9-4E61-417F-AC8D-1DAB05177235}" dt="2025-04-07T12:44:02.130" v="1367" actId="732"/>
          <ac:picMkLst>
            <pc:docMk/>
            <pc:sldMk cId="1791488536" sldId="291"/>
            <ac:picMk id="5" creationId="{E5D330F4-0223-2666-576F-C9FE0D5735EB}"/>
          </ac:picMkLst>
        </pc:picChg>
        <pc:picChg chg="add mod modCrop">
          <ac:chgData name="Martin Locock" userId="e15b0232-237d-4436-a587-677fdd88485c" providerId="ADAL" clId="{6C0A8EC9-4E61-417F-AC8D-1DAB05177235}" dt="2025-04-07T11:49:16.528" v="1338" actId="732"/>
          <ac:picMkLst>
            <pc:docMk/>
            <pc:sldMk cId="1791488536" sldId="291"/>
            <ac:picMk id="6" creationId="{C0550CAB-86FC-4F82-57E9-8B5E345DE0F1}"/>
          </ac:picMkLst>
        </pc:picChg>
      </pc:sldChg>
      <pc:sldChg chg="addSp delSp modSp new del mod">
        <pc:chgData name="Martin Locock" userId="e15b0232-237d-4436-a587-677fdd88485c" providerId="ADAL" clId="{6C0A8EC9-4E61-417F-AC8D-1DAB05177235}" dt="2025-04-07T12:04:03.727" v="1344" actId="2696"/>
        <pc:sldMkLst>
          <pc:docMk/>
          <pc:sldMk cId="2486748681" sldId="292"/>
        </pc:sldMkLst>
        <pc:spChg chg="del">
          <ac:chgData name="Martin Locock" userId="e15b0232-237d-4436-a587-677fdd88485c" providerId="ADAL" clId="{6C0A8EC9-4E61-417F-AC8D-1DAB05177235}" dt="2025-04-07T11:49:46.722" v="1340"/>
          <ac:spMkLst>
            <pc:docMk/>
            <pc:sldMk cId="2486748681" sldId="292"/>
            <ac:spMk id="3" creationId="{B7565153-ADF5-2DE3-0B5E-5EA2FFA163C9}"/>
          </ac:spMkLst>
        </pc:spChg>
        <pc:picChg chg="add mod">
          <ac:chgData name="Martin Locock" userId="e15b0232-237d-4436-a587-677fdd88485c" providerId="ADAL" clId="{6C0A8EC9-4E61-417F-AC8D-1DAB05177235}" dt="2025-04-07T11:49:49.560" v="1343" actId="1076"/>
          <ac:picMkLst>
            <pc:docMk/>
            <pc:sldMk cId="2486748681" sldId="292"/>
            <ac:picMk id="5" creationId="{B12EDFCD-BCEF-7D59-FBE1-2FEDA80B5E13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36442B-AAFF-81C6-FC17-302E6B2D77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D820DB-EE95-8BD9-1113-A191DD0011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CE3338-4AFE-F803-FF2B-053D2C27DA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8545E-90C9-4D0F-B214-1E9B2B3D551D}" type="datetimeFigureOut">
              <a:rPr lang="en-GB" smtClean="0"/>
              <a:t>07/04/2025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87071E-397B-9C25-09D5-2B8A1CA7F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7D8D5D-D14B-D844-C355-1413BC4769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5DC46-594E-47AF-8D7B-0E20FA7E17D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20969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2B1A10-EEBF-F0E8-6E66-2B7CE6C1C1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18D701-1F2C-B38F-9074-51CA2BACF3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3D2059-A2D8-6583-8041-C2BEB135A4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8545E-90C9-4D0F-B214-1E9B2B3D551D}" type="datetimeFigureOut">
              <a:rPr lang="en-GB" smtClean="0"/>
              <a:t>07/04/2025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EF4284-B229-D519-0A11-315C5D7E9C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2D43DC-A103-7B26-906D-B3B00350E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5DC46-594E-47AF-8D7B-0E20FA7E17D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68573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16A481-5C89-9A35-8027-35FED5D5F1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DE1E72-CA02-E238-ECCC-133B7B4DD4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635672-4ED3-4652-881D-115B907FA9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8545E-90C9-4D0F-B214-1E9B2B3D551D}" type="datetimeFigureOut">
              <a:rPr lang="en-GB" smtClean="0"/>
              <a:t>07/04/2025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D91C4C-B2D4-F1D4-D9C8-3D33A8B8DC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B7D931-F140-D158-0A17-45D2360950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5DC46-594E-47AF-8D7B-0E20FA7E17D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82365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0E179B-E180-4814-D078-9AC536B816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CE92F8-5E22-7679-3281-B10051FA4F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EEFCA3-C24A-B64A-B689-6EDBB97F5D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0658DB-24C6-8D6D-AA36-CE00F4AE88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8545E-90C9-4D0F-B214-1E9B2B3D551D}" type="datetimeFigureOut">
              <a:rPr lang="en-GB" smtClean="0"/>
              <a:t>07/04/2025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0138D2-3F7D-86E3-28BB-AF00E5362C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791F78-716A-0DD1-8502-A3C4C25A50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5DC46-594E-47AF-8D7B-0E20FA7E17D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84705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9088B-F2AF-4D5A-E526-A60A1ED188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7773E6-E6B7-D658-9537-9A372176F4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011B6-5426-5493-47A7-2D42617371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C74B001-22AD-DDD4-F0DB-97E4DAF763B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796A2BD-7BE6-2FEC-7482-443B8A1DBE1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50E5DEA-6803-F9FD-080E-74A24933F1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8545E-90C9-4D0F-B214-1E9B2B3D551D}" type="datetimeFigureOut">
              <a:rPr lang="en-GB" smtClean="0"/>
              <a:t>07/04/2025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A415C72-75C3-B481-35CC-F96B11FF80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0ADE2A0-723A-8310-C6D4-472551A150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5DC46-594E-47AF-8D7B-0E20FA7E17D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84476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1EA39-9042-DB6F-3FA6-9D6584A28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856B9C9-9AEC-F49D-456F-3E82A0A488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8545E-90C9-4D0F-B214-1E9B2B3D551D}" type="datetimeFigureOut">
              <a:rPr lang="en-GB" smtClean="0"/>
              <a:t>07/04/2025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D697EDE-E17A-C089-7E0E-2F8FF0D89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8C464D-CD19-3319-4AD0-2D83AD3DF3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5DC46-594E-47AF-8D7B-0E20FA7E17D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48886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522979A-46A5-1AD6-EB3F-8CF6BD7DEC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8545E-90C9-4D0F-B214-1E9B2B3D551D}" type="datetimeFigureOut">
              <a:rPr lang="en-GB" smtClean="0"/>
              <a:t>07/04/2025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5138116-C54F-CCCC-60E9-4A294D7F56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D20998-E875-207C-95F9-9AE04BE6A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5DC46-594E-47AF-8D7B-0E20FA7E17D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5624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A7E9F4-984D-600C-2042-CE60D1A8E3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D8E783-D5AE-0E1A-57A2-002E8A28FB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47E3C6-14CF-E53C-5F45-99312CEAA8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5A2984-DC7D-C70C-5982-C63AD6F278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8545E-90C9-4D0F-B214-1E9B2B3D551D}" type="datetimeFigureOut">
              <a:rPr lang="en-GB" smtClean="0"/>
              <a:t>07/04/2025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5B7E37-1812-969A-D0D5-49F28C9684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F6B946-01DF-4938-D70E-C4B2F337E3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5DC46-594E-47AF-8D7B-0E20FA7E17D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3925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A4939-0E83-DD89-185C-FFB6535EE0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4EB63F0-5DF2-4A0F-E170-757D765243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368C24-0F27-8AA2-0D80-092DED7CE4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61CEFC-5616-8A18-0BC7-6B411A33DA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8545E-90C9-4D0F-B214-1E9B2B3D551D}" type="datetimeFigureOut">
              <a:rPr lang="en-GB" smtClean="0"/>
              <a:t>07/04/2025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E4CFF8-4DE1-8289-9A23-E4957C19F6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9BCFC4-C94B-134F-6458-7E426685C0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5DC46-594E-47AF-8D7B-0E20FA7E17D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35252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7A1BF-ED14-8647-7FE0-F5BBD5577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E8F829-C161-8C96-92AD-14162263A1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FD1B7A-1CDE-0092-E217-04C734DFAD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8545E-90C9-4D0F-B214-1E9B2B3D551D}" type="datetimeFigureOut">
              <a:rPr lang="en-GB" smtClean="0"/>
              <a:t>07/04/2025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7D137C-8A59-CDBF-7014-BF3A1C4495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F158F0-2881-6CA4-8E85-E2B8182B8B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5DC46-594E-47AF-8D7B-0E20FA7E17D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91914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FB7A524-089C-0B8B-AB10-3557980CB5A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34A534-F152-C97C-655E-06BAF29523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FE9AA0-975E-3380-E6FF-9597CB67C1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8545E-90C9-4D0F-B214-1E9B2B3D551D}" type="datetimeFigureOut">
              <a:rPr lang="en-GB" smtClean="0"/>
              <a:t>07/04/2025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68BAFB-2F97-B3EF-BFB4-9C445B0C0A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A78B38-53D4-6506-7E4D-622F9F1974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5DC46-594E-47AF-8D7B-0E20FA7E17D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74241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01406D8-DB1A-621A-E5C7-8AE765028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31C6C5-8327-374F-E870-FB6CA7D118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2F89E-C4F4-9770-3E4C-19F043E5A1C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148545E-90C9-4D0F-B214-1E9B2B3D551D}" type="datetimeFigureOut">
              <a:rPr lang="en-GB" smtClean="0"/>
              <a:t>07/04/2025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F74E01-8DC2-6297-ABF1-CD9508A080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141614-CD06-B30B-D4BC-3B62B9BBB3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D35DC46-594E-47AF-8D7B-0E20FA7E17D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761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1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www.go-fair.org/fair-principles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s://orcid.org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38E86C-4901-E873-A36A-4ED8F16AB82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HPAR7007 Archaeological Specialist Practice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BF3B8F-CF6F-7BED-6994-C337B7D3A66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Session 10</a:t>
            </a:r>
          </a:p>
          <a:p>
            <a:r>
              <a:rPr lang="en-GB" dirty="0"/>
              <a:t>Data archiving</a:t>
            </a:r>
          </a:p>
        </p:txBody>
      </p:sp>
    </p:spTree>
    <p:extLst>
      <p:ext uri="{BB962C8B-B14F-4D97-AF65-F5344CB8AC3E}">
        <p14:creationId xmlns:p14="http://schemas.microsoft.com/office/powerpoint/2010/main" val="21893062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224F67-F0DD-1C2F-1491-291BFE15CD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5022BA-D247-8D66-289F-23F3BA0BC4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Data </a:t>
            </a:r>
            <a:r>
              <a:rPr lang="en-GB"/>
              <a:t>Management Plans</a:t>
            </a:r>
          </a:p>
          <a:p>
            <a:r>
              <a:rPr lang="en-GB"/>
              <a:t>DOI and ORCiD</a:t>
            </a:r>
            <a:endParaRPr lang="en-GB" dirty="0"/>
          </a:p>
          <a:p>
            <a:r>
              <a:rPr lang="en-GB" dirty="0"/>
              <a:t>Archive selection policy</a:t>
            </a:r>
          </a:p>
          <a:p>
            <a:r>
              <a:rPr lang="en-GB" dirty="0"/>
              <a:t>Finds Ownership toolkit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97073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A2F9D-52F0-DCDE-DBEF-1A2ECB414F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Future meetings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5FBB3-A785-9A33-3564-1F5688AA23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30 April 11am  employability </a:t>
            </a:r>
          </a:p>
          <a:p>
            <a:r>
              <a:rPr lang="en-GB" dirty="0"/>
              <a:t>7 May 11am Catch-up – British values in archaeology</a:t>
            </a:r>
          </a:p>
          <a:p>
            <a:r>
              <a:rPr lang="en-GB" dirty="0"/>
              <a:t>21 May   Assignment deadline</a:t>
            </a:r>
          </a:p>
          <a:p>
            <a:r>
              <a:rPr lang="en-GB" dirty="0"/>
              <a:t>11 June   Catch-up -dissertation proposals</a:t>
            </a:r>
          </a:p>
          <a:p>
            <a:r>
              <a:rPr lang="en-GB" dirty="0"/>
              <a:t>9 July   Catch up – organisations</a:t>
            </a:r>
          </a:p>
          <a:p>
            <a:r>
              <a:rPr lang="en-GB" dirty="0"/>
              <a:t>7 August – Catch-up - legislation and guidance outside England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76871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5CC70F-C631-7FDB-867A-8D9F1DF9AC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74B81-045C-2782-9451-DC452A7640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Future meetings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C6EF82-4109-7E58-4E94-599C47EB1E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/>
              <a:t>3 </a:t>
            </a:r>
            <a:r>
              <a:rPr lang="en-GB" dirty="0"/>
              <a:t>September  Catch up – mentoring skills</a:t>
            </a:r>
          </a:p>
          <a:p>
            <a:r>
              <a:rPr lang="en-GB" dirty="0"/>
              <a:t>24 September – Induction for year 3</a:t>
            </a:r>
          </a:p>
          <a:p>
            <a:r>
              <a:rPr lang="en-GB" dirty="0"/>
              <a:t>1 October – Dissertation session 1</a:t>
            </a:r>
          </a:p>
          <a:p>
            <a:r>
              <a:rPr lang="en-GB" dirty="0"/>
              <a:t>8 October    Dissertation session 2</a:t>
            </a:r>
          </a:p>
          <a:p>
            <a:r>
              <a:rPr lang="en-GB" dirty="0"/>
              <a:t>15 October   Dissertation session 3</a:t>
            </a:r>
          </a:p>
          <a:p>
            <a:r>
              <a:rPr lang="en-GB" dirty="0"/>
              <a:t>Individual dissertation supervision meetings every 4 weeks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69833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63FFAD-A865-6328-4924-E312A5F712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AI and security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149547-4910-A1C6-CB91-EFB6540B4C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5D330F4-0223-2666-576F-C9FE0D5735E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35116"/>
          <a:stretch/>
        </p:blipFill>
        <p:spPr>
          <a:xfrm>
            <a:off x="483652" y="1657350"/>
            <a:ext cx="6734175" cy="229901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0550CAB-86FC-4F82-57E9-8B5E345DE0F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620" t="4615"/>
          <a:stretch/>
        </p:blipFill>
        <p:spPr>
          <a:xfrm>
            <a:off x="8266545" y="904875"/>
            <a:ext cx="3441803" cy="4625974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7914885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0D0B7-3644-867A-4F7D-95D31A06FE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KSBs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538D05D-22A0-9828-6157-C988F2A916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British values: Rule of law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98E20FC9-3F50-E265-9848-0DF326E84EB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7834731"/>
              </p:ext>
            </p:extLst>
          </p:nvPr>
        </p:nvGraphicFramePr>
        <p:xfrm>
          <a:off x="992222" y="1690688"/>
          <a:ext cx="10252952" cy="103305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735517">
                  <a:extLst>
                    <a:ext uri="{9D8B030D-6E8A-4147-A177-3AD203B41FA5}">
                      <a16:colId xmlns:a16="http://schemas.microsoft.com/office/drawing/2014/main" val="3349167411"/>
                    </a:ext>
                  </a:extLst>
                </a:gridCol>
                <a:gridCol w="9517435">
                  <a:extLst>
                    <a:ext uri="{9D8B030D-6E8A-4147-A177-3AD203B41FA5}">
                      <a16:colId xmlns:a16="http://schemas.microsoft.com/office/drawing/2014/main" val="1655086326"/>
                    </a:ext>
                  </a:extLst>
                </a:gridCol>
              </a:tblGrid>
              <a:tr h="1033057">
                <a:tc>
                  <a:txBody>
                    <a:bodyPr/>
                    <a:lstStyle/>
                    <a:p>
                      <a:r>
                        <a:rPr lang="en-GB" sz="1800" dirty="0">
                          <a:effectLst/>
                        </a:rPr>
                        <a:t>K8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effectLst/>
                        </a:rPr>
                        <a:t>legal requirements, professional standards, relevant procedures and guidelines relevant to archaeological investigation and the processing, publication and storage of data and materials 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03050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758154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67ADFD-5124-0EA4-E635-005C500123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</a:t>
            </a:r>
            <a:r>
              <a:rPr lang="en-GB"/>
              <a:t>Management Plans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C741EC-B8E7-93F2-F907-7D5887F74C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Part of </a:t>
            </a:r>
            <a:r>
              <a:rPr lang="en-GB"/>
              <a:t>project planning, updated as project progresses</a:t>
            </a:r>
            <a:endParaRPr lang="en-GB" dirty="0"/>
          </a:p>
          <a:p>
            <a:r>
              <a:rPr lang="en-GB"/>
              <a:t>Referenced in brief, WSI, standards</a:t>
            </a:r>
          </a:p>
          <a:p>
            <a:r>
              <a:rPr lang="en-GB"/>
              <a:t>specific to a project</a:t>
            </a:r>
          </a:p>
          <a:p>
            <a:endParaRPr lang="en-GB"/>
          </a:p>
          <a:p>
            <a:r>
              <a:rPr lang="en-GB"/>
              <a:t>Data </a:t>
            </a:r>
            <a:r>
              <a:rPr lang="en-GB" dirty="0"/>
              <a:t>types</a:t>
            </a:r>
          </a:p>
          <a:p>
            <a:r>
              <a:rPr lang="en-GB"/>
              <a:t>Expected quantity</a:t>
            </a:r>
          </a:p>
          <a:p>
            <a:r>
              <a:rPr lang="en-GB"/>
              <a:t>Responsibilities</a:t>
            </a:r>
          </a:p>
          <a:p>
            <a:r>
              <a:rPr lang="en-GB"/>
              <a:t>Rights</a:t>
            </a:r>
          </a:p>
          <a:p>
            <a:endParaRPr lang="en-GB"/>
          </a:p>
          <a:p>
            <a:r>
              <a:rPr lang="en-GB"/>
              <a:t>Preservation by record</a:t>
            </a:r>
          </a:p>
          <a:p>
            <a:r>
              <a:rPr lang="en-GB"/>
              <a:t>FAIR principles- Findable, Accessible, Interoperable, Reusable</a:t>
            </a:r>
          </a:p>
          <a:p>
            <a:endParaRPr lang="en-GB" dirty="0"/>
          </a:p>
          <a:p>
            <a:r>
              <a:rPr lang="en-GB">
                <a:hlinkClick r:id="rId2"/>
              </a:rPr>
              <a:t>https://www.go-fair.org/fair-principles/</a:t>
            </a:r>
            <a:endParaRPr lang="en-GB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05E438E-F160-0D74-DEDA-FA207E7278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23093" y="5686425"/>
            <a:ext cx="2562225" cy="981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82755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3DDBA1-93AE-3B1A-6FCE-EF6053496F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507D38C-E5BC-FE88-C71A-6A9867EA010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1840"/>
          <a:stretch/>
        </p:blipFill>
        <p:spPr>
          <a:xfrm>
            <a:off x="3991948" y="813099"/>
            <a:ext cx="4208103" cy="4920132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B0FE463-62C3-77B0-B930-9F4BE68E46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39042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797C7C-21FC-770F-FF6B-E71689C0E1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6E62423-B22F-C398-D74B-5860EB4EF78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046914" y="175419"/>
            <a:ext cx="4626105" cy="6595032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1A6B1C2-87C9-3906-75F7-FEF810F9DA42}"/>
              </a:ext>
            </a:extLst>
          </p:cNvPr>
          <p:cNvSpPr txBox="1"/>
          <p:nvPr/>
        </p:nvSpPr>
        <p:spPr>
          <a:xfrm>
            <a:off x="993058" y="2094271"/>
            <a:ext cx="496529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CIFA Dig Digital toolkit</a:t>
            </a:r>
          </a:p>
          <a:p>
            <a:endParaRPr lang="en-GB"/>
          </a:p>
          <a:p>
            <a:endParaRPr lang="en-GB"/>
          </a:p>
          <a:p>
            <a:r>
              <a:rPr lang="en-GB"/>
              <a:t>Data Management Plan template</a:t>
            </a:r>
          </a:p>
          <a:p>
            <a:r>
              <a:rPr lang="en-GB"/>
              <a:t>Data Management Plan checklist</a:t>
            </a:r>
          </a:p>
          <a:p>
            <a:r>
              <a:rPr lang="en-GB"/>
              <a:t>Digital Health check and action plan</a:t>
            </a:r>
          </a:p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0FD4912-2FE7-B86B-DE57-69F73DA649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3058" y="365126"/>
            <a:ext cx="4812352" cy="1395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38224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4C3285-91D0-DF3D-061D-7DEE539E9B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F73533-7FCC-1432-173C-2D428C1532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E71934C-6E3B-3A65-F9BC-819A912203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4788" y="-73846"/>
            <a:ext cx="4680122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7C04D90-D4B0-674B-4854-904AA79C19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2465" y="-125659"/>
            <a:ext cx="507059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11950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CF7D64-941F-4521-0A99-5AE5284336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20300C-F3F6-FD45-9CE3-DE3B0ED13E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9BF0524-5B0A-9E4B-8C47-6CE778241C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900" y="0"/>
            <a:ext cx="4749257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B361AFE-5198-67E2-6EAE-196BCE7ADF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4190" y="0"/>
            <a:ext cx="487639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51355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1C16C5-FD9B-73AD-AA4D-8A7039E341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8A5C66-4C95-29C5-C1A4-E01F55E159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B40C923-512D-A72D-6581-082BFE87F4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719971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CFC4775-78B5-8EAB-397E-8A49C77C78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22617" y="0"/>
            <a:ext cx="488833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69796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CE80D19-98B1-9E4D-521E-17ACBD187A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2387" y="87661"/>
            <a:ext cx="10321413" cy="6810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5178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B0589-85F8-4582-4EF9-0264E31412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DOI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F4F02-2DEA-AF86-ECD5-CFE821C8C8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Digital Object Identifier</a:t>
            </a:r>
          </a:p>
          <a:p>
            <a:r>
              <a:rPr lang="en-GB"/>
              <a:t>Doi.org</a:t>
            </a:r>
          </a:p>
          <a:p>
            <a:endParaRPr lang="en-GB"/>
          </a:p>
          <a:p>
            <a:r>
              <a:rPr lang="en-GB"/>
              <a:t>persistent url  resolver </a:t>
            </a:r>
          </a:p>
          <a:p>
            <a:endParaRPr lang="en-GB"/>
          </a:p>
          <a:p>
            <a:r>
              <a:rPr lang="en-GB"/>
              <a:t>Changes in location of resource recorded on Domain</a:t>
            </a:r>
          </a:p>
          <a:p>
            <a:endParaRPr lang="en-GB"/>
          </a:p>
          <a:p>
            <a:r>
              <a:rPr lang="en-GB"/>
              <a:t>Mainly used for journal publication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0BAC52-E4D9-52F1-A67D-8EE29B0A07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1746" y="100296"/>
            <a:ext cx="5118744" cy="3053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30607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D34C4F-EA42-8A1F-E37B-C24FFAE9C7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ORCiD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5C72CF-3BD2-39F6-BACE-1E9E89FCAB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Persistent identifier for individual researchers</a:t>
            </a:r>
          </a:p>
          <a:p>
            <a:r>
              <a:rPr lang="en-GB"/>
              <a:t>Free to register and use</a:t>
            </a:r>
          </a:p>
          <a:p>
            <a:r>
              <a:rPr lang="en-GB"/>
              <a:t>Employment / Education/ Activities</a:t>
            </a:r>
          </a:p>
          <a:p>
            <a:r>
              <a:rPr lang="en-GB"/>
              <a:t>Works – conference paper, journal, etc</a:t>
            </a:r>
          </a:p>
          <a:p>
            <a:r>
              <a:rPr lang="en-GB">
                <a:hlinkClick r:id="rId2"/>
              </a:rPr>
              <a:t>https://orcid.org/</a:t>
            </a:r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D31E851-C4B0-CD15-3077-F785417DEE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9751" y="230188"/>
            <a:ext cx="3262263" cy="98901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24CC036-839A-36CB-60D4-3020EFAF12E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8593" y="3594100"/>
            <a:ext cx="4610532" cy="3033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14474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F7E706-1B59-3E10-F4A0-67EC639A4E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Archive selection policy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79223F-A6A8-CB59-5E4A-46FA771AE2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  </a:t>
            </a:r>
          </a:p>
          <a:p>
            <a:endParaRPr lang="en-GB"/>
          </a:p>
          <a:p>
            <a:r>
              <a:rPr lang="en-GB"/>
              <a:t>  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A98B5A-7797-91ED-777E-A3209338E7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09985" y="613568"/>
            <a:ext cx="2857500" cy="8286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2BF3D2C-F646-AA97-3663-C47D28EB8A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388" y="1442243"/>
            <a:ext cx="5541510" cy="491886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ED40E20-509F-C32D-0B20-73B1BD43F6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0597" y="1990370"/>
            <a:ext cx="4086888" cy="4638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64008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2BEA21-F3D0-00CB-7473-D2DD7EFD0C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Key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688F4E-ECD2-9245-63BE-0D0D440E81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Material not collected</a:t>
            </a:r>
          </a:p>
          <a:p>
            <a:r>
              <a:rPr lang="en-GB"/>
              <a:t>Material collected and not retained  (de-selected)</a:t>
            </a:r>
          </a:p>
          <a:p>
            <a:r>
              <a:rPr lang="en-GB"/>
              <a:t>Repository, policies and requirements </a:t>
            </a:r>
          </a:p>
          <a:p>
            <a:r>
              <a:rPr lang="en-GB"/>
              <a:t>Who is responsible?</a:t>
            </a:r>
          </a:p>
          <a:p>
            <a:r>
              <a:rPr lang="en-GB"/>
              <a:t>Resourcing and timescale</a:t>
            </a:r>
          </a:p>
          <a:p>
            <a:endParaRPr lang="en-GB"/>
          </a:p>
          <a:p>
            <a:r>
              <a:rPr lang="en-GB"/>
              <a:t>Sterile projects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229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37D05-9A40-E8D9-3FA1-83FCAC58C3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Undeposited archives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D3FAD-F580-3065-A40C-76E74DD356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FAME survey 2012</a:t>
            </a:r>
          </a:p>
          <a:p>
            <a:pPr marL="0" indent="0" algn="l">
              <a:buNone/>
            </a:pPr>
            <a:r>
              <a:rPr lang="en-GB" sz="1200" b="0" i="0" dirty="0">
                <a:solidFill>
                  <a:srgbClr val="3F4A4F"/>
                </a:solidFill>
                <a:effectLst/>
                <a:latin typeface="Roboto" panose="02000000000000000000" pitchFamily="2" charset="0"/>
              </a:rPr>
              <a:t>The results suggest that the total number of undeposited completed archives in England is around 9,000. This represents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3F4A4F"/>
                </a:solidFill>
                <a:effectLst/>
                <a:latin typeface="Roboto" panose="02000000000000000000" pitchFamily="2" charset="0"/>
              </a:rPr>
              <a:t>28,700 boxes of artefacts or ecofacts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3F4A4F"/>
                </a:solidFill>
                <a:effectLst/>
                <a:latin typeface="Roboto" panose="02000000000000000000" pitchFamily="2" charset="0"/>
              </a:rPr>
              <a:t>0.67km of document files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3F4A4F"/>
                </a:solidFill>
                <a:effectLst/>
                <a:latin typeface="Roboto" panose="02000000000000000000" pitchFamily="2" charset="0"/>
              </a:rPr>
              <a:t>1.25m digital files, containing 2.15Tb of digital data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3F4A4F"/>
                </a:solidFill>
                <a:effectLst/>
                <a:latin typeface="Roboto" panose="02000000000000000000" pitchFamily="2" charset="0"/>
              </a:rPr>
              <a:t>9,300 monochrome films and 422,000 colour transparencies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3F4A4F"/>
                </a:solidFill>
                <a:effectLst/>
                <a:latin typeface="Roboto" panose="02000000000000000000" pitchFamily="2" charset="0"/>
              </a:rPr>
              <a:t>Plus drawings, x-rays, colour prints, microfiche, blueprints, video, DVD, and other media</a:t>
            </a:r>
          </a:p>
          <a:p>
            <a:pPr marL="0" indent="0" algn="l">
              <a:buNone/>
            </a:pPr>
            <a:r>
              <a:rPr lang="en-GB" sz="1200" b="0" i="0" dirty="0">
                <a:solidFill>
                  <a:srgbClr val="3F4A4F"/>
                </a:solidFill>
                <a:effectLst/>
                <a:latin typeface="Roboto" panose="02000000000000000000" pitchFamily="2" charset="0"/>
              </a:rPr>
              <a:t>These completed archives occupy around 1,160m</a:t>
            </a:r>
            <a:r>
              <a:rPr lang="en-GB" sz="1200" b="0" i="0" baseline="30000" dirty="0">
                <a:solidFill>
                  <a:srgbClr val="3F4A4F"/>
                </a:solidFill>
                <a:effectLst/>
                <a:latin typeface="Roboto" panose="02000000000000000000" pitchFamily="2" charset="0"/>
              </a:rPr>
              <a:t>3</a:t>
            </a:r>
            <a:r>
              <a:rPr lang="en-GB" sz="1200" b="0" i="0" dirty="0">
                <a:solidFill>
                  <a:srgbClr val="3F4A4F"/>
                </a:solidFill>
                <a:effectLst/>
                <a:latin typeface="Roboto" panose="02000000000000000000" pitchFamily="2" charset="0"/>
              </a:rPr>
              <a:t>, and cost around £300,000 to store annually.</a:t>
            </a:r>
          </a:p>
          <a:p>
            <a:pPr marL="0" indent="0">
              <a:buNone/>
            </a:pPr>
            <a:r>
              <a:rPr lang="en-GB" sz="2400" b="1" i="0" dirty="0">
                <a:solidFill>
                  <a:srgbClr val="1A1A1A"/>
                </a:solidFill>
                <a:effectLst/>
                <a:latin typeface="articulat-cf"/>
              </a:rPr>
              <a:t>Future for Archaeological Archives Programme (FAAP) 2018-2025</a:t>
            </a:r>
          </a:p>
          <a:p>
            <a:pPr marL="0" indent="0" algn="l">
              <a:buNone/>
            </a:pPr>
            <a:endParaRPr lang="en-GB" sz="1200" b="0" i="0" dirty="0">
              <a:solidFill>
                <a:srgbClr val="3F4A4F"/>
              </a:solidFill>
              <a:effectLst/>
              <a:latin typeface="Roboto" panose="02000000000000000000" pitchFamily="2" charset="0"/>
            </a:endParaRPr>
          </a:p>
          <a:p>
            <a:r>
              <a:rPr lang="en-GB" sz="1200" dirty="0"/>
              <a:t>https://historicengland.org.uk/research/support-and-collaboration/future-for-archaeological-archives-programme/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9D72552-B8EF-0C4B-3B5D-F6A76E4C94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99122" y="3063875"/>
            <a:ext cx="2386399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46583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D58457-303F-4A80-127F-88E26AB955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Finds Ownership toolkit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61D669-3267-970F-613D-9B88CFDF9E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Developed by Historic England as part of the </a:t>
            </a:r>
            <a:r>
              <a:rPr lang="en-GB" i="1" dirty="0"/>
              <a:t>Future for Archaeological Archives Programme</a:t>
            </a:r>
          </a:p>
          <a:p>
            <a:r>
              <a:rPr lang="en-GB" dirty="0"/>
              <a:t>Intended to make deposit simpler/faster</a:t>
            </a:r>
          </a:p>
          <a:p>
            <a:r>
              <a:rPr lang="en-GB" dirty="0"/>
              <a:t>Draft released Jan 2025</a:t>
            </a:r>
          </a:p>
          <a:p>
            <a:r>
              <a:rPr lang="en-GB" dirty="0"/>
              <a:t>Consultation ends September 2025</a:t>
            </a:r>
          </a:p>
          <a:p>
            <a:pPr marL="0" indent="0">
              <a:buNone/>
            </a:pPr>
            <a:r>
              <a:rPr lang="en-GB" sz="1200" i="1" dirty="0"/>
              <a:t>https://collectionstrust.org.uk/resource/toolkit-for-managing-the-ownership-of-archaeological-finds-in-england/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2D99682-A3D0-1CFE-8D2A-062827F1ED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42699" y="2715491"/>
            <a:ext cx="2750589" cy="3892910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578934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10892-5C73-C1CD-806F-344420F5B3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Ownership of finds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31204C-6326-17F6-0EEC-E43088C47B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/>
              <a:t>Treasure Act 1996</a:t>
            </a:r>
          </a:p>
          <a:p>
            <a:r>
              <a:rPr lang="en-GB" dirty="0"/>
              <a:t>Part of land until separated</a:t>
            </a:r>
          </a:p>
          <a:p>
            <a:r>
              <a:rPr lang="en-GB" dirty="0"/>
              <a:t>Deed of transfer </a:t>
            </a:r>
          </a:p>
          <a:p>
            <a:r>
              <a:rPr lang="en-GB" dirty="0"/>
              <a:t>Early expression of intent</a:t>
            </a:r>
          </a:p>
          <a:p>
            <a:r>
              <a:rPr lang="en-GB" dirty="0"/>
              <a:t>Planning condition / WSI</a:t>
            </a:r>
          </a:p>
          <a:p>
            <a:endParaRPr lang="en-GB" dirty="0"/>
          </a:p>
          <a:p>
            <a:r>
              <a:rPr lang="en-GB" dirty="0"/>
              <a:t>Different in Scotland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23E56FD-8F7E-B02E-DEA9-35C26E6B80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94975" y="1219200"/>
            <a:ext cx="5473619" cy="3034289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8" name="Arrow: Right 7">
            <a:extLst>
              <a:ext uri="{FF2B5EF4-FFF2-40B4-BE49-F238E27FC236}">
                <a16:creationId xmlns:a16="http://schemas.microsoft.com/office/drawing/2014/main" id="{61641662-AF52-D7AF-283B-D0BD32CAB056}"/>
              </a:ext>
            </a:extLst>
          </p:cNvPr>
          <p:cNvSpPr/>
          <p:nvPr/>
        </p:nvSpPr>
        <p:spPr>
          <a:xfrm>
            <a:off x="4193308" y="1778000"/>
            <a:ext cx="2198255" cy="48952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46787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A29A15-78C8-9605-4BE0-FC62F35726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6FD549A-29E4-9AE0-EA5D-D2FE8BDDDA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94900" y="1825625"/>
            <a:ext cx="5202199" cy="4351338"/>
          </a:xfr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82866445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DD3536-EA19-5E31-8D5B-4EBE0C144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the toolkit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CE0F9F-6D0E-FB77-C76A-68419CF737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Fieldwork stage</a:t>
            </a:r>
          </a:p>
          <a:p>
            <a:pPr lvl="1"/>
            <a:r>
              <a:rPr lang="en-GB" dirty="0"/>
              <a:t>Landowner/developer</a:t>
            </a:r>
          </a:p>
          <a:p>
            <a:pPr lvl="1"/>
            <a:r>
              <a:rPr lang="en-GB" dirty="0"/>
              <a:t>Archive repository</a:t>
            </a:r>
          </a:p>
          <a:p>
            <a:pPr lvl="1"/>
            <a:r>
              <a:rPr lang="en-GB" dirty="0"/>
              <a:t>Planning consent</a:t>
            </a:r>
          </a:p>
          <a:p>
            <a:pPr lvl="1"/>
            <a:r>
              <a:rPr lang="en-GB" dirty="0"/>
              <a:t>Deed of transfer</a:t>
            </a:r>
          </a:p>
          <a:p>
            <a:r>
              <a:rPr lang="en-GB" dirty="0"/>
              <a:t>Reporting stage</a:t>
            </a:r>
          </a:p>
          <a:p>
            <a:pPr lvl="1"/>
            <a:r>
              <a:rPr lang="en-GB" dirty="0"/>
              <a:t>Draft Transfer list to owner</a:t>
            </a:r>
          </a:p>
          <a:p>
            <a:pPr lvl="1"/>
            <a:r>
              <a:rPr lang="en-GB" dirty="0"/>
              <a:t>Final Transfer list</a:t>
            </a:r>
          </a:p>
          <a:p>
            <a:r>
              <a:rPr lang="en-GB" dirty="0"/>
              <a:t>Archiving stage</a:t>
            </a:r>
          </a:p>
          <a:p>
            <a:pPr lvl="1"/>
            <a:r>
              <a:rPr lang="en-GB" dirty="0"/>
              <a:t>Transfer to repository</a:t>
            </a:r>
          </a:p>
          <a:p>
            <a:pPr lvl="1"/>
            <a:r>
              <a:rPr lang="en-GB" dirty="0"/>
              <a:t>or: return to owner</a:t>
            </a:r>
          </a:p>
        </p:txBody>
      </p:sp>
    </p:spTree>
    <p:extLst>
      <p:ext uri="{BB962C8B-B14F-4D97-AF65-F5344CB8AC3E}">
        <p14:creationId xmlns:p14="http://schemas.microsoft.com/office/powerpoint/2010/main" val="96311804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797618-9BB8-F036-271A-4CD9A31A93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no Deed of Transfer was signed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BE936B-4EC3-9157-D852-1B6B477AC5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Identify landowner</a:t>
            </a:r>
          </a:p>
          <a:p>
            <a:r>
              <a:rPr lang="en-GB" dirty="0"/>
              <a:t>Identify repository</a:t>
            </a:r>
          </a:p>
          <a:p>
            <a:r>
              <a:rPr lang="en-GB" dirty="0"/>
              <a:t>Approach landowner with draft list (or final list)</a:t>
            </a:r>
          </a:p>
          <a:p>
            <a:r>
              <a:rPr lang="en-GB" dirty="0"/>
              <a:t>Record attempts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892713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F7B25E-4274-F842-B56C-4BF3D16C90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0038399-F687-884B-BD81-C0B74697D9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09922" y="2401455"/>
            <a:ext cx="7757915" cy="2766651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7736218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14232F-4331-67B0-5BEA-4372B46601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43E59-6581-541D-280E-D1D20CDDF5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KSBs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797A3F6-5C77-0203-9707-D557B114B0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British values: Rule of law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7815B47B-6C69-3AED-DA5E-9E1F4FEDCABD}"/>
              </a:ext>
            </a:extLst>
          </p:cNvPr>
          <p:cNvGraphicFramePr>
            <a:graphicFrameLocks noGrp="1"/>
          </p:cNvGraphicFramePr>
          <p:nvPr/>
        </p:nvGraphicFramePr>
        <p:xfrm>
          <a:off x="992222" y="1690688"/>
          <a:ext cx="10252952" cy="103305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735517">
                  <a:extLst>
                    <a:ext uri="{9D8B030D-6E8A-4147-A177-3AD203B41FA5}">
                      <a16:colId xmlns:a16="http://schemas.microsoft.com/office/drawing/2014/main" val="3349167411"/>
                    </a:ext>
                  </a:extLst>
                </a:gridCol>
                <a:gridCol w="9517435">
                  <a:extLst>
                    <a:ext uri="{9D8B030D-6E8A-4147-A177-3AD203B41FA5}">
                      <a16:colId xmlns:a16="http://schemas.microsoft.com/office/drawing/2014/main" val="1655086326"/>
                    </a:ext>
                  </a:extLst>
                </a:gridCol>
              </a:tblGrid>
              <a:tr h="1033057">
                <a:tc>
                  <a:txBody>
                    <a:bodyPr/>
                    <a:lstStyle/>
                    <a:p>
                      <a:r>
                        <a:rPr lang="en-GB" sz="1800" dirty="0">
                          <a:effectLst/>
                        </a:rPr>
                        <a:t>K8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effectLst/>
                        </a:rPr>
                        <a:t>legal requirements, professional standards, relevant procedures and guidelines relevant to archaeological investigation and the processing, publication and storage of data and materials 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03050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652745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DefaultSectionNames xmlns="92c24619-d6d5-42cf-b618-23d930ad9f20" xsi:nil="true"/>
    <Invited_Member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TaxCatchAll xmlns="8ee9550b-f5f4-4dde-bce5-39f4ba45c2f1" xsi:nil="true"/>
    <Is_Collaboration_Space_Locked xmlns="92c24619-d6d5-42cf-b618-23d930ad9f20" xsi:nil="true"/>
    <Templates xmlns="92c24619-d6d5-42cf-b618-23d930ad9f20" xsi:nil="true"/>
    <Has_Leaders_Only_SectionGroup xmlns="92c24619-d6d5-42cf-b618-23d930ad9f20" xsi:nil="true"/>
    <Leaders xmlns="92c24619-d6d5-42cf-b618-23d930ad9f20">
      <UserInfo>
        <DisplayName/>
        <AccountId xsi:nil="true"/>
        <AccountType/>
      </UserInfo>
    </Leader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Member_Groups xmlns="92c24619-d6d5-42cf-b618-23d930ad9f20">
      <UserInfo>
        <DisplayName/>
        <AccountId xsi:nil="true"/>
        <AccountType/>
      </UserInfo>
    </Member_Groups>
    <Self_Registration_Enabled xmlns="92c24619-d6d5-42cf-b618-23d930ad9f20" xsi:nil="true"/>
    <CultureName xmlns="92c24619-d6d5-42cf-b618-23d930ad9f20" xsi:nil="true"/>
    <AppVersion xmlns="92c24619-d6d5-42cf-b618-23d930ad9f20" xsi:nil="true"/>
    <Invited_Leaders xmlns="92c24619-d6d5-42cf-b618-23d930ad9f20" xsi:nil="true"/>
    <Members xmlns="92c24619-d6d5-42cf-b618-23d930ad9f20">
      <UserInfo>
        <DisplayName/>
        <AccountId xsi:nil="true"/>
        <AccountType/>
      </UserInfo>
    </Memb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7" ma:contentTypeDescription="Create a new document." ma:contentTypeScope="" ma:versionID="e92c77b3b7a92c44e00fbeb3e4ab2a70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5dc4a7d4f82f6b2036c06aab4ed0c6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Leaders" minOccurs="0"/>
                <xsd:element ref="ns2:Members" minOccurs="0"/>
                <xsd:element ref="ns2:Member_Groups" minOccurs="0"/>
                <xsd:element ref="ns2:Distribution_Groups" minOccurs="0"/>
                <xsd:element ref="ns2:LMS_Mappings" minOccurs="0"/>
                <xsd:element ref="ns2:Invited_Leaders" minOccurs="0"/>
                <xsd:element ref="ns2:Invited_Members" minOccurs="0"/>
                <xsd:element ref="ns2:Self_Registration_Enabled" minOccurs="0"/>
                <xsd:element ref="ns2:Has_Leaders_Only_SectionGroup" minOccurs="0"/>
                <xsd:element ref="ns2:Is_Collaboration_Space_Locked" minOccurs="0"/>
                <xsd:element ref="ns2:IsNotebookLocked" minOccurs="0"/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ObjectDetectorVersions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CultureName" ma:index="10" nillable="true" ma:displayName="Culture Name" ma:internalName="CultureName">
      <xsd:simpleType>
        <xsd:restriction base="dms:Text"/>
      </xsd:simpleType>
    </xsd:element>
    <xsd:element name="AppVersion" ma:index="11" nillable="true" ma:displayName="App Version" ma:internalName="AppVersion">
      <xsd:simpleType>
        <xsd:restriction base="dms:Text"/>
      </xsd:simpleType>
    </xsd:element>
    <xsd:element name="TeamsChannelId" ma:index="12" nillable="true" ma:displayName="Teams Channel Id" ma:internalName="TeamsChannelId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14" nillable="true" ma:displayName="Math Settings" ma:internalName="Math_Settings">
      <xsd:simpleType>
        <xsd:restriction base="dms:Text"/>
      </xsd:simpleType>
    </xsd:element>
    <xsd:element name="DefaultSectionNames" ma:index="1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6" nillable="true" ma:displayName="Templates" ma:internalName="Templates">
      <xsd:simpleType>
        <xsd:restriction base="dms:Note">
          <xsd:maxLength value="255"/>
        </xsd:restriction>
      </xsd:simpleType>
    </xsd:element>
    <xsd:element name="Leaders" ma:index="17" nillable="true" ma:displayName="Leaders" ma:internalName="Lead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s" ma:index="18" nillable="true" ma:displayName="Members" ma:internalName="Memb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_Groups" ma:index="19" nillable="true" ma:displayName="Member Groups" ma:internalName="Member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0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1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Leaders" ma:index="22" nillable="true" ma:displayName="Invited Leaders" ma:internalName="Invited_Leaders">
      <xsd:simpleType>
        <xsd:restriction base="dms:Note">
          <xsd:maxLength value="255"/>
        </xsd:restriction>
      </xsd:simpleType>
    </xsd:element>
    <xsd:element name="Invited_Members" ma:index="23" nillable="true" ma:displayName="Invited Members" ma:internalName="Invited_Members">
      <xsd:simpleType>
        <xsd:restriction base="dms:Note">
          <xsd:maxLength value="255"/>
        </xsd:restriction>
      </xsd:simpleType>
    </xsd:element>
    <xsd:element name="Self_Registration_Enabled" ma:index="24" nillable="true" ma:displayName="Self Registration Enabled" ma:internalName="Self_Registration_Enabled">
      <xsd:simpleType>
        <xsd:restriction base="dms:Boolean"/>
      </xsd:simpleType>
    </xsd:element>
    <xsd:element name="Has_Leaders_Only_SectionGroup" ma:index="25" nillable="true" ma:displayName="Has Leaders Only SectionGroup" ma:internalName="Has_Leaders_Only_SectionGroup">
      <xsd:simpleType>
        <xsd:restriction base="dms:Boolean"/>
      </xsd:simpleType>
    </xsd:element>
    <xsd:element name="Is_Collaboration_Space_Locked" ma:index="26" nillable="true" ma:displayName="Is Collaboration Space Locked" ma:internalName="Is_Collaboration_Space_Locked">
      <xsd:simpleType>
        <xsd:restriction base="dms:Boolean"/>
      </xsd:simpleType>
    </xsd:element>
    <xsd:element name="IsNotebookLocked" ma:index="27" nillable="true" ma:displayName="Is Notebook Locked" ma:internalName="IsNotebookLocked">
      <xsd:simpleType>
        <xsd:restriction base="dms:Boolean"/>
      </xsd:simpleType>
    </xsd:element>
    <xsd:element name="MediaServiceMetadata" ma:index="2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3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32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3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5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3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43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TaxCatchAll" ma:index="38" nillable="true" ma:displayName="Taxonomy Catch All Column" ma:hidden="true" ma:list="{a5513ad2-1f13-4aa5-bf0c-e8efd5c58722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3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0793EF2-5AFC-4990-843C-7BFC4033B611}">
  <ds:schemaRefs>
    <ds:schemaRef ds:uri="http://schemas.microsoft.com/office/2006/metadata/properties"/>
    <ds:schemaRef ds:uri="http://schemas.microsoft.com/office/infopath/2007/PartnerControls"/>
    <ds:schemaRef ds:uri="92c24619-d6d5-42cf-b618-23d930ad9f20"/>
    <ds:schemaRef ds:uri="8ee9550b-f5f4-4dde-bce5-39f4ba45c2f1"/>
  </ds:schemaRefs>
</ds:datastoreItem>
</file>

<file path=customXml/itemProps2.xml><?xml version="1.0" encoding="utf-8"?>
<ds:datastoreItem xmlns:ds="http://schemas.openxmlformats.org/officeDocument/2006/customXml" ds:itemID="{5456BBEF-3DF9-4054-9DBB-A60D677E0F0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86C3928-C6E2-4873-A66B-B467A269C18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960</TotalTime>
  <Words>559</Words>
  <Application>Microsoft Office PowerPoint</Application>
  <PresentationFormat>Widescreen</PresentationFormat>
  <Paragraphs>132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articulat-cf</vt:lpstr>
      <vt:lpstr>Aptos</vt:lpstr>
      <vt:lpstr>Aptos Display</vt:lpstr>
      <vt:lpstr>Arial</vt:lpstr>
      <vt:lpstr>Calibri</vt:lpstr>
      <vt:lpstr>Roboto</vt:lpstr>
      <vt:lpstr>Office Theme</vt:lpstr>
      <vt:lpstr>HPAR7007 Archaeological Specialist Practice</vt:lpstr>
      <vt:lpstr>Session outline</vt:lpstr>
      <vt:lpstr>Future meetings</vt:lpstr>
      <vt:lpstr>Future meetings</vt:lpstr>
      <vt:lpstr>AI and security</vt:lpstr>
      <vt:lpstr>KSBs</vt:lpstr>
      <vt:lpstr>Data Management Plans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DOI</vt:lpstr>
      <vt:lpstr>ORCiD</vt:lpstr>
      <vt:lpstr>Archive selection policy</vt:lpstr>
      <vt:lpstr>Key questions</vt:lpstr>
      <vt:lpstr>Undeposited archives</vt:lpstr>
      <vt:lpstr>Finds Ownership toolkit</vt:lpstr>
      <vt:lpstr>Ownership of finds</vt:lpstr>
      <vt:lpstr>PowerPoint Presentation</vt:lpstr>
      <vt:lpstr>Using the toolkit</vt:lpstr>
      <vt:lpstr>Where no Deed of Transfer was signed</vt:lpstr>
      <vt:lpstr>PowerPoint Presentation</vt:lpstr>
      <vt:lpstr>KSBs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Martin Locock</dc:creator>
  <cp:lastModifiedBy>Martin Locock</cp:lastModifiedBy>
  <cp:revision>2</cp:revision>
  <dcterms:created xsi:type="dcterms:W3CDTF">2025-02-13T13:46:52Z</dcterms:created>
  <dcterms:modified xsi:type="dcterms:W3CDTF">2025-04-07T12:51:14Z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