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73" r:id="rId6"/>
    <p:sldId id="257" r:id="rId7"/>
    <p:sldId id="258" r:id="rId8"/>
    <p:sldId id="259" r:id="rId9"/>
    <p:sldId id="260" r:id="rId10"/>
    <p:sldId id="261" r:id="rId11"/>
    <p:sldId id="262" r:id="rId12"/>
    <p:sldId id="270" r:id="rId13"/>
    <p:sldId id="271" r:id="rId14"/>
    <p:sldId id="272" r:id="rId15"/>
    <p:sldId id="263" r:id="rId16"/>
    <p:sldId id="264" r:id="rId17"/>
    <p:sldId id="265" r:id="rId18"/>
    <p:sldId id="266" r:id="rId19"/>
    <p:sldId id="274" r:id="rId20"/>
    <p:sldId id="267" r:id="rId21"/>
    <p:sldId id="268" r:id="rId22"/>
    <p:sldId id="269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25FD30-3D91-4B89-BDED-4A65280B17EF}" v="5" dt="2020-05-12T07:28:06.1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86" d="100"/>
          <a:sy n="86" d="100"/>
        </p:scale>
        <p:origin x="379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NNETT F. (871652)" userId="2e61e585-f5c9-4861-873c-4b24f4487bd1" providerId="ADAL" clId="{C725FD30-3D91-4B89-BDED-4A65280B17EF}"/>
    <pc:docChg chg="custSel addSld modSld">
      <pc:chgData name="BENNETT F. (871652)" userId="2e61e585-f5c9-4861-873c-4b24f4487bd1" providerId="ADAL" clId="{C725FD30-3D91-4B89-BDED-4A65280B17EF}" dt="2020-05-12T07:28:06.105" v="91"/>
      <pc:docMkLst>
        <pc:docMk/>
      </pc:docMkLst>
      <pc:sldChg chg="addSp delSp modSp add modAnim">
        <pc:chgData name="BENNETT F. (871652)" userId="2e61e585-f5c9-4861-873c-4b24f4487bd1" providerId="ADAL" clId="{C725FD30-3D91-4B89-BDED-4A65280B17EF}" dt="2020-05-12T07:28:06.105" v="91"/>
        <pc:sldMkLst>
          <pc:docMk/>
          <pc:sldMk cId="2497806974" sldId="274"/>
        </pc:sldMkLst>
        <pc:spChg chg="mod">
          <ac:chgData name="BENNETT F. (871652)" userId="2e61e585-f5c9-4861-873c-4b24f4487bd1" providerId="ADAL" clId="{C725FD30-3D91-4B89-BDED-4A65280B17EF}" dt="2020-05-12T07:24:02.379" v="39" actId="122"/>
          <ac:spMkLst>
            <pc:docMk/>
            <pc:sldMk cId="2497806974" sldId="274"/>
            <ac:spMk id="2" creationId="{D724F4EC-8786-4ECA-B01D-B348B502AFFD}"/>
          </ac:spMkLst>
        </pc:spChg>
        <pc:spChg chg="del">
          <ac:chgData name="BENNETT F. (871652)" userId="2e61e585-f5c9-4861-873c-4b24f4487bd1" providerId="ADAL" clId="{C725FD30-3D91-4B89-BDED-4A65280B17EF}" dt="2020-05-12T07:23:53.875" v="38" actId="478"/>
          <ac:spMkLst>
            <pc:docMk/>
            <pc:sldMk cId="2497806974" sldId="274"/>
            <ac:spMk id="3" creationId="{49BD2BD9-11A5-4E5D-ABEF-8AE83C2AC51D}"/>
          </ac:spMkLst>
        </pc:spChg>
        <pc:spChg chg="add mod">
          <ac:chgData name="BENNETT F. (871652)" userId="2e61e585-f5c9-4861-873c-4b24f4487bd1" providerId="ADAL" clId="{C725FD30-3D91-4B89-BDED-4A65280B17EF}" dt="2020-05-12T07:27:17.673" v="47" actId="20577"/>
          <ac:spMkLst>
            <pc:docMk/>
            <pc:sldMk cId="2497806974" sldId="274"/>
            <ac:spMk id="4" creationId="{19494DE6-4226-4E6F-B337-FE5A544857B2}"/>
          </ac:spMkLst>
        </pc:spChg>
        <pc:spChg chg="add mod">
          <ac:chgData name="BENNETT F. (871652)" userId="2e61e585-f5c9-4861-873c-4b24f4487bd1" providerId="ADAL" clId="{C725FD30-3D91-4B89-BDED-4A65280B17EF}" dt="2020-05-12T07:27:44.301" v="89" actId="20577"/>
          <ac:spMkLst>
            <pc:docMk/>
            <pc:sldMk cId="2497806974" sldId="274"/>
            <ac:spMk id="5" creationId="{1257B62A-BDCF-4D5F-B7AD-B0DA309E48DE}"/>
          </ac:spMkLst>
        </pc:spChg>
      </pc:sldChg>
    </pc:docChg>
  </pc:docChgLst>
  <pc:docChgLst>
    <pc:chgData name="Fergus Bennett" userId="749c4477-df49-4a76-a337-8734b58e1827" providerId="ADAL" clId="{A38A01A5-A650-4734-9BFA-750E4DCE2479}"/>
    <pc:docChg chg="custSel addSld modSld">
      <pc:chgData name="Fergus Bennett" userId="749c4477-df49-4a76-a337-8734b58e1827" providerId="ADAL" clId="{A38A01A5-A650-4734-9BFA-750E4DCE2479}" dt="2019-12-04T12:43:44.577" v="9"/>
      <pc:docMkLst>
        <pc:docMk/>
      </pc:docMkLst>
      <pc:sldChg chg="delSp modSp">
        <pc:chgData name="Fergus Bennett" userId="749c4477-df49-4a76-a337-8734b58e1827" providerId="ADAL" clId="{A38A01A5-A650-4734-9BFA-750E4DCE2479}" dt="2019-12-04T12:23:15.160" v="1" actId="478"/>
        <pc:sldMkLst>
          <pc:docMk/>
          <pc:sldMk cId="1866124024" sldId="256"/>
        </pc:sldMkLst>
        <pc:spChg chg="del mod">
          <ac:chgData name="Fergus Bennett" userId="749c4477-df49-4a76-a337-8734b58e1827" providerId="ADAL" clId="{A38A01A5-A650-4734-9BFA-750E4DCE2479}" dt="2019-12-04T12:23:15.160" v="1" actId="478"/>
          <ac:spMkLst>
            <pc:docMk/>
            <pc:sldMk cId="1866124024" sldId="256"/>
            <ac:spMk id="2" creationId="{00000000-0000-0000-0000-000000000000}"/>
          </ac:spMkLst>
        </pc:spChg>
      </pc:sldChg>
      <pc:sldChg chg="modTransition">
        <pc:chgData name="Fergus Bennett" userId="749c4477-df49-4a76-a337-8734b58e1827" providerId="ADAL" clId="{A38A01A5-A650-4734-9BFA-750E4DCE2479}" dt="2019-12-04T12:43:44.577" v="9"/>
        <pc:sldMkLst>
          <pc:docMk/>
          <pc:sldMk cId="3025686373" sldId="257"/>
        </pc:sldMkLst>
      </pc:sldChg>
      <pc:sldChg chg="delSp modSp add">
        <pc:chgData name="Fergus Bennett" userId="749c4477-df49-4a76-a337-8734b58e1827" providerId="ADAL" clId="{A38A01A5-A650-4734-9BFA-750E4DCE2479}" dt="2019-12-04T12:23:27.560" v="6" actId="1076"/>
        <pc:sldMkLst>
          <pc:docMk/>
          <pc:sldMk cId="634171989" sldId="273"/>
        </pc:sldMkLst>
        <pc:spChg chg="mod">
          <ac:chgData name="Fergus Bennett" userId="749c4477-df49-4a76-a337-8734b58e1827" providerId="ADAL" clId="{A38A01A5-A650-4734-9BFA-750E4DCE2479}" dt="2019-12-04T12:23:27.560" v="6" actId="1076"/>
          <ac:spMkLst>
            <pc:docMk/>
            <pc:sldMk cId="634171989" sldId="273"/>
            <ac:spMk id="2" creationId="{FA71EE67-7A94-4311-8AE1-1A0E8BEC6DA8}"/>
          </ac:spMkLst>
        </pc:spChg>
        <pc:spChg chg="del">
          <ac:chgData name="Fergus Bennett" userId="749c4477-df49-4a76-a337-8734b58e1827" providerId="ADAL" clId="{A38A01A5-A650-4734-9BFA-750E4DCE2479}" dt="2019-12-04T12:23:21.471" v="4" actId="478"/>
          <ac:spMkLst>
            <pc:docMk/>
            <pc:sldMk cId="634171989" sldId="273"/>
            <ac:spMk id="3" creationId="{A3B91C82-80FC-442B-A920-293D3210D67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563D3-CF06-455E-B982-16CDC1598B13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2BBB2-7B05-4A3F-A5CD-A40464A8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731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563D3-CF06-455E-B982-16CDC1598B13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2BBB2-7B05-4A3F-A5CD-A40464A8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563D3-CF06-455E-B982-16CDC1598B13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2BBB2-7B05-4A3F-A5CD-A40464A8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016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563D3-CF06-455E-B982-16CDC1598B13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2BBB2-7B05-4A3F-A5CD-A40464A8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339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563D3-CF06-455E-B982-16CDC1598B13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2BBB2-7B05-4A3F-A5CD-A40464A8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64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563D3-CF06-455E-B982-16CDC1598B13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2BBB2-7B05-4A3F-A5CD-A40464A8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223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563D3-CF06-455E-B982-16CDC1598B13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2BBB2-7B05-4A3F-A5CD-A40464A8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6020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563D3-CF06-455E-B982-16CDC1598B13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2BBB2-7B05-4A3F-A5CD-A40464A8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993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563D3-CF06-455E-B982-16CDC1598B13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2BBB2-7B05-4A3F-A5CD-A40464A8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85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563D3-CF06-455E-B982-16CDC1598B13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2BBB2-7B05-4A3F-A5CD-A40464A8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362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563D3-CF06-455E-B982-16CDC1598B13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2BBB2-7B05-4A3F-A5CD-A40464A8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888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9563D3-CF06-455E-B982-16CDC1598B13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E2BBB2-7B05-4A3F-A5CD-A40464A8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363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ontardawe - Wikipedi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3690257"/>
            <a:ext cx="3483428" cy="2612572"/>
          </a:xfrm>
          <a:prstGeom prst="rect">
            <a:avLst/>
          </a:prstGeom>
        </p:spPr>
      </p:pic>
      <p:pic>
        <p:nvPicPr>
          <p:cNvPr id="5" name="Picture 4" descr="Dynevor Arms, Pontardawe © Jaggery :: Geograph Britain and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6961" y="236423"/>
            <a:ext cx="3345392" cy="2242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61240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1EE67-7A94-4311-8AE1-1A0E8BEC6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09561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In der Stadt!</a:t>
            </a:r>
          </a:p>
        </p:txBody>
      </p:sp>
    </p:spTree>
    <p:extLst>
      <p:ext uri="{BB962C8B-B14F-4D97-AF65-F5344CB8AC3E}">
        <p14:creationId xmlns:p14="http://schemas.microsoft.com/office/powerpoint/2010/main" val="6341719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Das </a:t>
            </a:r>
            <a:r>
              <a:rPr lang="en-GB" dirty="0" err="1"/>
              <a:t>Stadtzentrum</a:t>
            </a:r>
            <a:endParaRPr lang="en-GB" dirty="0"/>
          </a:p>
        </p:txBody>
      </p:sp>
      <p:pic>
        <p:nvPicPr>
          <p:cNvPr id="4" name="Picture 3" descr="File:Chester england shopping centre arp.jpg - Wikimedia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0133" y="1690688"/>
            <a:ext cx="4131734" cy="314399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913467" y="5775520"/>
            <a:ext cx="83650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The town centre</a:t>
            </a:r>
          </a:p>
        </p:txBody>
      </p:sp>
    </p:spTree>
    <p:extLst>
      <p:ext uri="{BB962C8B-B14F-4D97-AF65-F5344CB8AC3E}">
        <p14:creationId xmlns:p14="http://schemas.microsoft.com/office/powerpoint/2010/main" val="3025686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5000"/>
    </mc:Choice>
    <mc:Fallback xmlns="">
      <p:transition spd="slow" advClick="0" advTm="4500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die </a:t>
            </a:r>
            <a:r>
              <a:rPr lang="en-GB" dirty="0" err="1"/>
              <a:t>Geschäfte</a:t>
            </a:r>
            <a:endParaRPr lang="en-GB" dirty="0"/>
          </a:p>
        </p:txBody>
      </p:sp>
      <p:pic>
        <p:nvPicPr>
          <p:cNvPr id="4" name="Picture 3" descr="Kingfisher and Flames in Pontardawe © Jaggery cc-by-sa/2.0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6533" y="1825625"/>
            <a:ext cx="3318934" cy="337161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335867" y="5753363"/>
            <a:ext cx="55202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The shops</a:t>
            </a:r>
          </a:p>
        </p:txBody>
      </p:sp>
    </p:spTree>
    <p:extLst>
      <p:ext uri="{BB962C8B-B14F-4D97-AF65-F5344CB8AC3E}">
        <p14:creationId xmlns:p14="http://schemas.microsoft.com/office/powerpoint/2010/main" val="7336908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die </a:t>
            </a:r>
            <a:r>
              <a:rPr lang="en-GB" dirty="0" err="1"/>
              <a:t>Schule</a:t>
            </a:r>
            <a:endParaRPr lang="en-GB" dirty="0"/>
          </a:p>
        </p:txBody>
      </p:sp>
      <p:pic>
        <p:nvPicPr>
          <p:cNvPr id="4" name="Picture 3" descr="Four Pontardawe schools could merge into 'super school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5668" y="1690688"/>
            <a:ext cx="6180664" cy="347662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05668" y="5723434"/>
            <a:ext cx="61806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The school</a:t>
            </a:r>
          </a:p>
        </p:txBody>
      </p:sp>
    </p:spTree>
    <p:extLst>
      <p:ext uri="{BB962C8B-B14F-4D97-AF65-F5344CB8AC3E}">
        <p14:creationId xmlns:p14="http://schemas.microsoft.com/office/powerpoint/2010/main" val="3207486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das Restaurant</a:t>
            </a:r>
          </a:p>
        </p:txBody>
      </p:sp>
      <p:pic>
        <p:nvPicPr>
          <p:cNvPr id="4" name="Picture 3" descr="Restaurant - Simple English Wikipedia, the free encyclopedi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5333" y="1645846"/>
            <a:ext cx="4741334" cy="356630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506133" y="5723434"/>
            <a:ext cx="71797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The restaurant</a:t>
            </a:r>
          </a:p>
        </p:txBody>
      </p:sp>
    </p:spTree>
    <p:extLst>
      <p:ext uri="{BB962C8B-B14F-4D97-AF65-F5344CB8AC3E}">
        <p14:creationId xmlns:p14="http://schemas.microsoft.com/office/powerpoint/2010/main" val="20391373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der </a:t>
            </a:r>
            <a:r>
              <a:rPr lang="en-GB" dirty="0" err="1"/>
              <a:t>Nachtklub</a:t>
            </a:r>
            <a:endParaRPr lang="en-GB" dirty="0"/>
          </a:p>
        </p:txBody>
      </p:sp>
      <p:pic>
        <p:nvPicPr>
          <p:cNvPr id="4" name="Content Placeholder 3" descr="Benitses Nightlife - Clubs - AtCorfu.com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6001" y="1690688"/>
            <a:ext cx="5079998" cy="3388360"/>
          </a:xfrm>
        </p:spPr>
      </p:pic>
      <p:sp>
        <p:nvSpPr>
          <p:cNvPr id="5" name="TextBox 4"/>
          <p:cNvSpPr txBox="1"/>
          <p:nvPr/>
        </p:nvSpPr>
        <p:spPr>
          <a:xfrm>
            <a:off x="3420534" y="5635170"/>
            <a:ext cx="53509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The nightclub</a:t>
            </a:r>
          </a:p>
        </p:txBody>
      </p:sp>
    </p:spTree>
    <p:extLst>
      <p:ext uri="{BB962C8B-B14F-4D97-AF65-F5344CB8AC3E}">
        <p14:creationId xmlns:p14="http://schemas.microsoft.com/office/powerpoint/2010/main" val="31440680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die </a:t>
            </a:r>
            <a:r>
              <a:rPr lang="en-GB" dirty="0" err="1"/>
              <a:t>Kirche</a:t>
            </a:r>
            <a:r>
              <a:rPr lang="en-GB" dirty="0"/>
              <a:t> </a:t>
            </a:r>
          </a:p>
        </p:txBody>
      </p:sp>
      <p:pic>
        <p:nvPicPr>
          <p:cNvPr id="4" name="Picture 3" descr="Petrikirche (Rostock) –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7466" y="1690688"/>
            <a:ext cx="2777067" cy="401517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793065" y="5836310"/>
            <a:ext cx="460586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The church</a:t>
            </a:r>
          </a:p>
        </p:txBody>
      </p:sp>
    </p:spTree>
    <p:extLst>
      <p:ext uri="{BB962C8B-B14F-4D97-AF65-F5344CB8AC3E}">
        <p14:creationId xmlns:p14="http://schemas.microsoft.com/office/powerpoint/2010/main" val="22043108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das </a:t>
            </a:r>
            <a:r>
              <a:rPr lang="en-GB" dirty="0" err="1"/>
              <a:t>Schloss</a:t>
            </a:r>
            <a:endParaRPr lang="en-GB" dirty="0"/>
          </a:p>
        </p:txBody>
      </p:sp>
      <p:pic>
        <p:nvPicPr>
          <p:cNvPr id="4" name="Picture 3" descr="Schloss Neuschwanstein – Wikipedi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8934" y="1488090"/>
            <a:ext cx="5594132" cy="37294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407322" y="5571034"/>
            <a:ext cx="53773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the castle</a:t>
            </a:r>
          </a:p>
        </p:txBody>
      </p:sp>
    </p:spTree>
    <p:extLst>
      <p:ext uri="{BB962C8B-B14F-4D97-AF65-F5344CB8AC3E}">
        <p14:creationId xmlns:p14="http://schemas.microsoft.com/office/powerpoint/2010/main" val="28359378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das </a:t>
            </a:r>
            <a:r>
              <a:rPr lang="en-GB" dirty="0" err="1"/>
              <a:t>Rathaus</a:t>
            </a:r>
            <a:endParaRPr lang="en-GB" dirty="0"/>
          </a:p>
        </p:txBody>
      </p:sp>
      <p:pic>
        <p:nvPicPr>
          <p:cNvPr id="4" name="Content Placeholder 3" descr="File:Rathaus Rostock 2016.jpg - Wikimedia Commons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0304" y="1690688"/>
            <a:ext cx="4971392" cy="3407962"/>
          </a:xfrm>
        </p:spPr>
      </p:pic>
      <p:sp>
        <p:nvSpPr>
          <p:cNvPr id="5" name="TextBox 4"/>
          <p:cNvSpPr txBox="1"/>
          <p:nvPr/>
        </p:nvSpPr>
        <p:spPr>
          <a:xfrm>
            <a:off x="3108434" y="5654772"/>
            <a:ext cx="597513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the town hall</a:t>
            </a:r>
          </a:p>
        </p:txBody>
      </p:sp>
    </p:spTree>
    <p:extLst>
      <p:ext uri="{BB962C8B-B14F-4D97-AF65-F5344CB8AC3E}">
        <p14:creationId xmlns:p14="http://schemas.microsoft.com/office/powerpoint/2010/main" val="33478361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das </a:t>
            </a:r>
            <a:r>
              <a:rPr lang="en-GB" dirty="0" err="1"/>
              <a:t>Theater</a:t>
            </a:r>
            <a:endParaRPr lang="en-GB" dirty="0"/>
          </a:p>
        </p:txBody>
      </p:sp>
      <p:pic>
        <p:nvPicPr>
          <p:cNvPr id="4" name="Picture 3" descr="Theater (structure)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4009" y="1690688"/>
            <a:ext cx="4943982" cy="330999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384331" y="5407572"/>
            <a:ext cx="54233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the </a:t>
            </a:r>
            <a:r>
              <a:rPr lang="en-GB" sz="4400" dirty="0" err="1"/>
              <a:t>theater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8063745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das </a:t>
            </a:r>
            <a:r>
              <a:rPr lang="en-GB" dirty="0" err="1"/>
              <a:t>Krankenhaus</a:t>
            </a:r>
            <a:endParaRPr lang="en-GB" dirty="0"/>
          </a:p>
        </p:txBody>
      </p:sp>
      <p:pic>
        <p:nvPicPr>
          <p:cNvPr id="4" name="Picture 3" descr="Norfolk and Norwich University Hospital - Wikipedi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1051" y="1450101"/>
            <a:ext cx="5549898" cy="416242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786351" y="5928060"/>
            <a:ext cx="461929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the hospital</a:t>
            </a:r>
          </a:p>
        </p:txBody>
      </p:sp>
    </p:spTree>
    <p:extLst>
      <p:ext uri="{BB962C8B-B14F-4D97-AF65-F5344CB8AC3E}">
        <p14:creationId xmlns:p14="http://schemas.microsoft.com/office/powerpoint/2010/main" val="17076084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das Hotel</a:t>
            </a:r>
          </a:p>
        </p:txBody>
      </p:sp>
      <p:pic>
        <p:nvPicPr>
          <p:cNvPr id="4" name="Picture 3" descr="The Grand Budapest Hotel | jolleyonmovies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6069" y="1491770"/>
            <a:ext cx="4939862" cy="365374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34103" y="5502718"/>
            <a:ext cx="51237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the hotel</a:t>
            </a:r>
          </a:p>
        </p:txBody>
      </p:sp>
    </p:spTree>
    <p:extLst>
      <p:ext uri="{BB962C8B-B14F-4D97-AF65-F5344CB8AC3E}">
        <p14:creationId xmlns:p14="http://schemas.microsoft.com/office/powerpoint/2010/main" val="18254700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das Kino</a:t>
            </a:r>
          </a:p>
        </p:txBody>
      </p:sp>
      <p:pic>
        <p:nvPicPr>
          <p:cNvPr id="4" name="Picture 3" descr="Vue cinemas to offer Google Pay paperless ticketing in the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4028" y="1481959"/>
            <a:ext cx="5023944" cy="376795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54365" y="5597310"/>
            <a:ext cx="40832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the cinema</a:t>
            </a:r>
          </a:p>
        </p:txBody>
      </p:sp>
    </p:spTree>
    <p:extLst>
      <p:ext uri="{BB962C8B-B14F-4D97-AF65-F5344CB8AC3E}">
        <p14:creationId xmlns:p14="http://schemas.microsoft.com/office/powerpoint/2010/main" val="25553845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das </a:t>
            </a:r>
            <a:r>
              <a:rPr lang="en-GB" dirty="0" err="1"/>
              <a:t>Stadion</a:t>
            </a:r>
            <a:endParaRPr lang="en-GB" dirty="0"/>
          </a:p>
        </p:txBody>
      </p:sp>
      <p:pic>
        <p:nvPicPr>
          <p:cNvPr id="4" name="Picture 3" descr="File:Liberty stadium swansea.jpg - Wikipedi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000" y="1514475"/>
            <a:ext cx="10058400" cy="379075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38482" y="5685143"/>
            <a:ext cx="501343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the stadium</a:t>
            </a:r>
          </a:p>
        </p:txBody>
      </p:sp>
    </p:spTree>
    <p:extLst>
      <p:ext uri="{BB962C8B-B14F-4D97-AF65-F5344CB8AC3E}">
        <p14:creationId xmlns:p14="http://schemas.microsoft.com/office/powerpoint/2010/main" val="23471141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4F4EC-8786-4ECA-B01D-B348B502A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do we say ‘stadium’ in Welsh?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9494DE6-4226-4E6F-B337-FE5A544857B2}"/>
              </a:ext>
            </a:extLst>
          </p:cNvPr>
          <p:cNvSpPr/>
          <p:nvPr/>
        </p:nvSpPr>
        <p:spPr>
          <a:xfrm>
            <a:off x="4808725" y="2967335"/>
            <a:ext cx="25745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stadiwm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257B62A-BDCF-4D5F-B7AD-B0DA309E48DE}"/>
              </a:ext>
            </a:extLst>
          </p:cNvPr>
          <p:cNvSpPr txBox="1">
            <a:spLocks/>
          </p:cNvSpPr>
          <p:nvPr/>
        </p:nvSpPr>
        <p:spPr>
          <a:xfrm>
            <a:off x="608860" y="473441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Can you see how similar it is to German?</a:t>
            </a:r>
          </a:p>
        </p:txBody>
      </p:sp>
    </p:spTree>
    <p:extLst>
      <p:ext uri="{BB962C8B-B14F-4D97-AF65-F5344CB8AC3E}">
        <p14:creationId xmlns:p14="http://schemas.microsoft.com/office/powerpoint/2010/main" val="2497806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der </a:t>
            </a:r>
            <a:r>
              <a:rPr lang="en-GB" dirty="0" err="1"/>
              <a:t>Jugendherberge</a:t>
            </a:r>
            <a:endParaRPr lang="en-GB" dirty="0"/>
          </a:p>
        </p:txBody>
      </p:sp>
      <p:pic>
        <p:nvPicPr>
          <p:cNvPr id="4" name="Picture 3" descr="Entrance to Helvellyn Youth Hostel © George Tod cc-by-sa/2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1476" y="1505607"/>
            <a:ext cx="5129048" cy="384678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864068" y="5723434"/>
            <a:ext cx="64638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the youth hostel</a:t>
            </a:r>
          </a:p>
        </p:txBody>
      </p:sp>
    </p:spTree>
    <p:extLst>
      <p:ext uri="{BB962C8B-B14F-4D97-AF65-F5344CB8AC3E}">
        <p14:creationId xmlns:p14="http://schemas.microsoft.com/office/powerpoint/2010/main" val="16274396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der </a:t>
            </a:r>
            <a:r>
              <a:rPr lang="en-GB" dirty="0" err="1"/>
              <a:t>Supermarkt</a:t>
            </a:r>
            <a:endParaRPr lang="en-GB" dirty="0"/>
          </a:p>
        </p:txBody>
      </p:sp>
      <p:pic>
        <p:nvPicPr>
          <p:cNvPr id="4" name="Picture 3" descr="Tesco's Car Park, Wellington Street © Pierre Terre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0241" y="1506634"/>
            <a:ext cx="5351518" cy="380459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279228" y="5502166"/>
            <a:ext cx="562828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the supermarket</a:t>
            </a:r>
          </a:p>
        </p:txBody>
      </p:sp>
    </p:spTree>
    <p:extLst>
      <p:ext uri="{BB962C8B-B14F-4D97-AF65-F5344CB8AC3E}">
        <p14:creationId xmlns:p14="http://schemas.microsoft.com/office/powerpoint/2010/main" val="24568706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der </a:t>
            </a:r>
            <a:r>
              <a:rPr lang="en-GB" dirty="0" err="1"/>
              <a:t>Flughafen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737945" y="5912069"/>
            <a:ext cx="671611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the airport</a:t>
            </a:r>
          </a:p>
        </p:txBody>
      </p:sp>
      <p:pic>
        <p:nvPicPr>
          <p:cNvPr id="5" name="Picture 4" descr="Cardiff International Airport © M J Richardson cc-by-sa/2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5558" y="1690688"/>
            <a:ext cx="5160580" cy="3870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2349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2" ma:contentTypeDescription="Create a new document." ma:contentTypeScope="" ma:versionID="75247a5fef7e64e58d7632e30ff57fe4">
  <xsd:schema xmlns:xsd="http://www.w3.org/2001/XMLSchema" xmlns:xs="http://www.w3.org/2001/XMLSchema" xmlns:p="http://schemas.microsoft.com/office/2006/metadata/properties" xmlns:ns3="46b8f10f-f56e-4e87-af4a-2384ac144562" targetNamespace="http://schemas.microsoft.com/office/2006/metadata/properties" ma:root="true" ma:fieldsID="51b4170e7709f4d43060007815f7c5d1" ns3:_="">
    <xsd:import namespace="46b8f10f-f56e-4e87-af4a-2384ac1445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914805B-FF86-46E6-951D-75920815D2CF}">
  <ds:schemaRefs>
    <ds:schemaRef ds:uri="http://purl.org/dc/dcmitype/"/>
    <ds:schemaRef ds:uri="46b8f10f-f56e-4e87-af4a-2384ac144562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0BF74F0-EEA7-43A5-8BA8-A2311F10E98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386E8E0-6D57-43B0-A3E6-5DFE589CA46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92</Words>
  <Application>Microsoft Office PowerPoint</Application>
  <PresentationFormat>Widescreen</PresentationFormat>
  <Paragraphs>36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PowerPoint Presentation</vt:lpstr>
      <vt:lpstr>In der Stadt!</vt:lpstr>
      <vt:lpstr>Das Stadtzentrum</vt:lpstr>
      <vt:lpstr>die Geschäfte</vt:lpstr>
      <vt:lpstr>die Schule</vt:lpstr>
      <vt:lpstr>das Restaurant</vt:lpstr>
      <vt:lpstr>der Nachtklub</vt:lpstr>
      <vt:lpstr>die Kirche </vt:lpstr>
      <vt:lpstr>das Schloss</vt:lpstr>
      <vt:lpstr>das Rathaus</vt:lpstr>
      <vt:lpstr>das Theater</vt:lpstr>
      <vt:lpstr>das Krankenhaus</vt:lpstr>
      <vt:lpstr>das Hotel</vt:lpstr>
      <vt:lpstr>das Kino</vt:lpstr>
      <vt:lpstr>das Stadion</vt:lpstr>
      <vt:lpstr>How do we say ‘stadium’ in Welsh?</vt:lpstr>
      <vt:lpstr>der Jugendherberge</vt:lpstr>
      <vt:lpstr>der Supermarkt</vt:lpstr>
      <vt:lpstr>der Flughafen</vt:lpstr>
    </vt:vector>
  </TitlesOfParts>
  <Company>NPTCBC Schools &amp; Learning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 der Stadt!</dc:title>
  <dc:creator>Fergus Bennett (1904887)</dc:creator>
  <cp:lastModifiedBy>BENNETT F. (871652)</cp:lastModifiedBy>
  <cp:revision>6</cp:revision>
  <dcterms:created xsi:type="dcterms:W3CDTF">2019-12-02T10:33:35Z</dcterms:created>
  <dcterms:modified xsi:type="dcterms:W3CDTF">2020-05-12T07:28:11Z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