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0"/>
  </p:notesMasterIdLst>
  <p:handoutMasterIdLst>
    <p:handoutMasterId r:id="rId31"/>
  </p:handoutMasterIdLst>
  <p:sldIdLst>
    <p:sldId id="256" r:id="rId2"/>
    <p:sldId id="303" r:id="rId3"/>
    <p:sldId id="275" r:id="rId4"/>
    <p:sldId id="305" r:id="rId5"/>
    <p:sldId id="287" r:id="rId6"/>
    <p:sldId id="302" r:id="rId7"/>
    <p:sldId id="293" r:id="rId8"/>
    <p:sldId id="297" r:id="rId9"/>
    <p:sldId id="298" r:id="rId10"/>
    <p:sldId id="299" r:id="rId11"/>
    <p:sldId id="292" r:id="rId12"/>
    <p:sldId id="294" r:id="rId13"/>
    <p:sldId id="291" r:id="rId14"/>
    <p:sldId id="306" r:id="rId15"/>
    <p:sldId id="263" r:id="rId16"/>
    <p:sldId id="260" r:id="rId17"/>
    <p:sldId id="258" r:id="rId18"/>
    <p:sldId id="266" r:id="rId19"/>
    <p:sldId id="270" r:id="rId20"/>
    <p:sldId id="307" r:id="rId21"/>
    <p:sldId id="267" r:id="rId22"/>
    <p:sldId id="268" r:id="rId23"/>
    <p:sldId id="269" r:id="rId24"/>
    <p:sldId id="259" r:id="rId25"/>
    <p:sldId id="261" r:id="rId26"/>
    <p:sldId id="262" r:id="rId27"/>
    <p:sldId id="273" r:id="rId28"/>
    <p:sldId id="282" r:id="rId29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/>
    <p:restoredTop sz="94602"/>
  </p:normalViewPr>
  <p:slideViewPr>
    <p:cSldViewPr>
      <p:cViewPr varScale="1">
        <p:scale>
          <a:sx n="69" d="100"/>
          <a:sy n="69" d="100"/>
        </p:scale>
        <p:origin x="54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9F20F233-6D13-4996-A112-20BB0C2319D5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991B9861-46EC-4903-9293-55947BD9F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09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8A370CA0-5C42-4B9F-8732-1286F90F00B6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06" tIns="45103" rIns="90206" bIns="451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3"/>
            <a:ext cx="5379720" cy="4398407"/>
          </a:xfrm>
          <a:prstGeom prst="rect">
            <a:avLst/>
          </a:prstGeom>
        </p:spPr>
        <p:txBody>
          <a:bodyPr vert="horz" lIns="90206" tIns="45103" rIns="90206" bIns="451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268EDF52-47CC-4DEC-B690-10420CD75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1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=VV9TSa7XwA0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649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Expectations- Must do a shadow</a:t>
            </a:r>
            <a:r>
              <a:rPr lang="en-GB"/>
              <a:t>, 1 other </a:t>
            </a:r>
            <a:r>
              <a:rPr lang="en-GB" dirty="0"/>
              <a:t>and definitely a conditioned rally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41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Expectations- Must do a shadow, 2 others and definitely a </a:t>
            </a:r>
            <a:r>
              <a:rPr lang="en-GB"/>
              <a:t>conditioned rally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138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Expectations- Must do a shadow, 2 others and definitely a </a:t>
            </a:r>
            <a:r>
              <a:rPr lang="en-GB"/>
              <a:t>conditioned rally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798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Expectations- Must do a shadow, 2 others and definitely a </a:t>
            </a:r>
            <a:r>
              <a:rPr lang="en-GB"/>
              <a:t>conditioned rally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26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_d33tTKzu8" TargetMode="External"/><Relationship Id="rId2" Type="http://schemas.openxmlformats.org/officeDocument/2006/relationships/hyperlink" Target="https://www.youtube.com/watch?v=If7Hrcf04D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tiff"/><Relationship Id="rId4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1412776"/>
            <a:ext cx="822446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Advanced 	Coaching </a:t>
            </a:r>
          </a:p>
          <a:p>
            <a:pPr algn="ctr"/>
            <a:r>
              <a:rPr lang="en-GB" sz="4800" dirty="0">
                <a:latin typeface="+mj-lt"/>
              </a:rPr>
              <a:t>&amp;</a:t>
            </a:r>
          </a:p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89B22-9399-7B41-A22F-26171BE2B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3 things I need to improve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BC19B-6A00-D94A-B608-30637E4656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Think about your coaching and identify 3 things you need to improve</a:t>
            </a:r>
          </a:p>
          <a:p>
            <a:r>
              <a:rPr lang="en-US" dirty="0" err="1" smtClean="0"/>
              <a:t>Padlet</a:t>
            </a:r>
            <a:r>
              <a:rPr lang="en-US" dirty="0" smtClean="0"/>
              <a:t> feedback</a:t>
            </a:r>
            <a:endParaRPr lang="en-US" dirty="0"/>
          </a:p>
          <a:p>
            <a:r>
              <a:rPr lang="en-US" dirty="0"/>
              <a:t>Common themes to be discussed</a:t>
            </a:r>
          </a:p>
          <a:p>
            <a:endParaRPr lang="en-US" dirty="0"/>
          </a:p>
          <a:p>
            <a:pPr marL="118872" indent="0" algn="ctr">
              <a:buNone/>
            </a:pPr>
            <a:r>
              <a:rPr lang="en-US" b="1" dirty="0" err="1" smtClean="0"/>
              <a:t>Padlet</a:t>
            </a:r>
            <a:r>
              <a:rPr lang="en-US" b="1" dirty="0" smtClean="0"/>
              <a:t> Feedback- don’t put name – scan code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AutoShape 2" descr="data:image/png;base64,iVBORw0KGgoAAAANSUhEUgAAAMgAAADICAYAAACtWK6eAAANjklEQVR4Xu2d0Xbbug5Eb/7/o3uX43VSR7UlbmggSvbuMwQCgxkAZNL268+fP3/+5x8REIGnCHwpEJkhAq8RUCCyQwRWEFAg0kMEFIgcEIEaAk6QGm5+9SEIKJAPKbRp1hBQIDXc/OpDEFAgH1Jo06whoEBquPnVhyCgQD6k0KZZQ0CB1HDzqw9BQIF8SKFNs4ZASSBfX1+10w7+6tXvYb6K/9PsaTkoPtR/t33l93IVyENVKAGubk8JSfOl/rvtFcgCYVrQT7OnhKT4UP/d9gpEgTzlWGolViCDEk4BPnhc2YwW9NPsKbAUH+q/294J4gRxgqyobLpAKgEkugZ9lXp1ZvdkpB2Y4tmNQ3f8CS7cfKRw+PZV+Su3yQASoKTiUSD3alA8qX2i5ms+kvEokAekFYgCWQpPgSiQf5ox7cDU3gnSjcDCf6pAThAniBNkRbwKRIFMEUiKeKlXlO546CsZzeuVf+rnbPZ08UjFv3rhP+IVq5uQdMXqjkeB3BGgBFYgFIGFPQWc2tPwun9OQYVM8z2bfQp/2jCdIIOX+lSBnCBOkKccoB0pRUjaMWhnpju/AlEgCmRlx1YgCkSBHHAJpZMrNUnPdrfqxsE7yMF3kNQK100MKqhZk7EbBwWiQJ5yQIFs34IP+V2sVEeljwDUfhuu3xbd/rs7pwLZrrgC2cbopYUCuUNDhXa2humK5YrlilV4dfwWv79q8pc7qdeb1Gq0Y7jt+jSFQ/eEpf5pXgpkQSMKIF0VaEF3sXzHxykcuvOl/mleCkSBPJURJZJ3kMEdniqaNjnqP2VP3/9dse4IUPxn8cFL+k6BK5B16jpBdhKM7uqpDkw7WGq1SMVPO2rKPoUDxZ/GT/3TvA67g9DEqT3tYCn/VAj03G572riOIGQi5yQfDnnmTSS9uie++O8YKh3j2TkpInXjQP2n8koSkuZA6lXhgwIZqEiKSANHHWqSykuB7LyDdFe9u0ApInXjQP2n8urGP5WXE2SBZAUQMrK9g9wRUCBOENTEUsJEhxaMnSDboEXvINvHHWuRenWhHVL7Y+s8elqlcSmQB3QVVG1lopNolNBpOwUyeAexw9+B6m4IaYLv9adAFMhTDs1qCHsJnf5egSgQBbKiKgWiQBTIGQSSHn1n93e2FaX77lDptGevYTW+0itW9bCrfqdArlq5/XErkAEMFcgASG9qokAGCqtABkB6UxMFMlBYBTIA0puaKJCBwiqQAZDe1KQkkO5fLaCvKGcj8CuudL8+UY7SeGher+xT/KHxU17d4lcgD1WkgHcT8mzxKJDBiqc6QDfglGDUfhCuHzPqn9p3x9Ndr+74nSALhCnBqP2sgqYaVCpfSrxZ8dM4XbF2CkqB3BGgxFMglDmDRKWXPtohqT1Nk/qn9t3xuGINIkxfjSixU4Wg51JCUvtBeMt3lrP5T8VD/aT4GV+xukct9a9A1qnVLXBK7Fn1XYsz+sxLE6S7KPWvQBTIIwIV/iiQBwRpR6X2qY5KGwtdWVP+U/lSP65YFLGFPQUwZU/DvroAU/lSP7RerlgK5CkHugVIiV1ZgZ6dcVqB0FHefUeg8cxaLWicKdwogSnxqD3NK4XbYRMkFTAFlhL7bJ1zFm4KZBuB6CV9VqEVyB152li26fHbgvqn9k6QwYpQYBWIAnmkVuou8910kv9PuhNksAMMmtFC08YyGMaPGfVP7Z0ggxWhwDpBnCCnmiCDPN80SxE71Xk2A14YdHd42ihm4UBxS20aNF9ar/KKlQJEgdyRpK9qtNAU51R9qR+alwJp6ti0cKmORycCtaeESeGQ8qNAFkjSzkYBpP5poVPxOEHWJymtS6qxuGJR5JsmmgJRIE+pSDt8qmPv1MXP56l4FIgCiXCSCipy6IoTSuxUPPTclH0q/tRdiTaoSvylHxRWDkp8o0DWOy3dval9ooZrPmh9FcjOS313QWlnTsVDz03Zp+J3gjQhSTtMUxibd5DuOFOEd4JsM8QVaxujlxaUqDuO+vUpPTdln4rfCdKEZHdnpmFT4lH/r+zpuSn7VPxvL5AUUekli64E3XG+q38qKCpkKrRunFcfDo74dfcUgAqEUuuYV69UfVOTJRlP6Q4yS9EKRIHUEFhvFE6QPagWftuWHpdaaWjn7G44dIV2giwQoAB2FzRFMAVS79jPsJu1sdxiccUaYPPZOvxAyL9MaPzUnjYWGv/bCCQ1ESiAZ7OnBKO40XxTBKPnpvJKxV+JJzpBaACpxGnhuu0ViCvWU44pkOyzakrIsxoR5cPbX9IpILMKlyIe3b3pI0Mqzlk4Uz4okAUCswqXIp4CWUdSgTQ923YTuNu/dxDvIOgO0j0paKc6Wzx0taD5Uv+0gdCGQCcvjT+Fz+3cQ16xzkbIs8UziwApHBTI4N0hBVSqg1Hi0XNTnZDGmeqQCmS74k6QbYywRTeBu/3ThFONkeZ1xKugAqFsGLCnhXaC1C71CmSAjDcTSsjUauGKtU5sinOqjtTPGs1KE2SQtz9mVOnd9rRjUyGcjRg0HppvCk96LuUJ5W35FYseRBPptk8V9Cq7twKhjP1r7wR5wI4SSYGsE4/i6QRZIEAJlrJ3gtQ6Kt3tFcggzt0rE/WvQAYLN9jQUng6QQYBp4Sn9qmC0olGCUDjTMXTHSeVJ82LTrrDXrGuQtSZgBNydOOZJNKzvGj83SsZwf4/2+glnQJCOyTtbDQeal8BnHyTiiflh8R+s6XnKpBBhClQqYlACzqYTtksFU/KD02EnkvrThsmjf9b5JV/WZF2fjrKKVAKZL30lKgVIrliDaCWKoQCuYPdjSdtXAMU+GVC46d1d4IMVsQJ4gR5RCAp/NKKRTvDu65kg/r9MaO4pToq7bSz4kw1OlqXNXsF8oAOJQYtBPWvQLKrJq1X+ZJOC+0EqRVagdRwqwjhJUcrr1gKpFYCipsCUSBPmUYvWZRIs3ZdBbLeWGbVxTvIAoFZhVAgHyIQumCkOjw9N3X36Y6f+qc40IlM/dP4aTy0sdD44xOEBtANYCoeOlno8ykVLM0rFQ89t7u+CmRwBaKFo4RUIDWEFUgNt5+vugGk4dGO1B0/9U/zpSsN9U/jp/HQetH4XbEWCFDAZxEgVWhKSHruLHy687rhUPpJ+tkATMXjikWRvNsrkEHcaGfuviOkOkwqr0EYy6sp9Z9qCPTclH2qvoetWCkiUT/Unhao2z9tFDT+V/YKZBvJ6IqVIhL1Q+23Yflt0e1fgdCK3O2dIAvcaMdLAahAagTu/ipVX1esnZVSIDsBbPpcgThBmqi1vqLQV6nWIFecX04gs4Ci59KJQO274+n2Pytfmhe1rwgqekmnAc+ypwSg9jSvs/mfFQ/FjdorkEHEKAGo/WAYP2Zn8z8rHoobtVcgg4hRAlD7wTAUCAVqp70CGQSQEp7aD4ahQChQO+0VyCCAlPDUfjAMBUKB2ml/mEB8BtxZqZ2fU/zpD1hfhUf9UPvucyuwl16xaIEqgSW+qXSMxLndPij+ZyNqd/zJuiuQbjY3+O8mWHcn745fgQySLgnU4JGHmHUTTIH8RcAJcgils4cokDue3Y8n32ck/2XFLA32e3OC3DH0DlLnUlQgswiZ6iS0M9dh//0lxY3m221PcaA4d+OzFr8CeUCHFo4Sg+72r+y7CU/9UxwozgqEIrywTxWUFm5n2D+fdxOA4kPtKQ4U5258nCCDFaSFG3S7adZNAEp4ar+Z4GBDmzVhFchgBRXIHSgF8pcw3kG8g/zTPhTIwQJJdWb6XElXF3opHhxMcbNuHFL1oomn8koK/JAJkgI8BSAtXCp+ei7dyVPEmJVvqr4pHL7XzeQPCmmClDDUvxPkjjDFQYG4YiFtziKME6T2aOAEGXw2pJ3TO8g6IVFXKRinNgQFokCe0i9FjFkTU4EUusrjJ2cDMEXI1OSiE5PGn7KnNOjOay2ej7yk00JTAtOCUv/0bkL9dzciBTK4AqWAooSn9imC0XzpqkOFSXFI2VMcuvNyggwKdmYhnhVJgWSfqWl9b6e7Yj0wkwJIOyrtnApEgSDOdO/GCmSdkLQhUIHPulu5YjWtWEjdK8Yp4r1rA+nGR4EokKccSAmq+xFDgQy24lRBKeCD4ZXNaDxns1cgOztw9y7aTZgy8wc/7I6/278CUSCDVK+ZdRO4278CUSA15g9+1U3gbv8KZKdABnlSNksRgD4z0tWR3qEoINQ/taf4UOFQ/7TuFM+b/SE/KKwERr6hQM0idoqQ3URK4aNAFgjQH7QREazZKpA7OlSA1J4KU4EoEKTxFCEpUWc1EAWiQBTIAX/nnTaW5CbjHWSA4rRAqQ4/ENovExontad5OUFoBQ+2TxGgO2waJ+2Q9NJ9lXzp6ljJKzpBKgF0fkOJ1xnLmm8apwK5o6lAdjKWEm/nceXPaZwKRIGUyfb4ISVe5NCCExqnAlEgBZr9+wklXuTQghMapwJRIAWaKZDUq1EE/BUnqYZw2jtIN4D6F4GzIFB6xTpL8MYhAt0IKJBuhPV/aQQUyKXLZ/DdCCiQboT1f2kEFMily2fw3QgokG6E9X9pBBTIpctn8N0IKJBuhPV/aQQUyKXLZ/DdCCiQboT1f2kEFMily2fw3QgokG6E9X9pBP4P2k7ety6yCkI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851036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02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Aims- </a:t>
            </a:r>
          </a:p>
          <a:p>
            <a:pPr algn="ctr"/>
            <a:r>
              <a:rPr lang="en-GB" sz="3600" dirty="0">
                <a:latin typeface="+mj-lt"/>
              </a:rPr>
              <a:t>1- A schedule for a 14 year old male athlete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2- Plan badminton, tennis and disability session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3- Reflect on your own coaching performance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887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B8606-9AFA-3D41-ADFC-F96ED48D5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14 Year old athlete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2C2C2-6265-0844-83F9-6EE3E206F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hlinkClick r:id="rId2"/>
              </a:rPr>
              <a:t>https://www.youtube.com/watch?v=If7Hrcf04Dw</a:t>
            </a:r>
            <a:endParaRPr lang="en-US" sz="1800" dirty="0"/>
          </a:p>
          <a:p>
            <a:r>
              <a:rPr lang="en-US" sz="1800" dirty="0">
                <a:hlinkClick r:id="rId3"/>
              </a:rPr>
              <a:t>https://www.youtube.com/watch?v=X_d33tTKzu8</a:t>
            </a:r>
            <a:endParaRPr lang="en-US" sz="1800" dirty="0"/>
          </a:p>
          <a:p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1616DD-FB07-7142-BDBD-FB1E9B9CB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068960"/>
            <a:ext cx="4224469" cy="31683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1631BB-08C2-4A4E-A0F7-05329FDB19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3284984"/>
            <a:ext cx="4208414" cy="27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1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 schedule for a 14 year old male / female athlete: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 3- Produce an annual schedule in a template format- an overview of the year (2017/18 or the 2018 year cycle) for a 14 year old male/female athlete. Has to be on one of the following sports: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Football, tennis, badminton, basketball, netball, rugby 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099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35D41-88F1-1E4A-B9A2-8C6F4F9C1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Mentoring A 14 Year old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DC8F2-D2C3-0E46-ADFD-A01C5C87F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82809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en-US" b="1" u="sng" dirty="0"/>
              <a:t>Task- 3 flip chart rotation</a:t>
            </a:r>
          </a:p>
          <a:p>
            <a:endParaRPr lang="en-US" dirty="0"/>
          </a:p>
          <a:p>
            <a:r>
              <a:rPr lang="en-US" dirty="0"/>
              <a:t>1-What are the factors to consider? What aspects do they need to improve and what needs to be planned into training? </a:t>
            </a:r>
          </a:p>
          <a:p>
            <a:r>
              <a:rPr lang="en-US" dirty="0"/>
              <a:t>2-What considerations for a 14 year old may  need to be thought of carefully?</a:t>
            </a:r>
          </a:p>
          <a:p>
            <a:r>
              <a:rPr lang="en-US" dirty="0"/>
              <a:t>3-What might happen in a year of a 14 year old outside of sport?</a:t>
            </a:r>
          </a:p>
        </p:txBody>
      </p:sp>
    </p:spTree>
    <p:extLst>
      <p:ext uri="{BB962C8B-B14F-4D97-AF65-F5344CB8AC3E}">
        <p14:creationId xmlns:p14="http://schemas.microsoft.com/office/powerpoint/2010/main" val="274850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 schedule for a 14 year old male / female athlete: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Template needs to include information on the year cycle and how the athletes development is planned under Technical, Tactical, Physical and Physiological perspective: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Consider the following- Season dates, school holidays / school week, competition / fixture dates, Pre season / in season training, volume of training,  types of training, intensity of training </a:t>
            </a:r>
          </a:p>
          <a:p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Template format don’t provide individual plans. See examples but do not copy! Research / devise your own 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508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7344816" cy="500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95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6840760" cy="511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9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3" y="1484784"/>
            <a:ext cx="9104696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9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3- Consider several academic journals in relation to the mentoring process, apply their relevance and link to the coaching pathway in your selected sport. (500-750 words) 20% of grade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Look at moodle and research, remember non sport theory can be used here. There is a lot on nurses / junior doctors that can be applied to coaching. 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20% for this / 20% for the schedule (40%)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633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1- Complete 5 mentee assessment forms (40%)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2- Practical mentoring competency checklist (completed by your lecturer) demonstrate each of the competencies on at least 3 occasions (10%) a further (10%) awarded for reflection. (20 %)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/>
              <a:t>Task 3- Consider several academic journals in relation to the mentoring process, apply their relevance and link to the coaching pathway in your selected sport. (500-750 words) (20%)</a:t>
            </a:r>
          </a:p>
          <a:p>
            <a:r>
              <a:rPr lang="en-GB" sz="2000" dirty="0"/>
              <a:t>	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/>
              <a:t> </a:t>
            </a:r>
            <a:r>
              <a:rPr lang="en-GB" sz="2000" dirty="0" smtClean="0"/>
              <a:t>Task 4- Athlete </a:t>
            </a:r>
            <a:r>
              <a:rPr lang="en-GB" sz="2000" dirty="0"/>
              <a:t>development plan (20%)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8897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5929" y="98638"/>
            <a:ext cx="8224465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The mentor assessment form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Make as many notes as possible in the first section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Set 2 or 3 attainment targets (if positive it can be to continue something)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From the targets pick 1 or 2 positives and 1 or 2 areas to improve to devise some SMART goals / an action plan.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Type the form there is a form on moodle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COMPLETE  STRAIGHT AFTER THE SESSION!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364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0375" y="160338"/>
            <a:ext cx="829647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BADMINTON</a:t>
            </a:r>
          </a:p>
        </p:txBody>
      </p:sp>
      <p:sp>
        <p:nvSpPr>
          <p:cNvPr id="3" name="Rectangle 2"/>
          <p:cNvSpPr/>
          <p:nvPr/>
        </p:nvSpPr>
        <p:spPr>
          <a:xfrm>
            <a:off x="690631" y="1767006"/>
            <a:ext cx="76959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Today</a:t>
            </a:r>
          </a:p>
          <a:p>
            <a:pPr algn="ctr"/>
            <a:endParaRPr lang="en-US" sz="3600" b="1" u="sng" cap="none" spc="0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3600" b="1" cap="none" spc="0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1-How to coach a shot</a:t>
            </a:r>
          </a:p>
          <a:p>
            <a:pPr algn="ctr"/>
            <a:r>
              <a:rPr lang="en-US" sz="36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2- Games to deal with bigger numbers</a:t>
            </a:r>
            <a:endParaRPr lang="en-US" sz="3600" b="1" cap="none" spc="0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77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How to coach a shot?</a:t>
            </a:r>
          </a:p>
          <a:p>
            <a:pPr algn="ctr"/>
            <a:r>
              <a:rPr lang="en-US" sz="6000" b="1" u="sng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Groups of 3</a:t>
            </a:r>
            <a:endParaRPr lang="en-US" sz="6000" b="1" u="sng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Select the shot</a:t>
            </a:r>
          </a:p>
          <a:p>
            <a:r>
              <a:rPr lang="en-US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Learn some technical points</a:t>
            </a:r>
          </a:p>
          <a:p>
            <a:r>
              <a:rPr lang="en-US" sz="4800" b="1" cap="none" spc="0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Design activity progressions </a:t>
            </a:r>
          </a:p>
          <a:p>
            <a:r>
              <a:rPr lang="en-US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(you will have time today)</a:t>
            </a:r>
            <a:endParaRPr lang="en-US" sz="48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26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Shots today:</a:t>
            </a:r>
          </a:p>
          <a:p>
            <a:pPr algn="ctr"/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Forehand Overhead Clear</a:t>
            </a: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Smash</a:t>
            </a: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Net Shot</a:t>
            </a:r>
          </a:p>
          <a:p>
            <a:pPr algn="ctr"/>
            <a:endParaRPr lang="en-US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 will demo- backhand o/head clear</a:t>
            </a:r>
          </a:p>
        </p:txBody>
      </p:sp>
    </p:spTree>
    <p:extLst>
      <p:ext uri="{BB962C8B-B14F-4D97-AF65-F5344CB8AC3E}">
        <p14:creationId xmlns:p14="http://schemas.microsoft.com/office/powerpoint/2010/main" val="270641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Technical points:</a:t>
            </a:r>
          </a:p>
          <a:p>
            <a:pPr algn="ctr"/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Why play the shot?</a:t>
            </a: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Breaking the technique down</a:t>
            </a: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	Learn it- you will have to demo</a:t>
            </a:r>
          </a:p>
          <a:p>
            <a:pPr algn="ctr"/>
            <a:r>
              <a:rPr lang="en-US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4-6 small points to remember </a:t>
            </a:r>
          </a:p>
        </p:txBody>
      </p:sp>
    </p:spTree>
    <p:extLst>
      <p:ext uri="{BB962C8B-B14F-4D97-AF65-F5344CB8AC3E}">
        <p14:creationId xmlns:p14="http://schemas.microsoft.com/office/powerpoint/2010/main" val="284144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Explaining the shot:</a:t>
            </a:r>
          </a:p>
          <a:p>
            <a:pPr algn="ctr"/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6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Silent Demonstration</a:t>
            </a:r>
          </a:p>
          <a:p>
            <a:pPr algn="ctr"/>
            <a:r>
              <a:rPr lang="en-US" sz="6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Explanation and Demo</a:t>
            </a:r>
          </a:p>
          <a:p>
            <a:pPr algn="ctr"/>
            <a:r>
              <a:rPr lang="en-US" sz="6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Demo with shuttle</a:t>
            </a:r>
          </a:p>
        </p:txBody>
      </p:sp>
    </p:spTree>
    <p:extLst>
      <p:ext uri="{BB962C8B-B14F-4D97-AF65-F5344CB8AC3E}">
        <p14:creationId xmlns:p14="http://schemas.microsoft.com/office/powerpoint/2010/main" val="41019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adminton forehand grip techni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5040560" cy="505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B2D7A33-7FCB-7F45-B72C-97446643A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pPr algn="ctr"/>
            <a:r>
              <a:rPr lang="en-US" dirty="0"/>
              <a:t>Grips</a:t>
            </a:r>
          </a:p>
        </p:txBody>
      </p:sp>
    </p:spTree>
    <p:extLst>
      <p:ext uri="{BB962C8B-B14F-4D97-AF65-F5344CB8AC3E}">
        <p14:creationId xmlns:p14="http://schemas.microsoft.com/office/powerpoint/2010/main" val="414685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E7BE7-77DA-6D49-98F8-E30F67993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Grips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08FBEA2-7B2F-854E-AFD1-CDD02B98D8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6192" cy="687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1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Forehand Overhead Clear</a:t>
            </a:r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</a:p>
          <a:p>
            <a:r>
              <a:rPr lang="en-US" sz="2800" b="1" u="sng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Coaching Points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Usian</a:t>
            </a: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Bolt position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Point non racket hand at the shuttle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Weight on the rear foot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Hit shuttle at the highest point possible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Straighten elbow as you hit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Whip the wrist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Transfer weight to front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Return to RP</a:t>
            </a:r>
          </a:p>
        </p:txBody>
      </p:sp>
      <p:sp>
        <p:nvSpPr>
          <p:cNvPr id="2" name="AutoShape 2" descr="http://www.badminton-information.com/images/x1_defensive_clear.gif.pagespeed.ic.kMs0gCfwUy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6296" y="2060848"/>
            <a:ext cx="1816968" cy="242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05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2739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Smash</a:t>
            </a:r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</a:p>
          <a:p>
            <a:r>
              <a:rPr lang="en-US" sz="2800" b="1" u="sng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Coaching Points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 the overhead clear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Contact shuttle sooner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Angle down at feet</a:t>
            </a:r>
          </a:p>
        </p:txBody>
      </p:sp>
      <p:sp>
        <p:nvSpPr>
          <p:cNvPr id="2" name="AutoShape 2" descr="http://www.badminton-information.com/images/x1_defensive_clear.gif.pagespeed.ic.kMs0gCfwUy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710" y="2486746"/>
            <a:ext cx="4505869" cy="245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83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Net Shot</a:t>
            </a:r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</a:p>
          <a:p>
            <a:r>
              <a:rPr lang="en-US" sz="2800" b="1" u="sng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Coaching Points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Keep racket in front of the body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Racket  face parallel to the floor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Lunge forward racket </a:t>
            </a:r>
            <a:r>
              <a:rPr lang="en-U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leg / Hand</a:t>
            </a:r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Extend arm and keep racket high to hit as early as possible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Push back to RP</a:t>
            </a:r>
          </a:p>
        </p:txBody>
      </p:sp>
      <p:sp>
        <p:nvSpPr>
          <p:cNvPr id="2" name="AutoShape 2" descr="http://www.badminton-information.com/images/x1_defensive_clear.gif.pagespeed.ic.kMs0gCfwUy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0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Activity progressions</a:t>
            </a:r>
            <a:endParaRPr 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Throwing- throw shuttles to a partner to mimic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Shadow- Coach shadows the shot without hitting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 then hit- throw feed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Target practice- Mark an area for shuttles to land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Hit then hit- Serve - shot / start again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Conditioned rally – make sure it flows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Restricted court rally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Selected amount of shots to open a game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070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Rules:</a:t>
            </a:r>
          </a:p>
          <a:p>
            <a:pPr algn="ctr"/>
            <a:endParaRPr 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Court dimensions-</a:t>
            </a: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Singles- Thin and long at all times</a:t>
            </a: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Doubles- Serve- short and fat (during play full court)</a:t>
            </a: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Serving- shuttle must be hit below waist height- (lowest part of your ribcage)  and across court. </a:t>
            </a:r>
          </a:p>
        </p:txBody>
      </p:sp>
    </p:spTree>
    <p:extLst>
      <p:ext uri="{BB962C8B-B14F-4D97-AF65-F5344CB8AC3E}">
        <p14:creationId xmlns:p14="http://schemas.microsoft.com/office/powerpoint/2010/main" val="83015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4476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Planning :</a:t>
            </a:r>
          </a:p>
          <a:p>
            <a:pPr algn="ctr"/>
            <a:endParaRPr 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W/Up-Group- </a:t>
            </a: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game sense / gamification games </a:t>
            </a:r>
            <a:endParaRPr lang="en-US" sz="2800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</a:t>
            </a: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 will lead these </a:t>
            </a:r>
            <a:r>
              <a:rPr lang="en-U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 lecture </a:t>
            </a: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rules / how to umpire)</a:t>
            </a:r>
          </a:p>
          <a:p>
            <a:endParaRPr lang="en-US" sz="2800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Today- </a:t>
            </a: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 will demo a quick session</a:t>
            </a: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You- will lead a coaching session (focus on one shot) with a partner 20 mins each (1 on 2 coaching)</a:t>
            </a: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93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Planning :</a:t>
            </a:r>
          </a:p>
          <a:p>
            <a:pPr algn="ctr"/>
            <a:endParaRPr lang="en-U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Form a small plan now, consider what you will do and in what order: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Throwing- throw shuttles to a partner to mimic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Shadow- Coach shadows the shot without hitting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 then hit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Target practice- Mark an area for shuttles to land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Hit then hit- Serve - shot / start again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Conditioned rally – make sure it flows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Restricted court rally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en-US" sz="2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897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75" y="0"/>
            <a:ext cx="822446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NEXT WEEK:</a:t>
            </a:r>
          </a:p>
          <a:p>
            <a:pPr algn="ctr"/>
            <a:r>
              <a:rPr lang="en-GB" sz="4800" dirty="0">
                <a:latin typeface="+mj-lt"/>
              </a:rPr>
              <a:t>Tennis- </a:t>
            </a:r>
            <a:r>
              <a:rPr lang="en-GB" sz="4800" dirty="0">
                <a:solidFill>
                  <a:srgbClr val="FF0000"/>
                </a:solidFill>
                <a:latin typeface="+mj-lt"/>
              </a:rPr>
              <a:t>Plan needed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r>
              <a:rPr lang="en-GB" sz="4800" dirty="0">
                <a:latin typeface="+mj-lt"/>
              </a:rPr>
              <a:t>Week after-</a:t>
            </a:r>
          </a:p>
          <a:p>
            <a:pPr algn="ctr"/>
            <a:endParaRPr lang="en-GB" sz="4000" dirty="0">
              <a:latin typeface="+mj-lt"/>
            </a:endParaRPr>
          </a:p>
          <a:p>
            <a:pPr algn="ctr"/>
            <a:r>
              <a:rPr lang="en-GB" sz="4000" dirty="0">
                <a:latin typeface="+mj-lt"/>
              </a:rPr>
              <a:t>Pen Y Bryn Special School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+mj-lt"/>
              </a:rPr>
              <a:t>Plan needed</a:t>
            </a:r>
          </a:p>
          <a:p>
            <a:pPr algn="ctr"/>
            <a:endParaRPr lang="en-GB" sz="4000" dirty="0">
              <a:solidFill>
                <a:srgbClr val="FF0000"/>
              </a:solidFill>
              <a:latin typeface="+mj-lt"/>
            </a:endParaRPr>
          </a:p>
          <a:p>
            <a:r>
              <a:rPr lang="en-GB" sz="3200" dirty="0">
                <a:latin typeface="+mj-lt"/>
              </a:rPr>
              <a:t>  </a:t>
            </a:r>
          </a:p>
          <a:p>
            <a:pPr algn="ctr"/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195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816</TotalTime>
  <Words>1004</Words>
  <Application>Microsoft Office PowerPoint</Application>
  <PresentationFormat>On-screen Show (4:3)</PresentationFormat>
  <Paragraphs>171</Paragraphs>
  <Slides>28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3 things I need to improve</vt:lpstr>
      <vt:lpstr>PowerPoint Presentation</vt:lpstr>
      <vt:lpstr>14 Year old athlete</vt:lpstr>
      <vt:lpstr>PowerPoint Presentation</vt:lpstr>
      <vt:lpstr>Mentoring A 14 Year old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Grips</vt:lpstr>
      <vt:lpstr>Grips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Napieralla</dc:creator>
  <cp:lastModifiedBy>Mark Napieralla</cp:lastModifiedBy>
  <cp:revision>87</cp:revision>
  <cp:lastPrinted>2019-03-18T08:09:43Z</cp:lastPrinted>
  <dcterms:created xsi:type="dcterms:W3CDTF">2015-11-12T12:40:24Z</dcterms:created>
  <dcterms:modified xsi:type="dcterms:W3CDTF">2019-03-18T10:42:19Z</dcterms:modified>
</cp:coreProperties>
</file>