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9118F1-D1D4-4E25-94D8-5EC308CE3212}" v="6" dt="2022-05-20T11:37:59.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96" d="100"/>
          <a:sy n="96" d="100"/>
        </p:scale>
        <p:origin x="91" y="2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 ahmed" userId="2f5d3b85ab82c104" providerId="LiveId" clId="{3D9118F1-D1D4-4E25-94D8-5EC308CE3212}"/>
    <pc:docChg chg="undo redo custSel modSld">
      <pc:chgData name="halim ahmed" userId="2f5d3b85ab82c104" providerId="LiveId" clId="{3D9118F1-D1D4-4E25-94D8-5EC308CE3212}" dt="2022-05-20T11:55:08.056" v="229" actId="1076"/>
      <pc:docMkLst>
        <pc:docMk/>
      </pc:docMkLst>
      <pc:sldChg chg="addSp delSp modSp mod">
        <pc:chgData name="halim ahmed" userId="2f5d3b85ab82c104" providerId="LiveId" clId="{3D9118F1-D1D4-4E25-94D8-5EC308CE3212}" dt="2022-05-20T11:55:08.056" v="229" actId="1076"/>
        <pc:sldMkLst>
          <pc:docMk/>
          <pc:sldMk cId="1351069852" sldId="256"/>
        </pc:sldMkLst>
        <pc:spChg chg="mod">
          <ac:chgData name="halim ahmed" userId="2f5d3b85ab82c104" providerId="LiveId" clId="{3D9118F1-D1D4-4E25-94D8-5EC308CE3212}" dt="2022-05-20T11:44:27.743" v="182" actId="1076"/>
          <ac:spMkLst>
            <pc:docMk/>
            <pc:sldMk cId="1351069852" sldId="256"/>
            <ac:spMk id="2" creationId="{E1125A87-C119-6B2B-B892-0AAEEC6A6870}"/>
          </ac:spMkLst>
        </pc:spChg>
        <pc:spChg chg="mod">
          <ac:chgData name="halim ahmed" userId="2f5d3b85ab82c104" providerId="LiveId" clId="{3D9118F1-D1D4-4E25-94D8-5EC308CE3212}" dt="2022-05-18T01:34:52.816" v="92" actId="20577"/>
          <ac:spMkLst>
            <pc:docMk/>
            <pc:sldMk cId="1351069852" sldId="256"/>
            <ac:spMk id="3" creationId="{20DFC06D-EC0A-9DD0-BEA2-6C3C9874C2E4}"/>
          </ac:spMkLst>
        </pc:spChg>
        <pc:spChg chg="mod">
          <ac:chgData name="halim ahmed" userId="2f5d3b85ab82c104" providerId="LiveId" clId="{3D9118F1-D1D4-4E25-94D8-5EC308CE3212}" dt="2022-05-20T11:55:08.056" v="229" actId="1076"/>
          <ac:spMkLst>
            <pc:docMk/>
            <pc:sldMk cId="1351069852" sldId="256"/>
            <ac:spMk id="4" creationId="{78EAAE8F-B65D-26BE-2750-0F5585A7F3F2}"/>
          </ac:spMkLst>
        </pc:spChg>
        <pc:spChg chg="add mod">
          <ac:chgData name="halim ahmed" userId="2f5d3b85ab82c104" providerId="LiveId" clId="{3D9118F1-D1D4-4E25-94D8-5EC308CE3212}" dt="2022-05-20T11:48:12.879" v="197" actId="1076"/>
          <ac:spMkLst>
            <pc:docMk/>
            <pc:sldMk cId="1351069852" sldId="256"/>
            <ac:spMk id="5" creationId="{F2EEF37A-8B77-C52B-F2D2-7A241F73BDC9}"/>
          </ac:spMkLst>
        </pc:spChg>
        <pc:spChg chg="add mod">
          <ac:chgData name="halim ahmed" userId="2f5d3b85ab82c104" providerId="LiveId" clId="{3D9118F1-D1D4-4E25-94D8-5EC308CE3212}" dt="2022-05-18T01:30:25.099" v="62" actId="1076"/>
          <ac:spMkLst>
            <pc:docMk/>
            <pc:sldMk cId="1351069852" sldId="256"/>
            <ac:spMk id="6" creationId="{2EB74CCD-67C9-FD55-09C3-B207E21CBCBA}"/>
          </ac:spMkLst>
        </pc:spChg>
        <pc:picChg chg="del mod">
          <ac:chgData name="halim ahmed" userId="2f5d3b85ab82c104" providerId="LiveId" clId="{3D9118F1-D1D4-4E25-94D8-5EC308CE3212}" dt="2022-05-18T01:29:17.588" v="57" actId="21"/>
          <ac:picMkLst>
            <pc:docMk/>
            <pc:sldMk cId="1351069852" sldId="256"/>
            <ac:picMk id="5" creationId="{B0B75663-C7D0-DB09-95F7-4FAC220521F1}"/>
          </ac:picMkLst>
        </pc:picChg>
        <pc:picChg chg="add del mod">
          <ac:chgData name="halim ahmed" userId="2f5d3b85ab82c104" providerId="LiveId" clId="{3D9118F1-D1D4-4E25-94D8-5EC308CE3212}" dt="2022-05-18T01:20:25.128" v="44" actId="21"/>
          <ac:picMkLst>
            <pc:docMk/>
            <pc:sldMk cId="1351069852" sldId="256"/>
            <ac:picMk id="8" creationId="{01FE7AC0-5E19-FE20-D504-7FAE2D9258BB}"/>
          </ac:picMkLst>
        </pc:picChg>
        <pc:picChg chg="add mod">
          <ac:chgData name="halim ahmed" userId="2f5d3b85ab82c104" providerId="LiveId" clId="{3D9118F1-D1D4-4E25-94D8-5EC308CE3212}" dt="2022-05-18T01:20:54.791" v="47" actId="1076"/>
          <ac:picMkLst>
            <pc:docMk/>
            <pc:sldMk cId="1351069852" sldId="256"/>
            <ac:picMk id="9" creationId="{FFCADD17-F77E-7E06-00EE-D8E2F7B743E5}"/>
          </ac:picMkLst>
        </pc:picChg>
        <pc:picChg chg="add del mod">
          <ac:chgData name="halim ahmed" userId="2f5d3b85ab82c104" providerId="LiveId" clId="{3D9118F1-D1D4-4E25-94D8-5EC308CE3212}" dt="2022-05-18T01:21:53.959" v="51" actId="21"/>
          <ac:picMkLst>
            <pc:docMk/>
            <pc:sldMk cId="1351069852" sldId="256"/>
            <ac:picMk id="11" creationId="{CA29C8F4-C0D3-1592-9A54-DDCB64B29C95}"/>
          </ac:picMkLst>
        </pc:picChg>
        <pc:picChg chg="add mod">
          <ac:chgData name="halim ahmed" userId="2f5d3b85ab82c104" providerId="LiveId" clId="{3D9118F1-D1D4-4E25-94D8-5EC308CE3212}" dt="2022-05-18T01:32:49.303" v="73" actId="14100"/>
          <ac:picMkLst>
            <pc:docMk/>
            <pc:sldMk cId="1351069852" sldId="256"/>
            <ac:picMk id="13" creationId="{86A2E196-AAB3-5F40-27A1-BA37C5D0EA6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FCD46-6896-0AA0-254B-FF9F8006F9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2D08AF-400B-AE8C-A7CD-DBA1F9F403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0E5EC-A1EB-E7F6-2429-EFECD3601344}"/>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5" name="Footer Placeholder 4">
            <a:extLst>
              <a:ext uri="{FF2B5EF4-FFF2-40B4-BE49-F238E27FC236}">
                <a16:creationId xmlns:a16="http://schemas.microsoft.com/office/drawing/2014/main" id="{B3534D3D-7828-6185-870C-05635A0B5B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F3CB3E-639F-D3F6-73D1-C089A0C4B0DD}"/>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2200967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216D5-8AD5-C2A6-2887-5539124E2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FEF2D6-1646-40DB-1A30-DC1EC29369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3281E1-6AF3-1A8D-1ECF-158845D0B7F2}"/>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5" name="Footer Placeholder 4">
            <a:extLst>
              <a:ext uri="{FF2B5EF4-FFF2-40B4-BE49-F238E27FC236}">
                <a16:creationId xmlns:a16="http://schemas.microsoft.com/office/drawing/2014/main" id="{CA9A1118-4AD7-9906-9285-741D68AFE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CC5061-3726-6142-867C-5FD6E97988E7}"/>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3311190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30367-34EE-1996-E0EC-F8BDD14113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424C83-B9E6-D6D0-E5F2-36BF238056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36DFA2-DD10-4857-7E81-F05E860D4761}"/>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5" name="Footer Placeholder 4">
            <a:extLst>
              <a:ext uri="{FF2B5EF4-FFF2-40B4-BE49-F238E27FC236}">
                <a16:creationId xmlns:a16="http://schemas.microsoft.com/office/drawing/2014/main" id="{332A7C56-86E5-71A7-D259-5E9778332A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86457-95F8-871D-DFB3-B454671FEE26}"/>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514631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561D-58A9-B06C-711B-5D23A0932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E8B77F-2E6C-114D-DCE4-7ACD80BB1E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F84848-3E8E-907D-0021-C6E326FD4A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B91A7C-E66C-3EE3-4DCD-EFB3C29073F6}"/>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6" name="Footer Placeholder 5">
            <a:extLst>
              <a:ext uri="{FF2B5EF4-FFF2-40B4-BE49-F238E27FC236}">
                <a16:creationId xmlns:a16="http://schemas.microsoft.com/office/drawing/2014/main" id="{8CB001EB-C529-2576-B246-FDD022EFCD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67E606-AAC4-3583-B1CF-6EE4192DB98F}"/>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4123239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40E3B-7FFC-ABD2-AFAD-489E9DCECE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3279A5-DC3C-F91E-9B3C-35D6FCA8A0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CCEEAF-3E37-54D4-5ADC-62A00D159C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423320E-0EE7-0ECA-8A77-B4AA6A8CC3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E6177E-F4C2-0638-AD11-86323F7043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0DD0662-35EB-ACE6-EF5E-93F2B8FEC191}"/>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8" name="Footer Placeholder 7">
            <a:extLst>
              <a:ext uri="{FF2B5EF4-FFF2-40B4-BE49-F238E27FC236}">
                <a16:creationId xmlns:a16="http://schemas.microsoft.com/office/drawing/2014/main" id="{60D83D26-0CA4-861E-B4F4-396B4DFD6C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678B32-AC20-653D-4BFA-6902E042818E}"/>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784678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A188-60E0-8908-DD15-C7DEC6EC98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769BF3-36A5-9F4E-BF96-8BE2067D3CDA}"/>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4" name="Footer Placeholder 3">
            <a:extLst>
              <a:ext uri="{FF2B5EF4-FFF2-40B4-BE49-F238E27FC236}">
                <a16:creationId xmlns:a16="http://schemas.microsoft.com/office/drawing/2014/main" id="{BC75C36B-3CB1-4903-8A63-55B2B16C9C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0AFDF2-DA26-487B-EE92-4ED86A7D6778}"/>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3932536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725398-A378-79F7-45D0-DF14FE1EB0AD}"/>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3" name="Footer Placeholder 2">
            <a:extLst>
              <a:ext uri="{FF2B5EF4-FFF2-40B4-BE49-F238E27FC236}">
                <a16:creationId xmlns:a16="http://schemas.microsoft.com/office/drawing/2014/main" id="{AFB5A699-D6B7-FF65-4A29-6ACA769B2E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2BC75B3-BE52-6D37-93B6-804D3AF7DA7D}"/>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3492310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84374-6EDA-8463-6348-21C998BBAB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1AC0AF-885E-2FA1-F425-BEBE7CCF9D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7CAF269-BEA5-A7C4-4EFD-8CC8995799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FB070-C256-5A6F-AB2E-8308278C97BB}"/>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6" name="Footer Placeholder 5">
            <a:extLst>
              <a:ext uri="{FF2B5EF4-FFF2-40B4-BE49-F238E27FC236}">
                <a16:creationId xmlns:a16="http://schemas.microsoft.com/office/drawing/2014/main" id="{809C73C8-E7F6-CA3E-998F-5E7D4F0A7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798192-5803-075D-9E4E-D9995BD250E7}"/>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3623160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22777-8CCB-6824-FDC3-F7233EA603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B5ED52-E07D-4318-82B0-30D1CD580B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B96F89F-ADE0-229C-A342-FBA3A79DE5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6B795C-4CBE-29B6-0368-AFD2FF9BFCD0}"/>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6" name="Footer Placeholder 5">
            <a:extLst>
              <a:ext uri="{FF2B5EF4-FFF2-40B4-BE49-F238E27FC236}">
                <a16:creationId xmlns:a16="http://schemas.microsoft.com/office/drawing/2014/main" id="{0651845E-E662-A145-F8F6-15EC137A75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799FA9-962C-55B7-CDCC-837B8488F3DC}"/>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1152754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DF29-6BBE-2A46-3891-20BB424942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DD84DD-C535-D392-6E62-97B3A267DB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BA040-EE13-1263-A53D-2FE520855822}"/>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5" name="Footer Placeholder 4">
            <a:extLst>
              <a:ext uri="{FF2B5EF4-FFF2-40B4-BE49-F238E27FC236}">
                <a16:creationId xmlns:a16="http://schemas.microsoft.com/office/drawing/2014/main" id="{C04B68DC-91AF-2585-92B0-039E95B1A0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701056-A49E-C6E1-C980-217406D6ABF4}"/>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2641859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FD6727-552D-61F6-A819-5D175AA364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38B00E-9F5F-BC2B-2423-EDF8981207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5A6205-45EB-AD05-B38D-A5873D12604A}"/>
              </a:ext>
            </a:extLst>
          </p:cNvPr>
          <p:cNvSpPr>
            <a:spLocks noGrp="1"/>
          </p:cNvSpPr>
          <p:nvPr>
            <p:ph type="dt" sz="half" idx="10"/>
          </p:nvPr>
        </p:nvSpPr>
        <p:spPr/>
        <p:txBody>
          <a:bodyPr/>
          <a:lstStyle/>
          <a:p>
            <a:fld id="{ED0482F8-D89D-46EC-A831-9CCE6ED52B50}" type="datetimeFigureOut">
              <a:rPr lang="en-GB" smtClean="0"/>
              <a:t>20/05/2022</a:t>
            </a:fld>
            <a:endParaRPr lang="en-GB"/>
          </a:p>
        </p:txBody>
      </p:sp>
      <p:sp>
        <p:nvSpPr>
          <p:cNvPr id="5" name="Footer Placeholder 4">
            <a:extLst>
              <a:ext uri="{FF2B5EF4-FFF2-40B4-BE49-F238E27FC236}">
                <a16:creationId xmlns:a16="http://schemas.microsoft.com/office/drawing/2014/main" id="{B8E20174-73F1-26DF-B8FA-C1850D950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5D2F49-332F-9FAC-ADAB-8FEAFC1FF5C5}"/>
              </a:ext>
            </a:extLst>
          </p:cNvPr>
          <p:cNvSpPr>
            <a:spLocks noGrp="1"/>
          </p:cNvSpPr>
          <p:nvPr>
            <p:ph type="sldNum" sz="quarter" idx="12"/>
          </p:nvPr>
        </p:nvSpPr>
        <p:spPr/>
        <p:txBody>
          <a:bodyPr/>
          <a:lstStyle/>
          <a:p>
            <a:fld id="{7B5ED6B2-9B28-4D5D-83C4-7DFF22FFB49B}" type="slidenum">
              <a:rPr lang="en-GB" smtClean="0"/>
              <a:t>‹#›</a:t>
            </a:fld>
            <a:endParaRPr lang="en-GB"/>
          </a:p>
        </p:txBody>
      </p:sp>
    </p:spTree>
    <p:extLst>
      <p:ext uri="{BB962C8B-B14F-4D97-AF65-F5344CB8AC3E}">
        <p14:creationId xmlns:p14="http://schemas.microsoft.com/office/powerpoint/2010/main" val="16264144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E295D8-15D0-8FDD-B528-3212217332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EBDB48-F3A5-4CC4-A1E9-E21C3577CF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A9A565-A0D8-5F6D-0F3D-29E45EDE9D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0482F8-D89D-46EC-A831-9CCE6ED52B50}" type="datetimeFigureOut">
              <a:rPr lang="en-GB" smtClean="0"/>
              <a:t>20/05/2022</a:t>
            </a:fld>
            <a:endParaRPr lang="en-GB"/>
          </a:p>
        </p:txBody>
      </p:sp>
      <p:sp>
        <p:nvSpPr>
          <p:cNvPr id="5" name="Footer Placeholder 4">
            <a:extLst>
              <a:ext uri="{FF2B5EF4-FFF2-40B4-BE49-F238E27FC236}">
                <a16:creationId xmlns:a16="http://schemas.microsoft.com/office/drawing/2014/main" id="{0633A0B4-37A2-F4DB-3FF2-A9AC42D610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A1DAE3-950F-4517-06DF-8471F6EEBE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5ED6B2-9B28-4D5D-83C4-7DFF22FFB49B}" type="slidenum">
              <a:rPr lang="en-GB" smtClean="0"/>
              <a:t>‹#›</a:t>
            </a:fld>
            <a:endParaRPr lang="en-GB"/>
          </a:p>
        </p:txBody>
      </p:sp>
    </p:spTree>
    <p:extLst>
      <p:ext uri="{BB962C8B-B14F-4D97-AF65-F5344CB8AC3E}">
        <p14:creationId xmlns:p14="http://schemas.microsoft.com/office/powerpoint/2010/main" val="3085950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25A87-C119-6B2B-B892-0AAEEC6A6870}"/>
              </a:ext>
            </a:extLst>
          </p:cNvPr>
          <p:cNvSpPr>
            <a:spLocks noGrp="1"/>
          </p:cNvSpPr>
          <p:nvPr>
            <p:ph type="ctrTitle"/>
          </p:nvPr>
        </p:nvSpPr>
        <p:spPr>
          <a:xfrm>
            <a:off x="0" y="-106199"/>
            <a:ext cx="11362414" cy="906449"/>
          </a:xfrm>
        </p:spPr>
        <p:txBody>
          <a:bodyPr>
            <a:normAutofit fontScale="90000"/>
          </a:bodyPr>
          <a:lstStyle/>
          <a:p>
            <a:r>
              <a:rPr lang="en-GB" u="sng" dirty="0"/>
              <a:t>Knowledge management system</a:t>
            </a:r>
          </a:p>
        </p:txBody>
      </p:sp>
      <p:sp>
        <p:nvSpPr>
          <p:cNvPr id="3" name="Subtitle 2">
            <a:extLst>
              <a:ext uri="{FF2B5EF4-FFF2-40B4-BE49-F238E27FC236}">
                <a16:creationId xmlns:a16="http://schemas.microsoft.com/office/drawing/2014/main" id="{20DFC06D-EC0A-9DD0-BEA2-6C3C9874C2E4}"/>
              </a:ext>
            </a:extLst>
          </p:cNvPr>
          <p:cNvSpPr>
            <a:spLocks noGrp="1"/>
          </p:cNvSpPr>
          <p:nvPr>
            <p:ph type="subTitle" idx="1"/>
          </p:nvPr>
        </p:nvSpPr>
        <p:spPr>
          <a:xfrm>
            <a:off x="0" y="841387"/>
            <a:ext cx="5224007" cy="2243719"/>
          </a:xfrm>
        </p:spPr>
        <p:txBody>
          <a:bodyPr>
            <a:normAutofit/>
          </a:bodyPr>
          <a:lstStyle/>
          <a:p>
            <a:r>
              <a:rPr lang="en-GB" sz="2000" dirty="0"/>
              <a:t>The goal of the knowledge management system</a:t>
            </a:r>
          </a:p>
          <a:p>
            <a:r>
              <a:rPr lang="en-GB" sz="2000" dirty="0"/>
              <a:t>Improving organisational efficiency and saving knowledge in an easily accessible form are the main goals of knowledge management. Knowledge management aims to put the right information in front of someone at the right time. (Education, 2022)</a:t>
            </a:r>
          </a:p>
        </p:txBody>
      </p:sp>
      <p:sp>
        <p:nvSpPr>
          <p:cNvPr id="4" name="TextBox 3">
            <a:extLst>
              <a:ext uri="{FF2B5EF4-FFF2-40B4-BE49-F238E27FC236}">
                <a16:creationId xmlns:a16="http://schemas.microsoft.com/office/drawing/2014/main" id="{78EAAE8F-B65D-26BE-2750-0F5585A7F3F2}"/>
              </a:ext>
            </a:extLst>
          </p:cNvPr>
          <p:cNvSpPr txBox="1"/>
          <p:nvPr/>
        </p:nvSpPr>
        <p:spPr>
          <a:xfrm>
            <a:off x="0" y="3104605"/>
            <a:ext cx="7625301" cy="3724096"/>
          </a:xfrm>
          <a:prstGeom prst="rect">
            <a:avLst/>
          </a:prstGeom>
          <a:noFill/>
        </p:spPr>
        <p:txBody>
          <a:bodyPr wrap="square" rtlCol="0">
            <a:spAutoFit/>
          </a:bodyPr>
          <a:lstStyle/>
          <a:p>
            <a:r>
              <a:rPr lang="en-GB" sz="2000" u="sng" dirty="0">
                <a:solidFill>
                  <a:schemeClr val="accent5">
                    <a:lumMod val="75000"/>
                  </a:schemeClr>
                </a:solidFill>
              </a:rPr>
              <a:t>NHS’s mission statement is </a:t>
            </a:r>
            <a:r>
              <a:rPr lang="en-GB" sz="2000" dirty="0"/>
              <a:t>“to provide care and services that our families and we would want to use.” The specificity of what NHS does is the focus of this statement. It comprises of these main components:</a:t>
            </a:r>
          </a:p>
          <a:p>
            <a:r>
              <a:rPr lang="en-GB" sz="2000" dirty="0"/>
              <a:t>Improving health, Improving communities.</a:t>
            </a:r>
          </a:p>
          <a:p>
            <a:r>
              <a:rPr lang="en-GB" sz="2000" u="sng" dirty="0">
                <a:solidFill>
                  <a:schemeClr val="accent5">
                    <a:lumMod val="75000"/>
                  </a:schemeClr>
                </a:solidFill>
              </a:rPr>
              <a:t>NHS vision statement is </a:t>
            </a:r>
            <a:r>
              <a:rPr lang="en-GB" sz="2000" dirty="0"/>
              <a:t>“enabling people to live healthier and more independent lives through high-quality seamless care.” This statement emphasises on the gains that its clients gain from the information and choices it provides. The following components explain it:</a:t>
            </a:r>
          </a:p>
          <a:p>
            <a:r>
              <a:rPr lang="en-GB" sz="2000" dirty="0"/>
              <a:t>Prioritising healthier lives</a:t>
            </a:r>
          </a:p>
          <a:p>
            <a:r>
              <a:rPr lang="en-GB" sz="2000" dirty="0"/>
              <a:t>High-quality care.</a:t>
            </a:r>
          </a:p>
          <a:p>
            <a:r>
              <a:rPr lang="en-GB" dirty="0"/>
              <a:t>(Health in Wales | Sources of Data, 2022)</a:t>
            </a:r>
          </a:p>
          <a:p>
            <a:endParaRPr lang="en-GB" dirty="0"/>
          </a:p>
        </p:txBody>
      </p:sp>
      <p:sp>
        <p:nvSpPr>
          <p:cNvPr id="6" name="TextBox 5">
            <a:extLst>
              <a:ext uri="{FF2B5EF4-FFF2-40B4-BE49-F238E27FC236}">
                <a16:creationId xmlns:a16="http://schemas.microsoft.com/office/drawing/2014/main" id="{2EB74CCD-67C9-FD55-09C3-B207E21CBCBA}"/>
              </a:ext>
            </a:extLst>
          </p:cNvPr>
          <p:cNvSpPr txBox="1"/>
          <p:nvPr/>
        </p:nvSpPr>
        <p:spPr>
          <a:xfrm>
            <a:off x="9038426" y="4738238"/>
            <a:ext cx="2689839" cy="369332"/>
          </a:xfrm>
          <a:prstGeom prst="rect">
            <a:avLst/>
          </a:prstGeom>
          <a:noFill/>
        </p:spPr>
        <p:txBody>
          <a:bodyPr wrap="none" rtlCol="0">
            <a:spAutoFit/>
          </a:bodyPr>
          <a:lstStyle/>
          <a:p>
            <a:r>
              <a:rPr lang="en-GB" dirty="0"/>
              <a:t>(Genest and Genest, 2022)</a:t>
            </a:r>
          </a:p>
        </p:txBody>
      </p:sp>
      <p:pic>
        <p:nvPicPr>
          <p:cNvPr id="9" name="Picture 8">
            <a:extLst>
              <a:ext uri="{FF2B5EF4-FFF2-40B4-BE49-F238E27FC236}">
                <a16:creationId xmlns:a16="http://schemas.microsoft.com/office/drawing/2014/main" id="{FFCADD17-F77E-7E06-00EE-D8E2F7B743E5}"/>
              </a:ext>
            </a:extLst>
          </p:cNvPr>
          <p:cNvPicPr>
            <a:picLocks noChangeAspect="1"/>
          </p:cNvPicPr>
          <p:nvPr/>
        </p:nvPicPr>
        <p:blipFill>
          <a:blip r:embed="rId2"/>
          <a:stretch>
            <a:fillRect/>
          </a:stretch>
        </p:blipFill>
        <p:spPr>
          <a:xfrm>
            <a:off x="7625301" y="5195068"/>
            <a:ext cx="4102964" cy="1115665"/>
          </a:xfrm>
          <a:prstGeom prst="rect">
            <a:avLst/>
          </a:prstGeom>
        </p:spPr>
      </p:pic>
      <p:pic>
        <p:nvPicPr>
          <p:cNvPr id="13" name="Picture 12" descr="Chart, sunburst chart&#10;&#10;Description automatically generated">
            <a:extLst>
              <a:ext uri="{FF2B5EF4-FFF2-40B4-BE49-F238E27FC236}">
                <a16:creationId xmlns:a16="http://schemas.microsoft.com/office/drawing/2014/main" id="{86A2E196-AAB3-5F40-27A1-BA37C5D0EA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1116" y="687307"/>
            <a:ext cx="4455268" cy="4050931"/>
          </a:xfrm>
          <a:prstGeom prst="rect">
            <a:avLst/>
          </a:prstGeom>
        </p:spPr>
      </p:pic>
      <p:sp>
        <p:nvSpPr>
          <p:cNvPr id="5" name="TextBox 4">
            <a:extLst>
              <a:ext uri="{FF2B5EF4-FFF2-40B4-BE49-F238E27FC236}">
                <a16:creationId xmlns:a16="http://schemas.microsoft.com/office/drawing/2014/main" id="{F2EEF37A-8B77-C52B-F2D2-7A241F73BDC9}"/>
              </a:ext>
            </a:extLst>
          </p:cNvPr>
          <p:cNvSpPr txBox="1"/>
          <p:nvPr/>
        </p:nvSpPr>
        <p:spPr>
          <a:xfrm>
            <a:off x="5918563" y="1419658"/>
            <a:ext cx="1542553" cy="646331"/>
          </a:xfrm>
          <a:prstGeom prst="rect">
            <a:avLst/>
          </a:prstGeom>
          <a:noFill/>
        </p:spPr>
        <p:txBody>
          <a:bodyPr wrap="square" rtlCol="0">
            <a:spAutoFit/>
          </a:bodyPr>
          <a:lstStyle/>
          <a:p>
            <a:r>
              <a:rPr lang="en-GB" u="sng" dirty="0">
                <a:highlight>
                  <a:srgbClr val="FFFF00"/>
                </a:highlight>
              </a:rPr>
              <a:t>Topic Area </a:t>
            </a:r>
          </a:p>
          <a:p>
            <a:r>
              <a:rPr lang="en-GB" u="sng" dirty="0">
                <a:highlight>
                  <a:srgbClr val="FFFF00"/>
                </a:highlight>
              </a:rPr>
              <a:t>ACQUISITION</a:t>
            </a:r>
          </a:p>
        </p:txBody>
      </p:sp>
    </p:spTree>
    <p:extLst>
      <p:ext uri="{BB962C8B-B14F-4D97-AF65-F5344CB8AC3E}">
        <p14:creationId xmlns:p14="http://schemas.microsoft.com/office/powerpoint/2010/main" val="1351069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167</Words>
  <Application>Microsoft Office PowerPoint</Application>
  <PresentationFormat>Widescreen</PresentationFormat>
  <Paragraphs>12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Knowledge management system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 system</dc:title>
  <dc:creator>halim ahmed</dc:creator>
  <cp:lastModifiedBy>halim ahmed</cp:lastModifiedBy>
  <cp:revision>1</cp:revision>
  <dcterms:created xsi:type="dcterms:W3CDTF">2022-05-18T00:41:07Z</dcterms:created>
  <dcterms:modified xsi:type="dcterms:W3CDTF">2022-05-20T11:55:18Z</dcterms:modified>
</cp:coreProperties>
</file>