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65" r:id="rId6"/>
    <p:sldId id="258" r:id="rId7"/>
    <p:sldId id="261" r:id="rId8"/>
    <p:sldId id="273" r:id="rId9"/>
    <p:sldId id="274" r:id="rId10"/>
    <p:sldId id="275" r:id="rId11"/>
    <p:sldId id="277" r:id="rId12"/>
    <p:sldId id="278" r:id="rId13"/>
    <p:sldId id="280" r:id="rId14"/>
    <p:sldId id="269" r:id="rId15"/>
    <p:sldId id="279" r:id="rId16"/>
    <p:sldId id="268" r:id="rId17"/>
    <p:sldId id="271" r:id="rId18"/>
    <p:sldId id="259" r:id="rId19"/>
    <p:sldId id="281" r:id="rId20"/>
    <p:sldId id="282" r:id="rId21"/>
    <p:sldId id="272" r:id="rId22"/>
    <p:sldId id="283" r:id="rId23"/>
    <p:sldId id="290" r:id="rId24"/>
    <p:sldId id="287" r:id="rId25"/>
    <p:sldId id="288" r:id="rId26"/>
    <p:sldId id="284" r:id="rId27"/>
    <p:sldId id="289" r:id="rId28"/>
    <p:sldId id="266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84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FA1A1E-86B0-4EB1-9AFD-F693D1F82D4D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28C6E5DF-21C2-4788-9FA7-F50DE07B3E12}">
      <dgm:prSet phldrT="[文本]"/>
      <dgm:spPr/>
      <dgm:t>
        <a:bodyPr/>
        <a:lstStyle/>
        <a:p>
          <a:r>
            <a:rPr lang="en-US" altLang="zh-CN" dirty="0"/>
            <a:t>1.1</a:t>
          </a:r>
          <a:endParaRPr lang="zh-CN" altLang="en-US" dirty="0"/>
        </a:p>
      </dgm:t>
    </dgm:pt>
    <dgm:pt modelId="{590C4F0B-3802-4351-A1B8-39F1E61C727F}" type="parTrans" cxnId="{3C0C8E8D-88AE-4790-AB5A-1174CFDFE9CE}">
      <dgm:prSet/>
      <dgm:spPr/>
      <dgm:t>
        <a:bodyPr/>
        <a:lstStyle/>
        <a:p>
          <a:endParaRPr lang="zh-CN" altLang="en-US"/>
        </a:p>
      </dgm:t>
    </dgm:pt>
    <dgm:pt modelId="{864075B0-1D06-4E8E-BD24-E3F4B53ADBC9}" type="sibTrans" cxnId="{3C0C8E8D-88AE-4790-AB5A-1174CFDFE9CE}">
      <dgm:prSet/>
      <dgm:spPr/>
      <dgm:t>
        <a:bodyPr/>
        <a:lstStyle/>
        <a:p>
          <a:endParaRPr lang="zh-CN" altLang="en-US"/>
        </a:p>
      </dgm:t>
    </dgm:pt>
    <dgm:pt modelId="{8D0F7B6A-3090-459B-9E90-7D46813001D6}">
      <dgm:prSet phldrT="[文本]"/>
      <dgm:spPr/>
      <dgm:t>
        <a:bodyPr/>
        <a:lstStyle/>
        <a:p>
          <a:r>
            <a:rPr lang="en-US" altLang="zh-CN" dirty="0">
              <a:solidFill>
                <a:schemeClr val="accent1">
                  <a:lumMod val="50000"/>
                </a:schemeClr>
              </a:solidFill>
            </a:rPr>
            <a:t>script requirements</a:t>
          </a:r>
          <a:endParaRPr lang="zh-CN" altLang="en-US" dirty="0"/>
        </a:p>
      </dgm:t>
    </dgm:pt>
    <dgm:pt modelId="{2C8AC8F3-B4CF-4B30-B526-77B81780963E}" type="parTrans" cxnId="{81A39589-00D8-4D12-A51E-801DD3F37D16}">
      <dgm:prSet/>
      <dgm:spPr/>
      <dgm:t>
        <a:bodyPr/>
        <a:lstStyle/>
        <a:p>
          <a:endParaRPr lang="zh-CN" altLang="en-US"/>
        </a:p>
      </dgm:t>
    </dgm:pt>
    <dgm:pt modelId="{83692BD6-A0DA-42EC-9A71-66433E801B4E}" type="sibTrans" cxnId="{81A39589-00D8-4D12-A51E-801DD3F37D16}">
      <dgm:prSet/>
      <dgm:spPr/>
      <dgm:t>
        <a:bodyPr/>
        <a:lstStyle/>
        <a:p>
          <a:endParaRPr lang="zh-CN" altLang="en-US"/>
        </a:p>
      </dgm:t>
    </dgm:pt>
    <dgm:pt modelId="{17CD40A7-5458-425B-B8C0-210BCD80E2DF}">
      <dgm:prSet phldrT="[文本]"/>
      <dgm:spPr/>
      <dgm:t>
        <a:bodyPr/>
        <a:lstStyle/>
        <a:p>
          <a:r>
            <a:rPr lang="en-US" altLang="zh-CN" dirty="0"/>
            <a:t>1.2</a:t>
          </a:r>
          <a:endParaRPr lang="zh-CN" altLang="en-US" dirty="0"/>
        </a:p>
      </dgm:t>
    </dgm:pt>
    <dgm:pt modelId="{E771B6F2-37A1-4AF9-B97F-A929FA3F039A}" type="parTrans" cxnId="{AA921866-A962-4117-AF68-9926631290F1}">
      <dgm:prSet/>
      <dgm:spPr/>
      <dgm:t>
        <a:bodyPr/>
        <a:lstStyle/>
        <a:p>
          <a:endParaRPr lang="zh-CN" altLang="en-US"/>
        </a:p>
      </dgm:t>
    </dgm:pt>
    <dgm:pt modelId="{F5865113-B9C9-46E5-B340-CBAF30E1400D}" type="sibTrans" cxnId="{AA921866-A962-4117-AF68-9926631290F1}">
      <dgm:prSet/>
      <dgm:spPr/>
      <dgm:t>
        <a:bodyPr/>
        <a:lstStyle/>
        <a:p>
          <a:endParaRPr lang="zh-CN" altLang="en-US"/>
        </a:p>
      </dgm:t>
    </dgm:pt>
    <dgm:pt modelId="{C865399C-426D-48B6-81AC-05B7B3ABEEAC}">
      <dgm:prSet phldrT="[文本]"/>
      <dgm:spPr/>
      <dgm:t>
        <a:bodyPr/>
        <a:lstStyle/>
        <a:p>
          <a:r>
            <a:rPr lang="en-US" altLang="zh-CN" dirty="0">
              <a:solidFill>
                <a:schemeClr val="accent1">
                  <a:lumMod val="50000"/>
                </a:schemeClr>
              </a:solidFill>
            </a:rPr>
            <a:t>Collect relevant information</a:t>
          </a:r>
          <a:endParaRPr lang="zh-CN" altLang="en-US" dirty="0"/>
        </a:p>
      </dgm:t>
    </dgm:pt>
    <dgm:pt modelId="{46C76FC9-AF33-4270-99B3-FBD12CD490EF}" type="parTrans" cxnId="{01966497-CD00-4822-9C33-1AAE7F91E9C8}">
      <dgm:prSet/>
      <dgm:spPr/>
      <dgm:t>
        <a:bodyPr/>
        <a:lstStyle/>
        <a:p>
          <a:endParaRPr lang="zh-CN" altLang="en-US"/>
        </a:p>
      </dgm:t>
    </dgm:pt>
    <dgm:pt modelId="{C05CADF5-84A5-4B73-BBEE-53DE8B1B760E}" type="sibTrans" cxnId="{01966497-CD00-4822-9C33-1AAE7F91E9C8}">
      <dgm:prSet/>
      <dgm:spPr/>
      <dgm:t>
        <a:bodyPr/>
        <a:lstStyle/>
        <a:p>
          <a:endParaRPr lang="zh-CN" altLang="en-US"/>
        </a:p>
      </dgm:t>
    </dgm:pt>
    <dgm:pt modelId="{DF7D2281-DB19-4846-AE81-A104058570DF}">
      <dgm:prSet phldrT="[文本]"/>
      <dgm:spPr/>
      <dgm:t>
        <a:bodyPr/>
        <a:lstStyle/>
        <a:p>
          <a:r>
            <a:rPr lang="en-US" altLang="zh-CN" dirty="0"/>
            <a:t>1.3</a:t>
          </a:r>
          <a:endParaRPr lang="zh-CN" altLang="en-US" dirty="0"/>
        </a:p>
      </dgm:t>
    </dgm:pt>
    <dgm:pt modelId="{C78FC7A9-2F1F-4E27-9887-C34E462DA50D}" type="parTrans" cxnId="{FD84BB8F-B123-419D-A5C8-3759AAD6642F}">
      <dgm:prSet/>
      <dgm:spPr/>
      <dgm:t>
        <a:bodyPr/>
        <a:lstStyle/>
        <a:p>
          <a:endParaRPr lang="zh-CN" altLang="en-US"/>
        </a:p>
      </dgm:t>
    </dgm:pt>
    <dgm:pt modelId="{BC398B7C-A4B7-45D8-8868-040EC9C86BF9}" type="sibTrans" cxnId="{FD84BB8F-B123-419D-A5C8-3759AAD6642F}">
      <dgm:prSet/>
      <dgm:spPr/>
      <dgm:t>
        <a:bodyPr/>
        <a:lstStyle/>
        <a:p>
          <a:endParaRPr lang="zh-CN" altLang="en-US"/>
        </a:p>
      </dgm:t>
    </dgm:pt>
    <dgm:pt modelId="{197E55A1-E2B3-4968-B2B2-8970632E0291}">
      <dgm:prSet phldrT="[文本]"/>
      <dgm:spPr/>
      <dgm:t>
        <a:bodyPr/>
        <a:lstStyle/>
        <a:p>
          <a:r>
            <a:rPr lang="en-US" altLang="zh-CN" dirty="0">
              <a:solidFill>
                <a:schemeClr val="accent1">
                  <a:lumMod val="50000"/>
                </a:schemeClr>
              </a:solidFill>
            </a:rPr>
            <a:t>Character design</a:t>
          </a:r>
          <a:endParaRPr lang="zh-CN" altLang="en-US" dirty="0"/>
        </a:p>
      </dgm:t>
    </dgm:pt>
    <dgm:pt modelId="{D28B8FF6-9728-4C24-8652-F7A2F0A13C31}" type="parTrans" cxnId="{A79F4A88-A56F-4586-952E-6E883FBE034D}">
      <dgm:prSet/>
      <dgm:spPr/>
      <dgm:t>
        <a:bodyPr/>
        <a:lstStyle/>
        <a:p>
          <a:endParaRPr lang="zh-CN" altLang="en-US"/>
        </a:p>
      </dgm:t>
    </dgm:pt>
    <dgm:pt modelId="{DC71EBC2-8276-4644-A981-3EAF8E000BDA}" type="sibTrans" cxnId="{A79F4A88-A56F-4586-952E-6E883FBE034D}">
      <dgm:prSet/>
      <dgm:spPr/>
      <dgm:t>
        <a:bodyPr/>
        <a:lstStyle/>
        <a:p>
          <a:endParaRPr lang="zh-CN" altLang="en-US"/>
        </a:p>
      </dgm:t>
    </dgm:pt>
    <dgm:pt modelId="{CD9A96B1-8053-423A-A7B1-4CC4A57F3C62}">
      <dgm:prSet phldrT="[文本]"/>
      <dgm:spPr/>
      <dgm:t>
        <a:bodyPr/>
        <a:lstStyle/>
        <a:p>
          <a:r>
            <a:rPr lang="en-US" altLang="zh-CN" dirty="0"/>
            <a:t>1.4 </a:t>
          </a:r>
          <a:endParaRPr lang="zh-CN" altLang="en-US" dirty="0"/>
        </a:p>
      </dgm:t>
    </dgm:pt>
    <dgm:pt modelId="{21732E31-D88C-47C8-B3FA-87311DD49863}" type="parTrans" cxnId="{59279105-5102-4C44-931D-8A71A60B7695}">
      <dgm:prSet/>
      <dgm:spPr/>
      <dgm:t>
        <a:bodyPr/>
        <a:lstStyle/>
        <a:p>
          <a:endParaRPr lang="zh-CN" altLang="en-US"/>
        </a:p>
      </dgm:t>
    </dgm:pt>
    <dgm:pt modelId="{DB4043B1-5752-438C-8C19-F29A30390661}" type="sibTrans" cxnId="{59279105-5102-4C44-931D-8A71A60B7695}">
      <dgm:prSet/>
      <dgm:spPr/>
      <dgm:t>
        <a:bodyPr/>
        <a:lstStyle/>
        <a:p>
          <a:endParaRPr lang="zh-CN" altLang="en-US"/>
        </a:p>
      </dgm:t>
    </dgm:pt>
    <dgm:pt modelId="{C0FD7D54-B58D-4319-988B-F27904B33BD5}">
      <dgm:prSet phldrT="[文本]"/>
      <dgm:spPr/>
      <dgm:t>
        <a:bodyPr/>
        <a:lstStyle/>
        <a:p>
          <a:r>
            <a:rPr lang="en-US" altLang="zh-CN" dirty="0">
              <a:solidFill>
                <a:schemeClr val="accent1">
                  <a:lumMod val="50000"/>
                </a:schemeClr>
              </a:solidFill>
            </a:rPr>
            <a:t>Character modeling</a:t>
          </a:r>
          <a:endParaRPr lang="zh-CN" altLang="en-US" dirty="0"/>
        </a:p>
      </dgm:t>
    </dgm:pt>
    <dgm:pt modelId="{02FA1548-BC79-47A2-8DAE-B4D0B01BA7F3}" type="parTrans" cxnId="{945ED1EE-D7B6-413A-8B78-31826DA32FBD}">
      <dgm:prSet/>
      <dgm:spPr/>
      <dgm:t>
        <a:bodyPr/>
        <a:lstStyle/>
        <a:p>
          <a:endParaRPr lang="zh-CN" altLang="en-US"/>
        </a:p>
      </dgm:t>
    </dgm:pt>
    <dgm:pt modelId="{8A3B160E-E425-4FEC-AEB4-0410CCA3CF3E}" type="sibTrans" cxnId="{945ED1EE-D7B6-413A-8B78-31826DA32FBD}">
      <dgm:prSet/>
      <dgm:spPr/>
      <dgm:t>
        <a:bodyPr/>
        <a:lstStyle/>
        <a:p>
          <a:endParaRPr lang="zh-CN" altLang="en-US"/>
        </a:p>
      </dgm:t>
    </dgm:pt>
    <dgm:pt modelId="{85332C87-5F74-4D0A-AE57-72777AB1693B}" type="pres">
      <dgm:prSet presAssocID="{5BFA1A1E-86B0-4EB1-9AFD-F693D1F82D4D}" presName="linearFlow" presStyleCnt="0">
        <dgm:presLayoutVars>
          <dgm:dir/>
          <dgm:animLvl val="lvl"/>
          <dgm:resizeHandles val="exact"/>
        </dgm:presLayoutVars>
      </dgm:prSet>
      <dgm:spPr/>
    </dgm:pt>
    <dgm:pt modelId="{64B1B1DE-7C0D-42EF-AA81-934DB9813B05}" type="pres">
      <dgm:prSet presAssocID="{28C6E5DF-21C2-4788-9FA7-F50DE07B3E12}" presName="composite" presStyleCnt="0"/>
      <dgm:spPr/>
    </dgm:pt>
    <dgm:pt modelId="{FCF7008B-DC58-4295-815C-0422FC5A1B3E}" type="pres">
      <dgm:prSet presAssocID="{28C6E5DF-21C2-4788-9FA7-F50DE07B3E12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0AFB8DE9-3AA6-454F-8897-872AA38C68B4}" type="pres">
      <dgm:prSet presAssocID="{28C6E5DF-21C2-4788-9FA7-F50DE07B3E12}" presName="descendantText" presStyleLbl="alignAcc1" presStyleIdx="0" presStyleCnt="4">
        <dgm:presLayoutVars>
          <dgm:bulletEnabled val="1"/>
        </dgm:presLayoutVars>
      </dgm:prSet>
      <dgm:spPr/>
    </dgm:pt>
    <dgm:pt modelId="{CA3E1673-D563-4CE2-A1B5-45A72D21425F}" type="pres">
      <dgm:prSet presAssocID="{864075B0-1D06-4E8E-BD24-E3F4B53ADBC9}" presName="sp" presStyleCnt="0"/>
      <dgm:spPr/>
    </dgm:pt>
    <dgm:pt modelId="{5D137169-D168-483B-AADF-6F7982DC0892}" type="pres">
      <dgm:prSet presAssocID="{17CD40A7-5458-425B-B8C0-210BCD80E2DF}" presName="composite" presStyleCnt="0"/>
      <dgm:spPr/>
    </dgm:pt>
    <dgm:pt modelId="{F46A9489-4770-47D5-8A94-346DB32C4F25}" type="pres">
      <dgm:prSet presAssocID="{17CD40A7-5458-425B-B8C0-210BCD80E2DF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A688950E-C310-44CF-BDCC-4DF1A8D34FCA}" type="pres">
      <dgm:prSet presAssocID="{17CD40A7-5458-425B-B8C0-210BCD80E2DF}" presName="descendantText" presStyleLbl="alignAcc1" presStyleIdx="1" presStyleCnt="4">
        <dgm:presLayoutVars>
          <dgm:bulletEnabled val="1"/>
        </dgm:presLayoutVars>
      </dgm:prSet>
      <dgm:spPr/>
    </dgm:pt>
    <dgm:pt modelId="{F8AAC192-F869-46F4-B6C6-C16DF88981F2}" type="pres">
      <dgm:prSet presAssocID="{F5865113-B9C9-46E5-B340-CBAF30E1400D}" presName="sp" presStyleCnt="0"/>
      <dgm:spPr/>
    </dgm:pt>
    <dgm:pt modelId="{86C82C08-8FF3-43B0-B825-1E69B9934E9B}" type="pres">
      <dgm:prSet presAssocID="{DF7D2281-DB19-4846-AE81-A104058570DF}" presName="composite" presStyleCnt="0"/>
      <dgm:spPr/>
    </dgm:pt>
    <dgm:pt modelId="{76A1193D-D623-4B55-96CA-1E6EEB4A7898}" type="pres">
      <dgm:prSet presAssocID="{DF7D2281-DB19-4846-AE81-A104058570DF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A6A58EC7-4CEB-4DCB-A707-F8F694658C8A}" type="pres">
      <dgm:prSet presAssocID="{DF7D2281-DB19-4846-AE81-A104058570DF}" presName="descendantText" presStyleLbl="alignAcc1" presStyleIdx="2" presStyleCnt="4">
        <dgm:presLayoutVars>
          <dgm:bulletEnabled val="1"/>
        </dgm:presLayoutVars>
      </dgm:prSet>
      <dgm:spPr/>
    </dgm:pt>
    <dgm:pt modelId="{8B43D2EA-D01B-4819-9A1A-733CA36015B2}" type="pres">
      <dgm:prSet presAssocID="{BC398B7C-A4B7-45D8-8868-040EC9C86BF9}" presName="sp" presStyleCnt="0"/>
      <dgm:spPr/>
    </dgm:pt>
    <dgm:pt modelId="{35CA77F8-354B-44F6-B526-63D83A285EDC}" type="pres">
      <dgm:prSet presAssocID="{CD9A96B1-8053-423A-A7B1-4CC4A57F3C62}" presName="composite" presStyleCnt="0"/>
      <dgm:spPr/>
    </dgm:pt>
    <dgm:pt modelId="{0AD2111A-5C6D-48BD-8B81-181EA820FFDA}" type="pres">
      <dgm:prSet presAssocID="{CD9A96B1-8053-423A-A7B1-4CC4A57F3C62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A8368D9B-B56E-4173-90DE-272DDE690F38}" type="pres">
      <dgm:prSet presAssocID="{CD9A96B1-8053-423A-A7B1-4CC4A57F3C62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59279105-5102-4C44-931D-8A71A60B7695}" srcId="{5BFA1A1E-86B0-4EB1-9AFD-F693D1F82D4D}" destId="{CD9A96B1-8053-423A-A7B1-4CC4A57F3C62}" srcOrd="3" destOrd="0" parTransId="{21732E31-D88C-47C8-B3FA-87311DD49863}" sibTransId="{DB4043B1-5752-438C-8C19-F29A30390661}"/>
    <dgm:cxn modelId="{20054B0B-9DBD-47E9-8756-05760E47DBB3}" type="presOf" srcId="{197E55A1-E2B3-4968-B2B2-8970632E0291}" destId="{A6A58EC7-4CEB-4DCB-A707-F8F694658C8A}" srcOrd="0" destOrd="0" presId="urn:microsoft.com/office/officeart/2005/8/layout/chevron2"/>
    <dgm:cxn modelId="{F20EA330-FCD2-4A52-BC68-A18B929FFCE3}" type="presOf" srcId="{DF7D2281-DB19-4846-AE81-A104058570DF}" destId="{76A1193D-D623-4B55-96CA-1E6EEB4A7898}" srcOrd="0" destOrd="0" presId="urn:microsoft.com/office/officeart/2005/8/layout/chevron2"/>
    <dgm:cxn modelId="{37107563-8389-4DAB-8262-EA2DA93EA0BD}" type="presOf" srcId="{17CD40A7-5458-425B-B8C0-210BCD80E2DF}" destId="{F46A9489-4770-47D5-8A94-346DB32C4F25}" srcOrd="0" destOrd="0" presId="urn:microsoft.com/office/officeart/2005/8/layout/chevron2"/>
    <dgm:cxn modelId="{AA921866-A962-4117-AF68-9926631290F1}" srcId="{5BFA1A1E-86B0-4EB1-9AFD-F693D1F82D4D}" destId="{17CD40A7-5458-425B-B8C0-210BCD80E2DF}" srcOrd="1" destOrd="0" parTransId="{E771B6F2-37A1-4AF9-B97F-A929FA3F039A}" sibTransId="{F5865113-B9C9-46E5-B340-CBAF30E1400D}"/>
    <dgm:cxn modelId="{3A37AD4A-2173-4568-B71A-D47CC58B9BCD}" type="presOf" srcId="{C865399C-426D-48B6-81AC-05B7B3ABEEAC}" destId="{A688950E-C310-44CF-BDCC-4DF1A8D34FCA}" srcOrd="0" destOrd="0" presId="urn:microsoft.com/office/officeart/2005/8/layout/chevron2"/>
    <dgm:cxn modelId="{F6529A77-706D-48A7-ADBE-4C6DD0CDC29E}" type="presOf" srcId="{C0FD7D54-B58D-4319-988B-F27904B33BD5}" destId="{A8368D9B-B56E-4173-90DE-272DDE690F38}" srcOrd="0" destOrd="0" presId="urn:microsoft.com/office/officeart/2005/8/layout/chevron2"/>
    <dgm:cxn modelId="{A79F4A88-A56F-4586-952E-6E883FBE034D}" srcId="{DF7D2281-DB19-4846-AE81-A104058570DF}" destId="{197E55A1-E2B3-4968-B2B2-8970632E0291}" srcOrd="0" destOrd="0" parTransId="{D28B8FF6-9728-4C24-8652-F7A2F0A13C31}" sibTransId="{DC71EBC2-8276-4644-A981-3EAF8E000BDA}"/>
    <dgm:cxn modelId="{81A39589-00D8-4D12-A51E-801DD3F37D16}" srcId="{28C6E5DF-21C2-4788-9FA7-F50DE07B3E12}" destId="{8D0F7B6A-3090-459B-9E90-7D46813001D6}" srcOrd="0" destOrd="0" parTransId="{2C8AC8F3-B4CF-4B30-B526-77B81780963E}" sibTransId="{83692BD6-A0DA-42EC-9A71-66433E801B4E}"/>
    <dgm:cxn modelId="{3C0C8E8D-88AE-4790-AB5A-1174CFDFE9CE}" srcId="{5BFA1A1E-86B0-4EB1-9AFD-F693D1F82D4D}" destId="{28C6E5DF-21C2-4788-9FA7-F50DE07B3E12}" srcOrd="0" destOrd="0" parTransId="{590C4F0B-3802-4351-A1B8-39F1E61C727F}" sibTransId="{864075B0-1D06-4E8E-BD24-E3F4B53ADBC9}"/>
    <dgm:cxn modelId="{FD84BB8F-B123-419D-A5C8-3759AAD6642F}" srcId="{5BFA1A1E-86B0-4EB1-9AFD-F693D1F82D4D}" destId="{DF7D2281-DB19-4846-AE81-A104058570DF}" srcOrd="2" destOrd="0" parTransId="{C78FC7A9-2F1F-4E27-9887-C34E462DA50D}" sibTransId="{BC398B7C-A4B7-45D8-8868-040EC9C86BF9}"/>
    <dgm:cxn modelId="{FEF7B792-E0FF-4CC0-868F-68E1C5F0DC66}" type="presOf" srcId="{8D0F7B6A-3090-459B-9E90-7D46813001D6}" destId="{0AFB8DE9-3AA6-454F-8897-872AA38C68B4}" srcOrd="0" destOrd="0" presId="urn:microsoft.com/office/officeart/2005/8/layout/chevron2"/>
    <dgm:cxn modelId="{01966497-CD00-4822-9C33-1AAE7F91E9C8}" srcId="{17CD40A7-5458-425B-B8C0-210BCD80E2DF}" destId="{C865399C-426D-48B6-81AC-05B7B3ABEEAC}" srcOrd="0" destOrd="0" parTransId="{46C76FC9-AF33-4270-99B3-FBD12CD490EF}" sibTransId="{C05CADF5-84A5-4B73-BBEE-53DE8B1B760E}"/>
    <dgm:cxn modelId="{8BF8EDAD-724B-4620-9C40-9AF3E344CE40}" type="presOf" srcId="{CD9A96B1-8053-423A-A7B1-4CC4A57F3C62}" destId="{0AD2111A-5C6D-48BD-8B81-181EA820FFDA}" srcOrd="0" destOrd="0" presId="urn:microsoft.com/office/officeart/2005/8/layout/chevron2"/>
    <dgm:cxn modelId="{E69329B2-4344-460C-BF3E-E9F10067A358}" type="presOf" srcId="{5BFA1A1E-86B0-4EB1-9AFD-F693D1F82D4D}" destId="{85332C87-5F74-4D0A-AE57-72777AB1693B}" srcOrd="0" destOrd="0" presId="urn:microsoft.com/office/officeart/2005/8/layout/chevron2"/>
    <dgm:cxn modelId="{0056D1C6-FCFF-47D0-864C-5C71B91A06A4}" type="presOf" srcId="{28C6E5DF-21C2-4788-9FA7-F50DE07B3E12}" destId="{FCF7008B-DC58-4295-815C-0422FC5A1B3E}" srcOrd="0" destOrd="0" presId="urn:microsoft.com/office/officeart/2005/8/layout/chevron2"/>
    <dgm:cxn modelId="{945ED1EE-D7B6-413A-8B78-31826DA32FBD}" srcId="{CD9A96B1-8053-423A-A7B1-4CC4A57F3C62}" destId="{C0FD7D54-B58D-4319-988B-F27904B33BD5}" srcOrd="0" destOrd="0" parTransId="{02FA1548-BC79-47A2-8DAE-B4D0B01BA7F3}" sibTransId="{8A3B160E-E425-4FEC-AEB4-0410CCA3CF3E}"/>
    <dgm:cxn modelId="{FEC83BE4-0316-4A0D-B966-1DCEA1A00DCE}" type="presParOf" srcId="{85332C87-5F74-4D0A-AE57-72777AB1693B}" destId="{64B1B1DE-7C0D-42EF-AA81-934DB9813B05}" srcOrd="0" destOrd="0" presId="urn:microsoft.com/office/officeart/2005/8/layout/chevron2"/>
    <dgm:cxn modelId="{75D37087-34A0-446B-8A44-C5ACEEA4D212}" type="presParOf" srcId="{64B1B1DE-7C0D-42EF-AA81-934DB9813B05}" destId="{FCF7008B-DC58-4295-815C-0422FC5A1B3E}" srcOrd="0" destOrd="0" presId="urn:microsoft.com/office/officeart/2005/8/layout/chevron2"/>
    <dgm:cxn modelId="{8CFECEAA-57DD-4412-BBB7-2FD1D8F103CC}" type="presParOf" srcId="{64B1B1DE-7C0D-42EF-AA81-934DB9813B05}" destId="{0AFB8DE9-3AA6-454F-8897-872AA38C68B4}" srcOrd="1" destOrd="0" presId="urn:microsoft.com/office/officeart/2005/8/layout/chevron2"/>
    <dgm:cxn modelId="{8335E846-A39A-4F63-ABCC-37B2D35FB603}" type="presParOf" srcId="{85332C87-5F74-4D0A-AE57-72777AB1693B}" destId="{CA3E1673-D563-4CE2-A1B5-45A72D21425F}" srcOrd="1" destOrd="0" presId="urn:microsoft.com/office/officeart/2005/8/layout/chevron2"/>
    <dgm:cxn modelId="{3B06458C-F4A5-4293-9AE7-8C09D549B5D3}" type="presParOf" srcId="{85332C87-5F74-4D0A-AE57-72777AB1693B}" destId="{5D137169-D168-483B-AADF-6F7982DC0892}" srcOrd="2" destOrd="0" presId="urn:microsoft.com/office/officeart/2005/8/layout/chevron2"/>
    <dgm:cxn modelId="{2354990E-FF27-424A-830A-47A348C64F41}" type="presParOf" srcId="{5D137169-D168-483B-AADF-6F7982DC0892}" destId="{F46A9489-4770-47D5-8A94-346DB32C4F25}" srcOrd="0" destOrd="0" presId="urn:microsoft.com/office/officeart/2005/8/layout/chevron2"/>
    <dgm:cxn modelId="{EFF8FFCA-FB9A-4AA3-90EC-2D7E2E04773B}" type="presParOf" srcId="{5D137169-D168-483B-AADF-6F7982DC0892}" destId="{A688950E-C310-44CF-BDCC-4DF1A8D34FCA}" srcOrd="1" destOrd="0" presId="urn:microsoft.com/office/officeart/2005/8/layout/chevron2"/>
    <dgm:cxn modelId="{7EEFF00B-0C00-4145-94F4-A30473AABCDB}" type="presParOf" srcId="{85332C87-5F74-4D0A-AE57-72777AB1693B}" destId="{F8AAC192-F869-46F4-B6C6-C16DF88981F2}" srcOrd="3" destOrd="0" presId="urn:microsoft.com/office/officeart/2005/8/layout/chevron2"/>
    <dgm:cxn modelId="{94D071C0-0FEF-4FBE-AF38-9AA58FB971C1}" type="presParOf" srcId="{85332C87-5F74-4D0A-AE57-72777AB1693B}" destId="{86C82C08-8FF3-43B0-B825-1E69B9934E9B}" srcOrd="4" destOrd="0" presId="urn:microsoft.com/office/officeart/2005/8/layout/chevron2"/>
    <dgm:cxn modelId="{E0D25F47-D69E-4569-BD75-5A2BDB9315A8}" type="presParOf" srcId="{86C82C08-8FF3-43B0-B825-1E69B9934E9B}" destId="{76A1193D-D623-4B55-96CA-1E6EEB4A7898}" srcOrd="0" destOrd="0" presId="urn:microsoft.com/office/officeart/2005/8/layout/chevron2"/>
    <dgm:cxn modelId="{1581295B-2119-4D3C-BAC3-4CE96ED9D584}" type="presParOf" srcId="{86C82C08-8FF3-43B0-B825-1E69B9934E9B}" destId="{A6A58EC7-4CEB-4DCB-A707-F8F694658C8A}" srcOrd="1" destOrd="0" presId="urn:microsoft.com/office/officeart/2005/8/layout/chevron2"/>
    <dgm:cxn modelId="{CBC21E29-3C32-4F28-A746-7FDA01BF4DEC}" type="presParOf" srcId="{85332C87-5F74-4D0A-AE57-72777AB1693B}" destId="{8B43D2EA-D01B-4819-9A1A-733CA36015B2}" srcOrd="5" destOrd="0" presId="urn:microsoft.com/office/officeart/2005/8/layout/chevron2"/>
    <dgm:cxn modelId="{FAC2D1B4-431F-43DD-BC19-925CA7FBD60A}" type="presParOf" srcId="{85332C87-5F74-4D0A-AE57-72777AB1693B}" destId="{35CA77F8-354B-44F6-B526-63D83A285EDC}" srcOrd="6" destOrd="0" presId="urn:microsoft.com/office/officeart/2005/8/layout/chevron2"/>
    <dgm:cxn modelId="{57C16803-A655-4FFE-B125-BA1699FAA468}" type="presParOf" srcId="{35CA77F8-354B-44F6-B526-63D83A285EDC}" destId="{0AD2111A-5C6D-48BD-8B81-181EA820FFDA}" srcOrd="0" destOrd="0" presId="urn:microsoft.com/office/officeart/2005/8/layout/chevron2"/>
    <dgm:cxn modelId="{75228DC8-14A4-4961-9A88-D18D06E42A98}" type="presParOf" srcId="{35CA77F8-354B-44F6-B526-63D83A285EDC}" destId="{A8368D9B-B56E-4173-90DE-272DDE690F3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BFA1A1E-86B0-4EB1-9AFD-F693D1F82D4D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28C6E5DF-21C2-4788-9FA7-F50DE07B3E12}">
      <dgm:prSet phldrT="[文本]"/>
      <dgm:spPr/>
      <dgm:t>
        <a:bodyPr/>
        <a:lstStyle/>
        <a:p>
          <a:r>
            <a:rPr lang="en-US" altLang="zh-CN" dirty="0"/>
            <a:t>2.1</a:t>
          </a:r>
          <a:endParaRPr lang="zh-CN" altLang="en-US" dirty="0"/>
        </a:p>
      </dgm:t>
    </dgm:pt>
    <dgm:pt modelId="{590C4F0B-3802-4351-A1B8-39F1E61C727F}" type="parTrans" cxnId="{3C0C8E8D-88AE-4790-AB5A-1174CFDFE9CE}">
      <dgm:prSet/>
      <dgm:spPr/>
      <dgm:t>
        <a:bodyPr/>
        <a:lstStyle/>
        <a:p>
          <a:endParaRPr lang="zh-CN" altLang="en-US"/>
        </a:p>
      </dgm:t>
    </dgm:pt>
    <dgm:pt modelId="{864075B0-1D06-4E8E-BD24-E3F4B53ADBC9}" type="sibTrans" cxnId="{3C0C8E8D-88AE-4790-AB5A-1174CFDFE9CE}">
      <dgm:prSet/>
      <dgm:spPr/>
      <dgm:t>
        <a:bodyPr/>
        <a:lstStyle/>
        <a:p>
          <a:endParaRPr lang="zh-CN" altLang="en-US"/>
        </a:p>
      </dgm:t>
    </dgm:pt>
    <dgm:pt modelId="{8D0F7B6A-3090-459B-9E90-7D46813001D6}">
      <dgm:prSet phldrT="[文本]"/>
      <dgm:spPr/>
      <dgm:t>
        <a:bodyPr/>
        <a:lstStyle/>
        <a:p>
          <a:r>
            <a:rPr lang="en-US" altLang="zh-CN" dirty="0">
              <a:solidFill>
                <a:schemeClr val="accent1">
                  <a:lumMod val="50000"/>
                </a:schemeClr>
              </a:solidFill>
            </a:rPr>
            <a:t>script requirements</a:t>
          </a:r>
          <a:endParaRPr lang="zh-CN" altLang="en-US" dirty="0"/>
        </a:p>
      </dgm:t>
    </dgm:pt>
    <dgm:pt modelId="{2C8AC8F3-B4CF-4B30-B526-77B81780963E}" type="parTrans" cxnId="{81A39589-00D8-4D12-A51E-801DD3F37D16}">
      <dgm:prSet/>
      <dgm:spPr/>
      <dgm:t>
        <a:bodyPr/>
        <a:lstStyle/>
        <a:p>
          <a:endParaRPr lang="zh-CN" altLang="en-US"/>
        </a:p>
      </dgm:t>
    </dgm:pt>
    <dgm:pt modelId="{83692BD6-A0DA-42EC-9A71-66433E801B4E}" type="sibTrans" cxnId="{81A39589-00D8-4D12-A51E-801DD3F37D16}">
      <dgm:prSet/>
      <dgm:spPr/>
      <dgm:t>
        <a:bodyPr/>
        <a:lstStyle/>
        <a:p>
          <a:endParaRPr lang="zh-CN" altLang="en-US"/>
        </a:p>
      </dgm:t>
    </dgm:pt>
    <dgm:pt modelId="{17CD40A7-5458-425B-B8C0-210BCD80E2DF}">
      <dgm:prSet phldrT="[文本]"/>
      <dgm:spPr/>
      <dgm:t>
        <a:bodyPr/>
        <a:lstStyle/>
        <a:p>
          <a:r>
            <a:rPr lang="en-US" altLang="zh-CN" dirty="0"/>
            <a:t>2.2</a:t>
          </a:r>
          <a:endParaRPr lang="zh-CN" altLang="en-US" dirty="0"/>
        </a:p>
      </dgm:t>
    </dgm:pt>
    <dgm:pt modelId="{E771B6F2-37A1-4AF9-B97F-A929FA3F039A}" type="parTrans" cxnId="{AA921866-A962-4117-AF68-9926631290F1}">
      <dgm:prSet/>
      <dgm:spPr/>
      <dgm:t>
        <a:bodyPr/>
        <a:lstStyle/>
        <a:p>
          <a:endParaRPr lang="zh-CN" altLang="en-US"/>
        </a:p>
      </dgm:t>
    </dgm:pt>
    <dgm:pt modelId="{F5865113-B9C9-46E5-B340-CBAF30E1400D}" type="sibTrans" cxnId="{AA921866-A962-4117-AF68-9926631290F1}">
      <dgm:prSet/>
      <dgm:spPr/>
      <dgm:t>
        <a:bodyPr/>
        <a:lstStyle/>
        <a:p>
          <a:endParaRPr lang="zh-CN" altLang="en-US"/>
        </a:p>
      </dgm:t>
    </dgm:pt>
    <dgm:pt modelId="{C865399C-426D-48B6-81AC-05B7B3ABEEAC}">
      <dgm:prSet phldrT="[文本]"/>
      <dgm:spPr/>
      <dgm:t>
        <a:bodyPr/>
        <a:lstStyle/>
        <a:p>
          <a:r>
            <a:rPr lang="en-US" altLang="zh-CN" dirty="0">
              <a:solidFill>
                <a:schemeClr val="accent1">
                  <a:lumMod val="50000"/>
                </a:schemeClr>
              </a:solidFill>
            </a:rPr>
            <a:t>Collect relevant information</a:t>
          </a:r>
          <a:endParaRPr lang="zh-CN" altLang="en-US" dirty="0"/>
        </a:p>
      </dgm:t>
    </dgm:pt>
    <dgm:pt modelId="{46C76FC9-AF33-4270-99B3-FBD12CD490EF}" type="parTrans" cxnId="{01966497-CD00-4822-9C33-1AAE7F91E9C8}">
      <dgm:prSet/>
      <dgm:spPr/>
      <dgm:t>
        <a:bodyPr/>
        <a:lstStyle/>
        <a:p>
          <a:endParaRPr lang="zh-CN" altLang="en-US"/>
        </a:p>
      </dgm:t>
    </dgm:pt>
    <dgm:pt modelId="{C05CADF5-84A5-4B73-BBEE-53DE8B1B760E}" type="sibTrans" cxnId="{01966497-CD00-4822-9C33-1AAE7F91E9C8}">
      <dgm:prSet/>
      <dgm:spPr/>
      <dgm:t>
        <a:bodyPr/>
        <a:lstStyle/>
        <a:p>
          <a:endParaRPr lang="zh-CN" altLang="en-US"/>
        </a:p>
      </dgm:t>
    </dgm:pt>
    <dgm:pt modelId="{DF7D2281-DB19-4846-AE81-A104058570DF}">
      <dgm:prSet phldrT="[文本]"/>
      <dgm:spPr/>
      <dgm:t>
        <a:bodyPr/>
        <a:lstStyle/>
        <a:p>
          <a:r>
            <a:rPr lang="en-US" altLang="zh-CN" dirty="0"/>
            <a:t>2.3</a:t>
          </a:r>
          <a:endParaRPr lang="zh-CN" altLang="en-US" dirty="0"/>
        </a:p>
      </dgm:t>
    </dgm:pt>
    <dgm:pt modelId="{C78FC7A9-2F1F-4E27-9887-C34E462DA50D}" type="parTrans" cxnId="{FD84BB8F-B123-419D-A5C8-3759AAD6642F}">
      <dgm:prSet/>
      <dgm:spPr/>
      <dgm:t>
        <a:bodyPr/>
        <a:lstStyle/>
        <a:p>
          <a:endParaRPr lang="zh-CN" altLang="en-US"/>
        </a:p>
      </dgm:t>
    </dgm:pt>
    <dgm:pt modelId="{BC398B7C-A4B7-45D8-8868-040EC9C86BF9}" type="sibTrans" cxnId="{FD84BB8F-B123-419D-A5C8-3759AAD6642F}">
      <dgm:prSet/>
      <dgm:spPr/>
      <dgm:t>
        <a:bodyPr/>
        <a:lstStyle/>
        <a:p>
          <a:endParaRPr lang="zh-CN" altLang="en-US"/>
        </a:p>
      </dgm:t>
    </dgm:pt>
    <dgm:pt modelId="{197E55A1-E2B3-4968-B2B2-8970632E0291}">
      <dgm:prSet phldrT="[文本]"/>
      <dgm:spPr/>
      <dgm:t>
        <a:bodyPr/>
        <a:lstStyle/>
        <a:p>
          <a:r>
            <a:rPr lang="en-US" altLang="zh-CN" dirty="0">
              <a:solidFill>
                <a:schemeClr val="accent1"/>
              </a:solidFill>
            </a:rPr>
            <a:t>Character design</a:t>
          </a:r>
          <a:endParaRPr lang="zh-CN" altLang="en-US" dirty="0">
            <a:solidFill>
              <a:schemeClr val="accent1"/>
            </a:solidFill>
          </a:endParaRPr>
        </a:p>
      </dgm:t>
    </dgm:pt>
    <dgm:pt modelId="{D28B8FF6-9728-4C24-8652-F7A2F0A13C31}" type="parTrans" cxnId="{A79F4A88-A56F-4586-952E-6E883FBE034D}">
      <dgm:prSet/>
      <dgm:spPr/>
      <dgm:t>
        <a:bodyPr/>
        <a:lstStyle/>
        <a:p>
          <a:endParaRPr lang="zh-CN" altLang="en-US"/>
        </a:p>
      </dgm:t>
    </dgm:pt>
    <dgm:pt modelId="{DC71EBC2-8276-4644-A981-3EAF8E000BDA}" type="sibTrans" cxnId="{A79F4A88-A56F-4586-952E-6E883FBE034D}">
      <dgm:prSet/>
      <dgm:spPr/>
      <dgm:t>
        <a:bodyPr/>
        <a:lstStyle/>
        <a:p>
          <a:endParaRPr lang="zh-CN" altLang="en-US"/>
        </a:p>
      </dgm:t>
    </dgm:pt>
    <dgm:pt modelId="{CD9A96B1-8053-423A-A7B1-4CC4A57F3C62}">
      <dgm:prSet phldrT="[文本]"/>
      <dgm:spPr/>
      <dgm:t>
        <a:bodyPr/>
        <a:lstStyle/>
        <a:p>
          <a:r>
            <a:rPr lang="en-US" altLang="zh-CN" dirty="0"/>
            <a:t>2.4 </a:t>
          </a:r>
          <a:endParaRPr lang="zh-CN" altLang="en-US" dirty="0"/>
        </a:p>
      </dgm:t>
    </dgm:pt>
    <dgm:pt modelId="{21732E31-D88C-47C8-B3FA-87311DD49863}" type="parTrans" cxnId="{59279105-5102-4C44-931D-8A71A60B7695}">
      <dgm:prSet/>
      <dgm:spPr/>
      <dgm:t>
        <a:bodyPr/>
        <a:lstStyle/>
        <a:p>
          <a:endParaRPr lang="zh-CN" altLang="en-US"/>
        </a:p>
      </dgm:t>
    </dgm:pt>
    <dgm:pt modelId="{DB4043B1-5752-438C-8C19-F29A30390661}" type="sibTrans" cxnId="{59279105-5102-4C44-931D-8A71A60B7695}">
      <dgm:prSet/>
      <dgm:spPr/>
      <dgm:t>
        <a:bodyPr/>
        <a:lstStyle/>
        <a:p>
          <a:endParaRPr lang="zh-CN" altLang="en-US"/>
        </a:p>
      </dgm:t>
    </dgm:pt>
    <dgm:pt modelId="{C0FD7D54-B58D-4319-988B-F27904B33BD5}">
      <dgm:prSet phldrT="[文本]"/>
      <dgm:spPr/>
      <dgm:t>
        <a:bodyPr/>
        <a:lstStyle/>
        <a:p>
          <a:r>
            <a:rPr lang="en-US" altLang="zh-CN" dirty="0">
              <a:solidFill>
                <a:schemeClr val="accent1">
                  <a:lumMod val="50000"/>
                </a:schemeClr>
              </a:solidFill>
            </a:rPr>
            <a:t>Character modeling</a:t>
          </a:r>
          <a:endParaRPr lang="zh-CN" altLang="en-US" dirty="0"/>
        </a:p>
      </dgm:t>
    </dgm:pt>
    <dgm:pt modelId="{02FA1548-BC79-47A2-8DAE-B4D0B01BA7F3}" type="parTrans" cxnId="{945ED1EE-D7B6-413A-8B78-31826DA32FBD}">
      <dgm:prSet/>
      <dgm:spPr/>
      <dgm:t>
        <a:bodyPr/>
        <a:lstStyle/>
        <a:p>
          <a:endParaRPr lang="zh-CN" altLang="en-US"/>
        </a:p>
      </dgm:t>
    </dgm:pt>
    <dgm:pt modelId="{8A3B160E-E425-4FEC-AEB4-0410CCA3CF3E}" type="sibTrans" cxnId="{945ED1EE-D7B6-413A-8B78-31826DA32FBD}">
      <dgm:prSet/>
      <dgm:spPr/>
      <dgm:t>
        <a:bodyPr/>
        <a:lstStyle/>
        <a:p>
          <a:endParaRPr lang="zh-CN" altLang="en-US"/>
        </a:p>
      </dgm:t>
    </dgm:pt>
    <dgm:pt modelId="{85332C87-5F74-4D0A-AE57-72777AB1693B}" type="pres">
      <dgm:prSet presAssocID="{5BFA1A1E-86B0-4EB1-9AFD-F693D1F82D4D}" presName="linearFlow" presStyleCnt="0">
        <dgm:presLayoutVars>
          <dgm:dir/>
          <dgm:animLvl val="lvl"/>
          <dgm:resizeHandles val="exact"/>
        </dgm:presLayoutVars>
      </dgm:prSet>
      <dgm:spPr/>
    </dgm:pt>
    <dgm:pt modelId="{64B1B1DE-7C0D-42EF-AA81-934DB9813B05}" type="pres">
      <dgm:prSet presAssocID="{28C6E5DF-21C2-4788-9FA7-F50DE07B3E12}" presName="composite" presStyleCnt="0"/>
      <dgm:spPr/>
    </dgm:pt>
    <dgm:pt modelId="{FCF7008B-DC58-4295-815C-0422FC5A1B3E}" type="pres">
      <dgm:prSet presAssocID="{28C6E5DF-21C2-4788-9FA7-F50DE07B3E12}" presName="parentText" presStyleLbl="alignNode1" presStyleIdx="0" presStyleCnt="4">
        <dgm:presLayoutVars>
          <dgm:chMax val="1"/>
          <dgm:bulletEnabled val="1"/>
        </dgm:presLayoutVars>
      </dgm:prSet>
      <dgm:spPr/>
    </dgm:pt>
    <dgm:pt modelId="{0AFB8DE9-3AA6-454F-8897-872AA38C68B4}" type="pres">
      <dgm:prSet presAssocID="{28C6E5DF-21C2-4788-9FA7-F50DE07B3E12}" presName="descendantText" presStyleLbl="alignAcc1" presStyleIdx="0" presStyleCnt="4">
        <dgm:presLayoutVars>
          <dgm:bulletEnabled val="1"/>
        </dgm:presLayoutVars>
      </dgm:prSet>
      <dgm:spPr/>
    </dgm:pt>
    <dgm:pt modelId="{CA3E1673-D563-4CE2-A1B5-45A72D21425F}" type="pres">
      <dgm:prSet presAssocID="{864075B0-1D06-4E8E-BD24-E3F4B53ADBC9}" presName="sp" presStyleCnt="0"/>
      <dgm:spPr/>
    </dgm:pt>
    <dgm:pt modelId="{5D137169-D168-483B-AADF-6F7982DC0892}" type="pres">
      <dgm:prSet presAssocID="{17CD40A7-5458-425B-B8C0-210BCD80E2DF}" presName="composite" presStyleCnt="0"/>
      <dgm:spPr/>
    </dgm:pt>
    <dgm:pt modelId="{F46A9489-4770-47D5-8A94-346DB32C4F25}" type="pres">
      <dgm:prSet presAssocID="{17CD40A7-5458-425B-B8C0-210BCD80E2DF}" presName="parentText" presStyleLbl="alignNode1" presStyleIdx="1" presStyleCnt="4">
        <dgm:presLayoutVars>
          <dgm:chMax val="1"/>
          <dgm:bulletEnabled val="1"/>
        </dgm:presLayoutVars>
      </dgm:prSet>
      <dgm:spPr/>
    </dgm:pt>
    <dgm:pt modelId="{A688950E-C310-44CF-BDCC-4DF1A8D34FCA}" type="pres">
      <dgm:prSet presAssocID="{17CD40A7-5458-425B-B8C0-210BCD80E2DF}" presName="descendantText" presStyleLbl="alignAcc1" presStyleIdx="1" presStyleCnt="4">
        <dgm:presLayoutVars>
          <dgm:bulletEnabled val="1"/>
        </dgm:presLayoutVars>
      </dgm:prSet>
      <dgm:spPr/>
    </dgm:pt>
    <dgm:pt modelId="{F8AAC192-F869-46F4-B6C6-C16DF88981F2}" type="pres">
      <dgm:prSet presAssocID="{F5865113-B9C9-46E5-B340-CBAF30E1400D}" presName="sp" presStyleCnt="0"/>
      <dgm:spPr/>
    </dgm:pt>
    <dgm:pt modelId="{86C82C08-8FF3-43B0-B825-1E69B9934E9B}" type="pres">
      <dgm:prSet presAssocID="{DF7D2281-DB19-4846-AE81-A104058570DF}" presName="composite" presStyleCnt="0"/>
      <dgm:spPr/>
    </dgm:pt>
    <dgm:pt modelId="{76A1193D-D623-4B55-96CA-1E6EEB4A7898}" type="pres">
      <dgm:prSet presAssocID="{DF7D2281-DB19-4846-AE81-A104058570DF}" presName="parentText" presStyleLbl="alignNode1" presStyleIdx="2" presStyleCnt="4">
        <dgm:presLayoutVars>
          <dgm:chMax val="1"/>
          <dgm:bulletEnabled val="1"/>
        </dgm:presLayoutVars>
      </dgm:prSet>
      <dgm:spPr/>
    </dgm:pt>
    <dgm:pt modelId="{A6A58EC7-4CEB-4DCB-A707-F8F694658C8A}" type="pres">
      <dgm:prSet presAssocID="{DF7D2281-DB19-4846-AE81-A104058570DF}" presName="descendantText" presStyleLbl="alignAcc1" presStyleIdx="2" presStyleCnt="4">
        <dgm:presLayoutVars>
          <dgm:bulletEnabled val="1"/>
        </dgm:presLayoutVars>
      </dgm:prSet>
      <dgm:spPr/>
    </dgm:pt>
    <dgm:pt modelId="{8B43D2EA-D01B-4819-9A1A-733CA36015B2}" type="pres">
      <dgm:prSet presAssocID="{BC398B7C-A4B7-45D8-8868-040EC9C86BF9}" presName="sp" presStyleCnt="0"/>
      <dgm:spPr/>
    </dgm:pt>
    <dgm:pt modelId="{35CA77F8-354B-44F6-B526-63D83A285EDC}" type="pres">
      <dgm:prSet presAssocID="{CD9A96B1-8053-423A-A7B1-4CC4A57F3C62}" presName="composite" presStyleCnt="0"/>
      <dgm:spPr/>
    </dgm:pt>
    <dgm:pt modelId="{0AD2111A-5C6D-48BD-8B81-181EA820FFDA}" type="pres">
      <dgm:prSet presAssocID="{CD9A96B1-8053-423A-A7B1-4CC4A57F3C62}" presName="parentText" presStyleLbl="alignNode1" presStyleIdx="3" presStyleCnt="4">
        <dgm:presLayoutVars>
          <dgm:chMax val="1"/>
          <dgm:bulletEnabled val="1"/>
        </dgm:presLayoutVars>
      </dgm:prSet>
      <dgm:spPr/>
    </dgm:pt>
    <dgm:pt modelId="{A8368D9B-B56E-4173-90DE-272DDE690F38}" type="pres">
      <dgm:prSet presAssocID="{CD9A96B1-8053-423A-A7B1-4CC4A57F3C62}" presName="descendantText" presStyleLbl="alignAcc1" presStyleIdx="3" presStyleCnt="4">
        <dgm:presLayoutVars>
          <dgm:bulletEnabled val="1"/>
        </dgm:presLayoutVars>
      </dgm:prSet>
      <dgm:spPr/>
    </dgm:pt>
  </dgm:ptLst>
  <dgm:cxnLst>
    <dgm:cxn modelId="{59279105-5102-4C44-931D-8A71A60B7695}" srcId="{5BFA1A1E-86B0-4EB1-9AFD-F693D1F82D4D}" destId="{CD9A96B1-8053-423A-A7B1-4CC4A57F3C62}" srcOrd="3" destOrd="0" parTransId="{21732E31-D88C-47C8-B3FA-87311DD49863}" sibTransId="{DB4043B1-5752-438C-8C19-F29A30390661}"/>
    <dgm:cxn modelId="{20054B0B-9DBD-47E9-8756-05760E47DBB3}" type="presOf" srcId="{197E55A1-E2B3-4968-B2B2-8970632E0291}" destId="{A6A58EC7-4CEB-4DCB-A707-F8F694658C8A}" srcOrd="0" destOrd="0" presId="urn:microsoft.com/office/officeart/2005/8/layout/chevron2"/>
    <dgm:cxn modelId="{F20EA330-FCD2-4A52-BC68-A18B929FFCE3}" type="presOf" srcId="{DF7D2281-DB19-4846-AE81-A104058570DF}" destId="{76A1193D-D623-4B55-96CA-1E6EEB4A7898}" srcOrd="0" destOrd="0" presId="urn:microsoft.com/office/officeart/2005/8/layout/chevron2"/>
    <dgm:cxn modelId="{37107563-8389-4DAB-8262-EA2DA93EA0BD}" type="presOf" srcId="{17CD40A7-5458-425B-B8C0-210BCD80E2DF}" destId="{F46A9489-4770-47D5-8A94-346DB32C4F25}" srcOrd="0" destOrd="0" presId="urn:microsoft.com/office/officeart/2005/8/layout/chevron2"/>
    <dgm:cxn modelId="{AA921866-A962-4117-AF68-9926631290F1}" srcId="{5BFA1A1E-86B0-4EB1-9AFD-F693D1F82D4D}" destId="{17CD40A7-5458-425B-B8C0-210BCD80E2DF}" srcOrd="1" destOrd="0" parTransId="{E771B6F2-37A1-4AF9-B97F-A929FA3F039A}" sibTransId="{F5865113-B9C9-46E5-B340-CBAF30E1400D}"/>
    <dgm:cxn modelId="{3A37AD4A-2173-4568-B71A-D47CC58B9BCD}" type="presOf" srcId="{C865399C-426D-48B6-81AC-05B7B3ABEEAC}" destId="{A688950E-C310-44CF-BDCC-4DF1A8D34FCA}" srcOrd="0" destOrd="0" presId="urn:microsoft.com/office/officeart/2005/8/layout/chevron2"/>
    <dgm:cxn modelId="{F6529A77-706D-48A7-ADBE-4C6DD0CDC29E}" type="presOf" srcId="{C0FD7D54-B58D-4319-988B-F27904B33BD5}" destId="{A8368D9B-B56E-4173-90DE-272DDE690F38}" srcOrd="0" destOrd="0" presId="urn:microsoft.com/office/officeart/2005/8/layout/chevron2"/>
    <dgm:cxn modelId="{A79F4A88-A56F-4586-952E-6E883FBE034D}" srcId="{DF7D2281-DB19-4846-AE81-A104058570DF}" destId="{197E55A1-E2B3-4968-B2B2-8970632E0291}" srcOrd="0" destOrd="0" parTransId="{D28B8FF6-9728-4C24-8652-F7A2F0A13C31}" sibTransId="{DC71EBC2-8276-4644-A981-3EAF8E000BDA}"/>
    <dgm:cxn modelId="{81A39589-00D8-4D12-A51E-801DD3F37D16}" srcId="{28C6E5DF-21C2-4788-9FA7-F50DE07B3E12}" destId="{8D0F7B6A-3090-459B-9E90-7D46813001D6}" srcOrd="0" destOrd="0" parTransId="{2C8AC8F3-B4CF-4B30-B526-77B81780963E}" sibTransId="{83692BD6-A0DA-42EC-9A71-66433E801B4E}"/>
    <dgm:cxn modelId="{3C0C8E8D-88AE-4790-AB5A-1174CFDFE9CE}" srcId="{5BFA1A1E-86B0-4EB1-9AFD-F693D1F82D4D}" destId="{28C6E5DF-21C2-4788-9FA7-F50DE07B3E12}" srcOrd="0" destOrd="0" parTransId="{590C4F0B-3802-4351-A1B8-39F1E61C727F}" sibTransId="{864075B0-1D06-4E8E-BD24-E3F4B53ADBC9}"/>
    <dgm:cxn modelId="{FD84BB8F-B123-419D-A5C8-3759AAD6642F}" srcId="{5BFA1A1E-86B0-4EB1-9AFD-F693D1F82D4D}" destId="{DF7D2281-DB19-4846-AE81-A104058570DF}" srcOrd="2" destOrd="0" parTransId="{C78FC7A9-2F1F-4E27-9887-C34E462DA50D}" sibTransId="{BC398B7C-A4B7-45D8-8868-040EC9C86BF9}"/>
    <dgm:cxn modelId="{FEF7B792-E0FF-4CC0-868F-68E1C5F0DC66}" type="presOf" srcId="{8D0F7B6A-3090-459B-9E90-7D46813001D6}" destId="{0AFB8DE9-3AA6-454F-8897-872AA38C68B4}" srcOrd="0" destOrd="0" presId="urn:microsoft.com/office/officeart/2005/8/layout/chevron2"/>
    <dgm:cxn modelId="{01966497-CD00-4822-9C33-1AAE7F91E9C8}" srcId="{17CD40A7-5458-425B-B8C0-210BCD80E2DF}" destId="{C865399C-426D-48B6-81AC-05B7B3ABEEAC}" srcOrd="0" destOrd="0" parTransId="{46C76FC9-AF33-4270-99B3-FBD12CD490EF}" sibTransId="{C05CADF5-84A5-4B73-BBEE-53DE8B1B760E}"/>
    <dgm:cxn modelId="{8BF8EDAD-724B-4620-9C40-9AF3E344CE40}" type="presOf" srcId="{CD9A96B1-8053-423A-A7B1-4CC4A57F3C62}" destId="{0AD2111A-5C6D-48BD-8B81-181EA820FFDA}" srcOrd="0" destOrd="0" presId="urn:microsoft.com/office/officeart/2005/8/layout/chevron2"/>
    <dgm:cxn modelId="{E69329B2-4344-460C-BF3E-E9F10067A358}" type="presOf" srcId="{5BFA1A1E-86B0-4EB1-9AFD-F693D1F82D4D}" destId="{85332C87-5F74-4D0A-AE57-72777AB1693B}" srcOrd="0" destOrd="0" presId="urn:microsoft.com/office/officeart/2005/8/layout/chevron2"/>
    <dgm:cxn modelId="{0056D1C6-FCFF-47D0-864C-5C71B91A06A4}" type="presOf" srcId="{28C6E5DF-21C2-4788-9FA7-F50DE07B3E12}" destId="{FCF7008B-DC58-4295-815C-0422FC5A1B3E}" srcOrd="0" destOrd="0" presId="urn:microsoft.com/office/officeart/2005/8/layout/chevron2"/>
    <dgm:cxn modelId="{945ED1EE-D7B6-413A-8B78-31826DA32FBD}" srcId="{CD9A96B1-8053-423A-A7B1-4CC4A57F3C62}" destId="{C0FD7D54-B58D-4319-988B-F27904B33BD5}" srcOrd="0" destOrd="0" parTransId="{02FA1548-BC79-47A2-8DAE-B4D0B01BA7F3}" sibTransId="{8A3B160E-E425-4FEC-AEB4-0410CCA3CF3E}"/>
    <dgm:cxn modelId="{FEC83BE4-0316-4A0D-B966-1DCEA1A00DCE}" type="presParOf" srcId="{85332C87-5F74-4D0A-AE57-72777AB1693B}" destId="{64B1B1DE-7C0D-42EF-AA81-934DB9813B05}" srcOrd="0" destOrd="0" presId="urn:microsoft.com/office/officeart/2005/8/layout/chevron2"/>
    <dgm:cxn modelId="{75D37087-34A0-446B-8A44-C5ACEEA4D212}" type="presParOf" srcId="{64B1B1DE-7C0D-42EF-AA81-934DB9813B05}" destId="{FCF7008B-DC58-4295-815C-0422FC5A1B3E}" srcOrd="0" destOrd="0" presId="urn:microsoft.com/office/officeart/2005/8/layout/chevron2"/>
    <dgm:cxn modelId="{8CFECEAA-57DD-4412-BBB7-2FD1D8F103CC}" type="presParOf" srcId="{64B1B1DE-7C0D-42EF-AA81-934DB9813B05}" destId="{0AFB8DE9-3AA6-454F-8897-872AA38C68B4}" srcOrd="1" destOrd="0" presId="urn:microsoft.com/office/officeart/2005/8/layout/chevron2"/>
    <dgm:cxn modelId="{8335E846-A39A-4F63-ABCC-37B2D35FB603}" type="presParOf" srcId="{85332C87-5F74-4D0A-AE57-72777AB1693B}" destId="{CA3E1673-D563-4CE2-A1B5-45A72D21425F}" srcOrd="1" destOrd="0" presId="urn:microsoft.com/office/officeart/2005/8/layout/chevron2"/>
    <dgm:cxn modelId="{3B06458C-F4A5-4293-9AE7-8C09D549B5D3}" type="presParOf" srcId="{85332C87-5F74-4D0A-AE57-72777AB1693B}" destId="{5D137169-D168-483B-AADF-6F7982DC0892}" srcOrd="2" destOrd="0" presId="urn:microsoft.com/office/officeart/2005/8/layout/chevron2"/>
    <dgm:cxn modelId="{2354990E-FF27-424A-830A-47A348C64F41}" type="presParOf" srcId="{5D137169-D168-483B-AADF-6F7982DC0892}" destId="{F46A9489-4770-47D5-8A94-346DB32C4F25}" srcOrd="0" destOrd="0" presId="urn:microsoft.com/office/officeart/2005/8/layout/chevron2"/>
    <dgm:cxn modelId="{EFF8FFCA-FB9A-4AA3-90EC-2D7E2E04773B}" type="presParOf" srcId="{5D137169-D168-483B-AADF-6F7982DC0892}" destId="{A688950E-C310-44CF-BDCC-4DF1A8D34FCA}" srcOrd="1" destOrd="0" presId="urn:microsoft.com/office/officeart/2005/8/layout/chevron2"/>
    <dgm:cxn modelId="{7EEFF00B-0C00-4145-94F4-A30473AABCDB}" type="presParOf" srcId="{85332C87-5F74-4D0A-AE57-72777AB1693B}" destId="{F8AAC192-F869-46F4-B6C6-C16DF88981F2}" srcOrd="3" destOrd="0" presId="urn:microsoft.com/office/officeart/2005/8/layout/chevron2"/>
    <dgm:cxn modelId="{94D071C0-0FEF-4FBE-AF38-9AA58FB971C1}" type="presParOf" srcId="{85332C87-5F74-4D0A-AE57-72777AB1693B}" destId="{86C82C08-8FF3-43B0-B825-1E69B9934E9B}" srcOrd="4" destOrd="0" presId="urn:microsoft.com/office/officeart/2005/8/layout/chevron2"/>
    <dgm:cxn modelId="{E0D25F47-D69E-4569-BD75-5A2BDB9315A8}" type="presParOf" srcId="{86C82C08-8FF3-43B0-B825-1E69B9934E9B}" destId="{76A1193D-D623-4B55-96CA-1E6EEB4A7898}" srcOrd="0" destOrd="0" presId="urn:microsoft.com/office/officeart/2005/8/layout/chevron2"/>
    <dgm:cxn modelId="{1581295B-2119-4D3C-BAC3-4CE96ED9D584}" type="presParOf" srcId="{86C82C08-8FF3-43B0-B825-1E69B9934E9B}" destId="{A6A58EC7-4CEB-4DCB-A707-F8F694658C8A}" srcOrd="1" destOrd="0" presId="urn:microsoft.com/office/officeart/2005/8/layout/chevron2"/>
    <dgm:cxn modelId="{CBC21E29-3C32-4F28-A746-7FDA01BF4DEC}" type="presParOf" srcId="{85332C87-5F74-4D0A-AE57-72777AB1693B}" destId="{8B43D2EA-D01B-4819-9A1A-733CA36015B2}" srcOrd="5" destOrd="0" presId="urn:microsoft.com/office/officeart/2005/8/layout/chevron2"/>
    <dgm:cxn modelId="{FAC2D1B4-431F-43DD-BC19-925CA7FBD60A}" type="presParOf" srcId="{85332C87-5F74-4D0A-AE57-72777AB1693B}" destId="{35CA77F8-354B-44F6-B526-63D83A285EDC}" srcOrd="6" destOrd="0" presId="urn:microsoft.com/office/officeart/2005/8/layout/chevron2"/>
    <dgm:cxn modelId="{57C16803-A655-4FFE-B125-BA1699FAA468}" type="presParOf" srcId="{35CA77F8-354B-44F6-B526-63D83A285EDC}" destId="{0AD2111A-5C6D-48BD-8B81-181EA820FFDA}" srcOrd="0" destOrd="0" presId="urn:microsoft.com/office/officeart/2005/8/layout/chevron2"/>
    <dgm:cxn modelId="{75228DC8-14A4-4961-9A88-D18D06E42A98}" type="presParOf" srcId="{35CA77F8-354B-44F6-B526-63D83A285EDC}" destId="{A8368D9B-B56E-4173-90DE-272DDE690F38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F7008B-DC58-4295-815C-0422FC5A1B3E}">
      <dsp:nvSpPr>
        <dsp:cNvPr id="0" name=""/>
        <dsp:cNvSpPr/>
      </dsp:nvSpPr>
      <dsp:spPr>
        <a:xfrm rot="5400000">
          <a:off x="-168012" y="170002"/>
          <a:ext cx="1120080" cy="7840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1.1</a:t>
          </a:r>
          <a:endParaRPr lang="zh-CN" altLang="en-US" sz="2200" kern="1200" dirty="0"/>
        </a:p>
      </dsp:txBody>
      <dsp:txXfrm rot="-5400000">
        <a:off x="0" y="394018"/>
        <a:ext cx="784056" cy="336024"/>
      </dsp:txXfrm>
    </dsp:sp>
    <dsp:sp modelId="{0AFB8DE9-3AA6-454F-8897-872AA38C68B4}">
      <dsp:nvSpPr>
        <dsp:cNvPr id="0" name=""/>
        <dsp:cNvSpPr/>
      </dsp:nvSpPr>
      <dsp:spPr>
        <a:xfrm rot="5400000">
          <a:off x="4964333" y="-4178286"/>
          <a:ext cx="728052" cy="90886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4300" kern="1200" dirty="0">
              <a:solidFill>
                <a:schemeClr val="accent1">
                  <a:lumMod val="50000"/>
                </a:schemeClr>
              </a:solidFill>
            </a:rPr>
            <a:t>script requirements</a:t>
          </a:r>
          <a:endParaRPr lang="zh-CN" altLang="en-US" sz="4300" kern="1200" dirty="0"/>
        </a:p>
      </dsp:txBody>
      <dsp:txXfrm rot="-5400000">
        <a:off x="784057" y="37531"/>
        <a:ext cx="9053065" cy="656970"/>
      </dsp:txXfrm>
    </dsp:sp>
    <dsp:sp modelId="{F46A9489-4770-47D5-8A94-346DB32C4F25}">
      <dsp:nvSpPr>
        <dsp:cNvPr id="0" name=""/>
        <dsp:cNvSpPr/>
      </dsp:nvSpPr>
      <dsp:spPr>
        <a:xfrm rot="5400000">
          <a:off x="-168012" y="1141515"/>
          <a:ext cx="1120080" cy="7840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1.2</a:t>
          </a:r>
          <a:endParaRPr lang="zh-CN" altLang="en-US" sz="2200" kern="1200" dirty="0"/>
        </a:p>
      </dsp:txBody>
      <dsp:txXfrm rot="-5400000">
        <a:off x="0" y="1365531"/>
        <a:ext cx="784056" cy="336024"/>
      </dsp:txXfrm>
    </dsp:sp>
    <dsp:sp modelId="{A688950E-C310-44CF-BDCC-4DF1A8D34FCA}">
      <dsp:nvSpPr>
        <dsp:cNvPr id="0" name=""/>
        <dsp:cNvSpPr/>
      </dsp:nvSpPr>
      <dsp:spPr>
        <a:xfrm rot="5400000">
          <a:off x="4964333" y="-3206773"/>
          <a:ext cx="728052" cy="90886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4300" kern="1200" dirty="0">
              <a:solidFill>
                <a:schemeClr val="accent1">
                  <a:lumMod val="50000"/>
                </a:schemeClr>
              </a:solidFill>
            </a:rPr>
            <a:t>Collect relevant information</a:t>
          </a:r>
          <a:endParaRPr lang="zh-CN" altLang="en-US" sz="4300" kern="1200" dirty="0"/>
        </a:p>
      </dsp:txBody>
      <dsp:txXfrm rot="-5400000">
        <a:off x="784057" y="1009044"/>
        <a:ext cx="9053065" cy="656970"/>
      </dsp:txXfrm>
    </dsp:sp>
    <dsp:sp modelId="{76A1193D-D623-4B55-96CA-1E6EEB4A7898}">
      <dsp:nvSpPr>
        <dsp:cNvPr id="0" name=""/>
        <dsp:cNvSpPr/>
      </dsp:nvSpPr>
      <dsp:spPr>
        <a:xfrm rot="5400000">
          <a:off x="-168012" y="2113028"/>
          <a:ext cx="1120080" cy="7840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1.3</a:t>
          </a:r>
          <a:endParaRPr lang="zh-CN" altLang="en-US" sz="2200" kern="1200" dirty="0"/>
        </a:p>
      </dsp:txBody>
      <dsp:txXfrm rot="-5400000">
        <a:off x="0" y="2337044"/>
        <a:ext cx="784056" cy="336024"/>
      </dsp:txXfrm>
    </dsp:sp>
    <dsp:sp modelId="{A6A58EC7-4CEB-4DCB-A707-F8F694658C8A}">
      <dsp:nvSpPr>
        <dsp:cNvPr id="0" name=""/>
        <dsp:cNvSpPr/>
      </dsp:nvSpPr>
      <dsp:spPr>
        <a:xfrm rot="5400000">
          <a:off x="4964333" y="-2235260"/>
          <a:ext cx="728052" cy="90886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4300" kern="1200" dirty="0">
              <a:solidFill>
                <a:schemeClr val="accent1">
                  <a:lumMod val="50000"/>
                </a:schemeClr>
              </a:solidFill>
            </a:rPr>
            <a:t>Character design</a:t>
          </a:r>
          <a:endParaRPr lang="zh-CN" altLang="en-US" sz="4300" kern="1200" dirty="0"/>
        </a:p>
      </dsp:txBody>
      <dsp:txXfrm rot="-5400000">
        <a:off x="784057" y="1980557"/>
        <a:ext cx="9053065" cy="656970"/>
      </dsp:txXfrm>
    </dsp:sp>
    <dsp:sp modelId="{0AD2111A-5C6D-48BD-8B81-181EA820FFDA}">
      <dsp:nvSpPr>
        <dsp:cNvPr id="0" name=""/>
        <dsp:cNvSpPr/>
      </dsp:nvSpPr>
      <dsp:spPr>
        <a:xfrm rot="5400000">
          <a:off x="-168012" y="3084541"/>
          <a:ext cx="1120080" cy="7840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1.4 </a:t>
          </a:r>
          <a:endParaRPr lang="zh-CN" altLang="en-US" sz="2200" kern="1200" dirty="0"/>
        </a:p>
      </dsp:txBody>
      <dsp:txXfrm rot="-5400000">
        <a:off x="0" y="3308557"/>
        <a:ext cx="784056" cy="336024"/>
      </dsp:txXfrm>
    </dsp:sp>
    <dsp:sp modelId="{A8368D9B-B56E-4173-90DE-272DDE690F38}">
      <dsp:nvSpPr>
        <dsp:cNvPr id="0" name=""/>
        <dsp:cNvSpPr/>
      </dsp:nvSpPr>
      <dsp:spPr>
        <a:xfrm rot="5400000">
          <a:off x="4964333" y="-1263747"/>
          <a:ext cx="728052" cy="90886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4300" kern="1200" dirty="0">
              <a:solidFill>
                <a:schemeClr val="accent1">
                  <a:lumMod val="50000"/>
                </a:schemeClr>
              </a:solidFill>
            </a:rPr>
            <a:t>Character modeling</a:t>
          </a:r>
          <a:endParaRPr lang="zh-CN" altLang="en-US" sz="4300" kern="1200" dirty="0"/>
        </a:p>
      </dsp:txBody>
      <dsp:txXfrm rot="-5400000">
        <a:off x="784057" y="2952070"/>
        <a:ext cx="9053065" cy="65697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F7008B-DC58-4295-815C-0422FC5A1B3E}">
      <dsp:nvSpPr>
        <dsp:cNvPr id="0" name=""/>
        <dsp:cNvSpPr/>
      </dsp:nvSpPr>
      <dsp:spPr>
        <a:xfrm rot="5400000">
          <a:off x="-168012" y="170002"/>
          <a:ext cx="1120080" cy="7840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2.1</a:t>
          </a:r>
          <a:endParaRPr lang="zh-CN" altLang="en-US" sz="2200" kern="1200" dirty="0"/>
        </a:p>
      </dsp:txBody>
      <dsp:txXfrm rot="-5400000">
        <a:off x="0" y="394018"/>
        <a:ext cx="784056" cy="336024"/>
      </dsp:txXfrm>
    </dsp:sp>
    <dsp:sp modelId="{0AFB8DE9-3AA6-454F-8897-872AA38C68B4}">
      <dsp:nvSpPr>
        <dsp:cNvPr id="0" name=""/>
        <dsp:cNvSpPr/>
      </dsp:nvSpPr>
      <dsp:spPr>
        <a:xfrm rot="5400000">
          <a:off x="4964333" y="-4178286"/>
          <a:ext cx="728052" cy="90886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4300" kern="1200" dirty="0">
              <a:solidFill>
                <a:schemeClr val="accent1">
                  <a:lumMod val="50000"/>
                </a:schemeClr>
              </a:solidFill>
            </a:rPr>
            <a:t>script requirements</a:t>
          </a:r>
          <a:endParaRPr lang="zh-CN" altLang="en-US" sz="4300" kern="1200" dirty="0"/>
        </a:p>
      </dsp:txBody>
      <dsp:txXfrm rot="-5400000">
        <a:off x="784057" y="37531"/>
        <a:ext cx="9053065" cy="656970"/>
      </dsp:txXfrm>
    </dsp:sp>
    <dsp:sp modelId="{F46A9489-4770-47D5-8A94-346DB32C4F25}">
      <dsp:nvSpPr>
        <dsp:cNvPr id="0" name=""/>
        <dsp:cNvSpPr/>
      </dsp:nvSpPr>
      <dsp:spPr>
        <a:xfrm rot="5400000">
          <a:off x="-168012" y="1141515"/>
          <a:ext cx="1120080" cy="7840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2.2</a:t>
          </a:r>
          <a:endParaRPr lang="zh-CN" altLang="en-US" sz="2200" kern="1200" dirty="0"/>
        </a:p>
      </dsp:txBody>
      <dsp:txXfrm rot="-5400000">
        <a:off x="0" y="1365531"/>
        <a:ext cx="784056" cy="336024"/>
      </dsp:txXfrm>
    </dsp:sp>
    <dsp:sp modelId="{A688950E-C310-44CF-BDCC-4DF1A8D34FCA}">
      <dsp:nvSpPr>
        <dsp:cNvPr id="0" name=""/>
        <dsp:cNvSpPr/>
      </dsp:nvSpPr>
      <dsp:spPr>
        <a:xfrm rot="5400000">
          <a:off x="4964333" y="-3206773"/>
          <a:ext cx="728052" cy="90886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4300" kern="1200" dirty="0">
              <a:solidFill>
                <a:schemeClr val="accent1">
                  <a:lumMod val="50000"/>
                </a:schemeClr>
              </a:solidFill>
            </a:rPr>
            <a:t>Collect relevant information</a:t>
          </a:r>
          <a:endParaRPr lang="zh-CN" altLang="en-US" sz="4300" kern="1200" dirty="0"/>
        </a:p>
      </dsp:txBody>
      <dsp:txXfrm rot="-5400000">
        <a:off x="784057" y="1009044"/>
        <a:ext cx="9053065" cy="656970"/>
      </dsp:txXfrm>
    </dsp:sp>
    <dsp:sp modelId="{76A1193D-D623-4B55-96CA-1E6EEB4A7898}">
      <dsp:nvSpPr>
        <dsp:cNvPr id="0" name=""/>
        <dsp:cNvSpPr/>
      </dsp:nvSpPr>
      <dsp:spPr>
        <a:xfrm rot="5400000">
          <a:off x="-168012" y="2113028"/>
          <a:ext cx="1120080" cy="7840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2.3</a:t>
          </a:r>
          <a:endParaRPr lang="zh-CN" altLang="en-US" sz="2200" kern="1200" dirty="0"/>
        </a:p>
      </dsp:txBody>
      <dsp:txXfrm rot="-5400000">
        <a:off x="0" y="2337044"/>
        <a:ext cx="784056" cy="336024"/>
      </dsp:txXfrm>
    </dsp:sp>
    <dsp:sp modelId="{A6A58EC7-4CEB-4DCB-A707-F8F694658C8A}">
      <dsp:nvSpPr>
        <dsp:cNvPr id="0" name=""/>
        <dsp:cNvSpPr/>
      </dsp:nvSpPr>
      <dsp:spPr>
        <a:xfrm rot="5400000">
          <a:off x="4964333" y="-2235260"/>
          <a:ext cx="728052" cy="90886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4300" kern="1200" dirty="0">
              <a:solidFill>
                <a:schemeClr val="accent1"/>
              </a:solidFill>
            </a:rPr>
            <a:t>Character design</a:t>
          </a:r>
          <a:endParaRPr lang="zh-CN" altLang="en-US" sz="4300" kern="1200" dirty="0">
            <a:solidFill>
              <a:schemeClr val="accent1"/>
            </a:solidFill>
          </a:endParaRPr>
        </a:p>
      </dsp:txBody>
      <dsp:txXfrm rot="-5400000">
        <a:off x="784057" y="1980557"/>
        <a:ext cx="9053065" cy="656970"/>
      </dsp:txXfrm>
    </dsp:sp>
    <dsp:sp modelId="{0AD2111A-5C6D-48BD-8B81-181EA820FFDA}">
      <dsp:nvSpPr>
        <dsp:cNvPr id="0" name=""/>
        <dsp:cNvSpPr/>
      </dsp:nvSpPr>
      <dsp:spPr>
        <a:xfrm rot="5400000">
          <a:off x="-168012" y="3084541"/>
          <a:ext cx="1120080" cy="78405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200" kern="1200" dirty="0"/>
            <a:t>2.4 </a:t>
          </a:r>
          <a:endParaRPr lang="zh-CN" altLang="en-US" sz="2200" kern="1200" dirty="0"/>
        </a:p>
      </dsp:txBody>
      <dsp:txXfrm rot="-5400000">
        <a:off x="0" y="3308557"/>
        <a:ext cx="784056" cy="336024"/>
      </dsp:txXfrm>
    </dsp:sp>
    <dsp:sp modelId="{A8368D9B-B56E-4173-90DE-272DDE690F38}">
      <dsp:nvSpPr>
        <dsp:cNvPr id="0" name=""/>
        <dsp:cNvSpPr/>
      </dsp:nvSpPr>
      <dsp:spPr>
        <a:xfrm rot="5400000">
          <a:off x="4964333" y="-1263747"/>
          <a:ext cx="728052" cy="908860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5816" tIns="27305" rIns="27305" bIns="27305" numCol="1" spcCol="1270" anchor="ctr" anchorCtr="0">
          <a:noAutofit/>
        </a:bodyPr>
        <a:lstStyle/>
        <a:p>
          <a:pPr marL="285750" lvl="1" indent="-285750" algn="l" defTabSz="1911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altLang="zh-CN" sz="4300" kern="1200" dirty="0">
              <a:solidFill>
                <a:schemeClr val="accent1">
                  <a:lumMod val="50000"/>
                </a:schemeClr>
              </a:solidFill>
            </a:rPr>
            <a:t>Character modeling</a:t>
          </a:r>
          <a:endParaRPr lang="zh-CN" altLang="en-US" sz="4300" kern="1200" dirty="0"/>
        </a:p>
      </dsp:txBody>
      <dsp:txXfrm rot="-5400000">
        <a:off x="784057" y="2952070"/>
        <a:ext cx="9053065" cy="6569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44485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804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8882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248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800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82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4862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748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167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6679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87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DF1FE6F0-CE1F-4F41-B3E8-BAC01991DE23}" type="datetimeFigureOut">
              <a:rPr lang="en-GB" smtClean="0"/>
              <a:t>07/05/2019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EA3C080-4710-4261-ABB6-4649B5D564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9478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1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microsoft.com/office/2007/relationships/hdphoto" Target="../media/hdphoto1.wdp"/><Relationship Id="rId7" Type="http://schemas.openxmlformats.org/officeDocument/2006/relationships/diagramColors" Target="../diagrams/colors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18" Type="http://schemas.openxmlformats.org/officeDocument/2006/relationships/image" Target="../media/image39.png"/><Relationship Id="rId3" Type="http://schemas.microsoft.com/office/2007/relationships/hdphoto" Target="../media/hdphoto1.wdp"/><Relationship Id="rId21" Type="http://schemas.openxmlformats.org/officeDocument/2006/relationships/image" Target="../media/image42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17" Type="http://schemas.openxmlformats.org/officeDocument/2006/relationships/image" Target="../media/image38.png"/><Relationship Id="rId2" Type="http://schemas.openxmlformats.org/officeDocument/2006/relationships/image" Target="../media/image2.png"/><Relationship Id="rId16" Type="http://schemas.openxmlformats.org/officeDocument/2006/relationships/image" Target="../media/image37.png"/><Relationship Id="rId20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11" Type="http://schemas.openxmlformats.org/officeDocument/2006/relationships/image" Target="../media/image32.png"/><Relationship Id="rId5" Type="http://schemas.openxmlformats.org/officeDocument/2006/relationships/image" Target="../media/image26.png"/><Relationship Id="rId15" Type="http://schemas.openxmlformats.org/officeDocument/2006/relationships/image" Target="../media/image36.png"/><Relationship Id="rId23" Type="http://schemas.openxmlformats.org/officeDocument/2006/relationships/image" Target="../media/image44.png"/><Relationship Id="rId10" Type="http://schemas.openxmlformats.org/officeDocument/2006/relationships/image" Target="../media/image31.png"/><Relationship Id="rId19" Type="http://schemas.openxmlformats.org/officeDocument/2006/relationships/image" Target="../media/image40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Relationship Id="rId22" Type="http://schemas.openxmlformats.org/officeDocument/2006/relationships/image" Target="../media/image43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13" Type="http://schemas.openxmlformats.org/officeDocument/2006/relationships/image" Target="../media/image54.jpeg"/><Relationship Id="rId3" Type="http://schemas.microsoft.com/office/2007/relationships/hdphoto" Target="../media/hdphoto1.wdp"/><Relationship Id="rId7" Type="http://schemas.openxmlformats.org/officeDocument/2006/relationships/image" Target="../media/image48.jpeg"/><Relationship Id="rId12" Type="http://schemas.openxmlformats.org/officeDocument/2006/relationships/image" Target="../media/image5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.jpeg"/><Relationship Id="rId11" Type="http://schemas.openxmlformats.org/officeDocument/2006/relationships/image" Target="../media/image52.jpeg"/><Relationship Id="rId5" Type="http://schemas.openxmlformats.org/officeDocument/2006/relationships/image" Target="../media/image46.jpeg"/><Relationship Id="rId15" Type="http://schemas.openxmlformats.org/officeDocument/2006/relationships/image" Target="../media/image56.jpeg"/><Relationship Id="rId10" Type="http://schemas.openxmlformats.org/officeDocument/2006/relationships/image" Target="../media/image51.jpeg"/><Relationship Id="rId4" Type="http://schemas.openxmlformats.org/officeDocument/2006/relationships/image" Target="../media/image45.jpeg"/><Relationship Id="rId9" Type="http://schemas.openxmlformats.org/officeDocument/2006/relationships/image" Target="../media/image50.jpeg"/><Relationship Id="rId14" Type="http://schemas.openxmlformats.org/officeDocument/2006/relationships/image" Target="../media/image55.jpe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png"/><Relationship Id="rId13" Type="http://schemas.openxmlformats.org/officeDocument/2006/relationships/image" Target="../media/image67.png"/><Relationship Id="rId3" Type="http://schemas.microsoft.com/office/2007/relationships/hdphoto" Target="../media/hdphoto1.wdp"/><Relationship Id="rId7" Type="http://schemas.openxmlformats.org/officeDocument/2006/relationships/image" Target="../media/image61.png"/><Relationship Id="rId12" Type="http://schemas.openxmlformats.org/officeDocument/2006/relationships/image" Target="../media/image6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0.png"/><Relationship Id="rId11" Type="http://schemas.openxmlformats.org/officeDocument/2006/relationships/image" Target="../media/image65.png"/><Relationship Id="rId5" Type="http://schemas.openxmlformats.org/officeDocument/2006/relationships/image" Target="../media/image59.png"/><Relationship Id="rId15" Type="http://schemas.openxmlformats.org/officeDocument/2006/relationships/image" Target="../media/image69.png"/><Relationship Id="rId10" Type="http://schemas.openxmlformats.org/officeDocument/2006/relationships/image" Target="../media/image64.png"/><Relationship Id="rId4" Type="http://schemas.openxmlformats.org/officeDocument/2006/relationships/image" Target="../media/image58.png"/><Relationship Id="rId9" Type="http://schemas.openxmlformats.org/officeDocument/2006/relationships/image" Target="../media/image63.png"/><Relationship Id="rId14" Type="http://schemas.openxmlformats.org/officeDocument/2006/relationships/image" Target="../media/image68.png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0.png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" TargetMode="External"/><Relationship Id="rId4" Type="http://schemas.openxmlformats.org/officeDocument/2006/relationships/hyperlink" Target="https://www.pinterest.co.uk/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FLOWERFACE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GB" sz="3200"/>
              <a:t>Pre-Production</a:t>
            </a:r>
          </a:p>
          <a:p>
            <a:r>
              <a:rPr lang="en-GB" sz="3200"/>
              <a:t>ADGD7006</a:t>
            </a:r>
          </a:p>
          <a:p>
            <a:endParaRPr lang="en-GB" sz="3200"/>
          </a:p>
          <a:p>
            <a:r>
              <a:rPr lang="en-GB" sz="3200"/>
              <a:t>GROUP PRESENTATION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9800" y="310062"/>
            <a:ext cx="3048006" cy="296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4321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BA2EA6A6-CD0C-4CFD-8EC2-AA44F9870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83DBD6ED-1DEA-49C7-B785-09CD317E5E8F}"/>
              </a:ext>
            </a:extLst>
          </p:cNvPr>
          <p:cNvSpPr/>
          <p:nvPr/>
        </p:nvSpPr>
        <p:spPr>
          <a:xfrm>
            <a:off x="7283690" y="271890"/>
            <a:ext cx="4644040" cy="631684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39BDE34C-34AD-4842-A16A-5EF6654B5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54904" y="609600"/>
            <a:ext cx="3912583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altLang="zh-CN" sz="4800" dirty="0">
                <a:solidFill>
                  <a:schemeClr val="bg1"/>
                </a:solidFill>
              </a:rPr>
              <a:t>My Work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201C31-658E-45FD-A332-BE632F66608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554"/>
          <a:stretch/>
        </p:blipFill>
        <p:spPr>
          <a:xfrm>
            <a:off x="1182616" y="857675"/>
            <a:ext cx="5424471" cy="5140669"/>
          </a:xfrm>
          <a:prstGeom prst="rect">
            <a:avLst/>
          </a:prstGeom>
        </p:spPr>
      </p:pic>
      <p:sp>
        <p:nvSpPr>
          <p:cNvPr id="3" name="副标题 2">
            <a:extLst>
              <a:ext uri="{FF2B5EF4-FFF2-40B4-BE49-F238E27FC236}">
                <a16:creationId xmlns:a16="http://schemas.microsoft.com/office/drawing/2014/main" id="{FE809D1E-A5DC-4799-BEAC-EAA56F51F9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54904" y="2057400"/>
            <a:ext cx="3912583" cy="4038600"/>
          </a:xfrm>
        </p:spPr>
        <p:txBody>
          <a:bodyPr vert="horz" lIns="91440" tIns="45720" rIns="91440" bIns="45720" rtlCol="0">
            <a:normAutofit/>
          </a:bodyPr>
          <a:lstStyle/>
          <a:p>
            <a:pPr marL="445770" indent="-342900" algn="l">
              <a:buClr>
                <a:schemeClr val="bg1"/>
              </a:buClr>
              <a:buFont typeface="Wingdings" panose="05000000000000000000" pitchFamily="2" charset="2"/>
              <a:buChar char="l"/>
            </a:pPr>
            <a:r>
              <a:rPr lang="en-US" altLang="zh-CN" sz="2000" b="1" dirty="0">
                <a:solidFill>
                  <a:schemeClr val="bg1"/>
                </a:solidFill>
              </a:rPr>
              <a:t>Character design</a:t>
            </a:r>
          </a:p>
          <a:p>
            <a:pPr marL="617220" indent="-457200" algn="l">
              <a:buClr>
                <a:schemeClr val="bg1"/>
              </a:buClr>
              <a:buFont typeface="+mj-lt"/>
              <a:buAutoNum type="alphaLcParenR"/>
            </a:pPr>
            <a:r>
              <a:rPr lang="en-US" altLang="zh-CN" sz="2000" dirty="0">
                <a:solidFill>
                  <a:schemeClr val="bg1"/>
                </a:solidFill>
              </a:rPr>
              <a:t> Owl</a:t>
            </a:r>
          </a:p>
          <a:p>
            <a:pPr marL="617220" indent="-457200" algn="l">
              <a:buClr>
                <a:schemeClr val="bg1"/>
              </a:buClr>
              <a:buFont typeface="+mj-lt"/>
              <a:buAutoNum type="alphaLcParenR"/>
            </a:pPr>
            <a:r>
              <a:rPr lang="en-US" altLang="zh-CN" sz="2000" dirty="0">
                <a:solidFill>
                  <a:schemeClr val="bg1"/>
                </a:solidFill>
              </a:rPr>
              <a:t> Modelling males</a:t>
            </a:r>
          </a:p>
          <a:p>
            <a:pPr marL="160020" indent="-342900" algn="l">
              <a:buClr>
                <a:schemeClr val="bg1"/>
              </a:buClr>
              <a:buFont typeface="Wingdings" panose="05000000000000000000" pitchFamily="2" charset="2"/>
              <a:buChar char="l"/>
            </a:pPr>
            <a:endParaRPr lang="en-US" altLang="zh-CN" sz="2000" dirty="0">
              <a:solidFill>
                <a:schemeClr val="bg1"/>
              </a:solidFill>
            </a:endParaRPr>
          </a:p>
          <a:p>
            <a:pPr marL="445770" indent="-342900" algn="l">
              <a:buClr>
                <a:schemeClr val="bg1"/>
              </a:buClr>
              <a:buFont typeface="Wingdings" panose="05000000000000000000" pitchFamily="2" charset="2"/>
              <a:buChar char="l"/>
            </a:pPr>
            <a:r>
              <a:rPr lang="en-US" altLang="zh-CN" sz="2000" b="1" dirty="0">
                <a:solidFill>
                  <a:schemeClr val="bg1"/>
                </a:solidFill>
              </a:rPr>
              <a:t>Animation of shots</a:t>
            </a:r>
          </a:p>
          <a:p>
            <a:pPr marL="617220" indent="-457200" algn="l">
              <a:buClr>
                <a:schemeClr val="bg1"/>
              </a:buClr>
              <a:buFont typeface="+mj-lt"/>
              <a:buAutoNum type="alphaLcParenR"/>
            </a:pPr>
            <a:r>
              <a:rPr lang="en-US" altLang="zh-CN" sz="2000" dirty="0">
                <a:solidFill>
                  <a:schemeClr val="bg1"/>
                </a:solidFill>
              </a:rPr>
              <a:t>Book sequences</a:t>
            </a:r>
          </a:p>
          <a:p>
            <a:pPr marL="617220" indent="-457200" algn="l">
              <a:buClr>
                <a:schemeClr val="bg1"/>
              </a:buClr>
              <a:buFont typeface="+mj-lt"/>
              <a:buAutoNum type="alphaLcParenR"/>
            </a:pPr>
            <a:r>
              <a:rPr lang="en-US" altLang="zh-CN" sz="2000" dirty="0">
                <a:solidFill>
                  <a:schemeClr val="bg1"/>
                </a:solidFill>
              </a:rPr>
              <a:t>Shot of three character relationships</a:t>
            </a:r>
          </a:p>
        </p:txBody>
      </p:sp>
    </p:spTree>
    <p:extLst>
      <p:ext uri="{BB962C8B-B14F-4D97-AF65-F5344CB8AC3E}">
        <p14:creationId xmlns:p14="http://schemas.microsoft.com/office/powerpoint/2010/main" val="1226423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C6896D1-BFB1-4C84-82DD-31073BED3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>
            <a:extLst>
              <a:ext uri="{FF2B5EF4-FFF2-40B4-BE49-F238E27FC236}">
                <a16:creationId xmlns:a16="http://schemas.microsoft.com/office/drawing/2014/main" id="{39BDE34C-34AD-4842-A16A-5EF6654B5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8424"/>
            <a:ext cx="9966960" cy="1325880"/>
          </a:xfrm>
        </p:spPr>
        <p:txBody>
          <a:bodyPr>
            <a:normAutofit/>
          </a:bodyPr>
          <a:lstStyle/>
          <a:p>
            <a:r>
              <a:rPr lang="en-US" altLang="zh-CN" sz="6600" dirty="0"/>
              <a:t>Character design</a:t>
            </a:r>
            <a:endParaRPr lang="zh-CN" altLang="en-US" sz="6600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FE809D1E-A5DC-4799-BEAC-EAA56F51F9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598292"/>
            <a:ext cx="8767860" cy="925923"/>
          </a:xfrm>
        </p:spPr>
        <p:txBody>
          <a:bodyPr>
            <a:noAutofit/>
          </a:bodyPr>
          <a:lstStyle/>
          <a:p>
            <a:r>
              <a:rPr lang="en-US" altLang="zh-CN" sz="1600" dirty="0">
                <a:latin typeface="Abadi" panose="020B0604020104020204" pitchFamily="34" charset="0"/>
                <a:cs typeface="Arial" panose="020B0604020202020204" pitchFamily="34" charset="0"/>
              </a:rPr>
              <a:t>Owl</a:t>
            </a:r>
          </a:p>
          <a:p>
            <a:r>
              <a:rPr lang="en-US" altLang="zh-CN" sz="1600" dirty="0">
                <a:latin typeface="Abadi" panose="020B0604020104020204" pitchFamily="34" charset="0"/>
                <a:cs typeface="Arial" panose="020B0604020202020204" pitchFamily="34" charset="0"/>
              </a:rPr>
              <a:t> Modelling males</a:t>
            </a: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A2FDFB1-2B6D-49EB-B6C0-FA923806E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1"/>
            <a:ext cx="11722100" cy="3964584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201C31-658E-45FD-A332-BE632F66608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728" y="728472"/>
            <a:ext cx="3112922" cy="302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6915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</a:rPr>
              <a:t>1. Owl</a:t>
            </a:r>
            <a:endParaRPr lang="zh-CN" altLang="en-US" b="1" dirty="0"/>
          </a:p>
        </p:txBody>
      </p:sp>
      <p:graphicFrame>
        <p:nvGraphicFramePr>
          <p:cNvPr id="7" name="内容占位符 6">
            <a:extLst>
              <a:ext uri="{FF2B5EF4-FFF2-40B4-BE49-F238E27FC236}">
                <a16:creationId xmlns:a16="http://schemas.microsoft.com/office/drawing/2014/main" id="{1FD7B7D3-6719-48DD-9101-5DB44125A5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6411921"/>
              </p:ext>
            </p:extLst>
          </p:nvPr>
        </p:nvGraphicFramePr>
        <p:xfrm>
          <a:off x="1143000" y="2057400"/>
          <a:ext cx="987266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61087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3">
            <a:extLst>
              <a:ext uri="{FF2B5EF4-FFF2-40B4-BE49-F238E27FC236}">
                <a16:creationId xmlns:a16="http://schemas.microsoft.com/office/drawing/2014/main" id="{E84DCA23-C9FD-4324-B890-FAC80DE700E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1. Owl – </a:t>
            </a:r>
            <a:r>
              <a:rPr lang="en-US" altLang="zh-CN" sz="3200" dirty="0">
                <a:solidFill>
                  <a:schemeClr val="accent1">
                    <a:lumMod val="50000"/>
                  </a:schemeClr>
                </a:solidFill>
              </a:rPr>
              <a:t>Understand script requirements</a:t>
            </a:r>
            <a:endParaRPr lang="zh-CN" altLang="en-US" dirty="0"/>
          </a:p>
        </p:txBody>
      </p:sp>
      <p:sp>
        <p:nvSpPr>
          <p:cNvPr id="26" name="内容占位符 25">
            <a:extLst>
              <a:ext uri="{FF2B5EF4-FFF2-40B4-BE49-F238E27FC236}">
                <a16:creationId xmlns:a16="http://schemas.microsoft.com/office/drawing/2014/main" id="{276D2A3C-0C57-434C-8587-9CE5311F86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en-US" altLang="zh-CN" sz="2400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endParaRPr lang="en-US" altLang="zh-CN" sz="2400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en-US" altLang="zh-CN" sz="2400" b="1" dirty="0">
                <a:solidFill>
                  <a:schemeClr val="accent1">
                    <a:lumMod val="50000"/>
                  </a:schemeClr>
                </a:solidFill>
              </a:rPr>
              <a:t>a close relationship with the girl</a:t>
            </a:r>
          </a:p>
          <a:p>
            <a:pPr algn="ctr"/>
            <a:r>
              <a:rPr lang="en-US" altLang="zh-CN" sz="2400" b="1" dirty="0">
                <a:solidFill>
                  <a:schemeClr val="accent1">
                    <a:lumMod val="50000"/>
                  </a:schemeClr>
                </a:solidFill>
              </a:rPr>
              <a:t>the girl turned from flower</a:t>
            </a:r>
          </a:p>
          <a:p>
            <a:pPr algn="ctr"/>
            <a:r>
              <a:rPr lang="en-US" altLang="zh-CN" sz="2400" b="1" dirty="0">
                <a:solidFill>
                  <a:schemeClr val="accent1">
                    <a:lumMod val="50000"/>
                  </a:schemeClr>
                </a:solidFill>
              </a:rPr>
              <a:t>appear at the end of the short film</a:t>
            </a:r>
          </a:p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237281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1. Owl – </a:t>
            </a:r>
            <a:r>
              <a:rPr lang="en-US" altLang="zh-CN" sz="3200" dirty="0">
                <a:solidFill>
                  <a:schemeClr val="accent1">
                    <a:lumMod val="50000"/>
                  </a:schemeClr>
                </a:solidFill>
              </a:rPr>
              <a:t>Collect relevant information</a:t>
            </a:r>
            <a:endParaRPr lang="zh-CN" altLang="en-US" dirty="0"/>
          </a:p>
        </p:txBody>
      </p:sp>
      <p:pic>
        <p:nvPicPr>
          <p:cNvPr id="10" name="内容占位符 9" descr="图片包含 动物, 鸟, 户外, 猫头鹰&#10;&#10;描述已自动生成">
            <a:extLst>
              <a:ext uri="{FF2B5EF4-FFF2-40B4-BE49-F238E27FC236}">
                <a16:creationId xmlns:a16="http://schemas.microsoft.com/office/drawing/2014/main" id="{C58A3F2B-6AAA-4554-B091-2AFE127932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812" y="2588418"/>
            <a:ext cx="2838187" cy="3779949"/>
          </a:xfrm>
        </p:spPr>
      </p:pic>
      <p:pic>
        <p:nvPicPr>
          <p:cNvPr id="14" name="图片 13" descr="图片包含 猛禽, 动物, 鸟, 猫头鹰&#10;&#10;描述已自动生成">
            <a:extLst>
              <a:ext uri="{FF2B5EF4-FFF2-40B4-BE49-F238E27FC236}">
                <a16:creationId xmlns:a16="http://schemas.microsoft.com/office/drawing/2014/main" id="{33F7B76C-43A4-46E0-936E-9D0698384D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7188" y="2588418"/>
            <a:ext cx="3810000" cy="3810000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0F09BC30-1BF7-4A0D-B7EB-119B1447528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4430" y="2616994"/>
            <a:ext cx="2519966" cy="3779949"/>
          </a:xfrm>
          <a:prstGeom prst="rect">
            <a:avLst/>
          </a:prstGeom>
        </p:spPr>
      </p:pic>
      <p:pic>
        <p:nvPicPr>
          <p:cNvPr id="18" name="图片 17" descr="图片包含 文字, 地图&#10;&#10;描述已自动生成">
            <a:extLst>
              <a:ext uri="{FF2B5EF4-FFF2-40B4-BE49-F238E27FC236}">
                <a16:creationId xmlns:a16="http://schemas.microsoft.com/office/drawing/2014/main" id="{AB50C052-5437-4B4B-937D-6BBAA24D9DBA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5828" y="2588418"/>
            <a:ext cx="2171360" cy="3867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3949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1. Owl – </a:t>
            </a:r>
            <a:r>
              <a:rPr lang="en-US" altLang="zh-CN" sz="3200" dirty="0">
                <a:solidFill>
                  <a:schemeClr val="accent1">
                    <a:lumMod val="50000"/>
                  </a:schemeClr>
                </a:solidFill>
              </a:rPr>
              <a:t>Character design</a:t>
            </a:r>
            <a:endParaRPr lang="zh-CN" altLang="en-US" dirty="0"/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D30147F-629D-4287-9B5D-40FE68877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 dirty="0"/>
          </a:p>
        </p:txBody>
      </p:sp>
      <p:pic>
        <p:nvPicPr>
          <p:cNvPr id="5" name="内容占位符 21" descr="图片包含 素描&#10;&#10;描述已自动生成">
            <a:extLst>
              <a:ext uri="{FF2B5EF4-FFF2-40B4-BE49-F238E27FC236}">
                <a16:creationId xmlns:a16="http://schemas.microsoft.com/office/drawing/2014/main" id="{84CA73C8-54EF-4862-99A2-942C27685F9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16" t="18961" r="10396" b="4224"/>
          <a:stretch/>
        </p:blipFill>
        <p:spPr>
          <a:xfrm>
            <a:off x="2697523" y="2804908"/>
            <a:ext cx="4398096" cy="3102228"/>
          </a:xfrm>
          <a:prstGeom prst="rect">
            <a:avLst/>
          </a:prstGeom>
        </p:spPr>
      </p:pic>
      <p:pic>
        <p:nvPicPr>
          <p:cNvPr id="6" name="图片 5" descr="图片包含 文字&#10;&#10;描述已自动生成">
            <a:extLst>
              <a:ext uri="{FF2B5EF4-FFF2-40B4-BE49-F238E27FC236}">
                <a16:creationId xmlns:a16="http://schemas.microsoft.com/office/drawing/2014/main" id="{620A9613-9AB4-4192-B249-7BE46B01F00B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372" t="29160" r="2717" b="6176"/>
          <a:stretch/>
        </p:blipFill>
        <p:spPr>
          <a:xfrm>
            <a:off x="6976803" y="2804908"/>
            <a:ext cx="4039068" cy="2889055"/>
          </a:xfrm>
          <a:prstGeom prst="rect">
            <a:avLst/>
          </a:prstGeom>
        </p:spPr>
      </p:pic>
      <p:pic>
        <p:nvPicPr>
          <p:cNvPr id="7" name="图片 6" descr="图片包含 文字&#10;&#10;描述已自动生成">
            <a:extLst>
              <a:ext uri="{FF2B5EF4-FFF2-40B4-BE49-F238E27FC236}">
                <a16:creationId xmlns:a16="http://schemas.microsoft.com/office/drawing/2014/main" id="{0B01989F-2339-43F2-8218-EB066B3A2955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43" t="29160" r="68240" b="6176"/>
          <a:stretch/>
        </p:blipFill>
        <p:spPr>
          <a:xfrm>
            <a:off x="1042649" y="2804908"/>
            <a:ext cx="1830650" cy="2955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4671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1. Owl – </a:t>
            </a:r>
            <a:r>
              <a:rPr lang="en-US" altLang="zh-CN" sz="3200" dirty="0">
                <a:solidFill>
                  <a:schemeClr val="accent1">
                    <a:lumMod val="50000"/>
                  </a:schemeClr>
                </a:solidFill>
              </a:rPr>
              <a:t>Character modeling</a:t>
            </a:r>
            <a:endParaRPr lang="zh-CN" altLang="en-US" dirty="0"/>
          </a:p>
        </p:txBody>
      </p:sp>
      <p:pic>
        <p:nvPicPr>
          <p:cNvPr id="6" name="内容占位符 5" descr="图片包含 运输, 航空器&#10;&#10;描述已自动生成">
            <a:extLst>
              <a:ext uri="{FF2B5EF4-FFF2-40B4-BE49-F238E27FC236}">
                <a16:creationId xmlns:a16="http://schemas.microsoft.com/office/drawing/2014/main" id="{6412ED71-A9E9-4AFF-995A-804D5A635B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0"/>
          <a:stretch/>
        </p:blipFill>
        <p:spPr>
          <a:xfrm>
            <a:off x="4106218" y="1718088"/>
            <a:ext cx="3732381" cy="2578586"/>
          </a:xfrm>
        </p:spPr>
      </p:pic>
      <p:pic>
        <p:nvPicPr>
          <p:cNvPr id="8" name="图片 7" descr="图片包含 水&#10;&#10;描述已自动生成">
            <a:extLst>
              <a:ext uri="{FF2B5EF4-FFF2-40B4-BE49-F238E27FC236}">
                <a16:creationId xmlns:a16="http://schemas.microsoft.com/office/drawing/2014/main" id="{866A3B76-5699-42CD-B4B6-116FBC243212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162" y="4336716"/>
            <a:ext cx="5128669" cy="1913877"/>
          </a:xfrm>
          <a:prstGeom prst="rect">
            <a:avLst/>
          </a:prstGeom>
        </p:spPr>
      </p:pic>
      <p:pic>
        <p:nvPicPr>
          <p:cNvPr id="10" name="图片 9" descr="图片包含 水&#10;&#10;描述已自动生成">
            <a:extLst>
              <a:ext uri="{FF2B5EF4-FFF2-40B4-BE49-F238E27FC236}">
                <a16:creationId xmlns:a16="http://schemas.microsoft.com/office/drawing/2014/main" id="{52FC88D5-2D0C-471F-8AC5-0AD1BD373530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13"/>
          <a:stretch/>
        </p:blipFill>
        <p:spPr>
          <a:xfrm>
            <a:off x="7921428" y="1718088"/>
            <a:ext cx="2721321" cy="2578586"/>
          </a:xfrm>
          <a:prstGeom prst="rect">
            <a:avLst/>
          </a:prstGeom>
        </p:spPr>
      </p:pic>
      <p:pic>
        <p:nvPicPr>
          <p:cNvPr id="12" name="图片 11" descr="图片包含 天空, 水, 户外&#10;&#10;描述已自动生成">
            <a:extLst>
              <a:ext uri="{FF2B5EF4-FFF2-40B4-BE49-F238E27FC236}">
                <a16:creationId xmlns:a16="http://schemas.microsoft.com/office/drawing/2014/main" id="{39FFB395-99C5-4A69-8B90-27942590AF6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7012" y="4332734"/>
            <a:ext cx="5128669" cy="1915666"/>
          </a:xfrm>
          <a:prstGeom prst="rect">
            <a:avLst/>
          </a:prstGeom>
        </p:spPr>
      </p:pic>
      <p:pic>
        <p:nvPicPr>
          <p:cNvPr id="13" name="图片 12" descr="图片包含 水&#10;&#10;描述已自动生成">
            <a:extLst>
              <a:ext uri="{FF2B5EF4-FFF2-40B4-BE49-F238E27FC236}">
                <a16:creationId xmlns:a16="http://schemas.microsoft.com/office/drawing/2014/main" id="{78F26C9C-8731-4880-8E09-B22650519B94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713"/>
          <a:stretch/>
        </p:blipFill>
        <p:spPr>
          <a:xfrm>
            <a:off x="1302068" y="1718088"/>
            <a:ext cx="2721321" cy="25785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7848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</a:rPr>
              <a:t>2. Males</a:t>
            </a:r>
            <a:endParaRPr lang="zh-CN" altLang="en-US" b="1" dirty="0"/>
          </a:p>
        </p:txBody>
      </p:sp>
      <p:graphicFrame>
        <p:nvGraphicFramePr>
          <p:cNvPr id="7" name="内容占位符 6">
            <a:extLst>
              <a:ext uri="{FF2B5EF4-FFF2-40B4-BE49-F238E27FC236}">
                <a16:creationId xmlns:a16="http://schemas.microsoft.com/office/drawing/2014/main" id="{1FD7B7D3-6719-48DD-9101-5DB44125A5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126785"/>
              </p:ext>
            </p:extLst>
          </p:nvPr>
        </p:nvGraphicFramePr>
        <p:xfrm>
          <a:off x="1143000" y="2057400"/>
          <a:ext cx="9872663" cy="4038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156803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2. Males</a:t>
            </a:r>
            <a:endParaRPr lang="zh-CN" altLang="en-US" dirty="0"/>
          </a:p>
        </p:txBody>
      </p:sp>
      <p:pic>
        <p:nvPicPr>
          <p:cNvPr id="7" name="内容占位符 6">
            <a:extLst>
              <a:ext uri="{FF2B5EF4-FFF2-40B4-BE49-F238E27FC236}">
                <a16:creationId xmlns:a16="http://schemas.microsoft.com/office/drawing/2014/main" id="{28A135DA-2DB5-4EE6-A4B5-2D7B24CC76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8608" y="2209800"/>
            <a:ext cx="7178197" cy="4038600"/>
          </a:xfr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89ACE118-BB3E-4327-8BFD-0D885B0FFDC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1476" y="1004887"/>
            <a:ext cx="5584803" cy="5317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32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2. Males</a:t>
            </a:r>
            <a:endParaRPr lang="zh-CN" altLang="en-US" dirty="0"/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FF7D0ECF-7E49-4F1C-A444-197FC9DCFE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464"/>
          <a:stretch/>
        </p:blipFill>
        <p:spPr>
          <a:xfrm>
            <a:off x="5692566" y="2194083"/>
            <a:ext cx="2690537" cy="3918850"/>
          </a:xfrm>
        </p:spPr>
      </p:pic>
      <p:pic>
        <p:nvPicPr>
          <p:cNvPr id="1025" name="Picture 1" descr="C:\Users\王诗莹\Documents\Tencent Files\352977490\Image\C2C\MB7%J]6Q6OHL9XRCUVG34XI.png">
            <a:extLst>
              <a:ext uri="{FF2B5EF4-FFF2-40B4-BE49-F238E27FC236}">
                <a16:creationId xmlns:a16="http://schemas.microsoft.com/office/drawing/2014/main" id="{E8F3BA77-A150-4DEE-A421-4BE7EC46F6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3926" y="2177150"/>
            <a:ext cx="4049393" cy="3935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王诗莹\Documents\Tencent Files\352977490\Image\C2C\R84TO]X$P1R4[BV2]F%LX{8.png">
            <a:extLst>
              <a:ext uri="{FF2B5EF4-FFF2-40B4-BE49-F238E27FC236}">
                <a16:creationId xmlns:a16="http://schemas.microsoft.com/office/drawing/2014/main" id="{C1CA3086-7AA5-4870-9A10-6B33AE4A235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99"/>
          <a:stretch/>
        </p:blipFill>
        <p:spPr bwMode="auto">
          <a:xfrm>
            <a:off x="8732350" y="2194083"/>
            <a:ext cx="2286170" cy="393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03153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2. Males</a:t>
            </a:r>
            <a:endParaRPr lang="zh-CN" altLang="en-US" dirty="0"/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D30147F-629D-4287-9B5D-40FE68877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4464202"/>
            <a:ext cx="3989135" cy="1631797"/>
          </a:xfrm>
        </p:spPr>
        <p:txBody>
          <a:bodyPr/>
          <a:lstStyle/>
          <a:p>
            <a:endParaRPr lang="zh-CN" altLang="en-US" dirty="0"/>
          </a:p>
        </p:txBody>
      </p:sp>
      <p:pic>
        <p:nvPicPr>
          <p:cNvPr id="2049" name="Picture 1" descr="C:\Users\王诗莹\AppData\Roaming\Tencent\Users\352977490\QQ\WinTemp\RichOle\0%SGIAFM`P3PHT[HI6MJ7)J.png">
            <a:extLst>
              <a:ext uri="{FF2B5EF4-FFF2-40B4-BE49-F238E27FC236}">
                <a16:creationId xmlns:a16="http://schemas.microsoft.com/office/drawing/2014/main" id="{B767630C-E9D5-4446-A999-FCF92BA83E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3146" y="997785"/>
            <a:ext cx="5235871" cy="5098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王诗莹\AppData\Roaming\Tencent\Users\352977490\QQ\WinTemp\RichOle\K5]0Z%OT%J}O_L@N1%N%{4J.png">
            <a:extLst>
              <a:ext uri="{FF2B5EF4-FFF2-40B4-BE49-F238E27FC236}">
                <a16:creationId xmlns:a16="http://schemas.microsoft.com/office/drawing/2014/main" id="{E9C8CBBE-D255-4BC9-A5E1-ECCAD7901D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2366041"/>
            <a:ext cx="1587391" cy="3729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王诗莹\AppData\Roaming\Tencent\Users\352977490\QQ\WinTemp\RichOle\VJCFM)DE~XTM$({QMVHHD5G.png">
            <a:extLst>
              <a:ext uri="{FF2B5EF4-FFF2-40B4-BE49-F238E27FC236}">
                <a16:creationId xmlns:a16="http://schemas.microsoft.com/office/drawing/2014/main" id="{B104C8B9-7E12-489B-A671-18249598D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1434" y="2366040"/>
            <a:ext cx="2969161" cy="372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2348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6896D1-BFB1-4C84-82DD-31073BED3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62458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标题 1">
            <a:extLst>
              <a:ext uri="{FF2B5EF4-FFF2-40B4-BE49-F238E27FC236}">
                <a16:creationId xmlns:a16="http://schemas.microsoft.com/office/drawing/2014/main" id="{39BDE34C-34AD-4842-A16A-5EF6654B5A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208424"/>
            <a:ext cx="9966960" cy="1325880"/>
          </a:xfrm>
        </p:spPr>
        <p:txBody>
          <a:bodyPr>
            <a:normAutofit/>
          </a:bodyPr>
          <a:lstStyle/>
          <a:p>
            <a:r>
              <a:rPr lang="en-US" altLang="zh-CN" sz="6600" dirty="0"/>
              <a:t>Animation of shots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FE809D1E-A5DC-4799-BEAC-EAA56F51F9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9530" y="5598293"/>
            <a:ext cx="8767860" cy="553690"/>
          </a:xfrm>
        </p:spPr>
        <p:txBody>
          <a:bodyPr>
            <a:noAutofit/>
          </a:bodyPr>
          <a:lstStyle/>
          <a:p>
            <a:r>
              <a:rPr lang="en-US" altLang="zh-CN" sz="1600" dirty="0">
                <a:latin typeface="Abadi" panose="020B0604020104020204" pitchFamily="34" charset="0"/>
              </a:rPr>
              <a:t>Book sequences</a:t>
            </a:r>
          </a:p>
          <a:p>
            <a:r>
              <a:rPr lang="en-US" altLang="zh-CN" sz="1600" dirty="0">
                <a:latin typeface="Abadi" panose="020B0604020104020204" pitchFamily="34" charset="0"/>
              </a:rPr>
              <a:t>Shot of three </a:t>
            </a:r>
            <a:r>
              <a:rPr lang="en-US" altLang="zh-CN" sz="1600" dirty="0">
                <a:latin typeface="Abadi" panose="020B0604020104020204" pitchFamily="34" charset="0"/>
                <a:cs typeface="Arial" panose="020B0604020202020204" pitchFamily="34" charset="0"/>
              </a:rPr>
              <a:t>character</a:t>
            </a:r>
            <a:r>
              <a:rPr lang="en-US" altLang="zh-CN" sz="1600" dirty="0">
                <a:latin typeface="Abadi" panose="020B0604020104020204" pitchFamily="34" charset="0"/>
              </a:rPr>
              <a:t> relationships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A2FDFB1-2B6D-49EB-B6C0-FA923806E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1"/>
            <a:ext cx="11722100" cy="3964584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201C31-658E-45FD-A332-BE632F66608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728" y="728472"/>
            <a:ext cx="3112922" cy="30273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177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1. Book sequences</a:t>
            </a:r>
            <a:endParaRPr lang="zh-CN" altLang="en-US" dirty="0"/>
          </a:p>
        </p:txBody>
      </p:sp>
      <p:pic>
        <p:nvPicPr>
          <p:cNvPr id="6" name="内容占位符 5" descr="图片包含 屏幕截图&#10;&#10;描述已自动生成">
            <a:extLst>
              <a:ext uri="{FF2B5EF4-FFF2-40B4-BE49-F238E27FC236}">
                <a16:creationId xmlns:a16="http://schemas.microsoft.com/office/drawing/2014/main" id="{51308273-FFEA-4EC8-AD3E-CE2BC04010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337" y="1690760"/>
            <a:ext cx="9872663" cy="3114530"/>
          </a:xfr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F9C5C9C0-7577-4417-9CEE-6C99B746B1C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337" y="4859452"/>
            <a:ext cx="9872663" cy="728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8585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79CBD3C9-4E66-426D-948E-7CF477810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DB95FCF-AD96-482F-9FB8-CD95725E6E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64EEEC00-AD80-4734-BEE6-04CBDEC83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Rectangle 37">
            <a:extLst>
              <a:ext uri="{FF2B5EF4-FFF2-40B4-BE49-F238E27FC236}">
                <a16:creationId xmlns:a16="http://schemas.microsoft.com/office/drawing/2014/main" id="{6C26C0AB-632B-4701-A5A6-052B75B7F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122A2853-A55A-47F7-902F-6DE7185D8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46887"/>
            <a:ext cx="7314691" cy="6377939"/>
          </a:xfrm>
          <a:prstGeom prst="rect">
            <a:avLst/>
          </a:prstGeom>
          <a:solidFill>
            <a:srgbClr val="A6B727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A0A3D00-134B-401B-BED1-39F1B734C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843" y="4005950"/>
            <a:ext cx="531902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Rectangle 43">
            <a:extLst>
              <a:ext uri="{FF2B5EF4-FFF2-40B4-BE49-F238E27FC236}">
                <a16:creationId xmlns:a16="http://schemas.microsoft.com/office/drawing/2014/main" id="{F4F11129-8A77-4850-9BAB-FDA0CF4F3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标题 1">
            <a:extLst>
              <a:ext uri="{FF2B5EF4-FFF2-40B4-BE49-F238E27FC236}">
                <a16:creationId xmlns:a16="http://schemas.microsoft.com/office/drawing/2014/main" id="{691FC1CB-7E42-4CF6-AFA4-791694E02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3553" y="893398"/>
            <a:ext cx="6019601" cy="31872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altLang="zh-CN" sz="7200" dirty="0">
                <a:solidFill>
                  <a:schemeClr val="bg1"/>
                </a:solidFill>
              </a:rPr>
              <a:t>Book sequences</a:t>
            </a:r>
            <a:endParaRPr lang="en-US" altLang="zh-CN" sz="7200" b="1" cap="all" dirty="0">
              <a:solidFill>
                <a:schemeClr val="bg1"/>
              </a:solidFill>
            </a:endParaRPr>
          </a:p>
        </p:txBody>
      </p:sp>
      <p:pic>
        <p:nvPicPr>
          <p:cNvPr id="29" name="内容占位符 5" descr="图片包含 文字&#10;&#10;描述已自动生成">
            <a:extLst>
              <a:ext uri="{FF2B5EF4-FFF2-40B4-BE49-F238E27FC236}">
                <a16:creationId xmlns:a16="http://schemas.microsoft.com/office/drawing/2014/main" id="{ED9833F3-1943-4366-812A-A40FEC5D5E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31" b="7034"/>
          <a:stretch/>
        </p:blipFill>
        <p:spPr>
          <a:xfrm>
            <a:off x="280939" y="312303"/>
            <a:ext cx="4302730" cy="6233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16257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1. Book sequences</a:t>
            </a:r>
            <a:endParaRPr lang="zh-CN" altLang="en-US" dirty="0"/>
          </a:p>
        </p:txBody>
      </p:sp>
      <p:pic>
        <p:nvPicPr>
          <p:cNvPr id="21" name="内容占位符 20">
            <a:extLst>
              <a:ext uri="{FF2B5EF4-FFF2-40B4-BE49-F238E27FC236}">
                <a16:creationId xmlns:a16="http://schemas.microsoft.com/office/drawing/2014/main" id="{F56AE849-3B27-4E8C-A218-9135A6EE0C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54" t="11112" r="12998" b="12232"/>
          <a:stretch/>
        </p:blipFill>
        <p:spPr>
          <a:xfrm>
            <a:off x="1038831" y="5253685"/>
            <a:ext cx="1958937" cy="1125518"/>
          </a:xfrm>
        </p:spPr>
      </p:pic>
      <p:pic>
        <p:nvPicPr>
          <p:cNvPr id="23" name="图片 22" descr="图片包含 玩具, LEGO&#10;&#10;描述已自动生成">
            <a:extLst>
              <a:ext uri="{FF2B5EF4-FFF2-40B4-BE49-F238E27FC236}">
                <a16:creationId xmlns:a16="http://schemas.microsoft.com/office/drawing/2014/main" id="{07358241-8F2E-4C83-83B5-10C9D323394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7" t="11531" r="12100" b="11892"/>
          <a:stretch/>
        </p:blipFill>
        <p:spPr>
          <a:xfrm>
            <a:off x="3006789" y="5272467"/>
            <a:ext cx="1958937" cy="1106736"/>
          </a:xfrm>
          <a:prstGeom prst="rect">
            <a:avLst/>
          </a:prstGeom>
        </p:spPr>
      </p:pic>
      <p:pic>
        <p:nvPicPr>
          <p:cNvPr id="25" name="图片 24">
            <a:extLst>
              <a:ext uri="{FF2B5EF4-FFF2-40B4-BE49-F238E27FC236}">
                <a16:creationId xmlns:a16="http://schemas.microsoft.com/office/drawing/2014/main" id="{0B6A1AE9-834B-475F-86D4-AE3265EE0CCC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24" t="11764" r="11723" b="12723"/>
          <a:stretch/>
        </p:blipFill>
        <p:spPr>
          <a:xfrm>
            <a:off x="4974747" y="5272467"/>
            <a:ext cx="2036363" cy="1129908"/>
          </a:xfrm>
          <a:prstGeom prst="rect">
            <a:avLst/>
          </a:prstGeom>
        </p:spPr>
      </p:pic>
      <p:pic>
        <p:nvPicPr>
          <p:cNvPr id="27" name="图片 26" descr="图片包含 物体&#10;&#10;描述已自动生成">
            <a:extLst>
              <a:ext uri="{FF2B5EF4-FFF2-40B4-BE49-F238E27FC236}">
                <a16:creationId xmlns:a16="http://schemas.microsoft.com/office/drawing/2014/main" id="{3BB0CA1D-94E1-4CF4-B402-603FFE6F1424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56" t="11697" r="11656" b="11531"/>
          <a:stretch/>
        </p:blipFill>
        <p:spPr>
          <a:xfrm>
            <a:off x="7029152" y="5285579"/>
            <a:ext cx="1983745" cy="1117091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FC1CA006-913D-4F95-8249-B8A89E7F3AE3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3" t="11697" r="11656" b="12379"/>
          <a:stretch/>
        </p:blipFill>
        <p:spPr>
          <a:xfrm>
            <a:off x="9059583" y="5310647"/>
            <a:ext cx="1958937" cy="1092024"/>
          </a:xfrm>
          <a:prstGeom prst="rect">
            <a:avLst/>
          </a:prstGeom>
        </p:spPr>
      </p:pic>
      <p:pic>
        <p:nvPicPr>
          <p:cNvPr id="31" name="图片 30">
            <a:extLst>
              <a:ext uri="{FF2B5EF4-FFF2-40B4-BE49-F238E27FC236}">
                <a16:creationId xmlns:a16="http://schemas.microsoft.com/office/drawing/2014/main" id="{E8CBF74E-F23E-4CC0-A0F2-F9C613059EB9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17" t="11111" r="11473" b="11863"/>
          <a:stretch/>
        </p:blipFill>
        <p:spPr>
          <a:xfrm>
            <a:off x="977439" y="2962404"/>
            <a:ext cx="1978062" cy="1118692"/>
          </a:xfrm>
          <a:prstGeom prst="rect">
            <a:avLst/>
          </a:prstGeom>
        </p:spPr>
      </p:pic>
      <p:pic>
        <p:nvPicPr>
          <p:cNvPr id="33" name="图片 32">
            <a:extLst>
              <a:ext uri="{FF2B5EF4-FFF2-40B4-BE49-F238E27FC236}">
                <a16:creationId xmlns:a16="http://schemas.microsoft.com/office/drawing/2014/main" id="{9744169F-B29C-48AE-8E04-E438FDBB2037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1" t="11112" r="11641" b="14274"/>
          <a:stretch/>
        </p:blipFill>
        <p:spPr>
          <a:xfrm>
            <a:off x="3039972" y="3006082"/>
            <a:ext cx="1961682" cy="1073199"/>
          </a:xfrm>
          <a:prstGeom prst="rect">
            <a:avLst/>
          </a:prstGeom>
        </p:spPr>
      </p:pic>
      <p:pic>
        <p:nvPicPr>
          <p:cNvPr id="35" name="图片 34" descr="图片包含 文字, 地图&#10;&#10;描述已自动生成">
            <a:extLst>
              <a:ext uri="{FF2B5EF4-FFF2-40B4-BE49-F238E27FC236}">
                <a16:creationId xmlns:a16="http://schemas.microsoft.com/office/drawing/2014/main" id="{49030992-FCD2-4238-96A7-42373AEA68D4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1" t="11111" r="11748" b="12471"/>
          <a:stretch/>
        </p:blipFill>
        <p:spPr>
          <a:xfrm>
            <a:off x="5057696" y="2959954"/>
            <a:ext cx="1958937" cy="1099127"/>
          </a:xfrm>
          <a:prstGeom prst="rect">
            <a:avLst/>
          </a:prstGeom>
        </p:spPr>
      </p:pic>
      <p:pic>
        <p:nvPicPr>
          <p:cNvPr id="37" name="图片 36" descr="图片包含 文字, 地图&#10;&#10;描述已自动生成">
            <a:extLst>
              <a:ext uri="{FF2B5EF4-FFF2-40B4-BE49-F238E27FC236}">
                <a16:creationId xmlns:a16="http://schemas.microsoft.com/office/drawing/2014/main" id="{0D04BC93-AACD-45F2-9254-0C187778B4A6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1" t="11111" r="11748" b="12965"/>
          <a:stretch/>
        </p:blipFill>
        <p:spPr>
          <a:xfrm>
            <a:off x="7029152" y="2979552"/>
            <a:ext cx="1958937" cy="1092024"/>
          </a:xfrm>
          <a:prstGeom prst="rect">
            <a:avLst/>
          </a:prstGeom>
        </p:spPr>
      </p:pic>
      <p:pic>
        <p:nvPicPr>
          <p:cNvPr id="39" name="图片 38" descr="图片包含 文字, 地图&#10;&#10;描述已自动生成">
            <a:extLst>
              <a:ext uri="{FF2B5EF4-FFF2-40B4-BE49-F238E27FC236}">
                <a16:creationId xmlns:a16="http://schemas.microsoft.com/office/drawing/2014/main" id="{7A0A143D-43AB-4C31-8B05-6FAB0A79A94B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81" t="11111" r="11564" b="11111"/>
          <a:stretch/>
        </p:blipFill>
        <p:spPr>
          <a:xfrm>
            <a:off x="9001733" y="2966218"/>
            <a:ext cx="1975409" cy="1118692"/>
          </a:xfrm>
          <a:prstGeom prst="rect">
            <a:avLst/>
          </a:prstGeom>
        </p:spPr>
      </p:pic>
      <p:pic>
        <p:nvPicPr>
          <p:cNvPr id="41" name="图片 40">
            <a:extLst>
              <a:ext uri="{FF2B5EF4-FFF2-40B4-BE49-F238E27FC236}">
                <a16:creationId xmlns:a16="http://schemas.microsoft.com/office/drawing/2014/main" id="{FC696E5F-1D49-4F17-B0F5-A33DE430109E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57" t="11111" r="11287" b="11779"/>
          <a:stretch/>
        </p:blipFill>
        <p:spPr>
          <a:xfrm>
            <a:off x="1059762" y="4113061"/>
            <a:ext cx="1975408" cy="1109084"/>
          </a:xfrm>
          <a:prstGeom prst="rect">
            <a:avLst/>
          </a:prstGeom>
        </p:spPr>
      </p:pic>
      <p:pic>
        <p:nvPicPr>
          <p:cNvPr id="43" name="图片 42" descr="图片包含 文字&#10;&#10;描述已自动生成">
            <a:extLst>
              <a:ext uri="{FF2B5EF4-FFF2-40B4-BE49-F238E27FC236}">
                <a16:creationId xmlns:a16="http://schemas.microsoft.com/office/drawing/2014/main" id="{F9A02617-A52B-40B3-9BBD-FE2246C00B60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6" t="11697" r="11564" b="11193"/>
          <a:stretch/>
        </p:blipFill>
        <p:spPr>
          <a:xfrm>
            <a:off x="3035555" y="4128114"/>
            <a:ext cx="1958937" cy="1109084"/>
          </a:xfrm>
          <a:prstGeom prst="rect">
            <a:avLst/>
          </a:prstGeom>
        </p:spPr>
      </p:pic>
      <p:pic>
        <p:nvPicPr>
          <p:cNvPr id="45" name="图片 44">
            <a:extLst>
              <a:ext uri="{FF2B5EF4-FFF2-40B4-BE49-F238E27FC236}">
                <a16:creationId xmlns:a16="http://schemas.microsoft.com/office/drawing/2014/main" id="{53905616-1C03-405C-815E-7CF771B29363}"/>
              </a:ext>
            </a:extLst>
          </p:cNvPr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87" t="11111" r="11703" b="11779"/>
          <a:stretch/>
        </p:blipFill>
        <p:spPr>
          <a:xfrm>
            <a:off x="4995262" y="4120538"/>
            <a:ext cx="1958937" cy="1109084"/>
          </a:xfrm>
          <a:prstGeom prst="rect">
            <a:avLst/>
          </a:prstGeom>
        </p:spPr>
      </p:pic>
      <p:pic>
        <p:nvPicPr>
          <p:cNvPr id="47" name="图片 46">
            <a:extLst>
              <a:ext uri="{FF2B5EF4-FFF2-40B4-BE49-F238E27FC236}">
                <a16:creationId xmlns:a16="http://schemas.microsoft.com/office/drawing/2014/main" id="{BF53374F-5E7F-43EA-B377-D8BB7573000A}"/>
              </a:ext>
            </a:extLst>
          </p:cNvPr>
          <p:cNvPicPr>
            <a:picLocks noChangeAspect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57" t="11111" r="11287" b="11111"/>
          <a:stretch/>
        </p:blipFill>
        <p:spPr>
          <a:xfrm>
            <a:off x="6997727" y="4142847"/>
            <a:ext cx="1975409" cy="1118692"/>
          </a:xfrm>
          <a:prstGeom prst="rect">
            <a:avLst/>
          </a:prstGeom>
        </p:spPr>
      </p:pic>
      <p:pic>
        <p:nvPicPr>
          <p:cNvPr id="51" name="图片 50">
            <a:extLst>
              <a:ext uri="{FF2B5EF4-FFF2-40B4-BE49-F238E27FC236}">
                <a16:creationId xmlns:a16="http://schemas.microsoft.com/office/drawing/2014/main" id="{0B61780D-164D-47BC-BFF5-0AA96E0B4052}"/>
              </a:ext>
            </a:extLst>
          </p:cNvPr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33" t="11779" r="11656" b="11111"/>
          <a:stretch/>
        </p:blipFill>
        <p:spPr>
          <a:xfrm>
            <a:off x="9001733" y="4111738"/>
            <a:ext cx="2016787" cy="1141837"/>
          </a:xfrm>
          <a:prstGeom prst="rect">
            <a:avLst/>
          </a:prstGeom>
        </p:spPr>
      </p:pic>
      <p:pic>
        <p:nvPicPr>
          <p:cNvPr id="53" name="图片 52">
            <a:extLst>
              <a:ext uri="{FF2B5EF4-FFF2-40B4-BE49-F238E27FC236}">
                <a16:creationId xmlns:a16="http://schemas.microsoft.com/office/drawing/2014/main" id="{EECFB7EB-4F26-4739-94F3-91BBA9317DEF}"/>
              </a:ext>
            </a:extLst>
          </p:cNvPr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5" t="11615" r="11611" b="11247"/>
          <a:stretch/>
        </p:blipFill>
        <p:spPr>
          <a:xfrm>
            <a:off x="3018980" y="1839665"/>
            <a:ext cx="2017994" cy="1136779"/>
          </a:xfrm>
          <a:prstGeom prst="rect">
            <a:avLst/>
          </a:prstGeom>
        </p:spPr>
      </p:pic>
      <p:pic>
        <p:nvPicPr>
          <p:cNvPr id="55" name="图片 54">
            <a:extLst>
              <a:ext uri="{FF2B5EF4-FFF2-40B4-BE49-F238E27FC236}">
                <a16:creationId xmlns:a16="http://schemas.microsoft.com/office/drawing/2014/main" id="{289CCEC6-252B-412B-9DA9-0679006E7A24}"/>
              </a:ext>
            </a:extLst>
          </p:cNvPr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5" t="11534" r="11196" b="11820"/>
          <a:stretch/>
        </p:blipFill>
        <p:spPr>
          <a:xfrm>
            <a:off x="4989025" y="1854536"/>
            <a:ext cx="2028843" cy="1129547"/>
          </a:xfrm>
          <a:prstGeom prst="rect">
            <a:avLst/>
          </a:prstGeom>
        </p:spPr>
      </p:pic>
      <p:pic>
        <p:nvPicPr>
          <p:cNvPr id="57" name="图片 56">
            <a:extLst>
              <a:ext uri="{FF2B5EF4-FFF2-40B4-BE49-F238E27FC236}">
                <a16:creationId xmlns:a16="http://schemas.microsoft.com/office/drawing/2014/main" id="{82F1DA52-424B-4FDB-A087-00155FF56329}"/>
              </a:ext>
            </a:extLst>
          </p:cNvPr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41" t="11288" r="11381" b="10920"/>
          <a:stretch/>
        </p:blipFill>
        <p:spPr>
          <a:xfrm>
            <a:off x="7000225" y="1822878"/>
            <a:ext cx="2016789" cy="1146423"/>
          </a:xfrm>
          <a:prstGeom prst="rect">
            <a:avLst/>
          </a:prstGeom>
        </p:spPr>
      </p:pic>
      <p:pic>
        <p:nvPicPr>
          <p:cNvPr id="59" name="图片 58">
            <a:extLst>
              <a:ext uri="{FF2B5EF4-FFF2-40B4-BE49-F238E27FC236}">
                <a16:creationId xmlns:a16="http://schemas.microsoft.com/office/drawing/2014/main" id="{A3D053E0-2143-4C83-9B33-D3B6A17E1E30}"/>
              </a:ext>
            </a:extLst>
          </p:cNvPr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181" t="11370" r="11840" b="10921"/>
          <a:stretch/>
        </p:blipFill>
        <p:spPr>
          <a:xfrm>
            <a:off x="8998799" y="1873830"/>
            <a:ext cx="2016788" cy="1145218"/>
          </a:xfrm>
          <a:prstGeom prst="rect">
            <a:avLst/>
          </a:prstGeom>
        </p:spPr>
      </p:pic>
      <p:pic>
        <p:nvPicPr>
          <p:cNvPr id="61" name="图片 60">
            <a:extLst>
              <a:ext uri="{FF2B5EF4-FFF2-40B4-BE49-F238E27FC236}">
                <a16:creationId xmlns:a16="http://schemas.microsoft.com/office/drawing/2014/main" id="{DCC5551C-C37F-42E1-AC3A-0CEEABACE7A2}"/>
              </a:ext>
            </a:extLst>
          </p:cNvPr>
          <p:cNvPicPr>
            <a:picLocks noChangeAspect="1"/>
          </p:cNvPicPr>
          <p:nvPr/>
        </p:nvPicPr>
        <p:blipFill rotWithShape="1"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65" t="11696" r="11656" b="11575"/>
          <a:stretch/>
        </p:blipFill>
        <p:spPr>
          <a:xfrm>
            <a:off x="1072596" y="1824014"/>
            <a:ext cx="2016788" cy="1130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3585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1. Book sequences</a:t>
            </a:r>
            <a:endParaRPr lang="zh-CN" altLang="en-US" dirty="0"/>
          </a:p>
        </p:txBody>
      </p:sp>
      <p:pic>
        <p:nvPicPr>
          <p:cNvPr id="9" name="内容占位符 8">
            <a:extLst>
              <a:ext uri="{FF2B5EF4-FFF2-40B4-BE49-F238E27FC236}">
                <a16:creationId xmlns:a16="http://schemas.microsoft.com/office/drawing/2014/main" id="{EAD6134D-F09D-415F-896F-7123138A05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7819" y="4810017"/>
            <a:ext cx="2366610" cy="1331218"/>
          </a:xfrm>
        </p:spPr>
      </p:pic>
      <p:pic>
        <p:nvPicPr>
          <p:cNvPr id="13" name="图片 12" descr="图片包含 包, 配件, 定居者&#10;&#10;描述已自动生成">
            <a:extLst>
              <a:ext uri="{FF2B5EF4-FFF2-40B4-BE49-F238E27FC236}">
                <a16:creationId xmlns:a16="http://schemas.microsoft.com/office/drawing/2014/main" id="{2CDD05FF-077E-499A-B91C-97942E9565D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7159" y="4824964"/>
            <a:ext cx="2340038" cy="1316271"/>
          </a:xfrm>
          <a:prstGeom prst="rect">
            <a:avLst/>
          </a:prstGeom>
        </p:spPr>
      </p:pic>
      <p:pic>
        <p:nvPicPr>
          <p:cNvPr id="15" name="图片 14">
            <a:extLst>
              <a:ext uri="{FF2B5EF4-FFF2-40B4-BE49-F238E27FC236}">
                <a16:creationId xmlns:a16="http://schemas.microsoft.com/office/drawing/2014/main" id="{FB23138F-ECD2-4EA6-A064-C95C67C001BD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2089" y="2039258"/>
            <a:ext cx="2271129" cy="1277510"/>
          </a:xfrm>
          <a:prstGeom prst="rect">
            <a:avLst/>
          </a:prstGeom>
        </p:spPr>
      </p:pic>
      <p:pic>
        <p:nvPicPr>
          <p:cNvPr id="17" name="图片 16">
            <a:extLst>
              <a:ext uri="{FF2B5EF4-FFF2-40B4-BE49-F238E27FC236}">
                <a16:creationId xmlns:a16="http://schemas.microsoft.com/office/drawing/2014/main" id="{73E4B0BF-588A-4CA6-AAF0-CC6646E3E9C5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8822" y="2039259"/>
            <a:ext cx="2271127" cy="1277509"/>
          </a:xfrm>
          <a:prstGeom prst="rect">
            <a:avLst/>
          </a:prstGeom>
        </p:spPr>
      </p:pic>
      <p:pic>
        <p:nvPicPr>
          <p:cNvPr id="19" name="图片 18">
            <a:extLst>
              <a:ext uri="{FF2B5EF4-FFF2-40B4-BE49-F238E27FC236}">
                <a16:creationId xmlns:a16="http://schemas.microsoft.com/office/drawing/2014/main" id="{8CD844BA-0B06-4AAF-9053-EB6105DCEB8C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5898" y="2039259"/>
            <a:ext cx="2271128" cy="1277509"/>
          </a:xfrm>
          <a:prstGeom prst="rect">
            <a:avLst/>
          </a:prstGeom>
        </p:spPr>
      </p:pic>
      <p:pic>
        <p:nvPicPr>
          <p:cNvPr id="21" name="图片 20">
            <a:extLst>
              <a:ext uri="{FF2B5EF4-FFF2-40B4-BE49-F238E27FC236}">
                <a16:creationId xmlns:a16="http://schemas.microsoft.com/office/drawing/2014/main" id="{B325667E-F865-403A-91E4-9E47D42BA9F3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0233" y="2049121"/>
            <a:ext cx="2253890" cy="1267813"/>
          </a:xfrm>
          <a:prstGeom prst="rect">
            <a:avLst/>
          </a:prstGeom>
        </p:spPr>
      </p:pic>
      <p:pic>
        <p:nvPicPr>
          <p:cNvPr id="23" name="图片 22" descr="图片包含 墙壁, 室内&#10;&#10;描述已自动生成">
            <a:extLst>
              <a:ext uri="{FF2B5EF4-FFF2-40B4-BE49-F238E27FC236}">
                <a16:creationId xmlns:a16="http://schemas.microsoft.com/office/drawing/2014/main" id="{A099B474-3089-451B-8A13-3EE946B3D169}"/>
              </a:ext>
            </a:extLst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7709" y="3442354"/>
            <a:ext cx="2253888" cy="1267812"/>
          </a:xfrm>
          <a:prstGeom prst="rect">
            <a:avLst/>
          </a:prstGeom>
        </p:spPr>
      </p:pic>
      <p:pic>
        <p:nvPicPr>
          <p:cNvPr id="25" name="图片 24" descr="图片包含 轮廓&#10;&#10;描述已自动生成">
            <a:extLst>
              <a:ext uri="{FF2B5EF4-FFF2-40B4-BE49-F238E27FC236}">
                <a16:creationId xmlns:a16="http://schemas.microsoft.com/office/drawing/2014/main" id="{71F3917D-FF37-48A7-9BDA-212F0D210C7D}"/>
              </a:ext>
            </a:extLst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3370" y="3444420"/>
            <a:ext cx="2271127" cy="1277509"/>
          </a:xfrm>
          <a:prstGeom prst="rect">
            <a:avLst/>
          </a:prstGeom>
        </p:spPr>
      </p:pic>
      <p:pic>
        <p:nvPicPr>
          <p:cNvPr id="27" name="图片 26">
            <a:extLst>
              <a:ext uri="{FF2B5EF4-FFF2-40B4-BE49-F238E27FC236}">
                <a16:creationId xmlns:a16="http://schemas.microsoft.com/office/drawing/2014/main" id="{AA6D82A2-6F00-449E-B9BB-4F7A05042B13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8147" y="3432657"/>
            <a:ext cx="2271127" cy="1277509"/>
          </a:xfrm>
          <a:prstGeom prst="rect">
            <a:avLst/>
          </a:prstGeom>
        </p:spPr>
      </p:pic>
      <p:pic>
        <p:nvPicPr>
          <p:cNvPr id="29" name="图片 28">
            <a:extLst>
              <a:ext uri="{FF2B5EF4-FFF2-40B4-BE49-F238E27FC236}">
                <a16:creationId xmlns:a16="http://schemas.microsoft.com/office/drawing/2014/main" id="{819542EF-999B-4E51-9157-29841B382977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60278" y="3432658"/>
            <a:ext cx="2271128" cy="1277508"/>
          </a:xfrm>
          <a:prstGeom prst="rect">
            <a:avLst/>
          </a:prstGeom>
        </p:spPr>
      </p:pic>
      <p:pic>
        <p:nvPicPr>
          <p:cNvPr id="31" name="图片 30" descr="图片包含 室内&#10;&#10;描述已自动生成">
            <a:extLst>
              <a:ext uri="{FF2B5EF4-FFF2-40B4-BE49-F238E27FC236}">
                <a16:creationId xmlns:a16="http://schemas.microsoft.com/office/drawing/2014/main" id="{5CD32808-EBCB-4A74-9DDD-9703E0682B57}"/>
              </a:ext>
            </a:extLst>
          </p:cNvPr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075" y="4846324"/>
            <a:ext cx="2274992" cy="1279682"/>
          </a:xfrm>
          <a:prstGeom prst="rect">
            <a:avLst/>
          </a:prstGeom>
        </p:spPr>
      </p:pic>
      <p:pic>
        <p:nvPicPr>
          <p:cNvPr id="33" name="图片 32" descr="图片包含 室内&#10;&#10;描述已自动生成">
            <a:extLst>
              <a:ext uri="{FF2B5EF4-FFF2-40B4-BE49-F238E27FC236}">
                <a16:creationId xmlns:a16="http://schemas.microsoft.com/office/drawing/2014/main" id="{8DB202F4-A83E-4B1C-9DD7-66317C4250B7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6432" y="4831928"/>
            <a:ext cx="2327656" cy="1309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9454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2. Three character relationships</a:t>
            </a:r>
            <a:endParaRPr lang="zh-CN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" name="内容占位符 9" descr="图片包含 屏幕截图&#10;&#10;描述已自动生成">
            <a:extLst>
              <a:ext uri="{FF2B5EF4-FFF2-40B4-BE49-F238E27FC236}">
                <a16:creationId xmlns:a16="http://schemas.microsoft.com/office/drawing/2014/main" id="{8AFFE02E-1066-45FA-BE69-6BFA51232E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9535" y="2057400"/>
            <a:ext cx="9279592" cy="4038600"/>
          </a:xfrm>
        </p:spPr>
      </p:pic>
    </p:spTree>
    <p:extLst>
      <p:ext uri="{BB962C8B-B14F-4D97-AF65-F5344CB8AC3E}">
        <p14:creationId xmlns:p14="http://schemas.microsoft.com/office/powerpoint/2010/main" val="304978557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r>
              <a:rPr lang="en-US" altLang="zh-CN" dirty="0">
                <a:solidFill>
                  <a:schemeClr val="accent1">
                    <a:lumMod val="50000"/>
                  </a:schemeClr>
                </a:solidFill>
              </a:rPr>
              <a:t>2. Three character relationships</a:t>
            </a:r>
            <a:endParaRPr lang="zh-CN" altLang="en-US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8" name="图片 7">
            <a:extLst>
              <a:ext uri="{FF2B5EF4-FFF2-40B4-BE49-F238E27FC236}">
                <a16:creationId xmlns:a16="http://schemas.microsoft.com/office/drawing/2014/main" id="{2D7BBF19-AB87-46B0-BF18-E0C38027B11D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1" t="11820" r="11426" b="11326"/>
          <a:stretch/>
        </p:blipFill>
        <p:spPr>
          <a:xfrm>
            <a:off x="583421" y="1553683"/>
            <a:ext cx="2777128" cy="1555882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47709901-0C5E-4E83-AC50-B607031A8304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27" t="11111" r="11795" b="11111"/>
          <a:stretch/>
        </p:blipFill>
        <p:spPr>
          <a:xfrm>
            <a:off x="3333889" y="1558411"/>
            <a:ext cx="2770503" cy="1574588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4C85AD4B-10F2-4FE8-99CD-B1C173B94BF9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95" t="11111" r="11611" b="11111"/>
          <a:stretch/>
        </p:blipFill>
        <p:spPr>
          <a:xfrm>
            <a:off x="6111017" y="1558410"/>
            <a:ext cx="2763880" cy="1574589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DC11AB3A-2A4B-40CE-9FEA-F2BCCBD4F74E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27" t="11111" r="11611" b="11820"/>
          <a:stretch/>
        </p:blipFill>
        <p:spPr>
          <a:xfrm>
            <a:off x="8881522" y="1565586"/>
            <a:ext cx="2777127" cy="1560236"/>
          </a:xfrm>
          <a:prstGeom prst="rect">
            <a:avLst/>
          </a:prstGeom>
        </p:spPr>
      </p:pic>
      <p:pic>
        <p:nvPicPr>
          <p:cNvPr id="16" name="图片 15" descr="图片包含 文字&#10;&#10;描述已自动生成">
            <a:extLst>
              <a:ext uri="{FF2B5EF4-FFF2-40B4-BE49-F238E27FC236}">
                <a16:creationId xmlns:a16="http://schemas.microsoft.com/office/drawing/2014/main" id="{598600CD-02A4-46FD-AE25-50CF7FF14142}"/>
              </a:ext>
            </a:extLst>
          </p:cNvPr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1" t="11111" r="11795" b="11111"/>
          <a:stretch/>
        </p:blipFill>
        <p:spPr>
          <a:xfrm>
            <a:off x="596669" y="3209974"/>
            <a:ext cx="2763880" cy="1574588"/>
          </a:xfrm>
          <a:prstGeom prst="rect">
            <a:avLst/>
          </a:prstGeom>
        </p:spPr>
      </p:pic>
      <p:pic>
        <p:nvPicPr>
          <p:cNvPr id="18" name="图片 17">
            <a:extLst>
              <a:ext uri="{FF2B5EF4-FFF2-40B4-BE49-F238E27FC236}">
                <a16:creationId xmlns:a16="http://schemas.microsoft.com/office/drawing/2014/main" id="{07210A84-5C43-414E-9A56-C7D83668314A}"/>
              </a:ext>
            </a:extLst>
          </p:cNvPr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79" t="11111" r="11426" b="11820"/>
          <a:stretch/>
        </p:blipFill>
        <p:spPr>
          <a:xfrm>
            <a:off x="3373797" y="3212699"/>
            <a:ext cx="2763880" cy="1560237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1AC240AA-78A0-48C2-A603-C12A9A539A1F}"/>
              </a:ext>
            </a:extLst>
          </p:cNvPr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1" t="11820" r="11426" b="11820"/>
          <a:stretch/>
        </p:blipFill>
        <p:spPr>
          <a:xfrm>
            <a:off x="6150925" y="3209974"/>
            <a:ext cx="2777127" cy="1545884"/>
          </a:xfrm>
          <a:prstGeom prst="rect">
            <a:avLst/>
          </a:prstGeom>
        </p:spPr>
      </p:pic>
      <p:pic>
        <p:nvPicPr>
          <p:cNvPr id="22" name="图片 21" descr="图片包含 物体&#10;&#10;描述已自动生成">
            <a:extLst>
              <a:ext uri="{FF2B5EF4-FFF2-40B4-BE49-F238E27FC236}">
                <a16:creationId xmlns:a16="http://schemas.microsoft.com/office/drawing/2014/main" id="{80D953F5-CEDA-496D-A9F7-91F67F9B97ED}"/>
              </a:ext>
            </a:extLst>
          </p:cNvPr>
          <p:cNvPicPr>
            <a:picLocks noChangeAspect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95" t="11111" r="11794" b="11111"/>
          <a:stretch/>
        </p:blipFill>
        <p:spPr>
          <a:xfrm>
            <a:off x="8908571" y="3181270"/>
            <a:ext cx="2750078" cy="1574588"/>
          </a:xfrm>
          <a:prstGeom prst="rect">
            <a:avLst/>
          </a:prstGeom>
        </p:spPr>
      </p:pic>
      <p:pic>
        <p:nvPicPr>
          <p:cNvPr id="24" name="图片 23">
            <a:extLst>
              <a:ext uri="{FF2B5EF4-FFF2-40B4-BE49-F238E27FC236}">
                <a16:creationId xmlns:a16="http://schemas.microsoft.com/office/drawing/2014/main" id="{F772704A-A6BB-488C-8A30-5A2D53ADEACE}"/>
              </a:ext>
            </a:extLst>
          </p:cNvPr>
          <p:cNvPicPr>
            <a:picLocks noChangeAspect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1" t="11111" r="11795" b="11111"/>
          <a:stretch/>
        </p:blipFill>
        <p:spPr>
          <a:xfrm>
            <a:off x="596669" y="4879703"/>
            <a:ext cx="2763880" cy="1574589"/>
          </a:xfrm>
          <a:prstGeom prst="rect">
            <a:avLst/>
          </a:prstGeom>
        </p:spPr>
      </p:pic>
      <p:pic>
        <p:nvPicPr>
          <p:cNvPr id="26" name="图片 25" descr="图片包含 家具, 餐桌&#10;&#10;描述已自动生成">
            <a:extLst>
              <a:ext uri="{FF2B5EF4-FFF2-40B4-BE49-F238E27FC236}">
                <a16:creationId xmlns:a16="http://schemas.microsoft.com/office/drawing/2014/main" id="{3E074ED4-C363-46EC-B35C-99DFF25D55EC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1" t="11111" r="11795" b="11111"/>
          <a:stretch/>
        </p:blipFill>
        <p:spPr>
          <a:xfrm>
            <a:off x="3361796" y="4864204"/>
            <a:ext cx="2763879" cy="1574588"/>
          </a:xfrm>
          <a:prstGeom prst="rect">
            <a:avLst/>
          </a:prstGeom>
        </p:spPr>
      </p:pic>
      <p:pic>
        <p:nvPicPr>
          <p:cNvPr id="28" name="图片 27">
            <a:extLst>
              <a:ext uri="{FF2B5EF4-FFF2-40B4-BE49-F238E27FC236}">
                <a16:creationId xmlns:a16="http://schemas.microsoft.com/office/drawing/2014/main" id="{5FA1D0A3-2D90-4FC8-8487-54B78D6B4FD3}"/>
              </a:ext>
            </a:extLst>
          </p:cNvPr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1" t="11111" r="11426" b="11111"/>
          <a:stretch/>
        </p:blipFill>
        <p:spPr>
          <a:xfrm>
            <a:off x="6137677" y="4840010"/>
            <a:ext cx="2777127" cy="1574588"/>
          </a:xfrm>
          <a:prstGeom prst="rect">
            <a:avLst/>
          </a:prstGeom>
        </p:spPr>
      </p:pic>
      <p:pic>
        <p:nvPicPr>
          <p:cNvPr id="30" name="图片 29" descr="图片包含 物体&#10;&#10;描述已自动生成">
            <a:extLst>
              <a:ext uri="{FF2B5EF4-FFF2-40B4-BE49-F238E27FC236}">
                <a16:creationId xmlns:a16="http://schemas.microsoft.com/office/drawing/2014/main" id="{A29D7F6E-B692-443D-ABC9-D7AD66DCDA87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11" t="11111" r="11426" b="11820"/>
          <a:stretch/>
        </p:blipFill>
        <p:spPr>
          <a:xfrm>
            <a:off x="8908572" y="4847186"/>
            <a:ext cx="2777126" cy="1560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46657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22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66A47B02-2CCB-41D3-AA3C-25C480E0C6F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5165" y="492571"/>
            <a:ext cx="7939232" cy="5872857"/>
          </a:xfrm>
          <a:prstGeom prst="rect">
            <a:avLst/>
          </a:prstGeom>
        </p:spPr>
      </p:pic>
      <p:sp>
        <p:nvSpPr>
          <p:cNvPr id="9" name="椭圆 8">
            <a:extLst>
              <a:ext uri="{FF2B5EF4-FFF2-40B4-BE49-F238E27FC236}">
                <a16:creationId xmlns:a16="http://schemas.microsoft.com/office/drawing/2014/main" id="{555777DA-8B9C-4299-8F62-6300C17BD391}"/>
              </a:ext>
            </a:extLst>
          </p:cNvPr>
          <p:cNvSpPr/>
          <p:nvPr/>
        </p:nvSpPr>
        <p:spPr>
          <a:xfrm>
            <a:off x="3527952" y="5368141"/>
            <a:ext cx="249382" cy="263236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1" name="椭圆 10">
            <a:extLst>
              <a:ext uri="{FF2B5EF4-FFF2-40B4-BE49-F238E27FC236}">
                <a16:creationId xmlns:a16="http://schemas.microsoft.com/office/drawing/2014/main" id="{6005C78E-0EE4-4197-97C3-10DAB9D358AC}"/>
              </a:ext>
            </a:extLst>
          </p:cNvPr>
          <p:cNvSpPr/>
          <p:nvPr/>
        </p:nvSpPr>
        <p:spPr>
          <a:xfrm>
            <a:off x="4961897" y="1601360"/>
            <a:ext cx="232081" cy="232081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3" name="椭圆 12">
            <a:extLst>
              <a:ext uri="{FF2B5EF4-FFF2-40B4-BE49-F238E27FC236}">
                <a16:creationId xmlns:a16="http://schemas.microsoft.com/office/drawing/2014/main" id="{E313EC72-1E7C-4AAC-B28B-5479B727ED00}"/>
              </a:ext>
            </a:extLst>
          </p:cNvPr>
          <p:cNvSpPr/>
          <p:nvPr/>
        </p:nvSpPr>
        <p:spPr>
          <a:xfrm>
            <a:off x="4887631" y="1752256"/>
            <a:ext cx="232081" cy="232081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5" name="箭头: 右 14">
            <a:extLst>
              <a:ext uri="{FF2B5EF4-FFF2-40B4-BE49-F238E27FC236}">
                <a16:creationId xmlns:a16="http://schemas.microsoft.com/office/drawing/2014/main" id="{071DBA9C-3106-4C5A-A013-60BBEBD0D161}"/>
              </a:ext>
            </a:extLst>
          </p:cNvPr>
          <p:cNvSpPr/>
          <p:nvPr/>
        </p:nvSpPr>
        <p:spPr>
          <a:xfrm rot="819122">
            <a:off x="5333226" y="1933691"/>
            <a:ext cx="877267" cy="2320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5" name="椭圆 24">
            <a:extLst>
              <a:ext uri="{FF2B5EF4-FFF2-40B4-BE49-F238E27FC236}">
                <a16:creationId xmlns:a16="http://schemas.microsoft.com/office/drawing/2014/main" id="{EE83DC07-84A3-4E4B-9AA9-FB93F4B598E0}"/>
              </a:ext>
            </a:extLst>
          </p:cNvPr>
          <p:cNvSpPr/>
          <p:nvPr/>
        </p:nvSpPr>
        <p:spPr>
          <a:xfrm>
            <a:off x="6570155" y="2069391"/>
            <a:ext cx="232081" cy="232081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7" name="椭圆 26">
            <a:extLst>
              <a:ext uri="{FF2B5EF4-FFF2-40B4-BE49-F238E27FC236}">
                <a16:creationId xmlns:a16="http://schemas.microsoft.com/office/drawing/2014/main" id="{00DAAABB-0323-4E8B-ABFB-A9817A8979C4}"/>
              </a:ext>
            </a:extLst>
          </p:cNvPr>
          <p:cNvSpPr/>
          <p:nvPr/>
        </p:nvSpPr>
        <p:spPr>
          <a:xfrm>
            <a:off x="6495889" y="2220287"/>
            <a:ext cx="232081" cy="232081"/>
          </a:xfrm>
          <a:prstGeom prst="ellipse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7" name="箭头: 右 16">
            <a:extLst>
              <a:ext uri="{FF2B5EF4-FFF2-40B4-BE49-F238E27FC236}">
                <a16:creationId xmlns:a16="http://schemas.microsoft.com/office/drawing/2014/main" id="{97B8AEA7-D217-4D33-9DC8-77F0628299E5}"/>
              </a:ext>
            </a:extLst>
          </p:cNvPr>
          <p:cNvSpPr/>
          <p:nvPr/>
        </p:nvSpPr>
        <p:spPr>
          <a:xfrm rot="18510678">
            <a:off x="3804938" y="4917076"/>
            <a:ext cx="671628" cy="232081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29" name="椭圆 28">
            <a:extLst>
              <a:ext uri="{FF2B5EF4-FFF2-40B4-BE49-F238E27FC236}">
                <a16:creationId xmlns:a16="http://schemas.microsoft.com/office/drawing/2014/main" id="{9222E0E7-A50A-41CC-AF19-8D7A0C1888FE}"/>
              </a:ext>
            </a:extLst>
          </p:cNvPr>
          <p:cNvSpPr/>
          <p:nvPr/>
        </p:nvSpPr>
        <p:spPr>
          <a:xfrm>
            <a:off x="4357737" y="4333143"/>
            <a:ext cx="249382" cy="263236"/>
          </a:xfrm>
          <a:prstGeom prst="ellipse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19" name="等腰三角形 18">
            <a:extLst>
              <a:ext uri="{FF2B5EF4-FFF2-40B4-BE49-F238E27FC236}">
                <a16:creationId xmlns:a16="http://schemas.microsoft.com/office/drawing/2014/main" id="{2D83DEBD-D63F-4263-ACC3-D43838E7A9D4}"/>
              </a:ext>
            </a:extLst>
          </p:cNvPr>
          <p:cNvSpPr/>
          <p:nvPr/>
        </p:nvSpPr>
        <p:spPr>
          <a:xfrm rot="11339420">
            <a:off x="5160584" y="967147"/>
            <a:ext cx="248267" cy="542614"/>
          </a:xfrm>
          <a:prstGeom prst="triangl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1" name="等腰三角形 30">
            <a:extLst>
              <a:ext uri="{FF2B5EF4-FFF2-40B4-BE49-F238E27FC236}">
                <a16:creationId xmlns:a16="http://schemas.microsoft.com/office/drawing/2014/main" id="{601CC1FC-BCFB-4A28-9E77-D461F950E8AC}"/>
              </a:ext>
            </a:extLst>
          </p:cNvPr>
          <p:cNvSpPr/>
          <p:nvPr/>
        </p:nvSpPr>
        <p:spPr>
          <a:xfrm rot="14171028">
            <a:off x="4777478" y="3939330"/>
            <a:ext cx="248267" cy="542614"/>
          </a:xfrm>
          <a:prstGeom prst="triangl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2" name="等腰三角形 31">
            <a:extLst>
              <a:ext uri="{FF2B5EF4-FFF2-40B4-BE49-F238E27FC236}">
                <a16:creationId xmlns:a16="http://schemas.microsoft.com/office/drawing/2014/main" id="{46890E63-19EE-4C38-AAC0-68AA7DDB8375}"/>
              </a:ext>
            </a:extLst>
          </p:cNvPr>
          <p:cNvSpPr/>
          <p:nvPr/>
        </p:nvSpPr>
        <p:spPr>
          <a:xfrm rot="16640067">
            <a:off x="7035970" y="2338813"/>
            <a:ext cx="248267" cy="542614"/>
          </a:xfrm>
          <a:prstGeom prst="triangl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60420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1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</a:rPr>
              <a:t>I do well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D30147F-629D-4287-9B5D-40FE68877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altLang="zh-CN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en-US" altLang="zh-CN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en-US" altLang="zh-CN" sz="3200" b="1" dirty="0">
                <a:solidFill>
                  <a:schemeClr val="accent1">
                    <a:lumMod val="50000"/>
                  </a:schemeClr>
                </a:solidFill>
              </a:rPr>
              <a:t>owl design and males model</a:t>
            </a:r>
          </a:p>
          <a:p>
            <a:pPr marL="0" indent="0" algn="ctr">
              <a:buNone/>
            </a:pPr>
            <a:r>
              <a:rPr lang="en-US" altLang="zh-CN" sz="3200" b="1" dirty="0">
                <a:solidFill>
                  <a:schemeClr val="accent1">
                    <a:lumMod val="50000"/>
                  </a:schemeClr>
                </a:solidFill>
              </a:rPr>
              <a:t>Animation of shots</a:t>
            </a:r>
          </a:p>
          <a:p>
            <a:pPr algn="ctr"/>
            <a:endParaRPr lang="zh-CN" altLang="en-US" b="1" dirty="0"/>
          </a:p>
        </p:txBody>
      </p:sp>
    </p:spTree>
    <p:extLst>
      <p:ext uri="{BB962C8B-B14F-4D97-AF65-F5344CB8AC3E}">
        <p14:creationId xmlns:p14="http://schemas.microsoft.com/office/powerpoint/2010/main" val="41010827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1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</a:rPr>
              <a:t>I learned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D30147F-629D-4287-9B5D-40FE68877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US" altLang="zh-CN" sz="2800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endParaRPr lang="en-US" altLang="zh-CN" sz="2800" b="1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en-US" altLang="zh-CN" sz="2800" b="1" dirty="0">
                <a:solidFill>
                  <a:schemeClr val="accent1">
                    <a:lumMod val="50000"/>
                  </a:schemeClr>
                </a:solidFill>
              </a:rPr>
              <a:t>Problems to consider before the animation</a:t>
            </a:r>
          </a:p>
          <a:p>
            <a:pPr algn="ctr"/>
            <a:r>
              <a:rPr lang="en-US" altLang="zh-CN" sz="2800" b="1" dirty="0">
                <a:solidFill>
                  <a:schemeClr val="accent1">
                    <a:lumMod val="50000"/>
                  </a:schemeClr>
                </a:solidFill>
              </a:rPr>
              <a:t>Multi-person in one shot scheduling</a:t>
            </a:r>
          </a:p>
          <a:p>
            <a:pPr algn="ctr"/>
            <a:r>
              <a:rPr lang="en-US" altLang="zh-CN" sz="2800" b="1" dirty="0">
                <a:solidFill>
                  <a:schemeClr val="accent1">
                    <a:lumMod val="50000"/>
                  </a:schemeClr>
                </a:solidFill>
              </a:rPr>
              <a:t>Team spirit of cooperation</a:t>
            </a:r>
            <a:endParaRPr lang="zh-CN" altLang="en-US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25146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1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</p:spPr>
        <p:txBody>
          <a:bodyPr>
            <a:normAutofit/>
          </a:bodyPr>
          <a:lstStyle/>
          <a:p>
            <a:pPr algn="ctr"/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</a:rPr>
              <a:t>I can do better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D30147F-629D-4287-9B5D-40FE68877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US" altLang="zh-CN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endParaRPr lang="en-US" altLang="zh-CN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ctr"/>
            <a:r>
              <a:rPr lang="en-US" altLang="zh-CN" sz="2800" b="1" dirty="0">
                <a:solidFill>
                  <a:schemeClr val="accent1">
                    <a:lumMod val="50000"/>
                  </a:schemeClr>
                </a:solidFill>
              </a:rPr>
              <a:t>More detail about owl</a:t>
            </a:r>
          </a:p>
          <a:p>
            <a:pPr algn="ctr"/>
            <a:r>
              <a:rPr lang="en-US" altLang="zh-CN" sz="2800" b="1" dirty="0">
                <a:solidFill>
                  <a:schemeClr val="accent1">
                    <a:lumMod val="50000"/>
                  </a:schemeClr>
                </a:solidFill>
              </a:rPr>
              <a:t>Reduce unnecessary shots</a:t>
            </a:r>
          </a:p>
          <a:p>
            <a:pPr algn="ctr"/>
            <a:endParaRPr lang="zh-CN" altLang="en-US" sz="2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72194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88F845D5-00D3-4EAD-97E1-A234662AD73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1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9365"/>
                    </a14:imgEffect>
                    <a14:imgEffect>
                      <a14:saturation sat="79000"/>
                    </a14:imgEffect>
                    <a14:imgEffect>
                      <a14:brightnessContrast contrast="-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1798" r="1" b="25671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3" name="标题 2">
            <a:extLst>
              <a:ext uri="{FF2B5EF4-FFF2-40B4-BE49-F238E27FC236}">
                <a16:creationId xmlns:a16="http://schemas.microsoft.com/office/drawing/2014/main" id="{6F9E49E3-BBBD-4864-8CBF-928FB770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b="1" dirty="0">
                <a:solidFill>
                  <a:schemeClr val="accent1">
                    <a:lumMod val="50000"/>
                  </a:schemeClr>
                </a:solidFill>
              </a:rPr>
              <a:t>Reference</a:t>
            </a:r>
            <a:endParaRPr lang="zh-CN" altLang="en-US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AD30147F-629D-4287-9B5D-40FE688777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altLang="zh-CN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https://www.pinterest.co.uk/</a:t>
            </a:r>
            <a:r>
              <a:rPr lang="en-US" altLang="zh-CN" b="1" dirty="0"/>
              <a:t> </a:t>
            </a:r>
          </a:p>
          <a:p>
            <a:pPr marL="0" indent="0" algn="ctr">
              <a:buNone/>
            </a:pPr>
            <a:r>
              <a:rPr lang="en-US" altLang="zh-CN" b="1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</a:t>
            </a:r>
            <a:r>
              <a:rPr lang="en-US" altLang="zh-CN" b="1" dirty="0"/>
              <a:t> </a:t>
            </a:r>
          </a:p>
          <a:p>
            <a:pPr marL="0" indent="0" algn="ctr">
              <a:buNone/>
            </a:pPr>
            <a:endParaRPr lang="en-US" altLang="zh-CN" b="1" dirty="0"/>
          </a:p>
          <a:p>
            <a:pPr marL="0" indent="0" algn="ctr">
              <a:buNone/>
            </a:pPr>
            <a:r>
              <a:rPr lang="en-US" altLang="zh-CN" dirty="0"/>
              <a:t>Cheng, Bin, et al. "Learning to photograph." </a:t>
            </a:r>
            <a:r>
              <a:rPr lang="en-US" altLang="zh-CN" i="1" dirty="0"/>
              <a:t>Proceedings of the 18th ACM international conference on Multimedia</a:t>
            </a:r>
            <a:r>
              <a:rPr lang="en-US" altLang="zh-CN" dirty="0"/>
              <a:t>. ACM, 2010.</a:t>
            </a:r>
            <a:endParaRPr lang="en-US" altLang="zh-CN" sz="3200" b="1" dirty="0"/>
          </a:p>
          <a:p>
            <a:pPr marL="0" indent="0" algn="ctr">
              <a:buNone/>
            </a:pPr>
            <a:r>
              <a:rPr lang="en-US" altLang="zh-CN" dirty="0"/>
              <a:t>Atkinson, John W., et al. "The achievement motive, goal setting, and probability preferences." The Journal of Abnormal and Social Psychology 60.1 (1960): 27.</a:t>
            </a:r>
          </a:p>
          <a:p>
            <a:pPr marL="0" indent="0" algn="ctr">
              <a:buNone/>
            </a:pPr>
            <a:endParaRPr lang="zh-CN" altLang="en-US" b="1" dirty="0"/>
          </a:p>
        </p:txBody>
      </p:sp>
    </p:spTree>
    <p:extLst>
      <p:ext uri="{BB962C8B-B14F-4D97-AF65-F5344CB8AC3E}">
        <p14:creationId xmlns:p14="http://schemas.microsoft.com/office/powerpoint/2010/main" val="88677455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>
            <a:extLst>
              <a:ext uri="{FF2B5EF4-FFF2-40B4-BE49-F238E27FC236}">
                <a16:creationId xmlns:a16="http://schemas.microsoft.com/office/drawing/2014/main" id="{F9180046-4E18-4413-93F8-30B4AAAC4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8240" y="3614043"/>
            <a:ext cx="9875520" cy="1356360"/>
          </a:xfrm>
        </p:spPr>
        <p:txBody>
          <a:bodyPr>
            <a:normAutofit fontScale="90000"/>
          </a:bodyPr>
          <a:lstStyle/>
          <a:p>
            <a:r>
              <a:rPr lang="en-US" altLang="zh-CN" dirty="0"/>
              <a:t>That is all !</a:t>
            </a:r>
            <a:br>
              <a:rPr lang="en-US" altLang="zh-CN" sz="8800" b="1" dirty="0"/>
            </a:br>
            <a:r>
              <a:rPr lang="en-US" altLang="zh-CN" sz="11700" b="1" dirty="0"/>
              <a:t>thank you !</a:t>
            </a:r>
            <a:endParaRPr lang="zh-CN" altLang="en-US" dirty="0"/>
          </a:p>
        </p:txBody>
      </p:sp>
      <p:pic>
        <p:nvPicPr>
          <p:cNvPr id="8" name="Picture 3">
            <a:extLst>
              <a:ext uri="{FF2B5EF4-FFF2-40B4-BE49-F238E27FC236}">
                <a16:creationId xmlns:a16="http://schemas.microsoft.com/office/drawing/2014/main" id="{B63082FA-EE92-41AA-A4C9-40E59C7883F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alphaModFix amt="6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554"/>
          <a:stretch/>
        </p:blipFill>
        <p:spPr>
          <a:xfrm>
            <a:off x="6816257" y="970497"/>
            <a:ext cx="3863676" cy="366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143949"/>
      </p:ext>
    </p:extLst>
  </p:cSld>
  <p:clrMapOvr>
    <a:masterClrMapping/>
  </p:clrMapOvr>
</p:sld>
</file>

<file path=ppt/theme/theme1.xml><?xml version="1.0" encoding="utf-8"?>
<a:theme xmlns:a="http://schemas.openxmlformats.org/drawingml/2006/main" name="基础">
  <a:themeElements>
    <a:clrScheme name="基础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基础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基础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8" ma:contentTypeDescription="Create a new document." ma:contentTypeScope="" ma:versionID="ba64d0c0d163f60c1aebc5132d61a85c">
  <xsd:schema xmlns:xsd="http://www.w3.org/2001/XMLSchema" xmlns:xs="http://www.w3.org/2001/XMLSchema" xmlns:p="http://schemas.microsoft.com/office/2006/metadata/properties" xmlns:ns2="2e89cfda-a374-4413-9f0d-8b601eddeb70" targetNamespace="http://schemas.microsoft.com/office/2006/metadata/properties" ma:root="true" ma:fieldsID="5755609fc223e24160282a9f9bcbe18b" ns2:_="">
    <xsd:import namespace="2e89cfda-a374-4413-9f0d-8b601eddeb7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DateTaken" minOccurs="0"/>
                <xsd:element ref="ns2:MediaServiceLocation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DateTaken" ma:index="11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3F9EF29-BBA2-44E4-9B69-5E862A92D553}">
  <ds:schemaRefs>
    <ds:schemaRef ds:uri="http://purl.org/dc/terms/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openxmlformats.org/package/2006/metadata/core-properties"/>
    <ds:schemaRef ds:uri="2e89cfda-a374-4413-9f0d-8b601eddeb70"/>
    <ds:schemaRef ds:uri="http://purl.org/dc/elements/1.1/"/>
    <ds:schemaRef ds:uri="http://schemas.microsoft.com/office/2006/documentManagement/typ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DD9B2BC-6902-475E-9034-525E91E8C9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e89cfda-a374-4413-9f0d-8b601eddeb7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1E2F786-3E08-4DAB-943D-A0F6E05C960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224</Words>
  <Application>Microsoft Office PowerPoint</Application>
  <PresentationFormat>宽屏</PresentationFormat>
  <Paragraphs>78</Paragraphs>
  <Slides>25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25</vt:i4>
      </vt:variant>
    </vt:vector>
  </HeadingPairs>
  <TitlesOfParts>
    <vt:vector size="29" baseType="lpstr">
      <vt:lpstr>Abadi</vt:lpstr>
      <vt:lpstr>Corbel</vt:lpstr>
      <vt:lpstr>Wingdings</vt:lpstr>
      <vt:lpstr>基础</vt:lpstr>
      <vt:lpstr>FLOWERFACE</vt:lpstr>
      <vt:lpstr>My Work</vt:lpstr>
      <vt:lpstr>Character design</vt:lpstr>
      <vt:lpstr>1. Owl</vt:lpstr>
      <vt:lpstr>1. Owl – Understand script requirements</vt:lpstr>
      <vt:lpstr>1. Owl – Collect relevant information</vt:lpstr>
      <vt:lpstr>1. Owl – Character design</vt:lpstr>
      <vt:lpstr>1. Owl – Character modeling</vt:lpstr>
      <vt:lpstr>2. Males</vt:lpstr>
      <vt:lpstr>2. Males</vt:lpstr>
      <vt:lpstr>2. Males</vt:lpstr>
      <vt:lpstr>2. Males</vt:lpstr>
      <vt:lpstr>Animation of shots</vt:lpstr>
      <vt:lpstr>1. Book sequences</vt:lpstr>
      <vt:lpstr>Book sequences</vt:lpstr>
      <vt:lpstr>1. Book sequences</vt:lpstr>
      <vt:lpstr>1. Book sequences</vt:lpstr>
      <vt:lpstr>2. Three character relationships</vt:lpstr>
      <vt:lpstr>2. Three character relationships</vt:lpstr>
      <vt:lpstr>PowerPoint 演示文稿</vt:lpstr>
      <vt:lpstr>I do well</vt:lpstr>
      <vt:lpstr>I learned</vt:lpstr>
      <vt:lpstr>I can do better</vt:lpstr>
      <vt:lpstr>Reference</vt:lpstr>
      <vt:lpstr>That is all ! 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FLOWERFACE</dc:title>
  <dc:creator>Shiying Wang (1804639)</dc:creator>
  <cp:lastModifiedBy>Shiying Wang (1804639)</cp:lastModifiedBy>
  <cp:revision>35</cp:revision>
  <dcterms:created xsi:type="dcterms:W3CDTF">2019-05-06T21:48:31Z</dcterms:created>
  <dcterms:modified xsi:type="dcterms:W3CDTF">2019-05-07T10:40:41Z</dcterms:modified>
</cp:coreProperties>
</file>