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comment1.xml" ContentType="application/vnd.openxmlformats-officedocument.presentationml.comments+xml"/>
  <Override PartName="/ppt/tags/tag1.xml" ContentType="application/vnd.openxmlformats-officedocument.presentationml.tags+xml"/>
  <Override PartName="/ppt/comments/comment2.xml" ContentType="application/vnd.openxmlformats-officedocument.presentationml.comments+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381" r:id="rId5"/>
    <p:sldId id="382" r:id="rId6"/>
    <p:sldId id="391" r:id="rId7"/>
    <p:sldId id="384" r:id="rId8"/>
    <p:sldId id="385" r:id="rId9"/>
    <p:sldId id="386" r:id="rId10"/>
    <p:sldId id="387" r:id="rId11"/>
    <p:sldId id="388" r:id="rId12"/>
    <p:sldId id="392" r:id="rId13"/>
    <p:sldId id="393" r:id="rId14"/>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talie Fletcher (2416671)" initials="NF(" lastIdx="9" clrIdx="0">
    <p:extLst>
      <p:ext uri="{19B8F6BF-5375-455C-9EA6-DF929625EA0E}">
        <p15:presenceInfo xmlns:p15="http://schemas.microsoft.com/office/powerpoint/2012/main" userId="Natalie Fletcher (2416671)"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EAFF"/>
    <a:srgbClr val="F78CB9"/>
    <a:srgbClr val="F5DAC5"/>
    <a:srgbClr val="00A5D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3" d="100"/>
          <a:sy n="93" d="100"/>
        </p:scale>
        <p:origin x="426" y="96"/>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4-12-28T19:44:59.170" idx="1">
    <p:pos x="10" y="10"/>
    <p:text/>
    <p:extLst>
      <p:ext uri="{C676402C-5697-4E1C-873F-D02D1690AC5C}">
        <p15:threadingInfo xmlns:p15="http://schemas.microsoft.com/office/powerpoint/2012/main" timeZoneBias="0"/>
      </p:ext>
    </p:extLst>
  </p:cm>
  <p:cm authorId="1" dt="2024-12-28T19:47:18.425" idx="2">
    <p:pos x="146" y="146"/>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4-12-28T19:47:47.602" idx="3">
    <p:pos x="-86" y="-330"/>
    <p:text>Support staff are an essential part of the school team making significant contributions to student success and overall school effectiveness. by recognising and valuing their contributions schools can create a more supportive and nuturing learning environment for all.</p:text>
    <p:extLst>
      <p:ext uri="{C676402C-5697-4E1C-873F-D02D1690AC5C}">
        <p15:threadingInfo xmlns:p15="http://schemas.microsoft.com/office/powerpoint/2012/main" timeZoneBias="0"/>
      </p:ext>
    </p:extLst>
  </p:cm>
  <p:cm authorId="1" dt="2024-12-28T19:47:55.384" idx="4">
    <p:pos x="168" y="-341"/>
    <p:text>The role of support staff or learning support assistant is essential to the classroom folr everyday tasks. they provide indivdual support or small group support to students that migh find the activity slightly more difficult or not understand what is being asked. a LSA can take this group and maybe simplify what is being asked of them in a better understanding for their needs.</p:text>
    <p:extLst>
      <p:ext uri="{C676402C-5697-4E1C-873F-D02D1690AC5C}">
        <p15:threadingInfo xmlns:p15="http://schemas.microsoft.com/office/powerpoint/2012/main" timeZoneBias="0"/>
      </p:ext>
    </p:extLst>
  </p:cm>
  <p:cm authorId="1" dt="2024-12-28T19:57:21.422" idx="6">
    <p:pos x="168" y="-205"/>
    <p:text>they assist the teacher by getting resources ready whether that be getting activities set up or something as time consuming as cutting out success criterias and glueing them into the books. the list goes on as there are many ways someting big or small that can assist the class teacher on a daily basis.</p:text>
    <p:extLst>
      <p:ext uri="{C676402C-5697-4E1C-873F-D02D1690AC5C}">
        <p15:threadingInfo xmlns:p15="http://schemas.microsoft.com/office/powerpoint/2012/main" timeZoneBias="0">
          <p15:parentCm authorId="1" idx="4"/>
        </p15:threadingInfo>
      </p:ext>
    </p:extLst>
  </p:cm>
  <p:cm authorId="1" dt="2024-12-28T19:58:51.108" idx="7">
    <p:pos x="168" y="-69"/>
    <p:text>supervise activites as part of a task or whether it just be to oversea an independant task thats been set or to make sure the children are on the right track in what is being asked of them.</p:text>
    <p:extLst>
      <p:ext uri="{C676402C-5697-4E1C-873F-D02D1690AC5C}">
        <p15:threadingInfo xmlns:p15="http://schemas.microsoft.com/office/powerpoint/2012/main" timeZoneBias="0">
          <p15:parentCm authorId="1" idx="4"/>
        </p15:threadingInfo>
      </p:ext>
    </p:extLst>
  </p:cm>
  <p:cm authorId="1" dt="2024-12-28T20:26:15.403" idx="8">
    <p:pos x="168" y="67"/>
    <p:text>Support the social and emotional development of studentsthis can be to develo their resillience, self esteem and confidence and manage their thoughts, feelings and their behaviours, just being someone that they can reach out to where necessary, recognise poor mental health and find ways to prevent that.  most schools have intervention programs to help children alomg with these struggles that  may arise.</p:text>
    <p:extLst>
      <p:ext uri="{C676402C-5697-4E1C-873F-D02D1690AC5C}">
        <p15:threadingInfo xmlns:p15="http://schemas.microsoft.com/office/powerpoint/2012/main" timeZoneBias="0">
          <p15:parentCm authorId="1" idx="4"/>
        </p15:threadingInfo>
      </p:ext>
    </p:extLst>
  </p:cm>
  <p:cm authorId="1" dt="2024-12-28T20:39:31.723" idx="9">
    <p:pos x="10" y="10"/>
    <p:text/>
    <p:extLst>
      <p:ext uri="{C676402C-5697-4E1C-873F-D02D1690AC5C}">
        <p15:threadingInfo xmlns:p15="http://schemas.microsoft.com/office/powerpoint/2012/main" timeZoneBias="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0594C5-4210-4C0B-94C8-05EA2A2738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A07B545-CB7B-485B-8848-24C5090D7CC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C23E10C-4735-4A0D-A76B-FFFBF4B6ED03}" type="datetimeFigureOut">
              <a:rPr lang="en-US" smtClean="0"/>
              <a:t>12/29/2024</a:t>
            </a:fld>
            <a:endParaRPr lang="en-US"/>
          </a:p>
        </p:txBody>
      </p:sp>
      <p:sp>
        <p:nvSpPr>
          <p:cNvPr id="4" name="Footer Placeholder 3">
            <a:extLst>
              <a:ext uri="{FF2B5EF4-FFF2-40B4-BE49-F238E27FC236}">
                <a16:creationId xmlns:a16="http://schemas.microsoft.com/office/drawing/2014/main" id="{DD9E7E0C-EC12-408D-80EA-659FD94A65A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F952D70-4DD5-4630-8772-5085BDBF1D2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1D13D6A-DFDD-4B27-9F53-83C0CD9331E8}" type="slidenum">
              <a:rPr lang="en-US" smtClean="0"/>
              <a:t>‹#›</a:t>
            </a:fld>
            <a:endParaRPr lang="en-US"/>
          </a:p>
        </p:txBody>
      </p:sp>
    </p:spTree>
    <p:extLst>
      <p:ext uri="{BB962C8B-B14F-4D97-AF65-F5344CB8AC3E}">
        <p14:creationId xmlns:p14="http://schemas.microsoft.com/office/powerpoint/2010/main" val="27869633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735CDE-2E0B-4188-96E9-ADF9ACB826A9}" type="datetimeFigureOut">
              <a:rPr lang="en-US" noProof="0" smtClean="0"/>
              <a:t>12/29/2024</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1D7B6F-E65C-42E7-86A5-0A01C6C95227}" type="slidenum">
              <a:rPr lang="en-US" noProof="0" smtClean="0"/>
              <a:t>‹#›</a:t>
            </a:fld>
            <a:endParaRPr lang="en-US" noProof="0"/>
          </a:p>
        </p:txBody>
      </p:sp>
    </p:spTree>
    <p:extLst>
      <p:ext uri="{BB962C8B-B14F-4D97-AF65-F5344CB8AC3E}">
        <p14:creationId xmlns:p14="http://schemas.microsoft.com/office/powerpoint/2010/main" val="2295432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a:t>
            </a:r>
            <a:r>
              <a:rPr lang="en-GB" err="1"/>
              <a:t>covid</a:t>
            </a:r>
            <a:r>
              <a:rPr lang="en-GB"/>
              <a:t> 19 had a significant impact on the foundation phase children especially those in early years and reception classes. </a:t>
            </a:r>
            <a:r>
              <a:rPr lang="en-GB" err="1"/>
              <a:t>Heres</a:t>
            </a:r>
            <a:r>
              <a:rPr lang="en-GB"/>
              <a:t> a breakdown of the few areas that are effected. </a:t>
            </a:r>
          </a:p>
          <a:p>
            <a:r>
              <a:rPr lang="en-GB"/>
              <a:t>Academic development.</a:t>
            </a:r>
          </a:p>
          <a:p>
            <a:r>
              <a:rPr lang="en-GB"/>
              <a:t>Delayed development  - many children entered reception classes with less developed language, literacy, and numeracy skills than previous year groups. This was due to missed opportunities for social interaction, play based learning, and structured educational activities during lockdowns in schools and closures. </a:t>
            </a:r>
          </a:p>
          <a:p>
            <a:r>
              <a:rPr lang="en-GB"/>
              <a:t>Widening disparities- with children from </a:t>
            </a:r>
            <a:r>
              <a:rPr lang="en-GB" err="1"/>
              <a:t>disadvantged</a:t>
            </a:r>
            <a:r>
              <a:rPr lang="en-GB"/>
              <a:t> backgrounds </a:t>
            </a:r>
            <a:r>
              <a:rPr lang="en-GB" err="1"/>
              <a:t>experiened</a:t>
            </a:r>
            <a:r>
              <a:rPr lang="en-GB"/>
              <a:t> greater learning loss due to limited access to resources, technology and supportive learning environments at home.</a:t>
            </a:r>
          </a:p>
          <a:p>
            <a:r>
              <a:rPr lang="en-GB"/>
              <a:t>Social and emotional development.</a:t>
            </a:r>
          </a:p>
          <a:p>
            <a:r>
              <a:rPr lang="en-GB"/>
              <a:t>Social skills challenges – children missed out on crucial opportunities for social interaction and play, leading to difficulties in forming friendships, sharing, and cooperating with peers. </a:t>
            </a:r>
          </a:p>
          <a:p>
            <a:r>
              <a:rPr lang="en-GB"/>
              <a:t>Increased anxiety and behavioural issues – disruptions to routines, uncertainty, and isolation during the pandemic contributed to higher levels of anxiety, stress and behaviour problems in some children. </a:t>
            </a:r>
          </a:p>
          <a:p>
            <a:r>
              <a:rPr lang="en-GB"/>
              <a:t>Delayed emotional regulation – The pandemic disrupted </a:t>
            </a:r>
            <a:r>
              <a:rPr lang="en-GB" err="1"/>
              <a:t>childrens</a:t>
            </a:r>
            <a:r>
              <a:rPr lang="en-GB"/>
              <a:t> opportunities to learn healthy and emotional regulation strategies, potentially leading to difficulties managing their emotions and behaviours.</a:t>
            </a:r>
          </a:p>
          <a:p>
            <a:r>
              <a:rPr lang="en-GB" err="1"/>
              <a:t>Physcial</a:t>
            </a:r>
            <a:r>
              <a:rPr lang="en-GB"/>
              <a:t> </a:t>
            </a:r>
            <a:r>
              <a:rPr lang="en-GB" err="1"/>
              <a:t>Developemt</a:t>
            </a:r>
            <a:endParaRPr lang="en-GB"/>
          </a:p>
          <a:p>
            <a:r>
              <a:rPr lang="en-GB"/>
              <a:t>Reduced physical activity – Lockdowns and restrictions limited </a:t>
            </a:r>
            <a:r>
              <a:rPr lang="en-GB" err="1"/>
              <a:t>childrens</a:t>
            </a:r>
            <a:r>
              <a:rPr lang="en-GB"/>
              <a:t> </a:t>
            </a:r>
            <a:r>
              <a:rPr lang="en-GB" err="1"/>
              <a:t>opportunites</a:t>
            </a:r>
            <a:r>
              <a:rPr lang="en-GB"/>
              <a:t> for physical activity potentially impacting their gross motor skills, coordination and overall health.</a:t>
            </a:r>
          </a:p>
        </p:txBody>
      </p:sp>
      <p:sp>
        <p:nvSpPr>
          <p:cNvPr id="4" name="Slide Number Placeholder 3"/>
          <p:cNvSpPr>
            <a:spLocks noGrp="1"/>
          </p:cNvSpPr>
          <p:nvPr>
            <p:ph type="sldNum" sz="quarter" idx="5"/>
          </p:nvPr>
        </p:nvSpPr>
        <p:spPr/>
        <p:txBody>
          <a:bodyPr/>
          <a:lstStyle/>
          <a:p>
            <a:fld id="{BA1D7B6F-E65C-42E7-86A5-0A01C6C95227}" type="slidenum">
              <a:rPr lang="en-US" noProof="0" smtClean="0"/>
              <a:t>3</a:t>
            </a:fld>
            <a:endParaRPr lang="en-US" noProof="0"/>
          </a:p>
        </p:txBody>
      </p:sp>
    </p:spTree>
    <p:extLst>
      <p:ext uri="{BB962C8B-B14F-4D97-AF65-F5344CB8AC3E}">
        <p14:creationId xmlns:p14="http://schemas.microsoft.com/office/powerpoint/2010/main" val="17400249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3.svg"/><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3.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3.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13.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pn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5.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6.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8.png"/><Relationship Id="rId5" Type="http://schemas.microsoft.com/office/2007/relationships/hdphoto" Target="../media/hdphoto3.wdp"/><Relationship Id="rId4" Type="http://schemas.openxmlformats.org/officeDocument/2006/relationships/image" Target="../media/image17.png"/></Relationships>
</file>

<file path=ppt/slideLayouts/_rels/slideLayout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3.svg"/><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487DE8-DB1D-7476-8C44-B0F448760DE0}"/>
              </a:ext>
            </a:extLst>
          </p:cNvPr>
          <p:cNvSpPr/>
          <p:nvPr userDrawn="1"/>
        </p:nvSpPr>
        <p:spPr>
          <a:xfrm>
            <a:off x="803566" y="329415"/>
            <a:ext cx="9459997" cy="618686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olorful liquid with a purple line&#10;&#10;Description automatically generated">
            <a:extLst>
              <a:ext uri="{FF2B5EF4-FFF2-40B4-BE49-F238E27FC236}">
                <a16:creationId xmlns:a16="http://schemas.microsoft.com/office/drawing/2014/main" id="{1F307DB2-2647-9E7A-A3A3-DBE7504930F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t="20680" r="331" b="10324"/>
          <a:stretch/>
        </p:blipFill>
        <p:spPr>
          <a:xfrm>
            <a:off x="84057" y="-9099"/>
            <a:ext cx="11536223" cy="6867100"/>
          </a:xfrm>
          <a:prstGeom prst="rect">
            <a:avLst/>
          </a:prstGeom>
        </p:spPr>
      </p:pic>
      <p:pic>
        <p:nvPicPr>
          <p:cNvPr id="11" name="Graphic 10">
            <a:extLst>
              <a:ext uri="{FF2B5EF4-FFF2-40B4-BE49-F238E27FC236}">
                <a16:creationId xmlns:a16="http://schemas.microsoft.com/office/drawing/2014/main" id="{99285B55-78E1-B83E-F9B2-6616677DB951}"/>
              </a:ext>
            </a:extLst>
          </p:cNvPr>
          <p:cNvPicPr>
            <a:picLocks noChangeAspect="1"/>
          </p:cNvPicPr>
          <p:nvPr userDrawn="1"/>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842007" y="1223587"/>
            <a:ext cx="849017" cy="978035"/>
          </a:xfrm>
          <a:prstGeom prst="rect">
            <a:avLst/>
          </a:prstGeom>
        </p:spPr>
      </p:pic>
      <p:pic>
        <p:nvPicPr>
          <p:cNvPr id="12" name="Graphic 11">
            <a:extLst>
              <a:ext uri="{FF2B5EF4-FFF2-40B4-BE49-F238E27FC236}">
                <a16:creationId xmlns:a16="http://schemas.microsoft.com/office/drawing/2014/main" id="{D3B77729-8929-07DD-3A0E-3345E9C7EC5A}"/>
              </a:ext>
            </a:extLst>
          </p:cNvPr>
          <p:cNvPicPr>
            <a:picLocks noChangeAspect="1"/>
          </p:cNvPicPr>
          <p:nvPr userDrawn="1"/>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9021023" y="4463033"/>
            <a:ext cx="849017" cy="978035"/>
          </a:xfrm>
          <a:prstGeom prst="rect">
            <a:avLst/>
          </a:prstGeom>
        </p:spPr>
      </p:pic>
      <p:sp>
        <p:nvSpPr>
          <p:cNvPr id="13" name="Title 1">
            <a:extLst>
              <a:ext uri="{FF2B5EF4-FFF2-40B4-BE49-F238E27FC236}">
                <a16:creationId xmlns:a16="http://schemas.microsoft.com/office/drawing/2014/main" id="{A3485D99-86C3-3AD2-8EEC-686C73F65A75}"/>
              </a:ext>
            </a:extLst>
          </p:cNvPr>
          <p:cNvSpPr>
            <a:spLocks noGrp="1"/>
          </p:cNvSpPr>
          <p:nvPr>
            <p:ph type="title"/>
          </p:nvPr>
        </p:nvSpPr>
        <p:spPr>
          <a:xfrm>
            <a:off x="2322576" y="1307592"/>
            <a:ext cx="6830568" cy="4498848"/>
          </a:xfrm>
        </p:spPr>
        <p:txBody>
          <a:bodyPr>
            <a:normAutofit/>
          </a:bodyPr>
          <a:lstStyle>
            <a:lvl1pPr algn="ctr">
              <a:lnSpc>
                <a:spcPct val="113000"/>
              </a:lnSpc>
              <a:defRPr sz="5400" baseline="0"/>
            </a:lvl1pPr>
          </a:lstStyle>
          <a:p>
            <a:r>
              <a:rPr lang="en-US"/>
              <a:t>Click to edit Master title style</a:t>
            </a:r>
          </a:p>
        </p:txBody>
      </p:sp>
      <p:sp>
        <p:nvSpPr>
          <p:cNvPr id="14" name="Date Placeholder 13">
            <a:extLst>
              <a:ext uri="{FF2B5EF4-FFF2-40B4-BE49-F238E27FC236}">
                <a16:creationId xmlns:a16="http://schemas.microsoft.com/office/drawing/2014/main" id="{A94F02A7-35D5-9B29-B063-4F40E8DCFBD2}"/>
              </a:ext>
            </a:extLst>
          </p:cNvPr>
          <p:cNvSpPr>
            <a:spLocks noGrp="1"/>
          </p:cNvSpPr>
          <p:nvPr>
            <p:ph type="dt" sz="half" idx="10"/>
          </p:nvPr>
        </p:nvSpPr>
        <p:spPr/>
        <p:txBody>
          <a:bodyPr/>
          <a:lstStyle/>
          <a:p>
            <a:r>
              <a:rPr lang="en-US"/>
              <a:t>20XX</a:t>
            </a:r>
          </a:p>
        </p:txBody>
      </p:sp>
    </p:spTree>
    <p:extLst>
      <p:ext uri="{BB962C8B-B14F-4D97-AF65-F5344CB8AC3E}">
        <p14:creationId xmlns:p14="http://schemas.microsoft.com/office/powerpoint/2010/main" val="918761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97F71CF-7463-EE58-8673-70FF6E01D635}"/>
              </a:ext>
            </a:extLst>
          </p:cNvPr>
          <p:cNvSpPr/>
          <p:nvPr userDrawn="1"/>
        </p:nvSpPr>
        <p:spPr>
          <a:xfrm>
            <a:off x="803566" y="329415"/>
            <a:ext cx="9459997" cy="618686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lorful gradient on a black background&#10;&#10;Description automatically generated">
            <a:extLst>
              <a:ext uri="{FF2B5EF4-FFF2-40B4-BE49-F238E27FC236}">
                <a16:creationId xmlns:a16="http://schemas.microsoft.com/office/drawing/2014/main" id="{35BEB45A-F384-D7C9-A3CB-75375E4B6990}"/>
              </a:ext>
            </a:extLst>
          </p:cNvPr>
          <p:cNvPicPr>
            <a:picLocks noChangeAspect="1"/>
          </p:cNvPicPr>
          <p:nvPr userDrawn="1"/>
        </p:nvPicPr>
        <p:blipFill rotWithShape="1">
          <a:blip r:embed="rId2"/>
          <a:srcRect l="-728" t="-787" r="-1" b="2794"/>
          <a:stretch/>
        </p:blipFill>
        <p:spPr>
          <a:xfrm rot="10800000">
            <a:off x="147778" y="-1"/>
            <a:ext cx="11843113" cy="6516282"/>
          </a:xfrm>
          <a:prstGeom prst="rect">
            <a:avLst/>
          </a:prstGeom>
        </p:spPr>
      </p:pic>
      <p:grpSp>
        <p:nvGrpSpPr>
          <p:cNvPr id="8" name="Group 7">
            <a:extLst>
              <a:ext uri="{FF2B5EF4-FFF2-40B4-BE49-F238E27FC236}">
                <a16:creationId xmlns:a16="http://schemas.microsoft.com/office/drawing/2014/main" id="{210DECF3-C5B2-7596-8F56-1A7469F36886}"/>
              </a:ext>
            </a:extLst>
          </p:cNvPr>
          <p:cNvGrpSpPr/>
          <p:nvPr userDrawn="1"/>
        </p:nvGrpSpPr>
        <p:grpSpPr>
          <a:xfrm rot="10800000">
            <a:off x="3039303" y="555295"/>
            <a:ext cx="5490384" cy="5535077"/>
            <a:chOff x="2470935" y="599843"/>
            <a:chExt cx="5490384" cy="5535077"/>
          </a:xfrm>
        </p:grpSpPr>
        <p:pic>
          <p:nvPicPr>
            <p:cNvPr id="10" name="Graphic 9">
              <a:extLst>
                <a:ext uri="{FF2B5EF4-FFF2-40B4-BE49-F238E27FC236}">
                  <a16:creationId xmlns:a16="http://schemas.microsoft.com/office/drawing/2014/main" id="{9A5C777D-A2B2-306B-76C2-3E13CEC5C96E}"/>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2470935" y="599843"/>
              <a:ext cx="849017" cy="978035"/>
            </a:xfrm>
            <a:prstGeom prst="rect">
              <a:avLst/>
            </a:prstGeom>
          </p:spPr>
        </p:pic>
        <p:pic>
          <p:nvPicPr>
            <p:cNvPr id="11" name="Graphic 10">
              <a:extLst>
                <a:ext uri="{FF2B5EF4-FFF2-40B4-BE49-F238E27FC236}">
                  <a16:creationId xmlns:a16="http://schemas.microsoft.com/office/drawing/2014/main" id="{CB86DD9E-B0D3-146B-90C5-1F835B4B6F57}"/>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7112302" y="5156885"/>
              <a:ext cx="849017" cy="978035"/>
            </a:xfrm>
            <a:prstGeom prst="rect">
              <a:avLst/>
            </a:prstGeom>
          </p:spPr>
        </p:pic>
      </p:grpSp>
      <p:sp>
        <p:nvSpPr>
          <p:cNvPr id="2" name="Title 1">
            <a:extLst>
              <a:ext uri="{FF2B5EF4-FFF2-40B4-BE49-F238E27FC236}">
                <a16:creationId xmlns:a16="http://schemas.microsoft.com/office/drawing/2014/main" id="{435E4463-3EAA-4A1D-028E-15858531ED7F}"/>
              </a:ext>
            </a:extLst>
          </p:cNvPr>
          <p:cNvSpPr>
            <a:spLocks noGrp="1"/>
          </p:cNvSpPr>
          <p:nvPr>
            <p:ph type="title"/>
          </p:nvPr>
        </p:nvSpPr>
        <p:spPr>
          <a:xfrm>
            <a:off x="2944368" y="1417320"/>
            <a:ext cx="5367528" cy="2194560"/>
          </a:xfrm>
        </p:spPr>
        <p:txBody>
          <a:bodyPr anchor="b">
            <a:normAutofit/>
          </a:bodyPr>
          <a:lstStyle>
            <a:lvl1pPr algn="ctr">
              <a:lnSpc>
                <a:spcPct val="90000"/>
              </a:lnSpc>
              <a:defRPr sz="3600"/>
            </a:lvl1pPr>
          </a:lstStyle>
          <a:p>
            <a:r>
              <a:rPr lang="en-US"/>
              <a:t>Click to edit Master title style</a:t>
            </a:r>
          </a:p>
        </p:txBody>
      </p:sp>
      <p:sp>
        <p:nvSpPr>
          <p:cNvPr id="9" name="Text Placeholder 8">
            <a:extLst>
              <a:ext uri="{FF2B5EF4-FFF2-40B4-BE49-F238E27FC236}">
                <a16:creationId xmlns:a16="http://schemas.microsoft.com/office/drawing/2014/main" id="{8BF31E34-7EF1-9430-2FA0-784F079D7AA2}"/>
              </a:ext>
            </a:extLst>
          </p:cNvPr>
          <p:cNvSpPr>
            <a:spLocks noGrp="1"/>
          </p:cNvSpPr>
          <p:nvPr>
            <p:ph type="body" sz="quarter" idx="13"/>
          </p:nvPr>
        </p:nvSpPr>
        <p:spPr>
          <a:xfrm>
            <a:off x="2944368" y="3602736"/>
            <a:ext cx="5367528" cy="949325"/>
          </a:xfrm>
        </p:spPr>
        <p:txBody>
          <a:bodyPr>
            <a:normAutofit/>
          </a:bodyPr>
          <a:lstStyle>
            <a:lvl1pPr marL="0" indent="0" algn="ctr">
              <a:lnSpc>
                <a:spcPct val="100000"/>
              </a:lnSpc>
              <a:spcBef>
                <a:spcPts val="0"/>
              </a:spcBef>
              <a:buNone/>
              <a:defRPr sz="1800" b="1">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576611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righ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BA3E124-5798-04DF-D85C-468DB4EC9F07}"/>
              </a:ext>
            </a:extLst>
          </p:cNvPr>
          <p:cNvSpPr/>
          <p:nvPr userDrawn="1"/>
        </p:nvSpPr>
        <p:spPr>
          <a:xfrm>
            <a:off x="803567" y="329415"/>
            <a:ext cx="3538724" cy="618686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urple and pink gradient on a black background&#10;&#10;Description automatically generated">
            <a:extLst>
              <a:ext uri="{FF2B5EF4-FFF2-40B4-BE49-F238E27FC236}">
                <a16:creationId xmlns:a16="http://schemas.microsoft.com/office/drawing/2014/main" id="{827662AF-0BAF-6D15-2F77-9241FBB7DDF0}"/>
              </a:ext>
            </a:extLst>
          </p:cNvPr>
          <p:cNvPicPr>
            <a:picLocks noChangeAspect="1"/>
          </p:cNvPicPr>
          <p:nvPr userDrawn="1"/>
        </p:nvPicPr>
        <p:blipFill>
          <a:blip r:embed="rId2"/>
          <a:srcRect r="19398"/>
          <a:stretch>
            <a:fillRect/>
          </a:stretch>
        </p:blipFill>
        <p:spPr>
          <a:xfrm rot="12600000">
            <a:off x="-1186695" y="-47254"/>
            <a:ext cx="8514377" cy="6482357"/>
          </a:xfrm>
          <a:custGeom>
            <a:avLst/>
            <a:gdLst>
              <a:gd name="connsiteX0" fmla="*/ 8514377 w 8514377"/>
              <a:gd name="connsiteY0" fmla="*/ 4473859 h 6482357"/>
              <a:gd name="connsiteX1" fmla="*/ 5035556 w 8514377"/>
              <a:gd name="connsiteY1" fmla="*/ 6482357 h 6482357"/>
              <a:gd name="connsiteX2" fmla="*/ 1109801 w 8514377"/>
              <a:gd name="connsiteY2" fmla="*/ 6482357 h 6482357"/>
              <a:gd name="connsiteX3" fmla="*/ 0 w 8514377"/>
              <a:gd name="connsiteY3" fmla="*/ 4560126 h 6482357"/>
              <a:gd name="connsiteX4" fmla="*/ 0 w 8514377"/>
              <a:gd name="connsiteY4" fmla="*/ 1470700 h 6482357"/>
              <a:gd name="connsiteX5" fmla="*/ 2547328 w 8514377"/>
              <a:gd name="connsiteY5" fmla="*/ 0 h 6482357"/>
              <a:gd name="connsiteX6" fmla="*/ 5931393 w 8514377"/>
              <a:gd name="connsiteY6" fmla="*/ 0 h 6482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14377" h="6482357">
                <a:moveTo>
                  <a:pt x="8514377" y="4473859"/>
                </a:moveTo>
                <a:lnTo>
                  <a:pt x="5035556" y="6482357"/>
                </a:lnTo>
                <a:lnTo>
                  <a:pt x="1109801" y="6482357"/>
                </a:lnTo>
                <a:lnTo>
                  <a:pt x="0" y="4560126"/>
                </a:lnTo>
                <a:lnTo>
                  <a:pt x="0" y="1470700"/>
                </a:lnTo>
                <a:lnTo>
                  <a:pt x="2547328" y="0"/>
                </a:lnTo>
                <a:lnTo>
                  <a:pt x="5931393" y="0"/>
                </a:lnTo>
                <a:close/>
              </a:path>
            </a:pathLst>
          </a:custGeom>
        </p:spPr>
      </p:pic>
      <p:sp>
        <p:nvSpPr>
          <p:cNvPr id="2" name="Title 1">
            <a:extLst>
              <a:ext uri="{FF2B5EF4-FFF2-40B4-BE49-F238E27FC236}">
                <a16:creationId xmlns:a16="http://schemas.microsoft.com/office/drawing/2014/main" id="{4A8327A7-341D-40E2-FE83-F00DE9326A41}"/>
              </a:ext>
            </a:extLst>
          </p:cNvPr>
          <p:cNvSpPr>
            <a:spLocks noGrp="1"/>
          </p:cNvSpPr>
          <p:nvPr>
            <p:ph type="title"/>
          </p:nvPr>
        </p:nvSpPr>
        <p:spPr>
          <a:xfrm>
            <a:off x="722376" y="2194560"/>
            <a:ext cx="3621024" cy="2121408"/>
          </a:xfrm>
        </p:spPr>
        <p:txBody>
          <a:bodyPr>
            <a:normAutofit/>
          </a:bodyPr>
          <a:lstStyle>
            <a:lvl1pPr algn="ctr">
              <a:lnSpc>
                <a:spcPct val="90000"/>
              </a:lnSpc>
              <a:defRPr sz="3600" baseline="0"/>
            </a:lvl1pPr>
          </a:lstStyle>
          <a:p>
            <a:r>
              <a:rPr lang="en-US"/>
              <a:t>Click to edit Master title style</a:t>
            </a:r>
          </a:p>
        </p:txBody>
      </p:sp>
      <p:sp>
        <p:nvSpPr>
          <p:cNvPr id="10" name="Content Placeholder 7">
            <a:extLst>
              <a:ext uri="{FF2B5EF4-FFF2-40B4-BE49-F238E27FC236}">
                <a16:creationId xmlns:a16="http://schemas.microsoft.com/office/drawing/2014/main" id="{24DD5641-C57E-F509-6D45-46129581404A}"/>
              </a:ext>
            </a:extLst>
          </p:cNvPr>
          <p:cNvSpPr>
            <a:spLocks noGrp="1"/>
          </p:cNvSpPr>
          <p:nvPr>
            <p:ph sz="quarter" idx="15"/>
          </p:nvPr>
        </p:nvSpPr>
        <p:spPr>
          <a:xfrm>
            <a:off x="7318155" y="393616"/>
            <a:ext cx="3539646" cy="6070600"/>
          </a:xfrm>
        </p:spPr>
        <p:txBody>
          <a:bodyPr anchor="ctr"/>
          <a:lstStyle>
            <a:lvl1pPr marL="0" indent="0">
              <a:lnSpc>
                <a:spcPct val="150000"/>
              </a:lnSpc>
              <a:spcBef>
                <a:spcPts val="0"/>
              </a:spcBef>
              <a:buNone/>
              <a:defRPr sz="1800" b="1"/>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1D12046-C0D1-8657-A169-8AE89D82B740}"/>
              </a:ext>
            </a:extLst>
          </p:cNvPr>
          <p:cNvSpPr>
            <a:spLocks noGrp="1"/>
          </p:cNvSpPr>
          <p:nvPr>
            <p:ph type="dt" sz="half" idx="12"/>
          </p:nvPr>
        </p:nvSpPr>
        <p:spPr/>
        <p:txBody>
          <a:bodyPr/>
          <a:lstStyle/>
          <a:p>
            <a:r>
              <a:rPr lang="en-US"/>
              <a:t>20XX</a:t>
            </a:r>
          </a:p>
        </p:txBody>
      </p:sp>
      <p:sp>
        <p:nvSpPr>
          <p:cNvPr id="3" name="Footer Placeholder 2">
            <a:extLst>
              <a:ext uri="{FF2B5EF4-FFF2-40B4-BE49-F238E27FC236}">
                <a16:creationId xmlns:a16="http://schemas.microsoft.com/office/drawing/2014/main" id="{DA2EE2E2-CE39-4B10-FFC4-3B077574EC84}"/>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45F9EF72-F371-75B2-8BC8-2A3B1BBE25C6}"/>
              </a:ext>
            </a:extLst>
          </p:cNvPr>
          <p:cNvSpPr>
            <a:spLocks noGrp="1"/>
          </p:cNvSpPr>
          <p:nvPr>
            <p:ph type="sldNum" sz="quarter" idx="11"/>
          </p:nvPr>
        </p:nvSpPr>
        <p:spPr/>
        <p:txBody>
          <a:bodyPr/>
          <a:lstStyle/>
          <a:p>
            <a:fld id="{98C0CDE5-970C-4CC4-BF43-0DA127E73E82}" type="slidenum">
              <a:rPr lang="en-US" smtClean="0"/>
              <a:pPr/>
              <a:t>‹#›</a:t>
            </a:fld>
            <a:endParaRPr lang="en-US"/>
          </a:p>
        </p:txBody>
      </p:sp>
      <p:pic>
        <p:nvPicPr>
          <p:cNvPr id="13" name="Graphic 12">
            <a:extLst>
              <a:ext uri="{FF2B5EF4-FFF2-40B4-BE49-F238E27FC236}">
                <a16:creationId xmlns:a16="http://schemas.microsoft.com/office/drawing/2014/main" id="{09442780-F07F-F8E2-0DE6-A7FB6447AE50}"/>
              </a:ext>
            </a:extLst>
          </p:cNvPr>
          <p:cNvPicPr>
            <a:picLocks noChangeAspect="1"/>
          </p:cNvPicPr>
          <p:nvPr userDrawn="1"/>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2972147" y="1177405"/>
            <a:ext cx="849017" cy="978035"/>
          </a:xfrm>
          <a:prstGeom prst="rect">
            <a:avLst/>
          </a:prstGeom>
        </p:spPr>
      </p:pic>
      <p:pic>
        <p:nvPicPr>
          <p:cNvPr id="14" name="Graphic 13">
            <a:extLst>
              <a:ext uri="{FF2B5EF4-FFF2-40B4-BE49-F238E27FC236}">
                <a16:creationId xmlns:a16="http://schemas.microsoft.com/office/drawing/2014/main" id="{8ED62AC7-D4CF-F7E4-7EB6-B462EEB3FB13}"/>
              </a:ext>
            </a:extLst>
          </p:cNvPr>
          <p:cNvPicPr>
            <a:picLocks noChangeAspect="1"/>
          </p:cNvPicPr>
          <p:nvPr userDrawn="1"/>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334198" y="5028678"/>
            <a:ext cx="849017" cy="978035"/>
          </a:xfrm>
          <a:prstGeom prst="rect">
            <a:avLst/>
          </a:prstGeom>
        </p:spPr>
      </p:pic>
    </p:spTree>
    <p:extLst>
      <p:ext uri="{BB962C8B-B14F-4D97-AF65-F5344CB8AC3E}">
        <p14:creationId xmlns:p14="http://schemas.microsoft.com/office/powerpoint/2010/main" val="3569974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right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237384A-AE12-9485-A46A-A67BD2D6D763}"/>
              </a:ext>
            </a:extLst>
          </p:cNvPr>
          <p:cNvSpPr/>
          <p:nvPr userDrawn="1"/>
        </p:nvSpPr>
        <p:spPr>
          <a:xfrm>
            <a:off x="803567" y="329415"/>
            <a:ext cx="3538724" cy="618686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lorful gradient on a black background&#10;&#10;Description automatically generated">
            <a:extLst>
              <a:ext uri="{FF2B5EF4-FFF2-40B4-BE49-F238E27FC236}">
                <a16:creationId xmlns:a16="http://schemas.microsoft.com/office/drawing/2014/main" id="{1B2BB6B9-EF29-3C73-2A3C-CF09EA6D3AF1}"/>
              </a:ext>
            </a:extLst>
          </p:cNvPr>
          <p:cNvPicPr>
            <a:picLocks noChangeAspect="1"/>
          </p:cNvPicPr>
          <p:nvPr userDrawn="1"/>
        </p:nvPicPr>
        <p:blipFill rotWithShape="1">
          <a:blip r:embed="rId2" cstate="screen">
            <a:extLst>
              <a:ext uri="{BEBA8EAE-BF5A-486C-A8C5-ECC9F3942E4B}">
                <a14:imgProps xmlns:a14="http://schemas.microsoft.com/office/drawing/2010/main">
                  <a14:imgLayer r:embed="rId3">
                    <a14:imgEffect>
                      <a14:colorTemperature colorTemp="4700"/>
                    </a14:imgEffect>
                    <a14:imgEffect>
                      <a14:brightnessContrast contrast="-20000"/>
                    </a14:imgEffect>
                  </a14:imgLayer>
                </a14:imgProps>
              </a:ext>
              <a:ext uri="{28A0092B-C50C-407E-A947-70E740481C1C}">
                <a14:useLocalDpi xmlns:a14="http://schemas.microsoft.com/office/drawing/2010/main"/>
              </a:ext>
            </a:extLst>
          </a:blip>
          <a:srcRect l="18923"/>
          <a:stretch/>
        </p:blipFill>
        <p:spPr>
          <a:xfrm>
            <a:off x="0" y="506925"/>
            <a:ext cx="5699870" cy="5733888"/>
          </a:xfrm>
          <a:prstGeom prst="rect">
            <a:avLst/>
          </a:prstGeom>
        </p:spPr>
      </p:pic>
      <p:pic>
        <p:nvPicPr>
          <p:cNvPr id="8" name="Graphic 7">
            <a:extLst>
              <a:ext uri="{FF2B5EF4-FFF2-40B4-BE49-F238E27FC236}">
                <a16:creationId xmlns:a16="http://schemas.microsoft.com/office/drawing/2014/main" id="{78A5217E-2CE2-3F64-6AB4-EB0D30BE2768}"/>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rot="10800000">
            <a:off x="1599873" y="1268006"/>
            <a:ext cx="849017" cy="978035"/>
          </a:xfrm>
          <a:prstGeom prst="rect">
            <a:avLst/>
          </a:prstGeom>
        </p:spPr>
      </p:pic>
      <p:pic>
        <p:nvPicPr>
          <p:cNvPr id="9" name="Graphic 8">
            <a:extLst>
              <a:ext uri="{FF2B5EF4-FFF2-40B4-BE49-F238E27FC236}">
                <a16:creationId xmlns:a16="http://schemas.microsoft.com/office/drawing/2014/main" id="{A2FC963C-039A-17E9-178D-44753EC43F72}"/>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rot="10800000">
            <a:off x="2897112" y="4722376"/>
            <a:ext cx="849017" cy="978035"/>
          </a:xfrm>
          <a:prstGeom prst="rect">
            <a:avLst/>
          </a:prstGeom>
        </p:spPr>
      </p:pic>
      <p:sp>
        <p:nvSpPr>
          <p:cNvPr id="10" name="Title 1">
            <a:extLst>
              <a:ext uri="{FF2B5EF4-FFF2-40B4-BE49-F238E27FC236}">
                <a16:creationId xmlns:a16="http://schemas.microsoft.com/office/drawing/2014/main" id="{2AE4342B-3BF5-0F3A-721B-C761F001434D}"/>
              </a:ext>
            </a:extLst>
          </p:cNvPr>
          <p:cNvSpPr>
            <a:spLocks noGrp="1"/>
          </p:cNvSpPr>
          <p:nvPr>
            <p:ph type="title"/>
          </p:nvPr>
        </p:nvSpPr>
        <p:spPr>
          <a:xfrm>
            <a:off x="768096" y="2505456"/>
            <a:ext cx="3575304" cy="2331720"/>
          </a:xfrm>
        </p:spPr>
        <p:txBody>
          <a:bodyPr>
            <a:normAutofit/>
          </a:bodyPr>
          <a:lstStyle>
            <a:lvl1pPr algn="ctr">
              <a:lnSpc>
                <a:spcPct val="90000"/>
              </a:lnSpc>
              <a:defRPr sz="3600" baseline="0"/>
            </a:lvl1pPr>
          </a:lstStyle>
          <a:p>
            <a:r>
              <a:rPr lang="en-US"/>
              <a:t>Click to edit Master title style</a:t>
            </a:r>
          </a:p>
        </p:txBody>
      </p:sp>
      <p:sp>
        <p:nvSpPr>
          <p:cNvPr id="2" name="Content Placeholder 7">
            <a:extLst>
              <a:ext uri="{FF2B5EF4-FFF2-40B4-BE49-F238E27FC236}">
                <a16:creationId xmlns:a16="http://schemas.microsoft.com/office/drawing/2014/main" id="{0975B60B-4328-7C87-7F8D-0730014D7AEA}"/>
              </a:ext>
            </a:extLst>
          </p:cNvPr>
          <p:cNvSpPr>
            <a:spLocks noGrp="1"/>
          </p:cNvSpPr>
          <p:nvPr>
            <p:ph sz="quarter" idx="15"/>
          </p:nvPr>
        </p:nvSpPr>
        <p:spPr>
          <a:xfrm>
            <a:off x="6144767" y="393616"/>
            <a:ext cx="4123944" cy="6070600"/>
          </a:xfrm>
        </p:spPr>
        <p:txBody>
          <a:bodyPr anchor="ctr"/>
          <a:lstStyle>
            <a:lvl1pPr marL="228600" indent="-228600">
              <a:lnSpc>
                <a:spcPct val="100000"/>
              </a:lnSpc>
              <a:spcBef>
                <a:spcPts val="600"/>
              </a:spcBef>
              <a:spcAft>
                <a:spcPts val="1200"/>
              </a:spcAft>
              <a:buFont typeface="Arial" panose="020B0604020202020204" pitchFamily="34" charset="0"/>
              <a:buChar char="•"/>
              <a:defRPr sz="1800" b="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D185C39-AC94-8C87-B244-34719C148A20}"/>
              </a:ext>
            </a:extLst>
          </p:cNvPr>
          <p:cNvSpPr>
            <a:spLocks noGrp="1"/>
          </p:cNvSpPr>
          <p:nvPr>
            <p:ph type="dt" sz="half" idx="12"/>
          </p:nvPr>
        </p:nvSpPr>
        <p:spPr/>
        <p:txBody>
          <a:bodyPr/>
          <a:lstStyle/>
          <a:p>
            <a:r>
              <a:rPr lang="en-US"/>
              <a:t>20XX</a:t>
            </a:r>
          </a:p>
        </p:txBody>
      </p:sp>
      <p:sp>
        <p:nvSpPr>
          <p:cNvPr id="3" name="Footer Placeholder 2">
            <a:extLst>
              <a:ext uri="{FF2B5EF4-FFF2-40B4-BE49-F238E27FC236}">
                <a16:creationId xmlns:a16="http://schemas.microsoft.com/office/drawing/2014/main" id="{DB96E03E-A5BE-A491-2B5F-35AD90AE1C54}"/>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14A6FD6C-9CEF-3304-8E48-7A8C282A27FC}"/>
              </a:ext>
            </a:extLst>
          </p:cNvPr>
          <p:cNvSpPr>
            <a:spLocks noGrp="1"/>
          </p:cNvSpPr>
          <p:nvPr>
            <p:ph type="sldNum" sz="quarter" idx="11"/>
          </p:nvPr>
        </p:nvSpPr>
        <p:spPr/>
        <p:txBody>
          <a:bodyPr/>
          <a:lstStyle/>
          <a:p>
            <a:fld id="{98C0CDE5-970C-4CC4-BF43-0DA127E73E82}" type="slidenum">
              <a:rPr lang="en-US" smtClean="0"/>
              <a:pPr/>
              <a:t>‹#›</a:t>
            </a:fld>
            <a:endParaRPr lang="en-US"/>
          </a:p>
        </p:txBody>
      </p:sp>
    </p:spTree>
    <p:extLst>
      <p:ext uri="{BB962C8B-B14F-4D97-AF65-F5344CB8AC3E}">
        <p14:creationId xmlns:p14="http://schemas.microsoft.com/office/powerpoint/2010/main" val="3328618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lef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ACC7A06-20DF-11B2-DBA3-4AD5A0782F72}"/>
              </a:ext>
            </a:extLst>
          </p:cNvPr>
          <p:cNvSpPr/>
          <p:nvPr userDrawn="1"/>
        </p:nvSpPr>
        <p:spPr>
          <a:xfrm>
            <a:off x="6711599" y="329415"/>
            <a:ext cx="3538724" cy="618686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urple and blue gradient&#10;&#10;Description automatically generated">
            <a:extLst>
              <a:ext uri="{FF2B5EF4-FFF2-40B4-BE49-F238E27FC236}">
                <a16:creationId xmlns:a16="http://schemas.microsoft.com/office/drawing/2014/main" id="{7F2E8E22-8715-DC35-A1D6-9DE0F7D4E592}"/>
              </a:ext>
            </a:extLst>
          </p:cNvPr>
          <p:cNvPicPr>
            <a:picLocks noChangeAspect="1"/>
          </p:cNvPicPr>
          <p:nvPr userDrawn="1"/>
        </p:nvPicPr>
        <p:blipFill>
          <a:blip r:embed="rId2"/>
          <a:stretch>
            <a:fillRect/>
          </a:stretch>
        </p:blipFill>
        <p:spPr>
          <a:xfrm>
            <a:off x="5320146" y="430094"/>
            <a:ext cx="6635667" cy="5551084"/>
          </a:xfrm>
          <a:prstGeom prst="rect">
            <a:avLst/>
          </a:prstGeom>
        </p:spPr>
      </p:pic>
      <p:pic>
        <p:nvPicPr>
          <p:cNvPr id="8" name="Graphic 7">
            <a:extLst>
              <a:ext uri="{FF2B5EF4-FFF2-40B4-BE49-F238E27FC236}">
                <a16:creationId xmlns:a16="http://schemas.microsoft.com/office/drawing/2014/main" id="{CFA543A9-6610-874B-5B5A-83D92322A50E}"/>
              </a:ext>
            </a:extLst>
          </p:cNvPr>
          <p:cNvPicPr>
            <a:picLocks noChangeAspect="1"/>
          </p:cNvPicPr>
          <p:nvPr userDrawn="1"/>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rot="10800000">
            <a:off x="5996376" y="1390616"/>
            <a:ext cx="849017" cy="978035"/>
          </a:xfrm>
          <a:prstGeom prst="rect">
            <a:avLst/>
          </a:prstGeom>
        </p:spPr>
      </p:pic>
      <p:pic>
        <p:nvPicPr>
          <p:cNvPr id="9" name="Graphic 8">
            <a:extLst>
              <a:ext uri="{FF2B5EF4-FFF2-40B4-BE49-F238E27FC236}">
                <a16:creationId xmlns:a16="http://schemas.microsoft.com/office/drawing/2014/main" id="{118BD6AF-5555-EEAD-E54D-5C0AD969A114}"/>
              </a:ext>
            </a:extLst>
          </p:cNvPr>
          <p:cNvPicPr>
            <a:picLocks noChangeAspect="1"/>
          </p:cNvPicPr>
          <p:nvPr userDrawn="1"/>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rot="10800000">
            <a:off x="8522918" y="4778529"/>
            <a:ext cx="849017" cy="978035"/>
          </a:xfrm>
          <a:prstGeom prst="rect">
            <a:avLst/>
          </a:prstGeom>
        </p:spPr>
      </p:pic>
      <p:sp>
        <p:nvSpPr>
          <p:cNvPr id="12" name="Title 1">
            <a:extLst>
              <a:ext uri="{FF2B5EF4-FFF2-40B4-BE49-F238E27FC236}">
                <a16:creationId xmlns:a16="http://schemas.microsoft.com/office/drawing/2014/main" id="{FC23DEBC-4628-999E-0CE4-A99E4EE0DC4C}"/>
              </a:ext>
            </a:extLst>
          </p:cNvPr>
          <p:cNvSpPr>
            <a:spLocks noGrp="1"/>
          </p:cNvSpPr>
          <p:nvPr>
            <p:ph type="title"/>
          </p:nvPr>
        </p:nvSpPr>
        <p:spPr>
          <a:xfrm>
            <a:off x="6711696" y="1956816"/>
            <a:ext cx="3502152" cy="3218688"/>
          </a:xfrm>
        </p:spPr>
        <p:txBody>
          <a:bodyPr>
            <a:normAutofit/>
          </a:bodyPr>
          <a:lstStyle>
            <a:lvl1pPr algn="ctr">
              <a:lnSpc>
                <a:spcPct val="90000"/>
              </a:lnSpc>
              <a:defRPr sz="3600" baseline="0"/>
            </a:lvl1pPr>
          </a:lstStyle>
          <a:p>
            <a:r>
              <a:rPr lang="en-US"/>
              <a:t>Click to edit Master title style</a:t>
            </a:r>
          </a:p>
        </p:txBody>
      </p:sp>
      <p:sp>
        <p:nvSpPr>
          <p:cNvPr id="10" name="Content Placeholder 7">
            <a:extLst>
              <a:ext uri="{FF2B5EF4-FFF2-40B4-BE49-F238E27FC236}">
                <a16:creationId xmlns:a16="http://schemas.microsoft.com/office/drawing/2014/main" id="{6D3C4B38-CA42-D6E7-A813-594FE780EBB8}"/>
              </a:ext>
            </a:extLst>
          </p:cNvPr>
          <p:cNvSpPr>
            <a:spLocks noGrp="1"/>
          </p:cNvSpPr>
          <p:nvPr>
            <p:ph sz="quarter" idx="15"/>
          </p:nvPr>
        </p:nvSpPr>
        <p:spPr>
          <a:xfrm>
            <a:off x="583724" y="705888"/>
            <a:ext cx="4123944" cy="5758328"/>
          </a:xfrm>
        </p:spPr>
        <p:txBody>
          <a:bodyPr anchor="ctr"/>
          <a:lstStyle>
            <a:lvl1pPr marL="228600" indent="-228600">
              <a:lnSpc>
                <a:spcPct val="100000"/>
              </a:lnSpc>
              <a:spcBef>
                <a:spcPts val="600"/>
              </a:spcBef>
              <a:spcAft>
                <a:spcPts val="1200"/>
              </a:spcAft>
              <a:buFont typeface="Arial" panose="020B0604020202020204" pitchFamily="34" charset="0"/>
              <a:buChar char="•"/>
              <a:defRPr sz="1800" b="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5E7106E-AE9C-748D-BFA7-A5C720C40C74}"/>
              </a:ext>
            </a:extLst>
          </p:cNvPr>
          <p:cNvSpPr>
            <a:spLocks noGrp="1"/>
          </p:cNvSpPr>
          <p:nvPr>
            <p:ph type="dt" sz="half" idx="12"/>
          </p:nvPr>
        </p:nvSpPr>
        <p:spPr/>
        <p:txBody>
          <a:bodyPr/>
          <a:lstStyle/>
          <a:p>
            <a:r>
              <a:rPr lang="en-US"/>
              <a:t>20XX</a:t>
            </a:r>
          </a:p>
        </p:txBody>
      </p:sp>
      <p:sp>
        <p:nvSpPr>
          <p:cNvPr id="3" name="Footer Placeholder 2">
            <a:extLst>
              <a:ext uri="{FF2B5EF4-FFF2-40B4-BE49-F238E27FC236}">
                <a16:creationId xmlns:a16="http://schemas.microsoft.com/office/drawing/2014/main" id="{CFE05E23-DC2F-F555-BE36-6A4BA267493E}"/>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672624F6-261B-7F20-EE2A-8BE5871734E3}"/>
              </a:ext>
            </a:extLst>
          </p:cNvPr>
          <p:cNvSpPr>
            <a:spLocks noGrp="1"/>
          </p:cNvSpPr>
          <p:nvPr>
            <p:ph type="sldNum" sz="quarter" idx="11"/>
          </p:nvPr>
        </p:nvSpPr>
        <p:spPr/>
        <p:txBody>
          <a:bodyPr/>
          <a:lstStyle/>
          <a:p>
            <a:fld id="{98C0CDE5-970C-4CC4-BF43-0DA127E73E82}" type="slidenum">
              <a:rPr lang="en-US" smtClean="0"/>
              <a:pPr/>
              <a:t>‹#›</a:t>
            </a:fld>
            <a:endParaRPr lang="en-US"/>
          </a:p>
        </p:txBody>
      </p:sp>
    </p:spTree>
    <p:extLst>
      <p:ext uri="{BB962C8B-B14F-4D97-AF65-F5344CB8AC3E}">
        <p14:creationId xmlns:p14="http://schemas.microsoft.com/office/powerpoint/2010/main" val="152529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FF983AA-CC8F-F29A-16B4-FA97410056A9}"/>
              </a:ext>
            </a:extLst>
          </p:cNvPr>
          <p:cNvSpPr/>
          <p:nvPr userDrawn="1"/>
        </p:nvSpPr>
        <p:spPr>
          <a:xfrm>
            <a:off x="803566" y="329415"/>
            <a:ext cx="9459997" cy="618686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pic>
        <p:nvPicPr>
          <p:cNvPr id="7" name="Picture 6" descr="A purple and pink gradient on a black background&#10;&#10;Description automatically generated">
            <a:extLst>
              <a:ext uri="{FF2B5EF4-FFF2-40B4-BE49-F238E27FC236}">
                <a16:creationId xmlns:a16="http://schemas.microsoft.com/office/drawing/2014/main" id="{E0936C36-F50A-1523-04B4-873B36EE90F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24545" y="5588693"/>
            <a:ext cx="3077487" cy="1269307"/>
          </a:xfrm>
          <a:prstGeom prst="rect">
            <a:avLst/>
          </a:prstGeom>
        </p:spPr>
      </p:pic>
      <p:pic>
        <p:nvPicPr>
          <p:cNvPr id="8" name="Graphic 7">
            <a:extLst>
              <a:ext uri="{FF2B5EF4-FFF2-40B4-BE49-F238E27FC236}">
                <a16:creationId xmlns:a16="http://schemas.microsoft.com/office/drawing/2014/main" id="{A3FF0649-2CAB-E241-1544-28122132EC7E}"/>
              </a:ext>
            </a:extLst>
          </p:cNvPr>
          <p:cNvPicPr>
            <a:picLocks noChangeAspect="1"/>
          </p:cNvPicPr>
          <p:nvPr userDrawn="1"/>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rot="10800000">
            <a:off x="1405889" y="5226745"/>
            <a:ext cx="849017" cy="978035"/>
          </a:xfrm>
          <a:prstGeom prst="rect">
            <a:avLst/>
          </a:prstGeom>
        </p:spPr>
      </p:pic>
      <p:pic>
        <p:nvPicPr>
          <p:cNvPr id="9" name="Picture 8" descr="A purple and pink gradient on a black background&#10;&#10;Description automatically generated">
            <a:extLst>
              <a:ext uri="{FF2B5EF4-FFF2-40B4-BE49-F238E27FC236}">
                <a16:creationId xmlns:a16="http://schemas.microsoft.com/office/drawing/2014/main" id="{A3D7DA26-5AF7-F723-8332-D397C9D4FE88}"/>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3694749" y="0"/>
            <a:ext cx="8497251" cy="2945508"/>
          </a:xfrm>
          <a:prstGeom prst="rect">
            <a:avLst/>
          </a:prstGeom>
        </p:spPr>
      </p:pic>
      <p:pic>
        <p:nvPicPr>
          <p:cNvPr id="10" name="Graphic 9">
            <a:extLst>
              <a:ext uri="{FF2B5EF4-FFF2-40B4-BE49-F238E27FC236}">
                <a16:creationId xmlns:a16="http://schemas.microsoft.com/office/drawing/2014/main" id="{4C212B63-01C0-9907-1952-5BD55C77E07D}"/>
              </a:ext>
            </a:extLst>
          </p:cNvPr>
          <p:cNvPicPr>
            <a:picLocks noChangeAspect="1"/>
          </p:cNvPicPr>
          <p:nvPr userDrawn="1"/>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rot="10800000">
            <a:off x="9420682" y="255984"/>
            <a:ext cx="849017" cy="978035"/>
          </a:xfrm>
          <a:prstGeom prst="rect">
            <a:avLst/>
          </a:prstGeom>
        </p:spPr>
      </p:pic>
      <p:sp>
        <p:nvSpPr>
          <p:cNvPr id="13" name="Oval 12">
            <a:extLst>
              <a:ext uri="{FF2B5EF4-FFF2-40B4-BE49-F238E27FC236}">
                <a16:creationId xmlns:a16="http://schemas.microsoft.com/office/drawing/2014/main" id="{B39D6EFD-3D88-AC8E-C91F-AE704D5DC61D}"/>
              </a:ext>
            </a:extLst>
          </p:cNvPr>
          <p:cNvSpPr/>
          <p:nvPr userDrawn="1"/>
        </p:nvSpPr>
        <p:spPr>
          <a:xfrm>
            <a:off x="1161288" y="2121408"/>
            <a:ext cx="2606040" cy="260604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1F4C90D2-BA10-F371-768C-4773A2DD07B2}"/>
              </a:ext>
            </a:extLst>
          </p:cNvPr>
          <p:cNvSpPr>
            <a:spLocks noGrp="1"/>
          </p:cNvSpPr>
          <p:nvPr>
            <p:ph type="title"/>
          </p:nvPr>
        </p:nvSpPr>
        <p:spPr>
          <a:xfrm>
            <a:off x="4014216" y="1353312"/>
            <a:ext cx="5824728" cy="2459736"/>
          </a:xfrm>
        </p:spPr>
        <p:txBody>
          <a:bodyPr lIns="91440" rIns="91440" anchor="b">
            <a:noAutofit/>
          </a:bodyPr>
          <a:lstStyle>
            <a:lvl1pPr>
              <a:lnSpc>
                <a:spcPct val="100000"/>
              </a:lnSpc>
              <a:defRPr sz="3600">
                <a:solidFill>
                  <a:schemeClr val="accent1">
                    <a:lumMod val="50000"/>
                  </a:schemeClr>
                </a:solidFill>
              </a:defRPr>
            </a:lvl1pPr>
          </a:lstStyle>
          <a:p>
            <a:r>
              <a:rPr lang="en-US"/>
              <a:t>Click to edit Master title style</a:t>
            </a:r>
          </a:p>
        </p:txBody>
      </p:sp>
      <p:sp>
        <p:nvSpPr>
          <p:cNvPr id="12" name="Picture Placeholder 11">
            <a:extLst>
              <a:ext uri="{FF2B5EF4-FFF2-40B4-BE49-F238E27FC236}">
                <a16:creationId xmlns:a16="http://schemas.microsoft.com/office/drawing/2014/main" id="{4110A2D0-5263-97B9-023B-7DEE66187DB9}"/>
              </a:ext>
            </a:extLst>
          </p:cNvPr>
          <p:cNvSpPr>
            <a:spLocks noGrp="1"/>
          </p:cNvSpPr>
          <p:nvPr>
            <p:ph type="pic" sz="quarter" idx="13"/>
          </p:nvPr>
        </p:nvSpPr>
        <p:spPr>
          <a:xfrm>
            <a:off x="1275588" y="2235708"/>
            <a:ext cx="2377440" cy="2377440"/>
          </a:xfrm>
          <a:prstGeom prst="ellipse">
            <a:avLst/>
          </a:prstGeom>
        </p:spPr>
        <p:txBody>
          <a:bodyPr>
            <a:normAutofit/>
          </a:bodyPr>
          <a:lstStyle>
            <a:lvl1pPr marL="0" indent="0" algn="ctr">
              <a:buNone/>
              <a:defRPr sz="1600"/>
            </a:lvl1pPr>
          </a:lstStyle>
          <a:p>
            <a:r>
              <a:rPr lang="en-US"/>
              <a:t>Click icon to add picture</a:t>
            </a:r>
          </a:p>
        </p:txBody>
      </p:sp>
      <p:sp>
        <p:nvSpPr>
          <p:cNvPr id="16" name="Text Placeholder 15">
            <a:extLst>
              <a:ext uri="{FF2B5EF4-FFF2-40B4-BE49-F238E27FC236}">
                <a16:creationId xmlns:a16="http://schemas.microsoft.com/office/drawing/2014/main" id="{A34938F3-05CE-10DD-2D42-621C5ECDCB43}"/>
              </a:ext>
            </a:extLst>
          </p:cNvPr>
          <p:cNvSpPr>
            <a:spLocks noGrp="1"/>
          </p:cNvSpPr>
          <p:nvPr>
            <p:ph type="body" sz="quarter" idx="14"/>
          </p:nvPr>
        </p:nvSpPr>
        <p:spPr>
          <a:xfrm>
            <a:off x="4014216" y="4050792"/>
            <a:ext cx="5824728" cy="1104900"/>
          </a:xfrm>
        </p:spPr>
        <p:txBody>
          <a:bodyPr lIns="91440" rIns="91440">
            <a:normAutofit/>
          </a:bodyPr>
          <a:lstStyle>
            <a:lvl1pPr marL="0" indent="0">
              <a:buNone/>
              <a:defRPr sz="1800" b="1"/>
            </a:lvl1pPr>
          </a:lstStyle>
          <a:p>
            <a:pPr lvl="0"/>
            <a:r>
              <a:rPr lang="en-US"/>
              <a:t>Click to edit Master text styles</a:t>
            </a:r>
          </a:p>
        </p:txBody>
      </p:sp>
      <p:sp>
        <p:nvSpPr>
          <p:cNvPr id="5" name="Date Placeholder 4">
            <a:extLst>
              <a:ext uri="{FF2B5EF4-FFF2-40B4-BE49-F238E27FC236}">
                <a16:creationId xmlns:a16="http://schemas.microsoft.com/office/drawing/2014/main" id="{77DA4635-CD35-105A-54F6-571A5B6C4693}"/>
              </a:ext>
            </a:extLst>
          </p:cNvPr>
          <p:cNvSpPr>
            <a:spLocks noGrp="1"/>
          </p:cNvSpPr>
          <p:nvPr>
            <p:ph type="dt" sz="half" idx="12"/>
          </p:nvPr>
        </p:nvSpPr>
        <p:spPr/>
        <p:txBody>
          <a:bodyPr/>
          <a:lstStyle/>
          <a:p>
            <a:r>
              <a:rPr lang="en-US"/>
              <a:t>20XX</a:t>
            </a:r>
          </a:p>
        </p:txBody>
      </p:sp>
      <p:sp>
        <p:nvSpPr>
          <p:cNvPr id="3" name="Footer Placeholder 2">
            <a:extLst>
              <a:ext uri="{FF2B5EF4-FFF2-40B4-BE49-F238E27FC236}">
                <a16:creationId xmlns:a16="http://schemas.microsoft.com/office/drawing/2014/main" id="{B932984F-04B1-F977-FBD2-4592E8E4D018}"/>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328DD725-F823-F190-62A8-AC33F67CA63F}"/>
              </a:ext>
            </a:extLst>
          </p:cNvPr>
          <p:cNvSpPr>
            <a:spLocks noGrp="1"/>
          </p:cNvSpPr>
          <p:nvPr>
            <p:ph type="sldNum" sz="quarter" idx="11"/>
          </p:nvPr>
        </p:nvSpPr>
        <p:spPr/>
        <p:txBody>
          <a:bodyPr/>
          <a:lstStyle/>
          <a:p>
            <a:fld id="{98C0CDE5-970C-4CC4-BF43-0DA127E73E82}" type="slidenum">
              <a:rPr lang="en-US" smtClean="0"/>
              <a:pPr/>
              <a:t>‹#›</a:t>
            </a:fld>
            <a:endParaRPr lang="en-US"/>
          </a:p>
        </p:txBody>
      </p:sp>
      <p:pic>
        <p:nvPicPr>
          <p:cNvPr id="17" name="Picture 16" descr="A purple and pink gradient on a black background&#10;&#10;Description automatically generated">
            <a:extLst>
              <a:ext uri="{FF2B5EF4-FFF2-40B4-BE49-F238E27FC236}">
                <a16:creationId xmlns:a16="http://schemas.microsoft.com/office/drawing/2014/main" id="{5DFBE14A-32CA-8A3F-8C86-D04E6B1DBAC0}"/>
              </a:ext>
            </a:extLst>
          </p:cNvPr>
          <p:cNvPicPr>
            <a:picLocks noChangeAspect="1"/>
          </p:cNvPicPr>
          <p:nvPr userDrawn="1"/>
        </p:nvPicPr>
        <p:blipFill rotWithShape="1">
          <a:blip r:embed="rId6" cstate="screen">
            <a:extLst>
              <a:ext uri="{28A0092B-C50C-407E-A947-70E740481C1C}">
                <a14:useLocalDpi xmlns:a14="http://schemas.microsoft.com/office/drawing/2010/main"/>
              </a:ext>
            </a:extLst>
          </a:blip>
          <a:srcRect/>
          <a:stretch/>
        </p:blipFill>
        <p:spPr>
          <a:xfrm flipH="1">
            <a:off x="-1" y="5293775"/>
            <a:ext cx="2361321" cy="1564225"/>
          </a:xfrm>
          <a:prstGeom prst="rect">
            <a:avLst/>
          </a:prstGeom>
        </p:spPr>
      </p:pic>
    </p:spTree>
    <p:extLst>
      <p:ext uri="{BB962C8B-B14F-4D97-AF65-F5344CB8AC3E}">
        <p14:creationId xmlns:p14="http://schemas.microsoft.com/office/powerpoint/2010/main" val="350178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ictur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3C984FB-85C6-3052-A9EA-F41806C314AF}"/>
              </a:ext>
            </a:extLst>
          </p:cNvPr>
          <p:cNvSpPr/>
          <p:nvPr userDrawn="1"/>
        </p:nvSpPr>
        <p:spPr>
          <a:xfrm>
            <a:off x="803565" y="1291472"/>
            <a:ext cx="9537638" cy="5249368"/>
          </a:xfrm>
          <a:prstGeom prst="rect">
            <a:avLst/>
          </a:prstGeom>
          <a:solidFill>
            <a:srgbClr val="C5EA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898EEF-CE97-B22D-6E75-D121E815D977}"/>
              </a:ext>
            </a:extLst>
          </p:cNvPr>
          <p:cNvSpPr>
            <a:spLocks noGrp="1"/>
          </p:cNvSpPr>
          <p:nvPr>
            <p:ph type="title"/>
          </p:nvPr>
        </p:nvSpPr>
        <p:spPr>
          <a:xfrm>
            <a:off x="804672" y="411480"/>
            <a:ext cx="9464040" cy="1325563"/>
          </a:xfrm>
        </p:spPr>
        <p:txBody>
          <a:bodyPr anchor="t">
            <a:normAutofit/>
          </a:bodyPr>
          <a:lstStyle>
            <a:lvl1pPr>
              <a:lnSpc>
                <a:spcPct val="100000"/>
              </a:lnSpc>
              <a:defRPr sz="3600">
                <a:solidFill>
                  <a:schemeClr val="accent1">
                    <a:lumMod val="50000"/>
                  </a:schemeClr>
                </a:solidFill>
              </a:defRPr>
            </a:lvl1pPr>
          </a:lstStyle>
          <a:p>
            <a:r>
              <a:rPr lang="en-US"/>
              <a:t>Click to edit Master title style</a:t>
            </a:r>
          </a:p>
        </p:txBody>
      </p:sp>
      <p:sp>
        <p:nvSpPr>
          <p:cNvPr id="28" name="Picture Placeholder 27">
            <a:extLst>
              <a:ext uri="{FF2B5EF4-FFF2-40B4-BE49-F238E27FC236}">
                <a16:creationId xmlns:a16="http://schemas.microsoft.com/office/drawing/2014/main" id="{3766CFA5-68C3-F68B-7E95-753DDAE1E550}"/>
              </a:ext>
            </a:extLst>
          </p:cNvPr>
          <p:cNvSpPr>
            <a:spLocks noGrp="1"/>
          </p:cNvSpPr>
          <p:nvPr>
            <p:ph type="pic" sz="quarter" idx="13"/>
          </p:nvPr>
        </p:nvSpPr>
        <p:spPr>
          <a:xfrm>
            <a:off x="1082498" y="1548481"/>
            <a:ext cx="8982675" cy="4736835"/>
          </a:xfrm>
          <a:custGeom>
            <a:avLst/>
            <a:gdLst>
              <a:gd name="connsiteX0" fmla="*/ 3400805 w 8982675"/>
              <a:gd name="connsiteY0" fmla="*/ 4656317 h 4736835"/>
              <a:gd name="connsiteX1" fmla="*/ 3768530 w 8982675"/>
              <a:gd name="connsiteY1" fmla="*/ 4708484 h 4736835"/>
              <a:gd name="connsiteX2" fmla="*/ 3854126 w 8982675"/>
              <a:gd name="connsiteY2" fmla="*/ 4736710 h 4736835"/>
              <a:gd name="connsiteX3" fmla="*/ 3352219 w 8982675"/>
              <a:gd name="connsiteY3" fmla="*/ 4736710 h 4736835"/>
              <a:gd name="connsiteX4" fmla="*/ 3267796 w 8982675"/>
              <a:gd name="connsiteY4" fmla="*/ 4658283 h 4736835"/>
              <a:gd name="connsiteX5" fmla="*/ 3400805 w 8982675"/>
              <a:gd name="connsiteY5" fmla="*/ 4656317 h 4736835"/>
              <a:gd name="connsiteX6" fmla="*/ 0 w 8982675"/>
              <a:gd name="connsiteY6" fmla="*/ 0 h 4736835"/>
              <a:gd name="connsiteX7" fmla="*/ 8982675 w 8982675"/>
              <a:gd name="connsiteY7" fmla="*/ 0 h 4736835"/>
              <a:gd name="connsiteX8" fmla="*/ 8982675 w 8982675"/>
              <a:gd name="connsiteY8" fmla="*/ 4736835 h 4736835"/>
              <a:gd name="connsiteX9" fmla="*/ 3950459 w 8982675"/>
              <a:gd name="connsiteY9" fmla="*/ 4736835 h 4736835"/>
              <a:gd name="connsiteX10" fmla="*/ 3788773 w 8982675"/>
              <a:gd name="connsiteY10" fmla="*/ 4674997 h 4736835"/>
              <a:gd name="connsiteX11" fmla="*/ 3228671 w 8982675"/>
              <a:gd name="connsiteY11" fmla="*/ 4623063 h 4736835"/>
              <a:gd name="connsiteX12" fmla="*/ 3132708 w 8982675"/>
              <a:gd name="connsiteY12" fmla="*/ 4545069 h 4736835"/>
              <a:gd name="connsiteX13" fmla="*/ 2691341 w 8982675"/>
              <a:gd name="connsiteY13" fmla="*/ 4402451 h 4736835"/>
              <a:gd name="connsiteX14" fmla="*/ 2104826 w 8982675"/>
              <a:gd name="connsiteY14" fmla="*/ 4577133 h 4736835"/>
              <a:gd name="connsiteX15" fmla="*/ 540354 w 8982675"/>
              <a:gd name="connsiteY15" fmla="*/ 3817187 h 4736835"/>
              <a:gd name="connsiteX16" fmla="*/ 0 w 8982675"/>
              <a:gd name="connsiteY16" fmla="*/ 3830433 h 4736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982675" h="4736835">
                <a:moveTo>
                  <a:pt x="3400805" y="4656317"/>
                </a:moveTo>
                <a:cubicBezTo>
                  <a:pt x="3531347" y="4658926"/>
                  <a:pt x="3654347" y="4675523"/>
                  <a:pt x="3768530" y="4708484"/>
                </a:cubicBezTo>
                <a:cubicBezTo>
                  <a:pt x="3798214" y="4717150"/>
                  <a:pt x="3826726" y="4726559"/>
                  <a:pt x="3854126" y="4736710"/>
                </a:cubicBezTo>
                <a:lnTo>
                  <a:pt x="3352219" y="4736710"/>
                </a:lnTo>
                <a:cubicBezTo>
                  <a:pt x="3323028" y="4709289"/>
                  <a:pt x="3294579" y="4682734"/>
                  <a:pt x="3267796" y="4658283"/>
                </a:cubicBezTo>
                <a:cubicBezTo>
                  <a:pt x="3312939" y="4656132"/>
                  <a:pt x="3357291" y="4655448"/>
                  <a:pt x="3400805" y="4656317"/>
                </a:cubicBezTo>
                <a:close/>
                <a:moveTo>
                  <a:pt x="0" y="0"/>
                </a:moveTo>
                <a:lnTo>
                  <a:pt x="8982675" y="0"/>
                </a:lnTo>
                <a:lnTo>
                  <a:pt x="8982675" y="4736835"/>
                </a:lnTo>
                <a:lnTo>
                  <a:pt x="3950459" y="4736835"/>
                </a:lnTo>
                <a:cubicBezTo>
                  <a:pt x="3900904" y="4713870"/>
                  <a:pt x="3847214" y="4693133"/>
                  <a:pt x="3788773" y="4674997"/>
                </a:cubicBezTo>
                <a:cubicBezTo>
                  <a:pt x="3643810" y="4630924"/>
                  <a:pt x="3458920" y="4609197"/>
                  <a:pt x="3228671" y="4623063"/>
                </a:cubicBezTo>
                <a:cubicBezTo>
                  <a:pt x="3190841" y="4589513"/>
                  <a:pt x="3157763" y="4562153"/>
                  <a:pt x="3132708" y="4545069"/>
                </a:cubicBezTo>
                <a:cubicBezTo>
                  <a:pt x="3009900" y="4465156"/>
                  <a:pt x="2876972" y="4398675"/>
                  <a:pt x="2691341" y="4402451"/>
                </a:cubicBezTo>
                <a:cubicBezTo>
                  <a:pt x="2485283" y="4409074"/>
                  <a:pt x="2289531" y="4465898"/>
                  <a:pt x="2104826" y="4577133"/>
                </a:cubicBezTo>
                <a:cubicBezTo>
                  <a:pt x="1783304" y="4259153"/>
                  <a:pt x="1229373" y="3910408"/>
                  <a:pt x="540354" y="3817187"/>
                </a:cubicBezTo>
                <a:cubicBezTo>
                  <a:pt x="359907" y="3797131"/>
                  <a:pt x="179768" y="3802888"/>
                  <a:pt x="0" y="3830433"/>
                </a:cubicBezTo>
                <a:close/>
              </a:path>
            </a:pathLst>
          </a:custGeom>
        </p:spPr>
        <p:txBody>
          <a:bodyPr wrap="square">
            <a:noAutofit/>
          </a:bodyPr>
          <a:lstStyle/>
          <a:p>
            <a:r>
              <a:rPr lang="en-US"/>
              <a:t>Click icon to add picture</a:t>
            </a:r>
          </a:p>
        </p:txBody>
      </p:sp>
      <p:pic>
        <p:nvPicPr>
          <p:cNvPr id="7" name="Picture 6" descr="A purple and pink gradient on a black background&#10;&#10;Description automatically generated">
            <a:extLst>
              <a:ext uri="{FF2B5EF4-FFF2-40B4-BE49-F238E27FC236}">
                <a16:creationId xmlns:a16="http://schemas.microsoft.com/office/drawing/2014/main" id="{846F15F4-7014-4E14-56B7-56D54599BA1C}"/>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l="-3315" t="-15152"/>
          <a:stretch/>
        </p:blipFill>
        <p:spPr>
          <a:xfrm rot="10800000" flipH="1">
            <a:off x="7432159" y="-25812"/>
            <a:ext cx="4767411" cy="837980"/>
          </a:xfrm>
          <a:prstGeom prst="rect">
            <a:avLst/>
          </a:prstGeom>
        </p:spPr>
      </p:pic>
      <p:pic>
        <p:nvPicPr>
          <p:cNvPr id="9" name="Picture 8" descr="A purple and pink gradient on a black background&#10;&#10;Description automatically generated">
            <a:extLst>
              <a:ext uri="{FF2B5EF4-FFF2-40B4-BE49-F238E27FC236}">
                <a16:creationId xmlns:a16="http://schemas.microsoft.com/office/drawing/2014/main" id="{3A669BB6-5B89-62EF-E05B-39C24D474115}"/>
              </a:ext>
            </a:extLst>
          </p:cNvPr>
          <p:cNvPicPr>
            <a:picLocks noChangeAspect="1"/>
          </p:cNvPicPr>
          <p:nvPr/>
        </p:nvPicPr>
        <p:blipFill rotWithShape="1">
          <a:blip r:embed="rId3" cstate="screen">
            <a:alphaModFix/>
            <a:extLst>
              <a:ext uri="{28A0092B-C50C-407E-A947-70E740481C1C}">
                <a14:useLocalDpi xmlns:a14="http://schemas.microsoft.com/office/drawing/2010/main"/>
              </a:ext>
            </a:extLst>
          </a:blip>
          <a:srcRect/>
          <a:stretch/>
        </p:blipFill>
        <p:spPr>
          <a:xfrm flipH="1">
            <a:off x="1963474" y="5867628"/>
            <a:ext cx="4983673" cy="990372"/>
          </a:xfrm>
          <a:prstGeom prst="rect">
            <a:avLst/>
          </a:prstGeom>
        </p:spPr>
      </p:pic>
      <p:pic>
        <p:nvPicPr>
          <p:cNvPr id="11" name="Picture 10" descr="A colorful gradient shapes with a purple line&#10;&#10;Description automatically generated with medium confidence">
            <a:extLst>
              <a:ext uri="{FF2B5EF4-FFF2-40B4-BE49-F238E27FC236}">
                <a16:creationId xmlns:a16="http://schemas.microsoft.com/office/drawing/2014/main" id="{6B7DEE27-0CA8-84BE-2C04-6FDB3E588139}"/>
              </a:ext>
            </a:extLst>
          </p:cNvPr>
          <p:cNvPicPr>
            <a:picLocks noChangeAspect="1"/>
          </p:cNvPicPr>
          <p:nvPr/>
        </p:nvPicPr>
        <p:blipFill rotWithShape="1">
          <a:blip r:embed="rId4" cstate="screen">
            <a:alphaModFix/>
            <a:extLst>
              <a:ext uri="{BEBA8EAE-BF5A-486C-A8C5-ECC9F3942E4B}">
                <a14:imgProps xmlns:a14="http://schemas.microsoft.com/office/drawing/2010/main">
                  <a14:imgLayer r:embed="rId5">
                    <a14:imgEffect>
                      <a14:colorTemperature colorTemp="7200"/>
                    </a14:imgEffect>
                  </a14:imgLayer>
                </a14:imgProps>
              </a:ext>
              <a:ext uri="{28A0092B-C50C-407E-A947-70E740481C1C}">
                <a14:useLocalDpi xmlns:a14="http://schemas.microsoft.com/office/drawing/2010/main"/>
              </a:ext>
            </a:extLst>
          </a:blip>
          <a:srcRect/>
          <a:stretch/>
        </p:blipFill>
        <p:spPr>
          <a:xfrm rot="10800000">
            <a:off x="0" y="4753929"/>
            <a:ext cx="5788201" cy="2104070"/>
          </a:xfrm>
          <a:prstGeom prst="rect">
            <a:avLst/>
          </a:prstGeom>
        </p:spPr>
      </p:pic>
      <p:pic>
        <p:nvPicPr>
          <p:cNvPr id="12" name="Graphic 11">
            <a:extLst>
              <a:ext uri="{FF2B5EF4-FFF2-40B4-BE49-F238E27FC236}">
                <a16:creationId xmlns:a16="http://schemas.microsoft.com/office/drawing/2014/main" id="{AB0126E7-35C8-4EB5-B66B-D1260C4AE372}"/>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840380" y="5498683"/>
            <a:ext cx="904680" cy="1042157"/>
          </a:xfrm>
          <a:prstGeom prst="rect">
            <a:avLst/>
          </a:prstGeom>
        </p:spPr>
      </p:pic>
    </p:spTree>
    <p:extLst>
      <p:ext uri="{BB962C8B-B14F-4D97-AF65-F5344CB8AC3E}">
        <p14:creationId xmlns:p14="http://schemas.microsoft.com/office/powerpoint/2010/main" val="1938196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lef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653AAB7-5928-57F2-05DE-9C551FC2F2E3}"/>
              </a:ext>
            </a:extLst>
          </p:cNvPr>
          <p:cNvSpPr/>
          <p:nvPr userDrawn="1"/>
        </p:nvSpPr>
        <p:spPr>
          <a:xfrm>
            <a:off x="6711599" y="329415"/>
            <a:ext cx="3538724" cy="618686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1F8B0822-A3A0-6F7D-70AC-41FCAAB74F5D}"/>
              </a:ext>
            </a:extLst>
          </p:cNvPr>
          <p:cNvSpPr>
            <a:spLocks noGrp="1"/>
          </p:cNvSpPr>
          <p:nvPr>
            <p:ph type="title"/>
          </p:nvPr>
        </p:nvSpPr>
        <p:spPr>
          <a:xfrm>
            <a:off x="576072" y="539496"/>
            <a:ext cx="5961888" cy="1527048"/>
          </a:xfrm>
        </p:spPr>
        <p:txBody>
          <a:bodyPr anchor="ctr">
            <a:normAutofit/>
          </a:bodyPr>
          <a:lstStyle>
            <a:lvl1pPr>
              <a:lnSpc>
                <a:spcPct val="100000"/>
              </a:lnSpc>
              <a:defRPr sz="3600">
                <a:solidFill>
                  <a:schemeClr val="accent1">
                    <a:lumMod val="50000"/>
                  </a:schemeClr>
                </a:solidFill>
              </a:defRPr>
            </a:lvl1pPr>
          </a:lstStyle>
          <a:p>
            <a:r>
              <a:rPr lang="en-US"/>
              <a:t>Click to edit Master title style</a:t>
            </a:r>
          </a:p>
        </p:txBody>
      </p:sp>
      <p:sp>
        <p:nvSpPr>
          <p:cNvPr id="2" name="Content Placeholder 7">
            <a:extLst>
              <a:ext uri="{FF2B5EF4-FFF2-40B4-BE49-F238E27FC236}">
                <a16:creationId xmlns:a16="http://schemas.microsoft.com/office/drawing/2014/main" id="{BB8C22E1-E317-84DE-8D3D-93F1009D05FB}"/>
              </a:ext>
            </a:extLst>
          </p:cNvPr>
          <p:cNvSpPr>
            <a:spLocks noGrp="1"/>
          </p:cNvSpPr>
          <p:nvPr>
            <p:ph sz="quarter" idx="17"/>
          </p:nvPr>
        </p:nvSpPr>
        <p:spPr>
          <a:xfrm>
            <a:off x="576072" y="2112264"/>
            <a:ext cx="2618541" cy="4197096"/>
          </a:xfrm>
        </p:spPr>
        <p:txBody>
          <a:bodyPr anchor="t"/>
          <a:lstStyle>
            <a:lvl1pPr marL="228600" indent="-228600">
              <a:lnSpc>
                <a:spcPct val="100000"/>
              </a:lnSpc>
              <a:spcBef>
                <a:spcPts val="1000"/>
              </a:spcBef>
              <a:spcAft>
                <a:spcPts val="1200"/>
              </a:spcAft>
              <a:buFont typeface="Arial" panose="020B0604020202020204" pitchFamily="34" charset="0"/>
              <a:buChar char="•"/>
              <a:defRPr sz="1800" b="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p:txBody>
      </p:sp>
      <p:sp>
        <p:nvSpPr>
          <p:cNvPr id="8" name="Content Placeholder 7">
            <a:extLst>
              <a:ext uri="{FF2B5EF4-FFF2-40B4-BE49-F238E27FC236}">
                <a16:creationId xmlns:a16="http://schemas.microsoft.com/office/drawing/2014/main" id="{97DB1F03-8346-3188-F1C7-B0A5E86F6302}"/>
              </a:ext>
            </a:extLst>
          </p:cNvPr>
          <p:cNvSpPr>
            <a:spLocks noGrp="1"/>
          </p:cNvSpPr>
          <p:nvPr>
            <p:ph sz="quarter" idx="18"/>
          </p:nvPr>
        </p:nvSpPr>
        <p:spPr>
          <a:xfrm>
            <a:off x="3538728" y="2112264"/>
            <a:ext cx="2618541" cy="4197096"/>
          </a:xfrm>
        </p:spPr>
        <p:txBody>
          <a:bodyPr anchor="t"/>
          <a:lstStyle>
            <a:lvl1pPr marL="0" indent="0">
              <a:lnSpc>
                <a:spcPct val="100000"/>
              </a:lnSpc>
              <a:spcBef>
                <a:spcPts val="1000"/>
              </a:spcBef>
              <a:spcAft>
                <a:spcPts val="1200"/>
              </a:spcAft>
              <a:buFont typeface="Arial" panose="020B0604020202020204" pitchFamily="34" charset="0"/>
              <a:buNone/>
              <a:defRPr sz="1800" b="1"/>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p:txBody>
      </p:sp>
      <p:sp>
        <p:nvSpPr>
          <p:cNvPr id="5" name="Date Placeholder 4">
            <a:extLst>
              <a:ext uri="{FF2B5EF4-FFF2-40B4-BE49-F238E27FC236}">
                <a16:creationId xmlns:a16="http://schemas.microsoft.com/office/drawing/2014/main" id="{79FCFB5D-5D4D-191A-E033-35889513273D}"/>
              </a:ext>
            </a:extLst>
          </p:cNvPr>
          <p:cNvSpPr>
            <a:spLocks noGrp="1"/>
          </p:cNvSpPr>
          <p:nvPr>
            <p:ph type="dt" sz="half" idx="12"/>
          </p:nvPr>
        </p:nvSpPr>
        <p:spPr/>
        <p:txBody>
          <a:bodyPr/>
          <a:lstStyle/>
          <a:p>
            <a:r>
              <a:rPr lang="en-US"/>
              <a:t>20XX</a:t>
            </a:r>
          </a:p>
        </p:txBody>
      </p:sp>
      <p:sp>
        <p:nvSpPr>
          <p:cNvPr id="3" name="Footer Placeholder 2">
            <a:extLst>
              <a:ext uri="{FF2B5EF4-FFF2-40B4-BE49-F238E27FC236}">
                <a16:creationId xmlns:a16="http://schemas.microsoft.com/office/drawing/2014/main" id="{9FB8D263-095A-9E1E-0A55-36A5B42EC2BA}"/>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E5E28F88-D01C-0A01-2CA2-DBE75087BAD7}"/>
              </a:ext>
            </a:extLst>
          </p:cNvPr>
          <p:cNvSpPr>
            <a:spLocks noGrp="1"/>
          </p:cNvSpPr>
          <p:nvPr>
            <p:ph type="sldNum" sz="quarter" idx="11"/>
          </p:nvPr>
        </p:nvSpPr>
        <p:spPr/>
        <p:txBody>
          <a:bodyPr/>
          <a:lstStyle/>
          <a:p>
            <a:fld id="{98C0CDE5-970C-4CC4-BF43-0DA127E73E82}" type="slidenum">
              <a:rPr lang="en-US" smtClean="0"/>
              <a:pPr/>
              <a:t>‹#›</a:t>
            </a:fld>
            <a:endParaRPr lang="en-US"/>
          </a:p>
        </p:txBody>
      </p:sp>
      <p:pic>
        <p:nvPicPr>
          <p:cNvPr id="9" name="Picture 8" descr="A colorful liquid with a purple line&#10;&#10;Description automatically generated with medium confidence">
            <a:extLst>
              <a:ext uri="{FF2B5EF4-FFF2-40B4-BE49-F238E27FC236}">
                <a16:creationId xmlns:a16="http://schemas.microsoft.com/office/drawing/2014/main" id="{EFF156F3-9A7D-EAA4-4F00-E693C2A3FE7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385" b="-8059"/>
          <a:stretch/>
        </p:blipFill>
        <p:spPr>
          <a:xfrm rot="5400000">
            <a:off x="6813632" y="1479632"/>
            <a:ext cx="3355938" cy="7400798"/>
          </a:xfrm>
          <a:prstGeom prst="rect">
            <a:avLst/>
          </a:prstGeom>
        </p:spPr>
      </p:pic>
      <p:pic>
        <p:nvPicPr>
          <p:cNvPr id="10" name="Graphic 9">
            <a:extLst>
              <a:ext uri="{FF2B5EF4-FFF2-40B4-BE49-F238E27FC236}">
                <a16:creationId xmlns:a16="http://schemas.microsoft.com/office/drawing/2014/main" id="{167BAFAF-EE3F-5B9A-6382-910CD450D23B}"/>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rot="5400000" flipV="1">
            <a:off x="9408940" y="3205716"/>
            <a:ext cx="809263" cy="932240"/>
          </a:xfrm>
          <a:prstGeom prst="rect">
            <a:avLst/>
          </a:prstGeom>
        </p:spPr>
      </p:pic>
    </p:spTree>
    <p:extLst>
      <p:ext uri="{BB962C8B-B14F-4D97-AF65-F5344CB8AC3E}">
        <p14:creationId xmlns:p14="http://schemas.microsoft.com/office/powerpoint/2010/main" val="1926268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two content righ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F8B0822-A3A0-6F7D-70AC-41FCAAB74F5D}"/>
              </a:ext>
            </a:extLst>
          </p:cNvPr>
          <p:cNvSpPr>
            <a:spLocks noGrp="1"/>
          </p:cNvSpPr>
          <p:nvPr>
            <p:ph type="title"/>
          </p:nvPr>
        </p:nvSpPr>
        <p:spPr>
          <a:xfrm>
            <a:off x="3950207" y="539496"/>
            <a:ext cx="6038397" cy="1435608"/>
          </a:xfrm>
        </p:spPr>
        <p:txBody>
          <a:bodyPr anchor="ctr">
            <a:normAutofit/>
          </a:bodyPr>
          <a:lstStyle>
            <a:lvl1pPr>
              <a:lnSpc>
                <a:spcPct val="100000"/>
              </a:lnSpc>
              <a:defRPr sz="3600">
                <a:solidFill>
                  <a:schemeClr val="accent1">
                    <a:lumMod val="50000"/>
                  </a:schemeClr>
                </a:solidFill>
              </a:defRPr>
            </a:lvl1pPr>
          </a:lstStyle>
          <a:p>
            <a:r>
              <a:rPr lang="en-US"/>
              <a:t>Click to edit Master title style</a:t>
            </a:r>
          </a:p>
        </p:txBody>
      </p:sp>
      <p:sp>
        <p:nvSpPr>
          <p:cNvPr id="6" name="Content Placeholder 7">
            <a:extLst>
              <a:ext uri="{FF2B5EF4-FFF2-40B4-BE49-F238E27FC236}">
                <a16:creationId xmlns:a16="http://schemas.microsoft.com/office/drawing/2014/main" id="{1FEFF780-F9A6-D70C-43AF-EF361A89EECA}"/>
              </a:ext>
            </a:extLst>
          </p:cNvPr>
          <p:cNvSpPr>
            <a:spLocks noGrp="1"/>
          </p:cNvSpPr>
          <p:nvPr>
            <p:ph sz="quarter" idx="17"/>
          </p:nvPr>
        </p:nvSpPr>
        <p:spPr>
          <a:xfrm>
            <a:off x="3950000" y="2112264"/>
            <a:ext cx="2880567" cy="4197096"/>
          </a:xfrm>
        </p:spPr>
        <p:txBody>
          <a:bodyPr anchor="t"/>
          <a:lstStyle>
            <a:lvl1pPr marL="228600" indent="-228600">
              <a:lnSpc>
                <a:spcPct val="100000"/>
              </a:lnSpc>
              <a:spcBef>
                <a:spcPts val="1000"/>
              </a:spcBef>
              <a:spcAft>
                <a:spcPts val="1200"/>
              </a:spcAft>
              <a:buFont typeface="Arial" panose="020B0604020202020204" pitchFamily="34" charset="0"/>
              <a:buChar char="•"/>
              <a:defRPr sz="1800" b="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7">
            <a:extLst>
              <a:ext uri="{FF2B5EF4-FFF2-40B4-BE49-F238E27FC236}">
                <a16:creationId xmlns:a16="http://schemas.microsoft.com/office/drawing/2014/main" id="{793AEFBC-F09B-894B-CD7A-F9C372585AF9}"/>
              </a:ext>
            </a:extLst>
          </p:cNvPr>
          <p:cNvSpPr>
            <a:spLocks noGrp="1"/>
          </p:cNvSpPr>
          <p:nvPr>
            <p:ph sz="quarter" idx="18"/>
          </p:nvPr>
        </p:nvSpPr>
        <p:spPr>
          <a:xfrm>
            <a:off x="7370065" y="2112264"/>
            <a:ext cx="3118104" cy="4197096"/>
          </a:xfrm>
        </p:spPr>
        <p:txBody>
          <a:bodyPr anchor="t"/>
          <a:lstStyle>
            <a:lvl1pPr marL="0" indent="0">
              <a:lnSpc>
                <a:spcPct val="100000"/>
              </a:lnSpc>
              <a:spcBef>
                <a:spcPts val="1000"/>
              </a:spcBef>
              <a:spcAft>
                <a:spcPts val="1200"/>
              </a:spcAft>
              <a:buFont typeface="Arial" panose="020B0604020202020204" pitchFamily="34" charset="0"/>
              <a:buNone/>
              <a:defRPr sz="1800" b="1"/>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FCFB5D-5D4D-191A-E033-35889513273D}"/>
              </a:ext>
            </a:extLst>
          </p:cNvPr>
          <p:cNvSpPr>
            <a:spLocks noGrp="1"/>
          </p:cNvSpPr>
          <p:nvPr>
            <p:ph type="dt" sz="half" idx="12"/>
          </p:nvPr>
        </p:nvSpPr>
        <p:spPr/>
        <p:txBody>
          <a:bodyPr/>
          <a:lstStyle/>
          <a:p>
            <a:r>
              <a:rPr lang="en-US"/>
              <a:t>20XX</a:t>
            </a:r>
          </a:p>
        </p:txBody>
      </p:sp>
      <p:sp>
        <p:nvSpPr>
          <p:cNvPr id="3" name="Footer Placeholder 2">
            <a:extLst>
              <a:ext uri="{FF2B5EF4-FFF2-40B4-BE49-F238E27FC236}">
                <a16:creationId xmlns:a16="http://schemas.microsoft.com/office/drawing/2014/main" id="{9FB8D263-095A-9E1E-0A55-36A5B42EC2BA}"/>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E5E28F88-D01C-0A01-2CA2-DBE75087BAD7}"/>
              </a:ext>
            </a:extLst>
          </p:cNvPr>
          <p:cNvSpPr>
            <a:spLocks noGrp="1"/>
          </p:cNvSpPr>
          <p:nvPr>
            <p:ph type="sldNum" sz="quarter" idx="11"/>
          </p:nvPr>
        </p:nvSpPr>
        <p:spPr/>
        <p:txBody>
          <a:bodyPr/>
          <a:lstStyle/>
          <a:p>
            <a:fld id="{98C0CDE5-970C-4CC4-BF43-0DA127E73E82}" type="slidenum">
              <a:rPr lang="en-US" smtClean="0"/>
              <a:pPr/>
              <a:t>‹#›</a:t>
            </a:fld>
            <a:endParaRPr lang="en-US"/>
          </a:p>
        </p:txBody>
      </p:sp>
      <p:pic>
        <p:nvPicPr>
          <p:cNvPr id="10" name="Graphic 9">
            <a:extLst>
              <a:ext uri="{FF2B5EF4-FFF2-40B4-BE49-F238E27FC236}">
                <a16:creationId xmlns:a16="http://schemas.microsoft.com/office/drawing/2014/main" id="{167BAFAF-EE3F-5B9A-6382-910CD450D23B}"/>
              </a:ext>
            </a:extLst>
          </p:cNvPr>
          <p:cNvPicPr>
            <a:picLocks noChangeAspect="1"/>
          </p:cNvPicPr>
          <p:nvPr/>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flipV="1">
            <a:off x="9408940" y="3205716"/>
            <a:ext cx="809263" cy="932240"/>
          </a:xfrm>
          <a:prstGeom prst="rect">
            <a:avLst/>
          </a:prstGeom>
        </p:spPr>
      </p:pic>
      <p:sp>
        <p:nvSpPr>
          <p:cNvPr id="2" name="Rectangle 1">
            <a:extLst>
              <a:ext uri="{FF2B5EF4-FFF2-40B4-BE49-F238E27FC236}">
                <a16:creationId xmlns:a16="http://schemas.microsoft.com/office/drawing/2014/main" id="{D231B5D0-8E67-901E-73FB-36D970CB8F97}"/>
              </a:ext>
            </a:extLst>
          </p:cNvPr>
          <p:cNvSpPr/>
          <p:nvPr userDrawn="1"/>
        </p:nvSpPr>
        <p:spPr>
          <a:xfrm>
            <a:off x="711203" y="329416"/>
            <a:ext cx="2503051" cy="597902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colorful liquid with a purple line&#10;&#10;Description automatically generated with medium confidence">
            <a:extLst>
              <a:ext uri="{FF2B5EF4-FFF2-40B4-BE49-F238E27FC236}">
                <a16:creationId xmlns:a16="http://schemas.microsoft.com/office/drawing/2014/main" id="{EAB3AD9D-9B13-188E-617D-F1782596096C}"/>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16200000">
            <a:off x="-2022196" y="2022197"/>
            <a:ext cx="6858000" cy="2813606"/>
          </a:xfrm>
          <a:prstGeom prst="rect">
            <a:avLst/>
          </a:prstGeom>
        </p:spPr>
      </p:pic>
      <p:pic>
        <p:nvPicPr>
          <p:cNvPr id="15" name="Graphic 14">
            <a:extLst>
              <a:ext uri="{FF2B5EF4-FFF2-40B4-BE49-F238E27FC236}">
                <a16:creationId xmlns:a16="http://schemas.microsoft.com/office/drawing/2014/main" id="{757D6059-8E17-ABF1-8456-C15CE400B559}"/>
              </a:ext>
            </a:extLst>
          </p:cNvPr>
          <p:cNvPicPr>
            <a:picLocks noChangeAspect="1"/>
          </p:cNvPicPr>
          <p:nvPr/>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16200000" flipV="1">
            <a:off x="1635889" y="4247231"/>
            <a:ext cx="904680" cy="1042157"/>
          </a:xfrm>
          <a:prstGeom prst="rect">
            <a:avLst/>
          </a:prstGeom>
        </p:spPr>
      </p:pic>
    </p:spTree>
    <p:extLst>
      <p:ext uri="{BB962C8B-B14F-4D97-AF65-F5344CB8AC3E}">
        <p14:creationId xmlns:p14="http://schemas.microsoft.com/office/powerpoint/2010/main" val="951304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2" name="Graphic 11">
            <a:extLst>
              <a:ext uri="{FF2B5EF4-FFF2-40B4-BE49-F238E27FC236}">
                <a16:creationId xmlns:a16="http://schemas.microsoft.com/office/drawing/2014/main" id="{AB0126E7-35C8-4EB5-B66B-D1260C4AE372}"/>
              </a:ext>
            </a:extLst>
          </p:cNvPr>
          <p:cNvPicPr>
            <a:picLocks noChangeAspect="1"/>
          </p:cNvPicPr>
          <p:nvPr/>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840380" y="5498683"/>
            <a:ext cx="904680" cy="1042157"/>
          </a:xfrm>
          <a:prstGeom prst="rect">
            <a:avLst/>
          </a:prstGeom>
        </p:spPr>
      </p:pic>
      <p:sp>
        <p:nvSpPr>
          <p:cNvPr id="8" name="Rectangle 7">
            <a:extLst>
              <a:ext uri="{FF2B5EF4-FFF2-40B4-BE49-F238E27FC236}">
                <a16:creationId xmlns:a16="http://schemas.microsoft.com/office/drawing/2014/main" id="{17647433-270D-5D45-29E0-608311CA9701}"/>
              </a:ext>
            </a:extLst>
          </p:cNvPr>
          <p:cNvSpPr>
            <a:spLocks/>
          </p:cNvSpPr>
          <p:nvPr userDrawn="1"/>
        </p:nvSpPr>
        <p:spPr>
          <a:xfrm>
            <a:off x="5621925" y="1468626"/>
            <a:ext cx="4641637" cy="505532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sp>
        <p:nvSpPr>
          <p:cNvPr id="10" name="Rectangle 9">
            <a:extLst>
              <a:ext uri="{FF2B5EF4-FFF2-40B4-BE49-F238E27FC236}">
                <a16:creationId xmlns:a16="http://schemas.microsoft.com/office/drawing/2014/main" id="{6F4F7496-C504-BB47-EC59-97AAA92A07B8}"/>
              </a:ext>
            </a:extLst>
          </p:cNvPr>
          <p:cNvSpPr/>
          <p:nvPr userDrawn="1"/>
        </p:nvSpPr>
        <p:spPr>
          <a:xfrm>
            <a:off x="803567" y="1460959"/>
            <a:ext cx="4641638" cy="505532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a:ea typeface="+mn-ea"/>
              <a:cs typeface="+mn-cs"/>
            </a:endParaRPr>
          </a:p>
        </p:txBody>
      </p:sp>
      <p:pic>
        <p:nvPicPr>
          <p:cNvPr id="14" name="Picture 13" descr="A colorful liquid with a purple line&#10;&#10;Description automatically generated with medium confidence">
            <a:extLst>
              <a:ext uri="{FF2B5EF4-FFF2-40B4-BE49-F238E27FC236}">
                <a16:creationId xmlns:a16="http://schemas.microsoft.com/office/drawing/2014/main" id="{32B92FA5-A482-D296-0300-0D794E5A16DC}"/>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b="-8008"/>
          <a:stretch/>
        </p:blipFill>
        <p:spPr>
          <a:xfrm rot="10800000">
            <a:off x="0" y="4603898"/>
            <a:ext cx="6148843" cy="2254101"/>
          </a:xfrm>
          <a:prstGeom prst="rect">
            <a:avLst/>
          </a:prstGeom>
        </p:spPr>
      </p:pic>
      <p:sp>
        <p:nvSpPr>
          <p:cNvPr id="2" name="Title 1">
            <a:extLst>
              <a:ext uri="{FF2B5EF4-FFF2-40B4-BE49-F238E27FC236}">
                <a16:creationId xmlns:a16="http://schemas.microsoft.com/office/drawing/2014/main" id="{A4898EEF-CE97-B22D-6E75-D121E815D977}"/>
              </a:ext>
            </a:extLst>
          </p:cNvPr>
          <p:cNvSpPr>
            <a:spLocks noGrp="1"/>
          </p:cNvSpPr>
          <p:nvPr>
            <p:ph type="title"/>
          </p:nvPr>
        </p:nvSpPr>
        <p:spPr>
          <a:xfrm>
            <a:off x="804672" y="411480"/>
            <a:ext cx="9464040" cy="1279208"/>
          </a:xfrm>
        </p:spPr>
        <p:txBody>
          <a:bodyPr anchor="t">
            <a:normAutofit/>
          </a:bodyPr>
          <a:lstStyle>
            <a:lvl1pPr>
              <a:lnSpc>
                <a:spcPct val="100000"/>
              </a:lnSpc>
              <a:defRPr sz="3600">
                <a:solidFill>
                  <a:schemeClr val="accent1">
                    <a:lumMod val="50000"/>
                  </a:schemeClr>
                </a:solidFill>
              </a:defRPr>
            </a:lvl1pPr>
          </a:lstStyle>
          <a:p>
            <a:r>
              <a:rPr lang="en-US"/>
              <a:t>Click to edit Master title style</a:t>
            </a:r>
          </a:p>
        </p:txBody>
      </p:sp>
      <p:sp>
        <p:nvSpPr>
          <p:cNvPr id="15" name="Content Placeholder 13">
            <a:extLst>
              <a:ext uri="{FF2B5EF4-FFF2-40B4-BE49-F238E27FC236}">
                <a16:creationId xmlns:a16="http://schemas.microsoft.com/office/drawing/2014/main" id="{98A1FC94-DC76-4D72-16F0-88E8D6196029}"/>
              </a:ext>
            </a:extLst>
          </p:cNvPr>
          <p:cNvSpPr>
            <a:spLocks noGrp="1"/>
          </p:cNvSpPr>
          <p:nvPr>
            <p:ph sz="quarter" idx="15"/>
          </p:nvPr>
        </p:nvSpPr>
        <p:spPr>
          <a:xfrm>
            <a:off x="1115568" y="1883664"/>
            <a:ext cx="4014216" cy="3511296"/>
          </a:xfrm>
        </p:spPr>
        <p:txBody>
          <a:bodyPr anchor="t">
            <a:normAutofit/>
          </a:bodyPr>
          <a:lstStyle>
            <a:lvl1pPr marL="228600" indent="-228600">
              <a:lnSpc>
                <a:spcPct val="100000"/>
              </a:lnSpc>
              <a:spcBef>
                <a:spcPts val="600"/>
              </a:spcBef>
              <a:spcAft>
                <a:spcPts val="600"/>
              </a:spcAft>
              <a:buClr>
                <a:schemeClr val="tx2"/>
              </a:buClr>
              <a:defRPr lang="en-US" sz="1400" b="0" kern="1200" dirty="0" smtClean="0">
                <a:solidFill>
                  <a:schemeClr val="accent1">
                    <a:lumMod val="50000"/>
                  </a:schemeClr>
                </a:solidFill>
                <a:latin typeface="+mn-lt"/>
                <a:ea typeface="+mn-ea"/>
                <a:cs typeface="+mn-cs"/>
              </a:defRPr>
            </a:lvl1pPr>
            <a:lvl2pPr>
              <a:buClr>
                <a:schemeClr val="tx2"/>
              </a:buClr>
              <a:defRPr sz="1200"/>
            </a:lvl2pPr>
            <a:lvl3pPr>
              <a:buClr>
                <a:schemeClr val="tx2"/>
              </a:buClr>
              <a:defRPr sz="1200"/>
            </a:lvl3pPr>
            <a:lvl4pPr>
              <a:defRPr sz="1600"/>
            </a:lvl4pPr>
            <a:lvl5pPr>
              <a:defRPr sz="1600"/>
            </a:lvl5pPr>
          </a:lstStyle>
          <a:p>
            <a:pPr marL="228600" lvl="0" indent="-228600" algn="l" defTabSz="914400" rtl="0" eaLnBrk="1" latinLnBrk="0" hangingPunct="1">
              <a:lnSpc>
                <a:spcPct val="90000"/>
              </a:lnSpc>
              <a:spcBef>
                <a:spcPts val="1000"/>
              </a:spcBef>
              <a:spcAft>
                <a:spcPts val="1200"/>
              </a:spcAft>
              <a:buClr>
                <a:schemeClr val="accent2"/>
              </a:buClr>
              <a:buFont typeface="Arial" panose="020B0604020202020204" pitchFamily="34" charset="0"/>
              <a:buChar char="•"/>
            </a:pPr>
            <a:r>
              <a:rPr lang="en-US"/>
              <a:t>Click to edit Master text styles</a:t>
            </a:r>
          </a:p>
          <a:p>
            <a:pPr marL="228600" lvl="1" indent="-228600" algn="l" defTabSz="914400" rtl="0" eaLnBrk="1" latinLnBrk="0" hangingPunct="1">
              <a:lnSpc>
                <a:spcPct val="90000"/>
              </a:lnSpc>
              <a:spcBef>
                <a:spcPts val="1000"/>
              </a:spcBef>
              <a:spcAft>
                <a:spcPts val="1200"/>
              </a:spcAft>
              <a:buClr>
                <a:schemeClr val="accent2"/>
              </a:buClr>
              <a:buFont typeface="Arial" panose="020B0604020202020204" pitchFamily="34" charset="0"/>
              <a:buChar char="•"/>
            </a:pPr>
            <a:r>
              <a:rPr lang="en-US"/>
              <a:t>Second level</a:t>
            </a:r>
          </a:p>
          <a:p>
            <a:pPr marL="228600" lvl="2" indent="-228600" algn="l" defTabSz="914400" rtl="0" eaLnBrk="1" latinLnBrk="0" hangingPunct="1">
              <a:lnSpc>
                <a:spcPct val="90000"/>
              </a:lnSpc>
              <a:spcBef>
                <a:spcPts val="1000"/>
              </a:spcBef>
              <a:spcAft>
                <a:spcPts val="1200"/>
              </a:spcAft>
              <a:buClr>
                <a:schemeClr val="accent2"/>
              </a:buClr>
              <a:buFont typeface="Arial" panose="020B0604020202020204" pitchFamily="34" charset="0"/>
              <a:buChar char="•"/>
            </a:pPr>
            <a:r>
              <a:rPr lang="en-US"/>
              <a:t>Third level</a:t>
            </a:r>
          </a:p>
        </p:txBody>
      </p:sp>
      <p:sp>
        <p:nvSpPr>
          <p:cNvPr id="19" name="Content Placeholder 18">
            <a:extLst>
              <a:ext uri="{FF2B5EF4-FFF2-40B4-BE49-F238E27FC236}">
                <a16:creationId xmlns:a16="http://schemas.microsoft.com/office/drawing/2014/main" id="{81E2BE2C-1D19-F2FC-F91E-A2C733258648}"/>
              </a:ext>
            </a:extLst>
          </p:cNvPr>
          <p:cNvSpPr>
            <a:spLocks noGrp="1"/>
          </p:cNvSpPr>
          <p:nvPr>
            <p:ph sz="quarter" idx="16"/>
          </p:nvPr>
        </p:nvSpPr>
        <p:spPr>
          <a:xfrm>
            <a:off x="5934456" y="1883664"/>
            <a:ext cx="4014216" cy="3511296"/>
          </a:xfrm>
        </p:spPr>
        <p:txBody>
          <a:bodyPr/>
          <a:lstStyle>
            <a:lvl1pPr marL="0" indent="0">
              <a:lnSpc>
                <a:spcPct val="100000"/>
              </a:lnSpc>
              <a:spcAft>
                <a:spcPts val="1200"/>
              </a:spcAft>
              <a:buNone/>
              <a:defRPr sz="1400" b="1"/>
            </a:lvl1pPr>
            <a:lvl2pPr>
              <a:buClr>
                <a:schemeClr val="tx2"/>
              </a:buClr>
              <a:defRPr sz="1200"/>
            </a:lvl2pPr>
            <a:lvl3pPr>
              <a:buClr>
                <a:schemeClr val="tx2"/>
              </a:buClr>
              <a:defRPr sz="1200"/>
            </a:lvl3pPr>
            <a:lvl4pPr>
              <a:buClr>
                <a:schemeClr val="tx2"/>
              </a:buClr>
              <a:defRPr sz="1200"/>
            </a:lvl4pPr>
            <a:lvl5pPr>
              <a:buClr>
                <a:schemeClr val="tx2"/>
              </a:buCl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2128C8D-2511-191A-0965-7E441EDA27B3}"/>
              </a:ext>
            </a:extLst>
          </p:cNvPr>
          <p:cNvSpPr>
            <a:spLocks noGrp="1"/>
          </p:cNvSpPr>
          <p:nvPr>
            <p:ph type="dt" sz="half" idx="12"/>
          </p:nvPr>
        </p:nvSpPr>
        <p:spPr/>
        <p:txBody>
          <a:bodyPr/>
          <a:lstStyle/>
          <a:p>
            <a:r>
              <a:rPr lang="en-US"/>
              <a:t>20XX</a:t>
            </a:r>
          </a:p>
        </p:txBody>
      </p:sp>
      <p:sp>
        <p:nvSpPr>
          <p:cNvPr id="3" name="Footer Placeholder 2">
            <a:extLst>
              <a:ext uri="{FF2B5EF4-FFF2-40B4-BE49-F238E27FC236}">
                <a16:creationId xmlns:a16="http://schemas.microsoft.com/office/drawing/2014/main" id="{8D4E08F2-413A-87D7-FC7E-FA7C3282F78C}"/>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AABE8ED2-48AE-58D3-898D-1C9D6D65A7C4}"/>
              </a:ext>
            </a:extLst>
          </p:cNvPr>
          <p:cNvSpPr>
            <a:spLocks noGrp="1"/>
          </p:cNvSpPr>
          <p:nvPr>
            <p:ph type="sldNum" sz="quarter" idx="11"/>
          </p:nvPr>
        </p:nvSpPr>
        <p:spPr/>
        <p:txBody>
          <a:bodyPr/>
          <a:lstStyle/>
          <a:p>
            <a:fld id="{98C0CDE5-970C-4CC4-BF43-0DA127E73E82}" type="slidenum">
              <a:rPr lang="en-US" smtClean="0"/>
              <a:pPr/>
              <a:t>‹#›</a:t>
            </a:fld>
            <a:endParaRPr lang="en-US"/>
          </a:p>
        </p:txBody>
      </p:sp>
    </p:spTree>
    <p:extLst>
      <p:ext uri="{BB962C8B-B14F-4D97-AF65-F5344CB8AC3E}">
        <p14:creationId xmlns:p14="http://schemas.microsoft.com/office/powerpoint/2010/main" val="551229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F8B0822-A3A0-6F7D-70AC-41FCAAB74F5D}"/>
              </a:ext>
            </a:extLst>
          </p:cNvPr>
          <p:cNvSpPr>
            <a:spLocks noGrp="1"/>
          </p:cNvSpPr>
          <p:nvPr>
            <p:ph type="title"/>
          </p:nvPr>
        </p:nvSpPr>
        <p:spPr>
          <a:xfrm>
            <a:off x="3950206" y="539496"/>
            <a:ext cx="6958584" cy="1435608"/>
          </a:xfrm>
        </p:spPr>
        <p:txBody>
          <a:bodyPr anchor="ctr">
            <a:normAutofit/>
          </a:bodyPr>
          <a:lstStyle>
            <a:lvl1pPr>
              <a:lnSpc>
                <a:spcPct val="100000"/>
              </a:lnSpc>
              <a:defRPr sz="3600">
                <a:solidFill>
                  <a:schemeClr val="accent1">
                    <a:lumMod val="50000"/>
                  </a:schemeClr>
                </a:solidFill>
              </a:defRPr>
            </a:lvl1pPr>
          </a:lstStyle>
          <a:p>
            <a:r>
              <a:rPr lang="en-US"/>
              <a:t>Click to edit Master title style</a:t>
            </a:r>
          </a:p>
        </p:txBody>
      </p:sp>
      <p:pic>
        <p:nvPicPr>
          <p:cNvPr id="10" name="Graphic 9">
            <a:extLst>
              <a:ext uri="{FF2B5EF4-FFF2-40B4-BE49-F238E27FC236}">
                <a16:creationId xmlns:a16="http://schemas.microsoft.com/office/drawing/2014/main" id="{167BAFAF-EE3F-5B9A-6382-910CD450D23B}"/>
              </a:ext>
            </a:extLst>
          </p:cNvPr>
          <p:cNvPicPr>
            <a:picLocks noChangeAspect="1"/>
          </p:cNvPicPr>
          <p:nvPr/>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flipV="1">
            <a:off x="9408940" y="3205716"/>
            <a:ext cx="809263" cy="932240"/>
          </a:xfrm>
          <a:prstGeom prst="rect">
            <a:avLst/>
          </a:prstGeom>
        </p:spPr>
      </p:pic>
      <p:sp>
        <p:nvSpPr>
          <p:cNvPr id="2" name="Rectangle 1">
            <a:extLst>
              <a:ext uri="{FF2B5EF4-FFF2-40B4-BE49-F238E27FC236}">
                <a16:creationId xmlns:a16="http://schemas.microsoft.com/office/drawing/2014/main" id="{D231B5D0-8E67-901E-73FB-36D970CB8F97}"/>
              </a:ext>
            </a:extLst>
          </p:cNvPr>
          <p:cNvSpPr/>
          <p:nvPr userDrawn="1"/>
        </p:nvSpPr>
        <p:spPr>
          <a:xfrm>
            <a:off x="711203" y="329416"/>
            <a:ext cx="2503051" cy="597902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7">
            <a:extLst>
              <a:ext uri="{FF2B5EF4-FFF2-40B4-BE49-F238E27FC236}">
                <a16:creationId xmlns:a16="http://schemas.microsoft.com/office/drawing/2014/main" id="{1FEFF780-F9A6-D70C-43AF-EF361A89EECA}"/>
              </a:ext>
            </a:extLst>
          </p:cNvPr>
          <p:cNvSpPr>
            <a:spLocks noGrp="1"/>
          </p:cNvSpPr>
          <p:nvPr>
            <p:ph sz="quarter" idx="17"/>
          </p:nvPr>
        </p:nvSpPr>
        <p:spPr>
          <a:xfrm>
            <a:off x="3950000" y="1965960"/>
            <a:ext cx="6629400" cy="859536"/>
          </a:xfrm>
        </p:spPr>
        <p:txBody>
          <a:bodyPr anchor="t"/>
          <a:lstStyle>
            <a:lvl1pPr marL="0" indent="0">
              <a:lnSpc>
                <a:spcPct val="100000"/>
              </a:lnSpc>
              <a:spcBef>
                <a:spcPts val="1000"/>
              </a:spcBef>
              <a:spcAft>
                <a:spcPts val="0"/>
              </a:spcAft>
              <a:buFont typeface="Arial" panose="020B0604020202020204" pitchFamily="34" charset="0"/>
              <a:buNone/>
              <a:defRPr sz="1800" b="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p:txBody>
      </p:sp>
      <p:sp>
        <p:nvSpPr>
          <p:cNvPr id="11" name="Table Placeholder 10">
            <a:extLst>
              <a:ext uri="{FF2B5EF4-FFF2-40B4-BE49-F238E27FC236}">
                <a16:creationId xmlns:a16="http://schemas.microsoft.com/office/drawing/2014/main" id="{9ACBEEE1-322A-B926-9005-21D1F3999AA9}"/>
              </a:ext>
            </a:extLst>
          </p:cNvPr>
          <p:cNvSpPr>
            <a:spLocks noGrp="1"/>
          </p:cNvSpPr>
          <p:nvPr>
            <p:ph type="tbl" sz="quarter" idx="18"/>
          </p:nvPr>
        </p:nvSpPr>
        <p:spPr>
          <a:xfrm>
            <a:off x="4039564" y="2962656"/>
            <a:ext cx="6539835" cy="3227387"/>
          </a:xfrm>
        </p:spPr>
        <p:txBody>
          <a:bodyPr>
            <a:normAutofit/>
          </a:bodyPr>
          <a:lstStyle>
            <a:lvl1pPr>
              <a:defRPr sz="1800"/>
            </a:lvl1pPr>
          </a:lstStyle>
          <a:p>
            <a:r>
              <a:rPr lang="en-US"/>
              <a:t>Click icon to add table</a:t>
            </a:r>
          </a:p>
        </p:txBody>
      </p:sp>
      <p:sp>
        <p:nvSpPr>
          <p:cNvPr id="5" name="Date Placeholder 4">
            <a:extLst>
              <a:ext uri="{FF2B5EF4-FFF2-40B4-BE49-F238E27FC236}">
                <a16:creationId xmlns:a16="http://schemas.microsoft.com/office/drawing/2014/main" id="{79FCFB5D-5D4D-191A-E033-35889513273D}"/>
              </a:ext>
            </a:extLst>
          </p:cNvPr>
          <p:cNvSpPr>
            <a:spLocks noGrp="1"/>
          </p:cNvSpPr>
          <p:nvPr>
            <p:ph type="dt" sz="half" idx="12"/>
          </p:nvPr>
        </p:nvSpPr>
        <p:spPr/>
        <p:txBody>
          <a:bodyPr/>
          <a:lstStyle/>
          <a:p>
            <a:r>
              <a:rPr lang="en-US"/>
              <a:t>20XX</a:t>
            </a:r>
          </a:p>
        </p:txBody>
      </p:sp>
      <p:sp>
        <p:nvSpPr>
          <p:cNvPr id="3" name="Footer Placeholder 2">
            <a:extLst>
              <a:ext uri="{FF2B5EF4-FFF2-40B4-BE49-F238E27FC236}">
                <a16:creationId xmlns:a16="http://schemas.microsoft.com/office/drawing/2014/main" id="{9FB8D263-095A-9E1E-0A55-36A5B42EC2BA}"/>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E5E28F88-D01C-0A01-2CA2-DBE75087BAD7}"/>
              </a:ext>
            </a:extLst>
          </p:cNvPr>
          <p:cNvSpPr>
            <a:spLocks noGrp="1"/>
          </p:cNvSpPr>
          <p:nvPr>
            <p:ph type="sldNum" sz="quarter" idx="11"/>
          </p:nvPr>
        </p:nvSpPr>
        <p:spPr/>
        <p:txBody>
          <a:bodyPr/>
          <a:lstStyle/>
          <a:p>
            <a:fld id="{98C0CDE5-970C-4CC4-BF43-0DA127E73E82}" type="slidenum">
              <a:rPr lang="en-US" smtClean="0"/>
              <a:pPr/>
              <a:t>‹#›</a:t>
            </a:fld>
            <a:endParaRPr lang="en-US"/>
          </a:p>
        </p:txBody>
      </p:sp>
      <p:pic>
        <p:nvPicPr>
          <p:cNvPr id="20" name="Picture 19" descr="A colorful gradient on a black background&#10;&#10;Description automatically generated">
            <a:extLst>
              <a:ext uri="{FF2B5EF4-FFF2-40B4-BE49-F238E27FC236}">
                <a16:creationId xmlns:a16="http://schemas.microsoft.com/office/drawing/2014/main" id="{24AE729D-8A2D-FEFD-3B1F-8025FBBDD5F1}"/>
              </a:ext>
            </a:extLst>
          </p:cNvPr>
          <p:cNvPicPr>
            <a:picLocks noChangeAspect="1"/>
          </p:cNvPicPr>
          <p:nvPr userDrawn="1"/>
        </p:nvPicPr>
        <p:blipFill>
          <a:blip r:embed="rId4"/>
          <a:srcRect l="12219" t="5197"/>
          <a:stretch>
            <a:fillRect/>
          </a:stretch>
        </p:blipFill>
        <p:spPr>
          <a:xfrm rot="14400000">
            <a:off x="-2171467" y="2562333"/>
            <a:ext cx="6626421" cy="4182149"/>
          </a:xfrm>
          <a:custGeom>
            <a:avLst/>
            <a:gdLst>
              <a:gd name="connsiteX0" fmla="*/ 6626421 w 6626421"/>
              <a:gd name="connsiteY0" fmla="*/ 4182149 h 4182149"/>
              <a:gd name="connsiteX1" fmla="*/ 1319145 w 6626421"/>
              <a:gd name="connsiteY1" fmla="*/ 4182149 h 4182149"/>
              <a:gd name="connsiteX2" fmla="*/ 0 w 6626421"/>
              <a:gd name="connsiteY2" fmla="*/ 3420540 h 4182149"/>
              <a:gd name="connsiteX3" fmla="*/ 1974850 w 6626421"/>
              <a:gd name="connsiteY3" fmla="*/ 0 h 4182149"/>
              <a:gd name="connsiteX4" fmla="*/ 6626421 w 6626421"/>
              <a:gd name="connsiteY4" fmla="*/ 2685586 h 41821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26421" h="4182149">
                <a:moveTo>
                  <a:pt x="6626421" y="4182149"/>
                </a:moveTo>
                <a:lnTo>
                  <a:pt x="1319145" y="4182149"/>
                </a:lnTo>
                <a:lnTo>
                  <a:pt x="0" y="3420540"/>
                </a:lnTo>
                <a:lnTo>
                  <a:pt x="1974850" y="0"/>
                </a:lnTo>
                <a:lnTo>
                  <a:pt x="6626421" y="2685586"/>
                </a:lnTo>
                <a:close/>
              </a:path>
            </a:pathLst>
          </a:custGeom>
        </p:spPr>
      </p:pic>
      <p:pic>
        <p:nvPicPr>
          <p:cNvPr id="13" name="Graphic 12">
            <a:extLst>
              <a:ext uri="{FF2B5EF4-FFF2-40B4-BE49-F238E27FC236}">
                <a16:creationId xmlns:a16="http://schemas.microsoft.com/office/drawing/2014/main" id="{92DA2EC6-9201-16D6-4C20-0FB5854C2C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10800000">
            <a:off x="1273050" y="2512988"/>
            <a:ext cx="849017" cy="978035"/>
          </a:xfrm>
          <a:prstGeom prst="rect">
            <a:avLst/>
          </a:prstGeom>
        </p:spPr>
      </p:pic>
    </p:spTree>
    <p:extLst>
      <p:ext uri="{BB962C8B-B14F-4D97-AF65-F5344CB8AC3E}">
        <p14:creationId xmlns:p14="http://schemas.microsoft.com/office/powerpoint/2010/main" val="2823495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F8B0822-A3A0-6F7D-70AC-41FCAAB74F5D}"/>
              </a:ext>
            </a:extLst>
          </p:cNvPr>
          <p:cNvSpPr>
            <a:spLocks noGrp="1"/>
          </p:cNvSpPr>
          <p:nvPr>
            <p:ph type="title"/>
          </p:nvPr>
        </p:nvSpPr>
        <p:spPr>
          <a:xfrm>
            <a:off x="804672" y="411480"/>
            <a:ext cx="9464040" cy="1435608"/>
          </a:xfrm>
        </p:spPr>
        <p:txBody>
          <a:bodyPr anchor="t">
            <a:normAutofit/>
          </a:bodyPr>
          <a:lstStyle>
            <a:lvl1pPr>
              <a:lnSpc>
                <a:spcPct val="100000"/>
              </a:lnSpc>
              <a:defRPr sz="3600">
                <a:solidFill>
                  <a:schemeClr val="accent1">
                    <a:lumMod val="50000"/>
                  </a:schemeClr>
                </a:solidFill>
              </a:defRPr>
            </a:lvl1pPr>
          </a:lstStyle>
          <a:p>
            <a:r>
              <a:rPr lang="en-US"/>
              <a:t>Click to edit Master title style</a:t>
            </a:r>
          </a:p>
        </p:txBody>
      </p:sp>
      <p:pic>
        <p:nvPicPr>
          <p:cNvPr id="10" name="Graphic 9">
            <a:extLst>
              <a:ext uri="{FF2B5EF4-FFF2-40B4-BE49-F238E27FC236}">
                <a16:creationId xmlns:a16="http://schemas.microsoft.com/office/drawing/2014/main" id="{167BAFAF-EE3F-5B9A-6382-910CD450D23B}"/>
              </a:ext>
            </a:extLst>
          </p:cNvPr>
          <p:cNvPicPr>
            <a:picLocks noChangeAspect="1"/>
          </p:cNvPicPr>
          <p:nvPr/>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flipV="1">
            <a:off x="9408940" y="3205716"/>
            <a:ext cx="809263" cy="932240"/>
          </a:xfrm>
          <a:prstGeom prst="rect">
            <a:avLst/>
          </a:prstGeom>
        </p:spPr>
      </p:pic>
      <p:sp>
        <p:nvSpPr>
          <p:cNvPr id="11" name="Table Placeholder 10">
            <a:extLst>
              <a:ext uri="{FF2B5EF4-FFF2-40B4-BE49-F238E27FC236}">
                <a16:creationId xmlns:a16="http://schemas.microsoft.com/office/drawing/2014/main" id="{9ACBEEE1-322A-B926-9005-21D1F3999AA9}"/>
              </a:ext>
            </a:extLst>
          </p:cNvPr>
          <p:cNvSpPr>
            <a:spLocks noGrp="1"/>
          </p:cNvSpPr>
          <p:nvPr>
            <p:ph type="tbl" sz="quarter" idx="18"/>
          </p:nvPr>
        </p:nvSpPr>
        <p:spPr>
          <a:xfrm>
            <a:off x="804672" y="1472184"/>
            <a:ext cx="9537192" cy="3922776"/>
          </a:xfrm>
        </p:spPr>
        <p:txBody>
          <a:bodyPr>
            <a:normAutofit/>
          </a:bodyPr>
          <a:lstStyle>
            <a:lvl1pPr>
              <a:defRPr sz="1800"/>
            </a:lvl1pPr>
          </a:lstStyle>
          <a:p>
            <a:r>
              <a:rPr lang="en-US"/>
              <a:t>Click icon to add table</a:t>
            </a:r>
          </a:p>
        </p:txBody>
      </p:sp>
      <p:sp>
        <p:nvSpPr>
          <p:cNvPr id="5" name="Date Placeholder 4">
            <a:extLst>
              <a:ext uri="{FF2B5EF4-FFF2-40B4-BE49-F238E27FC236}">
                <a16:creationId xmlns:a16="http://schemas.microsoft.com/office/drawing/2014/main" id="{79FCFB5D-5D4D-191A-E033-35889513273D}"/>
              </a:ext>
            </a:extLst>
          </p:cNvPr>
          <p:cNvSpPr>
            <a:spLocks noGrp="1"/>
          </p:cNvSpPr>
          <p:nvPr>
            <p:ph type="dt" sz="half" idx="12"/>
          </p:nvPr>
        </p:nvSpPr>
        <p:spPr/>
        <p:txBody>
          <a:bodyPr/>
          <a:lstStyle/>
          <a:p>
            <a:r>
              <a:rPr lang="en-US"/>
              <a:t>20XX</a:t>
            </a:r>
          </a:p>
        </p:txBody>
      </p:sp>
      <p:sp>
        <p:nvSpPr>
          <p:cNvPr id="3" name="Footer Placeholder 2">
            <a:extLst>
              <a:ext uri="{FF2B5EF4-FFF2-40B4-BE49-F238E27FC236}">
                <a16:creationId xmlns:a16="http://schemas.microsoft.com/office/drawing/2014/main" id="{9FB8D263-095A-9E1E-0A55-36A5B42EC2BA}"/>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E5E28F88-D01C-0A01-2CA2-DBE75087BAD7}"/>
              </a:ext>
            </a:extLst>
          </p:cNvPr>
          <p:cNvSpPr>
            <a:spLocks noGrp="1"/>
          </p:cNvSpPr>
          <p:nvPr>
            <p:ph type="sldNum" sz="quarter" idx="11"/>
          </p:nvPr>
        </p:nvSpPr>
        <p:spPr/>
        <p:txBody>
          <a:bodyPr/>
          <a:lstStyle/>
          <a:p>
            <a:fld id="{98C0CDE5-970C-4CC4-BF43-0DA127E73E82}" type="slidenum">
              <a:rPr lang="en-US" smtClean="0"/>
              <a:pPr/>
              <a:t>‹#›</a:t>
            </a:fld>
            <a:endParaRPr lang="en-US"/>
          </a:p>
        </p:txBody>
      </p:sp>
      <p:pic>
        <p:nvPicPr>
          <p:cNvPr id="8" name="Picture 7" descr="A colorful liquid with a black background&#10;&#10;Description automatically generated with medium confidence">
            <a:extLst>
              <a:ext uri="{FF2B5EF4-FFF2-40B4-BE49-F238E27FC236}">
                <a16:creationId xmlns:a16="http://schemas.microsoft.com/office/drawing/2014/main" id="{B9D6252C-CE9A-ABBD-43D8-62F708B2B27D}"/>
              </a:ext>
            </a:extLst>
          </p:cNvPr>
          <p:cNvPicPr>
            <a:picLocks noChangeAspect="1"/>
          </p:cNvPicPr>
          <p:nvPr userDrawn="1"/>
        </p:nvPicPr>
        <p:blipFill rotWithShape="1">
          <a:blip r:embed="rId4" cstate="screen">
            <a:extLst>
              <a:ext uri="{BEBA8EAE-BF5A-486C-A8C5-ECC9F3942E4B}">
                <a14:imgProps xmlns:a14="http://schemas.microsoft.com/office/drawing/2010/main">
                  <a14:imgLayer r:embed="rId5">
                    <a14:imgEffect>
                      <a14:colorTemperature colorTemp="4700"/>
                    </a14:imgEffect>
                  </a14:imgLayer>
                </a14:imgProps>
              </a:ext>
              <a:ext uri="{28A0092B-C50C-407E-A947-70E740481C1C}">
                <a14:useLocalDpi xmlns:a14="http://schemas.microsoft.com/office/drawing/2010/main"/>
              </a:ext>
            </a:extLst>
          </a:blip>
          <a:srcRect/>
          <a:stretch/>
        </p:blipFill>
        <p:spPr>
          <a:xfrm rot="10800000" flipH="1">
            <a:off x="-3380" y="5552387"/>
            <a:ext cx="3785031" cy="1310811"/>
          </a:xfrm>
          <a:prstGeom prst="rect">
            <a:avLst/>
          </a:prstGeom>
        </p:spPr>
      </p:pic>
      <p:pic>
        <p:nvPicPr>
          <p:cNvPr id="9" name="Picture 8" descr="A colorful liquid with a purple line&#10;&#10;Description automatically generated with medium confidence">
            <a:extLst>
              <a:ext uri="{FF2B5EF4-FFF2-40B4-BE49-F238E27FC236}">
                <a16:creationId xmlns:a16="http://schemas.microsoft.com/office/drawing/2014/main" id="{C975A1D6-EEFF-C8C1-AC72-68C09285D59B}"/>
              </a:ext>
            </a:extLst>
          </p:cNvPr>
          <p:cNvPicPr>
            <a:picLocks noChangeAspect="1"/>
          </p:cNvPicPr>
          <p:nvPr userDrawn="1"/>
        </p:nvPicPr>
        <p:blipFill rotWithShape="1">
          <a:blip r:embed="rId6" cstate="screen">
            <a:extLst>
              <a:ext uri="{28A0092B-C50C-407E-A947-70E740481C1C}">
                <a14:useLocalDpi xmlns:a14="http://schemas.microsoft.com/office/drawing/2010/main"/>
              </a:ext>
            </a:extLst>
          </a:blip>
          <a:srcRect/>
          <a:stretch/>
        </p:blipFill>
        <p:spPr>
          <a:xfrm rot="10800000">
            <a:off x="6686580" y="-9167"/>
            <a:ext cx="5538171" cy="2250778"/>
          </a:xfrm>
          <a:prstGeom prst="rect">
            <a:avLst/>
          </a:prstGeom>
        </p:spPr>
      </p:pic>
    </p:spTree>
    <p:extLst>
      <p:ext uri="{BB962C8B-B14F-4D97-AF65-F5344CB8AC3E}">
        <p14:creationId xmlns:p14="http://schemas.microsoft.com/office/powerpoint/2010/main" val="39893334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21AC4E5-2B89-481E-46B9-A867F5699CEE}"/>
              </a:ext>
            </a:extLst>
          </p:cNvPr>
          <p:cNvSpPr/>
          <p:nvPr userDrawn="1"/>
        </p:nvSpPr>
        <p:spPr>
          <a:xfrm>
            <a:off x="803566" y="329415"/>
            <a:ext cx="9459997" cy="618686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colorful gradient on a black background&#10;&#10;Description automatically generated">
            <a:extLst>
              <a:ext uri="{FF2B5EF4-FFF2-40B4-BE49-F238E27FC236}">
                <a16:creationId xmlns:a16="http://schemas.microsoft.com/office/drawing/2014/main" id="{C425D3D8-6FFB-E26C-2DDC-EAE565DDDD5C}"/>
              </a:ext>
            </a:extLst>
          </p:cNvPr>
          <p:cNvPicPr>
            <a:picLocks noChangeAspect="1"/>
          </p:cNvPicPr>
          <p:nvPr userDrawn="1"/>
        </p:nvPicPr>
        <p:blipFill rotWithShape="1">
          <a:blip r:embed="rId2" cstate="screen">
            <a:extLst>
              <a:ext uri="{BEBA8EAE-BF5A-486C-A8C5-ECC9F3942E4B}">
                <a14:imgProps xmlns:a14="http://schemas.microsoft.com/office/drawing/2010/main">
                  <a14:imgLayer r:embed="rId3">
                    <a14:imgEffect>
                      <a14:colorTemperature colorTemp="4700"/>
                    </a14:imgEffect>
                    <a14:imgEffect>
                      <a14:brightnessContrast contrast="-20000"/>
                    </a14:imgEffect>
                  </a14:imgLayer>
                </a14:imgProps>
              </a:ext>
              <a:ext uri="{28A0092B-C50C-407E-A947-70E740481C1C}">
                <a14:useLocalDpi xmlns:a14="http://schemas.microsoft.com/office/drawing/2010/main"/>
              </a:ext>
            </a:extLst>
          </a:blip>
          <a:srcRect l="576" t="13872" r="4114" b="8199"/>
          <a:stretch/>
        </p:blipFill>
        <p:spPr>
          <a:xfrm rot="10800000">
            <a:off x="-2" y="-2"/>
            <a:ext cx="10838727" cy="6858001"/>
          </a:xfrm>
          <a:prstGeom prst="rect">
            <a:avLst/>
          </a:prstGeom>
        </p:spPr>
      </p:pic>
      <p:pic>
        <p:nvPicPr>
          <p:cNvPr id="15" name="Graphic 14">
            <a:extLst>
              <a:ext uri="{FF2B5EF4-FFF2-40B4-BE49-F238E27FC236}">
                <a16:creationId xmlns:a16="http://schemas.microsoft.com/office/drawing/2014/main" id="{2B0B6FA5-0AFE-69A5-2CE6-27D1CBF5F0F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443365" y="1390616"/>
            <a:ext cx="849017" cy="978035"/>
          </a:xfrm>
          <a:prstGeom prst="rect">
            <a:avLst/>
          </a:prstGeom>
        </p:spPr>
      </p:pic>
      <p:pic>
        <p:nvPicPr>
          <p:cNvPr id="16" name="Graphic 15">
            <a:extLst>
              <a:ext uri="{FF2B5EF4-FFF2-40B4-BE49-F238E27FC236}">
                <a16:creationId xmlns:a16="http://schemas.microsoft.com/office/drawing/2014/main" id="{8CA221E3-E5C1-6778-BDF2-B5527950BB37}"/>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9012015" y="4219529"/>
            <a:ext cx="849017" cy="978035"/>
          </a:xfrm>
          <a:prstGeom prst="rect">
            <a:avLst/>
          </a:prstGeom>
        </p:spPr>
      </p:pic>
      <p:sp>
        <p:nvSpPr>
          <p:cNvPr id="17" name="Oval 16">
            <a:extLst>
              <a:ext uri="{FF2B5EF4-FFF2-40B4-BE49-F238E27FC236}">
                <a16:creationId xmlns:a16="http://schemas.microsoft.com/office/drawing/2014/main" id="{8EF24DD3-EDCB-7DE8-426A-6EFA267D6B0C}"/>
              </a:ext>
            </a:extLst>
          </p:cNvPr>
          <p:cNvSpPr/>
          <p:nvPr userDrawn="1"/>
        </p:nvSpPr>
        <p:spPr>
          <a:xfrm>
            <a:off x="4233672" y="1527048"/>
            <a:ext cx="2606040" cy="260604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E4463-3EAA-4A1D-028E-15858531ED7F}"/>
              </a:ext>
            </a:extLst>
          </p:cNvPr>
          <p:cNvSpPr>
            <a:spLocks noGrp="1"/>
          </p:cNvSpPr>
          <p:nvPr>
            <p:ph type="title"/>
          </p:nvPr>
        </p:nvSpPr>
        <p:spPr>
          <a:xfrm>
            <a:off x="804672" y="2688336"/>
            <a:ext cx="9464040" cy="2459736"/>
          </a:xfrm>
        </p:spPr>
        <p:txBody>
          <a:bodyPr anchor="b">
            <a:normAutofit/>
          </a:bodyPr>
          <a:lstStyle>
            <a:lvl1pPr algn="ctr">
              <a:lnSpc>
                <a:spcPct val="90000"/>
              </a:lnSpc>
              <a:defRPr sz="3600"/>
            </a:lvl1pPr>
          </a:lstStyle>
          <a:p>
            <a:r>
              <a:rPr lang="en-US"/>
              <a:t>Click to edit Master title style</a:t>
            </a:r>
          </a:p>
        </p:txBody>
      </p:sp>
      <p:sp>
        <p:nvSpPr>
          <p:cNvPr id="18" name="Picture Placeholder 11">
            <a:extLst>
              <a:ext uri="{FF2B5EF4-FFF2-40B4-BE49-F238E27FC236}">
                <a16:creationId xmlns:a16="http://schemas.microsoft.com/office/drawing/2014/main" id="{5958D5F2-B610-B25E-1D2D-71EC79D2A9A6}"/>
              </a:ext>
            </a:extLst>
          </p:cNvPr>
          <p:cNvSpPr>
            <a:spLocks noGrp="1"/>
          </p:cNvSpPr>
          <p:nvPr>
            <p:ph type="pic" sz="quarter" idx="13"/>
          </p:nvPr>
        </p:nvSpPr>
        <p:spPr>
          <a:xfrm>
            <a:off x="4343400" y="1645920"/>
            <a:ext cx="2377440" cy="2377440"/>
          </a:xfrm>
          <a:prstGeom prst="ellipse">
            <a:avLst/>
          </a:prstGeom>
        </p:spPr>
        <p:txBody>
          <a:bodyPr>
            <a:normAutofit/>
          </a:bodyPr>
          <a:lstStyle>
            <a:lvl1pPr marL="0" indent="0" algn="ctr">
              <a:buNone/>
              <a:defRPr sz="1600"/>
            </a:lvl1pPr>
          </a:lstStyle>
          <a:p>
            <a:r>
              <a:rPr lang="en-US"/>
              <a:t>Click icon to add picture</a:t>
            </a:r>
          </a:p>
        </p:txBody>
      </p:sp>
    </p:spTree>
    <p:extLst>
      <p:ext uri="{BB962C8B-B14F-4D97-AF65-F5344CB8AC3E}">
        <p14:creationId xmlns:p14="http://schemas.microsoft.com/office/powerpoint/2010/main" val="203314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845D3B-A7CA-4751-B979-90553EDEB17F}"/>
              </a:ext>
            </a:extLst>
          </p:cNvPr>
          <p:cNvSpPr>
            <a:spLocks noGrp="1"/>
          </p:cNvSpPr>
          <p:nvPr>
            <p:ph type="title"/>
          </p:nvPr>
        </p:nvSpPr>
        <p:spPr>
          <a:xfrm>
            <a:off x="838200" y="365125"/>
            <a:ext cx="10165077"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46A43512-71B9-49DF-A1D4-8CE3742E4231}"/>
              </a:ext>
            </a:extLst>
          </p:cNvPr>
          <p:cNvSpPr>
            <a:spLocks noGrp="1"/>
          </p:cNvSpPr>
          <p:nvPr>
            <p:ph type="body" idx="1"/>
          </p:nvPr>
        </p:nvSpPr>
        <p:spPr>
          <a:xfrm>
            <a:off x="838200" y="1825625"/>
            <a:ext cx="10165077"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EC8A98FF-2C58-4968-A1DC-0EBD6961C6D7}"/>
              </a:ext>
            </a:extLst>
          </p:cNvPr>
          <p:cNvSpPr>
            <a:spLocks noGrp="1"/>
          </p:cNvSpPr>
          <p:nvPr>
            <p:ph type="ftr" sz="quarter" idx="3"/>
          </p:nvPr>
        </p:nvSpPr>
        <p:spPr>
          <a:xfrm rot="16200000">
            <a:off x="10260076" y="3233420"/>
            <a:ext cx="3098800" cy="594360"/>
          </a:xfrm>
          <a:prstGeom prst="rect">
            <a:avLst/>
          </a:prstGeom>
        </p:spPr>
        <p:txBody>
          <a:bodyPr vert="horz" lIns="0" tIns="45720" rIns="91440" bIns="45720" rtlCol="0" anchor="t"/>
          <a:lstStyle>
            <a:lvl1pPr algn="ctr">
              <a:defRPr sz="1200" b="0">
                <a:solidFill>
                  <a:schemeClr val="accent1">
                    <a:lumMod val="50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C5E93C2C-842E-4579-ABBB-7ED2CC0BA18B}"/>
              </a:ext>
            </a:extLst>
          </p:cNvPr>
          <p:cNvSpPr>
            <a:spLocks noGrp="1"/>
          </p:cNvSpPr>
          <p:nvPr>
            <p:ph type="sldNum" sz="quarter" idx="4"/>
          </p:nvPr>
        </p:nvSpPr>
        <p:spPr>
          <a:xfrm rot="16200000">
            <a:off x="11274552" y="5632704"/>
            <a:ext cx="1069848" cy="594360"/>
          </a:xfrm>
          <a:prstGeom prst="rect">
            <a:avLst/>
          </a:prstGeom>
        </p:spPr>
        <p:txBody>
          <a:bodyPr vert="horz" lIns="91440" tIns="0" rIns="91440" bIns="45720" rtlCol="0" anchor="t"/>
          <a:lstStyle>
            <a:lvl1pPr algn="l">
              <a:defRPr sz="1400" b="0">
                <a:solidFill>
                  <a:schemeClr val="accent1">
                    <a:lumMod val="50000"/>
                  </a:schemeClr>
                </a:solidFill>
                <a:latin typeface="+mn-lt"/>
              </a:defRPr>
            </a:lvl1pPr>
          </a:lstStyle>
          <a:p>
            <a:fld id="{98C0CDE5-970C-4CC4-BF43-0DA127E73E82}" type="slidenum">
              <a:rPr lang="en-US" smtClean="0"/>
              <a:pPr/>
              <a:t>‹#›</a:t>
            </a:fld>
            <a:endParaRPr lang="en-US"/>
          </a:p>
        </p:txBody>
      </p:sp>
      <p:cxnSp>
        <p:nvCxnSpPr>
          <p:cNvPr id="8" name="Straight Connector 7">
            <a:extLst>
              <a:ext uri="{FF2B5EF4-FFF2-40B4-BE49-F238E27FC236}">
                <a16:creationId xmlns:a16="http://schemas.microsoft.com/office/drawing/2014/main" id="{E51359C3-8CE4-C25B-8E46-AFFF9EADFF92}"/>
              </a:ext>
            </a:extLst>
          </p:cNvPr>
          <p:cNvCxnSpPr/>
          <p:nvPr/>
        </p:nvCxnSpPr>
        <p:spPr>
          <a:xfrm>
            <a:off x="11091672" y="0"/>
            <a:ext cx="0" cy="6845701"/>
          </a:xfrm>
          <a:prstGeom prst="line">
            <a:avLst/>
          </a:prstGeom>
          <a:ln>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1" name="Date Placeholder 10">
            <a:extLst>
              <a:ext uri="{FF2B5EF4-FFF2-40B4-BE49-F238E27FC236}">
                <a16:creationId xmlns:a16="http://schemas.microsoft.com/office/drawing/2014/main" id="{D9B11C67-3806-82B6-01D7-1583184D5D41}"/>
              </a:ext>
            </a:extLst>
          </p:cNvPr>
          <p:cNvSpPr>
            <a:spLocks noGrp="1"/>
          </p:cNvSpPr>
          <p:nvPr>
            <p:ph type="dt" sz="half" idx="2"/>
          </p:nvPr>
        </p:nvSpPr>
        <p:spPr>
          <a:xfrm rot="16200000">
            <a:off x="11161152" y="745184"/>
            <a:ext cx="1296648" cy="594360"/>
          </a:xfrm>
          <a:prstGeom prst="rect">
            <a:avLst/>
          </a:prstGeom>
        </p:spPr>
        <p:txBody>
          <a:bodyPr vert="horz" lIns="91440" tIns="45720" rIns="91440" bIns="45720" rtlCol="0" anchor="t"/>
          <a:lstStyle>
            <a:lvl1pPr algn="r">
              <a:defRPr sz="1400">
                <a:solidFill>
                  <a:schemeClr val="accent1">
                    <a:lumMod val="50000"/>
                  </a:schemeClr>
                </a:solidFill>
              </a:defRPr>
            </a:lvl1pPr>
          </a:lstStyle>
          <a:p>
            <a:r>
              <a:rPr lang="en-US"/>
              <a:t>20XX</a:t>
            </a:r>
          </a:p>
        </p:txBody>
      </p:sp>
    </p:spTree>
    <p:extLst>
      <p:ext uri="{BB962C8B-B14F-4D97-AF65-F5344CB8AC3E}">
        <p14:creationId xmlns:p14="http://schemas.microsoft.com/office/powerpoint/2010/main" val="28288301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hf hdr="0" ftr="0" dt="0"/>
  <p:txStyles>
    <p:titleStyle>
      <a:lvl1pPr algn="l" defTabSz="914400" rtl="0" eaLnBrk="1" latinLnBrk="0" hangingPunct="1">
        <a:lnSpc>
          <a:spcPct val="113000"/>
        </a:lnSpc>
        <a:spcBef>
          <a:spcPct val="0"/>
        </a:spcBef>
        <a:buNone/>
        <a:defRPr sz="4000" b="1" kern="1200">
          <a:solidFill>
            <a:schemeClr val="bg1"/>
          </a:solidFill>
          <a:latin typeface="+mj-lt"/>
          <a:ea typeface="+mj-ea"/>
          <a:cs typeface="+mj-cs"/>
        </a:defRPr>
      </a:lvl1pPr>
    </p:titleStyle>
    <p:bodyStyle>
      <a:lvl1pPr marL="228600" indent="-228600" algn="l" defTabSz="914400" rtl="0" eaLnBrk="1" latinLnBrk="0" hangingPunct="1">
        <a:lnSpc>
          <a:spcPct val="150000"/>
        </a:lnSpc>
        <a:spcBef>
          <a:spcPts val="0"/>
        </a:spcBef>
        <a:buClr>
          <a:schemeClr val="accent2"/>
        </a:buClr>
        <a:buFont typeface="Arial" panose="020B0604020202020204" pitchFamily="34" charset="0"/>
        <a:buChar char="•"/>
        <a:defRPr sz="2800" kern="1200">
          <a:solidFill>
            <a:schemeClr val="accent1">
              <a:lumMod val="50000"/>
            </a:schemeClr>
          </a:solidFill>
          <a:latin typeface="+mn-lt"/>
          <a:ea typeface="+mn-ea"/>
          <a:cs typeface="+mn-cs"/>
        </a:defRPr>
      </a:lvl1pPr>
      <a:lvl2pPr marL="685800" indent="-228600" algn="l" defTabSz="914400" rtl="0" eaLnBrk="1" latinLnBrk="0" hangingPunct="1">
        <a:lnSpc>
          <a:spcPct val="90000"/>
        </a:lnSpc>
        <a:spcBef>
          <a:spcPts val="600"/>
        </a:spcBef>
        <a:buClr>
          <a:schemeClr val="accent2"/>
        </a:buClr>
        <a:buFont typeface="Arial" panose="020B0604020202020204" pitchFamily="34" charset="0"/>
        <a:buChar char="•"/>
        <a:defRPr sz="2400" kern="1200">
          <a:solidFill>
            <a:schemeClr val="accent1">
              <a:lumMod val="50000"/>
            </a:schemeClr>
          </a:solidFill>
          <a:latin typeface="+mn-lt"/>
          <a:ea typeface="+mn-ea"/>
          <a:cs typeface="+mn-cs"/>
        </a:defRPr>
      </a:lvl2pPr>
      <a:lvl3pPr marL="1143000" indent="-228600" algn="l" defTabSz="914400" rtl="0" eaLnBrk="1" latinLnBrk="0" hangingPunct="1">
        <a:lnSpc>
          <a:spcPct val="90000"/>
        </a:lnSpc>
        <a:spcBef>
          <a:spcPts val="600"/>
        </a:spcBef>
        <a:buClr>
          <a:schemeClr val="accent2"/>
        </a:buClr>
        <a:buFont typeface="Arial" panose="020B0604020202020204" pitchFamily="34" charset="0"/>
        <a:buChar char="•"/>
        <a:defRPr sz="2000" kern="1200">
          <a:solidFill>
            <a:schemeClr val="accent1">
              <a:lumMod val="50000"/>
            </a:schemeClr>
          </a:solidFill>
          <a:latin typeface="+mn-lt"/>
          <a:ea typeface="+mn-ea"/>
          <a:cs typeface="+mn-cs"/>
        </a:defRPr>
      </a:lvl3pPr>
      <a:lvl4pPr marL="1600200" indent="-228600" algn="l" defTabSz="914400" rtl="0" eaLnBrk="1" latinLnBrk="0" hangingPunct="1">
        <a:lnSpc>
          <a:spcPct val="90000"/>
        </a:lnSpc>
        <a:spcBef>
          <a:spcPts val="600"/>
        </a:spcBef>
        <a:buClr>
          <a:schemeClr val="accent2"/>
        </a:buClr>
        <a:buFont typeface="Arial" panose="020B0604020202020204" pitchFamily="34" charset="0"/>
        <a:buChar char="•"/>
        <a:defRPr sz="1800" kern="1200">
          <a:solidFill>
            <a:schemeClr val="accent1">
              <a:lumMod val="50000"/>
            </a:schemeClr>
          </a:solidFill>
          <a:latin typeface="+mn-lt"/>
          <a:ea typeface="+mn-ea"/>
          <a:cs typeface="+mn-cs"/>
        </a:defRPr>
      </a:lvl4pPr>
      <a:lvl5pPr marL="2057400" indent="-228600" algn="l" defTabSz="914400" rtl="0" eaLnBrk="1" latinLnBrk="0" hangingPunct="1">
        <a:lnSpc>
          <a:spcPct val="90000"/>
        </a:lnSpc>
        <a:spcBef>
          <a:spcPts val="600"/>
        </a:spcBef>
        <a:buClr>
          <a:schemeClr val="accent2"/>
        </a:buClr>
        <a:buFont typeface="Arial" panose="020B0604020202020204" pitchFamily="34" charset="0"/>
        <a:buChar char="•"/>
        <a:defRPr sz="1800" kern="1200">
          <a:solidFill>
            <a:schemeClr val="accent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3840" userDrawn="1">
          <p15:clr>
            <a:srgbClr val="F26B43"/>
          </p15:clr>
        </p15:guide>
        <p15:guide id="3" pos="574" userDrawn="1">
          <p15:clr>
            <a:srgbClr val="F26B43"/>
          </p15:clr>
        </p15:guide>
        <p15:guide id="4" pos="7106" userDrawn="1">
          <p15:clr>
            <a:srgbClr val="F26B43"/>
          </p15:clr>
        </p15:guide>
        <p15:guide id="5" orient="horz" pos="3748" userDrawn="1">
          <p15:clr>
            <a:srgbClr val="F26B43"/>
          </p15:clr>
        </p15:guide>
        <p15:guide id="6" pos="3250" userDrawn="1">
          <p15:clr>
            <a:srgbClr val="F26B43"/>
          </p15:clr>
        </p15:guide>
        <p15:guide id="7" pos="443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comments" Target="../comments/comment1.xml"/><Relationship Id="rId4" Type="http://schemas.openxmlformats.org/officeDocument/2006/relationships/image" Target="../media/image19.png"/></Relationships>
</file>

<file path=ppt/slides/_rels/slide2.xml.rels><?xml version="1.0" encoding="UTF-8" standalone="yes"?>
<Relationships xmlns="http://schemas.openxmlformats.org/package/2006/relationships"><Relationship Id="rId3" Type="http://schemas.openxmlformats.org/officeDocument/2006/relationships/video" Target="../media/media2.mp4"/><Relationship Id="rId7" Type="http://schemas.openxmlformats.org/officeDocument/2006/relationships/comments" Target="../comments/comment2.xml"/><Relationship Id="rId2" Type="http://schemas.microsoft.com/office/2007/relationships/media" Target="../media/media2.mp4"/><Relationship Id="rId1" Type="http://schemas.openxmlformats.org/officeDocument/2006/relationships/tags" Target="../tags/tag1.xml"/><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video" Target="../media/media3.mp4"/><Relationship Id="rId7" Type="http://schemas.openxmlformats.org/officeDocument/2006/relationships/image" Target="../media/image23.png"/><Relationship Id="rId2" Type="http://schemas.microsoft.com/office/2007/relationships/media" Target="../media/media3.mp4"/><Relationship Id="rId1" Type="http://schemas.openxmlformats.org/officeDocument/2006/relationships/tags" Target="../tags/tag2.xml"/><Relationship Id="rId6" Type="http://schemas.openxmlformats.org/officeDocument/2006/relationships/image" Target="../media/image22.png"/><Relationship Id="rId5" Type="http://schemas.openxmlformats.org/officeDocument/2006/relationships/notesSlide" Target="../notesSlides/notesSlide1.xml"/><Relationship Id="rId4"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video" Target="../media/media4.mp4"/><Relationship Id="rId2" Type="http://schemas.microsoft.com/office/2007/relationships/media" Target="../media/media4.mp4"/><Relationship Id="rId1" Type="http://schemas.openxmlformats.org/officeDocument/2006/relationships/tags" Target="../tags/tag3.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video" Target="../media/media5.mp4"/><Relationship Id="rId2" Type="http://schemas.microsoft.com/office/2007/relationships/media" Target="../media/media5.mp4"/><Relationship Id="rId1" Type="http://schemas.openxmlformats.org/officeDocument/2006/relationships/tags" Target="../tags/tag4.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video" Target="../media/media6.mp4"/><Relationship Id="rId7" Type="http://schemas.openxmlformats.org/officeDocument/2006/relationships/image" Target="../media/image29.png"/><Relationship Id="rId2" Type="http://schemas.microsoft.com/office/2007/relationships/media" Target="../media/media6.mp4"/><Relationship Id="rId1" Type="http://schemas.openxmlformats.org/officeDocument/2006/relationships/tags" Target="../tags/tag5.xml"/><Relationship Id="rId6" Type="http://schemas.openxmlformats.org/officeDocument/2006/relationships/hyperlink" Target="https://www.cooplearn.co.uk/about-us.html" TargetMode="External"/><Relationship Id="rId5" Type="http://schemas.openxmlformats.org/officeDocument/2006/relationships/image" Target="../media/image28.png"/><Relationship Id="rId4"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video" Target="../media/media7.mp4"/><Relationship Id="rId2" Type="http://schemas.microsoft.com/office/2007/relationships/media" Target="../media/media7.mp4"/><Relationship Id="rId1" Type="http://schemas.openxmlformats.org/officeDocument/2006/relationships/tags" Target="../tags/tag6.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video" Target="../media/media8.mp4"/><Relationship Id="rId2" Type="http://schemas.microsoft.com/office/2007/relationships/media" Target="../media/media8.mp4"/><Relationship Id="rId1" Type="http://schemas.openxmlformats.org/officeDocument/2006/relationships/tags" Target="../tags/tag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34.png"/><Relationship Id="rId4" Type="http://schemas.openxmlformats.org/officeDocument/2006/relationships/hyperlink" Target="https://www.i-teachers.com/what-is-a-learning-support-assistant/" TargetMode="Externa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403D7F5-3FA4-3B64-ACA2-1AB08CDC4A2E}"/>
              </a:ext>
            </a:extLst>
          </p:cNvPr>
          <p:cNvSpPr>
            <a:spLocks noGrp="1"/>
          </p:cNvSpPr>
          <p:nvPr>
            <p:ph type="title"/>
          </p:nvPr>
        </p:nvSpPr>
        <p:spPr>
          <a:xfrm>
            <a:off x="2871216" y="884080"/>
            <a:ext cx="6830568" cy="4498848"/>
          </a:xfrm>
        </p:spPr>
        <p:txBody>
          <a:bodyPr/>
          <a:lstStyle/>
          <a:p>
            <a:r>
              <a:rPr lang="en-US">
                <a:solidFill>
                  <a:schemeClr val="accent2">
                    <a:lumMod val="50000"/>
                  </a:schemeClr>
                </a:solidFill>
              </a:rPr>
              <a:t>What are the challenges support staff in school face since </a:t>
            </a:r>
            <a:r>
              <a:rPr lang="en-US" err="1">
                <a:solidFill>
                  <a:schemeClr val="accent2">
                    <a:lumMod val="50000"/>
                  </a:schemeClr>
                </a:solidFill>
              </a:rPr>
              <a:t>Covid</a:t>
            </a:r>
            <a:r>
              <a:rPr lang="en-US">
                <a:solidFill>
                  <a:schemeClr val="accent2">
                    <a:lumMod val="50000"/>
                  </a:schemeClr>
                </a:solidFill>
              </a:rPr>
              <a:t> 19?</a:t>
            </a:r>
          </a:p>
        </p:txBody>
      </p:sp>
      <p:pic>
        <p:nvPicPr>
          <p:cNvPr id="3" name="Video 2">
            <a:hlinkClick r:id="" action="ppaction://media"/>
            <a:extLst>
              <a:ext uri="{FF2B5EF4-FFF2-40B4-BE49-F238E27FC236}">
                <a16:creationId xmlns:a16="http://schemas.microsoft.com/office/drawing/2014/main" id="{BFA49E4A-EA1D-4AD0-8517-3999A7229BE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798621229"/>
      </p:ext>
    </p:extLst>
  </p:cSld>
  <p:clrMapOvr>
    <a:masterClrMapping/>
  </p:clrMapOvr>
  <mc:AlternateContent xmlns:mc="http://schemas.openxmlformats.org/markup-compatibility/2006">
    <mc:Choice xmlns:p14="http://schemas.microsoft.com/office/powerpoint/2010/main" Requires="p14">
      <p:transition spd="slow" p14:dur="2000" advTm="14030"/>
    </mc:Choice>
    <mc:Fallback>
      <p:transition spd="slow" advTm="140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54722E1-DC3F-7BE5-7E67-22CDD364873C}"/>
              </a:ext>
            </a:extLst>
          </p:cNvPr>
          <p:cNvSpPr>
            <a:spLocks noGrp="1"/>
          </p:cNvSpPr>
          <p:nvPr>
            <p:ph type="title"/>
          </p:nvPr>
        </p:nvSpPr>
        <p:spPr>
          <a:xfrm>
            <a:off x="-535108" y="1356793"/>
            <a:ext cx="6305510" cy="596768"/>
          </a:xfrm>
        </p:spPr>
        <p:txBody>
          <a:bodyPr>
            <a:normAutofit/>
          </a:bodyPr>
          <a:lstStyle/>
          <a:p>
            <a:r>
              <a:rPr lang="en-US" sz="2000">
                <a:solidFill>
                  <a:schemeClr val="tx1"/>
                </a:solidFill>
              </a:rPr>
              <a:t>The role of support staff in school.</a:t>
            </a:r>
          </a:p>
        </p:txBody>
      </p:sp>
      <p:sp>
        <p:nvSpPr>
          <p:cNvPr id="3" name="TextBox 2">
            <a:extLst>
              <a:ext uri="{FF2B5EF4-FFF2-40B4-BE49-F238E27FC236}">
                <a16:creationId xmlns:a16="http://schemas.microsoft.com/office/drawing/2014/main" id="{3B746BB3-458B-485F-84D1-06BA556D334D}"/>
              </a:ext>
            </a:extLst>
          </p:cNvPr>
          <p:cNvSpPr txBox="1"/>
          <p:nvPr/>
        </p:nvSpPr>
        <p:spPr>
          <a:xfrm>
            <a:off x="1262682" y="1961097"/>
            <a:ext cx="6029072" cy="369332"/>
          </a:xfrm>
          <a:prstGeom prst="rect">
            <a:avLst/>
          </a:prstGeom>
          <a:noFill/>
        </p:spPr>
        <p:txBody>
          <a:bodyPr wrap="square" rtlCol="0">
            <a:spAutoFit/>
          </a:bodyPr>
          <a:lstStyle/>
          <a:p>
            <a:pPr marL="171450" indent="-171450">
              <a:buFont typeface="Arial" panose="020B0604020202020204" pitchFamily="34" charset="0"/>
              <a:buChar char="•"/>
            </a:pPr>
            <a:r>
              <a:rPr lang="en-GB" b="1"/>
              <a:t>  Provide individual or small group support to students.</a:t>
            </a:r>
          </a:p>
        </p:txBody>
      </p:sp>
      <p:pic>
        <p:nvPicPr>
          <p:cNvPr id="5" name="Picture 4" descr="A person and a child sitting at a table&#10;&#10;Description automatically generated">
            <a:extLst>
              <a:ext uri="{FF2B5EF4-FFF2-40B4-BE49-F238E27FC236}">
                <a16:creationId xmlns:a16="http://schemas.microsoft.com/office/drawing/2014/main" id="{CCFDB02C-BB4E-436C-B5B0-14A44AD71BE2}"/>
              </a:ext>
            </a:extLst>
          </p:cNvPr>
          <p:cNvPicPr>
            <a:picLocks noChangeAspect="1"/>
          </p:cNvPicPr>
          <p:nvPr/>
        </p:nvPicPr>
        <p:blipFill>
          <a:blip r:embed="rId5"/>
          <a:stretch>
            <a:fillRect/>
          </a:stretch>
        </p:blipFill>
        <p:spPr>
          <a:xfrm>
            <a:off x="4992930" y="2430734"/>
            <a:ext cx="3038475" cy="1819275"/>
          </a:xfrm>
          <a:prstGeom prst="rect">
            <a:avLst/>
          </a:prstGeom>
        </p:spPr>
      </p:pic>
      <p:sp>
        <p:nvSpPr>
          <p:cNvPr id="8" name="TextBox 7">
            <a:extLst>
              <a:ext uri="{FF2B5EF4-FFF2-40B4-BE49-F238E27FC236}">
                <a16:creationId xmlns:a16="http://schemas.microsoft.com/office/drawing/2014/main" id="{8E2BE86C-550C-434B-8B97-637585F6545D}"/>
              </a:ext>
            </a:extLst>
          </p:cNvPr>
          <p:cNvSpPr txBox="1"/>
          <p:nvPr/>
        </p:nvSpPr>
        <p:spPr>
          <a:xfrm>
            <a:off x="5134707" y="6213231"/>
            <a:ext cx="1652953" cy="276999"/>
          </a:xfrm>
          <a:prstGeom prst="rect">
            <a:avLst/>
          </a:prstGeom>
          <a:noFill/>
        </p:spPr>
        <p:txBody>
          <a:bodyPr wrap="square" rtlCol="0">
            <a:spAutoFit/>
          </a:bodyPr>
          <a:lstStyle/>
          <a:p>
            <a:r>
              <a:rPr lang="en-GB" sz="1200"/>
              <a:t>Twinkle(2021).</a:t>
            </a:r>
          </a:p>
        </p:txBody>
      </p:sp>
      <p:sp>
        <p:nvSpPr>
          <p:cNvPr id="9" name="TextBox 8">
            <a:extLst>
              <a:ext uri="{FF2B5EF4-FFF2-40B4-BE49-F238E27FC236}">
                <a16:creationId xmlns:a16="http://schemas.microsoft.com/office/drawing/2014/main" id="{55AD0A73-0733-4E40-80C5-E4BB4FF09C94}"/>
              </a:ext>
            </a:extLst>
          </p:cNvPr>
          <p:cNvSpPr txBox="1"/>
          <p:nvPr/>
        </p:nvSpPr>
        <p:spPr>
          <a:xfrm>
            <a:off x="1262682" y="2876871"/>
            <a:ext cx="3872025" cy="646331"/>
          </a:xfrm>
          <a:prstGeom prst="rect">
            <a:avLst/>
          </a:prstGeom>
          <a:noFill/>
        </p:spPr>
        <p:txBody>
          <a:bodyPr wrap="square" rtlCol="0">
            <a:spAutoFit/>
          </a:bodyPr>
          <a:lstStyle/>
          <a:p>
            <a:pPr marL="285750" indent="-285750">
              <a:buFont typeface="Arial" panose="020B0604020202020204" pitchFamily="34" charset="0"/>
              <a:buChar char="•"/>
            </a:pPr>
            <a:r>
              <a:rPr lang="en-GB" b="1"/>
              <a:t>Support the social and emotional development of students.</a:t>
            </a:r>
          </a:p>
        </p:txBody>
      </p:sp>
      <p:sp>
        <p:nvSpPr>
          <p:cNvPr id="10" name="TextBox 9">
            <a:extLst>
              <a:ext uri="{FF2B5EF4-FFF2-40B4-BE49-F238E27FC236}">
                <a16:creationId xmlns:a16="http://schemas.microsoft.com/office/drawing/2014/main" id="{2F433B66-53A7-4994-ADB1-A062C3EA9210}"/>
              </a:ext>
            </a:extLst>
          </p:cNvPr>
          <p:cNvSpPr txBox="1"/>
          <p:nvPr/>
        </p:nvSpPr>
        <p:spPr>
          <a:xfrm>
            <a:off x="1261582" y="2565372"/>
            <a:ext cx="2992795" cy="369332"/>
          </a:xfrm>
          <a:prstGeom prst="rect">
            <a:avLst/>
          </a:prstGeom>
          <a:noFill/>
        </p:spPr>
        <p:txBody>
          <a:bodyPr wrap="square" rtlCol="0">
            <a:spAutoFit/>
          </a:bodyPr>
          <a:lstStyle/>
          <a:p>
            <a:pPr marL="285750" indent="-285750">
              <a:buFont typeface="Arial" panose="020B0604020202020204" pitchFamily="34" charset="0"/>
              <a:buChar char="•"/>
            </a:pPr>
            <a:r>
              <a:rPr lang="en-GB" b="1"/>
              <a:t>Supervise activities</a:t>
            </a:r>
            <a:r>
              <a:rPr lang="en-GB"/>
              <a:t>.</a:t>
            </a:r>
          </a:p>
        </p:txBody>
      </p:sp>
      <p:sp>
        <p:nvSpPr>
          <p:cNvPr id="11" name="TextBox 10">
            <a:extLst>
              <a:ext uri="{FF2B5EF4-FFF2-40B4-BE49-F238E27FC236}">
                <a16:creationId xmlns:a16="http://schemas.microsoft.com/office/drawing/2014/main" id="{D3F682AF-4521-4292-9B95-B288E243F6DC}"/>
              </a:ext>
            </a:extLst>
          </p:cNvPr>
          <p:cNvSpPr txBox="1"/>
          <p:nvPr/>
        </p:nvSpPr>
        <p:spPr>
          <a:xfrm>
            <a:off x="1261582" y="2263235"/>
            <a:ext cx="3038475" cy="369332"/>
          </a:xfrm>
          <a:prstGeom prst="rect">
            <a:avLst/>
          </a:prstGeom>
          <a:noFill/>
        </p:spPr>
        <p:txBody>
          <a:bodyPr wrap="square" rtlCol="0">
            <a:spAutoFit/>
          </a:bodyPr>
          <a:lstStyle/>
          <a:p>
            <a:pPr marL="285750" indent="-285750">
              <a:buFont typeface="Arial" panose="020B0604020202020204" pitchFamily="34" charset="0"/>
              <a:buChar char="•"/>
            </a:pPr>
            <a:r>
              <a:rPr lang="en-GB" b="1"/>
              <a:t>Assist teachers</a:t>
            </a:r>
            <a:r>
              <a:rPr lang="en-GB"/>
              <a:t>.</a:t>
            </a:r>
          </a:p>
        </p:txBody>
      </p:sp>
      <p:sp>
        <p:nvSpPr>
          <p:cNvPr id="12" name="Rectangle 11">
            <a:extLst>
              <a:ext uri="{FF2B5EF4-FFF2-40B4-BE49-F238E27FC236}">
                <a16:creationId xmlns:a16="http://schemas.microsoft.com/office/drawing/2014/main" id="{1DDC7B51-39B2-4551-AE3C-B471E06265AC}"/>
              </a:ext>
            </a:extLst>
          </p:cNvPr>
          <p:cNvSpPr/>
          <p:nvPr/>
        </p:nvSpPr>
        <p:spPr>
          <a:xfrm>
            <a:off x="2594200" y="4434536"/>
            <a:ext cx="8168336" cy="523220"/>
          </a:xfrm>
          <a:prstGeom prst="rect">
            <a:avLst/>
          </a:prstGeom>
        </p:spPr>
        <p:txBody>
          <a:bodyPr wrap="square">
            <a:spAutoFit/>
          </a:bodyPr>
          <a:lstStyle/>
          <a:p>
            <a:r>
              <a:rPr lang="en-GB" sz="1400"/>
              <a:t>“A school's curriculum is everything a learner experiences in pursuit of the four purposes. It is not simply what we teach, but how we teach and crucially, why we teach it. </a:t>
            </a:r>
            <a:r>
              <a:rPr lang="en-GB" sz="1400" i="1" err="1"/>
              <a:t>Gelliswick</a:t>
            </a:r>
            <a:r>
              <a:rPr lang="en-GB" sz="1400" i="1"/>
              <a:t> </a:t>
            </a:r>
            <a:r>
              <a:rPr lang="en-GB" sz="1400" i="1" err="1"/>
              <a:t>vc</a:t>
            </a:r>
            <a:r>
              <a:rPr lang="en-GB" sz="1400" i="1"/>
              <a:t> school (2024)</a:t>
            </a:r>
          </a:p>
        </p:txBody>
      </p:sp>
      <p:pic>
        <p:nvPicPr>
          <p:cNvPr id="2" name="Video 1">
            <a:hlinkClick r:id="" action="ppaction://media"/>
            <a:extLst>
              <a:ext uri="{FF2B5EF4-FFF2-40B4-BE49-F238E27FC236}">
                <a16:creationId xmlns:a16="http://schemas.microsoft.com/office/drawing/2014/main" id="{65EF53E5-8464-4125-A8B7-AA01F914E502}"/>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1733658547"/>
      </p:ext>
    </p:extLst>
  </p:cSld>
  <p:clrMapOvr>
    <a:masterClrMapping/>
  </p:clrMapOvr>
  <mc:AlternateContent xmlns:mc="http://schemas.openxmlformats.org/markup-compatibility/2006">
    <mc:Choice xmlns:p14="http://schemas.microsoft.com/office/powerpoint/2010/main" Requires="p14">
      <p:transition spd="slow" p14:dur="2000" advTm="119647"/>
    </mc:Choice>
    <mc:Fallback>
      <p:transition spd="slow" advTm="119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2" fill="hold" display="0">
                  <p:stCondLst>
                    <p:cond delay="indefinite"/>
                  </p:stCondLst>
                </p:cTn>
                <p:tgtEl>
                  <p:spTgt spid="2"/>
                </p:tgtEl>
              </p:cMediaNode>
            </p:video>
            <p:seq concurrent="1" nextAc="seek">
              <p:cTn id="33" restart="whenNotActive" fill="hold" evtFilter="cancelBubble" nodeType="interactiveSeq">
                <p:stCondLst>
                  <p:cond evt="onClick" delay="0">
                    <p:tgtEl>
                      <p:spTgt spid="2"/>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2"/>
                                        </p:tgtEl>
                                      </p:cBhvr>
                                    </p:cmd>
                                  </p:childTnLst>
                                </p:cTn>
                              </p:par>
                            </p:childTnLst>
                          </p:cTn>
                        </p:par>
                      </p:childTnLst>
                    </p:cTn>
                  </p:par>
                </p:childTnLst>
              </p:cTn>
              <p:nextCondLst>
                <p:cond evt="onClick" delay="0">
                  <p:tgtEl>
                    <p:spTgt spid="2"/>
                  </p:tgtEl>
                </p:cond>
              </p:nextCondLst>
            </p:seq>
          </p:childTnLst>
        </p:cTn>
      </p:par>
    </p:tnLst>
    <p:bldLst>
      <p:bldP spid="6" grpId="0"/>
      <p:bldP spid="9" grpId="0"/>
      <p:bldP spid="10" grpId="0"/>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DFE2EB-E85E-8271-3745-DEF147D61343}"/>
              </a:ext>
            </a:extLst>
          </p:cNvPr>
          <p:cNvSpPr>
            <a:spLocks noGrp="1"/>
          </p:cNvSpPr>
          <p:nvPr>
            <p:ph type="title"/>
          </p:nvPr>
        </p:nvSpPr>
        <p:spPr>
          <a:xfrm>
            <a:off x="487914" y="2182836"/>
            <a:ext cx="3621024" cy="2121408"/>
          </a:xfrm>
        </p:spPr>
        <p:txBody>
          <a:bodyPr>
            <a:normAutofit fontScale="90000"/>
          </a:bodyPr>
          <a:lstStyle/>
          <a:p>
            <a:r>
              <a:rPr lang="en-US"/>
              <a:t>Understanding the impact of the pandemic on foundation phase children.</a:t>
            </a:r>
          </a:p>
        </p:txBody>
      </p:sp>
      <p:sp>
        <p:nvSpPr>
          <p:cNvPr id="3" name="Slide Number Placeholder 2">
            <a:extLst>
              <a:ext uri="{FF2B5EF4-FFF2-40B4-BE49-F238E27FC236}">
                <a16:creationId xmlns:a16="http://schemas.microsoft.com/office/drawing/2014/main" id="{0860C5A9-5FB1-4852-0619-9ACA3D519BC3}"/>
              </a:ext>
            </a:extLst>
          </p:cNvPr>
          <p:cNvSpPr>
            <a:spLocks noGrp="1"/>
          </p:cNvSpPr>
          <p:nvPr>
            <p:ph type="sldNum" sz="quarter" idx="11"/>
          </p:nvPr>
        </p:nvSpPr>
        <p:spPr>
          <a:xfrm rot="16200000">
            <a:off x="11274552" y="5632704"/>
            <a:ext cx="1069848" cy="594360"/>
          </a:xfrm>
        </p:spPr>
        <p:txBody>
          <a:bodyPr/>
          <a:lstStyle/>
          <a:p>
            <a:fld id="{98C0CDE5-970C-4CC4-BF43-0DA127E73E82}" type="slidenum">
              <a:rPr lang="en-US" smtClean="0"/>
              <a:pPr/>
              <a:t>3</a:t>
            </a:fld>
            <a:endParaRPr lang="en-US"/>
          </a:p>
        </p:txBody>
      </p:sp>
      <p:sp>
        <p:nvSpPr>
          <p:cNvPr id="6" name="TextBox 5">
            <a:extLst>
              <a:ext uri="{FF2B5EF4-FFF2-40B4-BE49-F238E27FC236}">
                <a16:creationId xmlns:a16="http://schemas.microsoft.com/office/drawing/2014/main" id="{A25D88C9-CC29-43EA-9390-2D75DC41E332}"/>
              </a:ext>
            </a:extLst>
          </p:cNvPr>
          <p:cNvSpPr txBox="1"/>
          <p:nvPr/>
        </p:nvSpPr>
        <p:spPr>
          <a:xfrm>
            <a:off x="6787659" y="354500"/>
            <a:ext cx="4267200" cy="1508105"/>
          </a:xfrm>
          <a:prstGeom prst="rect">
            <a:avLst/>
          </a:prstGeom>
          <a:noFill/>
        </p:spPr>
        <p:txBody>
          <a:bodyPr wrap="square" rtlCol="0">
            <a:spAutoFit/>
          </a:bodyPr>
          <a:lstStyle/>
          <a:p>
            <a:pPr marL="285750" indent="-285750">
              <a:buFont typeface="Arial" panose="020B0604020202020204" pitchFamily="34" charset="0"/>
              <a:buChar char="•"/>
            </a:pPr>
            <a:r>
              <a:rPr lang="en-GB" b="1"/>
              <a:t>Academic Development.</a:t>
            </a:r>
          </a:p>
          <a:p>
            <a:pPr marL="285750" indent="-285750">
              <a:buFont typeface="Arial" panose="020B0604020202020204" pitchFamily="34" charset="0"/>
              <a:buChar char="•"/>
            </a:pPr>
            <a:endParaRPr lang="en-GB" b="1"/>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sp>
        <p:nvSpPr>
          <p:cNvPr id="7" name="TextBox 6">
            <a:extLst>
              <a:ext uri="{FF2B5EF4-FFF2-40B4-BE49-F238E27FC236}">
                <a16:creationId xmlns:a16="http://schemas.microsoft.com/office/drawing/2014/main" id="{BD9EA91B-8941-4927-A64C-5BF993648CC9}"/>
              </a:ext>
            </a:extLst>
          </p:cNvPr>
          <p:cNvSpPr txBox="1"/>
          <p:nvPr/>
        </p:nvSpPr>
        <p:spPr>
          <a:xfrm>
            <a:off x="6787660" y="1481804"/>
            <a:ext cx="3997569" cy="646331"/>
          </a:xfrm>
          <a:prstGeom prst="rect">
            <a:avLst/>
          </a:prstGeom>
          <a:noFill/>
        </p:spPr>
        <p:txBody>
          <a:bodyPr wrap="square" rtlCol="0">
            <a:spAutoFit/>
          </a:bodyPr>
          <a:lstStyle/>
          <a:p>
            <a:pPr marL="285750" indent="-285750">
              <a:buFont typeface="Arial" panose="020B0604020202020204" pitchFamily="34" charset="0"/>
              <a:buChar char="•"/>
            </a:pPr>
            <a:r>
              <a:rPr lang="en-GB" b="1"/>
              <a:t>Social and Emotional Development.</a:t>
            </a:r>
          </a:p>
          <a:p>
            <a:endParaRPr lang="en-GB"/>
          </a:p>
        </p:txBody>
      </p:sp>
      <p:sp>
        <p:nvSpPr>
          <p:cNvPr id="8" name="TextBox 7">
            <a:extLst>
              <a:ext uri="{FF2B5EF4-FFF2-40B4-BE49-F238E27FC236}">
                <a16:creationId xmlns:a16="http://schemas.microsoft.com/office/drawing/2014/main" id="{EB5AE970-FBA5-4DFD-8563-372977D4CC67}"/>
              </a:ext>
            </a:extLst>
          </p:cNvPr>
          <p:cNvSpPr txBox="1"/>
          <p:nvPr/>
        </p:nvSpPr>
        <p:spPr>
          <a:xfrm>
            <a:off x="6787660" y="3243540"/>
            <a:ext cx="3821724" cy="646331"/>
          </a:xfrm>
          <a:prstGeom prst="rect">
            <a:avLst/>
          </a:prstGeom>
          <a:noFill/>
        </p:spPr>
        <p:txBody>
          <a:bodyPr wrap="square" rtlCol="0">
            <a:spAutoFit/>
          </a:bodyPr>
          <a:lstStyle/>
          <a:p>
            <a:pPr marL="285750" indent="-285750">
              <a:buFont typeface="Arial" panose="020B0604020202020204" pitchFamily="34" charset="0"/>
              <a:buChar char="•"/>
            </a:pPr>
            <a:r>
              <a:rPr lang="en-GB" b="1"/>
              <a:t>Physical Development.</a:t>
            </a:r>
          </a:p>
          <a:p>
            <a:endParaRPr lang="en-GB"/>
          </a:p>
        </p:txBody>
      </p:sp>
      <p:sp>
        <p:nvSpPr>
          <p:cNvPr id="9" name="TextBox 8">
            <a:extLst>
              <a:ext uri="{FF2B5EF4-FFF2-40B4-BE49-F238E27FC236}">
                <a16:creationId xmlns:a16="http://schemas.microsoft.com/office/drawing/2014/main" id="{EC7666F7-C2C7-4181-B984-6923D9BE0F50}"/>
              </a:ext>
            </a:extLst>
          </p:cNvPr>
          <p:cNvSpPr txBox="1"/>
          <p:nvPr/>
        </p:nvSpPr>
        <p:spPr>
          <a:xfrm>
            <a:off x="6787660" y="3566705"/>
            <a:ext cx="3165231" cy="369332"/>
          </a:xfrm>
          <a:prstGeom prst="rect">
            <a:avLst/>
          </a:prstGeom>
          <a:noFill/>
        </p:spPr>
        <p:txBody>
          <a:bodyPr wrap="square" rtlCol="0">
            <a:spAutoFit/>
          </a:bodyPr>
          <a:lstStyle/>
          <a:p>
            <a:pPr marL="285750" indent="-285750">
              <a:buFont typeface="Arial" panose="020B0604020202020204" pitchFamily="34" charset="0"/>
              <a:buChar char="•"/>
            </a:pPr>
            <a:r>
              <a:rPr lang="en-GB" b="1"/>
              <a:t>Reduced physical Activity</a:t>
            </a:r>
          </a:p>
        </p:txBody>
      </p:sp>
      <p:sp>
        <p:nvSpPr>
          <p:cNvPr id="10" name="TextBox 9">
            <a:extLst>
              <a:ext uri="{FF2B5EF4-FFF2-40B4-BE49-F238E27FC236}">
                <a16:creationId xmlns:a16="http://schemas.microsoft.com/office/drawing/2014/main" id="{CE25E190-8A82-4871-9143-182BDD050F70}"/>
              </a:ext>
            </a:extLst>
          </p:cNvPr>
          <p:cNvSpPr txBox="1"/>
          <p:nvPr/>
        </p:nvSpPr>
        <p:spPr>
          <a:xfrm>
            <a:off x="6787660" y="2701804"/>
            <a:ext cx="3411416" cy="380153"/>
          </a:xfrm>
          <a:prstGeom prst="rect">
            <a:avLst/>
          </a:prstGeom>
          <a:noFill/>
        </p:spPr>
        <p:txBody>
          <a:bodyPr wrap="square" rtlCol="0">
            <a:spAutoFit/>
          </a:bodyPr>
          <a:lstStyle/>
          <a:p>
            <a:pPr marL="285750" indent="-285750">
              <a:buFont typeface="Arial" panose="020B0604020202020204" pitchFamily="34" charset="0"/>
              <a:buChar char="•"/>
            </a:pPr>
            <a:r>
              <a:rPr lang="en-GB" b="1"/>
              <a:t>Delayed Emotional Regulation</a:t>
            </a:r>
            <a:r>
              <a:rPr lang="en-GB"/>
              <a:t>.</a:t>
            </a:r>
          </a:p>
        </p:txBody>
      </p:sp>
      <p:sp>
        <p:nvSpPr>
          <p:cNvPr id="11" name="TextBox 10">
            <a:extLst>
              <a:ext uri="{FF2B5EF4-FFF2-40B4-BE49-F238E27FC236}">
                <a16:creationId xmlns:a16="http://schemas.microsoft.com/office/drawing/2014/main" id="{9F605A58-66DD-4DDC-909B-5C2A829E6DFC}"/>
              </a:ext>
            </a:extLst>
          </p:cNvPr>
          <p:cNvSpPr txBox="1"/>
          <p:nvPr/>
        </p:nvSpPr>
        <p:spPr>
          <a:xfrm>
            <a:off x="6787660" y="2112461"/>
            <a:ext cx="3997569" cy="646331"/>
          </a:xfrm>
          <a:prstGeom prst="rect">
            <a:avLst/>
          </a:prstGeom>
          <a:noFill/>
        </p:spPr>
        <p:txBody>
          <a:bodyPr wrap="square" rtlCol="0">
            <a:spAutoFit/>
          </a:bodyPr>
          <a:lstStyle/>
          <a:p>
            <a:pPr marL="285750" indent="-285750">
              <a:buFont typeface="Arial" panose="020B0604020202020204" pitchFamily="34" charset="0"/>
              <a:buChar char="•"/>
            </a:pPr>
            <a:r>
              <a:rPr lang="en-GB" b="1"/>
              <a:t>Increased Anxiety And Behavioural issues.</a:t>
            </a:r>
          </a:p>
        </p:txBody>
      </p:sp>
      <p:sp>
        <p:nvSpPr>
          <p:cNvPr id="12" name="TextBox 11">
            <a:extLst>
              <a:ext uri="{FF2B5EF4-FFF2-40B4-BE49-F238E27FC236}">
                <a16:creationId xmlns:a16="http://schemas.microsoft.com/office/drawing/2014/main" id="{0D8C33C2-063C-4741-B2EA-CE9B7760058D}"/>
              </a:ext>
            </a:extLst>
          </p:cNvPr>
          <p:cNvSpPr txBox="1"/>
          <p:nvPr/>
        </p:nvSpPr>
        <p:spPr>
          <a:xfrm>
            <a:off x="6787659" y="1801986"/>
            <a:ext cx="3727937" cy="369332"/>
          </a:xfrm>
          <a:prstGeom prst="rect">
            <a:avLst/>
          </a:prstGeom>
          <a:noFill/>
        </p:spPr>
        <p:txBody>
          <a:bodyPr wrap="square" rtlCol="0">
            <a:spAutoFit/>
          </a:bodyPr>
          <a:lstStyle/>
          <a:p>
            <a:pPr marL="285750" indent="-285750">
              <a:buFont typeface="Arial" panose="020B0604020202020204" pitchFamily="34" charset="0"/>
              <a:buChar char="•"/>
            </a:pPr>
            <a:r>
              <a:rPr lang="en-GB" b="1"/>
              <a:t>Social Skills Challenges.</a:t>
            </a:r>
          </a:p>
        </p:txBody>
      </p:sp>
      <p:sp>
        <p:nvSpPr>
          <p:cNvPr id="13" name="TextBox 12">
            <a:extLst>
              <a:ext uri="{FF2B5EF4-FFF2-40B4-BE49-F238E27FC236}">
                <a16:creationId xmlns:a16="http://schemas.microsoft.com/office/drawing/2014/main" id="{0C2D8A4A-95B6-4AA3-B36C-81EC9BC6A5C9}"/>
              </a:ext>
            </a:extLst>
          </p:cNvPr>
          <p:cNvSpPr txBox="1"/>
          <p:nvPr/>
        </p:nvSpPr>
        <p:spPr>
          <a:xfrm>
            <a:off x="6787660" y="932943"/>
            <a:ext cx="2690447" cy="369332"/>
          </a:xfrm>
          <a:prstGeom prst="rect">
            <a:avLst/>
          </a:prstGeom>
          <a:noFill/>
        </p:spPr>
        <p:txBody>
          <a:bodyPr wrap="square" rtlCol="0">
            <a:spAutoFit/>
          </a:bodyPr>
          <a:lstStyle/>
          <a:p>
            <a:pPr marL="285750" indent="-285750">
              <a:buFont typeface="Arial" panose="020B0604020202020204" pitchFamily="34" charset="0"/>
              <a:buChar char="•"/>
            </a:pPr>
            <a:r>
              <a:rPr lang="en-GB" b="1"/>
              <a:t>Widening Disparities</a:t>
            </a:r>
            <a:r>
              <a:rPr lang="en-GB"/>
              <a:t>.</a:t>
            </a:r>
          </a:p>
        </p:txBody>
      </p:sp>
      <p:sp>
        <p:nvSpPr>
          <p:cNvPr id="14" name="TextBox 13">
            <a:extLst>
              <a:ext uri="{FF2B5EF4-FFF2-40B4-BE49-F238E27FC236}">
                <a16:creationId xmlns:a16="http://schemas.microsoft.com/office/drawing/2014/main" id="{BC5547E3-6467-40A5-98EA-3EC81D43C647}"/>
              </a:ext>
            </a:extLst>
          </p:cNvPr>
          <p:cNvSpPr txBox="1"/>
          <p:nvPr/>
        </p:nvSpPr>
        <p:spPr>
          <a:xfrm>
            <a:off x="6787659" y="655944"/>
            <a:ext cx="2878016" cy="646331"/>
          </a:xfrm>
          <a:prstGeom prst="rect">
            <a:avLst/>
          </a:prstGeom>
          <a:noFill/>
        </p:spPr>
        <p:txBody>
          <a:bodyPr wrap="square" rtlCol="0">
            <a:spAutoFit/>
          </a:bodyPr>
          <a:lstStyle/>
          <a:p>
            <a:pPr marL="285750" indent="-285750">
              <a:buFont typeface="Arial" panose="020B0604020202020204" pitchFamily="34" charset="0"/>
              <a:buChar char="•"/>
            </a:pPr>
            <a:r>
              <a:rPr lang="en-GB" b="1"/>
              <a:t>Delayed Development. </a:t>
            </a:r>
          </a:p>
          <a:p>
            <a:pPr marL="285750" indent="-285750">
              <a:buFont typeface="Arial" panose="020B0604020202020204" pitchFamily="34" charset="0"/>
              <a:buChar char="•"/>
            </a:pPr>
            <a:endParaRPr lang="en-GB" b="1"/>
          </a:p>
        </p:txBody>
      </p:sp>
      <p:sp>
        <p:nvSpPr>
          <p:cNvPr id="15" name="TextBox 14">
            <a:extLst>
              <a:ext uri="{FF2B5EF4-FFF2-40B4-BE49-F238E27FC236}">
                <a16:creationId xmlns:a16="http://schemas.microsoft.com/office/drawing/2014/main" id="{CE645F39-5A0D-458D-BA37-664A53BAEF3A}"/>
              </a:ext>
            </a:extLst>
          </p:cNvPr>
          <p:cNvSpPr txBox="1"/>
          <p:nvPr/>
        </p:nvSpPr>
        <p:spPr>
          <a:xfrm>
            <a:off x="5292970" y="6601783"/>
            <a:ext cx="4091354" cy="261610"/>
          </a:xfrm>
          <a:prstGeom prst="rect">
            <a:avLst/>
          </a:prstGeom>
          <a:noFill/>
        </p:spPr>
        <p:txBody>
          <a:bodyPr wrap="square" rtlCol="0">
            <a:spAutoFit/>
          </a:bodyPr>
          <a:lstStyle/>
          <a:p>
            <a:r>
              <a:rPr lang="en-GB" sz="1100"/>
              <a:t>Ofsted (2020)</a:t>
            </a:r>
          </a:p>
        </p:txBody>
      </p:sp>
      <p:pic>
        <p:nvPicPr>
          <p:cNvPr id="16" name="Picture 15">
            <a:extLst>
              <a:ext uri="{FF2B5EF4-FFF2-40B4-BE49-F238E27FC236}">
                <a16:creationId xmlns:a16="http://schemas.microsoft.com/office/drawing/2014/main" id="{88204A82-0A20-4325-B616-B82442A08170}"/>
              </a:ext>
            </a:extLst>
          </p:cNvPr>
          <p:cNvPicPr>
            <a:picLocks noChangeAspect="1"/>
          </p:cNvPicPr>
          <p:nvPr/>
        </p:nvPicPr>
        <p:blipFill>
          <a:blip r:embed="rId6"/>
          <a:stretch>
            <a:fillRect/>
          </a:stretch>
        </p:blipFill>
        <p:spPr>
          <a:xfrm>
            <a:off x="6906357" y="4222197"/>
            <a:ext cx="3292719" cy="2140267"/>
          </a:xfrm>
          <a:prstGeom prst="rect">
            <a:avLst/>
          </a:prstGeom>
        </p:spPr>
      </p:pic>
      <p:pic>
        <p:nvPicPr>
          <p:cNvPr id="2" name="Video 1">
            <a:hlinkClick r:id="" action="ppaction://media"/>
            <a:extLst>
              <a:ext uri="{FF2B5EF4-FFF2-40B4-BE49-F238E27FC236}">
                <a16:creationId xmlns:a16="http://schemas.microsoft.com/office/drawing/2014/main" id="{77E2C12E-DBF2-4922-BCCA-D7A889DAB323}"/>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3533038208"/>
      </p:ext>
    </p:extLst>
  </p:cSld>
  <p:clrMapOvr>
    <a:masterClrMapping/>
  </p:clrMapOvr>
  <mc:AlternateContent xmlns:mc="http://schemas.openxmlformats.org/markup-compatibility/2006">
    <mc:Choice xmlns:p14="http://schemas.microsoft.com/office/powerpoint/2010/main" Requires="p14">
      <p:transition spd="slow" p14:dur="2000" advTm="153905"/>
    </mc:Choice>
    <mc:Fallback>
      <p:transition spd="slow" advTm="153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500"/>
                                        <p:tgtEl>
                                          <p:spTgt spid="13"/>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7">
                                            <p:txEl>
                                              <p:pRg st="0" end="0"/>
                                            </p:txEl>
                                          </p:spTgt>
                                        </p:tgtEl>
                                        <p:attrNameLst>
                                          <p:attrName>style.visibility</p:attrName>
                                        </p:attrNameLst>
                                      </p:cBhvr>
                                      <p:to>
                                        <p:strVal val="visible"/>
                                      </p:to>
                                    </p:set>
                                    <p:animEffect transition="in" filter="fade">
                                      <p:cBhvr>
                                        <p:cTn id="24" dur="500"/>
                                        <p:tgtEl>
                                          <p:spTgt spid="7">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2">
                                            <p:txEl>
                                              <p:pRg st="0" end="0"/>
                                            </p:txEl>
                                          </p:spTgt>
                                        </p:tgtEl>
                                        <p:attrNameLst>
                                          <p:attrName>style.visibility</p:attrName>
                                        </p:attrNameLst>
                                      </p:cBhvr>
                                      <p:to>
                                        <p:strVal val="visible"/>
                                      </p:to>
                                    </p:set>
                                    <p:animEffect transition="in" filter="fade">
                                      <p:cBhvr>
                                        <p:cTn id="29" dur="500"/>
                                        <p:tgtEl>
                                          <p:spTgt spid="12">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11">
                                            <p:txEl>
                                              <p:pRg st="0" end="0"/>
                                            </p:txEl>
                                          </p:spTgt>
                                        </p:tgtEl>
                                        <p:attrNameLst>
                                          <p:attrName>style.visibility</p:attrName>
                                        </p:attrNameLst>
                                      </p:cBhvr>
                                      <p:to>
                                        <p:strVal val="visible"/>
                                      </p:to>
                                    </p:set>
                                    <p:animEffect transition="in" filter="fade">
                                      <p:cBhvr>
                                        <p:cTn id="34" dur="500"/>
                                        <p:tgtEl>
                                          <p:spTgt spid="11">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0">
                                            <p:txEl>
                                              <p:pRg st="0" end="0"/>
                                            </p:txEl>
                                          </p:spTgt>
                                        </p:tgtEl>
                                        <p:attrNameLst>
                                          <p:attrName>style.visibility</p:attrName>
                                        </p:attrNameLst>
                                      </p:cBhvr>
                                      <p:to>
                                        <p:strVal val="visible"/>
                                      </p:to>
                                    </p:set>
                                    <p:animEffect transition="in" filter="fade">
                                      <p:cBhvr>
                                        <p:cTn id="39" dur="500"/>
                                        <p:tgtEl>
                                          <p:spTgt spid="10">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8">
                                            <p:txEl>
                                              <p:pRg st="0" end="0"/>
                                            </p:txEl>
                                          </p:spTgt>
                                        </p:tgtEl>
                                        <p:attrNameLst>
                                          <p:attrName>style.visibility</p:attrName>
                                        </p:attrNameLst>
                                      </p:cBhvr>
                                      <p:to>
                                        <p:strVal val="visible"/>
                                      </p:to>
                                    </p:set>
                                    <p:animEffect transition="in" filter="fade">
                                      <p:cBhvr>
                                        <p:cTn id="44" dur="500"/>
                                        <p:tgtEl>
                                          <p:spTgt spid="8">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9">
                                            <p:txEl>
                                              <p:pRg st="0" end="0"/>
                                            </p:txEl>
                                          </p:spTgt>
                                        </p:tgtEl>
                                        <p:attrNameLst>
                                          <p:attrName>style.visibility</p:attrName>
                                        </p:attrNameLst>
                                      </p:cBhvr>
                                      <p:to>
                                        <p:strVal val="visible"/>
                                      </p:to>
                                    </p:set>
                                    <p:animEffect transition="in" filter="fade">
                                      <p:cBhvr>
                                        <p:cTn id="49"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50" fill="hold" display="0">
                  <p:stCondLst>
                    <p:cond delay="indefinite"/>
                  </p:stCondLst>
                </p:cTn>
                <p:tgtEl>
                  <p:spTgt spid="2"/>
                </p:tgtEl>
              </p:cMediaNode>
            </p:video>
            <p:seq concurrent="1" nextAc="seek">
              <p:cTn id="51" restart="whenNotActive" fill="hold" evtFilter="cancelBubble" nodeType="interactiveSeq">
                <p:stCondLst>
                  <p:cond evt="onClick" delay="0">
                    <p:tgtEl>
                      <p:spTgt spid="2"/>
                    </p:tgtEl>
                  </p:cond>
                </p:stCondLst>
                <p:endSync evt="end" delay="0">
                  <p:rtn val="all"/>
                </p:endSync>
                <p:childTnLst>
                  <p:par>
                    <p:cTn id="52" fill="hold">
                      <p:stCondLst>
                        <p:cond delay="0"/>
                      </p:stCondLst>
                      <p:childTnLst>
                        <p:par>
                          <p:cTn id="53" fill="hold">
                            <p:stCondLst>
                              <p:cond delay="0"/>
                            </p:stCondLst>
                            <p:childTnLst>
                              <p:par>
                                <p:cTn id="54" presetID="2" presetClass="mediacall" presetSubtype="0" fill="hold" nodeType="clickEffect">
                                  <p:stCondLst>
                                    <p:cond delay="0"/>
                                  </p:stCondLst>
                                  <p:childTnLst>
                                    <p:cmd type="call" cmd="togglePause">
                                      <p:cBhvr>
                                        <p:cTn id="55" dur="1" fill="hold"/>
                                        <p:tgtEl>
                                          <p:spTgt spid="2"/>
                                        </p:tgtEl>
                                      </p:cBhvr>
                                    </p:cmd>
                                  </p:childTnLst>
                                </p:cTn>
                              </p:par>
                            </p:childTnLst>
                          </p:cTn>
                        </p:par>
                      </p:childTnLst>
                    </p:cTn>
                  </p:par>
                </p:childTnLst>
              </p:cTn>
              <p:nextCondLst>
                <p:cond evt="onClick" delay="0">
                  <p:tgtEl>
                    <p:spTgt spid="2"/>
                  </p:tgtEl>
                </p:cond>
              </p:nextCondLst>
            </p:seq>
          </p:childTnLst>
        </p:cTn>
      </p:par>
    </p:tnLst>
    <p:bldLst>
      <p:bldP spid="6"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B2800E4-16F4-4C03-CA7F-B04CEF62F289}"/>
              </a:ext>
            </a:extLst>
          </p:cNvPr>
          <p:cNvSpPr>
            <a:spLocks noGrp="1"/>
          </p:cNvSpPr>
          <p:nvPr>
            <p:ph type="title"/>
          </p:nvPr>
        </p:nvSpPr>
        <p:spPr>
          <a:xfrm>
            <a:off x="768096" y="2505456"/>
            <a:ext cx="3575304" cy="2331720"/>
          </a:xfrm>
        </p:spPr>
        <p:txBody>
          <a:bodyPr/>
          <a:lstStyle/>
          <a:p>
            <a:r>
              <a:rPr lang="en-US"/>
              <a:t>Increased workload and stress. </a:t>
            </a:r>
          </a:p>
        </p:txBody>
      </p:sp>
      <p:sp>
        <p:nvSpPr>
          <p:cNvPr id="5" name="Text Placeholder 4">
            <a:extLst>
              <a:ext uri="{FF2B5EF4-FFF2-40B4-BE49-F238E27FC236}">
                <a16:creationId xmlns:a16="http://schemas.microsoft.com/office/drawing/2014/main" id="{0B6F9B83-490C-3390-781C-B483ED3B5FB7}"/>
              </a:ext>
            </a:extLst>
          </p:cNvPr>
          <p:cNvSpPr>
            <a:spLocks noGrp="1"/>
          </p:cNvSpPr>
          <p:nvPr>
            <p:ph sz="quarter" idx="15"/>
          </p:nvPr>
        </p:nvSpPr>
        <p:spPr>
          <a:xfrm>
            <a:off x="6164226" y="416123"/>
            <a:ext cx="4464618" cy="849030"/>
          </a:xfrm>
        </p:spPr>
        <p:txBody>
          <a:bodyPr>
            <a:normAutofit/>
          </a:bodyPr>
          <a:lstStyle/>
          <a:p>
            <a:r>
              <a:rPr lang="en-US" b="1">
                <a:solidFill>
                  <a:schemeClr val="tx1"/>
                </a:solidFill>
              </a:rPr>
              <a:t>Increased workload.</a:t>
            </a:r>
          </a:p>
          <a:p>
            <a:endParaRPr lang="en-US"/>
          </a:p>
        </p:txBody>
      </p:sp>
      <p:sp>
        <p:nvSpPr>
          <p:cNvPr id="3" name="Slide Number Placeholder 2">
            <a:extLst>
              <a:ext uri="{FF2B5EF4-FFF2-40B4-BE49-F238E27FC236}">
                <a16:creationId xmlns:a16="http://schemas.microsoft.com/office/drawing/2014/main" id="{1F2EA1C7-D3E0-3A85-A153-33043FCC3DBC}"/>
              </a:ext>
            </a:extLst>
          </p:cNvPr>
          <p:cNvSpPr>
            <a:spLocks noGrp="1"/>
          </p:cNvSpPr>
          <p:nvPr>
            <p:ph type="sldNum" sz="quarter" idx="11"/>
          </p:nvPr>
        </p:nvSpPr>
        <p:spPr>
          <a:xfrm rot="16200000">
            <a:off x="11274552" y="5632704"/>
            <a:ext cx="1069848" cy="594360"/>
          </a:xfrm>
        </p:spPr>
        <p:txBody>
          <a:bodyPr/>
          <a:lstStyle/>
          <a:p>
            <a:fld id="{98C0CDE5-970C-4CC4-BF43-0DA127E73E82}" type="slidenum">
              <a:rPr lang="en-US" smtClean="0"/>
              <a:pPr/>
              <a:t>4</a:t>
            </a:fld>
            <a:endParaRPr lang="en-US"/>
          </a:p>
        </p:txBody>
      </p:sp>
      <p:sp>
        <p:nvSpPr>
          <p:cNvPr id="2" name="TextBox 1">
            <a:extLst>
              <a:ext uri="{FF2B5EF4-FFF2-40B4-BE49-F238E27FC236}">
                <a16:creationId xmlns:a16="http://schemas.microsoft.com/office/drawing/2014/main" id="{2F9D2F94-F620-448A-86AB-EC443BF69B53}"/>
              </a:ext>
            </a:extLst>
          </p:cNvPr>
          <p:cNvSpPr txBox="1"/>
          <p:nvPr/>
        </p:nvSpPr>
        <p:spPr>
          <a:xfrm>
            <a:off x="6164226" y="895821"/>
            <a:ext cx="3188677" cy="369332"/>
          </a:xfrm>
          <a:prstGeom prst="rect">
            <a:avLst/>
          </a:prstGeom>
          <a:noFill/>
        </p:spPr>
        <p:txBody>
          <a:bodyPr wrap="square" rtlCol="0">
            <a:spAutoFit/>
          </a:bodyPr>
          <a:lstStyle/>
          <a:p>
            <a:pPr marL="285750" indent="-285750">
              <a:buFont typeface="Arial" panose="020B0604020202020204" pitchFamily="34" charset="0"/>
              <a:buChar char="•"/>
            </a:pPr>
            <a:r>
              <a:rPr lang="en-GB" b="1"/>
              <a:t>Support for remote learning</a:t>
            </a:r>
            <a:r>
              <a:rPr lang="en-GB"/>
              <a:t>.</a:t>
            </a:r>
          </a:p>
        </p:txBody>
      </p:sp>
      <p:sp>
        <p:nvSpPr>
          <p:cNvPr id="6" name="TextBox 5">
            <a:extLst>
              <a:ext uri="{FF2B5EF4-FFF2-40B4-BE49-F238E27FC236}">
                <a16:creationId xmlns:a16="http://schemas.microsoft.com/office/drawing/2014/main" id="{E5559A39-0A49-40E2-8443-7DE90FC896EC}"/>
              </a:ext>
            </a:extLst>
          </p:cNvPr>
          <p:cNvSpPr txBox="1"/>
          <p:nvPr/>
        </p:nvSpPr>
        <p:spPr>
          <a:xfrm>
            <a:off x="6144767" y="1430163"/>
            <a:ext cx="3972248" cy="369332"/>
          </a:xfrm>
          <a:prstGeom prst="rect">
            <a:avLst/>
          </a:prstGeom>
          <a:noFill/>
        </p:spPr>
        <p:txBody>
          <a:bodyPr wrap="square" rtlCol="0">
            <a:spAutoFit/>
          </a:bodyPr>
          <a:lstStyle/>
          <a:p>
            <a:pPr marL="285750" indent="-285750">
              <a:buFont typeface="Arial" panose="020B0604020202020204" pitchFamily="34" charset="0"/>
              <a:buChar char="•"/>
            </a:pPr>
            <a:r>
              <a:rPr lang="en-GB" b="1"/>
              <a:t>Increased student needs</a:t>
            </a:r>
            <a:r>
              <a:rPr lang="en-GB"/>
              <a:t>.</a:t>
            </a:r>
          </a:p>
        </p:txBody>
      </p:sp>
      <p:sp>
        <p:nvSpPr>
          <p:cNvPr id="7" name="TextBox 6">
            <a:extLst>
              <a:ext uri="{FF2B5EF4-FFF2-40B4-BE49-F238E27FC236}">
                <a16:creationId xmlns:a16="http://schemas.microsoft.com/office/drawing/2014/main" id="{04A2CDBA-5D54-4A65-8F19-9EBE2AD93545}"/>
              </a:ext>
            </a:extLst>
          </p:cNvPr>
          <p:cNvSpPr txBox="1"/>
          <p:nvPr/>
        </p:nvSpPr>
        <p:spPr>
          <a:xfrm>
            <a:off x="6137968" y="1911371"/>
            <a:ext cx="3855018" cy="369332"/>
          </a:xfrm>
          <a:prstGeom prst="rect">
            <a:avLst/>
          </a:prstGeom>
          <a:noFill/>
        </p:spPr>
        <p:txBody>
          <a:bodyPr wrap="square" rtlCol="0">
            <a:spAutoFit/>
          </a:bodyPr>
          <a:lstStyle/>
          <a:p>
            <a:pPr marL="285750" indent="-285750">
              <a:buFont typeface="Arial" panose="020B0604020202020204" pitchFamily="34" charset="0"/>
              <a:buChar char="•"/>
            </a:pPr>
            <a:r>
              <a:rPr lang="en-GB" b="1"/>
              <a:t>Adapting to knew safety protocols.</a:t>
            </a:r>
          </a:p>
        </p:txBody>
      </p:sp>
      <p:sp>
        <p:nvSpPr>
          <p:cNvPr id="8" name="TextBox 7">
            <a:extLst>
              <a:ext uri="{FF2B5EF4-FFF2-40B4-BE49-F238E27FC236}">
                <a16:creationId xmlns:a16="http://schemas.microsoft.com/office/drawing/2014/main" id="{5AF40283-D99F-4ACB-9727-715F208495A0}"/>
              </a:ext>
            </a:extLst>
          </p:cNvPr>
          <p:cNvSpPr txBox="1"/>
          <p:nvPr/>
        </p:nvSpPr>
        <p:spPr>
          <a:xfrm>
            <a:off x="6144767" y="2439368"/>
            <a:ext cx="4347387" cy="369332"/>
          </a:xfrm>
          <a:prstGeom prst="rect">
            <a:avLst/>
          </a:prstGeom>
          <a:noFill/>
        </p:spPr>
        <p:txBody>
          <a:bodyPr wrap="square" rtlCol="0">
            <a:spAutoFit/>
          </a:bodyPr>
          <a:lstStyle/>
          <a:p>
            <a:pPr marL="285750" indent="-285750">
              <a:buFont typeface="Arial" panose="020B0604020202020204" pitchFamily="34" charset="0"/>
              <a:buChar char="•"/>
            </a:pPr>
            <a:r>
              <a:rPr lang="en-GB" b="1"/>
              <a:t>Staff shortages.</a:t>
            </a:r>
          </a:p>
        </p:txBody>
      </p:sp>
      <p:sp>
        <p:nvSpPr>
          <p:cNvPr id="9" name="TextBox 8">
            <a:extLst>
              <a:ext uri="{FF2B5EF4-FFF2-40B4-BE49-F238E27FC236}">
                <a16:creationId xmlns:a16="http://schemas.microsoft.com/office/drawing/2014/main" id="{545D18D1-74EE-44F8-A36D-47457EE28D91}"/>
              </a:ext>
            </a:extLst>
          </p:cNvPr>
          <p:cNvSpPr txBox="1"/>
          <p:nvPr/>
        </p:nvSpPr>
        <p:spPr>
          <a:xfrm>
            <a:off x="6144767" y="3021970"/>
            <a:ext cx="4794739" cy="369332"/>
          </a:xfrm>
          <a:prstGeom prst="rect">
            <a:avLst/>
          </a:prstGeom>
          <a:noFill/>
        </p:spPr>
        <p:txBody>
          <a:bodyPr wrap="square" rtlCol="0">
            <a:spAutoFit/>
          </a:bodyPr>
          <a:lstStyle/>
          <a:p>
            <a:pPr marL="285750" indent="-285750">
              <a:buFont typeface="Arial" panose="020B0604020202020204" pitchFamily="34" charset="0"/>
              <a:buChar char="•"/>
            </a:pPr>
            <a:r>
              <a:rPr lang="en-GB" b="1"/>
              <a:t>Increased stress</a:t>
            </a:r>
          </a:p>
        </p:txBody>
      </p:sp>
      <p:sp>
        <p:nvSpPr>
          <p:cNvPr id="10" name="TextBox 9">
            <a:extLst>
              <a:ext uri="{FF2B5EF4-FFF2-40B4-BE49-F238E27FC236}">
                <a16:creationId xmlns:a16="http://schemas.microsoft.com/office/drawing/2014/main" id="{CAD0833B-F91A-4F90-9CB7-D04FD3676B02}"/>
              </a:ext>
            </a:extLst>
          </p:cNvPr>
          <p:cNvSpPr txBox="1"/>
          <p:nvPr/>
        </p:nvSpPr>
        <p:spPr>
          <a:xfrm>
            <a:off x="6164226" y="3439449"/>
            <a:ext cx="5088050" cy="646331"/>
          </a:xfrm>
          <a:prstGeom prst="rect">
            <a:avLst/>
          </a:prstGeom>
          <a:noFill/>
        </p:spPr>
        <p:txBody>
          <a:bodyPr wrap="square" rtlCol="0">
            <a:spAutoFit/>
          </a:bodyPr>
          <a:lstStyle/>
          <a:p>
            <a:pPr marL="285750" indent="-285750">
              <a:buFont typeface="Arial" panose="020B0604020202020204" pitchFamily="34" charset="0"/>
              <a:buChar char="•"/>
            </a:pPr>
            <a:r>
              <a:rPr lang="en-GB" b="1"/>
              <a:t>Uncertainty and anxiety</a:t>
            </a:r>
            <a:r>
              <a:rPr lang="en-GB"/>
              <a:t>.</a:t>
            </a:r>
          </a:p>
          <a:p>
            <a:endParaRPr lang="en-GB"/>
          </a:p>
        </p:txBody>
      </p:sp>
      <p:sp>
        <p:nvSpPr>
          <p:cNvPr id="11" name="TextBox 10">
            <a:extLst>
              <a:ext uri="{FF2B5EF4-FFF2-40B4-BE49-F238E27FC236}">
                <a16:creationId xmlns:a16="http://schemas.microsoft.com/office/drawing/2014/main" id="{D30440F0-D07B-47C1-B9E6-E0E95900309E}"/>
              </a:ext>
            </a:extLst>
          </p:cNvPr>
          <p:cNvSpPr txBox="1"/>
          <p:nvPr/>
        </p:nvSpPr>
        <p:spPr>
          <a:xfrm>
            <a:off x="6144767" y="3868317"/>
            <a:ext cx="4161692" cy="369332"/>
          </a:xfrm>
          <a:prstGeom prst="rect">
            <a:avLst/>
          </a:prstGeom>
          <a:noFill/>
        </p:spPr>
        <p:txBody>
          <a:bodyPr wrap="square" rtlCol="0">
            <a:spAutoFit/>
          </a:bodyPr>
          <a:lstStyle/>
          <a:p>
            <a:pPr marL="285750" indent="-285750">
              <a:buFont typeface="Arial" panose="020B0604020202020204" pitchFamily="34" charset="0"/>
              <a:buChar char="•"/>
            </a:pPr>
            <a:r>
              <a:rPr lang="en-GB" b="1"/>
              <a:t>Fear of infection</a:t>
            </a:r>
            <a:r>
              <a:rPr lang="en-GB"/>
              <a:t>.</a:t>
            </a:r>
          </a:p>
        </p:txBody>
      </p:sp>
      <p:sp>
        <p:nvSpPr>
          <p:cNvPr id="12" name="TextBox 11">
            <a:extLst>
              <a:ext uri="{FF2B5EF4-FFF2-40B4-BE49-F238E27FC236}">
                <a16:creationId xmlns:a16="http://schemas.microsoft.com/office/drawing/2014/main" id="{CD2D167A-BE82-4711-9D92-F2BAA7C01C52}"/>
              </a:ext>
            </a:extLst>
          </p:cNvPr>
          <p:cNvSpPr txBox="1"/>
          <p:nvPr/>
        </p:nvSpPr>
        <p:spPr>
          <a:xfrm>
            <a:off x="6164226" y="4325302"/>
            <a:ext cx="4595446" cy="369332"/>
          </a:xfrm>
          <a:prstGeom prst="rect">
            <a:avLst/>
          </a:prstGeom>
          <a:noFill/>
        </p:spPr>
        <p:txBody>
          <a:bodyPr wrap="square" rtlCol="0">
            <a:spAutoFit/>
          </a:bodyPr>
          <a:lstStyle/>
          <a:p>
            <a:pPr marL="285750" indent="-285750">
              <a:buFont typeface="Arial" panose="020B0604020202020204" pitchFamily="34" charset="0"/>
              <a:buChar char="•"/>
            </a:pPr>
            <a:r>
              <a:rPr lang="en-GB" b="1"/>
              <a:t>Emotional toll of supporting students</a:t>
            </a:r>
            <a:r>
              <a:rPr lang="en-GB"/>
              <a:t>. </a:t>
            </a:r>
          </a:p>
        </p:txBody>
      </p:sp>
      <p:pic>
        <p:nvPicPr>
          <p:cNvPr id="13" name="Picture 12">
            <a:extLst>
              <a:ext uri="{FF2B5EF4-FFF2-40B4-BE49-F238E27FC236}">
                <a16:creationId xmlns:a16="http://schemas.microsoft.com/office/drawing/2014/main" id="{7B9EF836-EDE0-4C3D-8F27-715F761F9BBB}"/>
              </a:ext>
            </a:extLst>
          </p:cNvPr>
          <p:cNvPicPr>
            <a:picLocks noChangeAspect="1"/>
          </p:cNvPicPr>
          <p:nvPr/>
        </p:nvPicPr>
        <p:blipFill>
          <a:blip r:embed="rId5"/>
          <a:stretch>
            <a:fillRect/>
          </a:stretch>
        </p:blipFill>
        <p:spPr>
          <a:xfrm>
            <a:off x="7008772" y="4714664"/>
            <a:ext cx="2619375" cy="1885950"/>
          </a:xfrm>
          <a:prstGeom prst="rect">
            <a:avLst/>
          </a:prstGeom>
        </p:spPr>
      </p:pic>
      <p:sp>
        <p:nvSpPr>
          <p:cNvPr id="14" name="TextBox 13">
            <a:extLst>
              <a:ext uri="{FF2B5EF4-FFF2-40B4-BE49-F238E27FC236}">
                <a16:creationId xmlns:a16="http://schemas.microsoft.com/office/drawing/2014/main" id="{4CB3D65C-6B83-450F-96D6-175998B1A54D}"/>
              </a:ext>
            </a:extLst>
          </p:cNvPr>
          <p:cNvSpPr txBox="1"/>
          <p:nvPr/>
        </p:nvSpPr>
        <p:spPr>
          <a:xfrm>
            <a:off x="7303476" y="6304002"/>
            <a:ext cx="3855018" cy="553998"/>
          </a:xfrm>
          <a:prstGeom prst="rect">
            <a:avLst/>
          </a:prstGeom>
          <a:noFill/>
        </p:spPr>
        <p:txBody>
          <a:bodyPr wrap="square" rtlCol="0">
            <a:spAutoFit/>
          </a:bodyPr>
          <a:lstStyle/>
          <a:p>
            <a:endParaRPr lang="en-GB"/>
          </a:p>
          <a:p>
            <a:r>
              <a:rPr lang="en-GB" sz="1200"/>
              <a:t>Kenneally,Education, E. (2023). </a:t>
            </a:r>
          </a:p>
        </p:txBody>
      </p:sp>
      <p:pic>
        <p:nvPicPr>
          <p:cNvPr id="15" name="Video 14">
            <a:hlinkClick r:id="" action="ppaction://media"/>
            <a:extLst>
              <a:ext uri="{FF2B5EF4-FFF2-40B4-BE49-F238E27FC236}">
                <a16:creationId xmlns:a16="http://schemas.microsoft.com/office/drawing/2014/main" id="{279585DE-B93B-4DD3-BA27-CF2F55CD0BEC}"/>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255348737"/>
      </p:ext>
    </p:extLst>
  </p:cSld>
  <p:clrMapOvr>
    <a:masterClrMapping/>
  </p:clrMapOvr>
  <mc:AlternateContent xmlns:mc="http://schemas.openxmlformats.org/markup-compatibility/2006">
    <mc:Choice xmlns:p14="http://schemas.microsoft.com/office/powerpoint/2010/main" Requires="p14">
      <p:transition spd="slow" p14:dur="2000" advTm="163979"/>
    </mc:Choice>
    <mc:Fallback>
      <p:transition spd="slow" advTm="1639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
                                            <p:txEl>
                                              <p:pRg st="0" end="0"/>
                                            </p:txEl>
                                          </p:spTgt>
                                        </p:tgtEl>
                                        <p:attrNameLst>
                                          <p:attrName>style.visibility</p:attrName>
                                        </p:attrNameLst>
                                      </p:cBhvr>
                                      <p:to>
                                        <p:strVal val="visible"/>
                                      </p:to>
                                    </p:set>
                                    <p:animEffect transition="in" filter="fade">
                                      <p:cBhvr>
                                        <p:cTn id="16" dur="500"/>
                                        <p:tgtEl>
                                          <p:spTgt spid="2">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500"/>
                                        <p:tgtEl>
                                          <p:spTgt spid="6">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7">
                                            <p:txEl>
                                              <p:pRg st="0" end="0"/>
                                            </p:txEl>
                                          </p:spTgt>
                                        </p:tgtEl>
                                        <p:attrNameLst>
                                          <p:attrName>style.visibility</p:attrName>
                                        </p:attrNameLst>
                                      </p:cBhvr>
                                      <p:to>
                                        <p:strVal val="visible"/>
                                      </p:to>
                                    </p:set>
                                    <p:animEffect transition="in" filter="fade">
                                      <p:cBhvr>
                                        <p:cTn id="26" dur="500"/>
                                        <p:tgtEl>
                                          <p:spTgt spid="7">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500"/>
                                        <p:tgtEl>
                                          <p:spTgt spid="8"/>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fade">
                                      <p:cBhvr>
                                        <p:cTn id="41" dur="500"/>
                                        <p:tgtEl>
                                          <p:spTgt spid="10"/>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500"/>
                                        <p:tgtEl>
                                          <p:spTgt spid="11"/>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animEffect transition="in" filter="fade">
                                      <p:cBhvr>
                                        <p:cTn id="5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52" fill="hold" display="0">
                  <p:stCondLst>
                    <p:cond delay="indefinite"/>
                  </p:stCondLst>
                </p:cTn>
                <p:tgtEl>
                  <p:spTgt spid="15"/>
                </p:tgtEl>
              </p:cMediaNode>
            </p:video>
            <p:seq concurrent="1" nextAc="seek">
              <p:cTn id="53" restart="whenNotActive" fill="hold" evtFilter="cancelBubble" nodeType="interactiveSeq">
                <p:stCondLst>
                  <p:cond evt="onClick" delay="0">
                    <p:tgtEl>
                      <p:spTgt spid="15"/>
                    </p:tgtEl>
                  </p:cond>
                </p:stCondLst>
                <p:endSync evt="end" delay="0">
                  <p:rtn val="all"/>
                </p:endSync>
                <p:childTnLst>
                  <p:par>
                    <p:cTn id="54" fill="hold">
                      <p:stCondLst>
                        <p:cond delay="0"/>
                      </p:stCondLst>
                      <p:childTnLst>
                        <p:par>
                          <p:cTn id="55" fill="hold">
                            <p:stCondLst>
                              <p:cond delay="0"/>
                            </p:stCondLst>
                            <p:childTnLst>
                              <p:par>
                                <p:cTn id="56" presetID="2" presetClass="mediacall" presetSubtype="0" fill="hold" nodeType="clickEffect">
                                  <p:stCondLst>
                                    <p:cond delay="0"/>
                                  </p:stCondLst>
                                  <p:childTnLst>
                                    <p:cmd type="call" cmd="togglePause">
                                      <p:cBhvr>
                                        <p:cTn id="57" dur="1" fill="hold"/>
                                        <p:tgtEl>
                                          <p:spTgt spid="15"/>
                                        </p:tgtEl>
                                      </p:cBhvr>
                                    </p:cmd>
                                  </p:childTnLst>
                                </p:cTn>
                              </p:par>
                            </p:childTnLst>
                          </p:cTn>
                        </p:par>
                      </p:childTnLst>
                    </p:cTn>
                  </p:par>
                </p:childTnLst>
              </p:cTn>
              <p:nextCondLst>
                <p:cond evt="onClick" delay="0">
                  <p:tgtEl>
                    <p:spTgt spid="15"/>
                  </p:tgtEl>
                </p:cond>
              </p:nextCondLst>
            </p:seq>
          </p:childTnLst>
        </p:cTn>
      </p:par>
    </p:tnLst>
    <p:bldLst>
      <p:bldP spid="8" grpId="0"/>
      <p:bldP spid="9" grpId="0"/>
      <p:bldP spid="10" grpId="0"/>
      <p:bldP spid="11"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380A29B-87B6-29C9-2295-D36B76DCF9B8}"/>
              </a:ext>
            </a:extLst>
          </p:cNvPr>
          <p:cNvSpPr>
            <a:spLocks noGrp="1"/>
          </p:cNvSpPr>
          <p:nvPr>
            <p:ph type="title"/>
          </p:nvPr>
        </p:nvSpPr>
        <p:spPr>
          <a:xfrm>
            <a:off x="6711696" y="1956816"/>
            <a:ext cx="3502152" cy="3218688"/>
          </a:xfrm>
        </p:spPr>
        <p:txBody>
          <a:bodyPr/>
          <a:lstStyle/>
          <a:p>
            <a:r>
              <a:rPr lang="en-US"/>
              <a:t>Increased workload and stress.</a:t>
            </a:r>
          </a:p>
        </p:txBody>
      </p:sp>
      <p:pic>
        <p:nvPicPr>
          <p:cNvPr id="2" name="Content Placeholder 1">
            <a:extLst>
              <a:ext uri="{FF2B5EF4-FFF2-40B4-BE49-F238E27FC236}">
                <a16:creationId xmlns:a16="http://schemas.microsoft.com/office/drawing/2014/main" id="{F3C7D2C6-C008-4841-A81C-D9FEFF592E40}"/>
              </a:ext>
            </a:extLst>
          </p:cNvPr>
          <p:cNvPicPr>
            <a:picLocks noGrp="1" noChangeAspect="1"/>
          </p:cNvPicPr>
          <p:nvPr>
            <p:ph sz="quarter" idx="15"/>
          </p:nvPr>
        </p:nvPicPr>
        <p:blipFill>
          <a:blip r:embed="rId5"/>
          <a:stretch>
            <a:fillRect/>
          </a:stretch>
        </p:blipFill>
        <p:spPr>
          <a:xfrm>
            <a:off x="832339" y="333225"/>
            <a:ext cx="2757336" cy="2608440"/>
          </a:xfrm>
          <a:prstGeom prst="rect">
            <a:avLst/>
          </a:prstGeom>
        </p:spPr>
      </p:pic>
      <p:sp>
        <p:nvSpPr>
          <p:cNvPr id="3" name="Slide Number Placeholder 2">
            <a:extLst>
              <a:ext uri="{FF2B5EF4-FFF2-40B4-BE49-F238E27FC236}">
                <a16:creationId xmlns:a16="http://schemas.microsoft.com/office/drawing/2014/main" id="{A81FC143-FA9C-6F20-7583-F7B0FA8FF100}"/>
              </a:ext>
            </a:extLst>
          </p:cNvPr>
          <p:cNvSpPr>
            <a:spLocks noGrp="1"/>
          </p:cNvSpPr>
          <p:nvPr>
            <p:ph type="sldNum" sz="quarter" idx="11"/>
          </p:nvPr>
        </p:nvSpPr>
        <p:spPr>
          <a:xfrm rot="16200000">
            <a:off x="11274552" y="5632704"/>
            <a:ext cx="1069848" cy="594360"/>
          </a:xfrm>
        </p:spPr>
        <p:txBody>
          <a:bodyPr/>
          <a:lstStyle/>
          <a:p>
            <a:fld id="{98C0CDE5-970C-4CC4-BF43-0DA127E73E82}" type="slidenum">
              <a:rPr lang="en-US" smtClean="0"/>
              <a:pPr/>
              <a:t>5</a:t>
            </a:fld>
            <a:endParaRPr lang="en-US"/>
          </a:p>
        </p:txBody>
      </p:sp>
      <p:sp>
        <p:nvSpPr>
          <p:cNvPr id="6" name="TextBox 5">
            <a:extLst>
              <a:ext uri="{FF2B5EF4-FFF2-40B4-BE49-F238E27FC236}">
                <a16:creationId xmlns:a16="http://schemas.microsoft.com/office/drawing/2014/main" id="{5F6E1130-542A-4B9D-829C-BCD00D39C30E}"/>
              </a:ext>
            </a:extLst>
          </p:cNvPr>
          <p:cNvSpPr txBox="1"/>
          <p:nvPr/>
        </p:nvSpPr>
        <p:spPr>
          <a:xfrm>
            <a:off x="2368062" y="656492"/>
            <a:ext cx="3235569" cy="633046"/>
          </a:xfrm>
          <a:prstGeom prst="rect">
            <a:avLst/>
          </a:prstGeom>
          <a:noFill/>
        </p:spPr>
        <p:txBody>
          <a:bodyPr wrap="square" rtlCol="0">
            <a:spAutoFit/>
          </a:bodyPr>
          <a:lstStyle/>
          <a:p>
            <a:endParaRPr lang="en-GB"/>
          </a:p>
        </p:txBody>
      </p:sp>
      <p:sp>
        <p:nvSpPr>
          <p:cNvPr id="7" name="TextBox 6">
            <a:extLst>
              <a:ext uri="{FF2B5EF4-FFF2-40B4-BE49-F238E27FC236}">
                <a16:creationId xmlns:a16="http://schemas.microsoft.com/office/drawing/2014/main" id="{18BCF783-7E24-459F-88BE-A815E4486EFD}"/>
              </a:ext>
            </a:extLst>
          </p:cNvPr>
          <p:cNvSpPr txBox="1"/>
          <p:nvPr/>
        </p:nvSpPr>
        <p:spPr>
          <a:xfrm>
            <a:off x="1153116" y="2893945"/>
            <a:ext cx="3012831" cy="369332"/>
          </a:xfrm>
          <a:prstGeom prst="rect">
            <a:avLst/>
          </a:prstGeom>
          <a:noFill/>
        </p:spPr>
        <p:txBody>
          <a:bodyPr wrap="square" rtlCol="0">
            <a:spAutoFit/>
          </a:bodyPr>
          <a:lstStyle/>
          <a:p>
            <a:r>
              <a:rPr lang="en-GB"/>
              <a:t> </a:t>
            </a:r>
            <a:r>
              <a:rPr lang="en-GB" sz="1200"/>
              <a:t>Simply Psychology (2024)</a:t>
            </a:r>
          </a:p>
        </p:txBody>
      </p:sp>
      <p:sp>
        <p:nvSpPr>
          <p:cNvPr id="8" name="TextBox 7">
            <a:extLst>
              <a:ext uri="{FF2B5EF4-FFF2-40B4-BE49-F238E27FC236}">
                <a16:creationId xmlns:a16="http://schemas.microsoft.com/office/drawing/2014/main" id="{F6E751AB-7982-4D26-BA70-903757352334}"/>
              </a:ext>
            </a:extLst>
          </p:cNvPr>
          <p:cNvSpPr txBox="1"/>
          <p:nvPr/>
        </p:nvSpPr>
        <p:spPr>
          <a:xfrm>
            <a:off x="410309" y="3751385"/>
            <a:ext cx="4464884" cy="2585323"/>
          </a:xfrm>
          <a:prstGeom prst="rect">
            <a:avLst/>
          </a:prstGeom>
          <a:noFill/>
        </p:spPr>
        <p:txBody>
          <a:bodyPr wrap="square" rtlCol="0">
            <a:spAutoFit/>
          </a:bodyPr>
          <a:lstStyle/>
          <a:p>
            <a:r>
              <a:rPr lang="en-GB" sz="1600" b="1"/>
              <a:t>Maslow's theory of needs can be applied in the workplace to:</a:t>
            </a:r>
          </a:p>
          <a:p>
            <a:r>
              <a:rPr lang="en-GB" sz="1600" b="1"/>
              <a:t>Determine how to more effectively motivate employees.</a:t>
            </a:r>
          </a:p>
          <a:p>
            <a:r>
              <a:rPr lang="en-GB" sz="1600" b="1"/>
              <a:t>Make sure employees' needs are met.</a:t>
            </a:r>
          </a:p>
          <a:p>
            <a:r>
              <a:rPr lang="en-GB" sz="1600" b="1"/>
              <a:t>Create strategies for motivating employees and improving company culture.</a:t>
            </a:r>
          </a:p>
          <a:p>
            <a:r>
              <a:rPr lang="en-GB" sz="1600" b="1"/>
              <a:t>Address different levels of employee needs, such as physiological, safety, and belongingness needs. </a:t>
            </a:r>
          </a:p>
          <a:p>
            <a:r>
              <a:rPr lang="en-GB" sz="1400" i="1"/>
              <a:t>Jennifer Herrity (2024</a:t>
            </a:r>
            <a:r>
              <a:rPr lang="en-GB"/>
              <a:t>)</a:t>
            </a:r>
          </a:p>
        </p:txBody>
      </p:sp>
      <p:pic>
        <p:nvPicPr>
          <p:cNvPr id="10" name="Video 9">
            <a:hlinkClick r:id="" action="ppaction://media"/>
            <a:extLst>
              <a:ext uri="{FF2B5EF4-FFF2-40B4-BE49-F238E27FC236}">
                <a16:creationId xmlns:a16="http://schemas.microsoft.com/office/drawing/2014/main" id="{8AFFD49F-65A8-4588-976B-84F803529B58}"/>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3036231715"/>
      </p:ext>
    </p:extLst>
  </p:cSld>
  <p:clrMapOvr>
    <a:masterClrMapping/>
  </p:clrMapOvr>
  <mc:AlternateContent xmlns:mc="http://schemas.openxmlformats.org/markup-compatibility/2006">
    <mc:Choice xmlns:p14="http://schemas.microsoft.com/office/powerpoint/2010/main" Requires="p14">
      <p:transition spd="slow" p14:dur="2000" advTm="44379"/>
    </mc:Choice>
    <mc:Fallback>
      <p:transition spd="slow" advTm="44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10"/>
                </p:tgtEl>
              </p:cMediaNode>
            </p:video>
            <p:seq concurrent="1" nextAc="seek">
              <p:cTn id="23" restart="whenNotActive" fill="hold" evtFilter="cancelBubble" nodeType="interactiveSeq">
                <p:stCondLst>
                  <p:cond evt="onClick" delay="0">
                    <p:tgtEl>
                      <p:spTgt spid="10"/>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10"/>
                                        </p:tgtEl>
                                      </p:cBhvr>
                                    </p:cmd>
                                  </p:childTnLst>
                                </p:cTn>
                              </p:par>
                            </p:childTnLst>
                          </p:cTn>
                        </p:par>
                      </p:childTnLst>
                    </p:cTn>
                  </p:par>
                </p:childTnLst>
              </p:cTn>
              <p:nextCondLst>
                <p:cond evt="onClick" delay="0">
                  <p:tgtEl>
                    <p:spTgt spid="10"/>
                  </p:tgtEl>
                </p:cond>
              </p:nextCondLst>
            </p:seq>
          </p:childTnLst>
        </p:cTn>
      </p:par>
    </p:tnLst>
    <p:bldLst>
      <p:bldP spid="7"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BB8BB35-A0DC-D8B3-8E6B-ADD882279A3F}"/>
              </a:ext>
            </a:extLst>
          </p:cNvPr>
          <p:cNvSpPr>
            <a:spLocks noGrp="1"/>
          </p:cNvSpPr>
          <p:nvPr>
            <p:ph type="title"/>
          </p:nvPr>
        </p:nvSpPr>
        <p:spPr>
          <a:xfrm>
            <a:off x="4014216" y="2420112"/>
            <a:ext cx="5824728" cy="2459736"/>
          </a:xfrm>
        </p:spPr>
        <p:txBody>
          <a:bodyPr/>
          <a:lstStyle/>
          <a:p>
            <a:r>
              <a:rPr lang="en-US"/>
              <a:t>Own experience of increased workload and mental health challenges. </a:t>
            </a:r>
            <a:br>
              <a:rPr lang="en-US"/>
            </a:br>
            <a:br>
              <a:rPr lang="en-US"/>
            </a:br>
            <a:endParaRPr lang="en-US"/>
          </a:p>
        </p:txBody>
      </p:sp>
      <p:sp>
        <p:nvSpPr>
          <p:cNvPr id="6" name="Text Placeholder 5">
            <a:extLst>
              <a:ext uri="{FF2B5EF4-FFF2-40B4-BE49-F238E27FC236}">
                <a16:creationId xmlns:a16="http://schemas.microsoft.com/office/drawing/2014/main" id="{D248D029-6E5D-5C40-EE46-7913B8F2A1FF}"/>
              </a:ext>
            </a:extLst>
          </p:cNvPr>
          <p:cNvSpPr>
            <a:spLocks noGrp="1"/>
          </p:cNvSpPr>
          <p:nvPr>
            <p:ph type="body" sz="quarter" idx="14"/>
          </p:nvPr>
        </p:nvSpPr>
        <p:spPr>
          <a:xfrm>
            <a:off x="4014216" y="4050792"/>
            <a:ext cx="5824728" cy="1104900"/>
          </a:xfrm>
        </p:spPr>
        <p:txBody>
          <a:bodyPr/>
          <a:lstStyle/>
          <a:p>
            <a:r>
              <a:rPr lang="en-US"/>
              <a:t>Natalie Fletcher </a:t>
            </a:r>
          </a:p>
        </p:txBody>
      </p:sp>
      <p:sp>
        <p:nvSpPr>
          <p:cNvPr id="3" name="Slide Number Placeholder 2">
            <a:extLst>
              <a:ext uri="{FF2B5EF4-FFF2-40B4-BE49-F238E27FC236}">
                <a16:creationId xmlns:a16="http://schemas.microsoft.com/office/drawing/2014/main" id="{892A2015-C113-6985-07BD-D6494CD0A580}"/>
              </a:ext>
            </a:extLst>
          </p:cNvPr>
          <p:cNvSpPr>
            <a:spLocks noGrp="1"/>
          </p:cNvSpPr>
          <p:nvPr>
            <p:ph type="sldNum" sz="quarter" idx="11"/>
          </p:nvPr>
        </p:nvSpPr>
        <p:spPr>
          <a:xfrm rot="16200000">
            <a:off x="11274552" y="5632704"/>
            <a:ext cx="1069848" cy="594360"/>
          </a:xfrm>
        </p:spPr>
        <p:txBody>
          <a:bodyPr/>
          <a:lstStyle/>
          <a:p>
            <a:fld id="{98C0CDE5-970C-4CC4-BF43-0DA127E73E82}" type="slidenum">
              <a:rPr lang="en-US" smtClean="0"/>
              <a:pPr/>
              <a:t>6</a:t>
            </a:fld>
            <a:endParaRPr lang="en-US"/>
          </a:p>
        </p:txBody>
      </p:sp>
      <p:pic>
        <p:nvPicPr>
          <p:cNvPr id="8" name="Picture Placeholder 7">
            <a:extLst>
              <a:ext uri="{FF2B5EF4-FFF2-40B4-BE49-F238E27FC236}">
                <a16:creationId xmlns:a16="http://schemas.microsoft.com/office/drawing/2014/main" id="{57012C19-DF9C-44C7-B24A-2D6DD9EA4F25}"/>
              </a:ext>
            </a:extLst>
          </p:cNvPr>
          <p:cNvPicPr>
            <a:picLocks noGrp="1" noChangeAspect="1"/>
          </p:cNvPicPr>
          <p:nvPr>
            <p:ph type="pic" sz="quarter" idx="13"/>
          </p:nvPr>
        </p:nvPicPr>
        <p:blipFill>
          <a:blip r:embed="rId5"/>
          <a:srcRect t="6775" b="6775"/>
          <a:stretch>
            <a:fillRect/>
          </a:stretch>
        </p:blipFill>
        <p:spPr>
          <a:xfrm>
            <a:off x="1154035" y="1817078"/>
            <a:ext cx="2773180" cy="2916548"/>
          </a:xfrm>
          <a:prstGeom prst="rect">
            <a:avLst/>
          </a:prstGeom>
        </p:spPr>
      </p:pic>
      <p:sp>
        <p:nvSpPr>
          <p:cNvPr id="9" name="TextBox 8">
            <a:extLst>
              <a:ext uri="{FF2B5EF4-FFF2-40B4-BE49-F238E27FC236}">
                <a16:creationId xmlns:a16="http://schemas.microsoft.com/office/drawing/2014/main" id="{483DF6DE-881E-46B1-873F-524A609ACFC0}"/>
              </a:ext>
            </a:extLst>
          </p:cNvPr>
          <p:cNvSpPr txBox="1"/>
          <p:nvPr/>
        </p:nvSpPr>
        <p:spPr>
          <a:xfrm>
            <a:off x="4014216" y="5394959"/>
            <a:ext cx="6091076" cy="369332"/>
          </a:xfrm>
          <a:prstGeom prst="rect">
            <a:avLst/>
          </a:prstGeom>
          <a:noFill/>
        </p:spPr>
        <p:txBody>
          <a:bodyPr wrap="square" rtlCol="0">
            <a:spAutoFit/>
          </a:bodyPr>
          <a:lstStyle/>
          <a:p>
            <a:r>
              <a:rPr lang="en-GB">
                <a:hlinkClick r:id="rId6"/>
              </a:rPr>
              <a:t>https://www.cooplearn.co.uk/about-us.html</a:t>
            </a:r>
            <a:endParaRPr lang="en-GB"/>
          </a:p>
        </p:txBody>
      </p:sp>
      <p:pic>
        <p:nvPicPr>
          <p:cNvPr id="4" name="Video 3">
            <a:hlinkClick r:id="" action="ppaction://media"/>
            <a:extLst>
              <a:ext uri="{FF2B5EF4-FFF2-40B4-BE49-F238E27FC236}">
                <a16:creationId xmlns:a16="http://schemas.microsoft.com/office/drawing/2014/main" id="{25462128-A4CF-4352-9AD8-F25C9AD5DD1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3059986161"/>
      </p:ext>
    </p:extLst>
  </p:cSld>
  <p:clrMapOvr>
    <a:masterClrMapping/>
  </p:clrMapOvr>
  <mc:AlternateContent xmlns:mc="http://schemas.openxmlformats.org/markup-compatibility/2006">
    <mc:Choice xmlns:p14="http://schemas.microsoft.com/office/powerpoint/2010/main" Requires="p14">
      <p:transition spd="slow" p14:dur="2000" advTm="63580"/>
    </mc:Choice>
    <mc:Fallback>
      <p:transition spd="slow" advTm="63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3BFF0-A530-8CCC-739B-DC20E0F5E382}"/>
              </a:ext>
            </a:extLst>
          </p:cNvPr>
          <p:cNvSpPr>
            <a:spLocks noGrp="1"/>
          </p:cNvSpPr>
          <p:nvPr>
            <p:ph type="title"/>
          </p:nvPr>
        </p:nvSpPr>
        <p:spPr>
          <a:xfrm>
            <a:off x="804672" y="411480"/>
            <a:ext cx="9464040" cy="1325563"/>
          </a:xfrm>
        </p:spPr>
        <p:txBody>
          <a:bodyPr/>
          <a:lstStyle/>
          <a:p>
            <a:r>
              <a:rPr lang="en-US"/>
              <a:t>Strategies to support skills being a learning support assistant that have been impacted since </a:t>
            </a:r>
            <a:r>
              <a:rPr lang="en-US" err="1"/>
              <a:t>Covid</a:t>
            </a:r>
            <a:r>
              <a:rPr lang="en-US"/>
              <a:t> 19.</a:t>
            </a:r>
          </a:p>
        </p:txBody>
      </p:sp>
      <p:sp>
        <p:nvSpPr>
          <p:cNvPr id="6" name="TextBox 5">
            <a:extLst>
              <a:ext uri="{FF2B5EF4-FFF2-40B4-BE49-F238E27FC236}">
                <a16:creationId xmlns:a16="http://schemas.microsoft.com/office/drawing/2014/main" id="{387482BF-6B96-4E49-9EFB-F70AE6394C08}"/>
              </a:ext>
            </a:extLst>
          </p:cNvPr>
          <p:cNvSpPr txBox="1"/>
          <p:nvPr/>
        </p:nvSpPr>
        <p:spPr>
          <a:xfrm>
            <a:off x="804672" y="1631535"/>
            <a:ext cx="9370959" cy="646331"/>
          </a:xfrm>
          <a:prstGeom prst="rect">
            <a:avLst/>
          </a:prstGeom>
          <a:noFill/>
        </p:spPr>
        <p:txBody>
          <a:bodyPr wrap="square" rtlCol="0">
            <a:spAutoFit/>
          </a:bodyPr>
          <a:lstStyle/>
          <a:p>
            <a:pPr marL="285750" indent="-285750">
              <a:buFont typeface="Arial" panose="020B0604020202020204" pitchFamily="34" charset="0"/>
              <a:buChar char="•"/>
            </a:pPr>
            <a:r>
              <a:rPr lang="en-GB" b="1"/>
              <a:t>One on one time</a:t>
            </a:r>
            <a:r>
              <a:rPr lang="en-GB"/>
              <a:t>.</a:t>
            </a:r>
          </a:p>
          <a:p>
            <a:endParaRPr lang="en-GB"/>
          </a:p>
        </p:txBody>
      </p:sp>
      <p:sp>
        <p:nvSpPr>
          <p:cNvPr id="7" name="TextBox 6">
            <a:extLst>
              <a:ext uri="{FF2B5EF4-FFF2-40B4-BE49-F238E27FC236}">
                <a16:creationId xmlns:a16="http://schemas.microsoft.com/office/drawing/2014/main" id="{C514F78C-060B-4192-9118-3A08B1C80686}"/>
              </a:ext>
            </a:extLst>
          </p:cNvPr>
          <p:cNvSpPr txBox="1"/>
          <p:nvPr/>
        </p:nvSpPr>
        <p:spPr>
          <a:xfrm>
            <a:off x="804672" y="1954700"/>
            <a:ext cx="3357020" cy="369332"/>
          </a:xfrm>
          <a:prstGeom prst="rect">
            <a:avLst/>
          </a:prstGeom>
          <a:noFill/>
        </p:spPr>
        <p:txBody>
          <a:bodyPr wrap="square" rtlCol="0">
            <a:spAutoFit/>
          </a:bodyPr>
          <a:lstStyle/>
          <a:p>
            <a:pPr marL="285750" indent="-285750">
              <a:buFont typeface="Arial" panose="020B0604020202020204" pitchFamily="34" charset="0"/>
              <a:buChar char="•"/>
            </a:pPr>
            <a:r>
              <a:rPr lang="en-GB" b="1"/>
              <a:t>Positive reinforcement</a:t>
            </a:r>
            <a:r>
              <a:rPr lang="en-GB"/>
              <a:t>.</a:t>
            </a:r>
          </a:p>
        </p:txBody>
      </p:sp>
      <p:sp>
        <p:nvSpPr>
          <p:cNvPr id="8" name="TextBox 7">
            <a:extLst>
              <a:ext uri="{FF2B5EF4-FFF2-40B4-BE49-F238E27FC236}">
                <a16:creationId xmlns:a16="http://schemas.microsoft.com/office/drawing/2014/main" id="{F9CE2362-91CF-4E11-AB5B-E4CC045C8045}"/>
              </a:ext>
            </a:extLst>
          </p:cNvPr>
          <p:cNvSpPr txBox="1"/>
          <p:nvPr/>
        </p:nvSpPr>
        <p:spPr>
          <a:xfrm>
            <a:off x="804672" y="2277866"/>
            <a:ext cx="2466066" cy="646331"/>
          </a:xfrm>
          <a:prstGeom prst="rect">
            <a:avLst/>
          </a:prstGeom>
          <a:noFill/>
        </p:spPr>
        <p:txBody>
          <a:bodyPr wrap="square" rtlCol="0">
            <a:spAutoFit/>
          </a:bodyPr>
          <a:lstStyle/>
          <a:p>
            <a:pPr marL="285750" indent="-285750">
              <a:buFont typeface="Arial" panose="020B0604020202020204" pitchFamily="34" charset="0"/>
              <a:buChar char="•"/>
            </a:pPr>
            <a:r>
              <a:rPr lang="en-GB" b="1"/>
              <a:t>Active Listening</a:t>
            </a:r>
            <a:r>
              <a:rPr lang="en-GB"/>
              <a:t>.</a:t>
            </a:r>
          </a:p>
          <a:p>
            <a:endParaRPr lang="en-GB"/>
          </a:p>
        </p:txBody>
      </p:sp>
      <p:sp>
        <p:nvSpPr>
          <p:cNvPr id="10" name="TextBox 9">
            <a:extLst>
              <a:ext uri="{FF2B5EF4-FFF2-40B4-BE49-F238E27FC236}">
                <a16:creationId xmlns:a16="http://schemas.microsoft.com/office/drawing/2014/main" id="{6E4BC32A-D937-4E3B-A330-244D803A16A0}"/>
              </a:ext>
            </a:extLst>
          </p:cNvPr>
          <p:cNvSpPr txBox="1"/>
          <p:nvPr/>
        </p:nvSpPr>
        <p:spPr>
          <a:xfrm>
            <a:off x="800452" y="2593046"/>
            <a:ext cx="2489513" cy="369332"/>
          </a:xfrm>
          <a:prstGeom prst="rect">
            <a:avLst/>
          </a:prstGeom>
          <a:noFill/>
        </p:spPr>
        <p:txBody>
          <a:bodyPr wrap="square" rtlCol="0">
            <a:spAutoFit/>
          </a:bodyPr>
          <a:lstStyle/>
          <a:p>
            <a:pPr marL="285750" indent="-285750">
              <a:buFont typeface="Arial" panose="020B0604020202020204" pitchFamily="34" charset="0"/>
              <a:buChar char="•"/>
            </a:pPr>
            <a:r>
              <a:rPr lang="en-GB" b="1"/>
              <a:t>Empathy.</a:t>
            </a:r>
          </a:p>
        </p:txBody>
      </p:sp>
      <p:sp>
        <p:nvSpPr>
          <p:cNvPr id="11" name="TextBox 10">
            <a:extLst>
              <a:ext uri="{FF2B5EF4-FFF2-40B4-BE49-F238E27FC236}">
                <a16:creationId xmlns:a16="http://schemas.microsoft.com/office/drawing/2014/main" id="{31770DF6-B2A4-4630-A66B-55CACA691C24}"/>
              </a:ext>
            </a:extLst>
          </p:cNvPr>
          <p:cNvSpPr txBox="1"/>
          <p:nvPr/>
        </p:nvSpPr>
        <p:spPr>
          <a:xfrm>
            <a:off x="800452" y="2910493"/>
            <a:ext cx="3985846" cy="369332"/>
          </a:xfrm>
          <a:prstGeom prst="rect">
            <a:avLst/>
          </a:prstGeom>
          <a:noFill/>
        </p:spPr>
        <p:txBody>
          <a:bodyPr wrap="square" rtlCol="0">
            <a:spAutoFit/>
          </a:bodyPr>
          <a:lstStyle/>
          <a:p>
            <a:pPr marL="285750" indent="-285750">
              <a:buFont typeface="Arial" panose="020B0604020202020204" pitchFamily="34" charset="0"/>
              <a:buChar char="•"/>
            </a:pPr>
            <a:r>
              <a:rPr lang="en-GB" b="1"/>
              <a:t>Demonstrate appropriate behaviour.</a:t>
            </a:r>
          </a:p>
        </p:txBody>
      </p:sp>
      <p:sp>
        <p:nvSpPr>
          <p:cNvPr id="12" name="TextBox 11">
            <a:extLst>
              <a:ext uri="{FF2B5EF4-FFF2-40B4-BE49-F238E27FC236}">
                <a16:creationId xmlns:a16="http://schemas.microsoft.com/office/drawing/2014/main" id="{377FC3B4-B20B-4921-B861-0C74583A3C40}"/>
              </a:ext>
            </a:extLst>
          </p:cNvPr>
          <p:cNvSpPr txBox="1"/>
          <p:nvPr/>
        </p:nvSpPr>
        <p:spPr>
          <a:xfrm>
            <a:off x="800452" y="3223024"/>
            <a:ext cx="3357020" cy="369332"/>
          </a:xfrm>
          <a:prstGeom prst="rect">
            <a:avLst/>
          </a:prstGeom>
          <a:noFill/>
        </p:spPr>
        <p:txBody>
          <a:bodyPr wrap="square" rtlCol="0">
            <a:spAutoFit/>
          </a:bodyPr>
          <a:lstStyle/>
          <a:p>
            <a:pPr marL="285750" indent="-285750">
              <a:buFont typeface="Arial" panose="020B0604020202020204" pitchFamily="34" charset="0"/>
              <a:buChar char="•"/>
            </a:pPr>
            <a:r>
              <a:rPr lang="en-GB" b="1"/>
              <a:t>Social stories.</a:t>
            </a:r>
          </a:p>
        </p:txBody>
      </p:sp>
      <p:sp>
        <p:nvSpPr>
          <p:cNvPr id="13" name="TextBox 12">
            <a:extLst>
              <a:ext uri="{FF2B5EF4-FFF2-40B4-BE49-F238E27FC236}">
                <a16:creationId xmlns:a16="http://schemas.microsoft.com/office/drawing/2014/main" id="{CF32260E-688C-4CB5-9E93-EB686F4246A8}"/>
              </a:ext>
            </a:extLst>
          </p:cNvPr>
          <p:cNvSpPr txBox="1"/>
          <p:nvPr/>
        </p:nvSpPr>
        <p:spPr>
          <a:xfrm>
            <a:off x="800452" y="3554945"/>
            <a:ext cx="4607169" cy="369332"/>
          </a:xfrm>
          <a:prstGeom prst="rect">
            <a:avLst/>
          </a:prstGeom>
          <a:noFill/>
        </p:spPr>
        <p:txBody>
          <a:bodyPr wrap="square" rtlCol="0">
            <a:spAutoFit/>
          </a:bodyPr>
          <a:lstStyle/>
          <a:p>
            <a:pPr marL="285750" indent="-285750">
              <a:buFont typeface="Arial" panose="020B0604020202020204" pitchFamily="34" charset="0"/>
              <a:buChar char="•"/>
            </a:pPr>
            <a:r>
              <a:rPr lang="en-GB" b="1"/>
              <a:t>Cooperative learning.</a:t>
            </a:r>
          </a:p>
        </p:txBody>
      </p:sp>
      <p:sp>
        <p:nvSpPr>
          <p:cNvPr id="14" name="TextBox 13">
            <a:extLst>
              <a:ext uri="{FF2B5EF4-FFF2-40B4-BE49-F238E27FC236}">
                <a16:creationId xmlns:a16="http://schemas.microsoft.com/office/drawing/2014/main" id="{EC6B04AE-5AE8-4C19-A930-66F6EA5D10C0}"/>
              </a:ext>
            </a:extLst>
          </p:cNvPr>
          <p:cNvSpPr txBox="1"/>
          <p:nvPr/>
        </p:nvSpPr>
        <p:spPr>
          <a:xfrm>
            <a:off x="800452" y="3906135"/>
            <a:ext cx="3915508" cy="369332"/>
          </a:xfrm>
          <a:prstGeom prst="rect">
            <a:avLst/>
          </a:prstGeom>
          <a:noFill/>
        </p:spPr>
        <p:txBody>
          <a:bodyPr wrap="square" rtlCol="0">
            <a:spAutoFit/>
          </a:bodyPr>
          <a:lstStyle/>
          <a:p>
            <a:pPr marL="285750" indent="-285750">
              <a:buFont typeface="Arial" panose="020B0604020202020204" pitchFamily="34" charset="0"/>
              <a:buChar char="•"/>
            </a:pPr>
            <a:r>
              <a:rPr lang="en-GB" b="1"/>
              <a:t>Social skills group</a:t>
            </a:r>
            <a:r>
              <a:rPr lang="en-GB"/>
              <a:t>.</a:t>
            </a:r>
          </a:p>
        </p:txBody>
      </p:sp>
      <p:sp>
        <p:nvSpPr>
          <p:cNvPr id="15" name="TextBox 14">
            <a:extLst>
              <a:ext uri="{FF2B5EF4-FFF2-40B4-BE49-F238E27FC236}">
                <a16:creationId xmlns:a16="http://schemas.microsoft.com/office/drawing/2014/main" id="{83ADDAE3-8107-419C-875C-C3E99F62AE6C}"/>
              </a:ext>
            </a:extLst>
          </p:cNvPr>
          <p:cNvSpPr txBox="1"/>
          <p:nvPr/>
        </p:nvSpPr>
        <p:spPr>
          <a:xfrm>
            <a:off x="800452" y="4219914"/>
            <a:ext cx="3153507" cy="369332"/>
          </a:xfrm>
          <a:prstGeom prst="rect">
            <a:avLst/>
          </a:prstGeom>
          <a:noFill/>
        </p:spPr>
        <p:txBody>
          <a:bodyPr wrap="square" rtlCol="0">
            <a:spAutoFit/>
          </a:bodyPr>
          <a:lstStyle/>
          <a:p>
            <a:pPr marL="285750" indent="-285750">
              <a:buFont typeface="Arial" panose="020B0604020202020204" pitchFamily="34" charset="0"/>
              <a:buChar char="•"/>
            </a:pPr>
            <a:r>
              <a:rPr lang="en-GB" b="1"/>
              <a:t>Self reflection.</a:t>
            </a:r>
          </a:p>
        </p:txBody>
      </p:sp>
      <p:pic>
        <p:nvPicPr>
          <p:cNvPr id="16" name="Picture 15">
            <a:extLst>
              <a:ext uri="{FF2B5EF4-FFF2-40B4-BE49-F238E27FC236}">
                <a16:creationId xmlns:a16="http://schemas.microsoft.com/office/drawing/2014/main" id="{88D87ECC-0F55-4CCF-8564-8ACC246DABC3}"/>
              </a:ext>
            </a:extLst>
          </p:cNvPr>
          <p:cNvPicPr>
            <a:picLocks noChangeAspect="1"/>
          </p:cNvPicPr>
          <p:nvPr/>
        </p:nvPicPr>
        <p:blipFill>
          <a:blip r:embed="rId5"/>
          <a:stretch>
            <a:fillRect/>
          </a:stretch>
        </p:blipFill>
        <p:spPr>
          <a:xfrm>
            <a:off x="5057524" y="1669055"/>
            <a:ext cx="5118107" cy="4503934"/>
          </a:xfrm>
          <a:prstGeom prst="rect">
            <a:avLst/>
          </a:prstGeom>
        </p:spPr>
      </p:pic>
      <p:sp>
        <p:nvSpPr>
          <p:cNvPr id="17" name="TextBox 16">
            <a:extLst>
              <a:ext uri="{FF2B5EF4-FFF2-40B4-BE49-F238E27FC236}">
                <a16:creationId xmlns:a16="http://schemas.microsoft.com/office/drawing/2014/main" id="{911343EA-8F3D-4A45-8301-71C47318847A}"/>
              </a:ext>
            </a:extLst>
          </p:cNvPr>
          <p:cNvSpPr txBox="1"/>
          <p:nvPr/>
        </p:nvSpPr>
        <p:spPr>
          <a:xfrm>
            <a:off x="7082333" y="6187063"/>
            <a:ext cx="1922585" cy="276999"/>
          </a:xfrm>
          <a:prstGeom prst="rect">
            <a:avLst/>
          </a:prstGeom>
          <a:noFill/>
        </p:spPr>
        <p:txBody>
          <a:bodyPr wrap="square" rtlCol="0">
            <a:spAutoFit/>
          </a:bodyPr>
          <a:lstStyle/>
          <a:p>
            <a:r>
              <a:rPr lang="en-GB" sz="1200"/>
              <a:t>Threatt, T. (2016).</a:t>
            </a:r>
          </a:p>
        </p:txBody>
      </p:sp>
      <p:pic>
        <p:nvPicPr>
          <p:cNvPr id="3" name="Video 2">
            <a:hlinkClick r:id="" action="ppaction://media"/>
            <a:extLst>
              <a:ext uri="{FF2B5EF4-FFF2-40B4-BE49-F238E27FC236}">
                <a16:creationId xmlns:a16="http://schemas.microsoft.com/office/drawing/2014/main" id="{FF19B0A6-4BDF-40C1-8020-A391EF7CFA04}"/>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4192282177"/>
      </p:ext>
    </p:extLst>
  </p:cSld>
  <p:clrMapOvr>
    <a:masterClrMapping/>
  </p:clrMapOvr>
  <mc:AlternateContent xmlns:mc="http://schemas.openxmlformats.org/markup-compatibility/2006">
    <mc:Choice xmlns:p14="http://schemas.microsoft.com/office/powerpoint/2010/main" Requires="p14">
      <p:transition spd="slow" p14:dur="2000" advTm="49327"/>
    </mc:Choice>
    <mc:Fallback>
      <p:transition spd="slow" advTm="49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500"/>
                                        <p:tgtEl>
                                          <p:spTgt spid="13"/>
                                        </p:tgtEl>
                                      </p:cBhvr>
                                    </p:animEffec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14"/>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5"/>
                                        </p:tgtEl>
                                        <p:attrNameLst>
                                          <p:attrName>style.visibility</p:attrName>
                                        </p:attrNameLst>
                                      </p:cBhvr>
                                      <p:to>
                                        <p:strVal val="visible"/>
                                      </p:to>
                                    </p:set>
                                    <p:animEffect transition="in" filter="fade">
                                      <p:cBhvr>
                                        <p:cTn id="5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51" fill="hold" display="0">
                  <p:stCondLst>
                    <p:cond delay="indefinite"/>
                  </p:stCondLst>
                </p:cTn>
                <p:tgtEl>
                  <p:spTgt spid="3"/>
                </p:tgtEl>
              </p:cMediaNode>
            </p:video>
            <p:seq concurrent="1" nextAc="seek">
              <p:cTn id="52" restart="whenNotActive" fill="hold" evtFilter="cancelBubble" nodeType="interactiveSeq">
                <p:stCondLst>
                  <p:cond evt="onClick" delay="0">
                    <p:tgtEl>
                      <p:spTgt spid="3"/>
                    </p:tgtEl>
                  </p:cond>
                </p:stCondLst>
                <p:endSync evt="end" delay="0">
                  <p:rtn val="all"/>
                </p:endSync>
                <p:childTnLst>
                  <p:par>
                    <p:cTn id="53" fill="hold">
                      <p:stCondLst>
                        <p:cond delay="0"/>
                      </p:stCondLst>
                      <p:childTnLst>
                        <p:par>
                          <p:cTn id="54" fill="hold">
                            <p:stCondLst>
                              <p:cond delay="0"/>
                            </p:stCondLst>
                            <p:childTnLst>
                              <p:par>
                                <p:cTn id="55" presetID="2" presetClass="mediacall" presetSubtype="0" fill="hold" nodeType="clickEffect">
                                  <p:stCondLst>
                                    <p:cond delay="0"/>
                                  </p:stCondLst>
                                  <p:childTnLst>
                                    <p:cmd type="call" cmd="togglePause">
                                      <p:cBhvr>
                                        <p:cTn id="56" dur="1" fill="hold"/>
                                        <p:tgtEl>
                                          <p:spTgt spid="3"/>
                                        </p:tgtEl>
                                      </p:cBhvr>
                                    </p:cmd>
                                  </p:childTnLst>
                                </p:cTn>
                              </p:par>
                            </p:childTnLst>
                          </p:cTn>
                        </p:par>
                      </p:childTnLst>
                    </p:cTn>
                  </p:par>
                </p:childTnLst>
              </p:cTn>
              <p:nextCondLst>
                <p:cond evt="onClick" delay="0">
                  <p:tgtEl>
                    <p:spTgt spid="3"/>
                  </p:tgtEl>
                </p:cond>
              </p:nextCondLst>
            </p:seq>
          </p:childTnLst>
        </p:cTn>
      </p:par>
    </p:tnLst>
    <p:bldLst>
      <p:bldP spid="6" grpId="0"/>
      <p:bldP spid="7" grpId="0"/>
      <p:bldP spid="8" grpId="0"/>
      <p:bldP spid="10" grpId="0"/>
      <p:bldP spid="11" grpId="0"/>
      <p:bldP spid="12" grpId="0"/>
      <p:bldP spid="13" grpId="0"/>
      <p:bldP spid="14" grpId="0"/>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C24502-54AC-A744-250B-0C85D94ADD14}"/>
              </a:ext>
            </a:extLst>
          </p:cNvPr>
          <p:cNvSpPr>
            <a:spLocks noGrp="1"/>
          </p:cNvSpPr>
          <p:nvPr>
            <p:ph type="title"/>
          </p:nvPr>
        </p:nvSpPr>
        <p:spPr>
          <a:xfrm>
            <a:off x="576072" y="539496"/>
            <a:ext cx="5961888" cy="1527048"/>
          </a:xfrm>
        </p:spPr>
        <p:txBody>
          <a:bodyPr/>
          <a:lstStyle/>
          <a:p>
            <a:r>
              <a:rPr lang="en-US"/>
              <a:t>Road to Recovery.</a:t>
            </a:r>
          </a:p>
        </p:txBody>
      </p:sp>
      <p:sp>
        <p:nvSpPr>
          <p:cNvPr id="15" name="Content Placeholder 14">
            <a:extLst>
              <a:ext uri="{FF2B5EF4-FFF2-40B4-BE49-F238E27FC236}">
                <a16:creationId xmlns:a16="http://schemas.microsoft.com/office/drawing/2014/main" id="{5A9C6974-BA77-5260-E3BA-4C2A93C7C1CF}"/>
              </a:ext>
            </a:extLst>
          </p:cNvPr>
          <p:cNvSpPr>
            <a:spLocks noGrp="1"/>
          </p:cNvSpPr>
          <p:nvPr>
            <p:ph sz="quarter" idx="17"/>
          </p:nvPr>
        </p:nvSpPr>
        <p:spPr>
          <a:xfrm>
            <a:off x="576072" y="2112264"/>
            <a:ext cx="2618541" cy="4197096"/>
          </a:xfrm>
        </p:spPr>
        <p:txBody>
          <a:bodyPr>
            <a:noAutofit/>
          </a:bodyPr>
          <a:lstStyle/>
          <a:p>
            <a:r>
              <a:rPr lang="en-US" b="1"/>
              <a:t>Self care </a:t>
            </a:r>
          </a:p>
          <a:p>
            <a:r>
              <a:rPr lang="en-US" b="1"/>
              <a:t>Seek Support</a:t>
            </a:r>
          </a:p>
          <a:p>
            <a:r>
              <a:rPr lang="en-US" b="1"/>
              <a:t>Maintain boundaries</a:t>
            </a:r>
          </a:p>
          <a:p>
            <a:r>
              <a:rPr lang="en-US" b="1"/>
              <a:t>Embrace technology</a:t>
            </a:r>
          </a:p>
          <a:p>
            <a:r>
              <a:rPr lang="en-US" b="1"/>
              <a:t>Collaborate with teachers</a:t>
            </a:r>
          </a:p>
          <a:p>
            <a:r>
              <a:rPr lang="en-US" b="1"/>
              <a:t>Stay updated</a:t>
            </a:r>
          </a:p>
          <a:p>
            <a:r>
              <a:rPr lang="en-US" b="1"/>
              <a:t>Empathy and Understanding</a:t>
            </a:r>
          </a:p>
        </p:txBody>
      </p:sp>
      <p:sp>
        <p:nvSpPr>
          <p:cNvPr id="16" name="Content Placeholder 15">
            <a:extLst>
              <a:ext uri="{FF2B5EF4-FFF2-40B4-BE49-F238E27FC236}">
                <a16:creationId xmlns:a16="http://schemas.microsoft.com/office/drawing/2014/main" id="{16176396-5C07-E925-F5EA-D77CB75279A1}"/>
              </a:ext>
            </a:extLst>
          </p:cNvPr>
          <p:cNvSpPr>
            <a:spLocks noGrp="1"/>
          </p:cNvSpPr>
          <p:nvPr>
            <p:ph sz="quarter" idx="18"/>
          </p:nvPr>
        </p:nvSpPr>
        <p:spPr>
          <a:xfrm>
            <a:off x="3538728" y="2112264"/>
            <a:ext cx="2618541" cy="4197096"/>
          </a:xfrm>
        </p:spPr>
        <p:txBody>
          <a:bodyPr/>
          <a:lstStyle/>
          <a:p>
            <a:pPr marL="285750" indent="-285750">
              <a:buFont typeface="Arial" panose="020B0604020202020204" pitchFamily="34" charset="0"/>
              <a:buChar char="•"/>
            </a:pPr>
            <a:r>
              <a:rPr lang="en-US"/>
              <a:t>Effective communication </a:t>
            </a:r>
          </a:p>
          <a:p>
            <a:pPr marL="285750" indent="-285750">
              <a:buFont typeface="Arial" panose="020B0604020202020204" pitchFamily="34" charset="0"/>
              <a:buChar char="•"/>
            </a:pPr>
            <a:r>
              <a:rPr lang="en-US"/>
              <a:t>Set goals </a:t>
            </a:r>
          </a:p>
          <a:p>
            <a:endParaRPr lang="en-US"/>
          </a:p>
        </p:txBody>
      </p:sp>
      <p:sp>
        <p:nvSpPr>
          <p:cNvPr id="3" name="Slide Number Placeholder 2">
            <a:extLst>
              <a:ext uri="{FF2B5EF4-FFF2-40B4-BE49-F238E27FC236}">
                <a16:creationId xmlns:a16="http://schemas.microsoft.com/office/drawing/2014/main" id="{7D0765AE-8EB5-D371-C0B2-DA072125B856}"/>
              </a:ext>
            </a:extLst>
          </p:cNvPr>
          <p:cNvSpPr>
            <a:spLocks noGrp="1"/>
          </p:cNvSpPr>
          <p:nvPr>
            <p:ph type="sldNum" sz="quarter" idx="11"/>
          </p:nvPr>
        </p:nvSpPr>
        <p:spPr>
          <a:xfrm rot="16200000">
            <a:off x="11274552" y="5632704"/>
            <a:ext cx="1069848" cy="594360"/>
          </a:xfrm>
        </p:spPr>
        <p:txBody>
          <a:bodyPr/>
          <a:lstStyle/>
          <a:p>
            <a:fld id="{98C0CDE5-970C-4CC4-BF43-0DA127E73E82}" type="slidenum">
              <a:rPr lang="en-US" smtClean="0"/>
              <a:pPr/>
              <a:t>8</a:t>
            </a:fld>
            <a:endParaRPr lang="en-US"/>
          </a:p>
        </p:txBody>
      </p:sp>
      <p:pic>
        <p:nvPicPr>
          <p:cNvPr id="2" name="Picture 1">
            <a:extLst>
              <a:ext uri="{FF2B5EF4-FFF2-40B4-BE49-F238E27FC236}">
                <a16:creationId xmlns:a16="http://schemas.microsoft.com/office/drawing/2014/main" id="{7454C56E-15BF-4F22-A6D2-F7DE0058E1EC}"/>
              </a:ext>
            </a:extLst>
          </p:cNvPr>
          <p:cNvPicPr>
            <a:picLocks noChangeAspect="1"/>
          </p:cNvPicPr>
          <p:nvPr/>
        </p:nvPicPr>
        <p:blipFill>
          <a:blip r:embed="rId5"/>
          <a:stretch>
            <a:fillRect/>
          </a:stretch>
        </p:blipFill>
        <p:spPr>
          <a:xfrm>
            <a:off x="3124585" y="3672078"/>
            <a:ext cx="3413375" cy="2683002"/>
          </a:xfrm>
          <a:prstGeom prst="rect">
            <a:avLst/>
          </a:prstGeom>
        </p:spPr>
      </p:pic>
      <p:sp>
        <p:nvSpPr>
          <p:cNvPr id="5" name="TextBox 4">
            <a:extLst>
              <a:ext uri="{FF2B5EF4-FFF2-40B4-BE49-F238E27FC236}">
                <a16:creationId xmlns:a16="http://schemas.microsoft.com/office/drawing/2014/main" id="{8CE55AD4-42F0-49E0-8B28-6613B3B5E96D}"/>
              </a:ext>
            </a:extLst>
          </p:cNvPr>
          <p:cNvSpPr txBox="1"/>
          <p:nvPr/>
        </p:nvSpPr>
        <p:spPr>
          <a:xfrm>
            <a:off x="4096906" y="6355080"/>
            <a:ext cx="2441054" cy="276999"/>
          </a:xfrm>
          <a:prstGeom prst="rect">
            <a:avLst/>
          </a:prstGeom>
          <a:noFill/>
        </p:spPr>
        <p:txBody>
          <a:bodyPr wrap="square" rtlCol="0">
            <a:spAutoFit/>
          </a:bodyPr>
          <a:lstStyle/>
          <a:p>
            <a:r>
              <a:rPr lang="en-GB" sz="1200"/>
              <a:t>Jeremy fox (2021)</a:t>
            </a:r>
          </a:p>
        </p:txBody>
      </p:sp>
      <p:pic>
        <p:nvPicPr>
          <p:cNvPr id="6" name="Video 5">
            <a:hlinkClick r:id="" action="ppaction://media"/>
            <a:extLst>
              <a:ext uri="{FF2B5EF4-FFF2-40B4-BE49-F238E27FC236}">
                <a16:creationId xmlns:a16="http://schemas.microsoft.com/office/drawing/2014/main" id="{DC9059F7-23FE-46F1-880C-8ABE4899C2FE}"/>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1430576697"/>
      </p:ext>
    </p:extLst>
  </p:cSld>
  <p:clrMapOvr>
    <a:masterClrMapping/>
  </p:clrMapOvr>
  <mc:AlternateContent xmlns:mc="http://schemas.openxmlformats.org/markup-compatibility/2006">
    <mc:Choice xmlns:p14="http://schemas.microsoft.com/office/powerpoint/2010/main" Requires="p14">
      <p:transition spd="slow" p14:dur="2000" advTm="60358"/>
    </mc:Choice>
    <mc:Fallback>
      <p:transition spd="slow" advTm="603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5">
                                            <p:txEl>
                                              <p:pRg st="1" end="1"/>
                                            </p:txEl>
                                          </p:spTgt>
                                        </p:tgtEl>
                                        <p:attrNameLst>
                                          <p:attrName>style.visibility</p:attrName>
                                        </p:attrNameLst>
                                      </p:cBhvr>
                                      <p:to>
                                        <p:strVal val="visible"/>
                                      </p:to>
                                    </p:set>
                                    <p:animEffect transition="in" filter="fade">
                                      <p:cBhvr>
                                        <p:cTn id="15" dur="500"/>
                                        <p:tgtEl>
                                          <p:spTgt spid="1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5">
                                            <p:txEl>
                                              <p:pRg st="2" end="2"/>
                                            </p:txEl>
                                          </p:spTgt>
                                        </p:tgtEl>
                                        <p:attrNameLst>
                                          <p:attrName>style.visibility</p:attrName>
                                        </p:attrNameLst>
                                      </p:cBhvr>
                                      <p:to>
                                        <p:strVal val="visible"/>
                                      </p:to>
                                    </p:set>
                                    <p:animEffect transition="in" filter="fade">
                                      <p:cBhvr>
                                        <p:cTn id="20" dur="500"/>
                                        <p:tgtEl>
                                          <p:spTgt spid="1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5">
                                            <p:txEl>
                                              <p:pRg st="3" end="3"/>
                                            </p:txEl>
                                          </p:spTgt>
                                        </p:tgtEl>
                                        <p:attrNameLst>
                                          <p:attrName>style.visibility</p:attrName>
                                        </p:attrNameLst>
                                      </p:cBhvr>
                                      <p:to>
                                        <p:strVal val="visible"/>
                                      </p:to>
                                    </p:set>
                                    <p:animEffect transition="in" filter="fade">
                                      <p:cBhvr>
                                        <p:cTn id="25" dur="500"/>
                                        <p:tgtEl>
                                          <p:spTgt spid="15">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5">
                                            <p:txEl>
                                              <p:pRg st="4" end="4"/>
                                            </p:txEl>
                                          </p:spTgt>
                                        </p:tgtEl>
                                        <p:attrNameLst>
                                          <p:attrName>style.visibility</p:attrName>
                                        </p:attrNameLst>
                                      </p:cBhvr>
                                      <p:to>
                                        <p:strVal val="visible"/>
                                      </p:to>
                                    </p:set>
                                    <p:animEffect transition="in" filter="fade">
                                      <p:cBhvr>
                                        <p:cTn id="30" dur="500"/>
                                        <p:tgtEl>
                                          <p:spTgt spid="15">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5">
                                            <p:txEl>
                                              <p:pRg st="5" end="5"/>
                                            </p:txEl>
                                          </p:spTgt>
                                        </p:tgtEl>
                                        <p:attrNameLst>
                                          <p:attrName>style.visibility</p:attrName>
                                        </p:attrNameLst>
                                      </p:cBhvr>
                                      <p:to>
                                        <p:strVal val="visible"/>
                                      </p:to>
                                    </p:set>
                                    <p:animEffect transition="in" filter="fade">
                                      <p:cBhvr>
                                        <p:cTn id="35" dur="500"/>
                                        <p:tgtEl>
                                          <p:spTgt spid="15">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5">
                                            <p:txEl>
                                              <p:pRg st="6" end="6"/>
                                            </p:txEl>
                                          </p:spTgt>
                                        </p:tgtEl>
                                        <p:attrNameLst>
                                          <p:attrName>style.visibility</p:attrName>
                                        </p:attrNameLst>
                                      </p:cBhvr>
                                      <p:to>
                                        <p:strVal val="visible"/>
                                      </p:to>
                                    </p:set>
                                    <p:animEffect transition="in" filter="fade">
                                      <p:cBhvr>
                                        <p:cTn id="40" dur="500"/>
                                        <p:tgtEl>
                                          <p:spTgt spid="15">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16">
                                            <p:txEl>
                                              <p:pRg st="0" end="0"/>
                                            </p:txEl>
                                          </p:spTgt>
                                        </p:tgtEl>
                                        <p:attrNameLst>
                                          <p:attrName>style.visibility</p:attrName>
                                        </p:attrNameLst>
                                      </p:cBhvr>
                                      <p:to>
                                        <p:strVal val="visible"/>
                                      </p:to>
                                    </p:set>
                                    <p:animEffect transition="in" filter="fade">
                                      <p:cBhvr>
                                        <p:cTn id="45" dur="500"/>
                                        <p:tgtEl>
                                          <p:spTgt spid="16">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16">
                                            <p:txEl>
                                              <p:pRg st="1" end="1"/>
                                            </p:txEl>
                                          </p:spTgt>
                                        </p:tgtEl>
                                        <p:attrNameLst>
                                          <p:attrName>style.visibility</p:attrName>
                                        </p:attrNameLst>
                                      </p:cBhvr>
                                      <p:to>
                                        <p:strVal val="visible"/>
                                      </p:to>
                                    </p:set>
                                    <p:animEffect transition="in" filter="fade">
                                      <p:cBhvr>
                                        <p:cTn id="50" dur="500"/>
                                        <p:tgtEl>
                                          <p:spTgt spid="1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51" fill="hold" display="0">
                  <p:stCondLst>
                    <p:cond delay="indefinite"/>
                  </p:stCondLst>
                </p:cTn>
                <p:tgtEl>
                  <p:spTgt spid="6"/>
                </p:tgtEl>
              </p:cMediaNode>
            </p:video>
            <p:seq concurrent="1" nextAc="seek">
              <p:cTn id="52" restart="whenNotActive" fill="hold" evtFilter="cancelBubble" nodeType="interactiveSeq">
                <p:stCondLst>
                  <p:cond evt="onClick" delay="0">
                    <p:tgtEl>
                      <p:spTgt spid="6"/>
                    </p:tgtEl>
                  </p:cond>
                </p:stCondLst>
                <p:endSync evt="end" delay="0">
                  <p:rtn val="all"/>
                </p:endSync>
                <p:childTnLst>
                  <p:par>
                    <p:cTn id="53" fill="hold">
                      <p:stCondLst>
                        <p:cond delay="0"/>
                      </p:stCondLst>
                      <p:childTnLst>
                        <p:par>
                          <p:cTn id="54" fill="hold">
                            <p:stCondLst>
                              <p:cond delay="0"/>
                            </p:stCondLst>
                            <p:childTnLst>
                              <p:par>
                                <p:cTn id="55" presetID="2" presetClass="mediacall" presetSubtype="0" fill="hold" nodeType="clickEffect">
                                  <p:stCondLst>
                                    <p:cond delay="0"/>
                                  </p:stCondLst>
                                  <p:childTnLst>
                                    <p:cmd type="call" cmd="togglePause">
                                      <p:cBhvr>
                                        <p:cTn id="56"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B03EB47-5C31-26E2-B1F0-CF63DAD606A1}"/>
              </a:ext>
            </a:extLst>
          </p:cNvPr>
          <p:cNvSpPr>
            <a:spLocks noGrp="1"/>
          </p:cNvSpPr>
          <p:nvPr>
            <p:ph type="sldNum" sz="quarter" idx="11"/>
          </p:nvPr>
        </p:nvSpPr>
        <p:spPr>
          <a:xfrm rot="16200000">
            <a:off x="11274552" y="5632704"/>
            <a:ext cx="1069848" cy="594360"/>
          </a:xfrm>
        </p:spPr>
        <p:txBody>
          <a:bodyPr/>
          <a:lstStyle/>
          <a:p>
            <a:fld id="{98C0CDE5-970C-4CC4-BF43-0DA127E73E82}" type="slidenum">
              <a:rPr lang="en-US" smtClean="0"/>
              <a:pPr/>
              <a:t>9</a:t>
            </a:fld>
            <a:endParaRPr lang="en-US"/>
          </a:p>
        </p:txBody>
      </p:sp>
      <p:sp>
        <p:nvSpPr>
          <p:cNvPr id="8" name="TextBox 7">
            <a:extLst>
              <a:ext uri="{FF2B5EF4-FFF2-40B4-BE49-F238E27FC236}">
                <a16:creationId xmlns:a16="http://schemas.microsoft.com/office/drawing/2014/main" id="{39C98B8F-212D-43FD-BA16-710DD0BC4797}"/>
              </a:ext>
            </a:extLst>
          </p:cNvPr>
          <p:cNvSpPr txBox="1"/>
          <p:nvPr/>
        </p:nvSpPr>
        <p:spPr>
          <a:xfrm>
            <a:off x="3212123" y="89624"/>
            <a:ext cx="7350370" cy="6832640"/>
          </a:xfrm>
          <a:prstGeom prst="rect">
            <a:avLst/>
          </a:prstGeom>
          <a:noFill/>
        </p:spPr>
        <p:txBody>
          <a:bodyPr wrap="square" rtlCol="0">
            <a:spAutoFit/>
          </a:bodyPr>
          <a:lstStyle/>
          <a:p>
            <a:r>
              <a:rPr lang="en-GB" sz="2000" b="1"/>
              <a:t>References.</a:t>
            </a:r>
          </a:p>
          <a:p>
            <a:endParaRPr lang="en-GB" sz="1600"/>
          </a:p>
          <a:p>
            <a:r>
              <a:rPr lang="en-GB" sz="1600"/>
              <a:t>azmeen (2019). The Problem Of Mental Health in Schools. [online] Medium. Available at: https://medium.com/@yazzybustos5/the-problem-of-mental-health-in-schools-29486ee2f4b6 {accessed Dec 29. 2024}. </a:t>
            </a:r>
          </a:p>
          <a:p>
            <a:br>
              <a:rPr lang="en-GB" sz="1600"/>
            </a:br>
            <a:r>
              <a:rPr lang="en-GB" sz="1600"/>
              <a:t>https://www.bodybuildingmealplan.com/overcoming-injury/ </a:t>
            </a:r>
            <a:r>
              <a:rPr lang="en-GB" sz="1600" err="1"/>
              <a:t>Jeremyfox</a:t>
            </a:r>
            <a:r>
              <a:rPr lang="en-GB" sz="1600"/>
              <a:t> 2021 {accessed Dec 29 2024}.</a:t>
            </a:r>
          </a:p>
          <a:p>
            <a:endParaRPr lang="en-GB" sz="1600"/>
          </a:p>
          <a:p>
            <a:r>
              <a:rPr lang="en-GB" sz="1600" err="1"/>
              <a:t>Chesters</a:t>
            </a:r>
            <a:r>
              <a:rPr lang="en-GB" sz="1600"/>
              <a:t>, I. (2022). What is a Learning Support Assistant? [online] </a:t>
            </a:r>
            <a:r>
              <a:rPr lang="en-GB" sz="1600" err="1"/>
              <a:t>i</a:t>
            </a:r>
            <a:r>
              <a:rPr lang="en-GB" sz="1600"/>
              <a:t>-teachers. Available at: </a:t>
            </a:r>
            <a:r>
              <a:rPr lang="en-GB" sz="1600">
                <a:hlinkClick r:id="rId4"/>
              </a:rPr>
              <a:t>https://www.i-teachers.com/what-is-a-learning-support-assistant/</a:t>
            </a:r>
            <a:r>
              <a:rPr lang="en-GB" sz="1600"/>
              <a:t>. {accessed Dec.28 2024}. </a:t>
            </a:r>
          </a:p>
          <a:p>
            <a:br>
              <a:rPr lang="en-GB" sz="1600"/>
            </a:br>
            <a:r>
              <a:rPr lang="en-GB" sz="1600"/>
              <a:t>https://www.cooplearn.co.uk/about-us.html {Accessed Dec 29. 2024}</a:t>
            </a:r>
          </a:p>
          <a:p>
            <a:endParaRPr lang="en-GB" sz="1600"/>
          </a:p>
          <a:p>
            <a:r>
              <a:rPr lang="en-GB" sz="1600"/>
              <a:t>Herrity, J. (2024). Applying Maslow’s Hierarchy of Needs in the Workplace | Indeed.com. [online] Indeed. Available at: https://www.indeed.com/career-advice/career-development/maslows-hierarchy-of-needs. {accessed Dec. 2024}.</a:t>
            </a:r>
          </a:p>
          <a:p>
            <a:endParaRPr lang="en-GB" sz="1600"/>
          </a:p>
          <a:p>
            <a:r>
              <a:rPr lang="en-GB" sz="1600"/>
              <a:t>Kenneally,Education, E. (2023). Staff wellbeing: Complete the stress cycle and avoid burn-out - </a:t>
            </a:r>
            <a:r>
              <a:rPr lang="en-GB" sz="1600" err="1"/>
              <a:t>SecEd</a:t>
            </a:r>
            <a:r>
              <a:rPr lang="en-GB" sz="1600"/>
              <a:t>. [online] </a:t>
            </a:r>
            <a:r>
              <a:rPr lang="en-GB" sz="1600" err="1"/>
              <a:t>SecEd</a:t>
            </a:r>
            <a:r>
              <a:rPr lang="en-GB" sz="1600"/>
              <a:t>. Available at: https://www.sec-ed.co.uk/content/best-practice/staff-wellbeing-complete-the-stress-cycle-and-avoid-burn-out [Accessed 28 Dec. 2024].</a:t>
            </a:r>
          </a:p>
          <a:p>
            <a:endParaRPr lang="en-GB" sz="1600"/>
          </a:p>
          <a:p>
            <a:endParaRPr lang="en-GB" sz="1600"/>
          </a:p>
          <a:p>
            <a:endParaRPr lang="en-GB" sz="1600"/>
          </a:p>
          <a:p>
            <a:endParaRPr lang="en-GB"/>
          </a:p>
        </p:txBody>
      </p:sp>
      <p:pic>
        <p:nvPicPr>
          <p:cNvPr id="2" name="Video 1">
            <a:hlinkClick r:id="" action="ppaction://media"/>
            <a:extLst>
              <a:ext uri="{FF2B5EF4-FFF2-40B4-BE49-F238E27FC236}">
                <a16:creationId xmlns:a16="http://schemas.microsoft.com/office/drawing/2014/main" id="{B0561C85-7AE7-42FB-AE00-E340194B334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662254614"/>
      </p:ext>
    </p:extLst>
  </p:cSld>
  <p:clrMapOvr>
    <a:masterClrMapping/>
  </p:clrMapOvr>
  <mc:AlternateContent xmlns:mc="http://schemas.openxmlformats.org/markup-compatibility/2006">
    <mc:Choice xmlns:p14="http://schemas.microsoft.com/office/powerpoint/2010/main" Requires="p14">
      <p:transition spd="slow" p14:dur="2000" advTm="25321"/>
    </mc:Choice>
    <mc:Fallback>
      <p:transition spd="slow" advTm="25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333620-11D5-0F0E-11EF-3F9FEB75A2BB}"/>
              </a:ext>
            </a:extLst>
          </p:cNvPr>
          <p:cNvSpPr>
            <a:spLocks noGrp="1"/>
          </p:cNvSpPr>
          <p:nvPr>
            <p:ph type="title"/>
          </p:nvPr>
        </p:nvSpPr>
        <p:spPr>
          <a:xfrm>
            <a:off x="828118" y="446650"/>
            <a:ext cx="9464040" cy="1435608"/>
          </a:xfrm>
        </p:spPr>
        <p:txBody>
          <a:bodyPr>
            <a:normAutofit fontScale="90000"/>
          </a:bodyPr>
          <a:lstStyle/>
          <a:p>
            <a:r>
              <a:rPr lang="en-US"/>
              <a:t>References </a:t>
            </a:r>
            <a:br>
              <a:rPr lang="en-US"/>
            </a:br>
            <a:br>
              <a:rPr lang="en-GB" sz="1800" b="0">
                <a:solidFill>
                  <a:schemeClr val="tx1"/>
                </a:solidFill>
                <a:latin typeface="Calibri" panose="020F0502020204030204" pitchFamily="34" charset="0"/>
                <a:cs typeface="Calibri" panose="020F0502020204030204" pitchFamily="34" charset="0"/>
              </a:rPr>
            </a:br>
            <a:r>
              <a:rPr lang="en-GB" sz="1800" b="0">
                <a:solidFill>
                  <a:schemeClr val="tx1"/>
                </a:solidFill>
                <a:latin typeface="Calibri" panose="020F0502020204030204" pitchFamily="34" charset="0"/>
                <a:cs typeface="Calibri" panose="020F0502020204030204" pitchFamily="34" charset="0"/>
              </a:rPr>
              <a:t>Ofsted (2020). Ofsted: Children Hardest Hit by COVID-19 Pandemic Are Regressing in Basic Skills and Learning. [online] GOV.UK. Available at: https://www.gov.uk/government/news/ofsted-children-hardest-hit-by-covid-19-pandemic-are-regressing-in-basic-skills-and-learning. {accessed Dec. 28 2024}.</a:t>
            </a:r>
            <a:br>
              <a:rPr lang="en-GB" sz="1800" b="0">
                <a:solidFill>
                  <a:schemeClr val="tx1"/>
                </a:solidFill>
                <a:latin typeface="Calibri" panose="020F0502020204030204" pitchFamily="34" charset="0"/>
                <a:cs typeface="Calibri" panose="020F0502020204030204" pitchFamily="34" charset="0"/>
              </a:rPr>
            </a:br>
            <a:br>
              <a:rPr lang="en-GB" sz="1800" b="0">
                <a:solidFill>
                  <a:schemeClr val="tx1"/>
                </a:solidFill>
                <a:latin typeface="Calibri" panose="020F0502020204030204" pitchFamily="34" charset="0"/>
                <a:cs typeface="Calibri" panose="020F0502020204030204" pitchFamily="34" charset="0"/>
              </a:rPr>
            </a:br>
            <a:r>
              <a:rPr lang="en-GB" sz="1800" b="0">
                <a:latin typeface="Calibri" panose="020F0502020204030204" pitchFamily="34" charset="0"/>
                <a:cs typeface="Calibri" panose="020F0502020204030204" pitchFamily="34" charset="0"/>
              </a:rPr>
              <a:t>https://primarysite-prod-sorted.s3.amazonaws.com/gelliswick-vc-primary-school/UploadedDocument/4b3c7558-3957-40fc-a047-b19d2c77156d/teaching-and-learning-policy-live-nov-2024.pdf {Accessed Dec 29. 2024}.</a:t>
            </a:r>
            <a:br>
              <a:rPr lang="en-GB" sz="1800" b="0">
                <a:latin typeface="Calibri" panose="020F0502020204030204" pitchFamily="34" charset="0"/>
                <a:cs typeface="Calibri" panose="020F0502020204030204" pitchFamily="34" charset="0"/>
              </a:rPr>
            </a:br>
            <a:br>
              <a:rPr lang="en-GB"/>
            </a:br>
            <a:r>
              <a:rPr lang="en-GB" sz="1800" b="0">
                <a:latin typeface="Calibri" panose="020F0502020204030204" pitchFamily="34" charset="0"/>
                <a:cs typeface="Calibri" panose="020F0502020204030204" pitchFamily="34" charset="0"/>
              </a:rPr>
              <a:t>Threatt, T. (2016). Raising Awareness of Classroom Support Staff | Teaching Assistant Focus. [online] Pinterest. Available at: https://uk.pinterest.com/pin/193373377728640466/ [Accessed 29 Dec. 2024].</a:t>
            </a:r>
            <a:endParaRPr lang="en-US" sz="1800" b="0">
              <a:latin typeface="Calibri" panose="020F0502020204030204" pitchFamily="34" charset="0"/>
              <a:cs typeface="Calibri" panose="020F0502020204030204" pitchFamily="34" charset="0"/>
            </a:endParaRPr>
          </a:p>
        </p:txBody>
      </p:sp>
      <p:sp>
        <p:nvSpPr>
          <p:cNvPr id="3" name="Slide Number Placeholder 2">
            <a:extLst>
              <a:ext uri="{FF2B5EF4-FFF2-40B4-BE49-F238E27FC236}">
                <a16:creationId xmlns:a16="http://schemas.microsoft.com/office/drawing/2014/main" id="{A87CED8F-5ED4-75A7-086C-9906092769EE}"/>
              </a:ext>
            </a:extLst>
          </p:cNvPr>
          <p:cNvSpPr>
            <a:spLocks noGrp="1"/>
          </p:cNvSpPr>
          <p:nvPr>
            <p:ph type="sldNum" sz="quarter" idx="11"/>
          </p:nvPr>
        </p:nvSpPr>
        <p:spPr>
          <a:xfrm rot="16200000">
            <a:off x="11274552" y="5632704"/>
            <a:ext cx="1069848" cy="594360"/>
          </a:xfrm>
        </p:spPr>
        <p:txBody>
          <a:bodyPr/>
          <a:lstStyle/>
          <a:p>
            <a:fld id="{98C0CDE5-970C-4CC4-BF43-0DA127E73E82}" type="slidenum">
              <a:rPr lang="en-US" smtClean="0"/>
              <a:pPr/>
              <a:t>10</a:t>
            </a:fld>
            <a:endParaRPr lang="en-US"/>
          </a:p>
        </p:txBody>
      </p:sp>
      <p:pic>
        <p:nvPicPr>
          <p:cNvPr id="2" name="Video 1">
            <a:hlinkClick r:id="" action="ppaction://media"/>
            <a:extLst>
              <a:ext uri="{FF2B5EF4-FFF2-40B4-BE49-F238E27FC236}">
                <a16:creationId xmlns:a16="http://schemas.microsoft.com/office/drawing/2014/main" id="{FDBE2D55-E5E0-41F9-9D87-3A9A14B0149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256807007"/>
      </p:ext>
    </p:extLst>
  </p:cSld>
  <p:clrMapOvr>
    <a:masterClrMapping/>
  </p:clrMapOvr>
  <mc:AlternateContent xmlns:mc="http://schemas.openxmlformats.org/markup-compatibility/2006">
    <mc:Choice xmlns:p14="http://schemas.microsoft.com/office/powerpoint/2010/main" Requires="p14">
      <p:transition spd="slow" p14:dur="2000" advTm="1314"/>
    </mc:Choice>
    <mc:Fallback>
      <p:transition spd="slow" advTm="1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9|31.4|1|23.4|21.9"/>
</p:tagLst>
</file>

<file path=ppt/tags/tag2.xml><?xml version="1.0" encoding="utf-8"?>
<p:tagLst xmlns:a="http://schemas.openxmlformats.org/drawingml/2006/main" xmlns:r="http://schemas.openxmlformats.org/officeDocument/2006/relationships" xmlns:p="http://schemas.openxmlformats.org/presentationml/2006/main">
  <p:tag name="TIMING" val="|19.3|1.5|25.9|24.4|1.9|21|19.7|17.6|6.9"/>
</p:tagLst>
</file>

<file path=ppt/tags/tag3.xml><?xml version="1.0" encoding="utf-8"?>
<p:tagLst xmlns:a="http://schemas.openxmlformats.org/drawingml/2006/main" xmlns:r="http://schemas.openxmlformats.org/officeDocument/2006/relationships" xmlns:p="http://schemas.openxmlformats.org/presentationml/2006/main">
  <p:tag name="TIMING" val="|11.6|5.3|16.3|21|21|21.1|2.6|30.9|14.3"/>
</p:tagLst>
</file>

<file path=ppt/tags/tag4.xml><?xml version="1.0" encoding="utf-8"?>
<p:tagLst xmlns:a="http://schemas.openxmlformats.org/drawingml/2006/main" xmlns:r="http://schemas.openxmlformats.org/officeDocument/2006/relationships" xmlns:p="http://schemas.openxmlformats.org/presentationml/2006/main">
  <p:tag name="TIMING" val="|4.5|33.7|4.8"/>
</p:tagLst>
</file>

<file path=ppt/tags/tag5.xml><?xml version="1.0" encoding="utf-8"?>
<p:tagLst xmlns:a="http://schemas.openxmlformats.org/drawingml/2006/main" xmlns:r="http://schemas.openxmlformats.org/officeDocument/2006/relationships" xmlns:p="http://schemas.openxmlformats.org/presentationml/2006/main">
  <p:tag name="TIMING" val="|1.7|59.9"/>
</p:tagLst>
</file>

<file path=ppt/tags/tag6.xml><?xml version="1.0" encoding="utf-8"?>
<p:tagLst xmlns:a="http://schemas.openxmlformats.org/drawingml/2006/main" xmlns:r="http://schemas.openxmlformats.org/officeDocument/2006/relationships" xmlns:p="http://schemas.openxmlformats.org/presentationml/2006/main">
  <p:tag name="TIMING" val="|8.3|1.7|1.7|5.6|4.6|7.5|4.7|4.7|4.9"/>
</p:tagLst>
</file>

<file path=ppt/tags/tag7.xml><?xml version="1.0" encoding="utf-8"?>
<p:tagLst xmlns:a="http://schemas.openxmlformats.org/drawingml/2006/main" xmlns:r="http://schemas.openxmlformats.org/officeDocument/2006/relationships" xmlns:p="http://schemas.openxmlformats.org/presentationml/2006/main">
  <p:tag name="TIMING" val="|17.8|4.1|3.9|2.4|6.3|3|6.6|4.4|1.7"/>
</p:tagLst>
</file>

<file path=ppt/theme/theme1.xml><?xml version="1.0" encoding="utf-8"?>
<a:theme xmlns:a="http://schemas.openxmlformats.org/drawingml/2006/main" name="Custom">
  <a:themeElements>
    <a:clrScheme name="Custom 415">
      <a:dk1>
        <a:srgbClr val="3B3B3B"/>
      </a:dk1>
      <a:lt1>
        <a:sysClr val="window" lastClr="FFFFFF"/>
      </a:lt1>
      <a:dk2>
        <a:srgbClr val="262626"/>
      </a:dk2>
      <a:lt2>
        <a:srgbClr val="C07400"/>
      </a:lt2>
      <a:accent1>
        <a:srgbClr val="005CC9"/>
      </a:accent1>
      <a:accent2>
        <a:srgbClr val="008EDC"/>
      </a:accent2>
      <a:accent3>
        <a:srgbClr val="3DA800"/>
      </a:accent3>
      <a:accent4>
        <a:srgbClr val="7030A0"/>
      </a:accent4>
      <a:accent5>
        <a:srgbClr val="B92AD6"/>
      </a:accent5>
      <a:accent6>
        <a:srgbClr val="1F7100"/>
      </a:accent6>
      <a:hlink>
        <a:srgbClr val="D30F00"/>
      </a:hlink>
      <a:folHlink>
        <a:srgbClr val="D30F00"/>
      </a:folHlink>
    </a:clrScheme>
    <a:fontScheme name="Custom 2">
      <a:majorFont>
        <a:latin typeface="Narkisim"/>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tx1"/>
            </a:gs>
            <a:gs pos="100000">
              <a:schemeClr val="tx2"/>
            </a:gs>
          </a:gsLst>
          <a:lin ang="360000" scaled="0"/>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66931380_win32_KB_V5" id="{1B786C8D-2177-4A5A-9718-032A412214C6}" vid="{EA647B36-C19D-492E-9711-2F7B3523F3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7525bed8390f10fcf9bee561d3969374">
  <xsd:schema xmlns:xsd="http://www.w3.org/2001/XMLSchema" xmlns:xs="http://www.w3.org/2001/XMLSchema" xmlns:p="http://schemas.microsoft.com/office/2006/metadata/properties" xmlns:ns3="0085e1a2-9cbf-4b92-866b-21f3c89040b6" targetNamespace="http://schemas.microsoft.com/office/2006/metadata/properties" ma:root="true" ma:fieldsID="7a96dfa992a13d02a4523e084c017e90"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450B55-B496-4B49-9DD2-B71AB023CAA1}">
  <ds:schemaRefs>
    <ds:schemaRef ds:uri="http://schemas.microsoft.com/sharepoint/v3/contenttype/forms"/>
  </ds:schemaRefs>
</ds:datastoreItem>
</file>

<file path=customXml/itemProps2.xml><?xml version="1.0" encoding="utf-8"?>
<ds:datastoreItem xmlns:ds="http://schemas.openxmlformats.org/officeDocument/2006/customXml" ds:itemID="{AEA27D8E-DE3D-481C-905D-44ADCF801F7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0085e1a2-9cbf-4b92-866b-21f3c89040b6"/>
    <ds:schemaRef ds:uri="http://www.w3.org/XML/1998/namespace"/>
    <ds:schemaRef ds:uri="http://purl.org/dc/dcmitype/"/>
  </ds:schemaRefs>
</ds:datastoreItem>
</file>

<file path=customXml/itemProps3.xml><?xml version="1.0" encoding="utf-8"?>
<ds:datastoreItem xmlns:ds="http://schemas.openxmlformats.org/officeDocument/2006/customXml" ds:itemID="{D408CE6D-7D80-4279-8381-BD7938357D46}">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Elementary school presentation</Template>
  <TotalTime>36</TotalTime>
  <Words>957</Words>
  <Application>Microsoft Office PowerPoint</Application>
  <PresentationFormat>Widescreen</PresentationFormat>
  <Paragraphs>98</Paragraphs>
  <Slides>10</Slides>
  <Notes>1</Notes>
  <HiddenSlides>0</HiddenSlides>
  <MMClips>10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Franklin Gothic Book</vt:lpstr>
      <vt:lpstr>Narkisim</vt:lpstr>
      <vt:lpstr>Tenorite</vt:lpstr>
      <vt:lpstr>Custom</vt:lpstr>
      <vt:lpstr>What are the challenges support staff in school face since Covid 19?</vt:lpstr>
      <vt:lpstr>The role of support staff in school.</vt:lpstr>
      <vt:lpstr>Understanding the impact of the pandemic on foundation phase children.</vt:lpstr>
      <vt:lpstr>Increased workload and stress. </vt:lpstr>
      <vt:lpstr>Increased workload and stress.</vt:lpstr>
      <vt:lpstr>Own experience of increased workload and mental health challenges.   </vt:lpstr>
      <vt:lpstr>Strategies to support skills being a learning support assistant that have been impacted since Covid 19.</vt:lpstr>
      <vt:lpstr>Road to Recovery.</vt:lpstr>
      <vt:lpstr>PowerPoint Presentation</vt:lpstr>
      <vt:lpstr>References   Ofsted (2020). Ofsted: Children Hardest Hit by COVID-19 Pandemic Are Regressing in Basic Skills and Learning. [online] GOV.UK. Available at: https://www.gov.uk/government/news/ofsted-children-hardest-hit-by-covid-19-pandemic-are-regressing-in-basic-skills-and-learning. {accessed Dec. 28 2024}.  https://primarysite-prod-sorted.s3.amazonaws.com/gelliswick-vc-primary-school/UploadedDocument/4b3c7558-3957-40fc-a047-b19d2c77156d/teaching-and-learning-policy-live-nov-2024.pdf {Accessed Dec 29. 2024}.  Threatt, T. (2016). Raising Awareness of Classroom Support Staff | Teaching Assistant Focus. [online] Pinterest. Available at: https://uk.pinterest.com/pin/193373377728640466/ [Accessed 29 Dec. 2024].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the challenges support staff in school face since Covid 19?</dc:title>
  <dc:creator>Natalie Fletcher (2416671)</dc:creator>
  <cp:lastModifiedBy>Natalie Fletcher (2416671)</cp:lastModifiedBy>
  <cp:revision>1</cp:revision>
  <dcterms:created xsi:type="dcterms:W3CDTF">2024-12-28T19:33:12Z</dcterms:created>
  <dcterms:modified xsi:type="dcterms:W3CDTF">2025-01-04T20:59:59Z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y fmtid="{D5CDD505-2E9C-101B-9397-08002B2CF9AE}" pid="3" name="MediaServiceImageTags">
    <vt:lpwstr/>
  </property>
</Properties>
</file>