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0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33CC33"/>
    <a:srgbClr val="FF3300"/>
    <a:srgbClr val="33CCFF"/>
    <a:srgbClr val="FF0066"/>
    <a:srgbClr val="0000FF"/>
    <a:srgbClr val="0066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6276" autoAdjust="0"/>
    <p:restoredTop sz="94660"/>
  </p:normalViewPr>
  <p:slideViewPr>
    <p:cSldViewPr snapToGrid="0">
      <p:cViewPr>
        <p:scale>
          <a:sx n="80" d="100"/>
          <a:sy n="80" d="100"/>
        </p:scale>
        <p:origin x="-1878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883121-A06F-4692-BA05-470655CED61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429395C-453C-4C74-ACF4-00AA7B0E3862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533A96-F2AB-42EC-99C2-82D119F32FD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0202E70-5A0F-4FC6-9178-15D3906DD62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830F723-C7B4-4190-A430-61A5145CCB4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D0947EB-4E07-4995-9A74-B1879A40221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55E1EA2-47C8-44E4-B068-7F8986DD3F2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5F08C96-41D0-4A91-AA41-5DE88A51205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4B7D9B4-884C-4FEC-AF56-9C67FF286B1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B6828D-7095-4393-ACD5-3D4BA4A3D50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B81B26C-C290-49AB-91E6-0E3D7D738A4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84AFCD87-C929-4480-8F5F-521D19F3391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B898174F-E36E-411A-A0D1-7B026017714D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FF00"/>
              </a:gs>
              <a:gs pos="50000">
                <a:srgbClr val="99FF66"/>
              </a:gs>
              <a:gs pos="100000">
                <a:srgbClr val="00FF00"/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200" b="1">
                <a:solidFill>
                  <a:srgbClr val="0066FF"/>
                </a:solidFill>
                <a:latin typeface="Comic Sans MS" pitchFamily="66" charset="0"/>
              </a:rPr>
              <a:t>Top Heavy</a:t>
            </a:r>
          </a:p>
          <a:p>
            <a:pPr algn="ctr"/>
            <a:r>
              <a:rPr lang="en-GB" sz="4200" b="1">
                <a:solidFill>
                  <a:srgbClr val="0066FF"/>
                </a:solidFill>
                <a:latin typeface="Comic Sans MS" pitchFamily="66" charset="0"/>
              </a:rPr>
              <a:t>to</a:t>
            </a:r>
          </a:p>
          <a:p>
            <a:pPr algn="ctr"/>
            <a:r>
              <a:rPr lang="en-GB" sz="4200" b="1">
                <a:solidFill>
                  <a:srgbClr val="0066FF"/>
                </a:solidFill>
                <a:latin typeface="Comic Sans MS" pitchFamily="66" charset="0"/>
              </a:rPr>
              <a:t>Mixed Number</a:t>
            </a:r>
          </a:p>
        </p:txBody>
      </p:sp>
      <p:sp>
        <p:nvSpPr>
          <p:cNvPr id="82947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1006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Change each top heavy fraction</a:t>
            </a:r>
          </a:p>
          <a:p>
            <a:pPr algn="ctr"/>
            <a:r>
              <a:rPr lang="en-GB" sz="3000" b="1">
                <a:solidFill>
                  <a:srgbClr val="FF3300"/>
                </a:solidFill>
                <a:latin typeface="Comic Sans MS" pitchFamily="66" charset="0"/>
              </a:rPr>
              <a:t>into a mixed number.</a:t>
            </a:r>
          </a:p>
        </p:txBody>
      </p:sp>
      <p:sp>
        <p:nvSpPr>
          <p:cNvPr id="82948" name="Rectangle 4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9" name="Rectangle 5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Rectangle 6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1" name="Rectangle 7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2" name="Text Box 8"/>
          <p:cNvSpPr txBox="1">
            <a:spLocks noChangeArrowheads="1"/>
          </p:cNvSpPr>
          <p:nvPr/>
        </p:nvSpPr>
        <p:spPr bwMode="auto">
          <a:xfrm>
            <a:off x="417513" y="6089650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4</a:t>
            </a:r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29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46" grpId="0" animBg="1"/>
      <p:bldP spid="82947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7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6" name="AutoShape 2"/>
          <p:cNvSpPr>
            <a:spLocks noChangeArrowheads="1"/>
          </p:cNvSpPr>
          <p:nvPr/>
        </p:nvSpPr>
        <p:spPr bwMode="auto">
          <a:xfrm>
            <a:off x="4778375" y="1189038"/>
            <a:ext cx="4116388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99"/>
              </a:gs>
              <a:gs pos="9500">
                <a:srgbClr val="1170FF"/>
              </a:gs>
              <a:gs pos="14499">
                <a:srgbClr val="3333CC"/>
              </a:gs>
              <a:gs pos="20000">
                <a:srgbClr val="2E6792"/>
              </a:gs>
              <a:gs pos="26500">
                <a:srgbClr val="9999FF"/>
              </a:gs>
              <a:gs pos="42000">
                <a:srgbClr val="00CCCC"/>
              </a:gs>
              <a:gs pos="50000">
                <a:srgbClr val="3399FF"/>
              </a:gs>
              <a:gs pos="58000">
                <a:srgbClr val="00CCCC"/>
              </a:gs>
              <a:gs pos="73500">
                <a:srgbClr val="9999FF"/>
              </a:gs>
              <a:gs pos="80001">
                <a:srgbClr val="2E6792"/>
              </a:gs>
              <a:gs pos="85501">
                <a:srgbClr val="3333CC"/>
              </a:gs>
              <a:gs pos="90500">
                <a:srgbClr val="1170FF"/>
              </a:gs>
              <a:gs pos="100000">
                <a:srgbClr val="0066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7" name="AutoShape 3"/>
          <p:cNvSpPr>
            <a:spLocks noChangeArrowheads="1"/>
          </p:cNvSpPr>
          <p:nvPr/>
        </p:nvSpPr>
        <p:spPr bwMode="auto">
          <a:xfrm>
            <a:off x="461963" y="1189038"/>
            <a:ext cx="3302000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2468" name="Text Box 4"/>
          <p:cNvSpPr txBox="1">
            <a:spLocks noChangeArrowheads="1"/>
          </p:cNvSpPr>
          <p:nvPr/>
        </p:nvSpPr>
        <p:spPr bwMode="auto">
          <a:xfrm>
            <a:off x="509588" y="1552575"/>
            <a:ext cx="3206750" cy="374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5</a:t>
            </a:r>
          </a:p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2469" name="Line 5"/>
          <p:cNvSpPr>
            <a:spLocks noChangeShapeType="1"/>
          </p:cNvSpPr>
          <p:nvPr/>
        </p:nvSpPr>
        <p:spPr bwMode="auto">
          <a:xfrm>
            <a:off x="865188" y="3429000"/>
            <a:ext cx="2493962" cy="0"/>
          </a:xfrm>
          <a:prstGeom prst="line">
            <a:avLst/>
          </a:prstGeom>
          <a:noFill/>
          <a:ln w="1016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62476" name="Group 12"/>
          <p:cNvGrpSpPr>
            <a:grpSpLocks/>
          </p:cNvGrpSpPr>
          <p:nvPr/>
        </p:nvGrpSpPr>
        <p:grpSpPr bwMode="auto">
          <a:xfrm>
            <a:off x="4864100" y="1554163"/>
            <a:ext cx="3954463" cy="3749675"/>
            <a:chOff x="3064" y="979"/>
            <a:chExt cx="2491" cy="2362"/>
          </a:xfrm>
        </p:grpSpPr>
        <p:sp>
          <p:nvSpPr>
            <p:cNvPr id="62470" name="Text Box 6"/>
            <p:cNvSpPr txBox="1">
              <a:spLocks noChangeArrowheads="1"/>
            </p:cNvSpPr>
            <p:nvPr/>
          </p:nvSpPr>
          <p:spPr bwMode="auto">
            <a:xfrm>
              <a:off x="3064" y="1267"/>
              <a:ext cx="1142" cy="17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0" b="1">
                  <a:solidFill>
                    <a:srgbClr val="FF3300"/>
                  </a:solidFill>
                  <a:latin typeface="Comic Sans MS" pitchFamily="66" charset="0"/>
                </a:rPr>
                <a:t>2</a:t>
              </a:r>
              <a:endParaRPr lang="en-US" sz="18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62471" name="Text Box 7"/>
            <p:cNvSpPr txBox="1">
              <a:spLocks noChangeArrowheads="1"/>
            </p:cNvSpPr>
            <p:nvPr/>
          </p:nvSpPr>
          <p:spPr bwMode="auto">
            <a:xfrm>
              <a:off x="4036" y="979"/>
              <a:ext cx="1519" cy="23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2000" b="1">
                  <a:solidFill>
                    <a:srgbClr val="FF3300"/>
                  </a:solidFill>
                  <a:latin typeface="Comic Sans MS" pitchFamily="66" charset="0"/>
                </a:rPr>
                <a:t>1</a:t>
              </a:r>
            </a:p>
            <a:p>
              <a:pPr algn="ctr"/>
              <a:r>
                <a:rPr lang="en-GB" sz="12000" b="1">
                  <a:solidFill>
                    <a:srgbClr val="FF3300"/>
                  </a:solidFill>
                  <a:latin typeface="Comic Sans MS" pitchFamily="66" charset="0"/>
                </a:rPr>
                <a:t>2</a:t>
              </a:r>
              <a:endParaRPr lang="en-US" sz="12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62472" name="Line 8"/>
            <p:cNvSpPr>
              <a:spLocks noChangeShapeType="1"/>
            </p:cNvSpPr>
            <p:nvPr/>
          </p:nvSpPr>
          <p:spPr bwMode="auto">
            <a:xfrm>
              <a:off x="4199" y="2160"/>
              <a:ext cx="1194" cy="0"/>
            </a:xfrm>
            <a:prstGeom prst="line">
              <a:avLst/>
            </a:prstGeom>
            <a:noFill/>
            <a:ln w="1016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2473" name="AutoShape 9"/>
          <p:cNvSpPr>
            <a:spLocks noChangeArrowheads="1"/>
          </p:cNvSpPr>
          <p:nvPr/>
        </p:nvSpPr>
        <p:spPr bwMode="auto">
          <a:xfrm>
            <a:off x="3883025" y="2706688"/>
            <a:ext cx="830263" cy="1444625"/>
          </a:xfrm>
          <a:prstGeom prst="rightArrow">
            <a:avLst>
              <a:gd name="adj1" fmla="val 63074"/>
              <a:gd name="adj2" fmla="val 4438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4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24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24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>
            <a:off x="4778375" y="1189038"/>
            <a:ext cx="4116388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99"/>
              </a:gs>
              <a:gs pos="9500">
                <a:srgbClr val="1170FF"/>
              </a:gs>
              <a:gs pos="14499">
                <a:srgbClr val="3333CC"/>
              </a:gs>
              <a:gs pos="20000">
                <a:srgbClr val="2E6792"/>
              </a:gs>
              <a:gs pos="26500">
                <a:srgbClr val="9999FF"/>
              </a:gs>
              <a:gs pos="42000">
                <a:srgbClr val="00CCCC"/>
              </a:gs>
              <a:gs pos="50000">
                <a:srgbClr val="3399FF"/>
              </a:gs>
              <a:gs pos="58000">
                <a:srgbClr val="00CCCC"/>
              </a:gs>
              <a:gs pos="73500">
                <a:srgbClr val="9999FF"/>
              </a:gs>
              <a:gs pos="80001">
                <a:srgbClr val="2E6792"/>
              </a:gs>
              <a:gs pos="85501">
                <a:srgbClr val="3333CC"/>
              </a:gs>
              <a:gs pos="90500">
                <a:srgbClr val="1170FF"/>
              </a:gs>
              <a:gs pos="100000">
                <a:srgbClr val="0066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AutoShape 4"/>
          <p:cNvSpPr>
            <a:spLocks noChangeArrowheads="1"/>
          </p:cNvSpPr>
          <p:nvPr/>
        </p:nvSpPr>
        <p:spPr bwMode="auto">
          <a:xfrm>
            <a:off x="461963" y="1189038"/>
            <a:ext cx="3302000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Text Box 5"/>
          <p:cNvSpPr txBox="1">
            <a:spLocks noChangeArrowheads="1"/>
          </p:cNvSpPr>
          <p:nvPr/>
        </p:nvSpPr>
        <p:spPr bwMode="auto">
          <a:xfrm>
            <a:off x="509588" y="1552575"/>
            <a:ext cx="3206750" cy="374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27</a:t>
            </a:r>
          </a:p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4" name="Line 6"/>
          <p:cNvSpPr>
            <a:spLocks noChangeShapeType="1"/>
          </p:cNvSpPr>
          <p:nvPr/>
        </p:nvSpPr>
        <p:spPr bwMode="auto">
          <a:xfrm>
            <a:off x="865188" y="3429000"/>
            <a:ext cx="2493962" cy="0"/>
          </a:xfrm>
          <a:prstGeom prst="line">
            <a:avLst/>
          </a:prstGeom>
          <a:noFill/>
          <a:ln w="1016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63500" name="Group 12"/>
          <p:cNvGrpSpPr>
            <a:grpSpLocks/>
          </p:cNvGrpSpPr>
          <p:nvPr/>
        </p:nvGrpSpPr>
        <p:grpSpPr bwMode="auto">
          <a:xfrm>
            <a:off x="4864100" y="1554163"/>
            <a:ext cx="3954463" cy="3749675"/>
            <a:chOff x="3064" y="979"/>
            <a:chExt cx="2491" cy="2362"/>
          </a:xfrm>
        </p:grpSpPr>
        <p:sp>
          <p:nvSpPr>
            <p:cNvPr id="63495" name="Text Box 7"/>
            <p:cNvSpPr txBox="1">
              <a:spLocks noChangeArrowheads="1"/>
            </p:cNvSpPr>
            <p:nvPr/>
          </p:nvSpPr>
          <p:spPr bwMode="auto">
            <a:xfrm>
              <a:off x="3064" y="1267"/>
              <a:ext cx="1142" cy="17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0" b="1">
                  <a:solidFill>
                    <a:srgbClr val="FF3300"/>
                  </a:solidFill>
                  <a:latin typeface="Comic Sans MS" pitchFamily="66" charset="0"/>
                </a:rPr>
                <a:t>6</a:t>
              </a:r>
              <a:endParaRPr lang="en-US" sz="18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63496" name="Text Box 8"/>
            <p:cNvSpPr txBox="1">
              <a:spLocks noChangeArrowheads="1"/>
            </p:cNvSpPr>
            <p:nvPr/>
          </p:nvSpPr>
          <p:spPr bwMode="auto">
            <a:xfrm>
              <a:off x="4036" y="979"/>
              <a:ext cx="1519" cy="23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2000" b="1">
                  <a:solidFill>
                    <a:srgbClr val="FF3300"/>
                  </a:solidFill>
                  <a:latin typeface="Comic Sans MS" pitchFamily="66" charset="0"/>
                </a:rPr>
                <a:t>3</a:t>
              </a:r>
            </a:p>
            <a:p>
              <a:pPr algn="ctr"/>
              <a:r>
                <a:rPr lang="en-GB" sz="12000" b="1">
                  <a:solidFill>
                    <a:srgbClr val="FF3300"/>
                  </a:solidFill>
                  <a:latin typeface="Comic Sans MS" pitchFamily="66" charset="0"/>
                </a:rPr>
                <a:t>4</a:t>
              </a:r>
              <a:endParaRPr lang="en-US" sz="12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63497" name="Line 9"/>
            <p:cNvSpPr>
              <a:spLocks noChangeShapeType="1"/>
            </p:cNvSpPr>
            <p:nvPr/>
          </p:nvSpPr>
          <p:spPr bwMode="auto">
            <a:xfrm>
              <a:off x="4199" y="2160"/>
              <a:ext cx="1194" cy="0"/>
            </a:xfrm>
            <a:prstGeom prst="line">
              <a:avLst/>
            </a:prstGeom>
            <a:noFill/>
            <a:ln w="1016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3498" name="AutoShape 10"/>
          <p:cNvSpPr>
            <a:spLocks noChangeArrowheads="1"/>
          </p:cNvSpPr>
          <p:nvPr/>
        </p:nvSpPr>
        <p:spPr bwMode="auto">
          <a:xfrm>
            <a:off x="3883025" y="2706688"/>
            <a:ext cx="830263" cy="1444625"/>
          </a:xfrm>
          <a:prstGeom prst="rightArrow">
            <a:avLst>
              <a:gd name="adj1" fmla="val 63074"/>
              <a:gd name="adj2" fmla="val 4438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50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50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2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>
            <a:off x="4778375" y="1189038"/>
            <a:ext cx="4116388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99"/>
              </a:gs>
              <a:gs pos="9500">
                <a:srgbClr val="1170FF"/>
              </a:gs>
              <a:gs pos="14499">
                <a:srgbClr val="3333CC"/>
              </a:gs>
              <a:gs pos="20000">
                <a:srgbClr val="2E6792"/>
              </a:gs>
              <a:gs pos="26500">
                <a:srgbClr val="9999FF"/>
              </a:gs>
              <a:gs pos="42000">
                <a:srgbClr val="00CCCC"/>
              </a:gs>
              <a:gs pos="50000">
                <a:srgbClr val="3399FF"/>
              </a:gs>
              <a:gs pos="58000">
                <a:srgbClr val="00CCCC"/>
              </a:gs>
              <a:gs pos="73500">
                <a:srgbClr val="9999FF"/>
              </a:gs>
              <a:gs pos="80001">
                <a:srgbClr val="2E6792"/>
              </a:gs>
              <a:gs pos="85501">
                <a:srgbClr val="3333CC"/>
              </a:gs>
              <a:gs pos="90500">
                <a:srgbClr val="1170FF"/>
              </a:gs>
              <a:gs pos="100000">
                <a:srgbClr val="0066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AutoShape 4"/>
          <p:cNvSpPr>
            <a:spLocks noChangeArrowheads="1"/>
          </p:cNvSpPr>
          <p:nvPr/>
        </p:nvSpPr>
        <p:spPr bwMode="auto">
          <a:xfrm>
            <a:off x="461963" y="1189038"/>
            <a:ext cx="3302000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7" name="Text Box 5"/>
          <p:cNvSpPr txBox="1">
            <a:spLocks noChangeArrowheads="1"/>
          </p:cNvSpPr>
          <p:nvPr/>
        </p:nvSpPr>
        <p:spPr bwMode="auto">
          <a:xfrm>
            <a:off x="509588" y="1552575"/>
            <a:ext cx="3206750" cy="374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11</a:t>
            </a:r>
          </a:p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18" name="Line 6"/>
          <p:cNvSpPr>
            <a:spLocks noChangeShapeType="1"/>
          </p:cNvSpPr>
          <p:nvPr/>
        </p:nvSpPr>
        <p:spPr bwMode="auto">
          <a:xfrm>
            <a:off x="865188" y="3429000"/>
            <a:ext cx="2493962" cy="0"/>
          </a:xfrm>
          <a:prstGeom prst="line">
            <a:avLst/>
          </a:prstGeom>
          <a:noFill/>
          <a:ln w="1016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64524" name="Group 12"/>
          <p:cNvGrpSpPr>
            <a:grpSpLocks/>
          </p:cNvGrpSpPr>
          <p:nvPr/>
        </p:nvGrpSpPr>
        <p:grpSpPr bwMode="auto">
          <a:xfrm>
            <a:off x="4864100" y="1554163"/>
            <a:ext cx="3954463" cy="3749675"/>
            <a:chOff x="3064" y="979"/>
            <a:chExt cx="2491" cy="2362"/>
          </a:xfrm>
        </p:grpSpPr>
        <p:sp>
          <p:nvSpPr>
            <p:cNvPr id="64519" name="Text Box 7"/>
            <p:cNvSpPr txBox="1">
              <a:spLocks noChangeArrowheads="1"/>
            </p:cNvSpPr>
            <p:nvPr/>
          </p:nvSpPr>
          <p:spPr bwMode="auto">
            <a:xfrm>
              <a:off x="3064" y="1267"/>
              <a:ext cx="1142" cy="17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0" b="1">
                  <a:solidFill>
                    <a:srgbClr val="FF3300"/>
                  </a:solidFill>
                  <a:latin typeface="Comic Sans MS" pitchFamily="66" charset="0"/>
                </a:rPr>
                <a:t>2</a:t>
              </a:r>
              <a:endParaRPr lang="en-US" sz="18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64520" name="Text Box 8"/>
            <p:cNvSpPr txBox="1">
              <a:spLocks noChangeArrowheads="1"/>
            </p:cNvSpPr>
            <p:nvPr/>
          </p:nvSpPr>
          <p:spPr bwMode="auto">
            <a:xfrm>
              <a:off x="4036" y="979"/>
              <a:ext cx="1519" cy="23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2000" b="1">
                  <a:solidFill>
                    <a:srgbClr val="FF3300"/>
                  </a:solidFill>
                  <a:latin typeface="Comic Sans MS" pitchFamily="66" charset="0"/>
                </a:rPr>
                <a:t>1</a:t>
              </a:r>
            </a:p>
            <a:p>
              <a:pPr algn="ctr"/>
              <a:r>
                <a:rPr lang="en-GB" sz="12000" b="1">
                  <a:solidFill>
                    <a:srgbClr val="FF3300"/>
                  </a:solidFill>
                  <a:latin typeface="Comic Sans MS" pitchFamily="66" charset="0"/>
                </a:rPr>
                <a:t>5</a:t>
              </a:r>
              <a:endParaRPr lang="en-US" sz="12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64521" name="Line 9"/>
            <p:cNvSpPr>
              <a:spLocks noChangeShapeType="1"/>
            </p:cNvSpPr>
            <p:nvPr/>
          </p:nvSpPr>
          <p:spPr bwMode="auto">
            <a:xfrm>
              <a:off x="4199" y="2160"/>
              <a:ext cx="1194" cy="0"/>
            </a:xfrm>
            <a:prstGeom prst="line">
              <a:avLst/>
            </a:prstGeom>
            <a:noFill/>
            <a:ln w="1016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4522" name="AutoShape 10"/>
          <p:cNvSpPr>
            <a:spLocks noChangeArrowheads="1"/>
          </p:cNvSpPr>
          <p:nvPr/>
        </p:nvSpPr>
        <p:spPr bwMode="auto">
          <a:xfrm>
            <a:off x="3883025" y="2706688"/>
            <a:ext cx="830263" cy="1444625"/>
          </a:xfrm>
          <a:prstGeom prst="rightArrow">
            <a:avLst>
              <a:gd name="adj1" fmla="val 63074"/>
              <a:gd name="adj2" fmla="val 4438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4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>
            <a:off x="4778375" y="1189038"/>
            <a:ext cx="4116388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99"/>
              </a:gs>
              <a:gs pos="9500">
                <a:srgbClr val="1170FF"/>
              </a:gs>
              <a:gs pos="14499">
                <a:srgbClr val="3333CC"/>
              </a:gs>
              <a:gs pos="20000">
                <a:srgbClr val="2E6792"/>
              </a:gs>
              <a:gs pos="26500">
                <a:srgbClr val="9999FF"/>
              </a:gs>
              <a:gs pos="42000">
                <a:srgbClr val="00CCCC"/>
              </a:gs>
              <a:gs pos="50000">
                <a:srgbClr val="3399FF"/>
              </a:gs>
              <a:gs pos="58000">
                <a:srgbClr val="00CCCC"/>
              </a:gs>
              <a:gs pos="73500">
                <a:srgbClr val="9999FF"/>
              </a:gs>
              <a:gs pos="80001">
                <a:srgbClr val="2E6792"/>
              </a:gs>
              <a:gs pos="85501">
                <a:srgbClr val="3333CC"/>
              </a:gs>
              <a:gs pos="90500">
                <a:srgbClr val="1170FF"/>
              </a:gs>
              <a:gs pos="100000">
                <a:srgbClr val="0066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AutoShape 4"/>
          <p:cNvSpPr>
            <a:spLocks noChangeArrowheads="1"/>
          </p:cNvSpPr>
          <p:nvPr/>
        </p:nvSpPr>
        <p:spPr bwMode="auto">
          <a:xfrm>
            <a:off x="461963" y="1189038"/>
            <a:ext cx="3302000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1" name="Text Box 5"/>
          <p:cNvSpPr txBox="1">
            <a:spLocks noChangeArrowheads="1"/>
          </p:cNvSpPr>
          <p:nvPr/>
        </p:nvSpPr>
        <p:spPr bwMode="auto">
          <a:xfrm>
            <a:off x="509588" y="1552575"/>
            <a:ext cx="3206750" cy="374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11</a:t>
            </a:r>
          </a:p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2" name="Line 6"/>
          <p:cNvSpPr>
            <a:spLocks noChangeShapeType="1"/>
          </p:cNvSpPr>
          <p:nvPr/>
        </p:nvSpPr>
        <p:spPr bwMode="auto">
          <a:xfrm>
            <a:off x="865188" y="3429000"/>
            <a:ext cx="2493962" cy="0"/>
          </a:xfrm>
          <a:prstGeom prst="line">
            <a:avLst/>
          </a:prstGeom>
          <a:noFill/>
          <a:ln w="1016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65548" name="Group 12"/>
          <p:cNvGrpSpPr>
            <a:grpSpLocks/>
          </p:cNvGrpSpPr>
          <p:nvPr/>
        </p:nvGrpSpPr>
        <p:grpSpPr bwMode="auto">
          <a:xfrm>
            <a:off x="4864100" y="1554163"/>
            <a:ext cx="3954463" cy="3749675"/>
            <a:chOff x="3064" y="979"/>
            <a:chExt cx="2491" cy="2362"/>
          </a:xfrm>
        </p:grpSpPr>
        <p:sp>
          <p:nvSpPr>
            <p:cNvPr id="65543" name="Text Box 7"/>
            <p:cNvSpPr txBox="1">
              <a:spLocks noChangeArrowheads="1"/>
            </p:cNvSpPr>
            <p:nvPr/>
          </p:nvSpPr>
          <p:spPr bwMode="auto">
            <a:xfrm>
              <a:off x="3064" y="1267"/>
              <a:ext cx="1142" cy="17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0" b="1">
                  <a:solidFill>
                    <a:srgbClr val="FF3300"/>
                  </a:solidFill>
                  <a:latin typeface="Comic Sans MS" pitchFamily="66" charset="0"/>
                </a:rPr>
                <a:t>1</a:t>
              </a:r>
              <a:endParaRPr lang="en-US" sz="18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65544" name="Text Box 8"/>
            <p:cNvSpPr txBox="1">
              <a:spLocks noChangeArrowheads="1"/>
            </p:cNvSpPr>
            <p:nvPr/>
          </p:nvSpPr>
          <p:spPr bwMode="auto">
            <a:xfrm>
              <a:off x="4036" y="979"/>
              <a:ext cx="1519" cy="23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2000" b="1">
                  <a:solidFill>
                    <a:srgbClr val="FF3300"/>
                  </a:solidFill>
                  <a:latin typeface="Comic Sans MS" pitchFamily="66" charset="0"/>
                </a:rPr>
                <a:t>3</a:t>
              </a:r>
            </a:p>
            <a:p>
              <a:pPr algn="ctr"/>
              <a:r>
                <a:rPr lang="en-GB" sz="12000" b="1">
                  <a:solidFill>
                    <a:srgbClr val="FF3300"/>
                  </a:solidFill>
                  <a:latin typeface="Comic Sans MS" pitchFamily="66" charset="0"/>
                </a:rPr>
                <a:t>8</a:t>
              </a:r>
              <a:endParaRPr lang="en-US" sz="12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65545" name="Line 9"/>
            <p:cNvSpPr>
              <a:spLocks noChangeShapeType="1"/>
            </p:cNvSpPr>
            <p:nvPr/>
          </p:nvSpPr>
          <p:spPr bwMode="auto">
            <a:xfrm>
              <a:off x="4199" y="2160"/>
              <a:ext cx="1194" cy="0"/>
            </a:xfrm>
            <a:prstGeom prst="line">
              <a:avLst/>
            </a:prstGeom>
            <a:noFill/>
            <a:ln w="1016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5546" name="AutoShape 10"/>
          <p:cNvSpPr>
            <a:spLocks noChangeArrowheads="1"/>
          </p:cNvSpPr>
          <p:nvPr/>
        </p:nvSpPr>
        <p:spPr bwMode="auto">
          <a:xfrm>
            <a:off x="3883025" y="2706688"/>
            <a:ext cx="830263" cy="1444625"/>
          </a:xfrm>
          <a:prstGeom prst="rightArrow">
            <a:avLst>
              <a:gd name="adj1" fmla="val 63074"/>
              <a:gd name="adj2" fmla="val 4438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7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>
            <a:off x="4778375" y="1189038"/>
            <a:ext cx="4116388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99"/>
              </a:gs>
              <a:gs pos="9500">
                <a:srgbClr val="1170FF"/>
              </a:gs>
              <a:gs pos="14499">
                <a:srgbClr val="3333CC"/>
              </a:gs>
              <a:gs pos="20000">
                <a:srgbClr val="2E6792"/>
              </a:gs>
              <a:gs pos="26500">
                <a:srgbClr val="9999FF"/>
              </a:gs>
              <a:gs pos="42000">
                <a:srgbClr val="00CCCC"/>
              </a:gs>
              <a:gs pos="50000">
                <a:srgbClr val="3399FF"/>
              </a:gs>
              <a:gs pos="58000">
                <a:srgbClr val="00CCCC"/>
              </a:gs>
              <a:gs pos="73500">
                <a:srgbClr val="9999FF"/>
              </a:gs>
              <a:gs pos="80001">
                <a:srgbClr val="2E6792"/>
              </a:gs>
              <a:gs pos="85501">
                <a:srgbClr val="3333CC"/>
              </a:gs>
              <a:gs pos="90500">
                <a:srgbClr val="1170FF"/>
              </a:gs>
              <a:gs pos="100000">
                <a:srgbClr val="0066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AutoShape 4"/>
          <p:cNvSpPr>
            <a:spLocks noChangeArrowheads="1"/>
          </p:cNvSpPr>
          <p:nvPr/>
        </p:nvSpPr>
        <p:spPr bwMode="auto">
          <a:xfrm>
            <a:off x="461963" y="1189038"/>
            <a:ext cx="3302000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5" name="Text Box 5"/>
          <p:cNvSpPr txBox="1">
            <a:spLocks noChangeArrowheads="1"/>
          </p:cNvSpPr>
          <p:nvPr/>
        </p:nvSpPr>
        <p:spPr bwMode="auto">
          <a:xfrm>
            <a:off x="509588" y="1552575"/>
            <a:ext cx="3206750" cy="374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18</a:t>
            </a:r>
          </a:p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66" name="Line 6"/>
          <p:cNvSpPr>
            <a:spLocks noChangeShapeType="1"/>
          </p:cNvSpPr>
          <p:nvPr/>
        </p:nvSpPr>
        <p:spPr bwMode="auto">
          <a:xfrm>
            <a:off x="865188" y="3429000"/>
            <a:ext cx="2493962" cy="0"/>
          </a:xfrm>
          <a:prstGeom prst="line">
            <a:avLst/>
          </a:prstGeom>
          <a:noFill/>
          <a:ln w="1016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66572" name="Group 12"/>
          <p:cNvGrpSpPr>
            <a:grpSpLocks/>
          </p:cNvGrpSpPr>
          <p:nvPr/>
        </p:nvGrpSpPr>
        <p:grpSpPr bwMode="auto">
          <a:xfrm>
            <a:off x="4864100" y="1554163"/>
            <a:ext cx="3954463" cy="3749675"/>
            <a:chOff x="3064" y="979"/>
            <a:chExt cx="2491" cy="2362"/>
          </a:xfrm>
        </p:grpSpPr>
        <p:sp>
          <p:nvSpPr>
            <p:cNvPr id="66567" name="Text Box 7"/>
            <p:cNvSpPr txBox="1">
              <a:spLocks noChangeArrowheads="1"/>
            </p:cNvSpPr>
            <p:nvPr/>
          </p:nvSpPr>
          <p:spPr bwMode="auto">
            <a:xfrm>
              <a:off x="3064" y="1267"/>
              <a:ext cx="1142" cy="17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0" b="1">
                  <a:solidFill>
                    <a:srgbClr val="FF3300"/>
                  </a:solidFill>
                  <a:latin typeface="Comic Sans MS" pitchFamily="66" charset="0"/>
                </a:rPr>
                <a:t>3</a:t>
              </a:r>
              <a:endParaRPr lang="en-US" sz="18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66568" name="Text Box 8"/>
            <p:cNvSpPr txBox="1">
              <a:spLocks noChangeArrowheads="1"/>
            </p:cNvSpPr>
            <p:nvPr/>
          </p:nvSpPr>
          <p:spPr bwMode="auto">
            <a:xfrm>
              <a:off x="4036" y="979"/>
              <a:ext cx="1519" cy="23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2000" b="1">
                  <a:solidFill>
                    <a:srgbClr val="FF3300"/>
                  </a:solidFill>
                  <a:latin typeface="Comic Sans MS" pitchFamily="66" charset="0"/>
                </a:rPr>
                <a:t>3</a:t>
              </a:r>
            </a:p>
            <a:p>
              <a:pPr algn="ctr"/>
              <a:r>
                <a:rPr lang="en-GB" sz="12000" b="1">
                  <a:solidFill>
                    <a:srgbClr val="FF3300"/>
                  </a:solidFill>
                  <a:latin typeface="Comic Sans MS" pitchFamily="66" charset="0"/>
                </a:rPr>
                <a:t>5</a:t>
              </a:r>
              <a:endParaRPr lang="en-US" sz="12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66569" name="Line 9"/>
            <p:cNvSpPr>
              <a:spLocks noChangeShapeType="1"/>
            </p:cNvSpPr>
            <p:nvPr/>
          </p:nvSpPr>
          <p:spPr bwMode="auto">
            <a:xfrm>
              <a:off x="4199" y="2160"/>
              <a:ext cx="1194" cy="0"/>
            </a:xfrm>
            <a:prstGeom prst="line">
              <a:avLst/>
            </a:prstGeom>
            <a:noFill/>
            <a:ln w="1016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6570" name="AutoShape 10"/>
          <p:cNvSpPr>
            <a:spLocks noChangeArrowheads="1"/>
          </p:cNvSpPr>
          <p:nvPr/>
        </p:nvSpPr>
        <p:spPr bwMode="auto">
          <a:xfrm>
            <a:off x="3883025" y="2706688"/>
            <a:ext cx="830263" cy="1444625"/>
          </a:xfrm>
          <a:prstGeom prst="rightArrow">
            <a:avLst>
              <a:gd name="adj1" fmla="val 63074"/>
              <a:gd name="adj2" fmla="val 4438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7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7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9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>
            <a:off x="4778375" y="1189038"/>
            <a:ext cx="4116388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99"/>
              </a:gs>
              <a:gs pos="9500">
                <a:srgbClr val="1170FF"/>
              </a:gs>
              <a:gs pos="14499">
                <a:srgbClr val="3333CC"/>
              </a:gs>
              <a:gs pos="20000">
                <a:srgbClr val="2E6792"/>
              </a:gs>
              <a:gs pos="26500">
                <a:srgbClr val="9999FF"/>
              </a:gs>
              <a:gs pos="42000">
                <a:srgbClr val="00CCCC"/>
              </a:gs>
              <a:gs pos="50000">
                <a:srgbClr val="3399FF"/>
              </a:gs>
              <a:gs pos="58000">
                <a:srgbClr val="00CCCC"/>
              </a:gs>
              <a:gs pos="73500">
                <a:srgbClr val="9999FF"/>
              </a:gs>
              <a:gs pos="80001">
                <a:srgbClr val="2E6792"/>
              </a:gs>
              <a:gs pos="85501">
                <a:srgbClr val="3333CC"/>
              </a:gs>
              <a:gs pos="90500">
                <a:srgbClr val="1170FF"/>
              </a:gs>
              <a:gs pos="100000">
                <a:srgbClr val="0066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AutoShape 4"/>
          <p:cNvSpPr>
            <a:spLocks noChangeArrowheads="1"/>
          </p:cNvSpPr>
          <p:nvPr/>
        </p:nvSpPr>
        <p:spPr bwMode="auto">
          <a:xfrm>
            <a:off x="461963" y="1189038"/>
            <a:ext cx="3302000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9" name="Text Box 5"/>
          <p:cNvSpPr txBox="1">
            <a:spLocks noChangeArrowheads="1"/>
          </p:cNvSpPr>
          <p:nvPr/>
        </p:nvSpPr>
        <p:spPr bwMode="auto">
          <a:xfrm>
            <a:off x="509588" y="1552575"/>
            <a:ext cx="3206750" cy="374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7</a:t>
            </a:r>
          </a:p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0" name="Line 6"/>
          <p:cNvSpPr>
            <a:spLocks noChangeShapeType="1"/>
          </p:cNvSpPr>
          <p:nvPr/>
        </p:nvSpPr>
        <p:spPr bwMode="auto">
          <a:xfrm>
            <a:off x="865188" y="3429000"/>
            <a:ext cx="2493962" cy="0"/>
          </a:xfrm>
          <a:prstGeom prst="line">
            <a:avLst/>
          </a:prstGeom>
          <a:noFill/>
          <a:ln w="1016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67596" name="Group 12"/>
          <p:cNvGrpSpPr>
            <a:grpSpLocks/>
          </p:cNvGrpSpPr>
          <p:nvPr/>
        </p:nvGrpSpPr>
        <p:grpSpPr bwMode="auto">
          <a:xfrm>
            <a:off x="4864100" y="1554163"/>
            <a:ext cx="3954463" cy="3749675"/>
            <a:chOff x="3064" y="979"/>
            <a:chExt cx="2491" cy="2362"/>
          </a:xfrm>
        </p:grpSpPr>
        <p:sp>
          <p:nvSpPr>
            <p:cNvPr id="67591" name="Text Box 7"/>
            <p:cNvSpPr txBox="1">
              <a:spLocks noChangeArrowheads="1"/>
            </p:cNvSpPr>
            <p:nvPr/>
          </p:nvSpPr>
          <p:spPr bwMode="auto">
            <a:xfrm>
              <a:off x="3064" y="1267"/>
              <a:ext cx="1142" cy="17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0" b="1">
                  <a:solidFill>
                    <a:srgbClr val="FF3300"/>
                  </a:solidFill>
                  <a:latin typeface="Comic Sans MS" pitchFamily="66" charset="0"/>
                </a:rPr>
                <a:t>3</a:t>
              </a:r>
              <a:endParaRPr lang="en-US" sz="18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67592" name="Text Box 8"/>
            <p:cNvSpPr txBox="1">
              <a:spLocks noChangeArrowheads="1"/>
            </p:cNvSpPr>
            <p:nvPr/>
          </p:nvSpPr>
          <p:spPr bwMode="auto">
            <a:xfrm>
              <a:off x="4036" y="979"/>
              <a:ext cx="1519" cy="23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2000" b="1">
                  <a:solidFill>
                    <a:srgbClr val="FF3300"/>
                  </a:solidFill>
                  <a:latin typeface="Comic Sans MS" pitchFamily="66" charset="0"/>
                </a:rPr>
                <a:t>1</a:t>
              </a:r>
            </a:p>
            <a:p>
              <a:pPr algn="ctr"/>
              <a:r>
                <a:rPr lang="en-GB" sz="12000" b="1">
                  <a:solidFill>
                    <a:srgbClr val="FF3300"/>
                  </a:solidFill>
                  <a:latin typeface="Comic Sans MS" pitchFamily="66" charset="0"/>
                </a:rPr>
                <a:t>2</a:t>
              </a:r>
              <a:endParaRPr lang="en-US" sz="12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67593" name="Line 9"/>
            <p:cNvSpPr>
              <a:spLocks noChangeShapeType="1"/>
            </p:cNvSpPr>
            <p:nvPr/>
          </p:nvSpPr>
          <p:spPr bwMode="auto">
            <a:xfrm>
              <a:off x="4199" y="2160"/>
              <a:ext cx="1194" cy="0"/>
            </a:xfrm>
            <a:prstGeom prst="line">
              <a:avLst/>
            </a:prstGeom>
            <a:noFill/>
            <a:ln w="1016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7594" name="AutoShape 10"/>
          <p:cNvSpPr>
            <a:spLocks noChangeArrowheads="1"/>
          </p:cNvSpPr>
          <p:nvPr/>
        </p:nvSpPr>
        <p:spPr bwMode="auto">
          <a:xfrm>
            <a:off x="3883025" y="2706688"/>
            <a:ext cx="830263" cy="1444625"/>
          </a:xfrm>
          <a:prstGeom prst="rightArrow">
            <a:avLst>
              <a:gd name="adj1" fmla="val 63074"/>
              <a:gd name="adj2" fmla="val 4438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5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59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59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>
            <a:off x="4778375" y="1189038"/>
            <a:ext cx="4116388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99"/>
              </a:gs>
              <a:gs pos="9500">
                <a:srgbClr val="1170FF"/>
              </a:gs>
              <a:gs pos="14499">
                <a:srgbClr val="3333CC"/>
              </a:gs>
              <a:gs pos="20000">
                <a:srgbClr val="2E6792"/>
              </a:gs>
              <a:gs pos="26500">
                <a:srgbClr val="9999FF"/>
              </a:gs>
              <a:gs pos="42000">
                <a:srgbClr val="00CCCC"/>
              </a:gs>
              <a:gs pos="50000">
                <a:srgbClr val="3399FF"/>
              </a:gs>
              <a:gs pos="58000">
                <a:srgbClr val="00CCCC"/>
              </a:gs>
              <a:gs pos="73500">
                <a:srgbClr val="9999FF"/>
              </a:gs>
              <a:gs pos="80001">
                <a:srgbClr val="2E6792"/>
              </a:gs>
              <a:gs pos="85501">
                <a:srgbClr val="3333CC"/>
              </a:gs>
              <a:gs pos="90500">
                <a:srgbClr val="1170FF"/>
              </a:gs>
              <a:gs pos="100000">
                <a:srgbClr val="0066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AutoShape 4"/>
          <p:cNvSpPr>
            <a:spLocks noChangeArrowheads="1"/>
          </p:cNvSpPr>
          <p:nvPr/>
        </p:nvSpPr>
        <p:spPr bwMode="auto">
          <a:xfrm>
            <a:off x="461963" y="1189038"/>
            <a:ext cx="3302000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3" name="Text Box 5"/>
          <p:cNvSpPr txBox="1">
            <a:spLocks noChangeArrowheads="1"/>
          </p:cNvSpPr>
          <p:nvPr/>
        </p:nvSpPr>
        <p:spPr bwMode="auto">
          <a:xfrm>
            <a:off x="509588" y="1552575"/>
            <a:ext cx="3206750" cy="374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15</a:t>
            </a:r>
          </a:p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4" name="Line 6"/>
          <p:cNvSpPr>
            <a:spLocks noChangeShapeType="1"/>
          </p:cNvSpPr>
          <p:nvPr/>
        </p:nvSpPr>
        <p:spPr bwMode="auto">
          <a:xfrm>
            <a:off x="865188" y="3429000"/>
            <a:ext cx="2493962" cy="0"/>
          </a:xfrm>
          <a:prstGeom prst="line">
            <a:avLst/>
          </a:prstGeom>
          <a:noFill/>
          <a:ln w="1016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68620" name="Group 12"/>
          <p:cNvGrpSpPr>
            <a:grpSpLocks/>
          </p:cNvGrpSpPr>
          <p:nvPr/>
        </p:nvGrpSpPr>
        <p:grpSpPr bwMode="auto">
          <a:xfrm>
            <a:off x="4864100" y="1554163"/>
            <a:ext cx="3954463" cy="3749675"/>
            <a:chOff x="3064" y="979"/>
            <a:chExt cx="2491" cy="2362"/>
          </a:xfrm>
        </p:grpSpPr>
        <p:sp>
          <p:nvSpPr>
            <p:cNvPr id="68615" name="Text Box 7"/>
            <p:cNvSpPr txBox="1">
              <a:spLocks noChangeArrowheads="1"/>
            </p:cNvSpPr>
            <p:nvPr/>
          </p:nvSpPr>
          <p:spPr bwMode="auto">
            <a:xfrm>
              <a:off x="3064" y="1267"/>
              <a:ext cx="1142" cy="17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0" b="1">
                  <a:solidFill>
                    <a:srgbClr val="FF3300"/>
                  </a:solidFill>
                  <a:latin typeface="Comic Sans MS" pitchFamily="66" charset="0"/>
                </a:rPr>
                <a:t>1</a:t>
              </a:r>
              <a:endParaRPr lang="en-US" sz="18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68616" name="Text Box 8"/>
            <p:cNvSpPr txBox="1">
              <a:spLocks noChangeArrowheads="1"/>
            </p:cNvSpPr>
            <p:nvPr/>
          </p:nvSpPr>
          <p:spPr bwMode="auto">
            <a:xfrm>
              <a:off x="4036" y="979"/>
              <a:ext cx="1519" cy="23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2000" b="1">
                  <a:solidFill>
                    <a:srgbClr val="FF3300"/>
                  </a:solidFill>
                  <a:latin typeface="Comic Sans MS" pitchFamily="66" charset="0"/>
                </a:rPr>
                <a:t>7</a:t>
              </a:r>
            </a:p>
            <a:p>
              <a:pPr algn="ctr"/>
              <a:r>
                <a:rPr lang="en-GB" sz="12000" b="1">
                  <a:solidFill>
                    <a:srgbClr val="FF3300"/>
                  </a:solidFill>
                  <a:latin typeface="Comic Sans MS" pitchFamily="66" charset="0"/>
                </a:rPr>
                <a:t>8</a:t>
              </a:r>
              <a:endParaRPr lang="en-US" sz="12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68617" name="Line 9"/>
            <p:cNvSpPr>
              <a:spLocks noChangeShapeType="1"/>
            </p:cNvSpPr>
            <p:nvPr/>
          </p:nvSpPr>
          <p:spPr bwMode="auto">
            <a:xfrm>
              <a:off x="4199" y="2160"/>
              <a:ext cx="1194" cy="0"/>
            </a:xfrm>
            <a:prstGeom prst="line">
              <a:avLst/>
            </a:prstGeom>
            <a:noFill/>
            <a:ln w="1016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8618" name="AutoShape 10"/>
          <p:cNvSpPr>
            <a:spLocks noChangeArrowheads="1"/>
          </p:cNvSpPr>
          <p:nvPr/>
        </p:nvSpPr>
        <p:spPr bwMode="auto">
          <a:xfrm>
            <a:off x="3883025" y="2706688"/>
            <a:ext cx="830263" cy="1444625"/>
          </a:xfrm>
          <a:prstGeom prst="rightArrow">
            <a:avLst>
              <a:gd name="adj1" fmla="val 63074"/>
              <a:gd name="adj2" fmla="val 4438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4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>
            <a:off x="4778375" y="1189038"/>
            <a:ext cx="4116388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99"/>
              </a:gs>
              <a:gs pos="9500">
                <a:srgbClr val="1170FF"/>
              </a:gs>
              <a:gs pos="14499">
                <a:srgbClr val="3333CC"/>
              </a:gs>
              <a:gs pos="20000">
                <a:srgbClr val="2E6792"/>
              </a:gs>
              <a:gs pos="26500">
                <a:srgbClr val="9999FF"/>
              </a:gs>
              <a:gs pos="42000">
                <a:srgbClr val="00CCCC"/>
              </a:gs>
              <a:gs pos="50000">
                <a:srgbClr val="3399FF"/>
              </a:gs>
              <a:gs pos="58000">
                <a:srgbClr val="00CCCC"/>
              </a:gs>
              <a:gs pos="73500">
                <a:srgbClr val="9999FF"/>
              </a:gs>
              <a:gs pos="80001">
                <a:srgbClr val="2E6792"/>
              </a:gs>
              <a:gs pos="85501">
                <a:srgbClr val="3333CC"/>
              </a:gs>
              <a:gs pos="90500">
                <a:srgbClr val="1170FF"/>
              </a:gs>
              <a:gs pos="100000">
                <a:srgbClr val="0066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AutoShape 4"/>
          <p:cNvSpPr>
            <a:spLocks noChangeArrowheads="1"/>
          </p:cNvSpPr>
          <p:nvPr/>
        </p:nvSpPr>
        <p:spPr bwMode="auto">
          <a:xfrm>
            <a:off x="461963" y="1189038"/>
            <a:ext cx="3302000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7" name="Text Box 5"/>
          <p:cNvSpPr txBox="1">
            <a:spLocks noChangeArrowheads="1"/>
          </p:cNvSpPr>
          <p:nvPr/>
        </p:nvSpPr>
        <p:spPr bwMode="auto">
          <a:xfrm>
            <a:off x="509588" y="1552575"/>
            <a:ext cx="3206750" cy="374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5</a:t>
            </a:r>
          </a:p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38" name="Line 6"/>
          <p:cNvSpPr>
            <a:spLocks noChangeShapeType="1"/>
          </p:cNvSpPr>
          <p:nvPr/>
        </p:nvSpPr>
        <p:spPr bwMode="auto">
          <a:xfrm>
            <a:off x="865188" y="3429000"/>
            <a:ext cx="2493962" cy="0"/>
          </a:xfrm>
          <a:prstGeom prst="line">
            <a:avLst/>
          </a:prstGeom>
          <a:noFill/>
          <a:ln w="1016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69644" name="Group 12"/>
          <p:cNvGrpSpPr>
            <a:grpSpLocks/>
          </p:cNvGrpSpPr>
          <p:nvPr/>
        </p:nvGrpSpPr>
        <p:grpSpPr bwMode="auto">
          <a:xfrm>
            <a:off x="4864100" y="1554163"/>
            <a:ext cx="3954463" cy="3749675"/>
            <a:chOff x="3064" y="979"/>
            <a:chExt cx="2491" cy="2362"/>
          </a:xfrm>
        </p:grpSpPr>
        <p:sp>
          <p:nvSpPr>
            <p:cNvPr id="69639" name="Text Box 7"/>
            <p:cNvSpPr txBox="1">
              <a:spLocks noChangeArrowheads="1"/>
            </p:cNvSpPr>
            <p:nvPr/>
          </p:nvSpPr>
          <p:spPr bwMode="auto">
            <a:xfrm>
              <a:off x="3064" y="1267"/>
              <a:ext cx="1142" cy="17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0" b="1">
                  <a:solidFill>
                    <a:srgbClr val="FF3300"/>
                  </a:solidFill>
                  <a:latin typeface="Comic Sans MS" pitchFamily="66" charset="0"/>
                </a:rPr>
                <a:t>1</a:t>
              </a:r>
              <a:endParaRPr lang="en-US" sz="18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69640" name="Text Box 8"/>
            <p:cNvSpPr txBox="1">
              <a:spLocks noChangeArrowheads="1"/>
            </p:cNvSpPr>
            <p:nvPr/>
          </p:nvSpPr>
          <p:spPr bwMode="auto">
            <a:xfrm>
              <a:off x="4036" y="979"/>
              <a:ext cx="1519" cy="23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2000" b="1">
                  <a:solidFill>
                    <a:srgbClr val="FF3300"/>
                  </a:solidFill>
                  <a:latin typeface="Comic Sans MS" pitchFamily="66" charset="0"/>
                </a:rPr>
                <a:t>1</a:t>
              </a:r>
            </a:p>
            <a:p>
              <a:pPr algn="ctr"/>
              <a:r>
                <a:rPr lang="en-GB" sz="12000" b="1">
                  <a:solidFill>
                    <a:srgbClr val="FF3300"/>
                  </a:solidFill>
                  <a:latin typeface="Comic Sans MS" pitchFamily="66" charset="0"/>
                </a:rPr>
                <a:t>4</a:t>
              </a:r>
              <a:endParaRPr lang="en-US" sz="12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69641" name="Line 9"/>
            <p:cNvSpPr>
              <a:spLocks noChangeShapeType="1"/>
            </p:cNvSpPr>
            <p:nvPr/>
          </p:nvSpPr>
          <p:spPr bwMode="auto">
            <a:xfrm>
              <a:off x="4199" y="2160"/>
              <a:ext cx="1194" cy="0"/>
            </a:xfrm>
            <a:prstGeom prst="line">
              <a:avLst/>
            </a:prstGeom>
            <a:noFill/>
            <a:ln w="1016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69642" name="AutoShape 10"/>
          <p:cNvSpPr>
            <a:spLocks noChangeArrowheads="1"/>
          </p:cNvSpPr>
          <p:nvPr/>
        </p:nvSpPr>
        <p:spPr bwMode="auto">
          <a:xfrm>
            <a:off x="3883025" y="2706688"/>
            <a:ext cx="830263" cy="1444625"/>
          </a:xfrm>
          <a:prstGeom prst="rightArrow">
            <a:avLst>
              <a:gd name="adj1" fmla="val 63074"/>
              <a:gd name="adj2" fmla="val 4438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6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>
            <a:off x="4778375" y="1189038"/>
            <a:ext cx="4116388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99"/>
              </a:gs>
              <a:gs pos="9500">
                <a:srgbClr val="1170FF"/>
              </a:gs>
              <a:gs pos="14499">
                <a:srgbClr val="3333CC"/>
              </a:gs>
              <a:gs pos="20000">
                <a:srgbClr val="2E6792"/>
              </a:gs>
              <a:gs pos="26500">
                <a:srgbClr val="9999FF"/>
              </a:gs>
              <a:gs pos="42000">
                <a:srgbClr val="00CCCC"/>
              </a:gs>
              <a:gs pos="50000">
                <a:srgbClr val="3399FF"/>
              </a:gs>
              <a:gs pos="58000">
                <a:srgbClr val="00CCCC"/>
              </a:gs>
              <a:gs pos="73500">
                <a:srgbClr val="9999FF"/>
              </a:gs>
              <a:gs pos="80001">
                <a:srgbClr val="2E6792"/>
              </a:gs>
              <a:gs pos="85501">
                <a:srgbClr val="3333CC"/>
              </a:gs>
              <a:gs pos="90500">
                <a:srgbClr val="1170FF"/>
              </a:gs>
              <a:gs pos="100000">
                <a:srgbClr val="0066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AutoShape 4"/>
          <p:cNvSpPr>
            <a:spLocks noChangeArrowheads="1"/>
          </p:cNvSpPr>
          <p:nvPr/>
        </p:nvSpPr>
        <p:spPr bwMode="auto">
          <a:xfrm>
            <a:off x="461963" y="1189038"/>
            <a:ext cx="3302000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1" name="Text Box 5"/>
          <p:cNvSpPr txBox="1">
            <a:spLocks noChangeArrowheads="1"/>
          </p:cNvSpPr>
          <p:nvPr/>
        </p:nvSpPr>
        <p:spPr bwMode="auto">
          <a:xfrm>
            <a:off x="509588" y="1552575"/>
            <a:ext cx="3206750" cy="374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16</a:t>
            </a:r>
          </a:p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2" name="Line 6"/>
          <p:cNvSpPr>
            <a:spLocks noChangeShapeType="1"/>
          </p:cNvSpPr>
          <p:nvPr/>
        </p:nvSpPr>
        <p:spPr bwMode="auto">
          <a:xfrm>
            <a:off x="865188" y="3429000"/>
            <a:ext cx="2493962" cy="0"/>
          </a:xfrm>
          <a:prstGeom prst="line">
            <a:avLst/>
          </a:prstGeom>
          <a:noFill/>
          <a:ln w="1016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70668" name="Group 12"/>
          <p:cNvGrpSpPr>
            <a:grpSpLocks/>
          </p:cNvGrpSpPr>
          <p:nvPr/>
        </p:nvGrpSpPr>
        <p:grpSpPr bwMode="auto">
          <a:xfrm>
            <a:off x="4864100" y="1554163"/>
            <a:ext cx="3954463" cy="3749675"/>
            <a:chOff x="3064" y="979"/>
            <a:chExt cx="2491" cy="2362"/>
          </a:xfrm>
        </p:grpSpPr>
        <p:sp>
          <p:nvSpPr>
            <p:cNvPr id="70663" name="Text Box 7"/>
            <p:cNvSpPr txBox="1">
              <a:spLocks noChangeArrowheads="1"/>
            </p:cNvSpPr>
            <p:nvPr/>
          </p:nvSpPr>
          <p:spPr bwMode="auto">
            <a:xfrm>
              <a:off x="3064" y="1267"/>
              <a:ext cx="1142" cy="17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0" b="1">
                  <a:solidFill>
                    <a:srgbClr val="FF3300"/>
                  </a:solidFill>
                  <a:latin typeface="Comic Sans MS" pitchFamily="66" charset="0"/>
                </a:rPr>
                <a:t>3</a:t>
              </a:r>
              <a:endParaRPr lang="en-US" sz="18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70664" name="Text Box 8"/>
            <p:cNvSpPr txBox="1">
              <a:spLocks noChangeArrowheads="1"/>
            </p:cNvSpPr>
            <p:nvPr/>
          </p:nvSpPr>
          <p:spPr bwMode="auto">
            <a:xfrm>
              <a:off x="4036" y="979"/>
              <a:ext cx="1519" cy="23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2000" b="1">
                  <a:solidFill>
                    <a:srgbClr val="FF3300"/>
                  </a:solidFill>
                  <a:latin typeface="Comic Sans MS" pitchFamily="66" charset="0"/>
                </a:rPr>
                <a:t>1</a:t>
              </a:r>
            </a:p>
            <a:p>
              <a:pPr algn="ctr"/>
              <a:r>
                <a:rPr lang="en-GB" sz="12000" b="1">
                  <a:solidFill>
                    <a:srgbClr val="FF3300"/>
                  </a:solidFill>
                  <a:latin typeface="Comic Sans MS" pitchFamily="66" charset="0"/>
                </a:rPr>
                <a:t>5</a:t>
              </a:r>
              <a:endParaRPr lang="en-US" sz="12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70665" name="Line 9"/>
            <p:cNvSpPr>
              <a:spLocks noChangeShapeType="1"/>
            </p:cNvSpPr>
            <p:nvPr/>
          </p:nvSpPr>
          <p:spPr bwMode="auto">
            <a:xfrm>
              <a:off x="4199" y="2160"/>
              <a:ext cx="1194" cy="0"/>
            </a:xfrm>
            <a:prstGeom prst="line">
              <a:avLst/>
            </a:prstGeom>
            <a:noFill/>
            <a:ln w="1016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0666" name="AutoShape 10"/>
          <p:cNvSpPr>
            <a:spLocks noChangeArrowheads="1"/>
          </p:cNvSpPr>
          <p:nvPr/>
        </p:nvSpPr>
        <p:spPr bwMode="auto">
          <a:xfrm>
            <a:off x="3883025" y="2706688"/>
            <a:ext cx="830263" cy="1444625"/>
          </a:xfrm>
          <a:prstGeom prst="rightArrow">
            <a:avLst>
              <a:gd name="adj1" fmla="val 63074"/>
              <a:gd name="adj2" fmla="val 4438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9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>
            <a:off x="4778375" y="1189038"/>
            <a:ext cx="4116388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99"/>
              </a:gs>
              <a:gs pos="9500">
                <a:srgbClr val="1170FF"/>
              </a:gs>
              <a:gs pos="14499">
                <a:srgbClr val="3333CC"/>
              </a:gs>
              <a:gs pos="20000">
                <a:srgbClr val="2E6792"/>
              </a:gs>
              <a:gs pos="26500">
                <a:srgbClr val="9999FF"/>
              </a:gs>
              <a:gs pos="42000">
                <a:srgbClr val="00CCCC"/>
              </a:gs>
              <a:gs pos="50000">
                <a:srgbClr val="3399FF"/>
              </a:gs>
              <a:gs pos="58000">
                <a:srgbClr val="00CCCC"/>
              </a:gs>
              <a:gs pos="73500">
                <a:srgbClr val="9999FF"/>
              </a:gs>
              <a:gs pos="80001">
                <a:srgbClr val="2E6792"/>
              </a:gs>
              <a:gs pos="85501">
                <a:srgbClr val="3333CC"/>
              </a:gs>
              <a:gs pos="90500">
                <a:srgbClr val="1170FF"/>
              </a:gs>
              <a:gs pos="100000">
                <a:srgbClr val="0066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AutoShape 4"/>
          <p:cNvSpPr>
            <a:spLocks noChangeArrowheads="1"/>
          </p:cNvSpPr>
          <p:nvPr/>
        </p:nvSpPr>
        <p:spPr bwMode="auto">
          <a:xfrm>
            <a:off x="461963" y="1189038"/>
            <a:ext cx="3302000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5" name="Text Box 5"/>
          <p:cNvSpPr txBox="1">
            <a:spLocks noChangeArrowheads="1"/>
          </p:cNvSpPr>
          <p:nvPr/>
        </p:nvSpPr>
        <p:spPr bwMode="auto">
          <a:xfrm>
            <a:off x="509588" y="1552575"/>
            <a:ext cx="3206750" cy="374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47</a:t>
            </a:r>
          </a:p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86" name="Line 6"/>
          <p:cNvSpPr>
            <a:spLocks noChangeShapeType="1"/>
          </p:cNvSpPr>
          <p:nvPr/>
        </p:nvSpPr>
        <p:spPr bwMode="auto">
          <a:xfrm>
            <a:off x="865188" y="3429000"/>
            <a:ext cx="2493962" cy="0"/>
          </a:xfrm>
          <a:prstGeom prst="line">
            <a:avLst/>
          </a:prstGeom>
          <a:noFill/>
          <a:ln w="1016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71692" name="Group 12"/>
          <p:cNvGrpSpPr>
            <a:grpSpLocks/>
          </p:cNvGrpSpPr>
          <p:nvPr/>
        </p:nvGrpSpPr>
        <p:grpSpPr bwMode="auto">
          <a:xfrm>
            <a:off x="4864100" y="1554163"/>
            <a:ext cx="3954463" cy="3749675"/>
            <a:chOff x="3064" y="979"/>
            <a:chExt cx="2491" cy="2362"/>
          </a:xfrm>
        </p:grpSpPr>
        <p:sp>
          <p:nvSpPr>
            <p:cNvPr id="71687" name="Text Box 7"/>
            <p:cNvSpPr txBox="1">
              <a:spLocks noChangeArrowheads="1"/>
            </p:cNvSpPr>
            <p:nvPr/>
          </p:nvSpPr>
          <p:spPr bwMode="auto">
            <a:xfrm>
              <a:off x="3064" y="1267"/>
              <a:ext cx="1142" cy="17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0" b="1">
                  <a:solidFill>
                    <a:srgbClr val="FF3300"/>
                  </a:solidFill>
                  <a:latin typeface="Comic Sans MS" pitchFamily="66" charset="0"/>
                </a:rPr>
                <a:t>5</a:t>
              </a:r>
              <a:endParaRPr lang="en-US" sz="18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71688" name="Text Box 8"/>
            <p:cNvSpPr txBox="1">
              <a:spLocks noChangeArrowheads="1"/>
            </p:cNvSpPr>
            <p:nvPr/>
          </p:nvSpPr>
          <p:spPr bwMode="auto">
            <a:xfrm>
              <a:off x="4036" y="979"/>
              <a:ext cx="1519" cy="23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2000" b="1">
                  <a:solidFill>
                    <a:srgbClr val="FF3300"/>
                  </a:solidFill>
                  <a:latin typeface="Comic Sans MS" pitchFamily="66" charset="0"/>
                </a:rPr>
                <a:t>7</a:t>
              </a:r>
            </a:p>
            <a:p>
              <a:pPr algn="ctr"/>
              <a:r>
                <a:rPr lang="en-GB" sz="12000" b="1">
                  <a:solidFill>
                    <a:srgbClr val="FF3300"/>
                  </a:solidFill>
                  <a:latin typeface="Comic Sans MS" pitchFamily="66" charset="0"/>
                </a:rPr>
                <a:t>8</a:t>
              </a:r>
              <a:endParaRPr lang="en-US" sz="12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71689" name="Line 9"/>
            <p:cNvSpPr>
              <a:spLocks noChangeShapeType="1"/>
            </p:cNvSpPr>
            <p:nvPr/>
          </p:nvSpPr>
          <p:spPr bwMode="auto">
            <a:xfrm>
              <a:off x="4199" y="2160"/>
              <a:ext cx="1194" cy="0"/>
            </a:xfrm>
            <a:prstGeom prst="line">
              <a:avLst/>
            </a:prstGeom>
            <a:noFill/>
            <a:ln w="1016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1690" name="AutoShape 10"/>
          <p:cNvSpPr>
            <a:spLocks noChangeArrowheads="1"/>
          </p:cNvSpPr>
          <p:nvPr/>
        </p:nvSpPr>
        <p:spPr bwMode="auto">
          <a:xfrm>
            <a:off x="3883025" y="2706688"/>
            <a:ext cx="830263" cy="1444625"/>
          </a:xfrm>
          <a:prstGeom prst="rightArrow">
            <a:avLst>
              <a:gd name="adj1" fmla="val 63074"/>
              <a:gd name="adj2" fmla="val 4438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1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>
            <a:off x="4778375" y="1189038"/>
            <a:ext cx="4116388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99"/>
              </a:gs>
              <a:gs pos="9500">
                <a:srgbClr val="1170FF"/>
              </a:gs>
              <a:gs pos="14499">
                <a:srgbClr val="3333CC"/>
              </a:gs>
              <a:gs pos="20000">
                <a:srgbClr val="2E6792"/>
              </a:gs>
              <a:gs pos="26500">
                <a:srgbClr val="9999FF"/>
              </a:gs>
              <a:gs pos="42000">
                <a:srgbClr val="00CCCC"/>
              </a:gs>
              <a:gs pos="50000">
                <a:srgbClr val="3399FF"/>
              </a:gs>
              <a:gs pos="58000">
                <a:srgbClr val="00CCCC"/>
              </a:gs>
              <a:gs pos="73500">
                <a:srgbClr val="9999FF"/>
              </a:gs>
              <a:gs pos="80001">
                <a:srgbClr val="2E6792"/>
              </a:gs>
              <a:gs pos="85501">
                <a:srgbClr val="3333CC"/>
              </a:gs>
              <a:gs pos="90500">
                <a:srgbClr val="1170FF"/>
              </a:gs>
              <a:gs pos="100000">
                <a:srgbClr val="0066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AutoShape 4"/>
          <p:cNvSpPr>
            <a:spLocks noChangeArrowheads="1"/>
          </p:cNvSpPr>
          <p:nvPr/>
        </p:nvSpPr>
        <p:spPr bwMode="auto">
          <a:xfrm>
            <a:off x="461963" y="1189038"/>
            <a:ext cx="3302000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9" name="Text Box 5"/>
          <p:cNvSpPr txBox="1">
            <a:spLocks noChangeArrowheads="1"/>
          </p:cNvSpPr>
          <p:nvPr/>
        </p:nvSpPr>
        <p:spPr bwMode="auto">
          <a:xfrm>
            <a:off x="509588" y="1552575"/>
            <a:ext cx="3206750" cy="374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9</a:t>
            </a:r>
          </a:p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0" name="Line 6"/>
          <p:cNvSpPr>
            <a:spLocks noChangeShapeType="1"/>
          </p:cNvSpPr>
          <p:nvPr/>
        </p:nvSpPr>
        <p:spPr bwMode="auto">
          <a:xfrm>
            <a:off x="865188" y="3429000"/>
            <a:ext cx="2493962" cy="0"/>
          </a:xfrm>
          <a:prstGeom prst="line">
            <a:avLst/>
          </a:prstGeom>
          <a:noFill/>
          <a:ln w="1016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72716" name="Group 12"/>
          <p:cNvGrpSpPr>
            <a:grpSpLocks/>
          </p:cNvGrpSpPr>
          <p:nvPr/>
        </p:nvGrpSpPr>
        <p:grpSpPr bwMode="auto">
          <a:xfrm>
            <a:off x="4864100" y="1554163"/>
            <a:ext cx="3954463" cy="3749675"/>
            <a:chOff x="3064" y="979"/>
            <a:chExt cx="2491" cy="2362"/>
          </a:xfrm>
        </p:grpSpPr>
        <p:sp>
          <p:nvSpPr>
            <p:cNvPr id="72711" name="Text Box 7"/>
            <p:cNvSpPr txBox="1">
              <a:spLocks noChangeArrowheads="1"/>
            </p:cNvSpPr>
            <p:nvPr/>
          </p:nvSpPr>
          <p:spPr bwMode="auto">
            <a:xfrm>
              <a:off x="3064" y="1267"/>
              <a:ext cx="1142" cy="17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0" b="1">
                  <a:solidFill>
                    <a:srgbClr val="FF3300"/>
                  </a:solidFill>
                  <a:latin typeface="Comic Sans MS" pitchFamily="66" charset="0"/>
                </a:rPr>
                <a:t>4</a:t>
              </a:r>
              <a:endParaRPr lang="en-US" sz="18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72712" name="Text Box 8"/>
            <p:cNvSpPr txBox="1">
              <a:spLocks noChangeArrowheads="1"/>
            </p:cNvSpPr>
            <p:nvPr/>
          </p:nvSpPr>
          <p:spPr bwMode="auto">
            <a:xfrm>
              <a:off x="4036" y="979"/>
              <a:ext cx="1519" cy="23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2000" b="1">
                  <a:solidFill>
                    <a:srgbClr val="FF3300"/>
                  </a:solidFill>
                  <a:latin typeface="Comic Sans MS" pitchFamily="66" charset="0"/>
                </a:rPr>
                <a:t>1</a:t>
              </a:r>
            </a:p>
            <a:p>
              <a:pPr algn="ctr"/>
              <a:r>
                <a:rPr lang="en-GB" sz="12000" b="1">
                  <a:solidFill>
                    <a:srgbClr val="FF3300"/>
                  </a:solidFill>
                  <a:latin typeface="Comic Sans MS" pitchFamily="66" charset="0"/>
                </a:rPr>
                <a:t>2</a:t>
              </a:r>
              <a:endParaRPr lang="en-US" sz="12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72713" name="Line 9"/>
            <p:cNvSpPr>
              <a:spLocks noChangeShapeType="1"/>
            </p:cNvSpPr>
            <p:nvPr/>
          </p:nvSpPr>
          <p:spPr bwMode="auto">
            <a:xfrm>
              <a:off x="4199" y="2160"/>
              <a:ext cx="1194" cy="0"/>
            </a:xfrm>
            <a:prstGeom prst="line">
              <a:avLst/>
            </a:prstGeom>
            <a:noFill/>
            <a:ln w="1016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2714" name="AutoShape 10"/>
          <p:cNvSpPr>
            <a:spLocks noChangeArrowheads="1"/>
          </p:cNvSpPr>
          <p:nvPr/>
        </p:nvSpPr>
        <p:spPr bwMode="auto">
          <a:xfrm>
            <a:off x="3883025" y="2706688"/>
            <a:ext cx="830263" cy="1444625"/>
          </a:xfrm>
          <a:prstGeom prst="rightArrow">
            <a:avLst>
              <a:gd name="adj1" fmla="val 63074"/>
              <a:gd name="adj2" fmla="val 4438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>
            <a:off x="4778375" y="1189038"/>
            <a:ext cx="4116388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99"/>
              </a:gs>
              <a:gs pos="9500">
                <a:srgbClr val="1170FF"/>
              </a:gs>
              <a:gs pos="14499">
                <a:srgbClr val="3333CC"/>
              </a:gs>
              <a:gs pos="20000">
                <a:srgbClr val="2E6792"/>
              </a:gs>
              <a:gs pos="26500">
                <a:srgbClr val="9999FF"/>
              </a:gs>
              <a:gs pos="42000">
                <a:srgbClr val="00CCCC"/>
              </a:gs>
              <a:gs pos="50000">
                <a:srgbClr val="3399FF"/>
              </a:gs>
              <a:gs pos="58000">
                <a:srgbClr val="00CCCC"/>
              </a:gs>
              <a:gs pos="73500">
                <a:srgbClr val="9999FF"/>
              </a:gs>
              <a:gs pos="80001">
                <a:srgbClr val="2E6792"/>
              </a:gs>
              <a:gs pos="85501">
                <a:srgbClr val="3333CC"/>
              </a:gs>
              <a:gs pos="90500">
                <a:srgbClr val="1170FF"/>
              </a:gs>
              <a:gs pos="100000">
                <a:srgbClr val="0066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AutoShape 4"/>
          <p:cNvSpPr>
            <a:spLocks noChangeArrowheads="1"/>
          </p:cNvSpPr>
          <p:nvPr/>
        </p:nvSpPr>
        <p:spPr bwMode="auto">
          <a:xfrm>
            <a:off x="461963" y="1189038"/>
            <a:ext cx="3302000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3" name="Text Box 5"/>
          <p:cNvSpPr txBox="1">
            <a:spLocks noChangeArrowheads="1"/>
          </p:cNvSpPr>
          <p:nvPr/>
        </p:nvSpPr>
        <p:spPr bwMode="auto">
          <a:xfrm>
            <a:off x="509588" y="1552575"/>
            <a:ext cx="3206750" cy="374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19</a:t>
            </a:r>
          </a:p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34" name="Line 6"/>
          <p:cNvSpPr>
            <a:spLocks noChangeShapeType="1"/>
          </p:cNvSpPr>
          <p:nvPr/>
        </p:nvSpPr>
        <p:spPr bwMode="auto">
          <a:xfrm>
            <a:off x="865188" y="3429000"/>
            <a:ext cx="2493962" cy="0"/>
          </a:xfrm>
          <a:prstGeom prst="line">
            <a:avLst/>
          </a:prstGeom>
          <a:noFill/>
          <a:ln w="1016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73740" name="Group 12"/>
          <p:cNvGrpSpPr>
            <a:grpSpLocks/>
          </p:cNvGrpSpPr>
          <p:nvPr/>
        </p:nvGrpSpPr>
        <p:grpSpPr bwMode="auto">
          <a:xfrm>
            <a:off x="4864100" y="1554163"/>
            <a:ext cx="3954463" cy="3749675"/>
            <a:chOff x="3064" y="979"/>
            <a:chExt cx="2491" cy="2362"/>
          </a:xfrm>
        </p:grpSpPr>
        <p:sp>
          <p:nvSpPr>
            <p:cNvPr id="73735" name="Text Box 7"/>
            <p:cNvSpPr txBox="1">
              <a:spLocks noChangeArrowheads="1"/>
            </p:cNvSpPr>
            <p:nvPr/>
          </p:nvSpPr>
          <p:spPr bwMode="auto">
            <a:xfrm>
              <a:off x="3064" y="1267"/>
              <a:ext cx="1142" cy="17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0" b="1">
                  <a:solidFill>
                    <a:srgbClr val="FF3300"/>
                  </a:solidFill>
                  <a:latin typeface="Comic Sans MS" pitchFamily="66" charset="0"/>
                </a:rPr>
                <a:t>2</a:t>
              </a:r>
              <a:endParaRPr lang="en-US" sz="18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73736" name="Text Box 8"/>
            <p:cNvSpPr txBox="1">
              <a:spLocks noChangeArrowheads="1"/>
            </p:cNvSpPr>
            <p:nvPr/>
          </p:nvSpPr>
          <p:spPr bwMode="auto">
            <a:xfrm>
              <a:off x="4036" y="979"/>
              <a:ext cx="1519" cy="23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2000" b="1">
                  <a:solidFill>
                    <a:srgbClr val="FF3300"/>
                  </a:solidFill>
                  <a:latin typeface="Comic Sans MS" pitchFamily="66" charset="0"/>
                </a:rPr>
                <a:t>3</a:t>
              </a:r>
            </a:p>
            <a:p>
              <a:pPr algn="ctr"/>
              <a:r>
                <a:rPr lang="en-GB" sz="12000" b="1">
                  <a:solidFill>
                    <a:srgbClr val="FF3300"/>
                  </a:solidFill>
                  <a:latin typeface="Comic Sans MS" pitchFamily="66" charset="0"/>
                </a:rPr>
                <a:t>8</a:t>
              </a:r>
              <a:endParaRPr lang="en-US" sz="12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73737" name="Line 9"/>
            <p:cNvSpPr>
              <a:spLocks noChangeShapeType="1"/>
            </p:cNvSpPr>
            <p:nvPr/>
          </p:nvSpPr>
          <p:spPr bwMode="auto">
            <a:xfrm>
              <a:off x="4199" y="2160"/>
              <a:ext cx="1194" cy="0"/>
            </a:xfrm>
            <a:prstGeom prst="line">
              <a:avLst/>
            </a:prstGeom>
            <a:noFill/>
            <a:ln w="1016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3738" name="AutoShape 10"/>
          <p:cNvSpPr>
            <a:spLocks noChangeArrowheads="1"/>
          </p:cNvSpPr>
          <p:nvPr/>
        </p:nvSpPr>
        <p:spPr bwMode="auto">
          <a:xfrm>
            <a:off x="3883025" y="2706688"/>
            <a:ext cx="830263" cy="1444625"/>
          </a:xfrm>
          <a:prstGeom prst="rightArrow">
            <a:avLst>
              <a:gd name="adj1" fmla="val 63074"/>
              <a:gd name="adj2" fmla="val 4438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6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>
            <a:off x="4778375" y="1189038"/>
            <a:ext cx="4116388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99"/>
              </a:gs>
              <a:gs pos="9500">
                <a:srgbClr val="1170FF"/>
              </a:gs>
              <a:gs pos="14499">
                <a:srgbClr val="3333CC"/>
              </a:gs>
              <a:gs pos="20000">
                <a:srgbClr val="2E6792"/>
              </a:gs>
              <a:gs pos="26500">
                <a:srgbClr val="9999FF"/>
              </a:gs>
              <a:gs pos="42000">
                <a:srgbClr val="00CCCC"/>
              </a:gs>
              <a:gs pos="50000">
                <a:srgbClr val="3399FF"/>
              </a:gs>
              <a:gs pos="58000">
                <a:srgbClr val="00CCCC"/>
              </a:gs>
              <a:gs pos="73500">
                <a:srgbClr val="9999FF"/>
              </a:gs>
              <a:gs pos="80001">
                <a:srgbClr val="2E6792"/>
              </a:gs>
              <a:gs pos="85501">
                <a:srgbClr val="3333CC"/>
              </a:gs>
              <a:gs pos="90500">
                <a:srgbClr val="1170FF"/>
              </a:gs>
              <a:gs pos="100000">
                <a:srgbClr val="0066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AutoShape 4"/>
          <p:cNvSpPr>
            <a:spLocks noChangeArrowheads="1"/>
          </p:cNvSpPr>
          <p:nvPr/>
        </p:nvSpPr>
        <p:spPr bwMode="auto">
          <a:xfrm>
            <a:off x="461963" y="1189038"/>
            <a:ext cx="3302000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7" name="Text Box 5"/>
          <p:cNvSpPr txBox="1">
            <a:spLocks noChangeArrowheads="1"/>
          </p:cNvSpPr>
          <p:nvPr/>
        </p:nvSpPr>
        <p:spPr bwMode="auto">
          <a:xfrm>
            <a:off x="509588" y="1552575"/>
            <a:ext cx="3206750" cy="374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13</a:t>
            </a:r>
          </a:p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58" name="Line 6"/>
          <p:cNvSpPr>
            <a:spLocks noChangeShapeType="1"/>
          </p:cNvSpPr>
          <p:nvPr/>
        </p:nvSpPr>
        <p:spPr bwMode="auto">
          <a:xfrm>
            <a:off x="865188" y="3429000"/>
            <a:ext cx="2493962" cy="0"/>
          </a:xfrm>
          <a:prstGeom prst="line">
            <a:avLst/>
          </a:prstGeom>
          <a:noFill/>
          <a:ln w="1016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74764" name="Group 12"/>
          <p:cNvGrpSpPr>
            <a:grpSpLocks/>
          </p:cNvGrpSpPr>
          <p:nvPr/>
        </p:nvGrpSpPr>
        <p:grpSpPr bwMode="auto">
          <a:xfrm>
            <a:off x="4864100" y="1554163"/>
            <a:ext cx="3954463" cy="3749675"/>
            <a:chOff x="3064" y="979"/>
            <a:chExt cx="2491" cy="2362"/>
          </a:xfrm>
        </p:grpSpPr>
        <p:sp>
          <p:nvSpPr>
            <p:cNvPr id="74759" name="Text Box 7"/>
            <p:cNvSpPr txBox="1">
              <a:spLocks noChangeArrowheads="1"/>
            </p:cNvSpPr>
            <p:nvPr/>
          </p:nvSpPr>
          <p:spPr bwMode="auto">
            <a:xfrm>
              <a:off x="3064" y="1267"/>
              <a:ext cx="1142" cy="17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0" b="1">
                  <a:solidFill>
                    <a:srgbClr val="FF3300"/>
                  </a:solidFill>
                  <a:latin typeface="Comic Sans MS" pitchFamily="66" charset="0"/>
                </a:rPr>
                <a:t>3</a:t>
              </a:r>
              <a:endParaRPr lang="en-US" sz="18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74760" name="Text Box 8"/>
            <p:cNvSpPr txBox="1">
              <a:spLocks noChangeArrowheads="1"/>
            </p:cNvSpPr>
            <p:nvPr/>
          </p:nvSpPr>
          <p:spPr bwMode="auto">
            <a:xfrm>
              <a:off x="4036" y="979"/>
              <a:ext cx="1519" cy="23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2000" b="1">
                  <a:solidFill>
                    <a:srgbClr val="FF3300"/>
                  </a:solidFill>
                  <a:latin typeface="Comic Sans MS" pitchFamily="66" charset="0"/>
                </a:rPr>
                <a:t>1</a:t>
              </a:r>
            </a:p>
            <a:p>
              <a:pPr algn="ctr"/>
              <a:r>
                <a:rPr lang="en-GB" sz="12000" b="1">
                  <a:solidFill>
                    <a:srgbClr val="FF3300"/>
                  </a:solidFill>
                  <a:latin typeface="Comic Sans MS" pitchFamily="66" charset="0"/>
                </a:rPr>
                <a:t>4</a:t>
              </a:r>
              <a:endParaRPr lang="en-US" sz="12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74761" name="Line 9"/>
            <p:cNvSpPr>
              <a:spLocks noChangeShapeType="1"/>
            </p:cNvSpPr>
            <p:nvPr/>
          </p:nvSpPr>
          <p:spPr bwMode="auto">
            <a:xfrm>
              <a:off x="4199" y="2160"/>
              <a:ext cx="1194" cy="0"/>
            </a:xfrm>
            <a:prstGeom prst="line">
              <a:avLst/>
            </a:prstGeom>
            <a:noFill/>
            <a:ln w="1016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4762" name="AutoShape 10"/>
          <p:cNvSpPr>
            <a:spLocks noChangeArrowheads="1"/>
          </p:cNvSpPr>
          <p:nvPr/>
        </p:nvSpPr>
        <p:spPr bwMode="auto">
          <a:xfrm>
            <a:off x="3883025" y="2706688"/>
            <a:ext cx="830263" cy="1444625"/>
          </a:xfrm>
          <a:prstGeom prst="rightArrow">
            <a:avLst>
              <a:gd name="adj1" fmla="val 63074"/>
              <a:gd name="adj2" fmla="val 4438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6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6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8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>
            <a:off x="4778375" y="1189038"/>
            <a:ext cx="4116388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99"/>
              </a:gs>
              <a:gs pos="9500">
                <a:srgbClr val="1170FF"/>
              </a:gs>
              <a:gs pos="14499">
                <a:srgbClr val="3333CC"/>
              </a:gs>
              <a:gs pos="20000">
                <a:srgbClr val="2E6792"/>
              </a:gs>
              <a:gs pos="26500">
                <a:srgbClr val="9999FF"/>
              </a:gs>
              <a:gs pos="42000">
                <a:srgbClr val="00CCCC"/>
              </a:gs>
              <a:gs pos="50000">
                <a:srgbClr val="3399FF"/>
              </a:gs>
              <a:gs pos="58000">
                <a:srgbClr val="00CCCC"/>
              </a:gs>
              <a:gs pos="73500">
                <a:srgbClr val="9999FF"/>
              </a:gs>
              <a:gs pos="80001">
                <a:srgbClr val="2E6792"/>
              </a:gs>
              <a:gs pos="85501">
                <a:srgbClr val="3333CC"/>
              </a:gs>
              <a:gs pos="90500">
                <a:srgbClr val="1170FF"/>
              </a:gs>
              <a:gs pos="100000">
                <a:srgbClr val="0066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AutoShape 4"/>
          <p:cNvSpPr>
            <a:spLocks noChangeArrowheads="1"/>
          </p:cNvSpPr>
          <p:nvPr/>
        </p:nvSpPr>
        <p:spPr bwMode="auto">
          <a:xfrm>
            <a:off x="461963" y="1189038"/>
            <a:ext cx="3302000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1" name="Text Box 5"/>
          <p:cNvSpPr txBox="1">
            <a:spLocks noChangeArrowheads="1"/>
          </p:cNvSpPr>
          <p:nvPr/>
        </p:nvSpPr>
        <p:spPr bwMode="auto">
          <a:xfrm>
            <a:off x="509588" y="1552575"/>
            <a:ext cx="3206750" cy="374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22</a:t>
            </a:r>
          </a:p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2" name="Line 6"/>
          <p:cNvSpPr>
            <a:spLocks noChangeShapeType="1"/>
          </p:cNvSpPr>
          <p:nvPr/>
        </p:nvSpPr>
        <p:spPr bwMode="auto">
          <a:xfrm>
            <a:off x="865188" y="3429000"/>
            <a:ext cx="2493962" cy="0"/>
          </a:xfrm>
          <a:prstGeom prst="line">
            <a:avLst/>
          </a:prstGeom>
          <a:noFill/>
          <a:ln w="1016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75788" name="Group 12"/>
          <p:cNvGrpSpPr>
            <a:grpSpLocks/>
          </p:cNvGrpSpPr>
          <p:nvPr/>
        </p:nvGrpSpPr>
        <p:grpSpPr bwMode="auto">
          <a:xfrm>
            <a:off x="4864100" y="1554163"/>
            <a:ext cx="3954463" cy="3749675"/>
            <a:chOff x="3064" y="979"/>
            <a:chExt cx="2491" cy="2362"/>
          </a:xfrm>
        </p:grpSpPr>
        <p:sp>
          <p:nvSpPr>
            <p:cNvPr id="75783" name="Text Box 7"/>
            <p:cNvSpPr txBox="1">
              <a:spLocks noChangeArrowheads="1"/>
            </p:cNvSpPr>
            <p:nvPr/>
          </p:nvSpPr>
          <p:spPr bwMode="auto">
            <a:xfrm>
              <a:off x="3064" y="1267"/>
              <a:ext cx="1142" cy="17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0" b="1">
                  <a:solidFill>
                    <a:srgbClr val="FF3300"/>
                  </a:solidFill>
                  <a:latin typeface="Comic Sans MS" pitchFamily="66" charset="0"/>
                </a:rPr>
                <a:t>4</a:t>
              </a:r>
              <a:endParaRPr lang="en-US" sz="18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75784" name="Text Box 8"/>
            <p:cNvSpPr txBox="1">
              <a:spLocks noChangeArrowheads="1"/>
            </p:cNvSpPr>
            <p:nvPr/>
          </p:nvSpPr>
          <p:spPr bwMode="auto">
            <a:xfrm>
              <a:off x="4036" y="979"/>
              <a:ext cx="1519" cy="23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2000" b="1">
                  <a:solidFill>
                    <a:srgbClr val="FF3300"/>
                  </a:solidFill>
                  <a:latin typeface="Comic Sans MS" pitchFamily="66" charset="0"/>
                </a:rPr>
                <a:t>2</a:t>
              </a:r>
            </a:p>
            <a:p>
              <a:pPr algn="ctr"/>
              <a:r>
                <a:rPr lang="en-GB" sz="12000" b="1">
                  <a:solidFill>
                    <a:srgbClr val="FF3300"/>
                  </a:solidFill>
                  <a:latin typeface="Comic Sans MS" pitchFamily="66" charset="0"/>
                </a:rPr>
                <a:t>5</a:t>
              </a:r>
              <a:endParaRPr lang="en-US" sz="12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75785" name="Line 9"/>
            <p:cNvSpPr>
              <a:spLocks noChangeShapeType="1"/>
            </p:cNvSpPr>
            <p:nvPr/>
          </p:nvSpPr>
          <p:spPr bwMode="auto">
            <a:xfrm>
              <a:off x="4199" y="2160"/>
              <a:ext cx="1194" cy="0"/>
            </a:xfrm>
            <a:prstGeom prst="line">
              <a:avLst/>
            </a:prstGeom>
            <a:noFill/>
            <a:ln w="1016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5786" name="AutoShape 10"/>
          <p:cNvSpPr>
            <a:spLocks noChangeArrowheads="1"/>
          </p:cNvSpPr>
          <p:nvPr/>
        </p:nvSpPr>
        <p:spPr bwMode="auto">
          <a:xfrm>
            <a:off x="3883025" y="2706688"/>
            <a:ext cx="830263" cy="1444625"/>
          </a:xfrm>
          <a:prstGeom prst="rightArrow">
            <a:avLst>
              <a:gd name="adj1" fmla="val 63074"/>
              <a:gd name="adj2" fmla="val 4438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8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8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1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>
            <a:off x="4778375" y="1189038"/>
            <a:ext cx="4116388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99"/>
              </a:gs>
              <a:gs pos="9500">
                <a:srgbClr val="1170FF"/>
              </a:gs>
              <a:gs pos="14499">
                <a:srgbClr val="3333CC"/>
              </a:gs>
              <a:gs pos="20000">
                <a:srgbClr val="2E6792"/>
              </a:gs>
              <a:gs pos="26500">
                <a:srgbClr val="9999FF"/>
              </a:gs>
              <a:gs pos="42000">
                <a:srgbClr val="00CCCC"/>
              </a:gs>
              <a:gs pos="50000">
                <a:srgbClr val="3399FF"/>
              </a:gs>
              <a:gs pos="58000">
                <a:srgbClr val="00CCCC"/>
              </a:gs>
              <a:gs pos="73500">
                <a:srgbClr val="9999FF"/>
              </a:gs>
              <a:gs pos="80001">
                <a:srgbClr val="2E6792"/>
              </a:gs>
              <a:gs pos="85501">
                <a:srgbClr val="3333CC"/>
              </a:gs>
              <a:gs pos="90500">
                <a:srgbClr val="1170FF"/>
              </a:gs>
              <a:gs pos="100000">
                <a:srgbClr val="0066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AutoShape 4"/>
          <p:cNvSpPr>
            <a:spLocks noChangeArrowheads="1"/>
          </p:cNvSpPr>
          <p:nvPr/>
        </p:nvSpPr>
        <p:spPr bwMode="auto">
          <a:xfrm>
            <a:off x="461963" y="1189038"/>
            <a:ext cx="3302000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5" name="Text Box 5"/>
          <p:cNvSpPr txBox="1">
            <a:spLocks noChangeArrowheads="1"/>
          </p:cNvSpPr>
          <p:nvPr/>
        </p:nvSpPr>
        <p:spPr bwMode="auto">
          <a:xfrm>
            <a:off x="509588" y="1552575"/>
            <a:ext cx="3206750" cy="374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37</a:t>
            </a:r>
          </a:p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06" name="Line 6"/>
          <p:cNvSpPr>
            <a:spLocks noChangeShapeType="1"/>
          </p:cNvSpPr>
          <p:nvPr/>
        </p:nvSpPr>
        <p:spPr bwMode="auto">
          <a:xfrm>
            <a:off x="865188" y="3429000"/>
            <a:ext cx="2493962" cy="0"/>
          </a:xfrm>
          <a:prstGeom prst="line">
            <a:avLst/>
          </a:prstGeom>
          <a:noFill/>
          <a:ln w="1016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76812" name="Group 12"/>
          <p:cNvGrpSpPr>
            <a:grpSpLocks/>
          </p:cNvGrpSpPr>
          <p:nvPr/>
        </p:nvGrpSpPr>
        <p:grpSpPr bwMode="auto">
          <a:xfrm>
            <a:off x="4864100" y="1554163"/>
            <a:ext cx="3954463" cy="3749675"/>
            <a:chOff x="3064" y="979"/>
            <a:chExt cx="2491" cy="2362"/>
          </a:xfrm>
        </p:grpSpPr>
        <p:sp>
          <p:nvSpPr>
            <p:cNvPr id="76807" name="Text Box 7"/>
            <p:cNvSpPr txBox="1">
              <a:spLocks noChangeArrowheads="1"/>
            </p:cNvSpPr>
            <p:nvPr/>
          </p:nvSpPr>
          <p:spPr bwMode="auto">
            <a:xfrm>
              <a:off x="3064" y="1267"/>
              <a:ext cx="1142" cy="17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0" b="1">
                  <a:solidFill>
                    <a:srgbClr val="FF3300"/>
                  </a:solidFill>
                  <a:latin typeface="Comic Sans MS" pitchFamily="66" charset="0"/>
                </a:rPr>
                <a:t>4</a:t>
              </a:r>
              <a:endParaRPr lang="en-US" sz="18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76808" name="Text Box 8"/>
            <p:cNvSpPr txBox="1">
              <a:spLocks noChangeArrowheads="1"/>
            </p:cNvSpPr>
            <p:nvPr/>
          </p:nvSpPr>
          <p:spPr bwMode="auto">
            <a:xfrm>
              <a:off x="4036" y="979"/>
              <a:ext cx="1519" cy="23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2000" b="1">
                  <a:solidFill>
                    <a:srgbClr val="FF3300"/>
                  </a:solidFill>
                  <a:latin typeface="Comic Sans MS" pitchFamily="66" charset="0"/>
                </a:rPr>
                <a:t>5</a:t>
              </a:r>
            </a:p>
            <a:p>
              <a:pPr algn="ctr"/>
              <a:r>
                <a:rPr lang="en-GB" sz="12000" b="1">
                  <a:solidFill>
                    <a:srgbClr val="FF3300"/>
                  </a:solidFill>
                  <a:latin typeface="Comic Sans MS" pitchFamily="66" charset="0"/>
                </a:rPr>
                <a:t>8</a:t>
              </a:r>
              <a:endParaRPr lang="en-US" sz="12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76809" name="Line 9"/>
            <p:cNvSpPr>
              <a:spLocks noChangeShapeType="1"/>
            </p:cNvSpPr>
            <p:nvPr/>
          </p:nvSpPr>
          <p:spPr bwMode="auto">
            <a:xfrm>
              <a:off x="4199" y="2160"/>
              <a:ext cx="1194" cy="0"/>
            </a:xfrm>
            <a:prstGeom prst="line">
              <a:avLst/>
            </a:prstGeom>
            <a:noFill/>
            <a:ln w="1016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6810" name="AutoShape 10"/>
          <p:cNvSpPr>
            <a:spLocks noChangeArrowheads="1"/>
          </p:cNvSpPr>
          <p:nvPr/>
        </p:nvSpPr>
        <p:spPr bwMode="auto">
          <a:xfrm>
            <a:off x="3883025" y="2706688"/>
            <a:ext cx="830263" cy="1444625"/>
          </a:xfrm>
          <a:prstGeom prst="rightArrow">
            <a:avLst>
              <a:gd name="adj1" fmla="val 63074"/>
              <a:gd name="adj2" fmla="val 4438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35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>
            <a:off x="4778375" y="1189038"/>
            <a:ext cx="4116388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99"/>
              </a:gs>
              <a:gs pos="9500">
                <a:srgbClr val="1170FF"/>
              </a:gs>
              <a:gs pos="14499">
                <a:srgbClr val="3333CC"/>
              </a:gs>
              <a:gs pos="20000">
                <a:srgbClr val="2E6792"/>
              </a:gs>
              <a:gs pos="26500">
                <a:srgbClr val="9999FF"/>
              </a:gs>
              <a:gs pos="42000">
                <a:srgbClr val="00CCCC"/>
              </a:gs>
              <a:gs pos="50000">
                <a:srgbClr val="3399FF"/>
              </a:gs>
              <a:gs pos="58000">
                <a:srgbClr val="00CCCC"/>
              </a:gs>
              <a:gs pos="73500">
                <a:srgbClr val="9999FF"/>
              </a:gs>
              <a:gs pos="80001">
                <a:srgbClr val="2E6792"/>
              </a:gs>
              <a:gs pos="85501">
                <a:srgbClr val="3333CC"/>
              </a:gs>
              <a:gs pos="90500">
                <a:srgbClr val="1170FF"/>
              </a:gs>
              <a:gs pos="100000">
                <a:srgbClr val="0066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AutoShape 4"/>
          <p:cNvSpPr>
            <a:spLocks noChangeArrowheads="1"/>
          </p:cNvSpPr>
          <p:nvPr/>
        </p:nvSpPr>
        <p:spPr bwMode="auto">
          <a:xfrm>
            <a:off x="461963" y="1189038"/>
            <a:ext cx="3302000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9" name="Text Box 5"/>
          <p:cNvSpPr txBox="1">
            <a:spLocks noChangeArrowheads="1"/>
          </p:cNvSpPr>
          <p:nvPr/>
        </p:nvSpPr>
        <p:spPr bwMode="auto">
          <a:xfrm>
            <a:off x="509588" y="1552575"/>
            <a:ext cx="3206750" cy="374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11</a:t>
            </a:r>
          </a:p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2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0" name="Line 6"/>
          <p:cNvSpPr>
            <a:spLocks noChangeShapeType="1"/>
          </p:cNvSpPr>
          <p:nvPr/>
        </p:nvSpPr>
        <p:spPr bwMode="auto">
          <a:xfrm>
            <a:off x="865188" y="3429000"/>
            <a:ext cx="2493962" cy="0"/>
          </a:xfrm>
          <a:prstGeom prst="line">
            <a:avLst/>
          </a:prstGeom>
          <a:noFill/>
          <a:ln w="1016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77836" name="Group 12"/>
          <p:cNvGrpSpPr>
            <a:grpSpLocks/>
          </p:cNvGrpSpPr>
          <p:nvPr/>
        </p:nvGrpSpPr>
        <p:grpSpPr bwMode="auto">
          <a:xfrm>
            <a:off x="4864100" y="1554163"/>
            <a:ext cx="3954463" cy="3749675"/>
            <a:chOff x="3064" y="979"/>
            <a:chExt cx="2491" cy="2362"/>
          </a:xfrm>
        </p:grpSpPr>
        <p:sp>
          <p:nvSpPr>
            <p:cNvPr id="77831" name="Text Box 7"/>
            <p:cNvSpPr txBox="1">
              <a:spLocks noChangeArrowheads="1"/>
            </p:cNvSpPr>
            <p:nvPr/>
          </p:nvSpPr>
          <p:spPr bwMode="auto">
            <a:xfrm>
              <a:off x="3064" y="1267"/>
              <a:ext cx="1142" cy="17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0" b="1">
                  <a:solidFill>
                    <a:srgbClr val="FF3300"/>
                  </a:solidFill>
                  <a:latin typeface="Comic Sans MS" pitchFamily="66" charset="0"/>
                </a:rPr>
                <a:t>5</a:t>
              </a:r>
              <a:endParaRPr lang="en-US" sz="18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77832" name="Text Box 8"/>
            <p:cNvSpPr txBox="1">
              <a:spLocks noChangeArrowheads="1"/>
            </p:cNvSpPr>
            <p:nvPr/>
          </p:nvSpPr>
          <p:spPr bwMode="auto">
            <a:xfrm>
              <a:off x="4036" y="979"/>
              <a:ext cx="1519" cy="23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2000" b="1">
                  <a:solidFill>
                    <a:srgbClr val="FF3300"/>
                  </a:solidFill>
                  <a:latin typeface="Comic Sans MS" pitchFamily="66" charset="0"/>
                </a:rPr>
                <a:t>1</a:t>
              </a:r>
            </a:p>
            <a:p>
              <a:pPr algn="ctr"/>
              <a:r>
                <a:rPr lang="en-GB" sz="12000" b="1">
                  <a:solidFill>
                    <a:srgbClr val="FF3300"/>
                  </a:solidFill>
                  <a:latin typeface="Comic Sans MS" pitchFamily="66" charset="0"/>
                </a:rPr>
                <a:t>2</a:t>
              </a:r>
              <a:endParaRPr lang="en-US" sz="12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77833" name="Line 9"/>
            <p:cNvSpPr>
              <a:spLocks noChangeShapeType="1"/>
            </p:cNvSpPr>
            <p:nvPr/>
          </p:nvSpPr>
          <p:spPr bwMode="auto">
            <a:xfrm>
              <a:off x="4199" y="2160"/>
              <a:ext cx="1194" cy="0"/>
            </a:xfrm>
            <a:prstGeom prst="line">
              <a:avLst/>
            </a:prstGeom>
            <a:noFill/>
            <a:ln w="1016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7834" name="AutoShape 10"/>
          <p:cNvSpPr>
            <a:spLocks noChangeArrowheads="1"/>
          </p:cNvSpPr>
          <p:nvPr/>
        </p:nvSpPr>
        <p:spPr bwMode="auto">
          <a:xfrm>
            <a:off x="3883025" y="2706688"/>
            <a:ext cx="830263" cy="1444625"/>
          </a:xfrm>
          <a:prstGeom prst="rightArrow">
            <a:avLst>
              <a:gd name="adj1" fmla="val 63074"/>
              <a:gd name="adj2" fmla="val 4438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9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>
            <a:off x="4778375" y="1189038"/>
            <a:ext cx="4116388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99"/>
              </a:gs>
              <a:gs pos="9500">
                <a:srgbClr val="1170FF"/>
              </a:gs>
              <a:gs pos="14499">
                <a:srgbClr val="3333CC"/>
              </a:gs>
              <a:gs pos="20000">
                <a:srgbClr val="2E6792"/>
              </a:gs>
              <a:gs pos="26500">
                <a:srgbClr val="9999FF"/>
              </a:gs>
              <a:gs pos="42000">
                <a:srgbClr val="00CCCC"/>
              </a:gs>
              <a:gs pos="50000">
                <a:srgbClr val="3399FF"/>
              </a:gs>
              <a:gs pos="58000">
                <a:srgbClr val="00CCCC"/>
              </a:gs>
              <a:gs pos="73500">
                <a:srgbClr val="9999FF"/>
              </a:gs>
              <a:gs pos="80001">
                <a:srgbClr val="2E6792"/>
              </a:gs>
              <a:gs pos="85501">
                <a:srgbClr val="3333CC"/>
              </a:gs>
              <a:gs pos="90500">
                <a:srgbClr val="1170FF"/>
              </a:gs>
              <a:gs pos="100000">
                <a:srgbClr val="0066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AutoShape 4"/>
          <p:cNvSpPr>
            <a:spLocks noChangeArrowheads="1"/>
          </p:cNvSpPr>
          <p:nvPr/>
        </p:nvSpPr>
        <p:spPr bwMode="auto">
          <a:xfrm>
            <a:off x="461963" y="1189038"/>
            <a:ext cx="3302000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3" name="Text Box 5"/>
          <p:cNvSpPr txBox="1">
            <a:spLocks noChangeArrowheads="1"/>
          </p:cNvSpPr>
          <p:nvPr/>
        </p:nvSpPr>
        <p:spPr bwMode="auto">
          <a:xfrm>
            <a:off x="509588" y="1552575"/>
            <a:ext cx="3206750" cy="374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11</a:t>
            </a:r>
          </a:p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4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54" name="Line 6"/>
          <p:cNvSpPr>
            <a:spLocks noChangeShapeType="1"/>
          </p:cNvSpPr>
          <p:nvPr/>
        </p:nvSpPr>
        <p:spPr bwMode="auto">
          <a:xfrm>
            <a:off x="865188" y="3429000"/>
            <a:ext cx="2493962" cy="0"/>
          </a:xfrm>
          <a:prstGeom prst="line">
            <a:avLst/>
          </a:prstGeom>
          <a:noFill/>
          <a:ln w="1016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78860" name="Group 12"/>
          <p:cNvGrpSpPr>
            <a:grpSpLocks/>
          </p:cNvGrpSpPr>
          <p:nvPr/>
        </p:nvGrpSpPr>
        <p:grpSpPr bwMode="auto">
          <a:xfrm>
            <a:off x="4864100" y="1554163"/>
            <a:ext cx="3954463" cy="3749675"/>
            <a:chOff x="3064" y="979"/>
            <a:chExt cx="2491" cy="2362"/>
          </a:xfrm>
        </p:grpSpPr>
        <p:sp>
          <p:nvSpPr>
            <p:cNvPr id="78855" name="Text Box 7"/>
            <p:cNvSpPr txBox="1">
              <a:spLocks noChangeArrowheads="1"/>
            </p:cNvSpPr>
            <p:nvPr/>
          </p:nvSpPr>
          <p:spPr bwMode="auto">
            <a:xfrm>
              <a:off x="3064" y="1267"/>
              <a:ext cx="1142" cy="17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0" b="1">
                  <a:solidFill>
                    <a:srgbClr val="FF3300"/>
                  </a:solidFill>
                  <a:latin typeface="Comic Sans MS" pitchFamily="66" charset="0"/>
                </a:rPr>
                <a:t>2</a:t>
              </a:r>
              <a:endParaRPr lang="en-US" sz="18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78856" name="Text Box 8"/>
            <p:cNvSpPr txBox="1">
              <a:spLocks noChangeArrowheads="1"/>
            </p:cNvSpPr>
            <p:nvPr/>
          </p:nvSpPr>
          <p:spPr bwMode="auto">
            <a:xfrm>
              <a:off x="4036" y="979"/>
              <a:ext cx="1519" cy="23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2000" b="1">
                  <a:solidFill>
                    <a:srgbClr val="FF3300"/>
                  </a:solidFill>
                  <a:latin typeface="Comic Sans MS" pitchFamily="66" charset="0"/>
                </a:rPr>
                <a:t>3</a:t>
              </a:r>
            </a:p>
            <a:p>
              <a:pPr algn="ctr"/>
              <a:r>
                <a:rPr lang="en-GB" sz="12000" b="1">
                  <a:solidFill>
                    <a:srgbClr val="FF3300"/>
                  </a:solidFill>
                  <a:latin typeface="Comic Sans MS" pitchFamily="66" charset="0"/>
                </a:rPr>
                <a:t>4</a:t>
              </a:r>
              <a:endParaRPr lang="en-US" sz="12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78857" name="Line 9"/>
            <p:cNvSpPr>
              <a:spLocks noChangeShapeType="1"/>
            </p:cNvSpPr>
            <p:nvPr/>
          </p:nvSpPr>
          <p:spPr bwMode="auto">
            <a:xfrm>
              <a:off x="4199" y="2160"/>
              <a:ext cx="1194" cy="0"/>
            </a:xfrm>
            <a:prstGeom prst="line">
              <a:avLst/>
            </a:prstGeom>
            <a:noFill/>
            <a:ln w="1016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8858" name="AutoShape 10"/>
          <p:cNvSpPr>
            <a:spLocks noChangeArrowheads="1"/>
          </p:cNvSpPr>
          <p:nvPr/>
        </p:nvSpPr>
        <p:spPr bwMode="auto">
          <a:xfrm>
            <a:off x="3883025" y="2706688"/>
            <a:ext cx="830263" cy="1444625"/>
          </a:xfrm>
          <a:prstGeom prst="rightArrow">
            <a:avLst>
              <a:gd name="adj1" fmla="val 63074"/>
              <a:gd name="adj2" fmla="val 4438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83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>
            <a:off x="4778375" y="1189038"/>
            <a:ext cx="4116388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99"/>
              </a:gs>
              <a:gs pos="9500">
                <a:srgbClr val="1170FF"/>
              </a:gs>
              <a:gs pos="14499">
                <a:srgbClr val="3333CC"/>
              </a:gs>
              <a:gs pos="20000">
                <a:srgbClr val="2E6792"/>
              </a:gs>
              <a:gs pos="26500">
                <a:srgbClr val="9999FF"/>
              </a:gs>
              <a:gs pos="42000">
                <a:srgbClr val="00CCCC"/>
              </a:gs>
              <a:gs pos="50000">
                <a:srgbClr val="3399FF"/>
              </a:gs>
              <a:gs pos="58000">
                <a:srgbClr val="00CCCC"/>
              </a:gs>
              <a:gs pos="73500">
                <a:srgbClr val="9999FF"/>
              </a:gs>
              <a:gs pos="80001">
                <a:srgbClr val="2E6792"/>
              </a:gs>
              <a:gs pos="85501">
                <a:srgbClr val="3333CC"/>
              </a:gs>
              <a:gs pos="90500">
                <a:srgbClr val="1170FF"/>
              </a:gs>
              <a:gs pos="100000">
                <a:srgbClr val="0066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AutoShape 4"/>
          <p:cNvSpPr>
            <a:spLocks noChangeArrowheads="1"/>
          </p:cNvSpPr>
          <p:nvPr/>
        </p:nvSpPr>
        <p:spPr bwMode="auto">
          <a:xfrm>
            <a:off x="461963" y="1189038"/>
            <a:ext cx="3302000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7" name="Text Box 5"/>
          <p:cNvSpPr txBox="1">
            <a:spLocks noChangeArrowheads="1"/>
          </p:cNvSpPr>
          <p:nvPr/>
        </p:nvSpPr>
        <p:spPr bwMode="auto">
          <a:xfrm>
            <a:off x="509588" y="1552575"/>
            <a:ext cx="3206750" cy="374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53</a:t>
            </a:r>
          </a:p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78" name="Line 6"/>
          <p:cNvSpPr>
            <a:spLocks noChangeShapeType="1"/>
          </p:cNvSpPr>
          <p:nvPr/>
        </p:nvSpPr>
        <p:spPr bwMode="auto">
          <a:xfrm>
            <a:off x="865188" y="3429000"/>
            <a:ext cx="2493962" cy="0"/>
          </a:xfrm>
          <a:prstGeom prst="line">
            <a:avLst/>
          </a:prstGeom>
          <a:noFill/>
          <a:ln w="1016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79884" name="Group 12"/>
          <p:cNvGrpSpPr>
            <a:grpSpLocks/>
          </p:cNvGrpSpPr>
          <p:nvPr/>
        </p:nvGrpSpPr>
        <p:grpSpPr bwMode="auto">
          <a:xfrm>
            <a:off x="4864100" y="1554163"/>
            <a:ext cx="3954463" cy="3749675"/>
            <a:chOff x="3064" y="979"/>
            <a:chExt cx="2491" cy="2362"/>
          </a:xfrm>
        </p:grpSpPr>
        <p:sp>
          <p:nvSpPr>
            <p:cNvPr id="79879" name="Text Box 7"/>
            <p:cNvSpPr txBox="1">
              <a:spLocks noChangeArrowheads="1"/>
            </p:cNvSpPr>
            <p:nvPr/>
          </p:nvSpPr>
          <p:spPr bwMode="auto">
            <a:xfrm>
              <a:off x="3064" y="1267"/>
              <a:ext cx="1142" cy="17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0" b="1">
                  <a:solidFill>
                    <a:srgbClr val="FF3300"/>
                  </a:solidFill>
                  <a:latin typeface="Comic Sans MS" pitchFamily="66" charset="0"/>
                </a:rPr>
                <a:t>6</a:t>
              </a:r>
              <a:endParaRPr lang="en-US" sz="18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79880" name="Text Box 8"/>
            <p:cNvSpPr txBox="1">
              <a:spLocks noChangeArrowheads="1"/>
            </p:cNvSpPr>
            <p:nvPr/>
          </p:nvSpPr>
          <p:spPr bwMode="auto">
            <a:xfrm>
              <a:off x="4036" y="979"/>
              <a:ext cx="1519" cy="23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2000" b="1">
                  <a:solidFill>
                    <a:srgbClr val="FF3300"/>
                  </a:solidFill>
                  <a:latin typeface="Comic Sans MS" pitchFamily="66" charset="0"/>
                </a:rPr>
                <a:t>5</a:t>
              </a:r>
            </a:p>
            <a:p>
              <a:pPr algn="ctr"/>
              <a:r>
                <a:rPr lang="en-GB" sz="12000" b="1">
                  <a:solidFill>
                    <a:srgbClr val="FF3300"/>
                  </a:solidFill>
                  <a:latin typeface="Comic Sans MS" pitchFamily="66" charset="0"/>
                </a:rPr>
                <a:t>8</a:t>
              </a:r>
              <a:endParaRPr lang="en-US" sz="12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79881" name="Line 9"/>
            <p:cNvSpPr>
              <a:spLocks noChangeShapeType="1"/>
            </p:cNvSpPr>
            <p:nvPr/>
          </p:nvSpPr>
          <p:spPr bwMode="auto">
            <a:xfrm>
              <a:off x="4199" y="2160"/>
              <a:ext cx="1194" cy="0"/>
            </a:xfrm>
            <a:prstGeom prst="line">
              <a:avLst/>
            </a:prstGeom>
            <a:noFill/>
            <a:ln w="1016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9882" name="AutoShape 10"/>
          <p:cNvSpPr>
            <a:spLocks noChangeArrowheads="1"/>
          </p:cNvSpPr>
          <p:nvPr/>
        </p:nvSpPr>
        <p:spPr bwMode="auto">
          <a:xfrm>
            <a:off x="3883025" y="2706688"/>
            <a:ext cx="830263" cy="1444625"/>
          </a:xfrm>
          <a:prstGeom prst="rightArrow">
            <a:avLst>
              <a:gd name="adj1" fmla="val 63074"/>
              <a:gd name="adj2" fmla="val 4438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8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8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07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>
            <a:off x="4778375" y="1189038"/>
            <a:ext cx="4116388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99"/>
              </a:gs>
              <a:gs pos="9500">
                <a:srgbClr val="1170FF"/>
              </a:gs>
              <a:gs pos="14499">
                <a:srgbClr val="3333CC"/>
              </a:gs>
              <a:gs pos="20000">
                <a:srgbClr val="2E6792"/>
              </a:gs>
              <a:gs pos="26500">
                <a:srgbClr val="9999FF"/>
              </a:gs>
              <a:gs pos="42000">
                <a:srgbClr val="00CCCC"/>
              </a:gs>
              <a:gs pos="50000">
                <a:srgbClr val="3399FF"/>
              </a:gs>
              <a:gs pos="58000">
                <a:srgbClr val="00CCCC"/>
              </a:gs>
              <a:gs pos="73500">
                <a:srgbClr val="9999FF"/>
              </a:gs>
              <a:gs pos="80001">
                <a:srgbClr val="2E6792"/>
              </a:gs>
              <a:gs pos="85501">
                <a:srgbClr val="3333CC"/>
              </a:gs>
              <a:gs pos="90500">
                <a:srgbClr val="1170FF"/>
              </a:gs>
              <a:gs pos="100000">
                <a:srgbClr val="0066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AutoShape 4"/>
          <p:cNvSpPr>
            <a:spLocks noChangeArrowheads="1"/>
          </p:cNvSpPr>
          <p:nvPr/>
        </p:nvSpPr>
        <p:spPr bwMode="auto">
          <a:xfrm>
            <a:off x="461963" y="1189038"/>
            <a:ext cx="3302000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1" name="Text Box 5"/>
          <p:cNvSpPr txBox="1">
            <a:spLocks noChangeArrowheads="1"/>
          </p:cNvSpPr>
          <p:nvPr/>
        </p:nvSpPr>
        <p:spPr bwMode="auto">
          <a:xfrm>
            <a:off x="509588" y="1552575"/>
            <a:ext cx="3206750" cy="374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13</a:t>
            </a:r>
          </a:p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5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2" name="Line 6"/>
          <p:cNvSpPr>
            <a:spLocks noChangeShapeType="1"/>
          </p:cNvSpPr>
          <p:nvPr/>
        </p:nvSpPr>
        <p:spPr bwMode="auto">
          <a:xfrm>
            <a:off x="865188" y="3429000"/>
            <a:ext cx="2493962" cy="0"/>
          </a:xfrm>
          <a:prstGeom prst="line">
            <a:avLst/>
          </a:prstGeom>
          <a:noFill/>
          <a:ln w="1016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0908" name="Group 12"/>
          <p:cNvGrpSpPr>
            <a:grpSpLocks/>
          </p:cNvGrpSpPr>
          <p:nvPr/>
        </p:nvGrpSpPr>
        <p:grpSpPr bwMode="auto">
          <a:xfrm>
            <a:off x="4864100" y="1554163"/>
            <a:ext cx="3954463" cy="3749675"/>
            <a:chOff x="3064" y="979"/>
            <a:chExt cx="2491" cy="2362"/>
          </a:xfrm>
        </p:grpSpPr>
        <p:sp>
          <p:nvSpPr>
            <p:cNvPr id="80903" name="Text Box 7"/>
            <p:cNvSpPr txBox="1">
              <a:spLocks noChangeArrowheads="1"/>
            </p:cNvSpPr>
            <p:nvPr/>
          </p:nvSpPr>
          <p:spPr bwMode="auto">
            <a:xfrm>
              <a:off x="3064" y="1267"/>
              <a:ext cx="1142" cy="17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0" b="1">
                  <a:solidFill>
                    <a:srgbClr val="FF3300"/>
                  </a:solidFill>
                  <a:latin typeface="Comic Sans MS" pitchFamily="66" charset="0"/>
                </a:rPr>
                <a:t>2</a:t>
              </a:r>
              <a:endParaRPr lang="en-US" sz="18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80904" name="Text Box 8"/>
            <p:cNvSpPr txBox="1">
              <a:spLocks noChangeArrowheads="1"/>
            </p:cNvSpPr>
            <p:nvPr/>
          </p:nvSpPr>
          <p:spPr bwMode="auto">
            <a:xfrm>
              <a:off x="4036" y="979"/>
              <a:ext cx="1519" cy="23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2000" b="1">
                  <a:solidFill>
                    <a:srgbClr val="FF3300"/>
                  </a:solidFill>
                  <a:latin typeface="Comic Sans MS" pitchFamily="66" charset="0"/>
                </a:rPr>
                <a:t>3</a:t>
              </a:r>
            </a:p>
            <a:p>
              <a:pPr algn="ctr"/>
              <a:r>
                <a:rPr lang="en-GB" sz="12000" b="1">
                  <a:solidFill>
                    <a:srgbClr val="FF3300"/>
                  </a:solidFill>
                  <a:latin typeface="Comic Sans MS" pitchFamily="66" charset="0"/>
                </a:rPr>
                <a:t>5</a:t>
              </a:r>
              <a:endParaRPr lang="en-US" sz="12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80905" name="Line 9"/>
            <p:cNvSpPr>
              <a:spLocks noChangeShapeType="1"/>
            </p:cNvSpPr>
            <p:nvPr/>
          </p:nvSpPr>
          <p:spPr bwMode="auto">
            <a:xfrm>
              <a:off x="4199" y="2160"/>
              <a:ext cx="1194" cy="0"/>
            </a:xfrm>
            <a:prstGeom prst="line">
              <a:avLst/>
            </a:prstGeom>
            <a:noFill/>
            <a:ln w="1016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0906" name="AutoShape 10"/>
          <p:cNvSpPr>
            <a:spLocks noChangeArrowheads="1"/>
          </p:cNvSpPr>
          <p:nvPr/>
        </p:nvSpPr>
        <p:spPr bwMode="auto">
          <a:xfrm>
            <a:off x="3883025" y="2706688"/>
            <a:ext cx="830263" cy="1444625"/>
          </a:xfrm>
          <a:prstGeom prst="rightArrow">
            <a:avLst>
              <a:gd name="adj1" fmla="val 63074"/>
              <a:gd name="adj2" fmla="val 4438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0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0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31" name="AutoShape 1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33CC33">
                  <a:gamma/>
                  <a:shade val="46275"/>
                  <a:invGamma/>
                </a:srgbClr>
              </a:gs>
              <a:gs pos="50000">
                <a:srgbClr val="33CC33"/>
              </a:gs>
              <a:gs pos="100000">
                <a:srgbClr val="33CC33">
                  <a:gamma/>
                  <a:shade val="46275"/>
                  <a:invGamma/>
                </a:srgbClr>
              </a:gs>
            </a:gsLst>
            <a:lin ang="2700000" scaled="1"/>
          </a:gradFill>
          <a:ln w="38100">
            <a:solidFill>
              <a:srgbClr val="33CCFF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>
            <a:off x="4778375" y="1189038"/>
            <a:ext cx="4116388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6699"/>
              </a:gs>
              <a:gs pos="9500">
                <a:srgbClr val="1170FF"/>
              </a:gs>
              <a:gs pos="14499">
                <a:srgbClr val="3333CC"/>
              </a:gs>
              <a:gs pos="20000">
                <a:srgbClr val="2E6792"/>
              </a:gs>
              <a:gs pos="26500">
                <a:srgbClr val="9999FF"/>
              </a:gs>
              <a:gs pos="42000">
                <a:srgbClr val="00CCCC"/>
              </a:gs>
              <a:gs pos="50000">
                <a:srgbClr val="3399FF"/>
              </a:gs>
              <a:gs pos="58000">
                <a:srgbClr val="00CCCC"/>
              </a:gs>
              <a:gs pos="73500">
                <a:srgbClr val="9999FF"/>
              </a:gs>
              <a:gs pos="80001">
                <a:srgbClr val="2E6792"/>
              </a:gs>
              <a:gs pos="85501">
                <a:srgbClr val="3333CC"/>
              </a:gs>
              <a:gs pos="90500">
                <a:srgbClr val="1170FF"/>
              </a:gs>
              <a:gs pos="100000">
                <a:srgbClr val="006699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AutoShape 4"/>
          <p:cNvSpPr>
            <a:spLocks noChangeArrowheads="1"/>
          </p:cNvSpPr>
          <p:nvPr/>
        </p:nvSpPr>
        <p:spPr bwMode="auto">
          <a:xfrm>
            <a:off x="461963" y="1189038"/>
            <a:ext cx="3302000" cy="4478337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000082"/>
              </a:gs>
              <a:gs pos="13000">
                <a:srgbClr val="0047FF"/>
              </a:gs>
              <a:gs pos="28000">
                <a:srgbClr val="000082"/>
              </a:gs>
              <a:gs pos="42999">
                <a:srgbClr val="0047FF"/>
              </a:gs>
              <a:gs pos="58000">
                <a:srgbClr val="000082"/>
              </a:gs>
              <a:gs pos="72000">
                <a:srgbClr val="0047FF"/>
              </a:gs>
              <a:gs pos="87000">
                <a:srgbClr val="000082"/>
              </a:gs>
              <a:gs pos="100000">
                <a:srgbClr val="0047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Text Box 5"/>
          <p:cNvSpPr txBox="1">
            <a:spLocks noChangeArrowheads="1"/>
          </p:cNvSpPr>
          <p:nvPr/>
        </p:nvSpPr>
        <p:spPr bwMode="auto">
          <a:xfrm>
            <a:off x="509588" y="1552575"/>
            <a:ext cx="3206750" cy="374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57</a:t>
            </a:r>
          </a:p>
          <a:p>
            <a:pPr algn="ctr"/>
            <a:r>
              <a:rPr lang="en-GB" sz="12000" b="1">
                <a:solidFill>
                  <a:srgbClr val="FFFF00"/>
                </a:solidFill>
                <a:latin typeface="Comic Sans MS" pitchFamily="66" charset="0"/>
              </a:rPr>
              <a:t>8</a:t>
            </a:r>
            <a:endParaRPr lang="en-US" sz="12000" b="1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26" name="Line 6"/>
          <p:cNvSpPr>
            <a:spLocks noChangeShapeType="1"/>
          </p:cNvSpPr>
          <p:nvPr/>
        </p:nvSpPr>
        <p:spPr bwMode="auto">
          <a:xfrm>
            <a:off x="865188" y="3429000"/>
            <a:ext cx="2493962" cy="0"/>
          </a:xfrm>
          <a:prstGeom prst="line">
            <a:avLst/>
          </a:prstGeom>
          <a:noFill/>
          <a:ln w="101600">
            <a:solidFill>
              <a:srgbClr val="FFFF00"/>
            </a:solidFill>
            <a:round/>
            <a:headEnd/>
            <a:tailEnd/>
          </a:ln>
          <a:effectLst/>
        </p:spPr>
        <p:txBody>
          <a:bodyPr/>
          <a:lstStyle/>
          <a:p>
            <a:endParaRPr lang="en-GB"/>
          </a:p>
        </p:txBody>
      </p:sp>
      <p:grpSp>
        <p:nvGrpSpPr>
          <p:cNvPr id="81932" name="Group 12"/>
          <p:cNvGrpSpPr>
            <a:grpSpLocks/>
          </p:cNvGrpSpPr>
          <p:nvPr/>
        </p:nvGrpSpPr>
        <p:grpSpPr bwMode="auto">
          <a:xfrm>
            <a:off x="4864100" y="1554163"/>
            <a:ext cx="3954463" cy="3749675"/>
            <a:chOff x="3064" y="979"/>
            <a:chExt cx="2491" cy="2362"/>
          </a:xfrm>
        </p:grpSpPr>
        <p:sp>
          <p:nvSpPr>
            <p:cNvPr id="81927" name="Text Box 7"/>
            <p:cNvSpPr txBox="1">
              <a:spLocks noChangeArrowheads="1"/>
            </p:cNvSpPr>
            <p:nvPr/>
          </p:nvSpPr>
          <p:spPr bwMode="auto">
            <a:xfrm>
              <a:off x="3064" y="1267"/>
              <a:ext cx="1142" cy="1786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8000" b="1">
                  <a:solidFill>
                    <a:srgbClr val="FF3300"/>
                  </a:solidFill>
                  <a:latin typeface="Comic Sans MS" pitchFamily="66" charset="0"/>
                </a:rPr>
                <a:t>7</a:t>
              </a:r>
              <a:endParaRPr lang="en-US" sz="18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81928" name="Text Box 8"/>
            <p:cNvSpPr txBox="1">
              <a:spLocks noChangeArrowheads="1"/>
            </p:cNvSpPr>
            <p:nvPr/>
          </p:nvSpPr>
          <p:spPr bwMode="auto">
            <a:xfrm>
              <a:off x="4036" y="979"/>
              <a:ext cx="1519" cy="2362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  <a:effectLst/>
          </p:spPr>
          <p:txBody>
            <a:bodyPr>
              <a:spAutoFit/>
            </a:bodyPr>
            <a:lstStyle/>
            <a:p>
              <a:pPr algn="ctr"/>
              <a:r>
                <a:rPr lang="en-GB" sz="12000" b="1">
                  <a:solidFill>
                    <a:srgbClr val="FF3300"/>
                  </a:solidFill>
                  <a:latin typeface="Comic Sans MS" pitchFamily="66" charset="0"/>
                </a:rPr>
                <a:t>1</a:t>
              </a:r>
            </a:p>
            <a:p>
              <a:pPr algn="ctr"/>
              <a:r>
                <a:rPr lang="en-GB" sz="12000" b="1">
                  <a:solidFill>
                    <a:srgbClr val="FF3300"/>
                  </a:solidFill>
                  <a:latin typeface="Comic Sans MS" pitchFamily="66" charset="0"/>
                </a:rPr>
                <a:t>8</a:t>
              </a:r>
              <a:endParaRPr lang="en-US" sz="12000" b="1">
                <a:solidFill>
                  <a:srgbClr val="FF3300"/>
                </a:solidFill>
                <a:latin typeface="Comic Sans MS" pitchFamily="66" charset="0"/>
              </a:endParaRPr>
            </a:p>
          </p:txBody>
        </p:sp>
        <p:sp>
          <p:nvSpPr>
            <p:cNvPr id="81929" name="Line 9"/>
            <p:cNvSpPr>
              <a:spLocks noChangeShapeType="1"/>
            </p:cNvSpPr>
            <p:nvPr/>
          </p:nvSpPr>
          <p:spPr bwMode="auto">
            <a:xfrm>
              <a:off x="4199" y="2160"/>
              <a:ext cx="1194" cy="0"/>
            </a:xfrm>
            <a:prstGeom prst="line">
              <a:avLst/>
            </a:prstGeom>
            <a:noFill/>
            <a:ln w="101600">
              <a:solidFill>
                <a:srgbClr val="FF3300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81930" name="AutoShape 10"/>
          <p:cNvSpPr>
            <a:spLocks noChangeArrowheads="1"/>
          </p:cNvSpPr>
          <p:nvPr/>
        </p:nvSpPr>
        <p:spPr bwMode="auto">
          <a:xfrm>
            <a:off x="3883025" y="2706688"/>
            <a:ext cx="830263" cy="1444625"/>
          </a:xfrm>
          <a:prstGeom prst="rightArrow">
            <a:avLst>
              <a:gd name="adj1" fmla="val 63074"/>
              <a:gd name="adj2" fmla="val 44380"/>
            </a:avLst>
          </a:prstGeom>
          <a:gradFill rotWithShape="1">
            <a:gsLst>
              <a:gs pos="0">
                <a:srgbClr val="A603AB"/>
              </a:gs>
              <a:gs pos="12000">
                <a:srgbClr val="E81766"/>
              </a:gs>
              <a:gs pos="27000">
                <a:srgbClr val="EE3F17"/>
              </a:gs>
              <a:gs pos="48000">
                <a:srgbClr val="FFFF00"/>
              </a:gs>
              <a:gs pos="64999">
                <a:srgbClr val="1A8D48"/>
              </a:gs>
              <a:gs pos="78999">
                <a:srgbClr val="0819FB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89" name="Rectangle 17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0" name="Rectangle 18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1" name="Rectangle 19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2" name="Rectangle 20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A603AB"/>
              </a:gs>
              <a:gs pos="21001">
                <a:srgbClr val="0819FB"/>
              </a:gs>
              <a:gs pos="35001">
                <a:srgbClr val="1A8D48"/>
              </a:gs>
              <a:gs pos="52000">
                <a:srgbClr val="FFFF00"/>
              </a:gs>
              <a:gs pos="73000">
                <a:srgbClr val="EE3F17"/>
              </a:gs>
              <a:gs pos="88000">
                <a:srgbClr val="E81766"/>
              </a:gs>
              <a:gs pos="100000">
                <a:srgbClr val="A603AB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191</TotalTime>
  <Words>122</Words>
  <Application>Microsoft Office PowerPoint</Application>
  <PresentationFormat>On-screen Show (4:3)</PresentationFormat>
  <Paragraphs>107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44</cp:revision>
  <dcterms:created xsi:type="dcterms:W3CDTF">2006-03-03T16:34:11Z</dcterms:created>
  <dcterms:modified xsi:type="dcterms:W3CDTF">2011-11-25T20:10:56Z</dcterms:modified>
</cp:coreProperties>
</file>