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72" r:id="rId2"/>
    <p:sldMasterId id="2147483648" r:id="rId3"/>
    <p:sldMasterId id="2147483696" r:id="rId4"/>
    <p:sldMasterId id="2147483660" r:id="rId5"/>
  </p:sldMasterIdLst>
  <p:notesMasterIdLst>
    <p:notesMasterId r:id="rId59"/>
  </p:notesMasterIdLst>
  <p:sldIdLst>
    <p:sldId id="256" r:id="rId6"/>
    <p:sldId id="280" r:id="rId7"/>
    <p:sldId id="294" r:id="rId8"/>
    <p:sldId id="267" r:id="rId9"/>
    <p:sldId id="268" r:id="rId10"/>
    <p:sldId id="272" r:id="rId11"/>
    <p:sldId id="297" r:id="rId12"/>
    <p:sldId id="261" r:id="rId13"/>
    <p:sldId id="281" r:id="rId14"/>
    <p:sldId id="282" r:id="rId15"/>
    <p:sldId id="257" r:id="rId16"/>
    <p:sldId id="271" r:id="rId17"/>
    <p:sldId id="270" r:id="rId18"/>
    <p:sldId id="274" r:id="rId19"/>
    <p:sldId id="296" r:id="rId20"/>
    <p:sldId id="295" r:id="rId21"/>
    <p:sldId id="275" r:id="rId22"/>
    <p:sldId id="276" r:id="rId23"/>
    <p:sldId id="283" r:id="rId24"/>
    <p:sldId id="265" r:id="rId25"/>
    <p:sldId id="266" r:id="rId26"/>
    <p:sldId id="298" r:id="rId27"/>
    <p:sldId id="273" r:id="rId28"/>
    <p:sldId id="262" r:id="rId29"/>
    <p:sldId id="264" r:id="rId30"/>
    <p:sldId id="299" r:id="rId31"/>
    <p:sldId id="286" r:id="rId32"/>
    <p:sldId id="305" r:id="rId33"/>
    <p:sldId id="291" r:id="rId34"/>
    <p:sldId id="303" r:id="rId35"/>
    <p:sldId id="302" r:id="rId36"/>
    <p:sldId id="301" r:id="rId37"/>
    <p:sldId id="300" r:id="rId38"/>
    <p:sldId id="304" r:id="rId39"/>
    <p:sldId id="307" r:id="rId40"/>
    <p:sldId id="306" r:id="rId41"/>
    <p:sldId id="308" r:id="rId42"/>
    <p:sldId id="333" r:id="rId43"/>
    <p:sldId id="332" r:id="rId44"/>
    <p:sldId id="329" r:id="rId45"/>
    <p:sldId id="289" r:id="rId46"/>
    <p:sldId id="312" r:id="rId47"/>
    <p:sldId id="311" r:id="rId48"/>
    <p:sldId id="313" r:id="rId49"/>
    <p:sldId id="263" r:id="rId50"/>
    <p:sldId id="319" r:id="rId51"/>
    <p:sldId id="322" r:id="rId52"/>
    <p:sldId id="320" r:id="rId53"/>
    <p:sldId id="323" r:id="rId54"/>
    <p:sldId id="321" r:id="rId55"/>
    <p:sldId id="328" r:id="rId56"/>
    <p:sldId id="335" r:id="rId57"/>
    <p:sldId id="31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6ED369-2B8F-1B44-7CFD-4F0DF9C11331}" v="61" dt="2022-12-07T20:05:13.474"/>
    <p1510:client id="{5752FC0B-85B1-1B70-D648-71BBDF24F34C}" v="32" dt="2022-12-04T09:45:28.158"/>
    <p1510:client id="{5B6F4DCB-55CE-F2D9-B759-8F3865432CCF}" v="400" dt="2022-12-04T09:35:07.530"/>
    <p1510:client id="{5D23B307-6F23-FE9F-0F2E-D72770D20712}" v="1" dt="2022-12-07T17:10:10.343"/>
    <p1510:client id="{5F707951-2368-CA21-786E-E4E23FC42876}" v="212" dt="2022-12-02T14:42:51.949"/>
    <p1510:client id="{BE6AE495-D1A9-703B-8872-CBAA28A63E38}" v="21" dt="2022-12-01T15:45:41.294"/>
    <p1510:client id="{CB57B120-DFA9-A2F4-A931-0F6852FED9F0}" v="111" dt="2022-12-02T15:17:24.846"/>
    <p1510:client id="{EAB751D1-A26A-6AB4-9C57-4137642557C5}" v="57" dt="2022-12-03T22:34:13.605"/>
    <p1510:client id="{EBF3F3ED-35C3-368C-FB6E-44D165DEF0B5}" v="21" dt="2022-12-03T22:52:29.698"/>
    <p1510:client id="{FDFF769A-8C7D-4B7B-862B-DDC0F9B027EE}" v="155" dt="2022-12-08T10:22:29.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61" Type="http://schemas.openxmlformats.org/officeDocument/2006/relationships/viewProps" Target="view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Thomas" userId="S::j.thomas@uwtsd.ac.uk::ece06c1e-1fe5-4526-9740-3b5872e790df" providerId="AD" clId="Web-{EBF3F3ED-35C3-368C-FB6E-44D165DEF0B5}"/>
    <pc:docChg chg="addSld delSld modSld">
      <pc:chgData name="Jane Thomas" userId="S::j.thomas@uwtsd.ac.uk::ece06c1e-1fe5-4526-9740-3b5872e790df" providerId="AD" clId="Web-{EBF3F3ED-35C3-368C-FB6E-44D165DEF0B5}" dt="2022-12-03T22:52:29.698" v="21" actId="20577"/>
      <pc:docMkLst>
        <pc:docMk/>
      </pc:docMkLst>
      <pc:sldChg chg="modSp">
        <pc:chgData name="Jane Thomas" userId="S::j.thomas@uwtsd.ac.uk::ece06c1e-1fe5-4526-9740-3b5872e790df" providerId="AD" clId="Web-{EBF3F3ED-35C3-368C-FB6E-44D165DEF0B5}" dt="2022-12-03T22:52:29.698" v="21" actId="20577"/>
        <pc:sldMkLst>
          <pc:docMk/>
          <pc:sldMk cId="186689489" sldId="273"/>
        </pc:sldMkLst>
        <pc:spChg chg="mod">
          <ac:chgData name="Jane Thomas" userId="S::j.thomas@uwtsd.ac.uk::ece06c1e-1fe5-4526-9740-3b5872e790df" providerId="AD" clId="Web-{EBF3F3ED-35C3-368C-FB6E-44D165DEF0B5}" dt="2022-12-03T22:52:29.698" v="21" actId="20577"/>
          <ac:spMkLst>
            <pc:docMk/>
            <pc:sldMk cId="186689489" sldId="273"/>
            <ac:spMk id="3" creationId="{F4A75A31-1F04-003E-9AA9-5137AD9FD448}"/>
          </ac:spMkLst>
        </pc:spChg>
      </pc:sldChg>
      <pc:sldChg chg="addSp delSp modSp new del modNotes">
        <pc:chgData name="Jane Thomas" userId="S::j.thomas@uwtsd.ac.uk::ece06c1e-1fe5-4526-9740-3b5872e790df" providerId="AD" clId="Web-{EBF3F3ED-35C3-368C-FB6E-44D165DEF0B5}" dt="2022-12-03T22:47:52.850" v="17"/>
        <pc:sldMkLst>
          <pc:docMk/>
          <pc:sldMk cId="276966056" sldId="294"/>
        </pc:sldMkLst>
        <pc:spChg chg="mod">
          <ac:chgData name="Jane Thomas" userId="S::j.thomas@uwtsd.ac.uk::ece06c1e-1fe5-4526-9740-3b5872e790df" providerId="AD" clId="Web-{EBF3F3ED-35C3-368C-FB6E-44D165DEF0B5}" dt="2022-12-03T22:47:09.988" v="11" actId="20577"/>
          <ac:spMkLst>
            <pc:docMk/>
            <pc:sldMk cId="276966056" sldId="294"/>
            <ac:spMk id="2" creationId="{B57A6B16-205D-1C6B-71CB-00427C838ECF}"/>
          </ac:spMkLst>
        </pc:spChg>
        <pc:spChg chg="del">
          <ac:chgData name="Jane Thomas" userId="S::j.thomas@uwtsd.ac.uk::ece06c1e-1fe5-4526-9740-3b5872e790df" providerId="AD" clId="Web-{EBF3F3ED-35C3-368C-FB6E-44D165DEF0B5}" dt="2022-12-03T22:44:22.857" v="1"/>
          <ac:spMkLst>
            <pc:docMk/>
            <pc:sldMk cId="276966056" sldId="294"/>
            <ac:spMk id="3" creationId="{6143C654-D7F3-C20C-016F-D54EB33F98D5}"/>
          </ac:spMkLst>
        </pc:spChg>
        <pc:picChg chg="add mod ord">
          <ac:chgData name="Jane Thomas" userId="S::j.thomas@uwtsd.ac.uk::ece06c1e-1fe5-4526-9740-3b5872e790df" providerId="AD" clId="Web-{EBF3F3ED-35C3-368C-FB6E-44D165DEF0B5}" dt="2022-12-03T22:47:16.020" v="14" actId="14100"/>
          <ac:picMkLst>
            <pc:docMk/>
            <pc:sldMk cId="276966056" sldId="294"/>
            <ac:picMk id="4" creationId="{0B9A3CDA-2F4A-C340-B7B4-55D1CFF6E96D}"/>
          </ac:picMkLst>
        </pc:picChg>
      </pc:sldChg>
    </pc:docChg>
  </pc:docChgLst>
  <pc:docChgLst>
    <pc:chgData name="Jane Thomas" userId="S::j.thomas@uwtsd.ac.uk::ece06c1e-1fe5-4526-9740-3b5872e790df" providerId="AD" clId="Web-{5752FC0B-85B1-1B70-D648-71BBDF24F34C}"/>
    <pc:docChg chg="addSld delSld modSld sldOrd">
      <pc:chgData name="Jane Thomas" userId="S::j.thomas@uwtsd.ac.uk::ece06c1e-1fe5-4526-9740-3b5872e790df" providerId="AD" clId="Web-{5752FC0B-85B1-1B70-D648-71BBDF24F34C}" dt="2022-12-04T09:45:28.158" v="30"/>
      <pc:docMkLst>
        <pc:docMk/>
      </pc:docMkLst>
      <pc:sldChg chg="ord">
        <pc:chgData name="Jane Thomas" userId="S::j.thomas@uwtsd.ac.uk::ece06c1e-1fe5-4526-9740-3b5872e790df" providerId="AD" clId="Web-{5752FC0B-85B1-1B70-D648-71BBDF24F34C}" dt="2022-12-04T09:45:28.158" v="30"/>
        <pc:sldMkLst>
          <pc:docMk/>
          <pc:sldMk cId="418422445" sldId="321"/>
        </pc:sldMkLst>
      </pc:sldChg>
      <pc:sldChg chg="modSp ord">
        <pc:chgData name="Jane Thomas" userId="S::j.thomas@uwtsd.ac.uk::ece06c1e-1fe5-4526-9740-3b5872e790df" providerId="AD" clId="Web-{5752FC0B-85B1-1B70-D648-71BBDF24F34C}" dt="2022-12-04T09:43:13.045" v="19"/>
        <pc:sldMkLst>
          <pc:docMk/>
          <pc:sldMk cId="67778526" sldId="322"/>
        </pc:sldMkLst>
        <pc:spChg chg="mod">
          <ac:chgData name="Jane Thomas" userId="S::j.thomas@uwtsd.ac.uk::ece06c1e-1fe5-4526-9740-3b5872e790df" providerId="AD" clId="Web-{5752FC0B-85B1-1B70-D648-71BBDF24F34C}" dt="2022-12-04T09:43:02.404" v="18" actId="20577"/>
          <ac:spMkLst>
            <pc:docMk/>
            <pc:sldMk cId="67778526" sldId="322"/>
            <ac:spMk id="3" creationId="{8B7D63BB-CB43-25DC-CF22-7E6097D26468}"/>
          </ac:spMkLst>
        </pc:spChg>
      </pc:sldChg>
      <pc:sldChg chg="del">
        <pc:chgData name="Jane Thomas" userId="S::j.thomas@uwtsd.ac.uk::ece06c1e-1fe5-4526-9740-3b5872e790df" providerId="AD" clId="Web-{5752FC0B-85B1-1B70-D648-71BBDF24F34C}" dt="2022-12-04T09:42:48.278" v="0"/>
        <pc:sldMkLst>
          <pc:docMk/>
          <pc:sldMk cId="711979558" sldId="323"/>
        </pc:sldMkLst>
      </pc:sldChg>
      <pc:sldChg chg="add">
        <pc:chgData name="Jane Thomas" userId="S::j.thomas@uwtsd.ac.uk::ece06c1e-1fe5-4526-9740-3b5872e790df" providerId="AD" clId="Web-{5752FC0B-85B1-1B70-D648-71BBDF24F34C}" dt="2022-12-04T09:43:39.717" v="20"/>
        <pc:sldMkLst>
          <pc:docMk/>
          <pc:sldMk cId="2733630162" sldId="323"/>
        </pc:sldMkLst>
      </pc:sldChg>
      <pc:sldChg chg="add">
        <pc:chgData name="Jane Thomas" userId="S::j.thomas@uwtsd.ac.uk::ece06c1e-1fe5-4526-9740-3b5872e790df" providerId="AD" clId="Web-{5752FC0B-85B1-1B70-D648-71BBDF24F34C}" dt="2022-12-04T09:43:57.358" v="21"/>
        <pc:sldMkLst>
          <pc:docMk/>
          <pc:sldMk cId="2306694528" sldId="324"/>
        </pc:sldMkLst>
      </pc:sldChg>
      <pc:sldChg chg="add">
        <pc:chgData name="Jane Thomas" userId="S::j.thomas@uwtsd.ac.uk::ece06c1e-1fe5-4526-9740-3b5872e790df" providerId="AD" clId="Web-{5752FC0B-85B1-1B70-D648-71BBDF24F34C}" dt="2022-12-04T09:45:19.626" v="22"/>
        <pc:sldMkLst>
          <pc:docMk/>
          <pc:sldMk cId="852079944" sldId="325"/>
        </pc:sldMkLst>
      </pc:sldChg>
      <pc:sldChg chg="add">
        <pc:chgData name="Jane Thomas" userId="S::j.thomas@uwtsd.ac.uk::ece06c1e-1fe5-4526-9740-3b5872e790df" providerId="AD" clId="Web-{5752FC0B-85B1-1B70-D648-71BBDF24F34C}" dt="2022-12-04T09:45:19.736" v="23"/>
        <pc:sldMkLst>
          <pc:docMk/>
          <pc:sldMk cId="2095901057" sldId="326"/>
        </pc:sldMkLst>
      </pc:sldChg>
      <pc:sldChg chg="add">
        <pc:chgData name="Jane Thomas" userId="S::j.thomas@uwtsd.ac.uk::ece06c1e-1fe5-4526-9740-3b5872e790df" providerId="AD" clId="Web-{5752FC0B-85B1-1B70-D648-71BBDF24F34C}" dt="2022-12-04T09:45:19.830" v="24"/>
        <pc:sldMkLst>
          <pc:docMk/>
          <pc:sldMk cId="2565651593" sldId="327"/>
        </pc:sldMkLst>
      </pc:sldChg>
      <pc:sldChg chg="add">
        <pc:chgData name="Jane Thomas" userId="S::j.thomas@uwtsd.ac.uk::ece06c1e-1fe5-4526-9740-3b5872e790df" providerId="AD" clId="Web-{5752FC0B-85B1-1B70-D648-71BBDF24F34C}" dt="2022-12-04T09:45:19.923" v="25"/>
        <pc:sldMkLst>
          <pc:docMk/>
          <pc:sldMk cId="2307972527" sldId="328"/>
        </pc:sldMkLst>
      </pc:sldChg>
      <pc:sldChg chg="add">
        <pc:chgData name="Jane Thomas" userId="S::j.thomas@uwtsd.ac.uk::ece06c1e-1fe5-4526-9740-3b5872e790df" providerId="AD" clId="Web-{5752FC0B-85B1-1B70-D648-71BBDF24F34C}" dt="2022-12-04T09:45:20.111" v="26"/>
        <pc:sldMkLst>
          <pc:docMk/>
          <pc:sldMk cId="3075210034" sldId="329"/>
        </pc:sldMkLst>
      </pc:sldChg>
      <pc:sldChg chg="add">
        <pc:chgData name="Jane Thomas" userId="S::j.thomas@uwtsd.ac.uk::ece06c1e-1fe5-4526-9740-3b5872e790df" providerId="AD" clId="Web-{5752FC0B-85B1-1B70-D648-71BBDF24F34C}" dt="2022-12-04T09:45:20.220" v="27"/>
        <pc:sldMkLst>
          <pc:docMk/>
          <pc:sldMk cId="2219232127" sldId="330"/>
        </pc:sldMkLst>
      </pc:sldChg>
    </pc:docChg>
  </pc:docChgLst>
  <pc:docChgLst>
    <pc:chgData name="Jane Thomas" userId="S::j.thomas@uwtsd.ac.uk::ece06c1e-1fe5-4526-9740-3b5872e790df" providerId="AD" clId="Web-{BE6AE495-D1A9-703B-8872-CBAA28A63E38}"/>
    <pc:docChg chg="addSld modSld sldOrd">
      <pc:chgData name="Jane Thomas" userId="S::j.thomas@uwtsd.ac.uk::ece06c1e-1fe5-4526-9740-3b5872e790df" providerId="AD" clId="Web-{BE6AE495-D1A9-703B-8872-CBAA28A63E38}" dt="2022-12-01T15:45:43.513" v="21"/>
      <pc:docMkLst>
        <pc:docMk/>
      </pc:docMkLst>
      <pc:sldChg chg="addSp delSp modSp mod setBg addAnim">
        <pc:chgData name="Jane Thomas" userId="S::j.thomas@uwtsd.ac.uk::ece06c1e-1fe5-4526-9740-3b5872e790df" providerId="AD" clId="Web-{BE6AE495-D1A9-703B-8872-CBAA28A63E38}" dt="2022-12-01T15:40:40.911" v="12"/>
        <pc:sldMkLst>
          <pc:docMk/>
          <pc:sldMk cId="1003378797" sldId="256"/>
        </pc:sldMkLst>
        <pc:spChg chg="mod ord">
          <ac:chgData name="Jane Thomas" userId="S::j.thomas@uwtsd.ac.uk::ece06c1e-1fe5-4526-9740-3b5872e790df" providerId="AD" clId="Web-{BE6AE495-D1A9-703B-8872-CBAA28A63E38}" dt="2022-12-01T15:40:40.895" v="10"/>
          <ac:spMkLst>
            <pc:docMk/>
            <pc:sldMk cId="1003378797" sldId="256"/>
            <ac:spMk id="2" creationId="{00000000-0000-0000-0000-000000000000}"/>
          </ac:spMkLst>
        </pc:spChg>
        <pc:spChg chg="mod">
          <ac:chgData name="Jane Thomas" userId="S::j.thomas@uwtsd.ac.uk::ece06c1e-1fe5-4526-9740-3b5872e790df" providerId="AD" clId="Web-{BE6AE495-D1A9-703B-8872-CBAA28A63E38}" dt="2022-12-01T15:40:40.895" v="10"/>
          <ac:spMkLst>
            <pc:docMk/>
            <pc:sldMk cId="1003378797" sldId="256"/>
            <ac:spMk id="3" creationId="{00000000-0000-0000-0000-000000000000}"/>
          </ac:spMkLst>
        </pc:spChg>
        <pc:spChg chg="add del mod">
          <ac:chgData name="Jane Thomas" userId="S::j.thomas@uwtsd.ac.uk::ece06c1e-1fe5-4526-9740-3b5872e790df" providerId="AD" clId="Web-{BE6AE495-D1A9-703B-8872-CBAA28A63E38}" dt="2022-12-01T15:40:36.567" v="8"/>
          <ac:spMkLst>
            <pc:docMk/>
            <pc:sldMk cId="1003378797" sldId="256"/>
            <ac:spMk id="5" creationId="{DBA75D11-EC13-EF45-CC6C-49972C73CFCC}"/>
          </ac:spMkLst>
        </pc:spChg>
        <pc:spChg chg="add">
          <ac:chgData name="Jane Thomas" userId="S::j.thomas@uwtsd.ac.uk::ece06c1e-1fe5-4526-9740-3b5872e790df" providerId="AD" clId="Web-{BE6AE495-D1A9-703B-8872-CBAA28A63E38}" dt="2022-12-01T15:40:40.895" v="10"/>
          <ac:spMkLst>
            <pc:docMk/>
            <pc:sldMk cId="1003378797" sldId="256"/>
            <ac:spMk id="8" creationId="{88294908-8B00-4F58-BBBA-20F71A40AA9E}"/>
          </ac:spMkLst>
        </pc:spChg>
        <pc:spChg chg="add">
          <ac:chgData name="Jane Thomas" userId="S::j.thomas@uwtsd.ac.uk::ece06c1e-1fe5-4526-9740-3b5872e790df" providerId="AD" clId="Web-{BE6AE495-D1A9-703B-8872-CBAA28A63E38}" dt="2022-12-01T15:40:40.895" v="10"/>
          <ac:spMkLst>
            <pc:docMk/>
            <pc:sldMk cId="1003378797" sldId="256"/>
            <ac:spMk id="10" creationId="{4364C879-1404-4203-8E9D-CC5DE0A621A2}"/>
          </ac:spMkLst>
        </pc:spChg>
        <pc:spChg chg="add">
          <ac:chgData name="Jane Thomas" userId="S::j.thomas@uwtsd.ac.uk::ece06c1e-1fe5-4526-9740-3b5872e790df" providerId="AD" clId="Web-{BE6AE495-D1A9-703B-8872-CBAA28A63E38}" dt="2022-12-01T15:40:40.895" v="10"/>
          <ac:spMkLst>
            <pc:docMk/>
            <pc:sldMk cId="1003378797" sldId="256"/>
            <ac:spMk id="12" creationId="{84617302-4B0D-4351-A6BB-6F0930D943AC}"/>
          </ac:spMkLst>
        </pc:spChg>
        <pc:spChg chg="add">
          <ac:chgData name="Jane Thomas" userId="S::j.thomas@uwtsd.ac.uk::ece06c1e-1fe5-4526-9740-3b5872e790df" providerId="AD" clId="Web-{BE6AE495-D1A9-703B-8872-CBAA28A63E38}" dt="2022-12-01T15:40:40.895" v="10"/>
          <ac:spMkLst>
            <pc:docMk/>
            <pc:sldMk cId="1003378797" sldId="256"/>
            <ac:spMk id="14" creationId="{DA2C7802-C2E0-4218-8F89-8DD7CCD2CD1C}"/>
          </ac:spMkLst>
        </pc:spChg>
        <pc:spChg chg="add">
          <ac:chgData name="Jane Thomas" userId="S::j.thomas@uwtsd.ac.uk::ece06c1e-1fe5-4526-9740-3b5872e790df" providerId="AD" clId="Web-{BE6AE495-D1A9-703B-8872-CBAA28A63E38}" dt="2022-12-01T15:40:40.895" v="10"/>
          <ac:spMkLst>
            <pc:docMk/>
            <pc:sldMk cId="1003378797" sldId="256"/>
            <ac:spMk id="16" creationId="{A6D7111A-21E5-4EE9-8A78-10E5530F0116}"/>
          </ac:spMkLst>
        </pc:spChg>
        <pc:spChg chg="add">
          <ac:chgData name="Jane Thomas" userId="S::j.thomas@uwtsd.ac.uk::ece06c1e-1fe5-4526-9740-3b5872e790df" providerId="AD" clId="Web-{BE6AE495-D1A9-703B-8872-CBAA28A63E38}" dt="2022-12-01T15:40:40.895" v="10"/>
          <ac:spMkLst>
            <pc:docMk/>
            <pc:sldMk cId="1003378797" sldId="256"/>
            <ac:spMk id="18" creationId="{A3969E80-A77B-49FC-9122-D89AFD5EE118}"/>
          </ac:spMkLst>
        </pc:spChg>
        <pc:spChg chg="add">
          <ac:chgData name="Jane Thomas" userId="S::j.thomas@uwtsd.ac.uk::ece06c1e-1fe5-4526-9740-3b5872e790df" providerId="AD" clId="Web-{BE6AE495-D1A9-703B-8872-CBAA28A63E38}" dt="2022-12-01T15:40:40.895" v="10"/>
          <ac:spMkLst>
            <pc:docMk/>
            <pc:sldMk cId="1003378797" sldId="256"/>
            <ac:spMk id="20" creationId="{1849CA57-76BD-4CF2-80BA-D7A46A01B7B1}"/>
          </ac:spMkLst>
        </pc:spChg>
        <pc:spChg chg="add">
          <ac:chgData name="Jane Thomas" userId="S::j.thomas@uwtsd.ac.uk::ece06c1e-1fe5-4526-9740-3b5872e790df" providerId="AD" clId="Web-{BE6AE495-D1A9-703B-8872-CBAA28A63E38}" dt="2022-12-01T15:40:40.895" v="10"/>
          <ac:spMkLst>
            <pc:docMk/>
            <pc:sldMk cId="1003378797" sldId="256"/>
            <ac:spMk id="22" creationId="{35E9085E-E730-4768-83D4-6CB7E9897153}"/>
          </ac:spMkLst>
        </pc:spChg>
        <pc:spChg chg="add">
          <ac:chgData name="Jane Thomas" userId="S::j.thomas@uwtsd.ac.uk::ece06c1e-1fe5-4526-9740-3b5872e790df" providerId="AD" clId="Web-{BE6AE495-D1A9-703B-8872-CBAA28A63E38}" dt="2022-12-01T15:40:40.895" v="10"/>
          <ac:spMkLst>
            <pc:docMk/>
            <pc:sldMk cId="1003378797" sldId="256"/>
            <ac:spMk id="24" creationId="{973272FE-A474-4CAE-8CA2-BCC8B476C3F4}"/>
          </ac:spMkLst>
        </pc:spChg>
        <pc:spChg chg="add">
          <ac:chgData name="Jane Thomas" userId="S::j.thomas@uwtsd.ac.uk::ece06c1e-1fe5-4526-9740-3b5872e790df" providerId="AD" clId="Web-{BE6AE495-D1A9-703B-8872-CBAA28A63E38}" dt="2022-12-01T15:40:40.895" v="10"/>
          <ac:spMkLst>
            <pc:docMk/>
            <pc:sldMk cId="1003378797" sldId="256"/>
            <ac:spMk id="26" creationId="{E07981EA-05A6-437C-88D7-B377B92B031D}"/>
          </ac:spMkLst>
        </pc:spChg>
        <pc:spChg chg="add">
          <ac:chgData name="Jane Thomas" userId="S::j.thomas@uwtsd.ac.uk::ece06c1e-1fe5-4526-9740-3b5872e790df" providerId="AD" clId="Web-{BE6AE495-D1A9-703B-8872-CBAA28A63E38}" dt="2022-12-01T15:40:40.895" v="10"/>
          <ac:spMkLst>
            <pc:docMk/>
            <pc:sldMk cId="1003378797" sldId="256"/>
            <ac:spMk id="28" creationId="{15E3C750-986E-4769-B1AE-49289FBEE757}"/>
          </ac:spMkLst>
        </pc:spChg>
        <pc:picChg chg="add del mod">
          <ac:chgData name="Jane Thomas" userId="S::j.thomas@uwtsd.ac.uk::ece06c1e-1fe5-4526-9740-3b5872e790df" providerId="AD" clId="Web-{BE6AE495-D1A9-703B-8872-CBAA28A63E38}" dt="2022-12-01T15:40:36.567" v="9"/>
          <ac:picMkLst>
            <pc:docMk/>
            <pc:sldMk cId="1003378797" sldId="256"/>
            <ac:picMk id="4" creationId="{5FC32000-BE42-A88C-FCB2-8E56E8DB0261}"/>
          </ac:picMkLst>
        </pc:picChg>
      </pc:sldChg>
      <pc:sldChg chg="ord">
        <pc:chgData name="Jane Thomas" userId="S::j.thomas@uwtsd.ac.uk::ece06c1e-1fe5-4526-9740-3b5872e790df" providerId="AD" clId="Web-{BE6AE495-D1A9-703B-8872-CBAA28A63E38}" dt="2022-12-01T15:42:28.695" v="18"/>
        <pc:sldMkLst>
          <pc:docMk/>
          <pc:sldMk cId="4009554528" sldId="257"/>
        </pc:sldMkLst>
      </pc:sldChg>
      <pc:sldChg chg="addSp modSp mod ord setBg">
        <pc:chgData name="Jane Thomas" userId="S::j.thomas@uwtsd.ac.uk::ece06c1e-1fe5-4526-9740-3b5872e790df" providerId="AD" clId="Web-{BE6AE495-D1A9-703B-8872-CBAA28A63E38}" dt="2022-12-01T15:40:48.208" v="14"/>
        <pc:sldMkLst>
          <pc:docMk/>
          <pc:sldMk cId="2935852604" sldId="267"/>
        </pc:sldMkLst>
        <pc:spChg chg="add">
          <ac:chgData name="Jane Thomas" userId="S::j.thomas@uwtsd.ac.uk::ece06c1e-1fe5-4526-9740-3b5872e790df" providerId="AD" clId="Web-{BE6AE495-D1A9-703B-8872-CBAA28A63E38}" dt="2022-12-01T15:40:48.208" v="14"/>
          <ac:spMkLst>
            <pc:docMk/>
            <pc:sldMk cId="2935852604" sldId="267"/>
            <ac:spMk id="7" creationId="{46D6306C-ED4F-4AAE-B4A5-EEA6AFAD726E}"/>
          </ac:spMkLst>
        </pc:spChg>
        <pc:spChg chg="add">
          <ac:chgData name="Jane Thomas" userId="S::j.thomas@uwtsd.ac.uk::ece06c1e-1fe5-4526-9740-3b5872e790df" providerId="AD" clId="Web-{BE6AE495-D1A9-703B-8872-CBAA28A63E38}" dt="2022-12-01T15:40:48.208" v="14"/>
          <ac:spMkLst>
            <pc:docMk/>
            <pc:sldMk cId="2935852604" sldId="267"/>
            <ac:spMk id="9" creationId="{0EC5361D-F897-4856-B945-0455A365EB24}"/>
          </ac:spMkLst>
        </pc:spChg>
        <pc:spChg chg="add">
          <ac:chgData name="Jane Thomas" userId="S::j.thomas@uwtsd.ac.uk::ece06c1e-1fe5-4526-9740-3b5872e790df" providerId="AD" clId="Web-{BE6AE495-D1A9-703B-8872-CBAA28A63E38}" dt="2022-12-01T15:40:48.208" v="14"/>
          <ac:spMkLst>
            <pc:docMk/>
            <pc:sldMk cId="2935852604" sldId="267"/>
            <ac:spMk id="11" creationId="{4508C0C5-2268-42B5-B3C8-4D0899E05F8C}"/>
          </ac:spMkLst>
        </pc:spChg>
        <pc:spChg chg="add">
          <ac:chgData name="Jane Thomas" userId="S::j.thomas@uwtsd.ac.uk::ece06c1e-1fe5-4526-9740-3b5872e790df" providerId="AD" clId="Web-{BE6AE495-D1A9-703B-8872-CBAA28A63E38}" dt="2022-12-01T15:40:48.208" v="14"/>
          <ac:spMkLst>
            <pc:docMk/>
            <pc:sldMk cId="2935852604" sldId="267"/>
            <ac:spMk id="13" creationId="{141ACBDB-38F8-4B34-8183-BD95B4E55A62}"/>
          </ac:spMkLst>
        </pc:spChg>
        <pc:spChg chg="add">
          <ac:chgData name="Jane Thomas" userId="S::j.thomas@uwtsd.ac.uk::ece06c1e-1fe5-4526-9740-3b5872e790df" providerId="AD" clId="Web-{BE6AE495-D1A9-703B-8872-CBAA28A63E38}" dt="2022-12-01T15:40:48.208" v="14"/>
          <ac:spMkLst>
            <pc:docMk/>
            <pc:sldMk cId="2935852604" sldId="267"/>
            <ac:spMk id="15" creationId="{DE00DB52-3455-4E2F-867B-A6D0516E175B}"/>
          </ac:spMkLst>
        </pc:spChg>
        <pc:spChg chg="add">
          <ac:chgData name="Jane Thomas" userId="S::j.thomas@uwtsd.ac.uk::ece06c1e-1fe5-4526-9740-3b5872e790df" providerId="AD" clId="Web-{BE6AE495-D1A9-703B-8872-CBAA28A63E38}" dt="2022-12-01T15:40:48.208" v="14"/>
          <ac:spMkLst>
            <pc:docMk/>
            <pc:sldMk cId="2935852604" sldId="267"/>
            <ac:spMk id="17" creationId="{9E914C83-E0D8-4953-92D5-169D28CB43AE}"/>
          </ac:spMkLst>
        </pc:spChg>
        <pc:spChg chg="add">
          <ac:chgData name="Jane Thomas" userId="S::j.thomas@uwtsd.ac.uk::ece06c1e-1fe5-4526-9740-3b5872e790df" providerId="AD" clId="Web-{BE6AE495-D1A9-703B-8872-CBAA28A63E38}" dt="2022-12-01T15:40:48.208" v="14"/>
          <ac:spMkLst>
            <pc:docMk/>
            <pc:sldMk cId="2935852604" sldId="267"/>
            <ac:spMk id="19" creationId="{3512E083-F550-46AF-8490-767ECFD00CB7}"/>
          </ac:spMkLst>
        </pc:spChg>
        <pc:picChg chg="mod">
          <ac:chgData name="Jane Thomas" userId="S::j.thomas@uwtsd.ac.uk::ece06c1e-1fe5-4526-9740-3b5872e790df" providerId="AD" clId="Web-{BE6AE495-D1A9-703B-8872-CBAA28A63E38}" dt="2022-12-01T15:40:48.208" v="14"/>
          <ac:picMkLst>
            <pc:docMk/>
            <pc:sldMk cId="2935852604" sldId="267"/>
            <ac:picMk id="2" creationId="{00000000-0000-0000-0000-000000000000}"/>
          </ac:picMkLst>
        </pc:picChg>
      </pc:sldChg>
      <pc:sldChg chg="addSp modSp new mod setBg">
        <pc:chgData name="Jane Thomas" userId="S::j.thomas@uwtsd.ac.uk::ece06c1e-1fe5-4526-9740-3b5872e790df" providerId="AD" clId="Web-{BE6AE495-D1A9-703B-8872-CBAA28A63E38}" dt="2022-12-01T15:42:23.430" v="17"/>
        <pc:sldMkLst>
          <pc:docMk/>
          <pc:sldMk cId="469023666" sldId="268"/>
        </pc:sldMkLst>
        <pc:picChg chg="add mod">
          <ac:chgData name="Jane Thomas" userId="S::j.thomas@uwtsd.ac.uk::ece06c1e-1fe5-4526-9740-3b5872e790df" providerId="AD" clId="Web-{BE6AE495-D1A9-703B-8872-CBAA28A63E38}" dt="2022-12-01T15:42:23.430" v="17"/>
          <ac:picMkLst>
            <pc:docMk/>
            <pc:sldMk cId="469023666" sldId="268"/>
            <ac:picMk id="2" creationId="{02DA5206-1D7D-1DDA-6930-3DC86AED6BD1}"/>
          </ac:picMkLst>
        </pc:picChg>
      </pc:sldChg>
      <pc:sldChg chg="addSp modSp new mod setBg">
        <pc:chgData name="Jane Thomas" userId="S::j.thomas@uwtsd.ac.uk::ece06c1e-1fe5-4526-9740-3b5872e790df" providerId="AD" clId="Web-{BE6AE495-D1A9-703B-8872-CBAA28A63E38}" dt="2022-12-01T15:45:43.513" v="21"/>
        <pc:sldMkLst>
          <pc:docMk/>
          <pc:sldMk cId="1088930365" sldId="269"/>
        </pc:sldMkLst>
        <pc:picChg chg="add mod">
          <ac:chgData name="Jane Thomas" userId="S::j.thomas@uwtsd.ac.uk::ece06c1e-1fe5-4526-9740-3b5872e790df" providerId="AD" clId="Web-{BE6AE495-D1A9-703B-8872-CBAA28A63E38}" dt="2022-12-01T15:45:43.513" v="21"/>
          <ac:picMkLst>
            <pc:docMk/>
            <pc:sldMk cId="1088930365" sldId="269"/>
            <ac:picMk id="2" creationId="{1B6099E5-861B-3C31-5E6B-2F038735433E}"/>
          </ac:picMkLst>
        </pc:picChg>
      </pc:sldChg>
    </pc:docChg>
  </pc:docChgLst>
  <pc:docChgLst>
    <pc:chgData name="Jane Thomas" userId="S::j.thomas@uwtsd.ac.uk::ece06c1e-1fe5-4526-9740-3b5872e790df" providerId="AD" clId="Web-{EAB751D1-A26A-6AB4-9C57-4137642557C5}"/>
    <pc:docChg chg="addSld delSld modSld sldOrd">
      <pc:chgData name="Jane Thomas" userId="S::j.thomas@uwtsd.ac.uk::ece06c1e-1fe5-4526-9740-3b5872e790df" providerId="AD" clId="Web-{EAB751D1-A26A-6AB4-9C57-4137642557C5}" dt="2022-12-03T22:34:13.605" v="67"/>
      <pc:docMkLst>
        <pc:docMk/>
      </pc:docMkLst>
      <pc:sldChg chg="addSp modSp mod ord setBg">
        <pc:chgData name="Jane Thomas" userId="S::j.thomas@uwtsd.ac.uk::ece06c1e-1fe5-4526-9740-3b5872e790df" providerId="AD" clId="Web-{EAB751D1-A26A-6AB4-9C57-4137642557C5}" dt="2022-12-03T22:34:07.965" v="66"/>
        <pc:sldMkLst>
          <pc:docMk/>
          <pc:sldMk cId="782395777" sldId="262"/>
        </pc:sldMkLst>
        <pc:spChg chg="mod">
          <ac:chgData name="Jane Thomas" userId="S::j.thomas@uwtsd.ac.uk::ece06c1e-1fe5-4526-9740-3b5872e790df" providerId="AD" clId="Web-{EAB751D1-A26A-6AB4-9C57-4137642557C5}" dt="2022-12-03T22:13:35.814" v="33"/>
          <ac:spMkLst>
            <pc:docMk/>
            <pc:sldMk cId="782395777" sldId="262"/>
            <ac:spMk id="2" creationId="{00000000-0000-0000-0000-000000000000}"/>
          </ac:spMkLst>
        </pc:spChg>
        <pc:spChg chg="mod">
          <ac:chgData name="Jane Thomas" userId="S::j.thomas@uwtsd.ac.uk::ece06c1e-1fe5-4526-9740-3b5872e790df" providerId="AD" clId="Web-{EAB751D1-A26A-6AB4-9C57-4137642557C5}" dt="2022-12-03T22:13:52.268" v="35" actId="20577"/>
          <ac:spMkLst>
            <pc:docMk/>
            <pc:sldMk cId="782395777" sldId="262"/>
            <ac:spMk id="3" creationId="{00000000-0000-0000-0000-000000000000}"/>
          </ac:spMkLst>
        </pc:spChg>
        <pc:spChg chg="add">
          <ac:chgData name="Jane Thomas" userId="S::j.thomas@uwtsd.ac.uk::ece06c1e-1fe5-4526-9740-3b5872e790df" providerId="AD" clId="Web-{EAB751D1-A26A-6AB4-9C57-4137642557C5}" dt="2022-12-03T22:13:35.814" v="33"/>
          <ac:spMkLst>
            <pc:docMk/>
            <pc:sldMk cId="782395777" sldId="262"/>
            <ac:spMk id="8" creationId="{907EF6B7-1338-4443-8C46-6A318D952DFD}"/>
          </ac:spMkLst>
        </pc:spChg>
        <pc:spChg chg="add">
          <ac:chgData name="Jane Thomas" userId="S::j.thomas@uwtsd.ac.uk::ece06c1e-1fe5-4526-9740-3b5872e790df" providerId="AD" clId="Web-{EAB751D1-A26A-6AB4-9C57-4137642557C5}" dt="2022-12-03T22:13:35.814" v="33"/>
          <ac:spMkLst>
            <pc:docMk/>
            <pc:sldMk cId="782395777" sldId="262"/>
            <ac:spMk id="10" creationId="{DAAE4CDD-124C-4DCF-9584-B6033B545DD5}"/>
          </ac:spMkLst>
        </pc:spChg>
        <pc:spChg chg="add">
          <ac:chgData name="Jane Thomas" userId="S::j.thomas@uwtsd.ac.uk::ece06c1e-1fe5-4526-9740-3b5872e790df" providerId="AD" clId="Web-{EAB751D1-A26A-6AB4-9C57-4137642557C5}" dt="2022-12-03T22:13:35.814" v="33"/>
          <ac:spMkLst>
            <pc:docMk/>
            <pc:sldMk cId="782395777" sldId="262"/>
            <ac:spMk id="12" creationId="{081E4A58-353D-44AE-B2FC-2A74E2E400F7}"/>
          </ac:spMkLst>
        </pc:spChg>
      </pc:sldChg>
      <pc:sldChg chg="ord">
        <pc:chgData name="Jane Thomas" userId="S::j.thomas@uwtsd.ac.uk::ece06c1e-1fe5-4526-9740-3b5872e790df" providerId="AD" clId="Web-{EAB751D1-A26A-6AB4-9C57-4137642557C5}" dt="2022-12-03T22:14:15.471" v="36"/>
        <pc:sldMkLst>
          <pc:docMk/>
          <pc:sldMk cId="3211907629" sldId="263"/>
        </pc:sldMkLst>
      </pc:sldChg>
      <pc:sldChg chg="addSp delSp modSp mod ord setBg">
        <pc:chgData name="Jane Thomas" userId="S::j.thomas@uwtsd.ac.uk::ece06c1e-1fe5-4526-9740-3b5872e790df" providerId="AD" clId="Web-{EAB751D1-A26A-6AB4-9C57-4137642557C5}" dt="2022-12-03T22:34:13.605" v="67"/>
        <pc:sldMkLst>
          <pc:docMk/>
          <pc:sldMk cId="2855542069" sldId="264"/>
        </pc:sldMkLst>
        <pc:spChg chg="mod">
          <ac:chgData name="Jane Thomas" userId="S::j.thomas@uwtsd.ac.uk::ece06c1e-1fe5-4526-9740-3b5872e790df" providerId="AD" clId="Web-{EAB751D1-A26A-6AB4-9C57-4137642557C5}" dt="2022-12-03T22:19:10.385" v="39"/>
          <ac:spMkLst>
            <pc:docMk/>
            <pc:sldMk cId="2855542069" sldId="264"/>
            <ac:spMk id="2" creationId="{00000000-0000-0000-0000-000000000000}"/>
          </ac:spMkLst>
        </pc:spChg>
        <pc:spChg chg="add del">
          <ac:chgData name="Jane Thomas" userId="S::j.thomas@uwtsd.ac.uk::ece06c1e-1fe5-4526-9740-3b5872e790df" providerId="AD" clId="Web-{EAB751D1-A26A-6AB4-9C57-4137642557C5}" dt="2022-12-03T22:19:10.385" v="39"/>
          <ac:spMkLst>
            <pc:docMk/>
            <pc:sldMk cId="2855542069" sldId="264"/>
            <ac:spMk id="3" creationId="{00000000-0000-0000-0000-000000000000}"/>
          </ac:spMkLst>
        </pc:spChg>
        <pc:spChg chg="add">
          <ac:chgData name="Jane Thomas" userId="S::j.thomas@uwtsd.ac.uk::ece06c1e-1fe5-4526-9740-3b5872e790df" providerId="AD" clId="Web-{EAB751D1-A26A-6AB4-9C57-4137642557C5}" dt="2022-12-03T22:19:10.385" v="39"/>
          <ac:spMkLst>
            <pc:docMk/>
            <pc:sldMk cId="2855542069" sldId="264"/>
            <ac:spMk id="8" creationId="{907EF6B7-1338-4443-8C46-6A318D952DFD}"/>
          </ac:spMkLst>
        </pc:spChg>
        <pc:spChg chg="add del">
          <ac:chgData name="Jane Thomas" userId="S::j.thomas@uwtsd.ac.uk::ece06c1e-1fe5-4526-9740-3b5872e790df" providerId="AD" clId="Web-{EAB751D1-A26A-6AB4-9C57-4137642557C5}" dt="2022-12-03T22:19:10.370" v="38"/>
          <ac:spMkLst>
            <pc:docMk/>
            <pc:sldMk cId="2855542069" sldId="264"/>
            <ac:spMk id="9" creationId="{7517A47C-B2E5-4B79-8061-D74B1311AF6E}"/>
          </ac:spMkLst>
        </pc:spChg>
        <pc:spChg chg="add">
          <ac:chgData name="Jane Thomas" userId="S::j.thomas@uwtsd.ac.uk::ece06c1e-1fe5-4526-9740-3b5872e790df" providerId="AD" clId="Web-{EAB751D1-A26A-6AB4-9C57-4137642557C5}" dt="2022-12-03T22:19:10.385" v="39"/>
          <ac:spMkLst>
            <pc:docMk/>
            <pc:sldMk cId="2855542069" sldId="264"/>
            <ac:spMk id="10" creationId="{DAAE4CDD-124C-4DCF-9584-B6033B545DD5}"/>
          </ac:spMkLst>
        </pc:spChg>
        <pc:spChg chg="add del">
          <ac:chgData name="Jane Thomas" userId="S::j.thomas@uwtsd.ac.uk::ece06c1e-1fe5-4526-9740-3b5872e790df" providerId="AD" clId="Web-{EAB751D1-A26A-6AB4-9C57-4137642557C5}" dt="2022-12-03T22:19:10.370" v="38"/>
          <ac:spMkLst>
            <pc:docMk/>
            <pc:sldMk cId="2855542069" sldId="264"/>
            <ac:spMk id="11" creationId="{C505E780-2083-4CB5-A42A-5E0E2908ECC3}"/>
          </ac:spMkLst>
        </pc:spChg>
        <pc:spChg chg="add">
          <ac:chgData name="Jane Thomas" userId="S::j.thomas@uwtsd.ac.uk::ece06c1e-1fe5-4526-9740-3b5872e790df" providerId="AD" clId="Web-{EAB751D1-A26A-6AB4-9C57-4137642557C5}" dt="2022-12-03T22:19:10.385" v="39"/>
          <ac:spMkLst>
            <pc:docMk/>
            <pc:sldMk cId="2855542069" sldId="264"/>
            <ac:spMk id="12" creationId="{081E4A58-353D-44AE-B2FC-2A74E2E400F7}"/>
          </ac:spMkLst>
        </pc:spChg>
        <pc:spChg chg="add del">
          <ac:chgData name="Jane Thomas" userId="S::j.thomas@uwtsd.ac.uk::ece06c1e-1fe5-4526-9740-3b5872e790df" providerId="AD" clId="Web-{EAB751D1-A26A-6AB4-9C57-4137642557C5}" dt="2022-12-03T22:19:10.370" v="38"/>
          <ac:spMkLst>
            <pc:docMk/>
            <pc:sldMk cId="2855542069" sldId="264"/>
            <ac:spMk id="13" creationId="{D2C0AE1C-0118-41AE-8A10-7CDCBF10E96F}"/>
          </ac:spMkLst>
        </pc:spChg>
        <pc:spChg chg="add del">
          <ac:chgData name="Jane Thomas" userId="S::j.thomas@uwtsd.ac.uk::ece06c1e-1fe5-4526-9740-3b5872e790df" providerId="AD" clId="Web-{EAB751D1-A26A-6AB4-9C57-4137642557C5}" dt="2022-12-03T22:19:10.370" v="38"/>
          <ac:spMkLst>
            <pc:docMk/>
            <pc:sldMk cId="2855542069" sldId="264"/>
            <ac:spMk id="15" creationId="{463EEC44-1BA3-44ED-81FC-A644B04B2A44}"/>
          </ac:spMkLst>
        </pc:spChg>
        <pc:spChg chg="add">
          <ac:chgData name="Jane Thomas" userId="S::j.thomas@uwtsd.ac.uk::ece06c1e-1fe5-4526-9740-3b5872e790df" providerId="AD" clId="Web-{EAB751D1-A26A-6AB4-9C57-4137642557C5}" dt="2022-12-03T22:19:10.385" v="39"/>
          <ac:spMkLst>
            <pc:docMk/>
            <pc:sldMk cId="2855542069" sldId="264"/>
            <ac:spMk id="17" creationId="{00000000-0000-0000-0000-000000000000}"/>
          </ac:spMkLst>
        </pc:spChg>
        <pc:graphicFrameChg chg="add del">
          <ac:chgData name="Jane Thomas" userId="S::j.thomas@uwtsd.ac.uk::ece06c1e-1fe5-4526-9740-3b5872e790df" providerId="AD" clId="Web-{EAB751D1-A26A-6AB4-9C57-4137642557C5}" dt="2022-12-03T22:19:10.370" v="38"/>
          <ac:graphicFrameMkLst>
            <pc:docMk/>
            <pc:sldMk cId="2855542069" sldId="264"/>
            <ac:graphicFrameMk id="5" creationId="{F096C95F-CF59-7A37-14F1-2A1A54D2049A}"/>
          </ac:graphicFrameMkLst>
        </pc:graphicFrameChg>
      </pc:sldChg>
      <pc:sldChg chg="ord">
        <pc:chgData name="Jane Thomas" userId="S::j.thomas@uwtsd.ac.uk::ece06c1e-1fe5-4526-9740-3b5872e790df" providerId="AD" clId="Web-{EAB751D1-A26A-6AB4-9C57-4137642557C5}" dt="2022-12-03T20:51:24.556" v="7"/>
        <pc:sldMkLst>
          <pc:docMk/>
          <pc:sldMk cId="2935852604" sldId="267"/>
        </pc:sldMkLst>
      </pc:sldChg>
      <pc:sldChg chg="ord">
        <pc:chgData name="Jane Thomas" userId="S::j.thomas@uwtsd.ac.uk::ece06c1e-1fe5-4526-9740-3b5872e790df" providerId="AD" clId="Web-{EAB751D1-A26A-6AB4-9C57-4137642557C5}" dt="2022-12-03T20:51:29.291" v="9"/>
        <pc:sldMkLst>
          <pc:docMk/>
          <pc:sldMk cId="469023666" sldId="268"/>
        </pc:sldMkLst>
      </pc:sldChg>
      <pc:sldChg chg="del">
        <pc:chgData name="Jane Thomas" userId="S::j.thomas@uwtsd.ac.uk::ece06c1e-1fe5-4526-9740-3b5872e790df" providerId="AD" clId="Web-{EAB751D1-A26A-6AB4-9C57-4137642557C5}" dt="2022-12-03T20:45:15.529" v="4"/>
        <pc:sldMkLst>
          <pc:docMk/>
          <pc:sldMk cId="1088930365" sldId="269"/>
        </pc:sldMkLst>
      </pc:sldChg>
      <pc:sldChg chg="modSp">
        <pc:chgData name="Jane Thomas" userId="S::j.thomas@uwtsd.ac.uk::ece06c1e-1fe5-4526-9740-3b5872e790df" providerId="AD" clId="Web-{EAB751D1-A26A-6AB4-9C57-4137642557C5}" dt="2022-12-03T22:13:27.251" v="32" actId="20577"/>
        <pc:sldMkLst>
          <pc:docMk/>
          <pc:sldMk cId="3217796735" sldId="270"/>
        </pc:sldMkLst>
        <pc:spChg chg="mod">
          <ac:chgData name="Jane Thomas" userId="S::j.thomas@uwtsd.ac.uk::ece06c1e-1fe5-4526-9740-3b5872e790df" providerId="AD" clId="Web-{EAB751D1-A26A-6AB4-9C57-4137642557C5}" dt="2022-12-03T22:13:27.251" v="32" actId="20577"/>
          <ac:spMkLst>
            <pc:docMk/>
            <pc:sldMk cId="3217796735" sldId="270"/>
            <ac:spMk id="3" creationId="{83F6860F-8825-EE96-C63A-4AF1F883C5D7}"/>
          </ac:spMkLst>
        </pc:spChg>
      </pc:sldChg>
      <pc:sldChg chg="addSp delSp modSp mod ord setBg modNotes">
        <pc:chgData name="Jane Thomas" userId="S::j.thomas@uwtsd.ac.uk::ece06c1e-1fe5-4526-9740-3b5872e790df" providerId="AD" clId="Web-{EAB751D1-A26A-6AB4-9C57-4137642557C5}" dt="2022-12-03T22:30:05.637" v="64"/>
        <pc:sldMkLst>
          <pc:docMk/>
          <pc:sldMk cId="4185653827" sldId="274"/>
        </pc:sldMkLst>
        <pc:spChg chg="mod">
          <ac:chgData name="Jane Thomas" userId="S::j.thomas@uwtsd.ac.uk::ece06c1e-1fe5-4526-9740-3b5872e790df" providerId="AD" clId="Web-{EAB751D1-A26A-6AB4-9C57-4137642557C5}" dt="2022-12-03T22:23:55.799" v="60"/>
          <ac:spMkLst>
            <pc:docMk/>
            <pc:sldMk cId="4185653827" sldId="274"/>
            <ac:spMk id="2" creationId="{20153A49-0BDA-40D2-4BC4-5E0A26ADF6D1}"/>
          </ac:spMkLst>
        </pc:spChg>
        <pc:spChg chg="del mod">
          <ac:chgData name="Jane Thomas" userId="S::j.thomas@uwtsd.ac.uk::ece06c1e-1fe5-4526-9740-3b5872e790df" providerId="AD" clId="Web-{EAB751D1-A26A-6AB4-9C57-4137642557C5}" dt="2022-12-03T22:23:55.799" v="60"/>
          <ac:spMkLst>
            <pc:docMk/>
            <pc:sldMk cId="4185653827" sldId="274"/>
            <ac:spMk id="3" creationId="{E414BAC8-4C71-730D-0C57-DDE168E009F4}"/>
          </ac:spMkLst>
        </pc:spChg>
        <pc:spChg chg="add">
          <ac:chgData name="Jane Thomas" userId="S::j.thomas@uwtsd.ac.uk::ece06c1e-1fe5-4526-9740-3b5872e790df" providerId="AD" clId="Web-{EAB751D1-A26A-6AB4-9C57-4137642557C5}" dt="2022-12-03T22:23:55.799" v="60"/>
          <ac:spMkLst>
            <pc:docMk/>
            <pc:sldMk cId="4185653827" sldId="274"/>
            <ac:spMk id="9" creationId="{2E442304-DDBD-4F7B-8017-36BCC863FB40}"/>
          </ac:spMkLst>
        </pc:spChg>
        <pc:spChg chg="add">
          <ac:chgData name="Jane Thomas" userId="S::j.thomas@uwtsd.ac.uk::ece06c1e-1fe5-4526-9740-3b5872e790df" providerId="AD" clId="Web-{EAB751D1-A26A-6AB4-9C57-4137642557C5}" dt="2022-12-03T22:23:55.799" v="60"/>
          <ac:spMkLst>
            <pc:docMk/>
            <pc:sldMk cId="4185653827" sldId="274"/>
            <ac:spMk id="11" creationId="{5E107275-3853-46FD-A241-DE4355A42675}"/>
          </ac:spMkLst>
        </pc:spChg>
        <pc:graphicFrameChg chg="add">
          <ac:chgData name="Jane Thomas" userId="S::j.thomas@uwtsd.ac.uk::ece06c1e-1fe5-4526-9740-3b5872e790df" providerId="AD" clId="Web-{EAB751D1-A26A-6AB4-9C57-4137642557C5}" dt="2022-12-03T22:23:55.799" v="60"/>
          <ac:graphicFrameMkLst>
            <pc:docMk/>
            <pc:sldMk cId="4185653827" sldId="274"/>
            <ac:graphicFrameMk id="5" creationId="{02216B63-FB7F-BDA1-4B4B-FFE19C28A463}"/>
          </ac:graphicFrameMkLst>
        </pc:graphicFrameChg>
      </pc:sldChg>
      <pc:sldChg chg="addSp delSp modSp mod ord setBg">
        <pc:chgData name="Jane Thomas" userId="S::j.thomas@uwtsd.ac.uk::ece06c1e-1fe5-4526-9740-3b5872e790df" providerId="AD" clId="Web-{EAB751D1-A26A-6AB4-9C57-4137642557C5}" dt="2022-12-03T22:24:02.081" v="61"/>
        <pc:sldMkLst>
          <pc:docMk/>
          <pc:sldMk cId="2306715512" sldId="275"/>
        </pc:sldMkLst>
        <pc:spChg chg="mod">
          <ac:chgData name="Jane Thomas" userId="S::j.thomas@uwtsd.ac.uk::ece06c1e-1fe5-4526-9740-3b5872e790df" providerId="AD" clId="Web-{EAB751D1-A26A-6AB4-9C57-4137642557C5}" dt="2022-12-03T22:24:02.081" v="61"/>
          <ac:spMkLst>
            <pc:docMk/>
            <pc:sldMk cId="2306715512" sldId="275"/>
            <ac:spMk id="2" creationId="{5A4A259C-982D-0204-86A0-0F5AC98F6940}"/>
          </ac:spMkLst>
        </pc:spChg>
        <pc:spChg chg="del">
          <ac:chgData name="Jane Thomas" userId="S::j.thomas@uwtsd.ac.uk::ece06c1e-1fe5-4526-9740-3b5872e790df" providerId="AD" clId="Web-{EAB751D1-A26A-6AB4-9C57-4137642557C5}" dt="2022-12-03T22:24:02.081" v="61"/>
          <ac:spMkLst>
            <pc:docMk/>
            <pc:sldMk cId="2306715512" sldId="275"/>
            <ac:spMk id="3" creationId="{CCE137AD-05F8-0BFD-8FAA-7EE9BE7D18C8}"/>
          </ac:spMkLst>
        </pc:spChg>
        <pc:spChg chg="add">
          <ac:chgData name="Jane Thomas" userId="S::j.thomas@uwtsd.ac.uk::ece06c1e-1fe5-4526-9740-3b5872e790df" providerId="AD" clId="Web-{EAB751D1-A26A-6AB4-9C57-4137642557C5}" dt="2022-12-03T22:24:02.081" v="61"/>
          <ac:spMkLst>
            <pc:docMk/>
            <pc:sldMk cId="2306715512" sldId="275"/>
            <ac:spMk id="9" creationId="{2E442304-DDBD-4F7B-8017-36BCC863FB40}"/>
          </ac:spMkLst>
        </pc:spChg>
        <pc:spChg chg="add">
          <ac:chgData name="Jane Thomas" userId="S::j.thomas@uwtsd.ac.uk::ece06c1e-1fe5-4526-9740-3b5872e790df" providerId="AD" clId="Web-{EAB751D1-A26A-6AB4-9C57-4137642557C5}" dt="2022-12-03T22:24:02.081" v="61"/>
          <ac:spMkLst>
            <pc:docMk/>
            <pc:sldMk cId="2306715512" sldId="275"/>
            <ac:spMk id="11" creationId="{5E107275-3853-46FD-A241-DE4355A42675}"/>
          </ac:spMkLst>
        </pc:spChg>
        <pc:graphicFrameChg chg="add">
          <ac:chgData name="Jane Thomas" userId="S::j.thomas@uwtsd.ac.uk::ece06c1e-1fe5-4526-9740-3b5872e790df" providerId="AD" clId="Web-{EAB751D1-A26A-6AB4-9C57-4137642557C5}" dt="2022-12-03T22:24:02.081" v="61"/>
          <ac:graphicFrameMkLst>
            <pc:docMk/>
            <pc:sldMk cId="2306715512" sldId="275"/>
            <ac:graphicFrameMk id="5" creationId="{BBE9567A-AEEE-1D43-28B7-E9E2397C1479}"/>
          </ac:graphicFrameMkLst>
        </pc:graphicFrameChg>
      </pc:sldChg>
      <pc:sldChg chg="addSp delSp modSp mod ord setBg">
        <pc:chgData name="Jane Thomas" userId="S::j.thomas@uwtsd.ac.uk::ece06c1e-1fe5-4526-9740-3b5872e790df" providerId="AD" clId="Web-{EAB751D1-A26A-6AB4-9C57-4137642557C5}" dt="2022-12-03T22:24:06.487" v="62"/>
        <pc:sldMkLst>
          <pc:docMk/>
          <pc:sldMk cId="2589561741" sldId="276"/>
        </pc:sldMkLst>
        <pc:spChg chg="mod">
          <ac:chgData name="Jane Thomas" userId="S::j.thomas@uwtsd.ac.uk::ece06c1e-1fe5-4526-9740-3b5872e790df" providerId="AD" clId="Web-{EAB751D1-A26A-6AB4-9C57-4137642557C5}" dt="2022-12-03T22:24:06.487" v="62"/>
          <ac:spMkLst>
            <pc:docMk/>
            <pc:sldMk cId="2589561741" sldId="276"/>
            <ac:spMk id="2" creationId="{92F5E43D-90D9-EC9B-F127-D728BFB26F5A}"/>
          </ac:spMkLst>
        </pc:spChg>
        <pc:spChg chg="del">
          <ac:chgData name="Jane Thomas" userId="S::j.thomas@uwtsd.ac.uk::ece06c1e-1fe5-4526-9740-3b5872e790df" providerId="AD" clId="Web-{EAB751D1-A26A-6AB4-9C57-4137642557C5}" dt="2022-12-03T22:24:06.487" v="62"/>
          <ac:spMkLst>
            <pc:docMk/>
            <pc:sldMk cId="2589561741" sldId="276"/>
            <ac:spMk id="3" creationId="{171476A4-4FE7-1616-165D-B58F280332E6}"/>
          </ac:spMkLst>
        </pc:spChg>
        <pc:spChg chg="add">
          <ac:chgData name="Jane Thomas" userId="S::j.thomas@uwtsd.ac.uk::ece06c1e-1fe5-4526-9740-3b5872e790df" providerId="AD" clId="Web-{EAB751D1-A26A-6AB4-9C57-4137642557C5}" dt="2022-12-03T22:24:06.487" v="62"/>
          <ac:spMkLst>
            <pc:docMk/>
            <pc:sldMk cId="2589561741" sldId="276"/>
            <ac:spMk id="9" creationId="{2E442304-DDBD-4F7B-8017-36BCC863FB40}"/>
          </ac:spMkLst>
        </pc:spChg>
        <pc:spChg chg="add">
          <ac:chgData name="Jane Thomas" userId="S::j.thomas@uwtsd.ac.uk::ece06c1e-1fe5-4526-9740-3b5872e790df" providerId="AD" clId="Web-{EAB751D1-A26A-6AB4-9C57-4137642557C5}" dt="2022-12-03T22:24:06.487" v="62"/>
          <ac:spMkLst>
            <pc:docMk/>
            <pc:sldMk cId="2589561741" sldId="276"/>
            <ac:spMk id="11" creationId="{5E107275-3853-46FD-A241-DE4355A42675}"/>
          </ac:spMkLst>
        </pc:spChg>
        <pc:graphicFrameChg chg="add">
          <ac:chgData name="Jane Thomas" userId="S::j.thomas@uwtsd.ac.uk::ece06c1e-1fe5-4526-9740-3b5872e790df" providerId="AD" clId="Web-{EAB751D1-A26A-6AB4-9C57-4137642557C5}" dt="2022-12-03T22:24:06.487" v="62"/>
          <ac:graphicFrameMkLst>
            <pc:docMk/>
            <pc:sldMk cId="2589561741" sldId="276"/>
            <ac:graphicFrameMk id="5" creationId="{7D82C041-F3EB-0B4B-A198-DF97714E13B1}"/>
          </ac:graphicFrameMkLst>
        </pc:graphicFrameChg>
      </pc:sldChg>
      <pc:sldChg chg="ord">
        <pc:chgData name="Jane Thomas" userId="S::j.thomas@uwtsd.ac.uk::ece06c1e-1fe5-4526-9740-3b5872e790df" providerId="AD" clId="Web-{EAB751D1-A26A-6AB4-9C57-4137642557C5}" dt="2022-12-03T20:51:31.494" v="10"/>
        <pc:sldMkLst>
          <pc:docMk/>
          <pc:sldMk cId="1374360370" sldId="280"/>
        </pc:sldMkLst>
      </pc:sldChg>
      <pc:sldChg chg="addSp modSp">
        <pc:chgData name="Jane Thomas" userId="S::j.thomas@uwtsd.ac.uk::ece06c1e-1fe5-4526-9740-3b5872e790df" providerId="AD" clId="Web-{EAB751D1-A26A-6AB4-9C57-4137642557C5}" dt="2022-12-03T20:37:04.330" v="1" actId="20577"/>
        <pc:sldMkLst>
          <pc:docMk/>
          <pc:sldMk cId="1508987517" sldId="281"/>
        </pc:sldMkLst>
        <pc:spChg chg="mod">
          <ac:chgData name="Jane Thomas" userId="S::j.thomas@uwtsd.ac.uk::ece06c1e-1fe5-4526-9740-3b5872e790df" providerId="AD" clId="Web-{EAB751D1-A26A-6AB4-9C57-4137642557C5}" dt="2022-12-03T20:37:04.330" v="1" actId="20577"/>
          <ac:spMkLst>
            <pc:docMk/>
            <pc:sldMk cId="1508987517" sldId="281"/>
            <ac:spMk id="2" creationId="{08D68B26-9A86-BF27-B1AF-15FBD43EB6D1}"/>
          </ac:spMkLst>
        </pc:spChg>
        <pc:spChg chg="add">
          <ac:chgData name="Jane Thomas" userId="S::j.thomas@uwtsd.ac.uk::ece06c1e-1fe5-4526-9740-3b5872e790df" providerId="AD" clId="Web-{EAB751D1-A26A-6AB4-9C57-4137642557C5}" dt="2022-12-03T20:36:59.314" v="0"/>
          <ac:spMkLst>
            <pc:docMk/>
            <pc:sldMk cId="1508987517" sldId="281"/>
            <ac:spMk id="9" creationId="{F170E346-B98B-43A6-A4DA-D36FF63284B3}"/>
          </ac:spMkLst>
        </pc:spChg>
      </pc:sldChg>
      <pc:sldChg chg="ord">
        <pc:chgData name="Jane Thomas" userId="S::j.thomas@uwtsd.ac.uk::ece06c1e-1fe5-4526-9740-3b5872e790df" providerId="AD" clId="Web-{EAB751D1-A26A-6AB4-9C57-4137642557C5}" dt="2022-12-03T22:34:06.183" v="65"/>
        <pc:sldMkLst>
          <pc:docMk/>
          <pc:sldMk cId="47247246" sldId="283"/>
        </pc:sldMkLst>
      </pc:sldChg>
      <pc:sldChg chg="new ord">
        <pc:chgData name="Jane Thomas" userId="S::j.thomas@uwtsd.ac.uk::ece06c1e-1fe5-4526-9740-3b5872e790df" providerId="AD" clId="Web-{EAB751D1-A26A-6AB4-9C57-4137642557C5}" dt="2022-12-03T22:22:31.688" v="42"/>
        <pc:sldMkLst>
          <pc:docMk/>
          <pc:sldMk cId="459325170" sldId="293"/>
        </pc:sldMkLst>
      </pc:sldChg>
    </pc:docChg>
  </pc:docChgLst>
  <pc:docChgLst>
    <pc:chgData name="Jane Thomas" userId="S::j.thomas@uwtsd.ac.uk::ece06c1e-1fe5-4526-9740-3b5872e790df" providerId="AD" clId="Web-{CB57B120-DFA9-A2F4-A931-0F6852FED9F0}"/>
    <pc:docChg chg="addSld delSld modSld sldOrd">
      <pc:chgData name="Jane Thomas" userId="S::j.thomas@uwtsd.ac.uk::ece06c1e-1fe5-4526-9740-3b5872e790df" providerId="AD" clId="Web-{CB57B120-DFA9-A2F4-A931-0F6852FED9F0}" dt="2022-12-02T15:17:23.767" v="143"/>
      <pc:docMkLst>
        <pc:docMk/>
      </pc:docMkLst>
      <pc:sldChg chg="ord">
        <pc:chgData name="Jane Thomas" userId="S::j.thomas@uwtsd.ac.uk::ece06c1e-1fe5-4526-9740-3b5872e790df" providerId="AD" clId="Web-{CB57B120-DFA9-A2F4-A931-0F6852FED9F0}" dt="2022-12-02T14:58:00.378" v="7"/>
        <pc:sldMkLst>
          <pc:docMk/>
          <pc:sldMk cId="3660788930" sldId="261"/>
        </pc:sldMkLst>
      </pc:sldChg>
      <pc:sldChg chg="ord">
        <pc:chgData name="Jane Thomas" userId="S::j.thomas@uwtsd.ac.uk::ece06c1e-1fe5-4526-9740-3b5872e790df" providerId="AD" clId="Web-{CB57B120-DFA9-A2F4-A931-0F6852FED9F0}" dt="2022-12-02T15:05:11.110" v="42"/>
        <pc:sldMkLst>
          <pc:docMk/>
          <pc:sldMk cId="2935852604" sldId="267"/>
        </pc:sldMkLst>
      </pc:sldChg>
      <pc:sldChg chg="modSp ord">
        <pc:chgData name="Jane Thomas" userId="S::j.thomas@uwtsd.ac.uk::ece06c1e-1fe5-4526-9740-3b5872e790df" providerId="AD" clId="Web-{CB57B120-DFA9-A2F4-A931-0F6852FED9F0}" dt="2022-12-02T15:07:00.945" v="46" actId="20577"/>
        <pc:sldMkLst>
          <pc:docMk/>
          <pc:sldMk cId="2166128062" sldId="272"/>
        </pc:sldMkLst>
        <pc:spChg chg="mod">
          <ac:chgData name="Jane Thomas" userId="S::j.thomas@uwtsd.ac.uk::ece06c1e-1fe5-4526-9740-3b5872e790df" providerId="AD" clId="Web-{CB57B120-DFA9-A2F4-A931-0F6852FED9F0}" dt="2022-12-02T15:07:00.945" v="46" actId="20577"/>
          <ac:spMkLst>
            <pc:docMk/>
            <pc:sldMk cId="2166128062" sldId="272"/>
            <ac:spMk id="2" creationId="{2F9BF38A-AF62-B2C0-B7A4-BD0247C63DF6}"/>
          </ac:spMkLst>
        </pc:spChg>
      </pc:sldChg>
      <pc:sldChg chg="modSp">
        <pc:chgData name="Jane Thomas" userId="S::j.thomas@uwtsd.ac.uk::ece06c1e-1fe5-4526-9740-3b5872e790df" providerId="AD" clId="Web-{CB57B120-DFA9-A2F4-A931-0F6852FED9F0}" dt="2022-12-02T14:57:50.549" v="5" actId="20577"/>
        <pc:sldMkLst>
          <pc:docMk/>
          <pc:sldMk cId="2589561741" sldId="276"/>
        </pc:sldMkLst>
        <pc:spChg chg="mod">
          <ac:chgData name="Jane Thomas" userId="S::j.thomas@uwtsd.ac.uk::ece06c1e-1fe5-4526-9740-3b5872e790df" providerId="AD" clId="Web-{CB57B120-DFA9-A2F4-A931-0F6852FED9F0}" dt="2022-12-02T14:57:50.549" v="5" actId="20577"/>
          <ac:spMkLst>
            <pc:docMk/>
            <pc:sldMk cId="2589561741" sldId="276"/>
            <ac:spMk id="3" creationId="{171476A4-4FE7-1616-165D-B58F280332E6}"/>
          </ac:spMkLst>
        </pc:spChg>
      </pc:sldChg>
      <pc:sldChg chg="ord">
        <pc:chgData name="Jane Thomas" userId="S::j.thomas@uwtsd.ac.uk::ece06c1e-1fe5-4526-9740-3b5872e790df" providerId="AD" clId="Web-{CB57B120-DFA9-A2F4-A931-0F6852FED9F0}" dt="2022-12-02T15:06:11.287" v="43"/>
        <pc:sldMkLst>
          <pc:docMk/>
          <pc:sldMk cId="1374360370" sldId="280"/>
        </pc:sldMkLst>
      </pc:sldChg>
      <pc:sldChg chg="addSp delSp modSp new mod setBg">
        <pc:chgData name="Jane Thomas" userId="S::j.thomas@uwtsd.ac.uk::ece06c1e-1fe5-4526-9740-3b5872e790df" providerId="AD" clId="Web-{CB57B120-DFA9-A2F4-A931-0F6852FED9F0}" dt="2022-12-02T14:59:20.587" v="21"/>
        <pc:sldMkLst>
          <pc:docMk/>
          <pc:sldMk cId="1508987517" sldId="281"/>
        </pc:sldMkLst>
        <pc:spChg chg="mod">
          <ac:chgData name="Jane Thomas" userId="S::j.thomas@uwtsd.ac.uk::ece06c1e-1fe5-4526-9740-3b5872e790df" providerId="AD" clId="Web-{CB57B120-DFA9-A2F4-A931-0F6852FED9F0}" dt="2022-12-02T14:59:20.587" v="21"/>
          <ac:spMkLst>
            <pc:docMk/>
            <pc:sldMk cId="1508987517" sldId="281"/>
            <ac:spMk id="2" creationId="{08D68B26-9A86-BF27-B1AF-15FBD43EB6D1}"/>
          </ac:spMkLst>
        </pc:spChg>
        <pc:spChg chg="del mod">
          <ac:chgData name="Jane Thomas" userId="S::j.thomas@uwtsd.ac.uk::ece06c1e-1fe5-4526-9740-3b5872e790df" providerId="AD" clId="Web-{CB57B120-DFA9-A2F4-A931-0F6852FED9F0}" dt="2022-12-02T14:59:14.914" v="20"/>
          <ac:spMkLst>
            <pc:docMk/>
            <pc:sldMk cId="1508987517" sldId="281"/>
            <ac:spMk id="3" creationId="{16C8FFC0-2416-63C6-F722-ADD74A156E54}"/>
          </ac:spMkLst>
        </pc:spChg>
        <pc:picChg chg="add mod ord">
          <ac:chgData name="Jane Thomas" userId="S::j.thomas@uwtsd.ac.uk::ece06c1e-1fe5-4526-9740-3b5872e790df" providerId="AD" clId="Web-{CB57B120-DFA9-A2F4-A931-0F6852FED9F0}" dt="2022-12-02T14:59:20.587" v="21"/>
          <ac:picMkLst>
            <pc:docMk/>
            <pc:sldMk cId="1508987517" sldId="281"/>
            <ac:picMk id="4" creationId="{066F09CB-E62A-58F9-2C57-FD643770EF67}"/>
          </ac:picMkLst>
        </pc:picChg>
      </pc:sldChg>
      <pc:sldChg chg="addSp delSp modSp new mod setBg">
        <pc:chgData name="Jane Thomas" userId="S::j.thomas@uwtsd.ac.uk::ece06c1e-1fe5-4526-9740-3b5872e790df" providerId="AD" clId="Web-{CB57B120-DFA9-A2F4-A931-0F6852FED9F0}" dt="2022-12-02T15:00:58.485" v="40"/>
        <pc:sldMkLst>
          <pc:docMk/>
          <pc:sldMk cId="3686773367" sldId="282"/>
        </pc:sldMkLst>
        <pc:spChg chg="mod">
          <ac:chgData name="Jane Thomas" userId="S::j.thomas@uwtsd.ac.uk::ece06c1e-1fe5-4526-9740-3b5872e790df" providerId="AD" clId="Web-{CB57B120-DFA9-A2F4-A931-0F6852FED9F0}" dt="2022-12-02T15:00:58.485" v="40"/>
          <ac:spMkLst>
            <pc:docMk/>
            <pc:sldMk cId="3686773367" sldId="282"/>
            <ac:spMk id="2" creationId="{906D2603-A684-501B-9D84-93D0F57C56EE}"/>
          </ac:spMkLst>
        </pc:spChg>
        <pc:spChg chg="del">
          <ac:chgData name="Jane Thomas" userId="S::j.thomas@uwtsd.ac.uk::ece06c1e-1fe5-4526-9740-3b5872e790df" providerId="AD" clId="Web-{CB57B120-DFA9-A2F4-A931-0F6852FED9F0}" dt="2022-12-02T14:59:45.932" v="23"/>
          <ac:spMkLst>
            <pc:docMk/>
            <pc:sldMk cId="3686773367" sldId="282"/>
            <ac:spMk id="3" creationId="{B58063B6-AF6F-B333-5E3B-AD82D3DFE495}"/>
          </ac:spMkLst>
        </pc:spChg>
        <pc:spChg chg="add">
          <ac:chgData name="Jane Thomas" userId="S::j.thomas@uwtsd.ac.uk::ece06c1e-1fe5-4526-9740-3b5872e790df" providerId="AD" clId="Web-{CB57B120-DFA9-A2F4-A931-0F6852FED9F0}" dt="2022-12-02T15:00:58.485" v="40"/>
          <ac:spMkLst>
            <pc:docMk/>
            <pc:sldMk cId="3686773367" sldId="282"/>
            <ac:spMk id="9" creationId="{A4AC5506-6312-4701-8D3C-40187889A947}"/>
          </ac:spMkLst>
        </pc:spChg>
        <pc:picChg chg="add mod ord">
          <ac:chgData name="Jane Thomas" userId="S::j.thomas@uwtsd.ac.uk::ece06c1e-1fe5-4526-9740-3b5872e790df" providerId="AD" clId="Web-{CB57B120-DFA9-A2F4-A931-0F6852FED9F0}" dt="2022-12-02T15:00:58.485" v="40"/>
          <ac:picMkLst>
            <pc:docMk/>
            <pc:sldMk cId="3686773367" sldId="282"/>
            <ac:picMk id="4" creationId="{32298CBA-9284-BA96-DD49-B6BBFA2CAADE}"/>
          </ac:picMkLst>
        </pc:picChg>
      </pc:sldChg>
      <pc:sldChg chg="addSp delSp modSp new mod setBg">
        <pc:chgData name="Jane Thomas" userId="S::j.thomas@uwtsd.ac.uk::ece06c1e-1fe5-4526-9740-3b5872e790df" providerId="AD" clId="Web-{CB57B120-DFA9-A2F4-A931-0F6852FED9F0}" dt="2022-12-02T15:00:52.686" v="39"/>
        <pc:sldMkLst>
          <pc:docMk/>
          <pc:sldMk cId="47247246" sldId="283"/>
        </pc:sldMkLst>
        <pc:spChg chg="mod">
          <ac:chgData name="Jane Thomas" userId="S::j.thomas@uwtsd.ac.uk::ece06c1e-1fe5-4526-9740-3b5872e790df" providerId="AD" clId="Web-{CB57B120-DFA9-A2F4-A931-0F6852FED9F0}" dt="2022-12-02T15:00:52.686" v="39"/>
          <ac:spMkLst>
            <pc:docMk/>
            <pc:sldMk cId="47247246" sldId="283"/>
            <ac:spMk id="2" creationId="{1FBF4B8A-D167-67A2-5E15-4CA1F8E5C3B5}"/>
          </ac:spMkLst>
        </pc:spChg>
        <pc:spChg chg="del">
          <ac:chgData name="Jane Thomas" userId="S::j.thomas@uwtsd.ac.uk::ece06c1e-1fe5-4526-9740-3b5872e790df" providerId="AD" clId="Web-{CB57B120-DFA9-A2F4-A931-0F6852FED9F0}" dt="2022-12-02T15:00:32.216" v="30"/>
          <ac:spMkLst>
            <pc:docMk/>
            <pc:sldMk cId="47247246" sldId="283"/>
            <ac:spMk id="3" creationId="{F7E9FC9E-1481-5040-9696-449EC096C115}"/>
          </ac:spMkLst>
        </pc:spChg>
        <pc:spChg chg="add">
          <ac:chgData name="Jane Thomas" userId="S::j.thomas@uwtsd.ac.uk::ece06c1e-1fe5-4526-9740-3b5872e790df" providerId="AD" clId="Web-{CB57B120-DFA9-A2F4-A931-0F6852FED9F0}" dt="2022-12-02T15:00:52.686" v="39"/>
          <ac:spMkLst>
            <pc:docMk/>
            <pc:sldMk cId="47247246" sldId="283"/>
            <ac:spMk id="9" creationId="{A4AC5506-6312-4701-8D3C-40187889A947}"/>
          </ac:spMkLst>
        </pc:spChg>
        <pc:picChg chg="add mod ord">
          <ac:chgData name="Jane Thomas" userId="S::j.thomas@uwtsd.ac.uk::ece06c1e-1fe5-4526-9740-3b5872e790df" providerId="AD" clId="Web-{CB57B120-DFA9-A2F4-A931-0F6852FED9F0}" dt="2022-12-02T15:00:52.686" v="39"/>
          <ac:picMkLst>
            <pc:docMk/>
            <pc:sldMk cId="47247246" sldId="283"/>
            <ac:picMk id="4" creationId="{A701D5EE-1510-CE56-0615-382977E1D9EF}"/>
          </ac:picMkLst>
        </pc:picChg>
      </pc:sldChg>
      <pc:sldChg chg="addSp delSp modSp new modNotes">
        <pc:chgData name="Jane Thomas" userId="S::j.thomas@uwtsd.ac.uk::ece06c1e-1fe5-4526-9740-3b5872e790df" providerId="AD" clId="Web-{CB57B120-DFA9-A2F4-A931-0F6852FED9F0}" dt="2022-12-02T15:12:53.109" v="113"/>
        <pc:sldMkLst>
          <pc:docMk/>
          <pc:sldMk cId="2834555516" sldId="284"/>
        </pc:sldMkLst>
        <pc:spChg chg="mod">
          <ac:chgData name="Jane Thomas" userId="S::j.thomas@uwtsd.ac.uk::ece06c1e-1fe5-4526-9740-3b5872e790df" providerId="AD" clId="Web-{CB57B120-DFA9-A2F4-A931-0F6852FED9F0}" dt="2022-12-02T15:07:52.699" v="59" actId="20577"/>
          <ac:spMkLst>
            <pc:docMk/>
            <pc:sldMk cId="2834555516" sldId="284"/>
            <ac:spMk id="2" creationId="{EAD8EAFA-5E29-0F97-9786-68B543B288D2}"/>
          </ac:spMkLst>
        </pc:spChg>
        <pc:spChg chg="del">
          <ac:chgData name="Jane Thomas" userId="S::j.thomas@uwtsd.ac.uk::ece06c1e-1fe5-4526-9740-3b5872e790df" providerId="AD" clId="Web-{CB57B120-DFA9-A2F4-A931-0F6852FED9F0}" dt="2022-12-02T15:07:44.354" v="54"/>
          <ac:spMkLst>
            <pc:docMk/>
            <pc:sldMk cId="2834555516" sldId="284"/>
            <ac:spMk id="3" creationId="{E9EA8BF1-35CF-D5D2-43AE-0EFFEEB9321E}"/>
          </ac:spMkLst>
        </pc:spChg>
        <pc:picChg chg="add mod ord">
          <ac:chgData name="Jane Thomas" userId="S::j.thomas@uwtsd.ac.uk::ece06c1e-1fe5-4526-9740-3b5872e790df" providerId="AD" clId="Web-{CB57B120-DFA9-A2F4-A931-0F6852FED9F0}" dt="2022-12-02T15:07:44.354" v="54"/>
          <ac:picMkLst>
            <pc:docMk/>
            <pc:sldMk cId="2834555516" sldId="284"/>
            <ac:picMk id="4" creationId="{0BFF7A51-2442-CA25-4672-2B1EBCCA9A31}"/>
          </ac:picMkLst>
        </pc:picChg>
        <pc:picChg chg="add del mod">
          <ac:chgData name="Jane Thomas" userId="S::j.thomas@uwtsd.ac.uk::ece06c1e-1fe5-4526-9740-3b5872e790df" providerId="AD" clId="Web-{CB57B120-DFA9-A2F4-A931-0F6852FED9F0}" dt="2022-12-02T15:10:29.725" v="67"/>
          <ac:picMkLst>
            <pc:docMk/>
            <pc:sldMk cId="2834555516" sldId="284"/>
            <ac:picMk id="5" creationId="{1E197BE9-AA07-04FE-0CB3-B0317F2E5F54}"/>
          </ac:picMkLst>
        </pc:picChg>
      </pc:sldChg>
      <pc:sldChg chg="addSp delSp modSp new">
        <pc:chgData name="Jane Thomas" userId="S::j.thomas@uwtsd.ac.uk::ece06c1e-1fe5-4526-9740-3b5872e790df" providerId="AD" clId="Web-{CB57B120-DFA9-A2F4-A931-0F6852FED9F0}" dt="2022-12-02T15:13:00.453" v="116" actId="20577"/>
        <pc:sldMkLst>
          <pc:docMk/>
          <pc:sldMk cId="3868477434" sldId="285"/>
        </pc:sldMkLst>
        <pc:spChg chg="mod">
          <ac:chgData name="Jane Thomas" userId="S::j.thomas@uwtsd.ac.uk::ece06c1e-1fe5-4526-9740-3b5872e790df" providerId="AD" clId="Web-{CB57B120-DFA9-A2F4-A931-0F6852FED9F0}" dt="2022-12-02T15:13:00.453" v="116" actId="20577"/>
          <ac:spMkLst>
            <pc:docMk/>
            <pc:sldMk cId="3868477434" sldId="285"/>
            <ac:spMk id="2" creationId="{E25234B3-35A8-6D46-B8B1-C03E703009A6}"/>
          </ac:spMkLst>
        </pc:spChg>
        <pc:spChg chg="del">
          <ac:chgData name="Jane Thomas" userId="S::j.thomas@uwtsd.ac.uk::ece06c1e-1fe5-4526-9740-3b5872e790df" providerId="AD" clId="Web-{CB57B120-DFA9-A2F4-A931-0F6852FED9F0}" dt="2022-12-02T15:12:54.968" v="114"/>
          <ac:spMkLst>
            <pc:docMk/>
            <pc:sldMk cId="3868477434" sldId="285"/>
            <ac:spMk id="3" creationId="{1C643A33-F15A-2E99-A8CB-772C693B0DB8}"/>
          </ac:spMkLst>
        </pc:spChg>
        <pc:picChg chg="add mod ord">
          <ac:chgData name="Jane Thomas" userId="S::j.thomas@uwtsd.ac.uk::ece06c1e-1fe5-4526-9740-3b5872e790df" providerId="AD" clId="Web-{CB57B120-DFA9-A2F4-A931-0F6852FED9F0}" dt="2022-12-02T15:12:54.968" v="114"/>
          <ac:picMkLst>
            <pc:docMk/>
            <pc:sldMk cId="3868477434" sldId="285"/>
            <ac:picMk id="4" creationId="{41BCB287-DD73-C80F-3385-82EA79AA378D}"/>
          </ac:picMkLst>
        </pc:picChg>
      </pc:sldChg>
      <pc:sldChg chg="addSp delSp modSp new">
        <pc:chgData name="Jane Thomas" userId="S::j.thomas@uwtsd.ac.uk::ece06c1e-1fe5-4526-9740-3b5872e790df" providerId="AD" clId="Web-{CB57B120-DFA9-A2F4-A931-0F6852FED9F0}" dt="2022-12-02T15:14:00.238" v="120" actId="20577"/>
        <pc:sldMkLst>
          <pc:docMk/>
          <pc:sldMk cId="517589089" sldId="286"/>
        </pc:sldMkLst>
        <pc:spChg chg="mod">
          <ac:chgData name="Jane Thomas" userId="S::j.thomas@uwtsd.ac.uk::ece06c1e-1fe5-4526-9740-3b5872e790df" providerId="AD" clId="Web-{CB57B120-DFA9-A2F4-A931-0F6852FED9F0}" dt="2022-12-02T15:14:00.238" v="120" actId="20577"/>
          <ac:spMkLst>
            <pc:docMk/>
            <pc:sldMk cId="517589089" sldId="286"/>
            <ac:spMk id="2" creationId="{623C4576-81BE-2B3B-EAF9-BE338CEE1F18}"/>
          </ac:spMkLst>
        </pc:spChg>
        <pc:spChg chg="del">
          <ac:chgData name="Jane Thomas" userId="S::j.thomas@uwtsd.ac.uk::ece06c1e-1fe5-4526-9740-3b5872e790df" providerId="AD" clId="Web-{CB57B120-DFA9-A2F4-A931-0F6852FED9F0}" dt="2022-12-02T15:13:54.472" v="117"/>
          <ac:spMkLst>
            <pc:docMk/>
            <pc:sldMk cId="517589089" sldId="286"/>
            <ac:spMk id="3" creationId="{C6B5325B-D343-08FD-65C8-9B86218989BD}"/>
          </ac:spMkLst>
        </pc:spChg>
        <pc:picChg chg="add mod ord">
          <ac:chgData name="Jane Thomas" userId="S::j.thomas@uwtsd.ac.uk::ece06c1e-1fe5-4526-9740-3b5872e790df" providerId="AD" clId="Web-{CB57B120-DFA9-A2F4-A931-0F6852FED9F0}" dt="2022-12-02T15:13:54.472" v="117"/>
          <ac:picMkLst>
            <pc:docMk/>
            <pc:sldMk cId="517589089" sldId="286"/>
            <ac:picMk id="4" creationId="{1F12A3F3-24A6-8221-FEF9-E68A975A88A1}"/>
          </ac:picMkLst>
        </pc:picChg>
      </pc:sldChg>
      <pc:sldChg chg="addSp delSp modSp new del">
        <pc:chgData name="Jane Thomas" userId="S::j.thomas@uwtsd.ac.uk::ece06c1e-1fe5-4526-9740-3b5872e790df" providerId="AD" clId="Web-{CB57B120-DFA9-A2F4-A931-0F6852FED9F0}" dt="2022-12-02T15:14:40.210" v="126"/>
        <pc:sldMkLst>
          <pc:docMk/>
          <pc:sldMk cId="3599487648" sldId="287"/>
        </pc:sldMkLst>
        <pc:spChg chg="del">
          <ac:chgData name="Jane Thomas" userId="S::j.thomas@uwtsd.ac.uk::ece06c1e-1fe5-4526-9740-3b5872e790df" providerId="AD" clId="Web-{CB57B120-DFA9-A2F4-A931-0F6852FED9F0}" dt="2022-12-02T15:14:25.021" v="121"/>
          <ac:spMkLst>
            <pc:docMk/>
            <pc:sldMk cId="3599487648" sldId="287"/>
            <ac:spMk id="3" creationId="{D6C50C5F-006C-DA5D-782C-1CBE55AF4A14}"/>
          </ac:spMkLst>
        </pc:spChg>
        <pc:picChg chg="add mod ord">
          <ac:chgData name="Jane Thomas" userId="S::j.thomas@uwtsd.ac.uk::ece06c1e-1fe5-4526-9740-3b5872e790df" providerId="AD" clId="Web-{CB57B120-DFA9-A2F4-A931-0F6852FED9F0}" dt="2022-12-02T15:14:27.943" v="122" actId="14100"/>
          <ac:picMkLst>
            <pc:docMk/>
            <pc:sldMk cId="3599487648" sldId="287"/>
            <ac:picMk id="4" creationId="{0167FDE1-0627-28A1-37AE-FFD4E13FC1EE}"/>
          </ac:picMkLst>
        </pc:picChg>
      </pc:sldChg>
      <pc:sldChg chg="addSp delSp modSp new">
        <pc:chgData name="Jane Thomas" userId="S::j.thomas@uwtsd.ac.uk::ece06c1e-1fe5-4526-9740-3b5872e790df" providerId="AD" clId="Web-{CB57B120-DFA9-A2F4-A931-0F6852FED9F0}" dt="2022-12-02T15:14:59.930" v="127"/>
        <pc:sldMkLst>
          <pc:docMk/>
          <pc:sldMk cId="51768713" sldId="288"/>
        </pc:sldMkLst>
        <pc:spChg chg="del">
          <ac:chgData name="Jane Thomas" userId="S::j.thomas@uwtsd.ac.uk::ece06c1e-1fe5-4526-9740-3b5872e790df" providerId="AD" clId="Web-{CB57B120-DFA9-A2F4-A931-0F6852FED9F0}" dt="2022-12-02T15:14:59.930" v="127"/>
          <ac:spMkLst>
            <pc:docMk/>
            <pc:sldMk cId="51768713" sldId="288"/>
            <ac:spMk id="3" creationId="{9334CFAA-D1D5-00CF-D950-61C7E051E512}"/>
          </ac:spMkLst>
        </pc:spChg>
        <pc:picChg chg="add mod ord">
          <ac:chgData name="Jane Thomas" userId="S::j.thomas@uwtsd.ac.uk::ece06c1e-1fe5-4526-9740-3b5872e790df" providerId="AD" clId="Web-{CB57B120-DFA9-A2F4-A931-0F6852FED9F0}" dt="2022-12-02T15:14:59.930" v="127"/>
          <ac:picMkLst>
            <pc:docMk/>
            <pc:sldMk cId="51768713" sldId="288"/>
            <ac:picMk id="4" creationId="{371549F8-C656-CAE6-F66D-B2A6BD035E0F}"/>
          </ac:picMkLst>
        </pc:picChg>
      </pc:sldChg>
      <pc:sldChg chg="addSp delSp modSp new">
        <pc:chgData name="Jane Thomas" userId="S::j.thomas@uwtsd.ac.uk::ece06c1e-1fe5-4526-9740-3b5872e790df" providerId="AD" clId="Web-{CB57B120-DFA9-A2F4-A931-0F6852FED9F0}" dt="2022-12-02T15:15:46.199" v="129" actId="20577"/>
        <pc:sldMkLst>
          <pc:docMk/>
          <pc:sldMk cId="3339831319" sldId="289"/>
        </pc:sldMkLst>
        <pc:spChg chg="mod">
          <ac:chgData name="Jane Thomas" userId="S::j.thomas@uwtsd.ac.uk::ece06c1e-1fe5-4526-9740-3b5872e790df" providerId="AD" clId="Web-{CB57B120-DFA9-A2F4-A931-0F6852FED9F0}" dt="2022-12-02T15:15:46.199" v="129" actId="20577"/>
          <ac:spMkLst>
            <pc:docMk/>
            <pc:sldMk cId="3339831319" sldId="289"/>
            <ac:spMk id="2" creationId="{6540C5F0-6354-719E-DCEB-3DD2914A6C1A}"/>
          </ac:spMkLst>
        </pc:spChg>
        <pc:spChg chg="del">
          <ac:chgData name="Jane Thomas" userId="S::j.thomas@uwtsd.ac.uk::ece06c1e-1fe5-4526-9740-3b5872e790df" providerId="AD" clId="Web-{CB57B120-DFA9-A2F4-A931-0F6852FED9F0}" dt="2022-12-02T15:15:42.745" v="128"/>
          <ac:spMkLst>
            <pc:docMk/>
            <pc:sldMk cId="3339831319" sldId="289"/>
            <ac:spMk id="3" creationId="{F5DD76D4-083D-D846-9AFA-3BCF0E00EE7C}"/>
          </ac:spMkLst>
        </pc:spChg>
        <pc:picChg chg="add mod ord">
          <ac:chgData name="Jane Thomas" userId="S::j.thomas@uwtsd.ac.uk::ece06c1e-1fe5-4526-9740-3b5872e790df" providerId="AD" clId="Web-{CB57B120-DFA9-A2F4-A931-0F6852FED9F0}" dt="2022-12-02T15:15:42.745" v="128"/>
          <ac:picMkLst>
            <pc:docMk/>
            <pc:sldMk cId="3339831319" sldId="289"/>
            <ac:picMk id="4" creationId="{159FF9F2-19F6-8D72-DD9F-27896CF02452}"/>
          </ac:picMkLst>
        </pc:picChg>
      </pc:sldChg>
      <pc:sldChg chg="addSp delSp modSp new">
        <pc:chgData name="Jane Thomas" userId="S::j.thomas@uwtsd.ac.uk::ece06c1e-1fe5-4526-9740-3b5872e790df" providerId="AD" clId="Web-{CB57B120-DFA9-A2F4-A931-0F6852FED9F0}" dt="2022-12-02T15:16:25.201" v="141" actId="20577"/>
        <pc:sldMkLst>
          <pc:docMk/>
          <pc:sldMk cId="3210923129" sldId="290"/>
        </pc:sldMkLst>
        <pc:spChg chg="mod">
          <ac:chgData name="Jane Thomas" userId="S::j.thomas@uwtsd.ac.uk::ece06c1e-1fe5-4526-9740-3b5872e790df" providerId="AD" clId="Web-{CB57B120-DFA9-A2F4-A931-0F6852FED9F0}" dt="2022-12-02T15:16:25.201" v="141" actId="20577"/>
          <ac:spMkLst>
            <pc:docMk/>
            <pc:sldMk cId="3210923129" sldId="290"/>
            <ac:spMk id="2" creationId="{F2CCEB02-4456-C28C-80D0-473175E7B816}"/>
          </ac:spMkLst>
        </pc:spChg>
        <pc:spChg chg="del">
          <ac:chgData name="Jane Thomas" userId="S::j.thomas@uwtsd.ac.uk::ece06c1e-1fe5-4526-9740-3b5872e790df" providerId="AD" clId="Web-{CB57B120-DFA9-A2F4-A931-0F6852FED9F0}" dt="2022-12-02T15:16:15.685" v="130"/>
          <ac:spMkLst>
            <pc:docMk/>
            <pc:sldMk cId="3210923129" sldId="290"/>
            <ac:spMk id="3" creationId="{CAFF06CD-2CA2-8C12-EA81-E282F6EF9A43}"/>
          </ac:spMkLst>
        </pc:spChg>
        <pc:picChg chg="add mod ord">
          <ac:chgData name="Jane Thomas" userId="S::j.thomas@uwtsd.ac.uk::ece06c1e-1fe5-4526-9740-3b5872e790df" providerId="AD" clId="Web-{CB57B120-DFA9-A2F4-A931-0F6852FED9F0}" dt="2022-12-02T15:16:15.685" v="130"/>
          <ac:picMkLst>
            <pc:docMk/>
            <pc:sldMk cId="3210923129" sldId="290"/>
            <ac:picMk id="4" creationId="{AD7D3FBF-EBE3-6174-3B42-36DAC89BCAC3}"/>
          </ac:picMkLst>
        </pc:picChg>
      </pc:sldChg>
      <pc:sldChg chg="addSp modSp new mod setBg">
        <pc:chgData name="Jane Thomas" userId="S::j.thomas@uwtsd.ac.uk::ece06c1e-1fe5-4526-9740-3b5872e790df" providerId="AD" clId="Web-{CB57B120-DFA9-A2F4-A931-0F6852FED9F0}" dt="2022-12-02T15:14:36.960" v="125"/>
        <pc:sldMkLst>
          <pc:docMk/>
          <pc:sldMk cId="1664403182" sldId="291"/>
        </pc:sldMkLst>
        <pc:spChg chg="add">
          <ac:chgData name="Jane Thomas" userId="S::j.thomas@uwtsd.ac.uk::ece06c1e-1fe5-4526-9740-3b5872e790df" providerId="AD" clId="Web-{CB57B120-DFA9-A2F4-A931-0F6852FED9F0}" dt="2022-12-02T15:14:36.960" v="125"/>
          <ac:spMkLst>
            <pc:docMk/>
            <pc:sldMk cId="1664403182" sldId="291"/>
            <ac:spMk id="7" creationId="{86FF76B9-219D-4469-AF87-0236D29032F1}"/>
          </ac:spMkLst>
        </pc:spChg>
        <pc:spChg chg="add">
          <ac:chgData name="Jane Thomas" userId="S::j.thomas@uwtsd.ac.uk::ece06c1e-1fe5-4526-9740-3b5872e790df" providerId="AD" clId="Web-{CB57B120-DFA9-A2F4-A931-0F6852FED9F0}" dt="2022-12-02T15:14:36.960" v="125"/>
          <ac:spMkLst>
            <pc:docMk/>
            <pc:sldMk cId="1664403182" sldId="291"/>
            <ac:spMk id="13" creationId="{2E80C965-DB6D-4F81-9E9E-B027384D0BD6}"/>
          </ac:spMkLst>
        </pc:spChg>
        <pc:spChg chg="add">
          <ac:chgData name="Jane Thomas" userId="S::j.thomas@uwtsd.ac.uk::ece06c1e-1fe5-4526-9740-3b5872e790df" providerId="AD" clId="Web-{CB57B120-DFA9-A2F4-A931-0F6852FED9F0}" dt="2022-12-02T15:14:36.960" v="125"/>
          <ac:spMkLst>
            <pc:docMk/>
            <pc:sldMk cId="1664403182" sldId="291"/>
            <ac:spMk id="15" creationId="{633C5E46-DAC5-4661-9C87-22B08E2A512F}"/>
          </ac:spMkLst>
        </pc:spChg>
        <pc:grpChg chg="add">
          <ac:chgData name="Jane Thomas" userId="S::j.thomas@uwtsd.ac.uk::ece06c1e-1fe5-4526-9740-3b5872e790df" providerId="AD" clId="Web-{CB57B120-DFA9-A2F4-A931-0F6852FED9F0}" dt="2022-12-02T15:14:36.960" v="125"/>
          <ac:grpSpMkLst>
            <pc:docMk/>
            <pc:sldMk cId="1664403182" sldId="291"/>
            <ac:grpSpMk id="9" creationId="{DB88BD78-87E1-424D-B479-C37D8E41B12E}"/>
          </ac:grpSpMkLst>
        </pc:grpChg>
        <pc:picChg chg="add mod">
          <ac:chgData name="Jane Thomas" userId="S::j.thomas@uwtsd.ac.uk::ece06c1e-1fe5-4526-9740-3b5872e790df" providerId="AD" clId="Web-{CB57B120-DFA9-A2F4-A931-0F6852FED9F0}" dt="2022-12-02T15:14:36.960" v="125"/>
          <ac:picMkLst>
            <pc:docMk/>
            <pc:sldMk cId="1664403182" sldId="291"/>
            <ac:picMk id="2" creationId="{245F1BE1-6ADF-8EDC-CC60-2C401F590129}"/>
          </ac:picMkLst>
        </pc:picChg>
      </pc:sldChg>
      <pc:sldChg chg="addSp delSp modSp new">
        <pc:chgData name="Jane Thomas" userId="S::j.thomas@uwtsd.ac.uk::ece06c1e-1fe5-4526-9740-3b5872e790df" providerId="AD" clId="Web-{CB57B120-DFA9-A2F4-A931-0F6852FED9F0}" dt="2022-12-02T15:17:23.767" v="143"/>
        <pc:sldMkLst>
          <pc:docMk/>
          <pc:sldMk cId="560329095" sldId="292"/>
        </pc:sldMkLst>
        <pc:spChg chg="del">
          <ac:chgData name="Jane Thomas" userId="S::j.thomas@uwtsd.ac.uk::ece06c1e-1fe5-4526-9740-3b5872e790df" providerId="AD" clId="Web-{CB57B120-DFA9-A2F4-A931-0F6852FED9F0}" dt="2022-12-02T15:17:23.767" v="143"/>
          <ac:spMkLst>
            <pc:docMk/>
            <pc:sldMk cId="560329095" sldId="292"/>
            <ac:spMk id="3" creationId="{40745536-56BD-2407-7F02-E4E9D42E7B60}"/>
          </ac:spMkLst>
        </pc:spChg>
        <pc:picChg chg="add mod ord">
          <ac:chgData name="Jane Thomas" userId="S::j.thomas@uwtsd.ac.uk::ece06c1e-1fe5-4526-9740-3b5872e790df" providerId="AD" clId="Web-{CB57B120-DFA9-A2F4-A931-0F6852FED9F0}" dt="2022-12-02T15:17:23.767" v="143"/>
          <ac:picMkLst>
            <pc:docMk/>
            <pc:sldMk cId="560329095" sldId="292"/>
            <ac:picMk id="4" creationId="{CFAF5FD9-55FC-7A91-BB66-A3C3664C248B}"/>
          </ac:picMkLst>
        </pc:picChg>
      </pc:sldChg>
    </pc:docChg>
  </pc:docChgLst>
  <pc:docChgLst>
    <pc:chgData name="Jane Thomas" userId="S::j.thomas@uwtsd.ac.uk::ece06c1e-1fe5-4526-9740-3b5872e790df" providerId="AD" clId="Web-{5F707951-2368-CA21-786E-E4E23FC42876}"/>
    <pc:docChg chg="addSld delSld modSld sldOrd">
      <pc:chgData name="Jane Thomas" userId="S::j.thomas@uwtsd.ac.uk::ece06c1e-1fe5-4526-9740-3b5872e790df" providerId="AD" clId="Web-{5F707951-2368-CA21-786E-E4E23FC42876}" dt="2022-12-02T14:42:51.949" v="293" actId="20577"/>
      <pc:docMkLst>
        <pc:docMk/>
      </pc:docMkLst>
      <pc:sldChg chg="addSp delSp modSp mod setBg modNotes">
        <pc:chgData name="Jane Thomas" userId="S::j.thomas@uwtsd.ac.uk::ece06c1e-1fe5-4526-9740-3b5872e790df" providerId="AD" clId="Web-{5F707951-2368-CA21-786E-E4E23FC42876}" dt="2022-12-02T14:20:17.015" v="128"/>
        <pc:sldMkLst>
          <pc:docMk/>
          <pc:sldMk cId="4009554528" sldId="257"/>
        </pc:sldMkLst>
        <pc:spChg chg="mod">
          <ac:chgData name="Jane Thomas" userId="S::j.thomas@uwtsd.ac.uk::ece06c1e-1fe5-4526-9740-3b5872e790df" providerId="AD" clId="Web-{5F707951-2368-CA21-786E-E4E23FC42876}" dt="2022-12-02T14:06:28.785" v="19" actId="20577"/>
          <ac:spMkLst>
            <pc:docMk/>
            <pc:sldMk cId="4009554528" sldId="257"/>
            <ac:spMk id="2" creationId="{00000000-0000-0000-0000-000000000000}"/>
          </ac:spMkLst>
        </pc:spChg>
        <pc:spChg chg="del">
          <ac:chgData name="Jane Thomas" userId="S::j.thomas@uwtsd.ac.uk::ece06c1e-1fe5-4526-9740-3b5872e790df" providerId="AD" clId="Web-{5F707951-2368-CA21-786E-E4E23FC42876}" dt="2022-12-02T14:06:16.613" v="16"/>
          <ac:spMkLst>
            <pc:docMk/>
            <pc:sldMk cId="4009554528" sldId="257"/>
            <ac:spMk id="3" creationId="{00000000-0000-0000-0000-000000000000}"/>
          </ac:spMkLst>
        </pc:spChg>
        <pc:spChg chg="add">
          <ac:chgData name="Jane Thomas" userId="S::j.thomas@uwtsd.ac.uk::ece06c1e-1fe5-4526-9740-3b5872e790df" providerId="AD" clId="Web-{5F707951-2368-CA21-786E-E4E23FC42876}" dt="2022-12-02T14:06:20.535" v="17"/>
          <ac:spMkLst>
            <pc:docMk/>
            <pc:sldMk cId="4009554528" sldId="257"/>
            <ac:spMk id="9" creationId="{D12DDE76-C203-4047-9998-63900085B5E8}"/>
          </ac:spMkLst>
        </pc:spChg>
        <pc:picChg chg="add mod ord">
          <ac:chgData name="Jane Thomas" userId="S::j.thomas@uwtsd.ac.uk::ece06c1e-1fe5-4526-9740-3b5872e790df" providerId="AD" clId="Web-{5F707951-2368-CA21-786E-E4E23FC42876}" dt="2022-12-02T14:06:20.535" v="17"/>
          <ac:picMkLst>
            <pc:docMk/>
            <pc:sldMk cId="4009554528" sldId="257"/>
            <ac:picMk id="4" creationId="{1B44D29E-614C-A2FA-F0A9-5A5D5AB20969}"/>
          </ac:picMkLst>
        </pc:picChg>
        <pc:picChg chg="add del mod">
          <ac:chgData name="Jane Thomas" userId="S::j.thomas@uwtsd.ac.uk::ece06c1e-1fe5-4526-9740-3b5872e790df" providerId="AD" clId="Web-{5F707951-2368-CA21-786E-E4E23FC42876}" dt="2022-12-02T14:20:17.015" v="128"/>
          <ac:picMkLst>
            <pc:docMk/>
            <pc:sldMk cId="4009554528" sldId="257"/>
            <ac:picMk id="5" creationId="{C21FCAF6-E04B-C9C2-666B-A27986849836}"/>
          </ac:picMkLst>
        </pc:picChg>
      </pc:sldChg>
      <pc:sldChg chg="del">
        <pc:chgData name="Jane Thomas" userId="S::j.thomas@uwtsd.ac.uk::ece06c1e-1fe5-4526-9740-3b5872e790df" providerId="AD" clId="Web-{5F707951-2368-CA21-786E-E4E23FC42876}" dt="2022-12-02T14:30:17.300" v="173"/>
        <pc:sldMkLst>
          <pc:docMk/>
          <pc:sldMk cId="3313194509" sldId="258"/>
        </pc:sldMkLst>
      </pc:sldChg>
      <pc:sldChg chg="del">
        <pc:chgData name="Jane Thomas" userId="S::j.thomas@uwtsd.ac.uk::ece06c1e-1fe5-4526-9740-3b5872e790df" providerId="AD" clId="Web-{5F707951-2368-CA21-786E-E4E23FC42876}" dt="2022-12-02T14:30:15.722" v="172"/>
        <pc:sldMkLst>
          <pc:docMk/>
          <pc:sldMk cId="283121791" sldId="259"/>
        </pc:sldMkLst>
      </pc:sldChg>
      <pc:sldChg chg="del">
        <pc:chgData name="Jane Thomas" userId="S::j.thomas@uwtsd.ac.uk::ece06c1e-1fe5-4526-9740-3b5872e790df" providerId="AD" clId="Web-{5F707951-2368-CA21-786E-E4E23FC42876}" dt="2022-12-02T14:29:50.174" v="170"/>
        <pc:sldMkLst>
          <pc:docMk/>
          <pc:sldMk cId="3433514184" sldId="260"/>
        </pc:sldMkLst>
      </pc:sldChg>
      <pc:sldChg chg="addSp delSp modSp mod ord setBg modNotes">
        <pc:chgData name="Jane Thomas" userId="S::j.thomas@uwtsd.ac.uk::ece06c1e-1fe5-4526-9740-3b5872e790df" providerId="AD" clId="Web-{5F707951-2368-CA21-786E-E4E23FC42876}" dt="2022-12-02T14:29:39.549" v="169"/>
        <pc:sldMkLst>
          <pc:docMk/>
          <pc:sldMk cId="3660788930" sldId="261"/>
        </pc:sldMkLst>
        <pc:spChg chg="mod">
          <ac:chgData name="Jane Thomas" userId="S::j.thomas@uwtsd.ac.uk::ece06c1e-1fe5-4526-9740-3b5872e790df" providerId="AD" clId="Web-{5F707951-2368-CA21-786E-E4E23FC42876}" dt="2022-12-02T14:22:28.691" v="130"/>
          <ac:spMkLst>
            <pc:docMk/>
            <pc:sldMk cId="3660788930" sldId="261"/>
            <ac:spMk id="2" creationId="{00000000-0000-0000-0000-000000000000}"/>
          </ac:spMkLst>
        </pc:spChg>
        <pc:spChg chg="del mod">
          <ac:chgData name="Jane Thomas" userId="S::j.thomas@uwtsd.ac.uk::ece06c1e-1fe5-4526-9740-3b5872e790df" providerId="AD" clId="Web-{5F707951-2368-CA21-786E-E4E23FC42876}" dt="2022-12-02T14:22:28.691" v="130"/>
          <ac:spMkLst>
            <pc:docMk/>
            <pc:sldMk cId="3660788930" sldId="261"/>
            <ac:spMk id="3" creationId="{00000000-0000-0000-0000-000000000000}"/>
          </ac:spMkLst>
        </pc:spChg>
        <pc:spChg chg="add">
          <ac:chgData name="Jane Thomas" userId="S::j.thomas@uwtsd.ac.uk::ece06c1e-1fe5-4526-9740-3b5872e790df" providerId="AD" clId="Web-{5F707951-2368-CA21-786E-E4E23FC42876}" dt="2022-12-02T14:22:28.691" v="130"/>
          <ac:spMkLst>
            <pc:docMk/>
            <pc:sldMk cId="3660788930" sldId="261"/>
            <ac:spMk id="9" creationId="{BACC6370-2D7E-4714-9D71-7542949D7D5D}"/>
          </ac:spMkLst>
        </pc:spChg>
        <pc:spChg chg="add">
          <ac:chgData name="Jane Thomas" userId="S::j.thomas@uwtsd.ac.uk::ece06c1e-1fe5-4526-9740-3b5872e790df" providerId="AD" clId="Web-{5F707951-2368-CA21-786E-E4E23FC42876}" dt="2022-12-02T14:22:28.691" v="130"/>
          <ac:spMkLst>
            <pc:docMk/>
            <pc:sldMk cId="3660788930" sldId="261"/>
            <ac:spMk id="11" creationId="{F68B3F68-107C-434F-AA38-110D5EA91B85}"/>
          </ac:spMkLst>
        </pc:spChg>
        <pc:spChg chg="add">
          <ac:chgData name="Jane Thomas" userId="S::j.thomas@uwtsd.ac.uk::ece06c1e-1fe5-4526-9740-3b5872e790df" providerId="AD" clId="Web-{5F707951-2368-CA21-786E-E4E23FC42876}" dt="2022-12-02T14:22:28.691" v="130"/>
          <ac:spMkLst>
            <pc:docMk/>
            <pc:sldMk cId="3660788930" sldId="261"/>
            <ac:spMk id="13" creationId="{AAD0DBB9-1A4B-4391-81D4-CB19F9AB918A}"/>
          </ac:spMkLst>
        </pc:spChg>
        <pc:spChg chg="add">
          <ac:chgData name="Jane Thomas" userId="S::j.thomas@uwtsd.ac.uk::ece06c1e-1fe5-4526-9740-3b5872e790df" providerId="AD" clId="Web-{5F707951-2368-CA21-786E-E4E23FC42876}" dt="2022-12-02T14:22:28.691" v="130"/>
          <ac:spMkLst>
            <pc:docMk/>
            <pc:sldMk cId="3660788930" sldId="261"/>
            <ac:spMk id="15" creationId="{063BBA22-50EA-4C4D-BE05-F1CE4E63AA56}"/>
          </ac:spMkLst>
        </pc:spChg>
        <pc:graphicFrameChg chg="add mod modGraphic">
          <ac:chgData name="Jane Thomas" userId="S::j.thomas@uwtsd.ac.uk::ece06c1e-1fe5-4526-9740-3b5872e790df" providerId="AD" clId="Web-{5F707951-2368-CA21-786E-E4E23FC42876}" dt="2022-12-02T14:26:54.700" v="163" actId="20577"/>
          <ac:graphicFrameMkLst>
            <pc:docMk/>
            <pc:sldMk cId="3660788930" sldId="261"/>
            <ac:graphicFrameMk id="6" creationId="{AE386823-93C2-263D-9750-0316A118CFEC}"/>
          </ac:graphicFrameMkLst>
        </pc:graphicFrameChg>
        <pc:picChg chg="add del mod">
          <ac:chgData name="Jane Thomas" userId="S::j.thomas@uwtsd.ac.uk::ece06c1e-1fe5-4526-9740-3b5872e790df" providerId="AD" clId="Web-{5F707951-2368-CA21-786E-E4E23FC42876}" dt="2022-12-02T14:16:15.085" v="80"/>
          <ac:picMkLst>
            <pc:docMk/>
            <pc:sldMk cId="3660788930" sldId="261"/>
            <ac:picMk id="4" creationId="{E1AA6D97-984C-C836-0ECA-07DEF809872C}"/>
          </ac:picMkLst>
        </pc:picChg>
        <pc:picChg chg="add del mod">
          <ac:chgData name="Jane Thomas" userId="S::j.thomas@uwtsd.ac.uk::ece06c1e-1fe5-4526-9740-3b5872e790df" providerId="AD" clId="Web-{5F707951-2368-CA21-786E-E4E23FC42876}" dt="2022-12-02T14:16:40.789" v="82"/>
          <ac:picMkLst>
            <pc:docMk/>
            <pc:sldMk cId="3660788930" sldId="261"/>
            <ac:picMk id="5" creationId="{54AB8345-DC45-3BEC-D13C-ABA674152035}"/>
          </ac:picMkLst>
        </pc:picChg>
      </pc:sldChg>
      <pc:sldChg chg="modNotes">
        <pc:chgData name="Jane Thomas" userId="S::j.thomas@uwtsd.ac.uk::ece06c1e-1fe5-4526-9740-3b5872e790df" providerId="AD" clId="Web-{5F707951-2368-CA21-786E-E4E23FC42876}" dt="2022-12-02T14:04:49.438" v="3"/>
        <pc:sldMkLst>
          <pc:docMk/>
          <pc:sldMk cId="2935852604" sldId="267"/>
        </pc:sldMkLst>
      </pc:sldChg>
      <pc:sldChg chg="modNotes">
        <pc:chgData name="Jane Thomas" userId="S::j.thomas@uwtsd.ac.uk::ece06c1e-1fe5-4526-9740-3b5872e790df" providerId="AD" clId="Web-{5F707951-2368-CA21-786E-E4E23FC42876}" dt="2022-12-02T14:05:46.127" v="11"/>
        <pc:sldMkLst>
          <pc:docMk/>
          <pc:sldMk cId="469023666" sldId="268"/>
        </pc:sldMkLst>
      </pc:sldChg>
      <pc:sldChg chg="addSp modSp new mod setBg modNotes">
        <pc:chgData name="Jane Thomas" userId="S::j.thomas@uwtsd.ac.uk::ece06c1e-1fe5-4526-9740-3b5872e790df" providerId="AD" clId="Web-{5F707951-2368-CA21-786E-E4E23FC42876}" dt="2022-12-02T14:30:04.378" v="171"/>
        <pc:sldMkLst>
          <pc:docMk/>
          <pc:sldMk cId="3217796735" sldId="270"/>
        </pc:sldMkLst>
        <pc:spChg chg="mod">
          <ac:chgData name="Jane Thomas" userId="S::j.thomas@uwtsd.ac.uk::ece06c1e-1fe5-4526-9740-3b5872e790df" providerId="AD" clId="Web-{5F707951-2368-CA21-786E-E4E23FC42876}" dt="2022-12-02T14:30:04.378" v="171"/>
          <ac:spMkLst>
            <pc:docMk/>
            <pc:sldMk cId="3217796735" sldId="270"/>
            <ac:spMk id="2" creationId="{6A6E9D20-2773-414B-3968-41F2D287784D}"/>
          </ac:spMkLst>
        </pc:spChg>
        <pc:spChg chg="mod">
          <ac:chgData name="Jane Thomas" userId="S::j.thomas@uwtsd.ac.uk::ece06c1e-1fe5-4526-9740-3b5872e790df" providerId="AD" clId="Web-{5F707951-2368-CA21-786E-E4E23FC42876}" dt="2022-12-02T14:30:04.378" v="171"/>
          <ac:spMkLst>
            <pc:docMk/>
            <pc:sldMk cId="3217796735" sldId="270"/>
            <ac:spMk id="3" creationId="{83F6860F-8825-EE96-C63A-4AF1F883C5D7}"/>
          </ac:spMkLst>
        </pc:spChg>
        <pc:spChg chg="add">
          <ac:chgData name="Jane Thomas" userId="S::j.thomas@uwtsd.ac.uk::ece06c1e-1fe5-4526-9740-3b5872e790df" providerId="AD" clId="Web-{5F707951-2368-CA21-786E-E4E23FC42876}" dt="2022-12-02T14:30:04.378" v="171"/>
          <ac:spMkLst>
            <pc:docMk/>
            <pc:sldMk cId="3217796735" sldId="270"/>
            <ac:spMk id="8" creationId="{907EF6B7-1338-4443-8C46-6A318D952DFD}"/>
          </ac:spMkLst>
        </pc:spChg>
        <pc:spChg chg="add">
          <ac:chgData name="Jane Thomas" userId="S::j.thomas@uwtsd.ac.uk::ece06c1e-1fe5-4526-9740-3b5872e790df" providerId="AD" clId="Web-{5F707951-2368-CA21-786E-E4E23FC42876}" dt="2022-12-02T14:30:04.378" v="171"/>
          <ac:spMkLst>
            <pc:docMk/>
            <pc:sldMk cId="3217796735" sldId="270"/>
            <ac:spMk id="10" creationId="{DAAE4CDD-124C-4DCF-9584-B6033B545DD5}"/>
          </ac:spMkLst>
        </pc:spChg>
        <pc:spChg chg="add">
          <ac:chgData name="Jane Thomas" userId="S::j.thomas@uwtsd.ac.uk::ece06c1e-1fe5-4526-9740-3b5872e790df" providerId="AD" clId="Web-{5F707951-2368-CA21-786E-E4E23FC42876}" dt="2022-12-02T14:30:04.378" v="171"/>
          <ac:spMkLst>
            <pc:docMk/>
            <pc:sldMk cId="3217796735" sldId="270"/>
            <ac:spMk id="12" creationId="{081E4A58-353D-44AE-B2FC-2A74E2E400F7}"/>
          </ac:spMkLst>
        </pc:spChg>
      </pc:sldChg>
      <pc:sldChg chg="addSp modSp new mod ord setBg modNotes">
        <pc:chgData name="Jane Thomas" userId="S::j.thomas@uwtsd.ac.uk::ece06c1e-1fe5-4526-9740-3b5872e790df" providerId="AD" clId="Web-{5F707951-2368-CA21-786E-E4E23FC42876}" dt="2022-12-02T14:13:42.440" v="73"/>
        <pc:sldMkLst>
          <pc:docMk/>
          <pc:sldMk cId="2875332706" sldId="271"/>
        </pc:sldMkLst>
        <pc:spChg chg="mod">
          <ac:chgData name="Jane Thomas" userId="S::j.thomas@uwtsd.ac.uk::ece06c1e-1fe5-4526-9740-3b5872e790df" providerId="AD" clId="Web-{5F707951-2368-CA21-786E-E4E23FC42876}" dt="2022-12-02T14:13:31.345" v="69"/>
          <ac:spMkLst>
            <pc:docMk/>
            <pc:sldMk cId="2875332706" sldId="271"/>
            <ac:spMk id="2" creationId="{0735EB18-CD92-CA40-91D5-F590F903E215}"/>
          </ac:spMkLst>
        </pc:spChg>
        <pc:spChg chg="mod">
          <ac:chgData name="Jane Thomas" userId="S::j.thomas@uwtsd.ac.uk::ece06c1e-1fe5-4526-9740-3b5872e790df" providerId="AD" clId="Web-{5F707951-2368-CA21-786E-E4E23FC42876}" dt="2022-12-02T14:13:42.299" v="72" actId="20577"/>
          <ac:spMkLst>
            <pc:docMk/>
            <pc:sldMk cId="2875332706" sldId="271"/>
            <ac:spMk id="3" creationId="{A7F3278F-87F1-E902-7B90-F6573C251ACB}"/>
          </ac:spMkLst>
        </pc:spChg>
        <pc:spChg chg="add">
          <ac:chgData name="Jane Thomas" userId="S::j.thomas@uwtsd.ac.uk::ece06c1e-1fe5-4526-9740-3b5872e790df" providerId="AD" clId="Web-{5F707951-2368-CA21-786E-E4E23FC42876}" dt="2022-12-02T14:13:31.345" v="69"/>
          <ac:spMkLst>
            <pc:docMk/>
            <pc:sldMk cId="2875332706" sldId="271"/>
            <ac:spMk id="8" creationId="{827B839B-9ADE-406B-8590-F1CAEDED45A1}"/>
          </ac:spMkLst>
        </pc:spChg>
        <pc:spChg chg="add">
          <ac:chgData name="Jane Thomas" userId="S::j.thomas@uwtsd.ac.uk::ece06c1e-1fe5-4526-9740-3b5872e790df" providerId="AD" clId="Web-{5F707951-2368-CA21-786E-E4E23FC42876}" dt="2022-12-02T14:13:31.345" v="69"/>
          <ac:spMkLst>
            <pc:docMk/>
            <pc:sldMk cId="2875332706" sldId="271"/>
            <ac:spMk id="10" creationId="{CFE45BF0-46DB-408C-B5F7-7B11716805D4}"/>
          </ac:spMkLst>
        </pc:spChg>
        <pc:spChg chg="add">
          <ac:chgData name="Jane Thomas" userId="S::j.thomas@uwtsd.ac.uk::ece06c1e-1fe5-4526-9740-3b5872e790df" providerId="AD" clId="Web-{5F707951-2368-CA21-786E-E4E23FC42876}" dt="2022-12-02T14:13:31.345" v="69"/>
          <ac:spMkLst>
            <pc:docMk/>
            <pc:sldMk cId="2875332706" sldId="271"/>
            <ac:spMk id="12" creationId="{2AEBC8F2-97B1-41B4-93F1-2D289E197FBA}"/>
          </ac:spMkLst>
        </pc:spChg>
        <pc:spChg chg="add">
          <ac:chgData name="Jane Thomas" userId="S::j.thomas@uwtsd.ac.uk::ece06c1e-1fe5-4526-9740-3b5872e790df" providerId="AD" clId="Web-{5F707951-2368-CA21-786E-E4E23FC42876}" dt="2022-12-02T14:13:31.345" v="69"/>
          <ac:spMkLst>
            <pc:docMk/>
            <pc:sldMk cId="2875332706" sldId="271"/>
            <ac:spMk id="14" creationId="{472E3A19-F5D5-48FC-BB9C-48C2F68F598B}"/>
          </ac:spMkLst>
        </pc:spChg>
        <pc:spChg chg="add">
          <ac:chgData name="Jane Thomas" userId="S::j.thomas@uwtsd.ac.uk::ece06c1e-1fe5-4526-9740-3b5872e790df" providerId="AD" clId="Web-{5F707951-2368-CA21-786E-E4E23FC42876}" dt="2022-12-02T14:13:31.345" v="69"/>
          <ac:spMkLst>
            <pc:docMk/>
            <pc:sldMk cId="2875332706" sldId="271"/>
            <ac:spMk id="16" creationId="{7A62E32F-BB65-43A8-8EB5-92346890E549}"/>
          </ac:spMkLst>
        </pc:spChg>
        <pc:spChg chg="add">
          <ac:chgData name="Jane Thomas" userId="S::j.thomas@uwtsd.ac.uk::ece06c1e-1fe5-4526-9740-3b5872e790df" providerId="AD" clId="Web-{5F707951-2368-CA21-786E-E4E23FC42876}" dt="2022-12-02T14:13:31.345" v="69"/>
          <ac:spMkLst>
            <pc:docMk/>
            <pc:sldMk cId="2875332706" sldId="271"/>
            <ac:spMk id="18" creationId="{14E91B64-9FCC-451E-AFB4-A827D6329367}"/>
          </ac:spMkLst>
        </pc:spChg>
      </pc:sldChg>
      <pc:sldChg chg="addSp delSp modSp new ord">
        <pc:chgData name="Jane Thomas" userId="S::j.thomas@uwtsd.ac.uk::ece06c1e-1fe5-4526-9740-3b5872e790df" providerId="AD" clId="Web-{5F707951-2368-CA21-786E-E4E23FC42876}" dt="2022-12-02T14:22:16.175" v="129"/>
        <pc:sldMkLst>
          <pc:docMk/>
          <pc:sldMk cId="2166128062" sldId="272"/>
        </pc:sldMkLst>
        <pc:spChg chg="mod">
          <ac:chgData name="Jane Thomas" userId="S::j.thomas@uwtsd.ac.uk::ece06c1e-1fe5-4526-9740-3b5872e790df" providerId="AD" clId="Web-{5F707951-2368-CA21-786E-E4E23FC42876}" dt="2022-12-02T14:17:55.463" v="97" actId="20577"/>
          <ac:spMkLst>
            <pc:docMk/>
            <pc:sldMk cId="2166128062" sldId="272"/>
            <ac:spMk id="2" creationId="{2F9BF38A-AF62-B2C0-B7A4-BD0247C63DF6}"/>
          </ac:spMkLst>
        </pc:spChg>
        <pc:spChg chg="del">
          <ac:chgData name="Jane Thomas" userId="S::j.thomas@uwtsd.ac.uk::ece06c1e-1fe5-4526-9740-3b5872e790df" providerId="AD" clId="Web-{5F707951-2368-CA21-786E-E4E23FC42876}" dt="2022-12-02T14:16:49.539" v="84"/>
          <ac:spMkLst>
            <pc:docMk/>
            <pc:sldMk cId="2166128062" sldId="272"/>
            <ac:spMk id="3" creationId="{5C4197B7-3CAD-5085-8603-5F2AB2EBF3EE}"/>
          </ac:spMkLst>
        </pc:spChg>
        <pc:spChg chg="add mod">
          <ac:chgData name="Jane Thomas" userId="S::j.thomas@uwtsd.ac.uk::ece06c1e-1fe5-4526-9740-3b5872e790df" providerId="AD" clId="Web-{5F707951-2368-CA21-786E-E4E23FC42876}" dt="2022-12-02T14:19:46.233" v="126" actId="20577"/>
          <ac:spMkLst>
            <pc:docMk/>
            <pc:sldMk cId="2166128062" sldId="272"/>
            <ac:spMk id="6" creationId="{28DBDF2D-2C8F-6EA7-EFE5-83B08DE7CB67}"/>
          </ac:spMkLst>
        </pc:spChg>
        <pc:picChg chg="add del mod ord">
          <ac:chgData name="Jane Thomas" userId="S::j.thomas@uwtsd.ac.uk::ece06c1e-1fe5-4526-9740-3b5872e790df" providerId="AD" clId="Web-{5F707951-2368-CA21-786E-E4E23FC42876}" dt="2022-12-02T14:16:53.883" v="85"/>
          <ac:picMkLst>
            <pc:docMk/>
            <pc:sldMk cId="2166128062" sldId="272"/>
            <ac:picMk id="4" creationId="{FD2419E1-274D-1BB2-7928-383505029508}"/>
          </ac:picMkLst>
        </pc:picChg>
      </pc:sldChg>
      <pc:sldChg chg="modSp new modNotes">
        <pc:chgData name="Jane Thomas" userId="S::j.thomas@uwtsd.ac.uk::ece06c1e-1fe5-4526-9740-3b5872e790df" providerId="AD" clId="Web-{5F707951-2368-CA21-786E-E4E23FC42876}" dt="2022-12-02T14:35:33.076" v="180"/>
        <pc:sldMkLst>
          <pc:docMk/>
          <pc:sldMk cId="186689489" sldId="273"/>
        </pc:sldMkLst>
        <pc:spChg chg="mod">
          <ac:chgData name="Jane Thomas" userId="S::j.thomas@uwtsd.ac.uk::ece06c1e-1fe5-4526-9740-3b5872e790df" providerId="AD" clId="Web-{5F707951-2368-CA21-786E-E4E23FC42876}" dt="2022-12-02T14:35:01.434" v="176" actId="20577"/>
          <ac:spMkLst>
            <pc:docMk/>
            <pc:sldMk cId="186689489" sldId="273"/>
            <ac:spMk id="2" creationId="{09E684FF-F68D-25FA-C2EF-00DCA799CA64}"/>
          </ac:spMkLst>
        </pc:spChg>
        <pc:spChg chg="mod">
          <ac:chgData name="Jane Thomas" userId="S::j.thomas@uwtsd.ac.uk::ece06c1e-1fe5-4526-9740-3b5872e790df" providerId="AD" clId="Web-{5F707951-2368-CA21-786E-E4E23FC42876}" dt="2022-12-02T14:35:16.888" v="178" actId="20577"/>
          <ac:spMkLst>
            <pc:docMk/>
            <pc:sldMk cId="186689489" sldId="273"/>
            <ac:spMk id="3" creationId="{F4A75A31-1F04-003E-9AA9-5137AD9FD448}"/>
          </ac:spMkLst>
        </pc:spChg>
      </pc:sldChg>
      <pc:sldChg chg="modSp new del ord">
        <pc:chgData name="Jane Thomas" userId="S::j.thomas@uwtsd.ac.uk::ece06c1e-1fe5-4526-9740-3b5872e790df" providerId="AD" clId="Web-{5F707951-2368-CA21-786E-E4E23FC42876}" dt="2022-12-02T14:19:47.748" v="127"/>
        <pc:sldMkLst>
          <pc:docMk/>
          <pc:sldMk cId="3251274443" sldId="273"/>
        </pc:sldMkLst>
        <pc:spChg chg="mod">
          <ac:chgData name="Jane Thomas" userId="S::j.thomas@uwtsd.ac.uk::ece06c1e-1fe5-4526-9740-3b5872e790df" providerId="AD" clId="Web-{5F707951-2368-CA21-786E-E4E23FC42876}" dt="2022-12-02T14:17:40.025" v="91" actId="20577"/>
          <ac:spMkLst>
            <pc:docMk/>
            <pc:sldMk cId="3251274443" sldId="273"/>
            <ac:spMk id="3" creationId="{1335C3EE-FEDA-06AD-FA91-99374744A5EB}"/>
          </ac:spMkLst>
        </pc:spChg>
      </pc:sldChg>
      <pc:sldChg chg="modSp new modNotes">
        <pc:chgData name="Jane Thomas" userId="S::j.thomas@uwtsd.ac.uk::ece06c1e-1fe5-4526-9740-3b5872e790df" providerId="AD" clId="Web-{5F707951-2368-CA21-786E-E4E23FC42876}" dt="2022-12-02T14:37:03.204" v="193"/>
        <pc:sldMkLst>
          <pc:docMk/>
          <pc:sldMk cId="4185653827" sldId="274"/>
        </pc:sldMkLst>
        <pc:spChg chg="mod">
          <ac:chgData name="Jane Thomas" userId="S::j.thomas@uwtsd.ac.uk::ece06c1e-1fe5-4526-9740-3b5872e790df" providerId="AD" clId="Web-{5F707951-2368-CA21-786E-E4E23FC42876}" dt="2022-12-02T14:35:52.654" v="185" actId="20577"/>
          <ac:spMkLst>
            <pc:docMk/>
            <pc:sldMk cId="4185653827" sldId="274"/>
            <ac:spMk id="2" creationId="{20153A49-0BDA-40D2-4BC4-5E0A26ADF6D1}"/>
          </ac:spMkLst>
        </pc:spChg>
        <pc:spChg chg="mod">
          <ac:chgData name="Jane Thomas" userId="S::j.thomas@uwtsd.ac.uk::ece06c1e-1fe5-4526-9740-3b5872e790df" providerId="AD" clId="Web-{5F707951-2368-CA21-786E-E4E23FC42876}" dt="2022-12-02T14:36:03.030" v="187" actId="20577"/>
          <ac:spMkLst>
            <pc:docMk/>
            <pc:sldMk cId="4185653827" sldId="274"/>
            <ac:spMk id="3" creationId="{E414BAC8-4C71-730D-0C57-DDE168E009F4}"/>
          </ac:spMkLst>
        </pc:spChg>
      </pc:sldChg>
      <pc:sldChg chg="modSp new modNotes">
        <pc:chgData name="Jane Thomas" userId="S::j.thomas@uwtsd.ac.uk::ece06c1e-1fe5-4526-9740-3b5872e790df" providerId="AD" clId="Web-{5F707951-2368-CA21-786E-E4E23FC42876}" dt="2022-12-02T14:38:13.362" v="209"/>
        <pc:sldMkLst>
          <pc:docMk/>
          <pc:sldMk cId="2306715512" sldId="275"/>
        </pc:sldMkLst>
        <pc:spChg chg="mod">
          <ac:chgData name="Jane Thomas" userId="S::j.thomas@uwtsd.ac.uk::ece06c1e-1fe5-4526-9740-3b5872e790df" providerId="AD" clId="Web-{5F707951-2368-CA21-786E-E4E23FC42876}" dt="2022-12-02T14:37:18.704" v="195" actId="20577"/>
          <ac:spMkLst>
            <pc:docMk/>
            <pc:sldMk cId="2306715512" sldId="275"/>
            <ac:spMk id="2" creationId="{5A4A259C-982D-0204-86A0-0F5AC98F6940}"/>
          </ac:spMkLst>
        </pc:spChg>
        <pc:spChg chg="mod">
          <ac:chgData name="Jane Thomas" userId="S::j.thomas@uwtsd.ac.uk::ece06c1e-1fe5-4526-9740-3b5872e790df" providerId="AD" clId="Web-{5F707951-2368-CA21-786E-E4E23FC42876}" dt="2022-12-02T14:37:39.720" v="205" actId="20577"/>
          <ac:spMkLst>
            <pc:docMk/>
            <pc:sldMk cId="2306715512" sldId="275"/>
            <ac:spMk id="3" creationId="{CCE137AD-05F8-0BFD-8FAA-7EE9BE7D18C8}"/>
          </ac:spMkLst>
        </pc:spChg>
      </pc:sldChg>
      <pc:sldChg chg="modSp new modNotes">
        <pc:chgData name="Jane Thomas" userId="S::j.thomas@uwtsd.ac.uk::ece06c1e-1fe5-4526-9740-3b5872e790df" providerId="AD" clId="Web-{5F707951-2368-CA21-786E-E4E23FC42876}" dt="2022-12-02T14:39:22.193" v="217" actId="20577"/>
        <pc:sldMkLst>
          <pc:docMk/>
          <pc:sldMk cId="2589561741" sldId="276"/>
        </pc:sldMkLst>
        <pc:spChg chg="mod">
          <ac:chgData name="Jane Thomas" userId="S::j.thomas@uwtsd.ac.uk::ece06c1e-1fe5-4526-9740-3b5872e790df" providerId="AD" clId="Web-{5F707951-2368-CA21-786E-E4E23FC42876}" dt="2022-12-02T14:39:22.193" v="217" actId="20577"/>
          <ac:spMkLst>
            <pc:docMk/>
            <pc:sldMk cId="2589561741" sldId="276"/>
            <ac:spMk id="2" creationId="{92F5E43D-90D9-EC9B-F127-D728BFB26F5A}"/>
          </ac:spMkLst>
        </pc:spChg>
        <pc:spChg chg="mod">
          <ac:chgData name="Jane Thomas" userId="S::j.thomas@uwtsd.ac.uk::ece06c1e-1fe5-4526-9740-3b5872e790df" providerId="AD" clId="Web-{5F707951-2368-CA21-786E-E4E23FC42876}" dt="2022-12-02T14:38:18.675" v="213" actId="20577"/>
          <ac:spMkLst>
            <pc:docMk/>
            <pc:sldMk cId="2589561741" sldId="276"/>
            <ac:spMk id="3" creationId="{171476A4-4FE7-1616-165D-B58F280332E6}"/>
          </ac:spMkLst>
        </pc:spChg>
      </pc:sldChg>
      <pc:sldChg chg="modSp new">
        <pc:chgData name="Jane Thomas" userId="S::j.thomas@uwtsd.ac.uk::ece06c1e-1fe5-4526-9740-3b5872e790df" providerId="AD" clId="Web-{5F707951-2368-CA21-786E-E4E23FC42876}" dt="2022-12-02T14:39:52.412" v="226" actId="20577"/>
        <pc:sldMkLst>
          <pc:docMk/>
          <pc:sldMk cId="1715410270" sldId="277"/>
        </pc:sldMkLst>
        <pc:spChg chg="mod">
          <ac:chgData name="Jane Thomas" userId="S::j.thomas@uwtsd.ac.uk::ece06c1e-1fe5-4526-9740-3b5872e790df" providerId="AD" clId="Web-{5F707951-2368-CA21-786E-E4E23FC42876}" dt="2022-12-02T14:39:52.412" v="226" actId="20577"/>
          <ac:spMkLst>
            <pc:docMk/>
            <pc:sldMk cId="1715410270" sldId="277"/>
            <ac:spMk id="2" creationId="{0427416C-130E-E460-78C6-1E9E29D331AF}"/>
          </ac:spMkLst>
        </pc:spChg>
      </pc:sldChg>
      <pc:sldChg chg="modSp new modNotes">
        <pc:chgData name="Jane Thomas" userId="S::j.thomas@uwtsd.ac.uk::ece06c1e-1fe5-4526-9740-3b5872e790df" providerId="AD" clId="Web-{5F707951-2368-CA21-786E-E4E23FC42876}" dt="2022-12-02T14:41:27.197" v="240"/>
        <pc:sldMkLst>
          <pc:docMk/>
          <pc:sldMk cId="163397294" sldId="278"/>
        </pc:sldMkLst>
        <pc:spChg chg="mod">
          <ac:chgData name="Jane Thomas" userId="S::j.thomas@uwtsd.ac.uk::ece06c1e-1fe5-4526-9740-3b5872e790df" providerId="AD" clId="Web-{5F707951-2368-CA21-786E-E4E23FC42876}" dt="2022-12-02T14:40:01.084" v="235" actId="20577"/>
          <ac:spMkLst>
            <pc:docMk/>
            <pc:sldMk cId="163397294" sldId="278"/>
            <ac:spMk id="2" creationId="{B6C8C3AC-7209-213F-A444-767ADA17C761}"/>
          </ac:spMkLst>
        </pc:spChg>
        <pc:spChg chg="mod">
          <ac:chgData name="Jane Thomas" userId="S::j.thomas@uwtsd.ac.uk::ece06c1e-1fe5-4526-9740-3b5872e790df" providerId="AD" clId="Web-{5F707951-2368-CA21-786E-E4E23FC42876}" dt="2022-12-02T14:40:25.132" v="238" actId="20577"/>
          <ac:spMkLst>
            <pc:docMk/>
            <pc:sldMk cId="163397294" sldId="278"/>
            <ac:spMk id="3" creationId="{F9507BBE-A5F9-AC38-BD5C-63F32C532B08}"/>
          </ac:spMkLst>
        </pc:spChg>
      </pc:sldChg>
      <pc:sldChg chg="new del ord">
        <pc:chgData name="Jane Thomas" userId="S::j.thomas@uwtsd.ac.uk::ece06c1e-1fe5-4526-9740-3b5872e790df" providerId="AD" clId="Web-{5F707951-2368-CA21-786E-E4E23FC42876}" dt="2022-12-02T14:41:48.260" v="248"/>
        <pc:sldMkLst>
          <pc:docMk/>
          <pc:sldMk cId="444874492" sldId="279"/>
        </pc:sldMkLst>
      </pc:sldChg>
      <pc:sldChg chg="modSp new">
        <pc:chgData name="Jane Thomas" userId="S::j.thomas@uwtsd.ac.uk::ece06c1e-1fe5-4526-9740-3b5872e790df" providerId="AD" clId="Web-{5F707951-2368-CA21-786E-E4E23FC42876}" dt="2022-12-02T14:42:51.949" v="293" actId="20577"/>
        <pc:sldMkLst>
          <pc:docMk/>
          <pc:sldMk cId="1374360370" sldId="280"/>
        </pc:sldMkLst>
        <pc:spChg chg="mod">
          <ac:chgData name="Jane Thomas" userId="S::j.thomas@uwtsd.ac.uk::ece06c1e-1fe5-4526-9740-3b5872e790df" providerId="AD" clId="Web-{5F707951-2368-CA21-786E-E4E23FC42876}" dt="2022-12-02T14:41:59.807" v="254" actId="20577"/>
          <ac:spMkLst>
            <pc:docMk/>
            <pc:sldMk cId="1374360370" sldId="280"/>
            <ac:spMk id="2" creationId="{E2DE36D0-F3D1-372E-25FD-08C7F17FA8CF}"/>
          </ac:spMkLst>
        </pc:spChg>
        <pc:spChg chg="mod">
          <ac:chgData name="Jane Thomas" userId="S::j.thomas@uwtsd.ac.uk::ece06c1e-1fe5-4526-9740-3b5872e790df" providerId="AD" clId="Web-{5F707951-2368-CA21-786E-E4E23FC42876}" dt="2022-12-02T14:42:51.949" v="293" actId="20577"/>
          <ac:spMkLst>
            <pc:docMk/>
            <pc:sldMk cId="1374360370" sldId="280"/>
            <ac:spMk id="3" creationId="{7045AA8F-47D0-56E2-4AD9-14CC854B0D7E}"/>
          </ac:spMkLst>
        </pc:spChg>
      </pc:sldChg>
    </pc:docChg>
  </pc:docChgLst>
  <pc:docChgLst>
    <pc:chgData name="Jane Thomas" userId="S::j.thomas@uwtsd.ac.uk::ece06c1e-1fe5-4526-9740-3b5872e790df" providerId="AD" clId="Web-{FDFF769A-8C7D-4B7B-862B-DDC0F9B027EE}"/>
    <pc:docChg chg="addSld delSld modSld sldOrd">
      <pc:chgData name="Jane Thomas" userId="S::j.thomas@uwtsd.ac.uk::ece06c1e-1fe5-4526-9740-3b5872e790df" providerId="AD" clId="Web-{FDFF769A-8C7D-4B7B-862B-DDC0F9B027EE}" dt="2022-12-08T10:22:29.131" v="172"/>
      <pc:docMkLst>
        <pc:docMk/>
      </pc:docMkLst>
      <pc:sldChg chg="addSp delSp modSp">
        <pc:chgData name="Jane Thomas" userId="S::j.thomas@uwtsd.ac.uk::ece06c1e-1fe5-4526-9740-3b5872e790df" providerId="AD" clId="Web-{FDFF769A-8C7D-4B7B-862B-DDC0F9B027EE}" dt="2022-12-08T09:43:14.464" v="16"/>
        <pc:sldMkLst>
          <pc:docMk/>
          <pc:sldMk cId="517589089" sldId="286"/>
        </pc:sldMkLst>
        <pc:picChg chg="add del mod">
          <ac:chgData name="Jane Thomas" userId="S::j.thomas@uwtsd.ac.uk::ece06c1e-1fe5-4526-9740-3b5872e790df" providerId="AD" clId="Web-{FDFF769A-8C7D-4B7B-862B-DDC0F9B027EE}" dt="2022-12-08T09:43:14.464" v="16"/>
          <ac:picMkLst>
            <pc:docMk/>
            <pc:sldMk cId="517589089" sldId="286"/>
            <ac:picMk id="3" creationId="{278CEAAE-F7A1-74A4-EBD4-1B48948F104E}"/>
          </ac:picMkLst>
        </pc:picChg>
      </pc:sldChg>
      <pc:sldChg chg="del">
        <pc:chgData name="Jane Thomas" userId="S::j.thomas@uwtsd.ac.uk::ece06c1e-1fe5-4526-9740-3b5872e790df" providerId="AD" clId="Web-{FDFF769A-8C7D-4B7B-862B-DDC0F9B027EE}" dt="2022-12-08T09:49:24.158" v="69"/>
        <pc:sldMkLst>
          <pc:docMk/>
          <pc:sldMk cId="459325170" sldId="293"/>
        </pc:sldMkLst>
      </pc:sldChg>
      <pc:sldChg chg="modSp">
        <pc:chgData name="Jane Thomas" userId="S::j.thomas@uwtsd.ac.uk::ece06c1e-1fe5-4526-9740-3b5872e790df" providerId="AD" clId="Web-{FDFF769A-8C7D-4B7B-862B-DDC0F9B027EE}" dt="2022-12-08T09:42:35.135" v="9" actId="20577"/>
        <pc:sldMkLst>
          <pc:docMk/>
          <pc:sldMk cId="2111521960" sldId="299"/>
        </pc:sldMkLst>
        <pc:spChg chg="mod">
          <ac:chgData name="Jane Thomas" userId="S::j.thomas@uwtsd.ac.uk::ece06c1e-1fe5-4526-9740-3b5872e790df" providerId="AD" clId="Web-{FDFF769A-8C7D-4B7B-862B-DDC0F9B027EE}" dt="2022-12-08T09:42:35.135" v="9" actId="20577"/>
          <ac:spMkLst>
            <pc:docMk/>
            <pc:sldMk cId="2111521960" sldId="299"/>
            <ac:spMk id="3" creationId="{C6B2D544-81C4-A1D7-2853-5F05BB8ED75D}"/>
          </ac:spMkLst>
        </pc:spChg>
      </pc:sldChg>
      <pc:sldChg chg="modSp">
        <pc:chgData name="Jane Thomas" userId="S::j.thomas@uwtsd.ac.uk::ece06c1e-1fe5-4526-9740-3b5872e790df" providerId="AD" clId="Web-{FDFF769A-8C7D-4B7B-862B-DDC0F9B027EE}" dt="2022-12-08T09:45:12.810" v="19" actId="20577"/>
        <pc:sldMkLst>
          <pc:docMk/>
          <pc:sldMk cId="2437347972" sldId="307"/>
        </pc:sldMkLst>
        <pc:spChg chg="mod">
          <ac:chgData name="Jane Thomas" userId="S::j.thomas@uwtsd.ac.uk::ece06c1e-1fe5-4526-9740-3b5872e790df" providerId="AD" clId="Web-{FDFF769A-8C7D-4B7B-862B-DDC0F9B027EE}" dt="2022-12-08T09:45:12.810" v="19" actId="20577"/>
          <ac:spMkLst>
            <pc:docMk/>
            <pc:sldMk cId="2437347972" sldId="307"/>
            <ac:spMk id="2" creationId="{00000000-0000-0000-0000-000000000000}"/>
          </ac:spMkLst>
        </pc:spChg>
      </pc:sldChg>
      <pc:sldChg chg="modSp">
        <pc:chgData name="Jane Thomas" userId="S::j.thomas@uwtsd.ac.uk::ece06c1e-1fe5-4526-9740-3b5872e790df" providerId="AD" clId="Web-{FDFF769A-8C7D-4B7B-862B-DDC0F9B027EE}" dt="2022-12-08T10:16:14.592" v="133" actId="20577"/>
        <pc:sldMkLst>
          <pc:docMk/>
          <pc:sldMk cId="973773126" sldId="319"/>
        </pc:sldMkLst>
        <pc:spChg chg="mod">
          <ac:chgData name="Jane Thomas" userId="S::j.thomas@uwtsd.ac.uk::ece06c1e-1fe5-4526-9740-3b5872e790df" providerId="AD" clId="Web-{FDFF769A-8C7D-4B7B-862B-DDC0F9B027EE}" dt="2022-12-08T10:16:14.592" v="133" actId="20577"/>
          <ac:spMkLst>
            <pc:docMk/>
            <pc:sldMk cId="973773126" sldId="319"/>
            <ac:spMk id="3" creationId="{5D8C8585-CBAF-672B-BFE8-6035B068A809}"/>
          </ac:spMkLst>
        </pc:spChg>
      </pc:sldChg>
      <pc:sldChg chg="addSp modSp mod setBg">
        <pc:chgData name="Jane Thomas" userId="S::j.thomas@uwtsd.ac.uk::ece06c1e-1fe5-4526-9740-3b5872e790df" providerId="AD" clId="Web-{FDFF769A-8C7D-4B7B-862B-DDC0F9B027EE}" dt="2022-12-08T10:17:44.172" v="146" actId="20577"/>
        <pc:sldMkLst>
          <pc:docMk/>
          <pc:sldMk cId="1222367788" sldId="320"/>
        </pc:sldMkLst>
        <pc:spChg chg="mod">
          <ac:chgData name="Jane Thomas" userId="S::j.thomas@uwtsd.ac.uk::ece06c1e-1fe5-4526-9740-3b5872e790df" providerId="AD" clId="Web-{FDFF769A-8C7D-4B7B-862B-DDC0F9B027EE}" dt="2022-12-08T10:17:36.984" v="145"/>
          <ac:spMkLst>
            <pc:docMk/>
            <pc:sldMk cId="1222367788" sldId="320"/>
            <ac:spMk id="2" creationId="{ED6AC22F-A2C9-208C-7CBD-66FAB71AD85F}"/>
          </ac:spMkLst>
        </pc:spChg>
        <pc:spChg chg="mod">
          <ac:chgData name="Jane Thomas" userId="S::j.thomas@uwtsd.ac.uk::ece06c1e-1fe5-4526-9740-3b5872e790df" providerId="AD" clId="Web-{FDFF769A-8C7D-4B7B-862B-DDC0F9B027EE}" dt="2022-12-08T10:17:44.172" v="146" actId="20577"/>
          <ac:spMkLst>
            <pc:docMk/>
            <pc:sldMk cId="1222367788" sldId="320"/>
            <ac:spMk id="3" creationId="{51C2B40F-D1F2-CB39-5D01-7E3B7E16BBAA}"/>
          </ac:spMkLst>
        </pc:spChg>
        <pc:spChg chg="add">
          <ac:chgData name="Jane Thomas" userId="S::j.thomas@uwtsd.ac.uk::ece06c1e-1fe5-4526-9740-3b5872e790df" providerId="AD" clId="Web-{FDFF769A-8C7D-4B7B-862B-DDC0F9B027EE}" dt="2022-12-08T10:17:36.984" v="145"/>
          <ac:spMkLst>
            <pc:docMk/>
            <pc:sldMk cId="1222367788" sldId="320"/>
            <ac:spMk id="8" creationId="{18873D23-2DCF-4B31-A009-95721C06E8E1}"/>
          </ac:spMkLst>
        </pc:spChg>
        <pc:spChg chg="add">
          <ac:chgData name="Jane Thomas" userId="S::j.thomas@uwtsd.ac.uk::ece06c1e-1fe5-4526-9740-3b5872e790df" providerId="AD" clId="Web-{FDFF769A-8C7D-4B7B-862B-DDC0F9B027EE}" dt="2022-12-08T10:17:36.984" v="145"/>
          <ac:spMkLst>
            <pc:docMk/>
            <pc:sldMk cId="1222367788" sldId="320"/>
            <ac:spMk id="10" creationId="{C13EF075-D4EF-4929-ADBC-91B27DA19955}"/>
          </ac:spMkLst>
        </pc:spChg>
        <pc:grpChg chg="add">
          <ac:chgData name="Jane Thomas" userId="S::j.thomas@uwtsd.ac.uk::ece06c1e-1fe5-4526-9740-3b5872e790df" providerId="AD" clId="Web-{FDFF769A-8C7D-4B7B-862B-DDC0F9B027EE}" dt="2022-12-08T10:17:36.984" v="145"/>
          <ac:grpSpMkLst>
            <pc:docMk/>
            <pc:sldMk cId="1222367788" sldId="320"/>
            <ac:grpSpMk id="12" creationId="{DAA26DFA-AAB2-4973-9C17-16D587C7B198}"/>
          </ac:grpSpMkLst>
        </pc:grpChg>
      </pc:sldChg>
      <pc:sldChg chg="modSp modNotes">
        <pc:chgData name="Jane Thomas" userId="S::j.thomas@uwtsd.ac.uk::ece06c1e-1fe5-4526-9740-3b5872e790df" providerId="AD" clId="Web-{FDFF769A-8C7D-4B7B-862B-DDC0F9B027EE}" dt="2022-12-08T10:18:58.408" v="149"/>
        <pc:sldMkLst>
          <pc:docMk/>
          <pc:sldMk cId="418422445" sldId="321"/>
        </pc:sldMkLst>
        <pc:spChg chg="mod">
          <ac:chgData name="Jane Thomas" userId="S::j.thomas@uwtsd.ac.uk::ece06c1e-1fe5-4526-9740-3b5872e790df" providerId="AD" clId="Web-{FDFF769A-8C7D-4B7B-862B-DDC0F9B027EE}" dt="2022-12-08T10:18:24.407" v="147" actId="14100"/>
          <ac:spMkLst>
            <pc:docMk/>
            <pc:sldMk cId="418422445" sldId="321"/>
            <ac:spMk id="3" creationId="{842D1EFB-4356-1907-AB2A-09C9A4F6BBFC}"/>
          </ac:spMkLst>
        </pc:spChg>
      </pc:sldChg>
      <pc:sldChg chg="modNotes">
        <pc:chgData name="Jane Thomas" userId="S::j.thomas@uwtsd.ac.uk::ece06c1e-1fe5-4526-9740-3b5872e790df" providerId="AD" clId="Web-{FDFF769A-8C7D-4B7B-862B-DDC0F9B027EE}" dt="2022-12-08T10:16:59.968" v="144"/>
        <pc:sldMkLst>
          <pc:docMk/>
          <pc:sldMk cId="67778526" sldId="322"/>
        </pc:sldMkLst>
      </pc:sldChg>
      <pc:sldChg chg="del">
        <pc:chgData name="Jane Thomas" userId="S::j.thomas@uwtsd.ac.uk::ece06c1e-1fe5-4526-9740-3b5872e790df" providerId="AD" clId="Web-{FDFF769A-8C7D-4B7B-862B-DDC0F9B027EE}" dt="2022-12-08T10:16:41.014" v="134"/>
        <pc:sldMkLst>
          <pc:docMk/>
          <pc:sldMk cId="2306694528" sldId="324"/>
        </pc:sldMkLst>
      </pc:sldChg>
      <pc:sldChg chg="modSp del addAnim delAnim">
        <pc:chgData name="Jane Thomas" userId="S::j.thomas@uwtsd.ac.uk::ece06c1e-1fe5-4526-9740-3b5872e790df" providerId="AD" clId="Web-{FDFF769A-8C7D-4B7B-862B-DDC0F9B027EE}" dt="2022-12-08T10:22:28.553" v="171"/>
        <pc:sldMkLst>
          <pc:docMk/>
          <pc:sldMk cId="852079944" sldId="325"/>
        </pc:sldMkLst>
        <pc:spChg chg="mod">
          <ac:chgData name="Jane Thomas" userId="S::j.thomas@uwtsd.ac.uk::ece06c1e-1fe5-4526-9740-3b5872e790df" providerId="AD" clId="Web-{FDFF769A-8C7D-4B7B-862B-DDC0F9B027EE}" dt="2022-12-08T10:22:01.536" v="167" actId="20577"/>
          <ac:spMkLst>
            <pc:docMk/>
            <pc:sldMk cId="852079944" sldId="325"/>
            <ac:spMk id="3" creationId="{00000000-0000-0000-0000-000000000000}"/>
          </ac:spMkLst>
        </pc:spChg>
      </pc:sldChg>
      <pc:sldChg chg="del">
        <pc:chgData name="Jane Thomas" userId="S::j.thomas@uwtsd.ac.uk::ece06c1e-1fe5-4526-9740-3b5872e790df" providerId="AD" clId="Web-{FDFF769A-8C7D-4B7B-862B-DDC0F9B027EE}" dt="2022-12-08T09:49:18.627" v="68"/>
        <pc:sldMkLst>
          <pc:docMk/>
          <pc:sldMk cId="2095901057" sldId="326"/>
        </pc:sldMkLst>
      </pc:sldChg>
      <pc:sldChg chg="del">
        <pc:chgData name="Jane Thomas" userId="S::j.thomas@uwtsd.ac.uk::ece06c1e-1fe5-4526-9740-3b5872e790df" providerId="AD" clId="Web-{FDFF769A-8C7D-4B7B-862B-DDC0F9B027EE}" dt="2022-12-08T09:49:08.408" v="67"/>
        <pc:sldMkLst>
          <pc:docMk/>
          <pc:sldMk cId="2565651593" sldId="327"/>
        </pc:sldMkLst>
      </pc:sldChg>
      <pc:sldChg chg="modNotes">
        <pc:chgData name="Jane Thomas" userId="S::j.thomas@uwtsd.ac.uk::ece06c1e-1fe5-4526-9740-3b5872e790df" providerId="AD" clId="Web-{FDFF769A-8C7D-4B7B-862B-DDC0F9B027EE}" dt="2022-12-08T10:20:47.269" v="150"/>
        <pc:sldMkLst>
          <pc:docMk/>
          <pc:sldMk cId="2307972527" sldId="328"/>
        </pc:sldMkLst>
      </pc:sldChg>
      <pc:sldChg chg="ord">
        <pc:chgData name="Jane Thomas" userId="S::j.thomas@uwtsd.ac.uk::ece06c1e-1fe5-4526-9740-3b5872e790df" providerId="AD" clId="Web-{FDFF769A-8C7D-4B7B-862B-DDC0F9B027EE}" dt="2022-12-08T10:15:05.184" v="126"/>
        <pc:sldMkLst>
          <pc:docMk/>
          <pc:sldMk cId="3075210034" sldId="329"/>
        </pc:sldMkLst>
      </pc:sldChg>
      <pc:sldChg chg="del ord">
        <pc:chgData name="Jane Thomas" userId="S::j.thomas@uwtsd.ac.uk::ece06c1e-1fe5-4526-9740-3b5872e790df" providerId="AD" clId="Web-{FDFF769A-8C7D-4B7B-862B-DDC0F9B027EE}" dt="2022-12-08T10:15:30.294" v="128"/>
        <pc:sldMkLst>
          <pc:docMk/>
          <pc:sldMk cId="2219232127" sldId="330"/>
        </pc:sldMkLst>
      </pc:sldChg>
      <pc:sldChg chg="new del">
        <pc:chgData name="Jane Thomas" userId="S::j.thomas@uwtsd.ac.uk::ece06c1e-1fe5-4526-9740-3b5872e790df" providerId="AD" clId="Web-{FDFF769A-8C7D-4B7B-862B-DDC0F9B027EE}" dt="2022-12-08T09:48:58.048" v="66"/>
        <pc:sldMkLst>
          <pc:docMk/>
          <pc:sldMk cId="2309036824" sldId="331"/>
        </pc:sldMkLst>
      </pc:sldChg>
      <pc:sldChg chg="addSp modSp new ord addAnim modNotes">
        <pc:chgData name="Jane Thomas" userId="S::j.thomas@uwtsd.ac.uk::ece06c1e-1fe5-4526-9740-3b5872e790df" providerId="AD" clId="Web-{FDFF769A-8C7D-4B7B-862B-DDC0F9B027EE}" dt="2022-12-08T10:11:40.633" v="76"/>
        <pc:sldMkLst>
          <pc:docMk/>
          <pc:sldMk cId="3078247631" sldId="332"/>
        </pc:sldMkLst>
        <pc:spChg chg="mod">
          <ac:chgData name="Jane Thomas" userId="S::j.thomas@uwtsd.ac.uk::ece06c1e-1fe5-4526-9740-3b5872e790df" providerId="AD" clId="Web-{FDFF769A-8C7D-4B7B-862B-DDC0F9B027EE}" dt="2022-12-08T09:45:44.045" v="25" actId="14100"/>
          <ac:spMkLst>
            <pc:docMk/>
            <pc:sldMk cId="3078247631" sldId="332"/>
            <ac:spMk id="2" creationId="{07B2E4AB-AA3E-67C5-3192-E9A70393EC98}"/>
          </ac:spMkLst>
        </pc:spChg>
        <pc:spChg chg="mod">
          <ac:chgData name="Jane Thomas" userId="S::j.thomas@uwtsd.ac.uk::ece06c1e-1fe5-4526-9740-3b5872e790df" providerId="AD" clId="Web-{FDFF769A-8C7D-4B7B-862B-DDC0F9B027EE}" dt="2022-12-08T09:45:45.514" v="26" actId="14100"/>
          <ac:spMkLst>
            <pc:docMk/>
            <pc:sldMk cId="3078247631" sldId="332"/>
            <ac:spMk id="3" creationId="{2D644C29-7A7F-FC89-1053-2CF9B83B6923}"/>
          </ac:spMkLst>
        </pc:spChg>
        <pc:graphicFrameChg chg="add">
          <ac:chgData name="Jane Thomas" userId="S::j.thomas@uwtsd.ac.uk::ece06c1e-1fe5-4526-9740-3b5872e790df" providerId="AD" clId="Web-{FDFF769A-8C7D-4B7B-862B-DDC0F9B027EE}" dt="2022-12-08T09:46:49.515" v="27"/>
          <ac:graphicFrameMkLst>
            <pc:docMk/>
            <pc:sldMk cId="3078247631" sldId="332"/>
            <ac:graphicFrameMk id="5" creationId="{42016F6E-6174-5D73-2AC7-1E7FFA0441B8}"/>
          </ac:graphicFrameMkLst>
        </pc:graphicFrameChg>
        <pc:graphicFrameChg chg="add">
          <ac:chgData name="Jane Thomas" userId="S::j.thomas@uwtsd.ac.uk::ece06c1e-1fe5-4526-9740-3b5872e790df" providerId="AD" clId="Web-{FDFF769A-8C7D-4B7B-862B-DDC0F9B027EE}" dt="2022-12-08T09:47:01.812" v="28"/>
          <ac:graphicFrameMkLst>
            <pc:docMk/>
            <pc:sldMk cId="3078247631" sldId="332"/>
            <ac:graphicFrameMk id="14" creationId="{650407AE-0B1D-BE64-4DED-FAC5A266F93B}"/>
          </ac:graphicFrameMkLst>
        </pc:graphicFrameChg>
      </pc:sldChg>
      <pc:sldChg chg="addSp modSp new del">
        <pc:chgData name="Jane Thomas" userId="S::j.thomas@uwtsd.ac.uk::ece06c1e-1fe5-4526-9740-3b5872e790df" providerId="AD" clId="Web-{FDFF769A-8C7D-4B7B-862B-DDC0F9B027EE}" dt="2022-12-08T09:44:58.138" v="17"/>
        <pc:sldMkLst>
          <pc:docMk/>
          <pc:sldMk cId="1645299716" sldId="333"/>
        </pc:sldMkLst>
        <pc:picChg chg="add mod">
          <ac:chgData name="Jane Thomas" userId="S::j.thomas@uwtsd.ac.uk::ece06c1e-1fe5-4526-9740-3b5872e790df" providerId="AD" clId="Web-{FDFF769A-8C7D-4B7B-862B-DDC0F9B027EE}" dt="2022-12-08T09:43:11.261" v="15" actId="14100"/>
          <ac:picMkLst>
            <pc:docMk/>
            <pc:sldMk cId="1645299716" sldId="333"/>
            <ac:picMk id="5" creationId="{602B4B7E-1ED1-BCCF-0CE5-87695BA1CA34}"/>
          </ac:picMkLst>
        </pc:picChg>
      </pc:sldChg>
      <pc:sldChg chg="modSp new ord">
        <pc:chgData name="Jane Thomas" userId="S::j.thomas@uwtsd.ac.uk::ece06c1e-1fe5-4526-9740-3b5872e790df" providerId="AD" clId="Web-{FDFF769A-8C7D-4B7B-862B-DDC0F9B027EE}" dt="2022-12-08T10:15:05.293" v="127"/>
        <pc:sldMkLst>
          <pc:docMk/>
          <pc:sldMk cId="2241164477" sldId="333"/>
        </pc:sldMkLst>
        <pc:spChg chg="mod">
          <ac:chgData name="Jane Thomas" userId="S::j.thomas@uwtsd.ac.uk::ece06c1e-1fe5-4526-9740-3b5872e790df" providerId="AD" clId="Web-{FDFF769A-8C7D-4B7B-862B-DDC0F9B027EE}" dt="2022-12-08T09:47:58.063" v="38" actId="14100"/>
          <ac:spMkLst>
            <pc:docMk/>
            <pc:sldMk cId="2241164477" sldId="333"/>
            <ac:spMk id="2" creationId="{62F3CCCB-012D-8B3E-8A84-A573D46BF923}"/>
          </ac:spMkLst>
        </pc:spChg>
        <pc:spChg chg="mod">
          <ac:chgData name="Jane Thomas" userId="S::j.thomas@uwtsd.ac.uk::ece06c1e-1fe5-4526-9740-3b5872e790df" providerId="AD" clId="Web-{FDFF769A-8C7D-4B7B-862B-DDC0F9B027EE}" dt="2022-12-08T10:14:32.230" v="120" actId="20577"/>
          <ac:spMkLst>
            <pc:docMk/>
            <pc:sldMk cId="2241164477" sldId="333"/>
            <ac:spMk id="3" creationId="{011F3C87-8263-0271-7B12-8083F69CB902}"/>
          </ac:spMkLst>
        </pc:spChg>
      </pc:sldChg>
      <pc:sldChg chg="new del ord">
        <pc:chgData name="Jane Thomas" userId="S::j.thomas@uwtsd.ac.uk::ece06c1e-1fe5-4526-9740-3b5872e790df" providerId="AD" clId="Web-{FDFF769A-8C7D-4B7B-862B-DDC0F9B027EE}" dt="2022-12-08T10:15:49.825" v="129"/>
        <pc:sldMkLst>
          <pc:docMk/>
          <pc:sldMk cId="418982492" sldId="334"/>
        </pc:sldMkLst>
      </pc:sldChg>
      <pc:sldChg chg="new del">
        <pc:chgData name="Jane Thomas" userId="S::j.thomas@uwtsd.ac.uk::ece06c1e-1fe5-4526-9740-3b5872e790df" providerId="AD" clId="Web-{FDFF769A-8C7D-4B7B-862B-DDC0F9B027EE}" dt="2022-12-08T10:22:29.131" v="172"/>
        <pc:sldMkLst>
          <pc:docMk/>
          <pc:sldMk cId="2029311897" sldId="334"/>
        </pc:sldMkLst>
      </pc:sldChg>
      <pc:sldChg chg="modSp new ord modNotes">
        <pc:chgData name="Jane Thomas" userId="S::j.thomas@uwtsd.ac.uk::ece06c1e-1fe5-4526-9740-3b5872e790df" providerId="AD" clId="Web-{FDFF769A-8C7D-4B7B-862B-DDC0F9B027EE}" dt="2022-12-08T10:22:25.990" v="170"/>
        <pc:sldMkLst>
          <pc:docMk/>
          <pc:sldMk cId="3469942515" sldId="335"/>
        </pc:sldMkLst>
        <pc:spChg chg="mod">
          <ac:chgData name="Jane Thomas" userId="S::j.thomas@uwtsd.ac.uk::ece06c1e-1fe5-4526-9740-3b5872e790df" providerId="AD" clId="Web-{FDFF769A-8C7D-4B7B-862B-DDC0F9B027EE}" dt="2022-12-08T10:21:40.536" v="159" actId="20577"/>
          <ac:spMkLst>
            <pc:docMk/>
            <pc:sldMk cId="3469942515" sldId="335"/>
            <ac:spMk id="2" creationId="{213A0F71-F678-F17D-649B-9075EA67A89F}"/>
          </ac:spMkLst>
        </pc:spChg>
        <pc:spChg chg="mod">
          <ac:chgData name="Jane Thomas" userId="S::j.thomas@uwtsd.ac.uk::ece06c1e-1fe5-4526-9740-3b5872e790df" providerId="AD" clId="Web-{FDFF769A-8C7D-4B7B-862B-DDC0F9B027EE}" dt="2022-12-08T10:22:11.146" v="168" actId="20577"/>
          <ac:spMkLst>
            <pc:docMk/>
            <pc:sldMk cId="3469942515" sldId="335"/>
            <ac:spMk id="3" creationId="{A944DCF7-7B90-FA8F-74AF-913B4EFD0783}"/>
          </ac:spMkLst>
        </pc:spChg>
      </pc:sldChg>
    </pc:docChg>
  </pc:docChgLst>
  <pc:docChgLst>
    <pc:chgData name="Jane Thomas" userId="S::j.thomas@uwtsd.ac.uk::ece06c1e-1fe5-4526-9740-3b5872e790df" providerId="AD" clId="Web-{396ED369-2B8F-1B44-7CFD-4F0DF9C11331}"/>
    <pc:docChg chg="modSld sldOrd modMainMaster">
      <pc:chgData name="Jane Thomas" userId="S::j.thomas@uwtsd.ac.uk::ece06c1e-1fe5-4526-9740-3b5872e790df" providerId="AD" clId="Web-{396ED369-2B8F-1B44-7CFD-4F0DF9C11331}" dt="2022-12-07T20:05:13.474" v="66"/>
      <pc:docMkLst>
        <pc:docMk/>
      </pc:docMkLst>
      <pc:sldChg chg="modTransition">
        <pc:chgData name="Jane Thomas" userId="S::j.thomas@uwtsd.ac.uk::ece06c1e-1fe5-4526-9740-3b5872e790df" providerId="AD" clId="Web-{396ED369-2B8F-1B44-7CFD-4F0DF9C11331}" dt="2022-12-07T20:00:08.709" v="10"/>
        <pc:sldMkLst>
          <pc:docMk/>
          <pc:sldMk cId="1003378797" sldId="256"/>
        </pc:sldMkLst>
      </pc:sldChg>
      <pc:sldChg chg="modTransition">
        <pc:chgData name="Jane Thomas" userId="S::j.thomas@uwtsd.ac.uk::ece06c1e-1fe5-4526-9740-3b5872e790df" providerId="AD" clId="Web-{396ED369-2B8F-1B44-7CFD-4F0DF9C11331}" dt="2022-12-07T20:05:04.927" v="57"/>
        <pc:sldMkLst>
          <pc:docMk/>
          <pc:sldMk cId="4009554528" sldId="257"/>
        </pc:sldMkLst>
      </pc:sldChg>
      <pc:sldChg chg="ord modTransition">
        <pc:chgData name="Jane Thomas" userId="S::j.thomas@uwtsd.ac.uk::ece06c1e-1fe5-4526-9740-3b5872e790df" providerId="AD" clId="Web-{396ED369-2B8F-1B44-7CFD-4F0DF9C11331}" dt="2022-12-07T20:05:09.474" v="60"/>
        <pc:sldMkLst>
          <pc:docMk/>
          <pc:sldMk cId="3660788930" sldId="261"/>
        </pc:sldMkLst>
      </pc:sldChg>
      <pc:sldChg chg="modTransition">
        <pc:chgData name="Jane Thomas" userId="S::j.thomas@uwtsd.ac.uk::ece06c1e-1fe5-4526-9740-3b5872e790df" providerId="AD" clId="Web-{396ED369-2B8F-1B44-7CFD-4F0DF9C11331}" dt="2022-12-07T20:03:38.527" v="14"/>
        <pc:sldMkLst>
          <pc:docMk/>
          <pc:sldMk cId="782395777" sldId="262"/>
        </pc:sldMkLst>
      </pc:sldChg>
      <pc:sldChg chg="modTransition">
        <pc:chgData name="Jane Thomas" userId="S::j.thomas@uwtsd.ac.uk::ece06c1e-1fe5-4526-9740-3b5872e790df" providerId="AD" clId="Web-{396ED369-2B8F-1B44-7CFD-4F0DF9C11331}" dt="2022-12-07T20:03:52.406" v="30"/>
        <pc:sldMkLst>
          <pc:docMk/>
          <pc:sldMk cId="3211907629" sldId="263"/>
        </pc:sldMkLst>
      </pc:sldChg>
      <pc:sldChg chg="modTransition">
        <pc:chgData name="Jane Thomas" userId="S::j.thomas@uwtsd.ac.uk::ece06c1e-1fe5-4526-9740-3b5872e790df" providerId="AD" clId="Web-{396ED369-2B8F-1B44-7CFD-4F0DF9C11331}" dt="2022-12-07T20:03:38.527" v="16"/>
        <pc:sldMkLst>
          <pc:docMk/>
          <pc:sldMk cId="2855542069" sldId="264"/>
        </pc:sldMkLst>
      </pc:sldChg>
      <pc:sldChg chg="modTransition">
        <pc:chgData name="Jane Thomas" userId="S::j.thomas@uwtsd.ac.uk::ece06c1e-1fe5-4526-9740-3b5872e790df" providerId="AD" clId="Web-{396ED369-2B8F-1B44-7CFD-4F0DF9C11331}" dt="2022-12-07T20:04:37.817" v="47"/>
        <pc:sldMkLst>
          <pc:docMk/>
          <pc:sldMk cId="4030888599" sldId="265"/>
        </pc:sldMkLst>
      </pc:sldChg>
      <pc:sldChg chg="modTransition">
        <pc:chgData name="Jane Thomas" userId="S::j.thomas@uwtsd.ac.uk::ece06c1e-1fe5-4526-9740-3b5872e790df" providerId="AD" clId="Web-{396ED369-2B8F-1B44-7CFD-4F0DF9C11331}" dt="2022-12-07T20:04:37.817" v="48"/>
        <pc:sldMkLst>
          <pc:docMk/>
          <pc:sldMk cId="1299991647" sldId="266"/>
        </pc:sldMkLst>
      </pc:sldChg>
      <pc:sldChg chg="modTransition">
        <pc:chgData name="Jane Thomas" userId="S::j.thomas@uwtsd.ac.uk::ece06c1e-1fe5-4526-9740-3b5872e790df" providerId="AD" clId="Web-{396ED369-2B8F-1B44-7CFD-4F0DF9C11331}" dt="2022-12-07T20:05:13.474" v="64"/>
        <pc:sldMkLst>
          <pc:docMk/>
          <pc:sldMk cId="2935852604" sldId="267"/>
        </pc:sldMkLst>
      </pc:sldChg>
      <pc:sldChg chg="modTransition">
        <pc:chgData name="Jane Thomas" userId="S::j.thomas@uwtsd.ac.uk::ece06c1e-1fe5-4526-9740-3b5872e790df" providerId="AD" clId="Web-{396ED369-2B8F-1B44-7CFD-4F0DF9C11331}" dt="2022-12-07T20:05:13.474" v="63"/>
        <pc:sldMkLst>
          <pc:docMk/>
          <pc:sldMk cId="469023666" sldId="268"/>
        </pc:sldMkLst>
      </pc:sldChg>
      <pc:sldChg chg="modTransition">
        <pc:chgData name="Jane Thomas" userId="S::j.thomas@uwtsd.ac.uk::ece06c1e-1fe5-4526-9740-3b5872e790df" providerId="AD" clId="Web-{396ED369-2B8F-1B44-7CFD-4F0DF9C11331}" dt="2022-12-07T20:05:04.927" v="55"/>
        <pc:sldMkLst>
          <pc:docMk/>
          <pc:sldMk cId="3217796735" sldId="270"/>
        </pc:sldMkLst>
      </pc:sldChg>
      <pc:sldChg chg="modTransition">
        <pc:chgData name="Jane Thomas" userId="S::j.thomas@uwtsd.ac.uk::ece06c1e-1fe5-4526-9740-3b5872e790df" providerId="AD" clId="Web-{396ED369-2B8F-1B44-7CFD-4F0DF9C11331}" dt="2022-12-07T20:05:04.927" v="56"/>
        <pc:sldMkLst>
          <pc:docMk/>
          <pc:sldMk cId="2875332706" sldId="271"/>
        </pc:sldMkLst>
      </pc:sldChg>
      <pc:sldChg chg="modTransition">
        <pc:chgData name="Jane Thomas" userId="S::j.thomas@uwtsd.ac.uk::ece06c1e-1fe5-4526-9740-3b5872e790df" providerId="AD" clId="Web-{396ED369-2B8F-1B44-7CFD-4F0DF9C11331}" dt="2022-12-07T20:05:09.474" v="62"/>
        <pc:sldMkLst>
          <pc:docMk/>
          <pc:sldMk cId="2166128062" sldId="272"/>
        </pc:sldMkLst>
      </pc:sldChg>
      <pc:sldChg chg="modTransition">
        <pc:chgData name="Jane Thomas" userId="S::j.thomas@uwtsd.ac.uk::ece06c1e-1fe5-4526-9740-3b5872e790df" providerId="AD" clId="Web-{396ED369-2B8F-1B44-7CFD-4F0DF9C11331}" dt="2022-12-07T20:03:17.870" v="13"/>
        <pc:sldMkLst>
          <pc:docMk/>
          <pc:sldMk cId="186689489" sldId="273"/>
        </pc:sldMkLst>
      </pc:sldChg>
      <pc:sldChg chg="addSp modSp modTransition">
        <pc:chgData name="Jane Thomas" userId="S::j.thomas@uwtsd.ac.uk::ece06c1e-1fe5-4526-9740-3b5872e790df" providerId="AD" clId="Web-{396ED369-2B8F-1B44-7CFD-4F0DF9C11331}" dt="2022-12-07T20:00:28.975" v="12" actId="1076"/>
        <pc:sldMkLst>
          <pc:docMk/>
          <pc:sldMk cId="4185653827" sldId="274"/>
        </pc:sldMkLst>
        <pc:picChg chg="add mod">
          <ac:chgData name="Jane Thomas" userId="S::j.thomas@uwtsd.ac.uk::ece06c1e-1fe5-4526-9740-3b5872e790df" providerId="AD" clId="Web-{396ED369-2B8F-1B44-7CFD-4F0DF9C11331}" dt="2022-12-07T20:00:28.975" v="12" actId="1076"/>
          <ac:picMkLst>
            <pc:docMk/>
            <pc:sldMk cId="4185653827" sldId="274"/>
            <ac:picMk id="33" creationId="{4E846B57-3012-9F97-9E7D-058C7FCB5CD5}"/>
          </ac:picMkLst>
        </pc:picChg>
      </pc:sldChg>
      <pc:sldChg chg="modTransition">
        <pc:chgData name="Jane Thomas" userId="S::j.thomas@uwtsd.ac.uk::ece06c1e-1fe5-4526-9740-3b5872e790df" providerId="AD" clId="Web-{396ED369-2B8F-1B44-7CFD-4F0DF9C11331}" dt="2022-12-07T20:04:56.364" v="52"/>
        <pc:sldMkLst>
          <pc:docMk/>
          <pc:sldMk cId="2306715512" sldId="275"/>
        </pc:sldMkLst>
      </pc:sldChg>
      <pc:sldChg chg="modTransition">
        <pc:chgData name="Jane Thomas" userId="S::j.thomas@uwtsd.ac.uk::ece06c1e-1fe5-4526-9740-3b5872e790df" providerId="AD" clId="Web-{396ED369-2B8F-1B44-7CFD-4F0DF9C11331}" dt="2022-12-07T20:04:56.364" v="51"/>
        <pc:sldMkLst>
          <pc:docMk/>
          <pc:sldMk cId="2589561741" sldId="276"/>
        </pc:sldMkLst>
      </pc:sldChg>
      <pc:sldChg chg="modTransition">
        <pc:chgData name="Jane Thomas" userId="S::j.thomas@uwtsd.ac.uk::ece06c1e-1fe5-4526-9740-3b5872e790df" providerId="AD" clId="Web-{396ED369-2B8F-1B44-7CFD-4F0DF9C11331}" dt="2022-12-07T20:05:13.474" v="66"/>
        <pc:sldMkLst>
          <pc:docMk/>
          <pc:sldMk cId="1374360370" sldId="280"/>
        </pc:sldMkLst>
      </pc:sldChg>
      <pc:sldChg chg="modTransition">
        <pc:chgData name="Jane Thomas" userId="S::j.thomas@uwtsd.ac.uk::ece06c1e-1fe5-4526-9740-3b5872e790df" providerId="AD" clId="Web-{396ED369-2B8F-1B44-7CFD-4F0DF9C11331}" dt="2022-12-07T20:05:09.474" v="59"/>
        <pc:sldMkLst>
          <pc:docMk/>
          <pc:sldMk cId="1508987517" sldId="281"/>
        </pc:sldMkLst>
      </pc:sldChg>
      <pc:sldChg chg="modTransition">
        <pc:chgData name="Jane Thomas" userId="S::j.thomas@uwtsd.ac.uk::ece06c1e-1fe5-4526-9740-3b5872e790df" providerId="AD" clId="Web-{396ED369-2B8F-1B44-7CFD-4F0DF9C11331}" dt="2022-12-07T20:05:04.943" v="58"/>
        <pc:sldMkLst>
          <pc:docMk/>
          <pc:sldMk cId="3686773367" sldId="282"/>
        </pc:sldMkLst>
      </pc:sldChg>
      <pc:sldChg chg="modTransition">
        <pc:chgData name="Jane Thomas" userId="S::j.thomas@uwtsd.ac.uk::ece06c1e-1fe5-4526-9740-3b5872e790df" providerId="AD" clId="Web-{396ED369-2B8F-1B44-7CFD-4F0DF9C11331}" dt="2022-12-07T20:04:45.145" v="50"/>
        <pc:sldMkLst>
          <pc:docMk/>
          <pc:sldMk cId="47247246" sldId="283"/>
        </pc:sldMkLst>
      </pc:sldChg>
      <pc:sldChg chg="modTransition">
        <pc:chgData name="Jane Thomas" userId="S::j.thomas@uwtsd.ac.uk::ece06c1e-1fe5-4526-9740-3b5872e790df" providerId="AD" clId="Web-{396ED369-2B8F-1B44-7CFD-4F0DF9C11331}" dt="2022-12-07T20:04:30.473" v="46"/>
        <pc:sldMkLst>
          <pc:docMk/>
          <pc:sldMk cId="517589089" sldId="286"/>
        </pc:sldMkLst>
      </pc:sldChg>
      <pc:sldChg chg="modTransition">
        <pc:chgData name="Jane Thomas" userId="S::j.thomas@uwtsd.ac.uk::ece06c1e-1fe5-4526-9740-3b5872e790df" providerId="AD" clId="Web-{396ED369-2B8F-1B44-7CFD-4F0DF9C11331}" dt="2022-12-07T20:03:52.406" v="26"/>
        <pc:sldMkLst>
          <pc:docMk/>
          <pc:sldMk cId="3339831319" sldId="289"/>
        </pc:sldMkLst>
      </pc:sldChg>
      <pc:sldChg chg="modTransition">
        <pc:chgData name="Jane Thomas" userId="S::j.thomas@uwtsd.ac.uk::ece06c1e-1fe5-4526-9740-3b5872e790df" providerId="AD" clId="Web-{396ED369-2B8F-1B44-7CFD-4F0DF9C11331}" dt="2022-12-07T20:03:38.527" v="18"/>
        <pc:sldMkLst>
          <pc:docMk/>
          <pc:sldMk cId="1664403182" sldId="291"/>
        </pc:sldMkLst>
      </pc:sldChg>
      <pc:sldChg chg="modTransition">
        <pc:chgData name="Jane Thomas" userId="S::j.thomas@uwtsd.ac.uk::ece06c1e-1fe5-4526-9740-3b5872e790df" providerId="AD" clId="Web-{396ED369-2B8F-1B44-7CFD-4F0DF9C11331}" dt="2022-12-07T20:00:08.709" v="10"/>
        <pc:sldMkLst>
          <pc:docMk/>
          <pc:sldMk cId="459325170" sldId="293"/>
        </pc:sldMkLst>
      </pc:sldChg>
      <pc:sldChg chg="modTransition">
        <pc:chgData name="Jane Thomas" userId="S::j.thomas@uwtsd.ac.uk::ece06c1e-1fe5-4526-9740-3b5872e790df" providerId="AD" clId="Web-{396ED369-2B8F-1B44-7CFD-4F0DF9C11331}" dt="2022-12-07T20:05:13.474" v="65"/>
        <pc:sldMkLst>
          <pc:docMk/>
          <pc:sldMk cId="1328046899" sldId="294"/>
        </pc:sldMkLst>
      </pc:sldChg>
      <pc:sldChg chg="modTransition">
        <pc:chgData name="Jane Thomas" userId="S::j.thomas@uwtsd.ac.uk::ece06c1e-1fe5-4526-9740-3b5872e790df" providerId="AD" clId="Web-{396ED369-2B8F-1B44-7CFD-4F0DF9C11331}" dt="2022-12-07T20:04:56.364" v="53"/>
        <pc:sldMkLst>
          <pc:docMk/>
          <pc:sldMk cId="1693669001" sldId="295"/>
        </pc:sldMkLst>
      </pc:sldChg>
      <pc:sldChg chg="modTransition">
        <pc:chgData name="Jane Thomas" userId="S::j.thomas@uwtsd.ac.uk::ece06c1e-1fe5-4526-9740-3b5872e790df" providerId="AD" clId="Web-{396ED369-2B8F-1B44-7CFD-4F0DF9C11331}" dt="2022-12-07T20:05:00.177" v="54"/>
        <pc:sldMkLst>
          <pc:docMk/>
          <pc:sldMk cId="3528257817" sldId="296"/>
        </pc:sldMkLst>
      </pc:sldChg>
      <pc:sldChg chg="modTransition modNotes">
        <pc:chgData name="Jane Thomas" userId="S::j.thomas@uwtsd.ac.uk::ece06c1e-1fe5-4526-9740-3b5872e790df" providerId="AD" clId="Web-{396ED369-2B8F-1B44-7CFD-4F0DF9C11331}" dt="2022-12-07T20:05:09.474" v="61"/>
        <pc:sldMkLst>
          <pc:docMk/>
          <pc:sldMk cId="2487729094" sldId="297"/>
        </pc:sldMkLst>
      </pc:sldChg>
      <pc:sldChg chg="modTransition">
        <pc:chgData name="Jane Thomas" userId="S::j.thomas@uwtsd.ac.uk::ece06c1e-1fe5-4526-9740-3b5872e790df" providerId="AD" clId="Web-{396ED369-2B8F-1B44-7CFD-4F0DF9C11331}" dt="2022-12-07T20:04:37.817" v="49"/>
        <pc:sldMkLst>
          <pc:docMk/>
          <pc:sldMk cId="1158451277" sldId="298"/>
        </pc:sldMkLst>
      </pc:sldChg>
      <pc:sldChg chg="modTransition">
        <pc:chgData name="Jane Thomas" userId="S::j.thomas@uwtsd.ac.uk::ece06c1e-1fe5-4526-9740-3b5872e790df" providerId="AD" clId="Web-{396ED369-2B8F-1B44-7CFD-4F0DF9C11331}" dt="2022-12-07T20:03:38.527" v="15"/>
        <pc:sldMkLst>
          <pc:docMk/>
          <pc:sldMk cId="2111521960" sldId="299"/>
        </pc:sldMkLst>
      </pc:sldChg>
      <pc:sldChg chg="modTransition">
        <pc:chgData name="Jane Thomas" userId="S::j.thomas@uwtsd.ac.uk::ece06c1e-1fe5-4526-9740-3b5872e790df" providerId="AD" clId="Web-{396ED369-2B8F-1B44-7CFD-4F0DF9C11331}" dt="2022-12-07T20:03:38.527" v="22"/>
        <pc:sldMkLst>
          <pc:docMk/>
          <pc:sldMk cId="2247553043" sldId="300"/>
        </pc:sldMkLst>
      </pc:sldChg>
      <pc:sldChg chg="modTransition">
        <pc:chgData name="Jane Thomas" userId="S::j.thomas@uwtsd.ac.uk::ece06c1e-1fe5-4526-9740-3b5872e790df" providerId="AD" clId="Web-{396ED369-2B8F-1B44-7CFD-4F0DF9C11331}" dt="2022-12-07T20:03:38.527" v="21"/>
        <pc:sldMkLst>
          <pc:docMk/>
          <pc:sldMk cId="4251701800" sldId="301"/>
        </pc:sldMkLst>
      </pc:sldChg>
      <pc:sldChg chg="modTransition">
        <pc:chgData name="Jane Thomas" userId="S::j.thomas@uwtsd.ac.uk::ece06c1e-1fe5-4526-9740-3b5872e790df" providerId="AD" clId="Web-{396ED369-2B8F-1B44-7CFD-4F0DF9C11331}" dt="2022-12-07T20:03:38.527" v="20"/>
        <pc:sldMkLst>
          <pc:docMk/>
          <pc:sldMk cId="695512265" sldId="302"/>
        </pc:sldMkLst>
      </pc:sldChg>
      <pc:sldChg chg="modTransition">
        <pc:chgData name="Jane Thomas" userId="S::j.thomas@uwtsd.ac.uk::ece06c1e-1fe5-4526-9740-3b5872e790df" providerId="AD" clId="Web-{396ED369-2B8F-1B44-7CFD-4F0DF9C11331}" dt="2022-12-07T20:03:38.527" v="19"/>
        <pc:sldMkLst>
          <pc:docMk/>
          <pc:sldMk cId="3501577406" sldId="303"/>
        </pc:sldMkLst>
      </pc:sldChg>
      <pc:sldChg chg="modTransition">
        <pc:chgData name="Jane Thomas" userId="S::j.thomas@uwtsd.ac.uk::ece06c1e-1fe5-4526-9740-3b5872e790df" providerId="AD" clId="Web-{396ED369-2B8F-1B44-7CFD-4F0DF9C11331}" dt="2022-12-07T20:03:38.527" v="23"/>
        <pc:sldMkLst>
          <pc:docMk/>
          <pc:sldMk cId="3365853171" sldId="304"/>
        </pc:sldMkLst>
      </pc:sldChg>
      <pc:sldChg chg="modTransition">
        <pc:chgData name="Jane Thomas" userId="S::j.thomas@uwtsd.ac.uk::ece06c1e-1fe5-4526-9740-3b5872e790df" providerId="AD" clId="Web-{396ED369-2B8F-1B44-7CFD-4F0DF9C11331}" dt="2022-12-07T20:03:38.527" v="17"/>
        <pc:sldMkLst>
          <pc:docMk/>
          <pc:sldMk cId="1218965633" sldId="305"/>
        </pc:sldMkLst>
      </pc:sldChg>
      <pc:sldChg chg="modTransition">
        <pc:chgData name="Jane Thomas" userId="S::j.thomas@uwtsd.ac.uk::ece06c1e-1fe5-4526-9740-3b5872e790df" providerId="AD" clId="Web-{396ED369-2B8F-1B44-7CFD-4F0DF9C11331}" dt="2022-12-07T20:04:25.754" v="45"/>
        <pc:sldMkLst>
          <pc:docMk/>
          <pc:sldMk cId="2399310131" sldId="306"/>
        </pc:sldMkLst>
      </pc:sldChg>
      <pc:sldChg chg="modTransition">
        <pc:chgData name="Jane Thomas" userId="S::j.thomas@uwtsd.ac.uk::ece06c1e-1fe5-4526-9740-3b5872e790df" providerId="AD" clId="Web-{396ED369-2B8F-1B44-7CFD-4F0DF9C11331}" dt="2022-12-07T20:03:38.527" v="24"/>
        <pc:sldMkLst>
          <pc:docMk/>
          <pc:sldMk cId="2437347972" sldId="307"/>
        </pc:sldMkLst>
      </pc:sldChg>
      <pc:sldChg chg="modTransition">
        <pc:chgData name="Jane Thomas" userId="S::j.thomas@uwtsd.ac.uk::ece06c1e-1fe5-4526-9740-3b5872e790df" providerId="AD" clId="Web-{396ED369-2B8F-1B44-7CFD-4F0DF9C11331}" dt="2022-12-07T20:03:38.527" v="25"/>
        <pc:sldMkLst>
          <pc:docMk/>
          <pc:sldMk cId="3296772041" sldId="308"/>
        </pc:sldMkLst>
      </pc:sldChg>
      <pc:sldChg chg="modTransition">
        <pc:chgData name="Jane Thomas" userId="S::j.thomas@uwtsd.ac.uk::ece06c1e-1fe5-4526-9740-3b5872e790df" providerId="AD" clId="Web-{396ED369-2B8F-1B44-7CFD-4F0DF9C11331}" dt="2022-12-07T20:03:52.406" v="29"/>
        <pc:sldMkLst>
          <pc:docMk/>
          <pc:sldMk cId="1031789981" sldId="311"/>
        </pc:sldMkLst>
      </pc:sldChg>
      <pc:sldChg chg="modTransition">
        <pc:chgData name="Jane Thomas" userId="S::j.thomas@uwtsd.ac.uk::ece06c1e-1fe5-4526-9740-3b5872e790df" providerId="AD" clId="Web-{396ED369-2B8F-1B44-7CFD-4F0DF9C11331}" dt="2022-12-07T20:03:52.406" v="27"/>
        <pc:sldMkLst>
          <pc:docMk/>
          <pc:sldMk cId="1178927466" sldId="312"/>
        </pc:sldMkLst>
      </pc:sldChg>
      <pc:sldChg chg="modTransition">
        <pc:chgData name="Jane Thomas" userId="S::j.thomas@uwtsd.ac.uk::ece06c1e-1fe5-4526-9740-3b5872e790df" providerId="AD" clId="Web-{396ED369-2B8F-1B44-7CFD-4F0DF9C11331}" dt="2022-12-07T20:03:52.406" v="28"/>
        <pc:sldMkLst>
          <pc:docMk/>
          <pc:sldMk cId="1380519976" sldId="313"/>
        </pc:sldMkLst>
      </pc:sldChg>
      <pc:sldChg chg="modTransition">
        <pc:chgData name="Jane Thomas" userId="S::j.thomas@uwtsd.ac.uk::ece06c1e-1fe5-4526-9740-3b5872e790df" providerId="AD" clId="Web-{396ED369-2B8F-1B44-7CFD-4F0DF9C11331}" dt="2022-12-07T20:00:08.709" v="10"/>
        <pc:sldMkLst>
          <pc:docMk/>
          <pc:sldMk cId="1981870627" sldId="314"/>
        </pc:sldMkLst>
      </pc:sldChg>
      <pc:sldChg chg="modTransition">
        <pc:chgData name="Jane Thomas" userId="S::j.thomas@uwtsd.ac.uk::ece06c1e-1fe5-4526-9740-3b5872e790df" providerId="AD" clId="Web-{396ED369-2B8F-1B44-7CFD-4F0DF9C11331}" dt="2022-12-07T20:03:52.406" v="31"/>
        <pc:sldMkLst>
          <pc:docMk/>
          <pc:sldMk cId="973773126" sldId="319"/>
        </pc:sldMkLst>
      </pc:sldChg>
      <pc:sldChg chg="modTransition">
        <pc:chgData name="Jane Thomas" userId="S::j.thomas@uwtsd.ac.uk::ece06c1e-1fe5-4526-9740-3b5872e790df" providerId="AD" clId="Web-{396ED369-2B8F-1B44-7CFD-4F0DF9C11331}" dt="2022-12-07T20:03:52.406" v="33"/>
        <pc:sldMkLst>
          <pc:docMk/>
          <pc:sldMk cId="1222367788" sldId="320"/>
        </pc:sldMkLst>
      </pc:sldChg>
      <pc:sldChg chg="modTransition">
        <pc:chgData name="Jane Thomas" userId="S::j.thomas@uwtsd.ac.uk::ece06c1e-1fe5-4526-9740-3b5872e790df" providerId="AD" clId="Web-{396ED369-2B8F-1B44-7CFD-4F0DF9C11331}" dt="2022-12-07T20:03:52.406" v="35"/>
        <pc:sldMkLst>
          <pc:docMk/>
          <pc:sldMk cId="418422445" sldId="321"/>
        </pc:sldMkLst>
      </pc:sldChg>
      <pc:sldChg chg="modTransition">
        <pc:chgData name="Jane Thomas" userId="S::j.thomas@uwtsd.ac.uk::ece06c1e-1fe5-4526-9740-3b5872e790df" providerId="AD" clId="Web-{396ED369-2B8F-1B44-7CFD-4F0DF9C11331}" dt="2022-12-07T20:03:52.406" v="32"/>
        <pc:sldMkLst>
          <pc:docMk/>
          <pc:sldMk cId="67778526" sldId="322"/>
        </pc:sldMkLst>
      </pc:sldChg>
      <pc:sldChg chg="modTransition">
        <pc:chgData name="Jane Thomas" userId="S::j.thomas@uwtsd.ac.uk::ece06c1e-1fe5-4526-9740-3b5872e790df" providerId="AD" clId="Web-{396ED369-2B8F-1B44-7CFD-4F0DF9C11331}" dt="2022-12-07T20:04:19.941" v="44"/>
        <pc:sldMkLst>
          <pc:docMk/>
          <pc:sldMk cId="2733630162" sldId="323"/>
        </pc:sldMkLst>
      </pc:sldChg>
      <pc:sldChg chg="modTransition">
        <pc:chgData name="Jane Thomas" userId="S::j.thomas@uwtsd.ac.uk::ece06c1e-1fe5-4526-9740-3b5872e790df" providerId="AD" clId="Web-{396ED369-2B8F-1B44-7CFD-4F0DF9C11331}" dt="2022-12-07T20:03:52.406" v="36"/>
        <pc:sldMkLst>
          <pc:docMk/>
          <pc:sldMk cId="2306694528" sldId="324"/>
        </pc:sldMkLst>
      </pc:sldChg>
      <pc:sldChg chg="modTransition">
        <pc:chgData name="Jane Thomas" userId="S::j.thomas@uwtsd.ac.uk::ece06c1e-1fe5-4526-9740-3b5872e790df" providerId="AD" clId="Web-{396ED369-2B8F-1B44-7CFD-4F0DF9C11331}" dt="2022-12-07T20:04:03.222" v="42"/>
        <pc:sldMkLst>
          <pc:docMk/>
          <pc:sldMk cId="852079944" sldId="325"/>
        </pc:sldMkLst>
      </pc:sldChg>
      <pc:sldChg chg="modTransition">
        <pc:chgData name="Jane Thomas" userId="S::j.thomas@uwtsd.ac.uk::ece06c1e-1fe5-4526-9740-3b5872e790df" providerId="AD" clId="Web-{396ED369-2B8F-1B44-7CFD-4F0DF9C11331}" dt="2022-12-07T20:04:03.222" v="41"/>
        <pc:sldMkLst>
          <pc:docMk/>
          <pc:sldMk cId="2095901057" sldId="326"/>
        </pc:sldMkLst>
      </pc:sldChg>
      <pc:sldChg chg="modTransition">
        <pc:chgData name="Jane Thomas" userId="S::j.thomas@uwtsd.ac.uk::ece06c1e-1fe5-4526-9740-3b5872e790df" providerId="AD" clId="Web-{396ED369-2B8F-1B44-7CFD-4F0DF9C11331}" dt="2022-12-07T20:04:03.207" v="40"/>
        <pc:sldMkLst>
          <pc:docMk/>
          <pc:sldMk cId="2565651593" sldId="327"/>
        </pc:sldMkLst>
      </pc:sldChg>
      <pc:sldChg chg="modTransition">
        <pc:chgData name="Jane Thomas" userId="S::j.thomas@uwtsd.ac.uk::ece06c1e-1fe5-4526-9740-3b5872e790df" providerId="AD" clId="Web-{396ED369-2B8F-1B44-7CFD-4F0DF9C11331}" dt="2022-12-07T20:04:03.207" v="39"/>
        <pc:sldMkLst>
          <pc:docMk/>
          <pc:sldMk cId="2307972527" sldId="328"/>
        </pc:sldMkLst>
      </pc:sldChg>
      <pc:sldChg chg="modTransition">
        <pc:chgData name="Jane Thomas" userId="S::j.thomas@uwtsd.ac.uk::ece06c1e-1fe5-4526-9740-3b5872e790df" providerId="AD" clId="Web-{396ED369-2B8F-1B44-7CFD-4F0DF9C11331}" dt="2022-12-07T20:04:03.207" v="38"/>
        <pc:sldMkLst>
          <pc:docMk/>
          <pc:sldMk cId="3075210034" sldId="329"/>
        </pc:sldMkLst>
      </pc:sldChg>
      <pc:sldChg chg="modTransition">
        <pc:chgData name="Jane Thomas" userId="S::j.thomas@uwtsd.ac.uk::ece06c1e-1fe5-4526-9740-3b5872e790df" providerId="AD" clId="Web-{396ED369-2B8F-1B44-7CFD-4F0DF9C11331}" dt="2022-12-07T20:03:52.406" v="37"/>
        <pc:sldMkLst>
          <pc:docMk/>
          <pc:sldMk cId="2219232127" sldId="330"/>
        </pc:sldMkLst>
      </pc:sldChg>
      <pc:sldMasterChg chg="modTransition modSldLayout">
        <pc:chgData name="Jane Thomas" userId="S::j.thomas@uwtsd.ac.uk::ece06c1e-1fe5-4526-9740-3b5872e790df" providerId="AD" clId="Web-{396ED369-2B8F-1B44-7CFD-4F0DF9C11331}" dt="2022-12-07T20:00:08.709" v="10"/>
        <pc:sldMasterMkLst>
          <pc:docMk/>
          <pc:sldMasterMk cId="2679581493" sldId="2147483648"/>
        </pc:sldMasterMkLst>
        <pc:sldLayoutChg chg="modTransition">
          <pc:chgData name="Jane Thomas" userId="S::j.thomas@uwtsd.ac.uk::ece06c1e-1fe5-4526-9740-3b5872e790df" providerId="AD" clId="Web-{396ED369-2B8F-1B44-7CFD-4F0DF9C11331}" dt="2022-12-07T20:00:08.709" v="10"/>
          <pc:sldLayoutMkLst>
            <pc:docMk/>
            <pc:sldMasterMk cId="2679581493" sldId="2147483648"/>
            <pc:sldLayoutMk cId="1647881530" sldId="2147483649"/>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2149537166" sldId="2147483650"/>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2805042719" sldId="2147483651"/>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1345040286" sldId="2147483652"/>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622771722" sldId="2147483653"/>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1657455971" sldId="2147483654"/>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3530261361" sldId="2147483655"/>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3393055217" sldId="2147483656"/>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3421829741" sldId="2147483657"/>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2664024567" sldId="2147483658"/>
          </pc:sldLayoutMkLst>
        </pc:sldLayoutChg>
        <pc:sldLayoutChg chg="modTransition">
          <pc:chgData name="Jane Thomas" userId="S::j.thomas@uwtsd.ac.uk::ece06c1e-1fe5-4526-9740-3b5872e790df" providerId="AD" clId="Web-{396ED369-2B8F-1B44-7CFD-4F0DF9C11331}" dt="2022-12-07T20:00:08.709" v="10"/>
          <pc:sldLayoutMkLst>
            <pc:docMk/>
            <pc:sldMasterMk cId="2679581493" sldId="2147483648"/>
            <pc:sldLayoutMk cId="4253654041" sldId="2147483659"/>
          </pc:sldLayoutMkLst>
        </pc:sldLayoutChg>
      </pc:sldMasterChg>
      <pc:sldMasterChg chg="modTransition modSldLayout">
        <pc:chgData name="Jane Thomas" userId="S::j.thomas@uwtsd.ac.uk::ece06c1e-1fe5-4526-9740-3b5872e790df" providerId="AD" clId="Web-{396ED369-2B8F-1B44-7CFD-4F0DF9C11331}" dt="2022-12-07T20:00:08.709" v="10"/>
        <pc:sldMasterMkLst>
          <pc:docMk/>
          <pc:sldMasterMk cId="511426639" sldId="2147483660"/>
        </pc:sldMasterMkLst>
        <pc:sldLayoutChg chg="modTransition">
          <pc:chgData name="Jane Thomas" userId="S::j.thomas@uwtsd.ac.uk::ece06c1e-1fe5-4526-9740-3b5872e790df" providerId="AD" clId="Web-{396ED369-2B8F-1B44-7CFD-4F0DF9C11331}" dt="2022-12-07T20:00:08.709" v="10"/>
          <pc:sldLayoutMkLst>
            <pc:docMk/>
            <pc:sldMasterMk cId="511426639" sldId="2147483660"/>
            <pc:sldLayoutMk cId="3840462973" sldId="2147483661"/>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3589233271" sldId="2147483662"/>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153430597" sldId="2147483663"/>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3981355104" sldId="2147483664"/>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1576316369" sldId="2147483665"/>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2102065911" sldId="2147483666"/>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1186167419" sldId="2147483667"/>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4035135693" sldId="2147483668"/>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1752142788" sldId="2147483669"/>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3632467177" sldId="2147483670"/>
          </pc:sldLayoutMkLst>
        </pc:sldLayoutChg>
        <pc:sldLayoutChg chg="modTransition">
          <pc:chgData name="Jane Thomas" userId="S::j.thomas@uwtsd.ac.uk::ece06c1e-1fe5-4526-9740-3b5872e790df" providerId="AD" clId="Web-{396ED369-2B8F-1B44-7CFD-4F0DF9C11331}" dt="2022-12-07T20:00:08.709" v="10"/>
          <pc:sldLayoutMkLst>
            <pc:docMk/>
            <pc:sldMasterMk cId="511426639" sldId="2147483660"/>
            <pc:sldLayoutMk cId="2950150399" sldId="2147483671"/>
          </pc:sldLayoutMkLst>
        </pc:sldLayoutChg>
      </pc:sldMasterChg>
      <pc:sldMasterChg chg="modTransition modSldLayout">
        <pc:chgData name="Jane Thomas" userId="S::j.thomas@uwtsd.ac.uk::ece06c1e-1fe5-4526-9740-3b5872e790df" providerId="AD" clId="Web-{396ED369-2B8F-1B44-7CFD-4F0DF9C11331}" dt="2022-12-07T20:00:08.709" v="10"/>
        <pc:sldMasterMkLst>
          <pc:docMk/>
          <pc:sldMasterMk cId="2328933772" sldId="2147483672"/>
        </pc:sldMasterMkLst>
        <pc:sldLayoutChg chg="modTransition">
          <pc:chgData name="Jane Thomas" userId="S::j.thomas@uwtsd.ac.uk::ece06c1e-1fe5-4526-9740-3b5872e790df" providerId="AD" clId="Web-{396ED369-2B8F-1B44-7CFD-4F0DF9C11331}" dt="2022-12-07T20:00:08.709" v="10"/>
          <pc:sldLayoutMkLst>
            <pc:docMk/>
            <pc:sldMasterMk cId="2328933772" sldId="2147483672"/>
            <pc:sldLayoutMk cId="1419997574" sldId="2147483673"/>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2223907000" sldId="2147483674"/>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4266303241" sldId="2147483675"/>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4038758479" sldId="2147483676"/>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3335180475" sldId="2147483677"/>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2408617638" sldId="2147483678"/>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2093423639" sldId="2147483679"/>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795852563" sldId="2147483680"/>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1455695312" sldId="2147483681"/>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3334125022" sldId="2147483682"/>
          </pc:sldLayoutMkLst>
        </pc:sldLayoutChg>
        <pc:sldLayoutChg chg="modTransition">
          <pc:chgData name="Jane Thomas" userId="S::j.thomas@uwtsd.ac.uk::ece06c1e-1fe5-4526-9740-3b5872e790df" providerId="AD" clId="Web-{396ED369-2B8F-1B44-7CFD-4F0DF9C11331}" dt="2022-12-07T20:00:08.709" v="10"/>
          <pc:sldLayoutMkLst>
            <pc:docMk/>
            <pc:sldMasterMk cId="2328933772" sldId="2147483672"/>
            <pc:sldLayoutMk cId="1074850106" sldId="2147483683"/>
          </pc:sldLayoutMkLst>
        </pc:sldLayoutChg>
      </pc:sldMasterChg>
      <pc:sldMasterChg chg="modTransition modSldLayout">
        <pc:chgData name="Jane Thomas" userId="S::j.thomas@uwtsd.ac.uk::ece06c1e-1fe5-4526-9740-3b5872e790df" providerId="AD" clId="Web-{396ED369-2B8F-1B44-7CFD-4F0DF9C11331}" dt="2022-12-07T20:00:08.709" v="10"/>
        <pc:sldMasterMkLst>
          <pc:docMk/>
          <pc:sldMasterMk cId="329577238" sldId="2147483684"/>
        </pc:sldMasterMkLst>
        <pc:sldLayoutChg chg="modTransition">
          <pc:chgData name="Jane Thomas" userId="S::j.thomas@uwtsd.ac.uk::ece06c1e-1fe5-4526-9740-3b5872e790df" providerId="AD" clId="Web-{396ED369-2B8F-1B44-7CFD-4F0DF9C11331}" dt="2022-12-07T20:00:08.709" v="10"/>
          <pc:sldLayoutMkLst>
            <pc:docMk/>
            <pc:sldMasterMk cId="329577238" sldId="2147483684"/>
            <pc:sldLayoutMk cId="4047827485" sldId="2147483685"/>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1744982574" sldId="2147483686"/>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4269994612" sldId="2147483687"/>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992548303" sldId="2147483688"/>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3384389493" sldId="2147483689"/>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3299814798" sldId="2147483690"/>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1935576857" sldId="2147483691"/>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4274278372" sldId="2147483692"/>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2965074965" sldId="2147483693"/>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3964532145" sldId="2147483694"/>
          </pc:sldLayoutMkLst>
        </pc:sldLayoutChg>
        <pc:sldLayoutChg chg="modTransition">
          <pc:chgData name="Jane Thomas" userId="S::j.thomas@uwtsd.ac.uk::ece06c1e-1fe5-4526-9740-3b5872e790df" providerId="AD" clId="Web-{396ED369-2B8F-1B44-7CFD-4F0DF9C11331}" dt="2022-12-07T20:00:08.709" v="10"/>
          <pc:sldLayoutMkLst>
            <pc:docMk/>
            <pc:sldMasterMk cId="329577238" sldId="2147483684"/>
            <pc:sldLayoutMk cId="300931213" sldId="2147483695"/>
          </pc:sldLayoutMkLst>
        </pc:sldLayoutChg>
      </pc:sldMasterChg>
      <pc:sldMasterChg chg="modTransition modSldLayout">
        <pc:chgData name="Jane Thomas" userId="S::j.thomas@uwtsd.ac.uk::ece06c1e-1fe5-4526-9740-3b5872e790df" providerId="AD" clId="Web-{396ED369-2B8F-1B44-7CFD-4F0DF9C11331}" dt="2022-12-07T20:00:08.709" v="10"/>
        <pc:sldMasterMkLst>
          <pc:docMk/>
          <pc:sldMasterMk cId="13080317" sldId="2147483696"/>
        </pc:sldMasterMkLst>
        <pc:sldLayoutChg chg="modTransition">
          <pc:chgData name="Jane Thomas" userId="S::j.thomas@uwtsd.ac.uk::ece06c1e-1fe5-4526-9740-3b5872e790df" providerId="AD" clId="Web-{396ED369-2B8F-1B44-7CFD-4F0DF9C11331}" dt="2022-12-07T20:00:08.709" v="10"/>
          <pc:sldLayoutMkLst>
            <pc:docMk/>
            <pc:sldMasterMk cId="13080317" sldId="2147483696"/>
            <pc:sldLayoutMk cId="1497740058" sldId="2147483697"/>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1413748780" sldId="2147483698"/>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2271847206" sldId="2147483699"/>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890152736" sldId="2147483700"/>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707672472" sldId="2147483701"/>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2280755332" sldId="2147483702"/>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2248746968" sldId="2147483703"/>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3340893636" sldId="2147483704"/>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860307137" sldId="2147483705"/>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2187300679" sldId="2147483706"/>
          </pc:sldLayoutMkLst>
        </pc:sldLayoutChg>
        <pc:sldLayoutChg chg="modTransition">
          <pc:chgData name="Jane Thomas" userId="S::j.thomas@uwtsd.ac.uk::ece06c1e-1fe5-4526-9740-3b5872e790df" providerId="AD" clId="Web-{396ED369-2B8F-1B44-7CFD-4F0DF9C11331}" dt="2022-12-07T20:00:08.709" v="10"/>
          <pc:sldLayoutMkLst>
            <pc:docMk/>
            <pc:sldMasterMk cId="13080317" sldId="2147483696"/>
            <pc:sldLayoutMk cId="3788889646" sldId="2147483707"/>
          </pc:sldLayoutMkLst>
        </pc:sldLayoutChg>
      </pc:sldMasterChg>
    </pc:docChg>
  </pc:docChgLst>
  <pc:docChgLst>
    <pc:chgData name="Jane Thomas" userId="S::j.thomas@uwtsd.ac.uk::ece06c1e-1fe5-4526-9740-3b5872e790df" providerId="AD" clId="Web-{5D23B307-6F23-FE9F-0F2E-D72770D20712}"/>
    <pc:docChg chg="sldOrd">
      <pc:chgData name="Jane Thomas" userId="S::j.thomas@uwtsd.ac.uk::ece06c1e-1fe5-4526-9740-3b5872e790df" providerId="AD" clId="Web-{5D23B307-6F23-FE9F-0F2E-D72770D20712}" dt="2022-12-07T17:10:10.343" v="0"/>
      <pc:docMkLst>
        <pc:docMk/>
      </pc:docMkLst>
      <pc:sldChg chg="ord">
        <pc:chgData name="Jane Thomas" userId="S::j.thomas@uwtsd.ac.uk::ece06c1e-1fe5-4526-9740-3b5872e790df" providerId="AD" clId="Web-{5D23B307-6F23-FE9F-0F2E-D72770D20712}" dt="2022-12-07T17:10:10.343" v="0"/>
        <pc:sldMkLst>
          <pc:docMk/>
          <pc:sldMk cId="3660788930" sldId="261"/>
        </pc:sldMkLst>
      </pc:sldChg>
    </pc:docChg>
  </pc:docChgLst>
  <pc:docChgLst>
    <pc:chgData name="Jane Thomas" userId="S::j.thomas@uwtsd.ac.uk::ece06c1e-1fe5-4526-9740-3b5872e790df" providerId="AD" clId="Web-{5B6F4DCB-55CE-F2D9-B759-8F3865432CCF}"/>
    <pc:docChg chg="addSld delSld modSld sldOrd addMainMaster modMainMaster">
      <pc:chgData name="Jane Thomas" userId="S::j.thomas@uwtsd.ac.uk::ece06c1e-1fe5-4526-9740-3b5872e790df" providerId="AD" clId="Web-{5B6F4DCB-55CE-F2D9-B759-8F3865432CCF}" dt="2022-12-04T09:35:10.093" v="399"/>
      <pc:docMkLst>
        <pc:docMk/>
      </pc:docMkLst>
      <pc:sldChg chg="modSp">
        <pc:chgData name="Jane Thomas" userId="S::j.thomas@uwtsd.ac.uk::ece06c1e-1fe5-4526-9740-3b5872e790df" providerId="AD" clId="Web-{5B6F4DCB-55CE-F2D9-B759-8F3865432CCF}" dt="2022-12-04T08:36:05.155" v="134" actId="20577"/>
        <pc:sldMkLst>
          <pc:docMk/>
          <pc:sldMk cId="4009554528" sldId="257"/>
        </pc:sldMkLst>
        <pc:spChg chg="mod">
          <ac:chgData name="Jane Thomas" userId="S::j.thomas@uwtsd.ac.uk::ece06c1e-1fe5-4526-9740-3b5872e790df" providerId="AD" clId="Web-{5B6F4DCB-55CE-F2D9-B759-8F3865432CCF}" dt="2022-12-04T08:36:05.155" v="134" actId="20577"/>
          <ac:spMkLst>
            <pc:docMk/>
            <pc:sldMk cId="4009554528" sldId="257"/>
            <ac:spMk id="2" creationId="{00000000-0000-0000-0000-000000000000}"/>
          </ac:spMkLst>
        </pc:spChg>
      </pc:sldChg>
      <pc:sldChg chg="modSp ord">
        <pc:chgData name="Jane Thomas" userId="S::j.thomas@uwtsd.ac.uk::ece06c1e-1fe5-4526-9740-3b5872e790df" providerId="AD" clId="Web-{5B6F4DCB-55CE-F2D9-B759-8F3865432CCF}" dt="2022-12-04T09:06:36.562" v="206" actId="20577"/>
        <pc:sldMkLst>
          <pc:docMk/>
          <pc:sldMk cId="782395777" sldId="262"/>
        </pc:sldMkLst>
        <pc:spChg chg="mod">
          <ac:chgData name="Jane Thomas" userId="S::j.thomas@uwtsd.ac.uk::ece06c1e-1fe5-4526-9740-3b5872e790df" providerId="AD" clId="Web-{5B6F4DCB-55CE-F2D9-B759-8F3865432CCF}" dt="2022-12-04T09:06:36.562" v="206" actId="20577"/>
          <ac:spMkLst>
            <pc:docMk/>
            <pc:sldMk cId="782395777" sldId="262"/>
            <ac:spMk id="2" creationId="{00000000-0000-0000-0000-000000000000}"/>
          </ac:spMkLst>
        </pc:spChg>
      </pc:sldChg>
      <pc:sldChg chg="ord">
        <pc:chgData name="Jane Thomas" userId="S::j.thomas@uwtsd.ac.uk::ece06c1e-1fe5-4526-9740-3b5872e790df" providerId="AD" clId="Web-{5B6F4DCB-55CE-F2D9-B759-8F3865432CCF}" dt="2022-12-04T09:30:25.428" v="342"/>
        <pc:sldMkLst>
          <pc:docMk/>
          <pc:sldMk cId="3211907629" sldId="263"/>
        </pc:sldMkLst>
      </pc:sldChg>
      <pc:sldChg chg="ord modNotes">
        <pc:chgData name="Jane Thomas" userId="S::j.thomas@uwtsd.ac.uk::ece06c1e-1fe5-4526-9740-3b5872e790df" providerId="AD" clId="Web-{5B6F4DCB-55CE-F2D9-B759-8F3865432CCF}" dt="2022-12-04T09:08:11.633" v="208"/>
        <pc:sldMkLst>
          <pc:docMk/>
          <pc:sldMk cId="2855542069" sldId="264"/>
        </pc:sldMkLst>
      </pc:sldChg>
      <pc:sldChg chg="addSp modSp mod ord setBg">
        <pc:chgData name="Jane Thomas" userId="S::j.thomas@uwtsd.ac.uk::ece06c1e-1fe5-4526-9740-3b5872e790df" providerId="AD" clId="Web-{5B6F4DCB-55CE-F2D9-B759-8F3865432CCF}" dt="2022-12-04T08:50:32.401" v="178"/>
        <pc:sldMkLst>
          <pc:docMk/>
          <pc:sldMk cId="4030888599" sldId="265"/>
        </pc:sldMkLst>
        <pc:spChg chg="mod">
          <ac:chgData name="Jane Thomas" userId="S::j.thomas@uwtsd.ac.uk::ece06c1e-1fe5-4526-9740-3b5872e790df" providerId="AD" clId="Web-{5B6F4DCB-55CE-F2D9-B759-8F3865432CCF}" dt="2022-12-04T08:50:32.401" v="178"/>
          <ac:spMkLst>
            <pc:docMk/>
            <pc:sldMk cId="4030888599" sldId="265"/>
            <ac:spMk id="2" creationId="{00000000-0000-0000-0000-000000000000}"/>
          </ac:spMkLst>
        </pc:spChg>
        <pc:spChg chg="mod">
          <ac:chgData name="Jane Thomas" userId="S::j.thomas@uwtsd.ac.uk::ece06c1e-1fe5-4526-9740-3b5872e790df" providerId="AD" clId="Web-{5B6F4DCB-55CE-F2D9-B759-8F3865432CCF}" dt="2022-12-04T08:50:32.401" v="178"/>
          <ac:spMkLst>
            <pc:docMk/>
            <pc:sldMk cId="4030888599" sldId="265"/>
            <ac:spMk id="3" creationId="{00000000-0000-0000-0000-000000000000}"/>
          </ac:spMkLst>
        </pc:spChg>
        <pc:spChg chg="add">
          <ac:chgData name="Jane Thomas" userId="S::j.thomas@uwtsd.ac.uk::ece06c1e-1fe5-4526-9740-3b5872e790df" providerId="AD" clId="Web-{5B6F4DCB-55CE-F2D9-B759-8F3865432CCF}" dt="2022-12-04T08:50:32.401" v="178"/>
          <ac:spMkLst>
            <pc:docMk/>
            <pc:sldMk cId="4030888599" sldId="265"/>
            <ac:spMk id="10" creationId="{C9B9F33B-F0CC-4410-85D0-1B957DF4351C}"/>
          </ac:spMkLst>
        </pc:spChg>
        <pc:spChg chg="add">
          <ac:chgData name="Jane Thomas" userId="S::j.thomas@uwtsd.ac.uk::ece06c1e-1fe5-4526-9740-3b5872e790df" providerId="AD" clId="Web-{5B6F4DCB-55CE-F2D9-B759-8F3865432CCF}" dt="2022-12-04T08:50:32.401" v="178"/>
          <ac:spMkLst>
            <pc:docMk/>
            <pc:sldMk cId="4030888599" sldId="265"/>
            <ac:spMk id="12" creationId="{55CB1B7E-4B0B-4E99-9560-9667270DA7A6}"/>
          </ac:spMkLst>
        </pc:spChg>
        <pc:spChg chg="add">
          <ac:chgData name="Jane Thomas" userId="S::j.thomas@uwtsd.ac.uk::ece06c1e-1fe5-4526-9740-3b5872e790df" providerId="AD" clId="Web-{5B6F4DCB-55CE-F2D9-B759-8F3865432CCF}" dt="2022-12-04T08:50:32.401" v="178"/>
          <ac:spMkLst>
            <pc:docMk/>
            <pc:sldMk cId="4030888599" sldId="265"/>
            <ac:spMk id="14" creationId="{C924DBCE-E731-4B22-8181-A39C1D86276C}"/>
          </ac:spMkLst>
        </pc:spChg>
        <pc:spChg chg="add">
          <ac:chgData name="Jane Thomas" userId="S::j.thomas@uwtsd.ac.uk::ece06c1e-1fe5-4526-9740-3b5872e790df" providerId="AD" clId="Web-{5B6F4DCB-55CE-F2D9-B759-8F3865432CCF}" dt="2022-12-04T08:50:32.401" v="178"/>
          <ac:spMkLst>
            <pc:docMk/>
            <pc:sldMk cId="4030888599" sldId="265"/>
            <ac:spMk id="16" creationId="{196DE3D2-178D-4017-842D-87C88CE92E13}"/>
          </ac:spMkLst>
        </pc:spChg>
        <pc:spChg chg="add">
          <ac:chgData name="Jane Thomas" userId="S::j.thomas@uwtsd.ac.uk::ece06c1e-1fe5-4526-9740-3b5872e790df" providerId="AD" clId="Web-{5B6F4DCB-55CE-F2D9-B759-8F3865432CCF}" dt="2022-12-04T08:50:32.401" v="178"/>
          <ac:spMkLst>
            <pc:docMk/>
            <pc:sldMk cId="4030888599" sldId="265"/>
            <ac:spMk id="20" creationId="{034ACCCC-54D4-4F78-9B85-4A34FEBAA995}"/>
          </ac:spMkLst>
        </pc:spChg>
        <pc:spChg chg="add">
          <ac:chgData name="Jane Thomas" userId="S::j.thomas@uwtsd.ac.uk::ece06c1e-1fe5-4526-9740-3b5872e790df" providerId="AD" clId="Web-{5B6F4DCB-55CE-F2D9-B759-8F3865432CCF}" dt="2022-12-04T08:50:32.401" v="178"/>
          <ac:spMkLst>
            <pc:docMk/>
            <pc:sldMk cId="4030888599" sldId="265"/>
            <ac:spMk id="22" creationId="{72413CFE-8B8A-45C9-B7BA-CF49986D4818}"/>
          </ac:spMkLst>
        </pc:spChg>
        <pc:picChg chg="add mod">
          <ac:chgData name="Jane Thomas" userId="S::j.thomas@uwtsd.ac.uk::ece06c1e-1fe5-4526-9740-3b5872e790df" providerId="AD" clId="Web-{5B6F4DCB-55CE-F2D9-B759-8F3865432CCF}" dt="2022-12-04T08:50:32.401" v="178"/>
          <ac:picMkLst>
            <pc:docMk/>
            <pc:sldMk cId="4030888599" sldId="265"/>
            <ac:picMk id="4" creationId="{6B63DF31-EBAA-9248-7A74-CCF257A2A910}"/>
          </ac:picMkLst>
        </pc:picChg>
        <pc:picChg chg="add mod">
          <ac:chgData name="Jane Thomas" userId="S::j.thomas@uwtsd.ac.uk::ece06c1e-1fe5-4526-9740-3b5872e790df" providerId="AD" clId="Web-{5B6F4DCB-55CE-F2D9-B759-8F3865432CCF}" dt="2022-12-04T08:50:32.401" v="178"/>
          <ac:picMkLst>
            <pc:docMk/>
            <pc:sldMk cId="4030888599" sldId="265"/>
            <ac:picMk id="5" creationId="{FE300277-1BB7-5DC4-AB77-7A8C356763BA}"/>
          </ac:picMkLst>
        </pc:picChg>
        <pc:cxnChg chg="add">
          <ac:chgData name="Jane Thomas" userId="S::j.thomas@uwtsd.ac.uk::ece06c1e-1fe5-4526-9740-3b5872e790df" providerId="AD" clId="Web-{5B6F4DCB-55CE-F2D9-B759-8F3865432CCF}" dt="2022-12-04T08:50:32.401" v="178"/>
          <ac:cxnSpMkLst>
            <pc:docMk/>
            <pc:sldMk cId="4030888599" sldId="265"/>
            <ac:cxnSpMk id="18" creationId="{43621FD4-D14D-45D5-9A57-9A2DE5EA59C0}"/>
          </ac:cxnSpMkLst>
        </pc:cxnChg>
      </pc:sldChg>
      <pc:sldChg chg="addSp modSp mod ord setBg">
        <pc:chgData name="Jane Thomas" userId="S::j.thomas@uwtsd.ac.uk::ece06c1e-1fe5-4526-9740-3b5872e790df" providerId="AD" clId="Web-{5B6F4DCB-55CE-F2D9-B759-8F3865432CCF}" dt="2022-12-04T08:52:52.541" v="190"/>
        <pc:sldMkLst>
          <pc:docMk/>
          <pc:sldMk cId="1299991647" sldId="266"/>
        </pc:sldMkLst>
        <pc:spChg chg="mod">
          <ac:chgData name="Jane Thomas" userId="S::j.thomas@uwtsd.ac.uk::ece06c1e-1fe5-4526-9740-3b5872e790df" providerId="AD" clId="Web-{5B6F4DCB-55CE-F2D9-B759-8F3865432CCF}" dt="2022-12-04T08:52:05.208" v="187"/>
          <ac:spMkLst>
            <pc:docMk/>
            <pc:sldMk cId="1299991647" sldId="266"/>
            <ac:spMk id="2" creationId="{00000000-0000-0000-0000-000000000000}"/>
          </ac:spMkLst>
        </pc:spChg>
        <pc:spChg chg="mod">
          <ac:chgData name="Jane Thomas" userId="S::j.thomas@uwtsd.ac.uk::ece06c1e-1fe5-4526-9740-3b5872e790df" providerId="AD" clId="Web-{5B6F4DCB-55CE-F2D9-B759-8F3865432CCF}" dt="2022-12-04T08:52:15.927" v="188" actId="14100"/>
          <ac:spMkLst>
            <pc:docMk/>
            <pc:sldMk cId="1299991647" sldId="266"/>
            <ac:spMk id="3" creationId="{00000000-0000-0000-0000-000000000000}"/>
          </ac:spMkLst>
        </pc:spChg>
        <pc:spChg chg="add">
          <ac:chgData name="Jane Thomas" userId="S::j.thomas@uwtsd.ac.uk::ece06c1e-1fe5-4526-9740-3b5872e790df" providerId="AD" clId="Web-{5B6F4DCB-55CE-F2D9-B759-8F3865432CCF}" dt="2022-12-04T08:52:05.208" v="187"/>
          <ac:spMkLst>
            <pc:docMk/>
            <pc:sldMk cId="1299991647" sldId="266"/>
            <ac:spMk id="9" creationId="{2B97F24A-32CE-4C1C-A50D-3016B394DCFB}"/>
          </ac:spMkLst>
        </pc:spChg>
        <pc:spChg chg="add">
          <ac:chgData name="Jane Thomas" userId="S::j.thomas@uwtsd.ac.uk::ece06c1e-1fe5-4526-9740-3b5872e790df" providerId="AD" clId="Web-{5B6F4DCB-55CE-F2D9-B759-8F3865432CCF}" dt="2022-12-04T08:52:05.208" v="187"/>
          <ac:spMkLst>
            <pc:docMk/>
            <pc:sldMk cId="1299991647" sldId="266"/>
            <ac:spMk id="11" creationId="{CD8B4F24-440B-49E9-B85D-733523DC064B}"/>
          </ac:spMkLst>
        </pc:spChg>
        <pc:picChg chg="add mod">
          <ac:chgData name="Jane Thomas" userId="S::j.thomas@uwtsd.ac.uk::ece06c1e-1fe5-4526-9740-3b5872e790df" providerId="AD" clId="Web-{5B6F4DCB-55CE-F2D9-B759-8F3865432CCF}" dt="2022-12-04T08:52:05.208" v="187"/>
          <ac:picMkLst>
            <pc:docMk/>
            <pc:sldMk cId="1299991647" sldId="266"/>
            <ac:picMk id="4" creationId="{EDBCC66D-78F7-156B-DC26-BB65A681E846}"/>
          </ac:picMkLst>
        </pc:picChg>
      </pc:sldChg>
      <pc:sldChg chg="ord">
        <pc:chgData name="Jane Thomas" userId="S::j.thomas@uwtsd.ac.uk::ece06c1e-1fe5-4526-9740-3b5872e790df" providerId="AD" clId="Web-{5B6F4DCB-55CE-F2D9-B759-8F3865432CCF}" dt="2022-12-04T08:23:26.681" v="38"/>
        <pc:sldMkLst>
          <pc:docMk/>
          <pc:sldMk cId="2166128062" sldId="272"/>
        </pc:sldMkLst>
      </pc:sldChg>
      <pc:sldChg chg="addSp modSp mod ord setBg">
        <pc:chgData name="Jane Thomas" userId="S::j.thomas@uwtsd.ac.uk::ece06c1e-1fe5-4526-9740-3b5872e790df" providerId="AD" clId="Web-{5B6F4DCB-55CE-F2D9-B759-8F3865432CCF}" dt="2022-12-04T08:54:21.783" v="196"/>
        <pc:sldMkLst>
          <pc:docMk/>
          <pc:sldMk cId="186689489" sldId="273"/>
        </pc:sldMkLst>
        <pc:spChg chg="mod">
          <ac:chgData name="Jane Thomas" userId="S::j.thomas@uwtsd.ac.uk::ece06c1e-1fe5-4526-9740-3b5872e790df" providerId="AD" clId="Web-{5B6F4DCB-55CE-F2D9-B759-8F3865432CCF}" dt="2022-12-04T08:54:21.783" v="196"/>
          <ac:spMkLst>
            <pc:docMk/>
            <pc:sldMk cId="186689489" sldId="273"/>
            <ac:spMk id="2" creationId="{09E684FF-F68D-25FA-C2EF-00DCA799CA64}"/>
          </ac:spMkLst>
        </pc:spChg>
        <pc:spChg chg="mod">
          <ac:chgData name="Jane Thomas" userId="S::j.thomas@uwtsd.ac.uk::ece06c1e-1fe5-4526-9740-3b5872e790df" providerId="AD" clId="Web-{5B6F4DCB-55CE-F2D9-B759-8F3865432CCF}" dt="2022-12-04T08:54:21.783" v="196"/>
          <ac:spMkLst>
            <pc:docMk/>
            <pc:sldMk cId="186689489" sldId="273"/>
            <ac:spMk id="3" creationId="{F4A75A31-1F04-003E-9AA9-5137AD9FD448}"/>
          </ac:spMkLst>
        </pc:spChg>
        <pc:spChg chg="add">
          <ac:chgData name="Jane Thomas" userId="S::j.thomas@uwtsd.ac.uk::ece06c1e-1fe5-4526-9740-3b5872e790df" providerId="AD" clId="Web-{5B6F4DCB-55CE-F2D9-B759-8F3865432CCF}" dt="2022-12-04T08:54:21.783" v="196"/>
          <ac:spMkLst>
            <pc:docMk/>
            <pc:sldMk cId="186689489" sldId="273"/>
            <ac:spMk id="8" creationId="{1BB867FF-FC45-48F7-8104-F89BE54909F1}"/>
          </ac:spMkLst>
        </pc:spChg>
        <pc:spChg chg="add">
          <ac:chgData name="Jane Thomas" userId="S::j.thomas@uwtsd.ac.uk::ece06c1e-1fe5-4526-9740-3b5872e790df" providerId="AD" clId="Web-{5B6F4DCB-55CE-F2D9-B759-8F3865432CCF}" dt="2022-12-04T08:54:21.783" v="196"/>
          <ac:spMkLst>
            <pc:docMk/>
            <pc:sldMk cId="186689489" sldId="273"/>
            <ac:spMk id="10" creationId="{8BB56887-D0D5-4F0C-9E19-7247EB83C8B7}"/>
          </ac:spMkLst>
        </pc:spChg>
        <pc:spChg chg="add">
          <ac:chgData name="Jane Thomas" userId="S::j.thomas@uwtsd.ac.uk::ece06c1e-1fe5-4526-9740-3b5872e790df" providerId="AD" clId="Web-{5B6F4DCB-55CE-F2D9-B759-8F3865432CCF}" dt="2022-12-04T08:54:21.783" v="196"/>
          <ac:spMkLst>
            <pc:docMk/>
            <pc:sldMk cId="186689489" sldId="273"/>
            <ac:spMk id="12" creationId="{081E4A58-353D-44AE-B2FC-2A74E2E400F7}"/>
          </ac:spMkLst>
        </pc:spChg>
      </pc:sldChg>
      <pc:sldChg chg="del">
        <pc:chgData name="Jane Thomas" userId="S::j.thomas@uwtsd.ac.uk::ece06c1e-1fe5-4526-9740-3b5872e790df" providerId="AD" clId="Web-{5B6F4DCB-55CE-F2D9-B759-8F3865432CCF}" dt="2022-12-04T09:24:44.712" v="311"/>
        <pc:sldMkLst>
          <pc:docMk/>
          <pc:sldMk cId="1715410270" sldId="277"/>
        </pc:sldMkLst>
      </pc:sldChg>
      <pc:sldChg chg="del modNotes">
        <pc:chgData name="Jane Thomas" userId="S::j.thomas@uwtsd.ac.uk::ece06c1e-1fe5-4526-9740-3b5872e790df" providerId="AD" clId="Web-{5B6F4DCB-55CE-F2D9-B759-8F3865432CCF}" dt="2022-12-04T09:08:18.305" v="209"/>
        <pc:sldMkLst>
          <pc:docMk/>
          <pc:sldMk cId="163397294" sldId="278"/>
        </pc:sldMkLst>
      </pc:sldChg>
      <pc:sldChg chg="addSp modSp">
        <pc:chgData name="Jane Thomas" userId="S::j.thomas@uwtsd.ac.uk::ece06c1e-1fe5-4526-9740-3b5872e790df" providerId="AD" clId="Web-{5B6F4DCB-55CE-F2D9-B759-8F3865432CCF}" dt="2022-12-04T08:19:21.811" v="36" actId="1076"/>
        <pc:sldMkLst>
          <pc:docMk/>
          <pc:sldMk cId="1374360370" sldId="280"/>
        </pc:sldMkLst>
        <pc:spChg chg="mod">
          <ac:chgData name="Jane Thomas" userId="S::j.thomas@uwtsd.ac.uk::ece06c1e-1fe5-4526-9740-3b5872e790df" providerId="AD" clId="Web-{5B6F4DCB-55CE-F2D9-B759-8F3865432CCF}" dt="2022-12-04T08:19:19.577" v="34" actId="20577"/>
          <ac:spMkLst>
            <pc:docMk/>
            <pc:sldMk cId="1374360370" sldId="280"/>
            <ac:spMk id="3" creationId="{7045AA8F-47D0-56E2-4AD9-14CC854B0D7E}"/>
          </ac:spMkLst>
        </pc:spChg>
        <pc:picChg chg="add mod">
          <ac:chgData name="Jane Thomas" userId="S::j.thomas@uwtsd.ac.uk::ece06c1e-1fe5-4526-9740-3b5872e790df" providerId="AD" clId="Web-{5B6F4DCB-55CE-F2D9-B759-8F3865432CCF}" dt="2022-12-04T08:19:21.811" v="36" actId="1076"/>
          <ac:picMkLst>
            <pc:docMk/>
            <pc:sldMk cId="1374360370" sldId="280"/>
            <ac:picMk id="4" creationId="{C6BC176D-6D94-0A78-59BB-71D7767FBD41}"/>
          </ac:picMkLst>
        </pc:picChg>
      </pc:sldChg>
      <pc:sldChg chg="del">
        <pc:chgData name="Jane Thomas" userId="S::j.thomas@uwtsd.ac.uk::ece06c1e-1fe5-4526-9740-3b5872e790df" providerId="AD" clId="Web-{5B6F4DCB-55CE-F2D9-B759-8F3865432CCF}" dt="2022-12-04T09:08:22.789" v="210"/>
        <pc:sldMkLst>
          <pc:docMk/>
          <pc:sldMk cId="2834555516" sldId="284"/>
        </pc:sldMkLst>
      </pc:sldChg>
      <pc:sldChg chg="del ord">
        <pc:chgData name="Jane Thomas" userId="S::j.thomas@uwtsd.ac.uk::ece06c1e-1fe5-4526-9740-3b5872e790df" providerId="AD" clId="Web-{5B6F4DCB-55CE-F2D9-B759-8F3865432CCF}" dt="2022-12-04T09:11:46.738" v="224"/>
        <pc:sldMkLst>
          <pc:docMk/>
          <pc:sldMk cId="3868477434" sldId="285"/>
        </pc:sldMkLst>
      </pc:sldChg>
      <pc:sldChg chg="modSp ord">
        <pc:chgData name="Jane Thomas" userId="S::j.thomas@uwtsd.ac.uk::ece06c1e-1fe5-4526-9740-3b5872e790df" providerId="AD" clId="Web-{5B6F4DCB-55CE-F2D9-B759-8F3865432CCF}" dt="2022-12-04T09:26:46.840" v="318" actId="14100"/>
        <pc:sldMkLst>
          <pc:docMk/>
          <pc:sldMk cId="517589089" sldId="286"/>
        </pc:sldMkLst>
        <pc:picChg chg="mod">
          <ac:chgData name="Jane Thomas" userId="S::j.thomas@uwtsd.ac.uk::ece06c1e-1fe5-4526-9740-3b5872e790df" providerId="AD" clId="Web-{5B6F4DCB-55CE-F2D9-B759-8F3865432CCF}" dt="2022-12-04T09:26:46.840" v="318" actId="14100"/>
          <ac:picMkLst>
            <pc:docMk/>
            <pc:sldMk cId="517589089" sldId="286"/>
            <ac:picMk id="4" creationId="{1F12A3F3-24A6-8221-FEF9-E68A975A88A1}"/>
          </ac:picMkLst>
        </pc:picChg>
      </pc:sldChg>
      <pc:sldChg chg="modSp del">
        <pc:chgData name="Jane Thomas" userId="S::j.thomas@uwtsd.ac.uk::ece06c1e-1fe5-4526-9740-3b5872e790df" providerId="AD" clId="Web-{5B6F4DCB-55CE-F2D9-B759-8F3865432CCF}" dt="2022-12-04T09:25:33.994" v="315"/>
        <pc:sldMkLst>
          <pc:docMk/>
          <pc:sldMk cId="51768713" sldId="288"/>
        </pc:sldMkLst>
        <pc:picChg chg="mod">
          <ac:chgData name="Jane Thomas" userId="S::j.thomas@uwtsd.ac.uk::ece06c1e-1fe5-4526-9740-3b5872e790df" providerId="AD" clId="Web-{5B6F4DCB-55CE-F2D9-B759-8F3865432CCF}" dt="2022-12-04T09:25:00.634" v="313" actId="14100"/>
          <ac:picMkLst>
            <pc:docMk/>
            <pc:sldMk cId="51768713" sldId="288"/>
            <ac:picMk id="4" creationId="{371549F8-C656-CAE6-F66D-B2A6BD035E0F}"/>
          </ac:picMkLst>
        </pc:picChg>
      </pc:sldChg>
      <pc:sldChg chg="del ord">
        <pc:chgData name="Jane Thomas" userId="S::j.thomas@uwtsd.ac.uk::ece06c1e-1fe5-4526-9740-3b5872e790df" providerId="AD" clId="Web-{5B6F4DCB-55CE-F2D9-B759-8F3865432CCF}" dt="2022-12-04T09:28:37.186" v="326"/>
        <pc:sldMkLst>
          <pc:docMk/>
          <pc:sldMk cId="3210923129" sldId="290"/>
        </pc:sldMkLst>
      </pc:sldChg>
      <pc:sldChg chg="ord">
        <pc:chgData name="Jane Thomas" userId="S::j.thomas@uwtsd.ac.uk::ece06c1e-1fe5-4526-9740-3b5872e790df" providerId="AD" clId="Web-{5B6F4DCB-55CE-F2D9-B759-8F3865432CCF}" dt="2022-12-04T09:14:10.053" v="282"/>
        <pc:sldMkLst>
          <pc:docMk/>
          <pc:sldMk cId="1664403182" sldId="291"/>
        </pc:sldMkLst>
      </pc:sldChg>
      <pc:sldChg chg="del">
        <pc:chgData name="Jane Thomas" userId="S::j.thomas@uwtsd.ac.uk::ece06c1e-1fe5-4526-9740-3b5872e790df" providerId="AD" clId="Web-{5B6F4DCB-55CE-F2D9-B759-8F3865432CCF}" dt="2022-12-04T09:28:40.717" v="327"/>
        <pc:sldMkLst>
          <pc:docMk/>
          <pc:sldMk cId="560329095" sldId="292"/>
        </pc:sldMkLst>
      </pc:sldChg>
      <pc:sldChg chg="ord">
        <pc:chgData name="Jane Thomas" userId="S::j.thomas@uwtsd.ac.uk::ece06c1e-1fe5-4526-9740-3b5872e790df" providerId="AD" clId="Web-{5B6F4DCB-55CE-F2D9-B759-8F3865432CCF}" dt="2022-12-04T09:30:19.240" v="341"/>
        <pc:sldMkLst>
          <pc:docMk/>
          <pc:sldMk cId="459325170" sldId="293"/>
        </pc:sldMkLst>
      </pc:sldChg>
      <pc:sldChg chg="add ord">
        <pc:chgData name="Jane Thomas" userId="S::j.thomas@uwtsd.ac.uk::ece06c1e-1fe5-4526-9740-3b5872e790df" providerId="AD" clId="Web-{5B6F4DCB-55CE-F2D9-B759-8F3865432CCF}" dt="2022-12-04T08:23:36.588" v="40"/>
        <pc:sldMkLst>
          <pc:docMk/>
          <pc:sldMk cId="1328046899" sldId="294"/>
        </pc:sldMkLst>
      </pc:sldChg>
      <pc:sldChg chg="add ord">
        <pc:chgData name="Jane Thomas" userId="S::j.thomas@uwtsd.ac.uk::ece06c1e-1fe5-4526-9740-3b5872e790df" providerId="AD" clId="Web-{5B6F4DCB-55CE-F2D9-B759-8F3865432CCF}" dt="2022-12-04T08:40:48.620" v="139"/>
        <pc:sldMkLst>
          <pc:docMk/>
          <pc:sldMk cId="1693669001" sldId="295"/>
        </pc:sldMkLst>
      </pc:sldChg>
      <pc:sldChg chg="modSp add ord">
        <pc:chgData name="Jane Thomas" userId="S::j.thomas@uwtsd.ac.uk::ece06c1e-1fe5-4526-9740-3b5872e790df" providerId="AD" clId="Web-{5B6F4DCB-55CE-F2D9-B759-8F3865432CCF}" dt="2022-12-04T08:40:38.666" v="136"/>
        <pc:sldMkLst>
          <pc:docMk/>
          <pc:sldMk cId="3528257817" sldId="296"/>
        </pc:sldMkLst>
        <pc:spChg chg="mod">
          <ac:chgData name="Jane Thomas" userId="S::j.thomas@uwtsd.ac.uk::ece06c1e-1fe5-4526-9740-3b5872e790df" providerId="AD" clId="Web-{5B6F4DCB-55CE-F2D9-B759-8F3865432CCF}" dt="2022-12-04T08:25:01.562" v="45" actId="20577"/>
          <ac:spMkLst>
            <pc:docMk/>
            <pc:sldMk cId="3528257817" sldId="296"/>
            <ac:spMk id="2" creationId="{F242240D-9770-48AE-AE11-ED330E811E84}"/>
          </ac:spMkLst>
        </pc:spChg>
      </pc:sldChg>
      <pc:sldChg chg="modSp add ord">
        <pc:chgData name="Jane Thomas" userId="S::j.thomas@uwtsd.ac.uk::ece06c1e-1fe5-4526-9740-3b5872e790df" providerId="AD" clId="Web-{5B6F4DCB-55CE-F2D9-B759-8F3865432CCF}" dt="2022-12-04T08:31:14.929" v="129"/>
        <pc:sldMkLst>
          <pc:docMk/>
          <pc:sldMk cId="2487729094" sldId="297"/>
        </pc:sldMkLst>
        <pc:spChg chg="mod">
          <ac:chgData name="Jane Thomas" userId="S::j.thomas@uwtsd.ac.uk::ece06c1e-1fe5-4526-9740-3b5872e790df" providerId="AD" clId="Web-{5B6F4DCB-55CE-F2D9-B759-8F3865432CCF}" dt="2022-12-04T08:30:30.753" v="125" actId="14100"/>
          <ac:spMkLst>
            <pc:docMk/>
            <pc:sldMk cId="2487729094" sldId="297"/>
            <ac:spMk id="2" creationId="{637B8861-B9E2-45D1-8ECF-CDA99ADD51F1}"/>
          </ac:spMkLst>
        </pc:spChg>
        <pc:spChg chg="mod">
          <ac:chgData name="Jane Thomas" userId="S::j.thomas@uwtsd.ac.uk::ece06c1e-1fe5-4526-9740-3b5872e790df" providerId="AD" clId="Web-{5B6F4DCB-55CE-F2D9-B759-8F3865432CCF}" dt="2022-12-04T08:30:26.565" v="124" actId="14100"/>
          <ac:spMkLst>
            <pc:docMk/>
            <pc:sldMk cId="2487729094" sldId="297"/>
            <ac:spMk id="5" creationId="{C3BE1035-8A44-4432-8E68-8F036095F9B2}"/>
          </ac:spMkLst>
        </pc:spChg>
      </pc:sldChg>
      <pc:sldChg chg="add del">
        <pc:chgData name="Jane Thomas" userId="S::j.thomas@uwtsd.ac.uk::ece06c1e-1fe5-4526-9740-3b5872e790df" providerId="AD" clId="Web-{5B6F4DCB-55CE-F2D9-B759-8F3865432CCF}" dt="2022-12-04T08:30:52.581" v="126"/>
        <pc:sldMkLst>
          <pc:docMk/>
          <pc:sldMk cId="507393482" sldId="298"/>
        </pc:sldMkLst>
      </pc:sldChg>
      <pc:sldChg chg="addSp modSp new mod ord setBg modNotes">
        <pc:chgData name="Jane Thomas" userId="S::j.thomas@uwtsd.ac.uk::ece06c1e-1fe5-4526-9740-3b5872e790df" providerId="AD" clId="Web-{5B6F4DCB-55CE-F2D9-B759-8F3865432CCF}" dt="2022-12-04T08:52:50.759" v="189"/>
        <pc:sldMkLst>
          <pc:docMk/>
          <pc:sldMk cId="1158451277" sldId="298"/>
        </pc:sldMkLst>
        <pc:spChg chg="mod">
          <ac:chgData name="Jane Thomas" userId="S::j.thomas@uwtsd.ac.uk::ece06c1e-1fe5-4526-9740-3b5872e790df" providerId="AD" clId="Web-{5B6F4DCB-55CE-F2D9-B759-8F3865432CCF}" dt="2022-12-04T08:48:25.380" v="171"/>
          <ac:spMkLst>
            <pc:docMk/>
            <pc:sldMk cId="1158451277" sldId="298"/>
            <ac:spMk id="2" creationId="{57590A38-5C4D-9CDE-1DB8-A3A7A072B0BD}"/>
          </ac:spMkLst>
        </pc:spChg>
        <pc:spChg chg="mod">
          <ac:chgData name="Jane Thomas" userId="S::j.thomas@uwtsd.ac.uk::ece06c1e-1fe5-4526-9740-3b5872e790df" providerId="AD" clId="Web-{5B6F4DCB-55CE-F2D9-B759-8F3865432CCF}" dt="2022-12-04T08:48:25.380" v="171"/>
          <ac:spMkLst>
            <pc:docMk/>
            <pc:sldMk cId="1158451277" sldId="298"/>
            <ac:spMk id="3" creationId="{E403CEE8-295F-FD5D-1D21-0ED50746C2CE}"/>
          </ac:spMkLst>
        </pc:spChg>
        <pc:spChg chg="add">
          <ac:chgData name="Jane Thomas" userId="S::j.thomas@uwtsd.ac.uk::ece06c1e-1fe5-4526-9740-3b5872e790df" providerId="AD" clId="Web-{5B6F4DCB-55CE-F2D9-B759-8F3865432CCF}" dt="2022-12-04T08:48:25.380" v="171"/>
          <ac:spMkLst>
            <pc:docMk/>
            <pc:sldMk cId="1158451277" sldId="298"/>
            <ac:spMk id="8" creationId="{907EF6B7-1338-4443-8C46-6A318D952DFD}"/>
          </ac:spMkLst>
        </pc:spChg>
        <pc:spChg chg="add">
          <ac:chgData name="Jane Thomas" userId="S::j.thomas@uwtsd.ac.uk::ece06c1e-1fe5-4526-9740-3b5872e790df" providerId="AD" clId="Web-{5B6F4DCB-55CE-F2D9-B759-8F3865432CCF}" dt="2022-12-04T08:48:25.380" v="171"/>
          <ac:spMkLst>
            <pc:docMk/>
            <pc:sldMk cId="1158451277" sldId="298"/>
            <ac:spMk id="10" creationId="{DAAE4CDD-124C-4DCF-9584-B6033B545DD5}"/>
          </ac:spMkLst>
        </pc:spChg>
        <pc:spChg chg="add">
          <ac:chgData name="Jane Thomas" userId="S::j.thomas@uwtsd.ac.uk::ece06c1e-1fe5-4526-9740-3b5872e790df" providerId="AD" clId="Web-{5B6F4DCB-55CE-F2D9-B759-8F3865432CCF}" dt="2022-12-04T08:48:25.380" v="171"/>
          <ac:spMkLst>
            <pc:docMk/>
            <pc:sldMk cId="1158451277" sldId="298"/>
            <ac:spMk id="12" creationId="{081E4A58-353D-44AE-B2FC-2A74E2E400F7}"/>
          </ac:spMkLst>
        </pc:spChg>
      </pc:sldChg>
      <pc:sldChg chg="modSp new ord modNotes">
        <pc:chgData name="Jane Thomas" userId="S::j.thomas@uwtsd.ac.uk::ece06c1e-1fe5-4526-9740-3b5872e790df" providerId="AD" clId="Web-{5B6F4DCB-55CE-F2D9-B759-8F3865432CCF}" dt="2022-12-04T09:13:07.740" v="279"/>
        <pc:sldMkLst>
          <pc:docMk/>
          <pc:sldMk cId="2111521960" sldId="299"/>
        </pc:sldMkLst>
        <pc:spChg chg="mod">
          <ac:chgData name="Jane Thomas" userId="S::j.thomas@uwtsd.ac.uk::ece06c1e-1fe5-4526-9740-3b5872e790df" providerId="AD" clId="Web-{5B6F4DCB-55CE-F2D9-B759-8F3865432CCF}" dt="2022-12-04T09:12:31.770" v="272" actId="14100"/>
          <ac:spMkLst>
            <pc:docMk/>
            <pc:sldMk cId="2111521960" sldId="299"/>
            <ac:spMk id="2" creationId="{1DAAABE0-C08B-246D-88FE-DE005CE6CB92}"/>
          </ac:spMkLst>
        </pc:spChg>
        <pc:spChg chg="mod">
          <ac:chgData name="Jane Thomas" userId="S::j.thomas@uwtsd.ac.uk::ece06c1e-1fe5-4526-9740-3b5872e790df" providerId="AD" clId="Web-{5B6F4DCB-55CE-F2D9-B759-8F3865432CCF}" dt="2022-12-04T09:12:34.661" v="273" actId="14100"/>
          <ac:spMkLst>
            <pc:docMk/>
            <pc:sldMk cId="2111521960" sldId="299"/>
            <ac:spMk id="3" creationId="{C6B2D544-81C4-A1D7-2853-5F05BB8ED75D}"/>
          </ac:spMkLst>
        </pc:spChg>
      </pc:sldChg>
      <pc:sldChg chg="add ord">
        <pc:chgData name="Jane Thomas" userId="S::j.thomas@uwtsd.ac.uk::ece06c1e-1fe5-4526-9740-3b5872e790df" providerId="AD" clId="Web-{5B6F4DCB-55CE-F2D9-B759-8F3865432CCF}" dt="2022-12-04T09:19:50.109" v="292"/>
        <pc:sldMkLst>
          <pc:docMk/>
          <pc:sldMk cId="2247553043" sldId="300"/>
        </pc:sldMkLst>
      </pc:sldChg>
      <pc:sldChg chg="modSp add ord modNotes">
        <pc:chgData name="Jane Thomas" userId="S::j.thomas@uwtsd.ac.uk::ece06c1e-1fe5-4526-9740-3b5872e790df" providerId="AD" clId="Web-{5B6F4DCB-55CE-F2D9-B759-8F3865432CCF}" dt="2022-12-04T09:22:50.253" v="310" actId="20577"/>
        <pc:sldMkLst>
          <pc:docMk/>
          <pc:sldMk cId="4251701800" sldId="301"/>
        </pc:sldMkLst>
        <pc:spChg chg="mod">
          <ac:chgData name="Jane Thomas" userId="S::j.thomas@uwtsd.ac.uk::ece06c1e-1fe5-4526-9740-3b5872e790df" providerId="AD" clId="Web-{5B6F4DCB-55CE-F2D9-B759-8F3865432CCF}" dt="2022-12-04T09:22:29.128" v="302" actId="20577"/>
          <ac:spMkLst>
            <pc:docMk/>
            <pc:sldMk cId="4251701800" sldId="301"/>
            <ac:spMk id="2" creationId="{482D42ED-06AD-4117-BF5F-4FA8B4FB0DEA}"/>
          </ac:spMkLst>
        </pc:spChg>
        <pc:spChg chg="mod">
          <ac:chgData name="Jane Thomas" userId="S::j.thomas@uwtsd.ac.uk::ece06c1e-1fe5-4526-9740-3b5872e790df" providerId="AD" clId="Web-{5B6F4DCB-55CE-F2D9-B759-8F3865432CCF}" dt="2022-12-04T09:22:50.253" v="310" actId="20577"/>
          <ac:spMkLst>
            <pc:docMk/>
            <pc:sldMk cId="4251701800" sldId="301"/>
            <ac:spMk id="3" creationId="{13548BB3-E8C3-4277-9FEB-6205F54C0CF5}"/>
          </ac:spMkLst>
        </pc:spChg>
      </pc:sldChg>
      <pc:sldChg chg="add ord">
        <pc:chgData name="Jane Thomas" userId="S::j.thomas@uwtsd.ac.uk::ece06c1e-1fe5-4526-9740-3b5872e790df" providerId="AD" clId="Web-{5B6F4DCB-55CE-F2D9-B759-8F3865432CCF}" dt="2022-12-04T09:19:50.109" v="293"/>
        <pc:sldMkLst>
          <pc:docMk/>
          <pc:sldMk cId="695512265" sldId="302"/>
        </pc:sldMkLst>
      </pc:sldChg>
      <pc:sldChg chg="modSp add ord">
        <pc:chgData name="Jane Thomas" userId="S::j.thomas@uwtsd.ac.uk::ece06c1e-1fe5-4526-9740-3b5872e790df" providerId="AD" clId="Web-{5B6F4DCB-55CE-F2D9-B759-8F3865432CCF}" dt="2022-12-04T09:20:42.719" v="298" actId="20577"/>
        <pc:sldMkLst>
          <pc:docMk/>
          <pc:sldMk cId="3501577406" sldId="303"/>
        </pc:sldMkLst>
        <pc:spChg chg="mod">
          <ac:chgData name="Jane Thomas" userId="S::j.thomas@uwtsd.ac.uk::ece06c1e-1fe5-4526-9740-3b5872e790df" providerId="AD" clId="Web-{5B6F4DCB-55CE-F2D9-B759-8F3865432CCF}" dt="2022-12-04T09:20:42.719" v="298" actId="20577"/>
          <ac:spMkLst>
            <pc:docMk/>
            <pc:sldMk cId="3501577406" sldId="303"/>
            <ac:spMk id="2" creationId="{3FB20E3F-0146-43C7-81AE-344FBD774905}"/>
          </ac:spMkLst>
        </pc:spChg>
      </pc:sldChg>
      <pc:sldChg chg="add ord">
        <pc:chgData name="Jane Thomas" userId="S::j.thomas@uwtsd.ac.uk::ece06c1e-1fe5-4526-9740-3b5872e790df" providerId="AD" clId="Web-{5B6F4DCB-55CE-F2D9-B759-8F3865432CCF}" dt="2022-12-04T09:27:03.262" v="319"/>
        <pc:sldMkLst>
          <pc:docMk/>
          <pc:sldMk cId="3365853171" sldId="304"/>
        </pc:sldMkLst>
      </pc:sldChg>
      <pc:sldChg chg="add">
        <pc:chgData name="Jane Thomas" userId="S::j.thomas@uwtsd.ac.uk::ece06c1e-1fe5-4526-9740-3b5872e790df" providerId="AD" clId="Web-{5B6F4DCB-55CE-F2D9-B759-8F3865432CCF}" dt="2022-12-04T09:26:26.417" v="316"/>
        <pc:sldMkLst>
          <pc:docMk/>
          <pc:sldMk cId="1218965633" sldId="305"/>
        </pc:sldMkLst>
      </pc:sldChg>
      <pc:sldChg chg="add">
        <pc:chgData name="Jane Thomas" userId="S::j.thomas@uwtsd.ac.uk::ece06c1e-1fe5-4526-9740-3b5872e790df" providerId="AD" clId="Web-{5B6F4DCB-55CE-F2D9-B759-8F3865432CCF}" dt="2022-12-04T09:27:27.684" v="320"/>
        <pc:sldMkLst>
          <pc:docMk/>
          <pc:sldMk cId="2399310131" sldId="306"/>
        </pc:sldMkLst>
      </pc:sldChg>
      <pc:sldChg chg="add">
        <pc:chgData name="Jane Thomas" userId="S::j.thomas@uwtsd.ac.uk::ece06c1e-1fe5-4526-9740-3b5872e790df" providerId="AD" clId="Web-{5B6F4DCB-55CE-F2D9-B759-8F3865432CCF}" dt="2022-12-04T09:27:27.700" v="321"/>
        <pc:sldMkLst>
          <pc:docMk/>
          <pc:sldMk cId="2437347972" sldId="307"/>
        </pc:sldMkLst>
      </pc:sldChg>
      <pc:sldChg chg="add ord">
        <pc:chgData name="Jane Thomas" userId="S::j.thomas@uwtsd.ac.uk::ece06c1e-1fe5-4526-9740-3b5872e790df" providerId="AD" clId="Web-{5B6F4DCB-55CE-F2D9-B759-8F3865432CCF}" dt="2022-12-04T09:28:52.420" v="329"/>
        <pc:sldMkLst>
          <pc:docMk/>
          <pc:sldMk cId="3296772041" sldId="308"/>
        </pc:sldMkLst>
      </pc:sldChg>
      <pc:sldChg chg="add del">
        <pc:chgData name="Jane Thomas" userId="S::j.thomas@uwtsd.ac.uk::ece06c1e-1fe5-4526-9740-3b5872e790df" providerId="AD" clId="Web-{5B6F4DCB-55CE-F2D9-B759-8F3865432CCF}" dt="2022-12-04T09:29:36.046" v="337"/>
        <pc:sldMkLst>
          <pc:docMk/>
          <pc:sldMk cId="2342301855" sldId="309"/>
        </pc:sldMkLst>
      </pc:sldChg>
      <pc:sldChg chg="add del">
        <pc:chgData name="Jane Thomas" userId="S::j.thomas@uwtsd.ac.uk::ece06c1e-1fe5-4526-9740-3b5872e790df" providerId="AD" clId="Web-{5B6F4DCB-55CE-F2D9-B759-8F3865432CCF}" dt="2022-12-04T09:29:34.031" v="336"/>
        <pc:sldMkLst>
          <pc:docMk/>
          <pc:sldMk cId="591520570" sldId="310"/>
        </pc:sldMkLst>
      </pc:sldChg>
      <pc:sldChg chg="add ord">
        <pc:chgData name="Jane Thomas" userId="S::j.thomas@uwtsd.ac.uk::ece06c1e-1fe5-4526-9740-3b5872e790df" providerId="AD" clId="Web-{5B6F4DCB-55CE-F2D9-B759-8F3865432CCF}" dt="2022-12-04T09:29:30.156" v="335"/>
        <pc:sldMkLst>
          <pc:docMk/>
          <pc:sldMk cId="1031789981" sldId="311"/>
        </pc:sldMkLst>
      </pc:sldChg>
      <pc:sldChg chg="add ord">
        <pc:chgData name="Jane Thomas" userId="S::j.thomas@uwtsd.ac.uk::ece06c1e-1fe5-4526-9740-3b5872e790df" providerId="AD" clId="Web-{5B6F4DCB-55CE-F2D9-B759-8F3865432CCF}" dt="2022-12-04T09:29:18.546" v="333"/>
        <pc:sldMkLst>
          <pc:docMk/>
          <pc:sldMk cId="1178927466" sldId="312"/>
        </pc:sldMkLst>
      </pc:sldChg>
      <pc:sldChg chg="add">
        <pc:chgData name="Jane Thomas" userId="S::j.thomas@uwtsd.ac.uk::ece06c1e-1fe5-4526-9740-3b5872e790df" providerId="AD" clId="Web-{5B6F4DCB-55CE-F2D9-B759-8F3865432CCF}" dt="2022-12-04T09:29:57.203" v="338"/>
        <pc:sldMkLst>
          <pc:docMk/>
          <pc:sldMk cId="1380519976" sldId="313"/>
        </pc:sldMkLst>
      </pc:sldChg>
      <pc:sldChg chg="add">
        <pc:chgData name="Jane Thomas" userId="S::j.thomas@uwtsd.ac.uk::ece06c1e-1fe5-4526-9740-3b5872e790df" providerId="AD" clId="Web-{5B6F4DCB-55CE-F2D9-B759-8F3865432CCF}" dt="2022-12-04T09:30:16.860" v="340"/>
        <pc:sldMkLst>
          <pc:docMk/>
          <pc:sldMk cId="1981870627" sldId="314"/>
        </pc:sldMkLst>
      </pc:sldChg>
      <pc:sldChg chg="add del">
        <pc:chgData name="Jane Thomas" userId="S::j.thomas@uwtsd.ac.uk::ece06c1e-1fe5-4526-9740-3b5872e790df" providerId="AD" clId="Web-{5B6F4DCB-55CE-F2D9-B759-8F3865432CCF}" dt="2022-12-04T09:33:17.512" v="381"/>
        <pc:sldMkLst>
          <pc:docMk/>
          <pc:sldMk cId="4214594450" sldId="315"/>
        </pc:sldMkLst>
      </pc:sldChg>
      <pc:sldChg chg="add del">
        <pc:chgData name="Jane Thomas" userId="S::j.thomas@uwtsd.ac.uk::ece06c1e-1fe5-4526-9740-3b5872e790df" providerId="AD" clId="Web-{5B6F4DCB-55CE-F2D9-B759-8F3865432CCF}" dt="2022-12-04T09:32:51.074" v="370"/>
        <pc:sldMkLst>
          <pc:docMk/>
          <pc:sldMk cId="949996181" sldId="316"/>
        </pc:sldMkLst>
      </pc:sldChg>
      <pc:sldChg chg="add del">
        <pc:chgData name="Jane Thomas" userId="S::j.thomas@uwtsd.ac.uk::ece06c1e-1fe5-4526-9740-3b5872e790df" providerId="AD" clId="Web-{5B6F4DCB-55CE-F2D9-B759-8F3865432CCF}" dt="2022-12-04T09:32:16.339" v="358"/>
        <pc:sldMkLst>
          <pc:docMk/>
          <pc:sldMk cId="4044456074" sldId="317"/>
        </pc:sldMkLst>
      </pc:sldChg>
      <pc:sldChg chg="new del">
        <pc:chgData name="Jane Thomas" userId="S::j.thomas@uwtsd.ac.uk::ece06c1e-1fe5-4526-9740-3b5872e790df" providerId="AD" clId="Web-{5B6F4DCB-55CE-F2D9-B759-8F3865432CCF}" dt="2022-12-04T09:31:39.869" v="348"/>
        <pc:sldMkLst>
          <pc:docMk/>
          <pc:sldMk cId="1743720557" sldId="318"/>
        </pc:sldMkLst>
      </pc:sldChg>
      <pc:sldChg chg="modSp new ord modNotes">
        <pc:chgData name="Jane Thomas" userId="S::j.thomas@uwtsd.ac.uk::ece06c1e-1fe5-4526-9740-3b5872e790df" providerId="AD" clId="Web-{5B6F4DCB-55CE-F2D9-B759-8F3865432CCF}" dt="2022-12-04T09:34:13.873" v="385" actId="20577"/>
        <pc:sldMkLst>
          <pc:docMk/>
          <pc:sldMk cId="973773126" sldId="319"/>
        </pc:sldMkLst>
        <pc:spChg chg="mod">
          <ac:chgData name="Jane Thomas" userId="S::j.thomas@uwtsd.ac.uk::ece06c1e-1fe5-4526-9740-3b5872e790df" providerId="AD" clId="Web-{5B6F4DCB-55CE-F2D9-B759-8F3865432CCF}" dt="2022-12-04T09:31:56.198" v="353" actId="20577"/>
          <ac:spMkLst>
            <pc:docMk/>
            <pc:sldMk cId="973773126" sldId="319"/>
            <ac:spMk id="2" creationId="{9CEBA011-15ED-7458-279F-7D385B5691EF}"/>
          </ac:spMkLst>
        </pc:spChg>
        <pc:spChg chg="mod">
          <ac:chgData name="Jane Thomas" userId="S::j.thomas@uwtsd.ac.uk::ece06c1e-1fe5-4526-9740-3b5872e790df" providerId="AD" clId="Web-{5B6F4DCB-55CE-F2D9-B759-8F3865432CCF}" dt="2022-12-04T09:34:13.873" v="385" actId="20577"/>
          <ac:spMkLst>
            <pc:docMk/>
            <pc:sldMk cId="973773126" sldId="319"/>
            <ac:spMk id="3" creationId="{5D8C8585-CBAF-672B-BFE8-6035B068A809}"/>
          </ac:spMkLst>
        </pc:spChg>
      </pc:sldChg>
      <pc:sldChg chg="modSp new">
        <pc:chgData name="Jane Thomas" userId="S::j.thomas@uwtsd.ac.uk::ece06c1e-1fe5-4526-9740-3b5872e790df" providerId="AD" clId="Web-{5B6F4DCB-55CE-F2D9-B759-8F3865432CCF}" dt="2022-12-04T09:32:50.105" v="369" actId="20577"/>
        <pc:sldMkLst>
          <pc:docMk/>
          <pc:sldMk cId="1222367788" sldId="320"/>
        </pc:sldMkLst>
        <pc:spChg chg="mod">
          <ac:chgData name="Jane Thomas" userId="S::j.thomas@uwtsd.ac.uk::ece06c1e-1fe5-4526-9740-3b5872e790df" providerId="AD" clId="Web-{5B6F4DCB-55CE-F2D9-B759-8F3865432CCF}" dt="2022-12-04T09:32:43.152" v="367" actId="20577"/>
          <ac:spMkLst>
            <pc:docMk/>
            <pc:sldMk cId="1222367788" sldId="320"/>
            <ac:spMk id="2" creationId="{ED6AC22F-A2C9-208C-7CBD-66FAB71AD85F}"/>
          </ac:spMkLst>
        </pc:spChg>
        <pc:spChg chg="mod">
          <ac:chgData name="Jane Thomas" userId="S::j.thomas@uwtsd.ac.uk::ece06c1e-1fe5-4526-9740-3b5872e790df" providerId="AD" clId="Web-{5B6F4DCB-55CE-F2D9-B759-8F3865432CCF}" dt="2022-12-04T09:32:50.105" v="369" actId="20577"/>
          <ac:spMkLst>
            <pc:docMk/>
            <pc:sldMk cId="1222367788" sldId="320"/>
            <ac:spMk id="3" creationId="{51C2B40F-D1F2-CB39-5D01-7E3B7E16BBAA}"/>
          </ac:spMkLst>
        </pc:spChg>
      </pc:sldChg>
      <pc:sldChg chg="modSp new">
        <pc:chgData name="Jane Thomas" userId="S::j.thomas@uwtsd.ac.uk::ece06c1e-1fe5-4526-9740-3b5872e790df" providerId="AD" clId="Web-{5B6F4DCB-55CE-F2D9-B759-8F3865432CCF}" dt="2022-12-04T09:33:16.637" v="380" actId="20577"/>
        <pc:sldMkLst>
          <pc:docMk/>
          <pc:sldMk cId="418422445" sldId="321"/>
        </pc:sldMkLst>
        <pc:spChg chg="mod">
          <ac:chgData name="Jane Thomas" userId="S::j.thomas@uwtsd.ac.uk::ece06c1e-1fe5-4526-9740-3b5872e790df" providerId="AD" clId="Web-{5B6F4DCB-55CE-F2D9-B759-8F3865432CCF}" dt="2022-12-04T09:33:06.153" v="376" actId="20577"/>
          <ac:spMkLst>
            <pc:docMk/>
            <pc:sldMk cId="418422445" sldId="321"/>
            <ac:spMk id="2" creationId="{1857576C-1869-EA5C-B5D2-2FABDEE407DB}"/>
          </ac:spMkLst>
        </pc:spChg>
        <pc:spChg chg="mod">
          <ac:chgData name="Jane Thomas" userId="S::j.thomas@uwtsd.ac.uk::ece06c1e-1fe5-4526-9740-3b5872e790df" providerId="AD" clId="Web-{5B6F4DCB-55CE-F2D9-B759-8F3865432CCF}" dt="2022-12-04T09:33:16.637" v="380" actId="20577"/>
          <ac:spMkLst>
            <pc:docMk/>
            <pc:sldMk cId="418422445" sldId="321"/>
            <ac:spMk id="3" creationId="{842D1EFB-4356-1907-AB2A-09C9A4F6BBFC}"/>
          </ac:spMkLst>
        </pc:spChg>
      </pc:sldChg>
      <pc:sldChg chg="addSp modSp new mod setBg addAnim">
        <pc:chgData name="Jane Thomas" userId="S::j.thomas@uwtsd.ac.uk::ece06c1e-1fe5-4526-9740-3b5872e790df" providerId="AD" clId="Web-{5B6F4DCB-55CE-F2D9-B759-8F3865432CCF}" dt="2022-12-04T09:35:10.093" v="399"/>
        <pc:sldMkLst>
          <pc:docMk/>
          <pc:sldMk cId="67778526" sldId="322"/>
        </pc:sldMkLst>
        <pc:spChg chg="mod">
          <ac:chgData name="Jane Thomas" userId="S::j.thomas@uwtsd.ac.uk::ece06c1e-1fe5-4526-9740-3b5872e790df" providerId="AD" clId="Web-{5B6F4DCB-55CE-F2D9-B759-8F3865432CCF}" dt="2022-12-04T09:35:10.093" v="399"/>
          <ac:spMkLst>
            <pc:docMk/>
            <pc:sldMk cId="67778526" sldId="322"/>
            <ac:spMk id="2" creationId="{8024F06C-169F-67D1-6FB4-EA9D368E1B55}"/>
          </ac:spMkLst>
        </pc:spChg>
        <pc:spChg chg="mod">
          <ac:chgData name="Jane Thomas" userId="S::j.thomas@uwtsd.ac.uk::ece06c1e-1fe5-4526-9740-3b5872e790df" providerId="AD" clId="Web-{5B6F4DCB-55CE-F2D9-B759-8F3865432CCF}" dt="2022-12-04T09:35:10.093" v="399"/>
          <ac:spMkLst>
            <pc:docMk/>
            <pc:sldMk cId="67778526" sldId="322"/>
            <ac:spMk id="3" creationId="{8B7D63BB-CB43-25DC-CF22-7E6097D26468}"/>
          </ac:spMkLst>
        </pc:spChg>
        <pc:spChg chg="add">
          <ac:chgData name="Jane Thomas" userId="S::j.thomas@uwtsd.ac.uk::ece06c1e-1fe5-4526-9740-3b5872e790df" providerId="AD" clId="Web-{5B6F4DCB-55CE-F2D9-B759-8F3865432CCF}" dt="2022-12-04T09:35:10.093" v="399"/>
          <ac:spMkLst>
            <pc:docMk/>
            <pc:sldMk cId="67778526" sldId="322"/>
            <ac:spMk id="10" creationId="{743AA782-23D1-4521-8CAD-47662984AA08}"/>
          </ac:spMkLst>
        </pc:spChg>
        <pc:spChg chg="add">
          <ac:chgData name="Jane Thomas" userId="S::j.thomas@uwtsd.ac.uk::ece06c1e-1fe5-4526-9740-3b5872e790df" providerId="AD" clId="Web-{5B6F4DCB-55CE-F2D9-B759-8F3865432CCF}" dt="2022-12-04T09:35:10.093" v="399"/>
          <ac:spMkLst>
            <pc:docMk/>
            <pc:sldMk cId="67778526" sldId="322"/>
            <ac:spMk id="12" creationId="{71877DBC-BB60-40F0-AC93-2ACDBAAE60CE}"/>
          </ac:spMkLst>
        </pc:spChg>
        <pc:picChg chg="add mod">
          <ac:chgData name="Jane Thomas" userId="S::j.thomas@uwtsd.ac.uk::ece06c1e-1fe5-4526-9740-3b5872e790df" providerId="AD" clId="Web-{5B6F4DCB-55CE-F2D9-B759-8F3865432CCF}" dt="2022-12-04T09:35:10.093" v="399"/>
          <ac:picMkLst>
            <pc:docMk/>
            <pc:sldMk cId="67778526" sldId="322"/>
            <ac:picMk id="5" creationId="{77A9D436-A8F7-ABE2-3781-B5AC3CF35308}"/>
          </ac:picMkLst>
        </pc:picChg>
      </pc:sldChg>
      <pc:sldChg chg="add">
        <pc:chgData name="Jane Thomas" userId="S::j.thomas@uwtsd.ac.uk::ece06c1e-1fe5-4526-9740-3b5872e790df" providerId="AD" clId="Web-{5B6F4DCB-55CE-F2D9-B759-8F3865432CCF}" dt="2022-12-04T09:34:30.045" v="387"/>
        <pc:sldMkLst>
          <pc:docMk/>
          <pc:sldMk cId="711979558" sldId="323"/>
        </pc:sldMkLst>
      </pc:sldChg>
      <pc:sldMasterChg chg="add addSldLayout">
        <pc:chgData name="Jane Thomas" userId="S::j.thomas@uwtsd.ac.uk::ece06c1e-1fe5-4526-9740-3b5872e790df" providerId="AD" clId="Web-{5B6F4DCB-55CE-F2D9-B759-8F3865432CCF}" dt="2022-12-04T09:19:17.889" v="284"/>
        <pc:sldMasterMkLst>
          <pc:docMk/>
          <pc:sldMasterMk cId="2679581493" sldId="2147483648"/>
        </pc:sldMasterMkLst>
        <pc:sldLayoutChg chg="add">
          <pc:chgData name="Jane Thomas" userId="S::j.thomas@uwtsd.ac.uk::ece06c1e-1fe5-4526-9740-3b5872e790df" providerId="AD" clId="Web-{5B6F4DCB-55CE-F2D9-B759-8F3865432CCF}" dt="2022-12-04T09:19:17.889" v="284"/>
          <pc:sldLayoutMkLst>
            <pc:docMk/>
            <pc:sldMasterMk cId="2679581493" sldId="2147483648"/>
            <pc:sldLayoutMk cId="1647881530" sldId="2147483649"/>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2149537166" sldId="2147483650"/>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2805042719" sldId="2147483651"/>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1345040286" sldId="2147483652"/>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622771722" sldId="2147483653"/>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1657455971" sldId="2147483654"/>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3530261361" sldId="2147483655"/>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3393055217" sldId="2147483656"/>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3421829741" sldId="2147483657"/>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2664024567" sldId="2147483658"/>
          </pc:sldLayoutMkLst>
        </pc:sldLayoutChg>
        <pc:sldLayoutChg chg="add">
          <pc:chgData name="Jane Thomas" userId="S::j.thomas@uwtsd.ac.uk::ece06c1e-1fe5-4526-9740-3b5872e790df" providerId="AD" clId="Web-{5B6F4DCB-55CE-F2D9-B759-8F3865432CCF}" dt="2022-12-04T09:19:17.889" v="284"/>
          <pc:sldLayoutMkLst>
            <pc:docMk/>
            <pc:sldMasterMk cId="2679581493" sldId="2147483648"/>
            <pc:sldLayoutMk cId="4253654041" sldId="2147483659"/>
          </pc:sldLayoutMkLst>
        </pc:sldLayoutChg>
      </pc:sldMasterChg>
      <pc:sldMasterChg chg="add addSldLayout">
        <pc:chgData name="Jane Thomas" userId="S::j.thomas@uwtsd.ac.uk::ece06c1e-1fe5-4526-9740-3b5872e790df" providerId="AD" clId="Web-{5B6F4DCB-55CE-F2D9-B759-8F3865432CCF}" dt="2022-12-04T09:34:30.045" v="387"/>
        <pc:sldMasterMkLst>
          <pc:docMk/>
          <pc:sldMasterMk cId="511426639" sldId="2147483660"/>
        </pc:sldMasterMkLst>
        <pc:sldLayoutChg chg="add">
          <pc:chgData name="Jane Thomas" userId="S::j.thomas@uwtsd.ac.uk::ece06c1e-1fe5-4526-9740-3b5872e790df" providerId="AD" clId="Web-{5B6F4DCB-55CE-F2D9-B759-8F3865432CCF}" dt="2022-12-04T09:34:30.045" v="387"/>
          <pc:sldLayoutMkLst>
            <pc:docMk/>
            <pc:sldMasterMk cId="511426639" sldId="2147483660"/>
            <pc:sldLayoutMk cId="3840462973" sldId="2147483661"/>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3589233271" sldId="2147483662"/>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153430597" sldId="2147483663"/>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3981355104" sldId="2147483664"/>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1576316369" sldId="2147483665"/>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2102065911" sldId="2147483666"/>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1186167419" sldId="2147483667"/>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4035135693" sldId="2147483668"/>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1752142788" sldId="2147483669"/>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3632467177" sldId="2147483670"/>
          </pc:sldLayoutMkLst>
        </pc:sldLayoutChg>
        <pc:sldLayoutChg chg="add">
          <pc:chgData name="Jane Thomas" userId="S::j.thomas@uwtsd.ac.uk::ece06c1e-1fe5-4526-9740-3b5872e790df" providerId="AD" clId="Web-{5B6F4DCB-55CE-F2D9-B759-8F3865432CCF}" dt="2022-12-04T09:34:30.045" v="387"/>
          <pc:sldLayoutMkLst>
            <pc:docMk/>
            <pc:sldMasterMk cId="511426639" sldId="2147483660"/>
            <pc:sldLayoutMk cId="2950150399" sldId="2147483671"/>
          </pc:sldLayoutMkLst>
        </pc:sldLayoutChg>
      </pc:sldMasterChg>
      <pc:sldMasterChg chg="add replId addSldLayout modSldLayout">
        <pc:chgData name="Jane Thomas" userId="S::j.thomas@uwtsd.ac.uk::ece06c1e-1fe5-4526-9740-3b5872e790df" providerId="AD" clId="Web-{5B6F4DCB-55CE-F2D9-B759-8F3865432CCF}" dt="2022-12-04T09:19:17.889" v="284"/>
        <pc:sldMasterMkLst>
          <pc:docMk/>
          <pc:sldMasterMk cId="2328933772" sldId="2147483672"/>
        </pc:sldMasterMkLst>
        <pc:sldLayoutChg chg="add replId">
          <pc:chgData name="Jane Thomas" userId="S::j.thomas@uwtsd.ac.uk::ece06c1e-1fe5-4526-9740-3b5872e790df" providerId="AD" clId="Web-{5B6F4DCB-55CE-F2D9-B759-8F3865432CCF}" dt="2022-12-04T09:19:17.889" v="284"/>
          <pc:sldLayoutMkLst>
            <pc:docMk/>
            <pc:sldMasterMk cId="2328933772" sldId="2147483672"/>
            <pc:sldLayoutMk cId="1419997574" sldId="2147483673"/>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2223907000" sldId="2147483674"/>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4266303241" sldId="2147483675"/>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4038758479" sldId="2147483676"/>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3335180475" sldId="2147483677"/>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2408617638" sldId="2147483678"/>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2093423639" sldId="2147483679"/>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795852563" sldId="2147483680"/>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1455695312" sldId="2147483681"/>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3334125022" sldId="2147483682"/>
          </pc:sldLayoutMkLst>
        </pc:sldLayoutChg>
        <pc:sldLayoutChg chg="add replId">
          <pc:chgData name="Jane Thomas" userId="S::j.thomas@uwtsd.ac.uk::ece06c1e-1fe5-4526-9740-3b5872e790df" providerId="AD" clId="Web-{5B6F4DCB-55CE-F2D9-B759-8F3865432CCF}" dt="2022-12-04T09:19:17.889" v="284"/>
          <pc:sldLayoutMkLst>
            <pc:docMk/>
            <pc:sldMasterMk cId="2328933772" sldId="2147483672"/>
            <pc:sldLayoutMk cId="1074850106" sldId="2147483683"/>
          </pc:sldLayoutMkLst>
        </pc:sldLayoutChg>
      </pc:sldMasterChg>
      <pc:sldMasterChg chg="replId modSldLayout">
        <pc:chgData name="Jane Thomas" userId="S::j.thomas@uwtsd.ac.uk::ece06c1e-1fe5-4526-9740-3b5872e790df" providerId="AD" clId="Web-{5B6F4DCB-55CE-F2D9-B759-8F3865432CCF}" dt="2022-12-04T09:31:25.072" v="343"/>
        <pc:sldMasterMkLst>
          <pc:docMk/>
          <pc:sldMasterMk cId="329577238" sldId="2147483684"/>
        </pc:sldMasterMkLst>
        <pc:sldLayoutChg chg="replId">
          <pc:chgData name="Jane Thomas" userId="S::j.thomas@uwtsd.ac.uk::ece06c1e-1fe5-4526-9740-3b5872e790df" providerId="AD" clId="Web-{5B6F4DCB-55CE-F2D9-B759-8F3865432CCF}" dt="2022-12-04T09:31:25.072" v="343"/>
          <pc:sldLayoutMkLst>
            <pc:docMk/>
            <pc:sldMasterMk cId="329577238" sldId="2147483684"/>
            <pc:sldLayoutMk cId="4047827485" sldId="2147483685"/>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1744982574" sldId="2147483686"/>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4269994612" sldId="2147483687"/>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992548303" sldId="2147483688"/>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3384389493" sldId="2147483689"/>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3299814798" sldId="2147483690"/>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1935576857" sldId="2147483691"/>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4274278372" sldId="2147483692"/>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2965074965" sldId="2147483693"/>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3964532145" sldId="2147483694"/>
          </pc:sldLayoutMkLst>
        </pc:sldLayoutChg>
        <pc:sldLayoutChg chg="replId">
          <pc:chgData name="Jane Thomas" userId="S::j.thomas@uwtsd.ac.uk::ece06c1e-1fe5-4526-9740-3b5872e790df" providerId="AD" clId="Web-{5B6F4DCB-55CE-F2D9-B759-8F3865432CCF}" dt="2022-12-04T09:31:25.072" v="343"/>
          <pc:sldLayoutMkLst>
            <pc:docMk/>
            <pc:sldMasterMk cId="329577238" sldId="2147483684"/>
            <pc:sldLayoutMk cId="300931213" sldId="2147483695"/>
          </pc:sldLayoutMkLst>
        </pc:sldLayoutChg>
      </pc:sldMasterChg>
      <pc:sldMasterChg chg="add replId addSldLayout modSldLayout">
        <pc:chgData name="Jane Thomas" userId="S::j.thomas@uwtsd.ac.uk::ece06c1e-1fe5-4526-9740-3b5872e790df" providerId="AD" clId="Web-{5B6F4DCB-55CE-F2D9-B759-8F3865432CCF}" dt="2022-12-04T09:34:30.045" v="387"/>
        <pc:sldMasterMkLst>
          <pc:docMk/>
          <pc:sldMasterMk cId="13080317" sldId="2147483696"/>
        </pc:sldMasterMkLst>
        <pc:sldLayoutChg chg="add replId">
          <pc:chgData name="Jane Thomas" userId="S::j.thomas@uwtsd.ac.uk::ece06c1e-1fe5-4526-9740-3b5872e790df" providerId="AD" clId="Web-{5B6F4DCB-55CE-F2D9-B759-8F3865432CCF}" dt="2022-12-04T09:34:30.045" v="387"/>
          <pc:sldLayoutMkLst>
            <pc:docMk/>
            <pc:sldMasterMk cId="13080317" sldId="2147483696"/>
            <pc:sldLayoutMk cId="1497740058" sldId="2147483697"/>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1413748780" sldId="2147483698"/>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2271847206" sldId="2147483699"/>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890152736" sldId="2147483700"/>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707672472" sldId="2147483701"/>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2280755332" sldId="2147483702"/>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2248746968" sldId="2147483703"/>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3340893636" sldId="2147483704"/>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860307137" sldId="2147483705"/>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2187300679" sldId="2147483706"/>
          </pc:sldLayoutMkLst>
        </pc:sldLayoutChg>
        <pc:sldLayoutChg chg="add replId">
          <pc:chgData name="Jane Thomas" userId="S::j.thomas@uwtsd.ac.uk::ece06c1e-1fe5-4526-9740-3b5872e790df" providerId="AD" clId="Web-{5B6F4DCB-55CE-F2D9-B759-8F3865432CCF}" dt="2022-12-04T09:34:30.045" v="387"/>
          <pc:sldLayoutMkLst>
            <pc:docMk/>
            <pc:sldMasterMk cId="13080317" sldId="2147483696"/>
            <pc:sldLayoutMk cId="3788889646" sldId="2147483707"/>
          </pc:sldLayoutMkLst>
        </pc:sldLayoutChg>
      </pc:sldMaster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ata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ata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ata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ata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image" Target="../media/image34.png"/></Relationships>
</file>

<file path=ppt/diagrams/_rels/drawing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rawing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a:t>Mid 1800’s theorist development of why people become victims</a:t>
          </a:r>
          <a:endParaRPr lang="en-US"/>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a:t>By the Twentieth Century victims were the ‘forgotten element’ in the Criminal Justice Process.</a:t>
          </a:r>
        </a:p>
      </dgm:t>
    </dgm:pt>
    <dgm:pt modelId="{46F1789D-9B15-4681-BC13-B06E60219A96}" type="parTrans" cxnId="{4BC5D297-F2E0-41A9-8FCF-F9940FAEBE6C}">
      <dgm:prSet/>
      <dgm:spPr/>
    </dgm:pt>
    <dgm:pt modelId="{AAC60A41-79A4-48B8-B442-4DD5614C7820}" type="sibTrans" cxnId="{4BC5D297-F2E0-41A9-8FCF-F9940FAEBE6C}">
      <dgm:prSet/>
      <dgm:spPr/>
    </dgm:pt>
    <dgm:pt modelId="{861CECC3-F681-440F-8A26-6D58CE41D247}">
      <dgm:prSet phldr="0"/>
      <dgm:spPr/>
      <dgm:t>
        <a:bodyPr/>
        <a:lstStyle/>
        <a:p>
          <a:pPr algn="l" rtl="0"/>
          <a:r>
            <a:rPr lang="en-GB"/>
            <a:t>Started a ‘Victim </a:t>
          </a:r>
          <a:r>
            <a:rPr lang="en-GB">
              <a:latin typeface="Calibri Light" panose="020F0302020204030204"/>
            </a:rPr>
            <a:t>Movement’ This</a:t>
          </a:r>
          <a:r>
            <a:rPr lang="en-GB"/>
            <a:t> drew attention to the problems victims faced within the criminal justice system.</a:t>
          </a:r>
          <a:r>
            <a:rPr lang="en-GB">
              <a:latin typeface="Calibri Light" panose="020F0302020204030204"/>
            </a:rPr>
            <a:t> 1940's victims voice</a:t>
          </a:r>
          <a:endParaRPr lang="en-GB"/>
        </a:p>
      </dgm:t>
    </dgm:pt>
    <dgm:pt modelId="{8256899B-1000-4BDB-932D-3A836FE29036}" type="parTrans" cxnId="{159B0D43-F441-48B8-855E-BEE8BEC901C9}">
      <dgm:prSet/>
      <dgm:spPr/>
    </dgm:pt>
    <dgm:pt modelId="{1AABFE6D-43C2-425F-A712-B3DA5F3A5DA2}" type="sibTrans" cxnId="{159B0D43-F441-48B8-855E-BEE8BEC901C9}">
      <dgm:prSet/>
      <dgm:spPr/>
    </dgm:pt>
    <dgm:pt modelId="{8AC65B21-FCF2-404F-817D-84A6D74D3345}">
      <dgm:prSet phldr="0"/>
      <dgm:spPr/>
      <dgm:t>
        <a:bodyPr/>
        <a:lstStyle/>
        <a:p>
          <a:pPr algn="l" rtl="0"/>
          <a:r>
            <a:rPr lang="en-GB"/>
            <a:t>Nineteenth Century and before Professional Police Forces the victim initiated criminal prosecutions. </a:t>
          </a:r>
          <a:endParaRPr lang="en-US">
            <a:latin typeface="Calibri Light" panose="020F0302020204030204"/>
          </a:endParaRPr>
        </a:p>
      </dgm:t>
    </dgm:pt>
    <dgm:pt modelId="{EFBA9288-82F8-46B8-90B1-8AC275A85136}" type="parTrans" cxnId="{20789ED9-4A25-47F4-B18A-3BF3CCD4924F}">
      <dgm:prSet/>
      <dgm:spPr/>
    </dgm:pt>
    <dgm:pt modelId="{45C2EF64-3F67-41A5-BB80-3AB30F5D8514}" type="sibTrans" cxnId="{20789ED9-4A25-47F4-B18A-3BF3CCD4924F}">
      <dgm:prSet/>
      <dgm:spPr/>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a:t>The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a:t>
          </a:r>
          <a:r>
            <a:rPr lang="en-GB" sz="2400" baseline="0" dirty="0">
              <a:solidFill>
                <a:schemeClr val="tx1"/>
              </a:solidFill>
            </a:rPr>
            <a:t> of witness through 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t="-11000" b="-11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a:t>
          </a:r>
          <a:r>
            <a:rPr lang="en-GB" sz="2400" baseline="0" dirty="0">
              <a:solidFill>
                <a:schemeClr val="tx1"/>
              </a:solidFill>
            </a:rPr>
            <a:t> to </a:t>
          </a:r>
          <a:r>
            <a:rPr lang="en-GB" sz="2300" baseline="0" dirty="0">
              <a:solidFill>
                <a:schemeClr val="tx1"/>
              </a:solidFill>
            </a:rPr>
            <a:t>communication</a:t>
          </a:r>
          <a:endParaRPr lang="en-GB" sz="23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t="-37000" b="-37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33ECED-D8AA-45C2-9C05-1570470FDA7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02BC1022-2917-480F-963B-E6CEF2899EB8}">
      <dgm:prSet phldrT="[Text]"/>
      <dgm:spPr>
        <a:solidFill>
          <a:schemeClr val="accent2">
            <a:lumMod val="60000"/>
            <a:lumOff val="40000"/>
          </a:schemeClr>
        </a:solidFill>
        <a:ln>
          <a:solidFill>
            <a:schemeClr val="tx1"/>
          </a:solidFill>
        </a:ln>
      </dgm:spPr>
      <dgm:t>
        <a:bodyPr/>
        <a:lstStyle/>
        <a:p>
          <a:r>
            <a:rPr lang="en-GB" dirty="0">
              <a:solidFill>
                <a:schemeClr val="tx1"/>
              </a:solidFill>
            </a:rPr>
            <a:t>Victims do not get ‘used’ to crime, and suffer many emotional side-effects even when victimisation episodes appear individually trivial</a:t>
          </a:r>
          <a:endParaRPr lang="en-AS" dirty="0">
            <a:solidFill>
              <a:schemeClr val="tx1"/>
            </a:solidFill>
          </a:endParaRPr>
        </a:p>
      </dgm:t>
    </dgm:pt>
    <dgm:pt modelId="{44723CD8-CC25-4CFA-9F59-8C28EFF9C583}" type="parTrans" cxnId="{3EAAFE1C-B0D0-423B-A7E8-C1FE5FFBD07C}">
      <dgm:prSet/>
      <dgm:spPr/>
      <dgm:t>
        <a:bodyPr/>
        <a:lstStyle/>
        <a:p>
          <a:endParaRPr lang="en-AS"/>
        </a:p>
      </dgm:t>
    </dgm:pt>
    <dgm:pt modelId="{E00E2C66-F2B6-46ED-936B-3AFC33FA462B}" type="sibTrans" cxnId="{3EAAFE1C-B0D0-423B-A7E8-C1FE5FFBD07C}">
      <dgm:prSet/>
      <dgm:spPr/>
      <dgm:t>
        <a:bodyPr/>
        <a:lstStyle/>
        <a:p>
          <a:endParaRPr lang="en-AS"/>
        </a:p>
      </dgm:t>
    </dgm:pt>
    <dgm:pt modelId="{49677611-36E0-4E31-AA9E-5A94970CADE8}">
      <dgm:prSet phldrT="[Text]"/>
      <dgm:spPr>
        <a:solidFill>
          <a:schemeClr val="accent2">
            <a:lumMod val="60000"/>
            <a:lumOff val="40000"/>
          </a:schemeClr>
        </a:solidFill>
        <a:ln>
          <a:solidFill>
            <a:schemeClr val="tx1"/>
          </a:solidFill>
        </a:ln>
      </dgm:spPr>
      <dgm:t>
        <a:bodyPr/>
        <a:lstStyle/>
        <a:p>
          <a:r>
            <a:rPr lang="en-GB" dirty="0">
              <a:solidFill>
                <a:schemeClr val="tx1"/>
              </a:solidFill>
            </a:rPr>
            <a:t>It can be compared to a bereavement process where victims go through various stages after each incident and this applies to relatively trivial crimes as well as those viewed as more serious by society.</a:t>
          </a:r>
          <a:endParaRPr lang="en-AS" dirty="0">
            <a:solidFill>
              <a:schemeClr val="tx1"/>
            </a:solidFill>
          </a:endParaRPr>
        </a:p>
      </dgm:t>
    </dgm:pt>
    <dgm:pt modelId="{571D71BE-3430-4AAE-956E-1B1837C5B574}" type="parTrans" cxnId="{737929C5-7E12-46F2-9220-9484BD1DDE19}">
      <dgm:prSet/>
      <dgm:spPr/>
      <dgm:t>
        <a:bodyPr/>
        <a:lstStyle/>
        <a:p>
          <a:endParaRPr lang="en-AS"/>
        </a:p>
      </dgm:t>
    </dgm:pt>
    <dgm:pt modelId="{A8CC2698-A1E4-43BE-B837-9F59C8C268AD}" type="sibTrans" cxnId="{737929C5-7E12-46F2-9220-9484BD1DDE19}">
      <dgm:prSet/>
      <dgm:spPr/>
      <dgm:t>
        <a:bodyPr/>
        <a:lstStyle/>
        <a:p>
          <a:endParaRPr lang="en-AS"/>
        </a:p>
      </dgm:t>
    </dgm:pt>
    <dgm:pt modelId="{2D4886BF-F054-4E27-8A0E-1FA9CA130FB7}" type="pres">
      <dgm:prSet presAssocID="{A033ECED-D8AA-45C2-9C05-1570470FDA7F}" presName="diagram" presStyleCnt="0">
        <dgm:presLayoutVars>
          <dgm:dir/>
          <dgm:resizeHandles val="exact"/>
        </dgm:presLayoutVars>
      </dgm:prSet>
      <dgm:spPr/>
    </dgm:pt>
    <dgm:pt modelId="{18A786A9-CC34-42BD-89FA-3EB15656FDB1}" type="pres">
      <dgm:prSet presAssocID="{02BC1022-2917-480F-963B-E6CEF2899EB8}" presName="node" presStyleLbl="node1" presStyleIdx="0" presStyleCnt="2">
        <dgm:presLayoutVars>
          <dgm:bulletEnabled val="1"/>
        </dgm:presLayoutVars>
      </dgm:prSet>
      <dgm:spPr/>
    </dgm:pt>
    <dgm:pt modelId="{8584C788-17F8-46E4-B32C-F354A6943DF5}" type="pres">
      <dgm:prSet presAssocID="{E00E2C66-F2B6-46ED-936B-3AFC33FA462B}" presName="sibTrans" presStyleCnt="0"/>
      <dgm:spPr/>
    </dgm:pt>
    <dgm:pt modelId="{5B74BAFB-9E5F-4B0E-8176-907176DB9DCF}" type="pres">
      <dgm:prSet presAssocID="{49677611-36E0-4E31-AA9E-5A94970CADE8}" presName="node" presStyleLbl="node1" presStyleIdx="1" presStyleCnt="2">
        <dgm:presLayoutVars>
          <dgm:bulletEnabled val="1"/>
        </dgm:presLayoutVars>
      </dgm:prSet>
      <dgm:spPr/>
    </dgm:pt>
  </dgm:ptLst>
  <dgm:cxnLst>
    <dgm:cxn modelId="{3EAAFE1C-B0D0-423B-A7E8-C1FE5FFBD07C}" srcId="{A033ECED-D8AA-45C2-9C05-1570470FDA7F}" destId="{02BC1022-2917-480F-963B-E6CEF2899EB8}" srcOrd="0" destOrd="0" parTransId="{44723CD8-CC25-4CFA-9F59-8C28EFF9C583}" sibTransId="{E00E2C66-F2B6-46ED-936B-3AFC33FA462B}"/>
    <dgm:cxn modelId="{410A1334-ACEF-4EBF-8477-CA9AEF4E47E5}" type="presOf" srcId="{02BC1022-2917-480F-963B-E6CEF2899EB8}" destId="{18A786A9-CC34-42BD-89FA-3EB15656FDB1}" srcOrd="0" destOrd="0" presId="urn:microsoft.com/office/officeart/2005/8/layout/default"/>
    <dgm:cxn modelId="{2BD8AE74-3B8D-4B36-8221-2DC0AF830FB1}" type="presOf" srcId="{49677611-36E0-4E31-AA9E-5A94970CADE8}" destId="{5B74BAFB-9E5F-4B0E-8176-907176DB9DCF}" srcOrd="0" destOrd="0" presId="urn:microsoft.com/office/officeart/2005/8/layout/default"/>
    <dgm:cxn modelId="{737929C5-7E12-46F2-9220-9484BD1DDE19}" srcId="{A033ECED-D8AA-45C2-9C05-1570470FDA7F}" destId="{49677611-36E0-4E31-AA9E-5A94970CADE8}" srcOrd="1" destOrd="0" parTransId="{571D71BE-3430-4AAE-956E-1B1837C5B574}" sibTransId="{A8CC2698-A1E4-43BE-B837-9F59C8C268AD}"/>
    <dgm:cxn modelId="{A1708AE2-9FB6-468A-9CEA-71ECBD9FA842}" type="presOf" srcId="{A033ECED-D8AA-45C2-9C05-1570470FDA7F}" destId="{2D4886BF-F054-4E27-8A0E-1FA9CA130FB7}" srcOrd="0" destOrd="0" presId="urn:microsoft.com/office/officeart/2005/8/layout/default"/>
    <dgm:cxn modelId="{72B09F54-803B-40C6-9C37-9E4EC18CA846}" type="presParOf" srcId="{2D4886BF-F054-4E27-8A0E-1FA9CA130FB7}" destId="{18A786A9-CC34-42BD-89FA-3EB15656FDB1}" srcOrd="0" destOrd="0" presId="urn:microsoft.com/office/officeart/2005/8/layout/default"/>
    <dgm:cxn modelId="{2E368698-1BDB-4A92-B683-D3FCAB4C78A5}" type="presParOf" srcId="{2D4886BF-F054-4E27-8A0E-1FA9CA130FB7}" destId="{8584C788-17F8-46E4-B32C-F354A6943DF5}" srcOrd="1" destOrd="0" presId="urn:microsoft.com/office/officeart/2005/8/layout/default"/>
    <dgm:cxn modelId="{D0525BA1-012F-4D8C-873D-DB08D01C0830}" type="presParOf" srcId="{2D4886BF-F054-4E27-8A0E-1FA9CA130FB7}" destId="{5B74BAFB-9E5F-4B0E-8176-907176DB9DCF}"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0C6DAC-0CF7-4718-8E52-E7CFEB596D7F}" type="doc">
      <dgm:prSet loTypeId="urn:microsoft.com/office/officeart/2005/8/layout/pList2" loCatId="list" qsTypeId="urn:microsoft.com/office/officeart/2005/8/quickstyle/simple1" qsCatId="simple" csTypeId="urn:microsoft.com/office/officeart/2005/8/colors/accent1_2" csCatId="accent1" phldr="1"/>
      <dgm:spPr/>
    </dgm:pt>
    <dgm:pt modelId="{526A1037-B158-4A09-AE55-2C03BF7086D3}">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Practical</a:t>
          </a:r>
        </a:p>
      </dgm:t>
    </dgm:pt>
    <dgm:pt modelId="{79A11EC7-0C59-4E5C-9135-4D340B183A95}" type="parTrans" cxnId="{D6948067-4961-48A5-A916-AF23FBF4E5A6}">
      <dgm:prSet/>
      <dgm:spPr/>
      <dgm:t>
        <a:bodyPr/>
        <a:lstStyle/>
        <a:p>
          <a:endParaRPr lang="en-GB"/>
        </a:p>
      </dgm:t>
    </dgm:pt>
    <dgm:pt modelId="{FB4EE39B-02FB-49A9-894D-21970703E76D}" type="sibTrans" cxnId="{D6948067-4961-48A5-A916-AF23FBF4E5A6}">
      <dgm:prSet/>
      <dgm:spPr/>
      <dgm:t>
        <a:bodyPr/>
        <a:lstStyle/>
        <a:p>
          <a:endParaRPr lang="en-GB"/>
        </a:p>
      </dgm:t>
    </dgm:pt>
    <dgm:pt modelId="{8F8E6D25-A216-456B-84E1-4C53ABC4F0D8}">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The community’s responsibility</a:t>
          </a:r>
        </a:p>
      </dgm:t>
    </dgm:pt>
    <dgm:pt modelId="{2F43712A-D24F-488E-8A02-AAB5D3AB490A}" type="parTrans" cxnId="{ABB3BECC-1A72-4778-86C4-3D771BBF16ED}">
      <dgm:prSet/>
      <dgm:spPr/>
      <dgm:t>
        <a:bodyPr/>
        <a:lstStyle/>
        <a:p>
          <a:endParaRPr lang="en-GB"/>
        </a:p>
      </dgm:t>
    </dgm:pt>
    <dgm:pt modelId="{C3AB0F1F-E4F2-4640-909B-6900F280DC24}" type="sibTrans" cxnId="{ABB3BECC-1A72-4778-86C4-3D771BBF16ED}">
      <dgm:prSet/>
      <dgm:spPr/>
      <dgm:t>
        <a:bodyPr/>
        <a:lstStyle/>
        <a:p>
          <a:endParaRPr lang="en-GB"/>
        </a:p>
      </dgm:t>
    </dgm:pt>
    <dgm:pt modelId="{59CB00B7-8437-4D1B-930A-7A55EB35079B}">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Crisis intervention</a:t>
          </a:r>
        </a:p>
      </dgm:t>
    </dgm:pt>
    <dgm:pt modelId="{26BCC295-880A-4A6F-B749-FBA1C26A4AEA}" type="parTrans" cxnId="{4B254EF2-66F9-49AE-9ED5-47A543D8A6E3}">
      <dgm:prSet/>
      <dgm:spPr/>
      <dgm:t>
        <a:bodyPr/>
        <a:lstStyle/>
        <a:p>
          <a:endParaRPr lang="en-GB"/>
        </a:p>
      </dgm:t>
    </dgm:pt>
    <dgm:pt modelId="{E950190F-0889-4AFC-8DDA-1129188D72F3}" type="sibTrans" cxnId="{4B254EF2-66F9-49AE-9ED5-47A543D8A6E3}">
      <dgm:prSet/>
      <dgm:spPr/>
      <dgm:t>
        <a:bodyPr/>
        <a:lstStyle/>
        <a:p>
          <a:endParaRPr lang="en-GB"/>
        </a:p>
      </dgm:t>
    </dgm:pt>
    <dgm:pt modelId="{7A372156-B350-467A-ADF7-F246A518D768}" type="pres">
      <dgm:prSet presAssocID="{B80C6DAC-0CF7-4718-8E52-E7CFEB596D7F}" presName="Name0" presStyleCnt="0">
        <dgm:presLayoutVars>
          <dgm:dir/>
          <dgm:resizeHandles val="exact"/>
        </dgm:presLayoutVars>
      </dgm:prSet>
      <dgm:spPr/>
    </dgm:pt>
    <dgm:pt modelId="{F2C73BB6-E5A4-487A-B7C9-C82BA7AC1416}" type="pres">
      <dgm:prSet presAssocID="{B80C6DAC-0CF7-4718-8E52-E7CFEB596D7F}" presName="bkgdShp" presStyleLbl="alignAccFollowNode1" presStyleIdx="0" presStyleCnt="1"/>
      <dgm:spPr>
        <a:solidFill>
          <a:schemeClr val="accent2">
            <a:lumMod val="60000"/>
            <a:lumOff val="40000"/>
            <a:alpha val="90000"/>
          </a:schemeClr>
        </a:solidFill>
      </dgm:spPr>
    </dgm:pt>
    <dgm:pt modelId="{71B151A5-D5E9-4701-B7C8-3D269AF73CD4}" type="pres">
      <dgm:prSet presAssocID="{B80C6DAC-0CF7-4718-8E52-E7CFEB596D7F}" presName="linComp" presStyleCnt="0"/>
      <dgm:spPr/>
    </dgm:pt>
    <dgm:pt modelId="{DA80B072-0A13-4324-BEE0-E634C4EA20A8}" type="pres">
      <dgm:prSet presAssocID="{526A1037-B158-4A09-AE55-2C03BF7086D3}" presName="compNode" presStyleCnt="0"/>
      <dgm:spPr/>
    </dgm:pt>
    <dgm:pt modelId="{887C6728-DDE6-42A4-A93A-46839EFDE034}" type="pres">
      <dgm:prSet presAssocID="{526A1037-B158-4A09-AE55-2C03BF7086D3}" presName="node" presStyleLbl="node1" presStyleIdx="0" presStyleCnt="3">
        <dgm:presLayoutVars>
          <dgm:bulletEnabled val="1"/>
        </dgm:presLayoutVars>
      </dgm:prSet>
      <dgm:spPr/>
    </dgm:pt>
    <dgm:pt modelId="{B03AF773-87DC-484F-98E3-C4B7550B5C2E}" type="pres">
      <dgm:prSet presAssocID="{526A1037-B158-4A09-AE55-2C03BF7086D3}" presName="invisiNode" presStyleLbl="node1" presStyleIdx="0" presStyleCnt="3"/>
      <dgm:spPr/>
    </dgm:pt>
    <dgm:pt modelId="{89E25689-271C-4EBD-9F23-82F6365DEA3F}" type="pres">
      <dgm:prSet presAssocID="{526A1037-B158-4A09-AE55-2C03BF7086D3}" presName="imagNode" presStyleLbl="fgImgPlace1" presStyleIdx="0" presStyleCnt="3"/>
      <dgm:spPr>
        <a:blipFill rotWithShape="1">
          <a:blip xmlns:r="http://schemas.openxmlformats.org/officeDocument/2006/relationships" r:embed="rId1"/>
          <a:srcRect/>
          <a:stretch>
            <a:fillRect t="-8000" b="-8000"/>
          </a:stretch>
        </a:blipFill>
        <a:ln>
          <a:solidFill>
            <a:schemeClr val="tx1"/>
          </a:solidFill>
        </a:ln>
      </dgm:spPr>
    </dgm:pt>
    <dgm:pt modelId="{3CFCA592-66BA-4D5E-B1AD-C2776CA7C610}" type="pres">
      <dgm:prSet presAssocID="{FB4EE39B-02FB-49A9-894D-21970703E76D}" presName="sibTrans" presStyleLbl="sibTrans2D1" presStyleIdx="0" presStyleCnt="0"/>
      <dgm:spPr/>
    </dgm:pt>
    <dgm:pt modelId="{38451977-B397-42AA-97B3-5280B417305D}" type="pres">
      <dgm:prSet presAssocID="{8F8E6D25-A216-456B-84E1-4C53ABC4F0D8}" presName="compNode" presStyleCnt="0"/>
      <dgm:spPr/>
    </dgm:pt>
    <dgm:pt modelId="{26932EE7-6000-4C87-9E26-A4A9E10EF195}" type="pres">
      <dgm:prSet presAssocID="{8F8E6D25-A216-456B-84E1-4C53ABC4F0D8}" presName="node" presStyleLbl="node1" presStyleIdx="1" presStyleCnt="3">
        <dgm:presLayoutVars>
          <dgm:bulletEnabled val="1"/>
        </dgm:presLayoutVars>
      </dgm:prSet>
      <dgm:spPr/>
    </dgm:pt>
    <dgm:pt modelId="{B5066E8D-0030-47D0-A907-937B6349BC89}" type="pres">
      <dgm:prSet presAssocID="{8F8E6D25-A216-456B-84E1-4C53ABC4F0D8}" presName="invisiNode" presStyleLbl="node1" presStyleIdx="1" presStyleCnt="3"/>
      <dgm:spPr/>
    </dgm:pt>
    <dgm:pt modelId="{C6CD2B8F-161F-4AE1-BBB6-1ED7FD51D928}" type="pres">
      <dgm:prSet presAssocID="{8F8E6D25-A216-456B-84E1-4C53ABC4F0D8}" presName="imagNode" presStyleLbl="fgImgPlace1" presStyleIdx="1" presStyleCnt="3"/>
      <dgm:spPr>
        <a:blipFill rotWithShape="1">
          <a:blip xmlns:r="http://schemas.openxmlformats.org/officeDocument/2006/relationships" r:embed="rId2"/>
          <a:srcRect/>
          <a:stretch>
            <a:fillRect t="-5000" b="-5000"/>
          </a:stretch>
        </a:blipFill>
        <a:ln>
          <a:solidFill>
            <a:schemeClr val="tx1"/>
          </a:solidFill>
        </a:ln>
      </dgm:spPr>
    </dgm:pt>
    <dgm:pt modelId="{8A29BA64-A2C0-463F-A90B-84F2ACE07351}" type="pres">
      <dgm:prSet presAssocID="{C3AB0F1F-E4F2-4640-909B-6900F280DC24}" presName="sibTrans" presStyleLbl="sibTrans2D1" presStyleIdx="0" presStyleCnt="0"/>
      <dgm:spPr/>
    </dgm:pt>
    <dgm:pt modelId="{B01C92CF-E900-4460-A12A-64AD0F2DC4DB}" type="pres">
      <dgm:prSet presAssocID="{59CB00B7-8437-4D1B-930A-7A55EB35079B}" presName="compNode" presStyleCnt="0"/>
      <dgm:spPr/>
    </dgm:pt>
    <dgm:pt modelId="{E8EB6EC3-6049-4EE7-A23B-E2DCC4520677}" type="pres">
      <dgm:prSet presAssocID="{59CB00B7-8437-4D1B-930A-7A55EB35079B}" presName="node" presStyleLbl="node1" presStyleIdx="2" presStyleCnt="3">
        <dgm:presLayoutVars>
          <dgm:bulletEnabled val="1"/>
        </dgm:presLayoutVars>
      </dgm:prSet>
      <dgm:spPr/>
    </dgm:pt>
    <dgm:pt modelId="{8DB93DE7-C713-4D9C-A1C6-7BBEFFA44DEE}" type="pres">
      <dgm:prSet presAssocID="{59CB00B7-8437-4D1B-930A-7A55EB35079B}" presName="invisiNode" presStyleLbl="node1" presStyleIdx="2" presStyleCnt="3"/>
      <dgm:spPr/>
    </dgm:pt>
    <dgm:pt modelId="{3FD3BADA-4D12-4DBE-9C1C-AB907F3C4B45}" type="pres">
      <dgm:prSet presAssocID="{59CB00B7-8437-4D1B-930A-7A55EB35079B}" presName="imagNode" presStyleLbl="fgImgPlac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a:solidFill>
            <a:schemeClr val="tx1"/>
          </a:solidFill>
        </a:ln>
      </dgm:spPr>
    </dgm:pt>
  </dgm:ptLst>
  <dgm:cxnLst>
    <dgm:cxn modelId="{06069C2B-1B84-4799-B06B-1F7EA10B8A57}" type="presOf" srcId="{C3AB0F1F-E4F2-4640-909B-6900F280DC24}" destId="{8A29BA64-A2C0-463F-A90B-84F2ACE07351}" srcOrd="0" destOrd="0" presId="urn:microsoft.com/office/officeart/2005/8/layout/pList2"/>
    <dgm:cxn modelId="{1D37493A-E4C9-4465-8E32-936DA743EC12}" type="presOf" srcId="{59CB00B7-8437-4D1B-930A-7A55EB35079B}" destId="{E8EB6EC3-6049-4EE7-A23B-E2DCC4520677}" srcOrd="0" destOrd="0" presId="urn:microsoft.com/office/officeart/2005/8/layout/pList2"/>
    <dgm:cxn modelId="{2DED0C67-D39F-4747-9E43-FCD440332E77}" type="presOf" srcId="{B80C6DAC-0CF7-4718-8E52-E7CFEB596D7F}" destId="{7A372156-B350-467A-ADF7-F246A518D768}" srcOrd="0" destOrd="0" presId="urn:microsoft.com/office/officeart/2005/8/layout/pList2"/>
    <dgm:cxn modelId="{D6948067-4961-48A5-A916-AF23FBF4E5A6}" srcId="{B80C6DAC-0CF7-4718-8E52-E7CFEB596D7F}" destId="{526A1037-B158-4A09-AE55-2C03BF7086D3}" srcOrd="0" destOrd="0" parTransId="{79A11EC7-0C59-4E5C-9135-4D340B183A95}" sibTransId="{FB4EE39B-02FB-49A9-894D-21970703E76D}"/>
    <dgm:cxn modelId="{CA34136A-6E16-4D59-8AFF-8735AD0EDF32}" type="presOf" srcId="{526A1037-B158-4A09-AE55-2C03BF7086D3}" destId="{887C6728-DDE6-42A4-A93A-46839EFDE034}" srcOrd="0" destOrd="0" presId="urn:microsoft.com/office/officeart/2005/8/layout/pList2"/>
    <dgm:cxn modelId="{4EC0284C-20F0-43E1-B2A8-6BA6DFF8D115}" type="presOf" srcId="{8F8E6D25-A216-456B-84E1-4C53ABC4F0D8}" destId="{26932EE7-6000-4C87-9E26-A4A9E10EF195}" srcOrd="0" destOrd="0" presId="urn:microsoft.com/office/officeart/2005/8/layout/pList2"/>
    <dgm:cxn modelId="{46BBAB99-0C05-4EFF-8690-1159A710215B}" type="presOf" srcId="{FB4EE39B-02FB-49A9-894D-21970703E76D}" destId="{3CFCA592-66BA-4D5E-B1AD-C2776CA7C610}" srcOrd="0" destOrd="0" presId="urn:microsoft.com/office/officeart/2005/8/layout/pList2"/>
    <dgm:cxn modelId="{ABB3BECC-1A72-4778-86C4-3D771BBF16ED}" srcId="{B80C6DAC-0CF7-4718-8E52-E7CFEB596D7F}" destId="{8F8E6D25-A216-456B-84E1-4C53ABC4F0D8}" srcOrd="1" destOrd="0" parTransId="{2F43712A-D24F-488E-8A02-AAB5D3AB490A}" sibTransId="{C3AB0F1F-E4F2-4640-909B-6900F280DC24}"/>
    <dgm:cxn modelId="{4B254EF2-66F9-49AE-9ED5-47A543D8A6E3}" srcId="{B80C6DAC-0CF7-4718-8E52-E7CFEB596D7F}" destId="{59CB00B7-8437-4D1B-930A-7A55EB35079B}" srcOrd="2" destOrd="0" parTransId="{26BCC295-880A-4A6F-B749-FBA1C26A4AEA}" sibTransId="{E950190F-0889-4AFC-8DDA-1129188D72F3}"/>
    <dgm:cxn modelId="{EEDC1680-9ADB-4B32-8CEB-89C380C9E97C}" type="presParOf" srcId="{7A372156-B350-467A-ADF7-F246A518D768}" destId="{F2C73BB6-E5A4-487A-B7C9-C82BA7AC1416}" srcOrd="0" destOrd="0" presId="urn:microsoft.com/office/officeart/2005/8/layout/pList2"/>
    <dgm:cxn modelId="{A65BA71C-833E-476A-AB08-26947DB5D40D}" type="presParOf" srcId="{7A372156-B350-467A-ADF7-F246A518D768}" destId="{71B151A5-D5E9-4701-B7C8-3D269AF73CD4}" srcOrd="1" destOrd="0" presId="urn:microsoft.com/office/officeart/2005/8/layout/pList2"/>
    <dgm:cxn modelId="{86D56FC4-9E20-4882-933A-C864C20A4669}" type="presParOf" srcId="{71B151A5-D5E9-4701-B7C8-3D269AF73CD4}" destId="{DA80B072-0A13-4324-BEE0-E634C4EA20A8}" srcOrd="0" destOrd="0" presId="urn:microsoft.com/office/officeart/2005/8/layout/pList2"/>
    <dgm:cxn modelId="{309C05FE-8184-4FC6-A2D0-7B52FD3BC381}" type="presParOf" srcId="{DA80B072-0A13-4324-BEE0-E634C4EA20A8}" destId="{887C6728-DDE6-42A4-A93A-46839EFDE034}" srcOrd="0" destOrd="0" presId="urn:microsoft.com/office/officeart/2005/8/layout/pList2"/>
    <dgm:cxn modelId="{FC812A13-BF52-4B0E-BEE4-43574E201EEF}" type="presParOf" srcId="{DA80B072-0A13-4324-BEE0-E634C4EA20A8}" destId="{B03AF773-87DC-484F-98E3-C4B7550B5C2E}" srcOrd="1" destOrd="0" presId="urn:microsoft.com/office/officeart/2005/8/layout/pList2"/>
    <dgm:cxn modelId="{9A1C1E36-67E7-43FC-8630-88133F200919}" type="presParOf" srcId="{DA80B072-0A13-4324-BEE0-E634C4EA20A8}" destId="{89E25689-271C-4EBD-9F23-82F6365DEA3F}" srcOrd="2" destOrd="0" presId="urn:microsoft.com/office/officeart/2005/8/layout/pList2"/>
    <dgm:cxn modelId="{D3652F66-E137-4D3A-99FF-C892F5ECAF6F}" type="presParOf" srcId="{71B151A5-D5E9-4701-B7C8-3D269AF73CD4}" destId="{3CFCA592-66BA-4D5E-B1AD-C2776CA7C610}" srcOrd="1" destOrd="0" presId="urn:microsoft.com/office/officeart/2005/8/layout/pList2"/>
    <dgm:cxn modelId="{F7E45114-F8DB-4383-A2F8-AEE728F83F65}" type="presParOf" srcId="{71B151A5-D5E9-4701-B7C8-3D269AF73CD4}" destId="{38451977-B397-42AA-97B3-5280B417305D}" srcOrd="2" destOrd="0" presId="urn:microsoft.com/office/officeart/2005/8/layout/pList2"/>
    <dgm:cxn modelId="{EE57BD7F-B6D4-4725-B0BA-37D46697D88C}" type="presParOf" srcId="{38451977-B397-42AA-97B3-5280B417305D}" destId="{26932EE7-6000-4C87-9E26-A4A9E10EF195}" srcOrd="0" destOrd="0" presId="urn:microsoft.com/office/officeart/2005/8/layout/pList2"/>
    <dgm:cxn modelId="{B3494187-13E6-42A1-AEDA-47158DC4CB42}" type="presParOf" srcId="{38451977-B397-42AA-97B3-5280B417305D}" destId="{B5066E8D-0030-47D0-A907-937B6349BC89}" srcOrd="1" destOrd="0" presId="urn:microsoft.com/office/officeart/2005/8/layout/pList2"/>
    <dgm:cxn modelId="{829B022C-9E6D-4093-87A0-8D6D86D0E8F1}" type="presParOf" srcId="{38451977-B397-42AA-97B3-5280B417305D}" destId="{C6CD2B8F-161F-4AE1-BBB6-1ED7FD51D928}" srcOrd="2" destOrd="0" presId="urn:microsoft.com/office/officeart/2005/8/layout/pList2"/>
    <dgm:cxn modelId="{A92FCE2D-A58A-4D47-825A-B57D25C39316}" type="presParOf" srcId="{71B151A5-D5E9-4701-B7C8-3D269AF73CD4}" destId="{8A29BA64-A2C0-463F-A90B-84F2ACE07351}" srcOrd="3" destOrd="0" presId="urn:microsoft.com/office/officeart/2005/8/layout/pList2"/>
    <dgm:cxn modelId="{CCB032E6-C3D6-4AB4-B383-D42295749870}" type="presParOf" srcId="{71B151A5-D5E9-4701-B7C8-3D269AF73CD4}" destId="{B01C92CF-E900-4460-A12A-64AD0F2DC4DB}" srcOrd="4" destOrd="0" presId="urn:microsoft.com/office/officeart/2005/8/layout/pList2"/>
    <dgm:cxn modelId="{954F8B76-56B8-4551-BABB-8B646C8C2589}" type="presParOf" srcId="{B01C92CF-E900-4460-A12A-64AD0F2DC4DB}" destId="{E8EB6EC3-6049-4EE7-A23B-E2DCC4520677}" srcOrd="0" destOrd="0" presId="urn:microsoft.com/office/officeart/2005/8/layout/pList2"/>
    <dgm:cxn modelId="{24408110-45C1-4E54-95DD-5054C0DF9772}" type="presParOf" srcId="{B01C92CF-E900-4460-A12A-64AD0F2DC4DB}" destId="{8DB93DE7-C713-4D9C-A1C6-7BBEFFA44DEE}" srcOrd="1" destOrd="0" presId="urn:microsoft.com/office/officeart/2005/8/layout/pList2"/>
    <dgm:cxn modelId="{F3ACD31C-28AE-45EF-BFAA-13C003CC24C9}" type="presParOf" srcId="{B01C92CF-E900-4460-A12A-64AD0F2DC4DB}" destId="{3FD3BADA-4D12-4DBE-9C1C-AB907F3C4B45}"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Mid 1800’s theorist development of why people become victims</a:t>
          </a:r>
          <a:endParaRPr lang="en-US" sz="1400" kern="1200"/>
        </a:p>
      </dsp:txBody>
      <dsp:txXfrm>
        <a:off x="299702" y="1282093"/>
        <a:ext cx="2200851" cy="1366505"/>
      </dsp:txXfrm>
    </dsp:sp>
    <dsp:sp modelId="{E67C6400-1C26-43D6-B175-A6C6CFCBD8D9}">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Nineteenth Century and before Professional Police Forces the victim initiated criminal prosecutions. </a:t>
          </a:r>
          <a:endParaRPr lang="en-US" sz="1400" kern="1200">
            <a:latin typeface="Calibri Light" panose="020F0302020204030204"/>
          </a:endParaRPr>
        </a:p>
      </dsp:txBody>
      <dsp:txXfrm>
        <a:off x="3093555" y="1282093"/>
        <a:ext cx="2200851" cy="1366505"/>
      </dsp:txXfrm>
    </dsp:sp>
    <dsp:sp modelId="{EC16855D-4A1E-4EA1-9745-4C43F1855099}">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By the Twentieth Century victims were the ‘forgotten element’ in the Criminal Justice Process.</a:t>
          </a:r>
        </a:p>
      </dsp:txBody>
      <dsp:txXfrm>
        <a:off x="5887408" y="1282093"/>
        <a:ext cx="2200851" cy="1366505"/>
      </dsp:txXfrm>
    </dsp:sp>
    <dsp:sp modelId="{3C4F278B-202F-4434-976A-3896312FB151}">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Started a ‘Victim </a:t>
          </a:r>
          <a:r>
            <a:rPr lang="en-GB" sz="1400" kern="1200">
              <a:latin typeface="Calibri Light" panose="020F0302020204030204"/>
            </a:rPr>
            <a:t>Movement’ This</a:t>
          </a:r>
          <a:r>
            <a:rPr lang="en-GB" sz="1400" kern="1200"/>
            <a:t> drew attention to the problems victims faced within the criminal justice system.</a:t>
          </a:r>
          <a:r>
            <a:rPr lang="en-GB" sz="1400" kern="1200">
              <a:latin typeface="Calibri Light" panose="020F0302020204030204"/>
            </a:rPr>
            <a:t> 1940's victims voice</a:t>
          </a:r>
          <a:endParaRPr lang="en-GB" sz="1400" kern="1200"/>
        </a:p>
      </dsp:txBody>
      <dsp:txXfrm>
        <a:off x="8681261" y="1282093"/>
        <a:ext cx="2200851" cy="1366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a:t>
          </a:r>
          <a:r>
            <a:rPr lang="en-GB" sz="2400" kern="1200" baseline="0" dirty="0">
              <a:solidFill>
                <a:schemeClr val="tx1"/>
              </a:solidFill>
            </a:rPr>
            <a:t> of witness through intermediary</a:t>
          </a:r>
          <a:endParaRPr lang="en-GB" sz="2400" kern="1200" dirty="0">
            <a:solidFill>
              <a:schemeClr val="tx1"/>
            </a:solidFill>
          </a:endParaRP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a:t>
          </a:r>
          <a:r>
            <a:rPr lang="en-GB" sz="2400" kern="1200" baseline="0" dirty="0">
              <a:solidFill>
                <a:schemeClr val="tx1"/>
              </a:solidFill>
            </a:rPr>
            <a:t> to </a:t>
          </a:r>
          <a:r>
            <a:rPr lang="en-GB" sz="2300" kern="1200" baseline="0" dirty="0">
              <a:solidFill>
                <a:schemeClr val="tx1"/>
              </a:solidFill>
            </a:rPr>
            <a:t>communication</a:t>
          </a:r>
          <a:endParaRPr lang="en-GB" sz="23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786A9-CC34-42BD-89FA-3EB15656FDB1}">
      <dsp:nvSpPr>
        <dsp:cNvPr id="0" name=""/>
        <dsp:cNvSpPr/>
      </dsp:nvSpPr>
      <dsp:spPr>
        <a:xfrm>
          <a:off x="1169" y="259541"/>
          <a:ext cx="4559317" cy="27355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Victims do not get ‘used’ to crime, and suffer many emotional side-effects even when victimisation episodes appear individually trivial</a:t>
          </a:r>
          <a:endParaRPr lang="en-AS" sz="2500" kern="1200" dirty="0">
            <a:solidFill>
              <a:schemeClr val="tx1"/>
            </a:solidFill>
          </a:endParaRPr>
        </a:p>
      </dsp:txBody>
      <dsp:txXfrm>
        <a:off x="1169" y="259541"/>
        <a:ext cx="4559317" cy="2735590"/>
      </dsp:txXfrm>
    </dsp:sp>
    <dsp:sp modelId="{5B74BAFB-9E5F-4B0E-8176-907176DB9DCF}">
      <dsp:nvSpPr>
        <dsp:cNvPr id="0" name=""/>
        <dsp:cNvSpPr/>
      </dsp:nvSpPr>
      <dsp:spPr>
        <a:xfrm>
          <a:off x="5016417" y="259541"/>
          <a:ext cx="4559317" cy="27355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It can be compared to a bereavement process where victims go through various stages after each incident and this applies to relatively trivial crimes as well as those viewed as more serious by society.</a:t>
          </a:r>
          <a:endParaRPr lang="en-AS" sz="2500" kern="1200" dirty="0">
            <a:solidFill>
              <a:schemeClr val="tx1"/>
            </a:solidFill>
          </a:endParaRPr>
        </a:p>
      </dsp:txBody>
      <dsp:txXfrm>
        <a:off x="5016417" y="259541"/>
        <a:ext cx="4559317" cy="27355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73BB6-E5A4-487A-B7C9-C82BA7AC1416}">
      <dsp:nvSpPr>
        <dsp:cNvPr id="0" name=""/>
        <dsp:cNvSpPr/>
      </dsp:nvSpPr>
      <dsp:spPr>
        <a:xfrm>
          <a:off x="0" y="0"/>
          <a:ext cx="7984836" cy="2219844"/>
        </a:xfrm>
        <a:prstGeom prst="roundRect">
          <a:avLst>
            <a:gd name="adj" fmla="val 10000"/>
          </a:avLst>
        </a:prstGeom>
        <a:solidFill>
          <a:schemeClr val="accent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E25689-271C-4EBD-9F23-82F6365DEA3F}">
      <dsp:nvSpPr>
        <dsp:cNvPr id="0" name=""/>
        <dsp:cNvSpPr/>
      </dsp:nvSpPr>
      <dsp:spPr>
        <a:xfrm>
          <a:off x="239545" y="295979"/>
          <a:ext cx="2345545" cy="1627886"/>
        </a:xfrm>
        <a:prstGeom prst="roundRect">
          <a:avLst>
            <a:gd name="adj" fmla="val 10000"/>
          </a:avLst>
        </a:prstGeom>
        <a:blipFill rotWithShape="1">
          <a:blip xmlns:r="http://schemas.openxmlformats.org/officeDocument/2006/relationships" r:embed="rId1"/>
          <a:srcRect/>
          <a:stretch>
            <a:fillRect t="-8000" b="-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87C6728-DDE6-42A4-A93A-46839EFDE034}">
      <dsp:nvSpPr>
        <dsp:cNvPr id="0" name=""/>
        <dsp:cNvSpPr/>
      </dsp:nvSpPr>
      <dsp:spPr>
        <a:xfrm rot="10800000">
          <a:off x="2395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Practical</a:t>
          </a:r>
        </a:p>
      </dsp:txBody>
      <dsp:txXfrm rot="10800000">
        <a:off x="311679" y="2219844"/>
        <a:ext cx="2201277" cy="2641009"/>
      </dsp:txXfrm>
    </dsp:sp>
    <dsp:sp modelId="{C6CD2B8F-161F-4AE1-BBB6-1ED7FD51D928}">
      <dsp:nvSpPr>
        <dsp:cNvPr id="0" name=""/>
        <dsp:cNvSpPr/>
      </dsp:nvSpPr>
      <dsp:spPr>
        <a:xfrm>
          <a:off x="2819645" y="295979"/>
          <a:ext cx="2345545" cy="1627886"/>
        </a:xfrm>
        <a:prstGeom prst="roundRect">
          <a:avLst>
            <a:gd name="adj" fmla="val 10000"/>
          </a:avLst>
        </a:prstGeom>
        <a:blipFill rotWithShape="1">
          <a:blip xmlns:r="http://schemas.openxmlformats.org/officeDocument/2006/relationships" r:embed="rId2"/>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6932EE7-6000-4C87-9E26-A4A9E10EF195}">
      <dsp:nvSpPr>
        <dsp:cNvPr id="0" name=""/>
        <dsp:cNvSpPr/>
      </dsp:nvSpPr>
      <dsp:spPr>
        <a:xfrm rot="10800000">
          <a:off x="28196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The community’s responsibility</a:t>
          </a:r>
        </a:p>
      </dsp:txBody>
      <dsp:txXfrm rot="10800000">
        <a:off x="2891779" y="2219844"/>
        <a:ext cx="2201277" cy="2641009"/>
      </dsp:txXfrm>
    </dsp:sp>
    <dsp:sp modelId="{3FD3BADA-4D12-4DBE-9C1C-AB907F3C4B45}">
      <dsp:nvSpPr>
        <dsp:cNvPr id="0" name=""/>
        <dsp:cNvSpPr/>
      </dsp:nvSpPr>
      <dsp:spPr>
        <a:xfrm>
          <a:off x="5399745" y="295979"/>
          <a:ext cx="2345545" cy="1627886"/>
        </a:xfrm>
        <a:prstGeom prst="roundRect">
          <a:avLst>
            <a:gd name="adj" fmla="val 10000"/>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EB6EC3-6049-4EE7-A23B-E2DCC4520677}">
      <dsp:nvSpPr>
        <dsp:cNvPr id="0" name=""/>
        <dsp:cNvSpPr/>
      </dsp:nvSpPr>
      <dsp:spPr>
        <a:xfrm rot="10800000">
          <a:off x="53997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Crisis intervention</a:t>
          </a:r>
        </a:p>
      </dsp:txBody>
      <dsp:txXfrm rot="10800000">
        <a:off x="5471879" y="2219844"/>
        <a:ext cx="2201277" cy="26410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12/8/2022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does the term ‘witness’ mean to you? -  A witness is someone who stands up in court to state what they know after taking an oath to tell the truth </a:t>
            </a:r>
            <a:r>
              <a:rPr lang="en-US"/>
              <a:t>(unless they are under 14 years of age, in which case their evidence is unsworn). An individual can be both a victim and a witness. </a:t>
            </a:r>
          </a:p>
          <a:p>
            <a:r>
              <a:rPr lang="en-US"/>
              <a:t>Witnesses play a vital role in bringing criminals to justice. In general, being a witness is a voluntary process (the person is prepared to make a statement and possibly go to court to give evidence).</a:t>
            </a:r>
            <a:endParaRPr lang="en-US">
              <a:cs typeface="Calibri"/>
            </a:endParaRPr>
          </a:p>
          <a:p>
            <a:r>
              <a:rPr lang="en-US"/>
              <a:t>The Criminal Justice System (CJS) has to </a:t>
            </a:r>
            <a:r>
              <a:rPr lang="en-US" err="1"/>
              <a:t>categorise</a:t>
            </a:r>
            <a:r>
              <a:rPr lang="en-US"/>
              <a:t> victims and witnesses so that the best evidence can be presented to the court, which leads ultimately to a fair and balanced trial</a:t>
            </a:r>
            <a:endParaRPr lang="en-US" b="1">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7</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8</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Why are victims and witnesses important? – </a:t>
            </a:r>
            <a:r>
              <a:rPr lang="en-US"/>
              <a:t>In relation to obtaining best evidence from Victims, Witnesses and Defendants, it would be best practice where you can to separate all involved to take accounts, which will help assist you in making decisions.</a:t>
            </a:r>
            <a:endParaRPr lang="en-US">
              <a:cs typeface="Calibri"/>
            </a:endParaRPr>
          </a:p>
          <a:p>
            <a:r>
              <a:rPr lang="en-US"/>
              <a:t>There are some areas for consideration:</a:t>
            </a:r>
            <a:endParaRPr lang="en-US">
              <a:cs typeface="Calibri"/>
            </a:endParaRPr>
          </a:p>
          <a:p>
            <a:r>
              <a:rPr lang="en-US"/>
              <a:t>•There will be a variance in accounts – each person will see things from a different perspective i.e. angle of viewpoint.</a:t>
            </a:r>
            <a:endParaRPr lang="en-US">
              <a:cs typeface="Calibri"/>
            </a:endParaRPr>
          </a:p>
          <a:p>
            <a:r>
              <a:rPr lang="en-US"/>
              <a:t>•Are there any other information sources that can be obtained? – CCTV</a:t>
            </a:r>
            <a:endParaRPr lang="en-US">
              <a:cs typeface="Calibri"/>
            </a:endParaRPr>
          </a:p>
          <a:p>
            <a:r>
              <a:rPr lang="en-US"/>
              <a:t>•It </a:t>
            </a:r>
            <a:r>
              <a:rPr lang="en-GB"/>
              <a:t>is important to keep the defendant/suspect from the victim and witnesses where possible, to prevent an escalation of the situation</a:t>
            </a:r>
            <a:endParaRPr lang="en-GB">
              <a:cs typeface="Calibri"/>
            </a:endParaRPr>
          </a:p>
          <a:p>
            <a:r>
              <a:rPr lang="en-GB"/>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a:cs typeface="Calibri"/>
            </a:endParaRPr>
          </a:p>
          <a:p>
            <a:r>
              <a:rPr lang="en-GB"/>
              <a:t>•Dependant on the course of action you will take e.g. arrest, PCR, PND, the defendant will give an account either in a PACE custody based interview, or on the street whereby you will issue the correct disposal. </a:t>
            </a:r>
            <a:endParaRPr lang="en-GB">
              <a:cs typeface="Calibri"/>
            </a:endParaRPr>
          </a:p>
          <a:p>
            <a:endParaRPr lang="en-GB">
              <a:cs typeface="Calibri"/>
            </a:endParaRPr>
          </a:p>
          <a:p>
            <a:r>
              <a:rPr lang="en-GB"/>
              <a:t>•Incident – what has happened; to whom; timings; </a:t>
            </a:r>
            <a:endParaRPr lang="en-GB">
              <a:cs typeface="Calibri"/>
            </a:endParaRPr>
          </a:p>
          <a:p>
            <a:r>
              <a:rPr lang="en-GB"/>
              <a:t>•Victim account - note injury, damage or theft etc.</a:t>
            </a:r>
            <a:endParaRPr lang="en-GB">
              <a:cs typeface="Calibri"/>
            </a:endParaRPr>
          </a:p>
          <a:p>
            <a:r>
              <a:rPr lang="en-GB"/>
              <a:t>•Witness account – what have they seen, where were they when it happened, is there any CCTV</a:t>
            </a:r>
            <a:endParaRPr lang="en-GB">
              <a:cs typeface="Calibri"/>
            </a:endParaRPr>
          </a:p>
          <a:p>
            <a:r>
              <a:rPr lang="en-GB"/>
              <a:t>•Defence account – Interview in Custody; contemporaneous account; Body Warn, EPNB </a:t>
            </a:r>
            <a:endParaRPr lang="en-GB">
              <a:cs typeface="Calibri"/>
            </a:endParaRPr>
          </a:p>
          <a:p>
            <a:r>
              <a:rPr lang="en-GB"/>
              <a:t>•Police Action – Examples can be: Report for prosecution; arrest and charge; No further action. In essence, we must use the necessary legislation that is applicable at the time, or if other issues arise. Remember unconscious bias and try not to react on it</a:t>
            </a:r>
            <a:endParaRPr lang="en-GB">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12</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13</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 you think the impact of crime and ASB has on victims and witnesses? –</a:t>
            </a:r>
            <a:endParaRPr lang="en-US"/>
          </a:p>
          <a:p>
            <a:r>
              <a:rPr lang="en-US"/>
              <a:t>Crime and ASB can affect people in many different ways. Although a crime may take only a relatively short time to commit, the effects on the victim can be long-lasting; in some cases for the rest of the victim’s life.</a:t>
            </a:r>
            <a:endParaRPr lang="en-US">
              <a:cs typeface="Calibri"/>
            </a:endParaRPr>
          </a:p>
          <a:p>
            <a:r>
              <a:rPr lang="en-US"/>
              <a:t>Individual reactions may depend on: </a:t>
            </a:r>
          </a:p>
          <a:p>
            <a:r>
              <a:rPr lang="en-US"/>
              <a:t>•The type of offence </a:t>
            </a:r>
            <a:endParaRPr lang="en-US">
              <a:cs typeface="Calibri"/>
            </a:endParaRPr>
          </a:p>
          <a:p>
            <a:r>
              <a:rPr lang="en-US"/>
              <a:t>•Whether they knew the perpetrator </a:t>
            </a:r>
            <a:endParaRPr lang="en-US">
              <a:cs typeface="Calibri"/>
            </a:endParaRPr>
          </a:p>
          <a:p>
            <a:r>
              <a:rPr lang="en-US"/>
              <a:t>•The support they get from their family, friends, the police and other people they come in contact with </a:t>
            </a:r>
            <a:endParaRPr lang="en-US">
              <a:cs typeface="Calibri"/>
            </a:endParaRPr>
          </a:p>
          <a:p>
            <a:r>
              <a:rPr lang="en-US"/>
              <a:t>•Their vulnerability </a:t>
            </a:r>
            <a:endParaRPr lang="en-US">
              <a:cs typeface="Calibri"/>
            </a:endParaRPr>
          </a:p>
          <a:p>
            <a:r>
              <a:rPr lang="en-US"/>
              <a:t>•Their past experiences.</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ADDDE0D5-A8D5-4FFA-BA8D-DFD6D4E04E2C}" type="slidenum">
              <a:t>14</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17</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18</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22</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23</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25</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26</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28</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30</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31</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32</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33</a:t>
            </a:fld>
            <a:endParaRPr lang="en-GB"/>
          </a:p>
        </p:txBody>
      </p:sp>
    </p:spTree>
    <p:extLst>
      <p:ext uri="{BB962C8B-B14F-4D97-AF65-F5344CB8AC3E}">
        <p14:creationId xmlns:p14="http://schemas.microsoft.com/office/powerpoint/2010/main" val="4097313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37</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50</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1800" dirty="0">
                <a:effectLst/>
                <a:latin typeface="Calibri" panose="020F0502020204030204" pitchFamily="34" charset="0"/>
                <a:ea typeface="Calibri" panose="020F0502020204030204" pitchFamily="34" charset="0"/>
              </a:rPr>
              <a:t>Section 28 (pre-recorded cross exam) is now available to all S17 witnesses (</a:t>
            </a:r>
            <a:r>
              <a:rPr lang="en-GB" sz="1800" dirty="0" err="1">
                <a:effectLst/>
                <a:latin typeface="Calibri" panose="020F0502020204030204" pitchFamily="34" charset="0"/>
                <a:ea typeface="Calibri" panose="020F0502020204030204" pitchFamily="34" charset="0"/>
              </a:rPr>
              <a:t>inc</a:t>
            </a:r>
            <a:r>
              <a:rPr lang="en-GB" sz="18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53</a:t>
            </a:fld>
            <a:endParaRPr lang="en-GB"/>
          </a:p>
        </p:txBody>
      </p:sp>
    </p:spTree>
    <p:extLst>
      <p:ext uri="{BB962C8B-B14F-4D97-AF65-F5344CB8AC3E}">
        <p14:creationId xmlns:p14="http://schemas.microsoft.com/office/powerpoint/2010/main" val="3489336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41</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41</a:t>
            </a:fld>
            <a:endParaRPr lang="en-GB"/>
          </a:p>
        </p:txBody>
      </p:sp>
    </p:spTree>
    <p:extLst>
      <p:ext uri="{BB962C8B-B14F-4D97-AF65-F5344CB8AC3E}">
        <p14:creationId xmlns:p14="http://schemas.microsoft.com/office/powerpoint/2010/main" val="4218039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43</a:t>
            </a:fld>
            <a:endParaRPr lang="en-GB"/>
          </a:p>
        </p:txBody>
      </p:sp>
    </p:spTree>
    <p:extLst>
      <p:ext uri="{BB962C8B-B14F-4D97-AF65-F5344CB8AC3E}">
        <p14:creationId xmlns:p14="http://schemas.microsoft.com/office/powerpoint/2010/main" val="3951257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47</a:t>
            </a:fld>
            <a:endParaRPr lang="en-US"/>
          </a:p>
        </p:txBody>
      </p:sp>
    </p:spTree>
    <p:extLst>
      <p:ext uri="{BB962C8B-B14F-4D97-AF65-F5344CB8AC3E}">
        <p14:creationId xmlns:p14="http://schemas.microsoft.com/office/powerpoint/2010/main" val="39817609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impact will this have on victims, society and the local community?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therefore important that our response is aimed at preventing further victimisation. </a:t>
            </a:r>
          </a:p>
          <a:p>
            <a:r>
              <a:rPr lang="en-GB" sz="1100" dirty="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46</a:t>
            </a:fld>
            <a:endParaRPr lang="en-GB"/>
          </a:p>
        </p:txBody>
      </p:sp>
    </p:spTree>
    <p:extLst>
      <p:ext uri="{BB962C8B-B14F-4D97-AF65-F5344CB8AC3E}">
        <p14:creationId xmlns:p14="http://schemas.microsoft.com/office/powerpoint/2010/main" val="4178385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50</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0033CC"/>
                </a:solidFill>
                <a:effectLst/>
                <a:uLnTx/>
                <a:uFillTx/>
                <a:latin typeface="Arial" charset="0"/>
                <a:ea typeface="+mn-ea"/>
                <a:cs typeface="+mn-cs"/>
              </a:rPr>
              <a:t>NAVSS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a:t>
            </a:r>
            <a:r>
              <a:rPr kumimoji="0" lang="en-GB" altLang="en-US" sz="1100" b="1" i="0" u="none" strike="noStrike" kern="1200" cap="none" spc="0" normalizeH="0" baseline="0" noProof="0" dirty="0">
                <a:ln>
                  <a:noFill/>
                </a:ln>
                <a:solidFill>
                  <a:srgbClr val="FF0000"/>
                </a:solidFill>
                <a:effectLst/>
                <a:uLnTx/>
                <a:uFillTx/>
                <a:latin typeface="Arial" charset="0"/>
                <a:ea typeface="+mn-ea"/>
                <a:cs typeface="+mn-cs"/>
              </a:rPr>
              <a:t>National Association of Victim Support Schemes </a:t>
            </a:r>
            <a:endParaRPr lang="en-U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Victim Support is an independent national charity. Trained volunteers, contact people following a crime to offer free confidential support and advice. People are referred to Victim Support by the police and other organisations, or make direct contact themselves to ask for help. Victim Support aims to offer a comprehensive service to all sections of the community, and is committed to ensuring that minority groups are welcomed and involved throughout the organisation. Victim Support works for the rights of victims and their families and for greater awareness of the effects of crime. Three general categories of help are catered for (however, this is not an exhaustive list):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Practical</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Practically, they are able to give advice on how to</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replace broken windows or strengthen door locks etc.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obtain information with regard to the criminal justice process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claim compensation through the Criminal Injuries Compensation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Crisis intervention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This is the main area of the scheme. Crisis intervention is certainly associated with serious crimes such as rape. However, a victim may experience a crisis following some other event that necessitates intervention by Victim Support, such as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 sudden, unexpected incident like a road traffic collision, accident, or sudden death. It need not be restricted to crimes. </a:t>
            </a:r>
            <a:endParaRPr kumimoji="0" lang="en-GB" altLang="en-US" sz="11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community’s responsibility: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At times of distress, many victims are shocked to discover that no statutory or voluntary agency is responsible for checking that people are coping or know where to go for advice. The perceived neglect or sense of isolation can increase someone’s feelings of vulnerability, and their anger about a crime may develop into bitterness towards the authorities and the wider community. Victim Support is the only agency to which police can automatically refer victims. It provides the structure within which the needs of victims of crime can be met through existing resources within the community, as far as possible. Volunteers are selected and trained to visit the victim at home soon after the crime, and to offer support and advice. Victims can be referred on to other specialist agencies where necessary. </a:t>
            </a:r>
            <a:endParaRPr kumimoji="0" lang="en-GB" altLang="en-US" sz="11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54</a:t>
            </a:fld>
            <a:endParaRPr lang="en-GB"/>
          </a:p>
        </p:txBody>
      </p:sp>
    </p:spTree>
    <p:extLst>
      <p:ext uri="{BB962C8B-B14F-4D97-AF65-F5344CB8AC3E}">
        <p14:creationId xmlns:p14="http://schemas.microsoft.com/office/powerpoint/2010/main" val="689934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54</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08/12/2022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08/12/2022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08/12/2022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77400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3748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18472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0152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7672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0755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69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8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0307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73006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8889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0462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2332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30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3551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63163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0659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6167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51356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21427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467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0150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08/12/2022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08/12/2022</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08/12/2022</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0803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511426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2.svg"/></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40.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3.png"/><Relationship Id="rId7" Type="http://schemas.openxmlformats.org/officeDocument/2006/relationships/diagramColors" Target="../diagrams/colors9.xml"/><Relationship Id="rId2" Type="http://schemas.openxmlformats.org/officeDocument/2006/relationships/notesSlide" Target="../notesSlides/notesSlide27.xml"/><Relationship Id="rId1" Type="http://schemas.openxmlformats.org/officeDocument/2006/relationships/slideLayout" Target="../slideLayouts/slideLayout51.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4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a:solidFill>
                  <a:srgbClr val="080808"/>
                </a:solidFill>
                <a:cs typeface="Calibri"/>
              </a:rPr>
              <a:t>Week 9</a:t>
            </a:r>
            <a:endParaRPr lang="en-GB" sz="200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Victims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p:txBody>
          <a:bodyPr/>
          <a:lstStyle/>
          <a:p>
            <a:r>
              <a:rPr lang="en-US">
                <a:cs typeface="Calibri Light"/>
              </a:rPr>
              <a:t>Victims Lesson Outcomes </a:t>
            </a: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p:txBody>
          <a:bodyPr vert="horz" lIns="91440" tIns="45720" rIns="91440" bIns="45720" rtlCol="0" anchor="t">
            <a:normAutofit/>
          </a:bodyPr>
          <a:lstStyle/>
          <a:p>
            <a:r>
              <a:rPr lang="en-US" dirty="0">
                <a:cs typeface="Calibri"/>
              </a:rPr>
              <a:t>What victims are</a:t>
            </a:r>
          </a:p>
          <a:p>
            <a:r>
              <a:rPr lang="en-US" dirty="0">
                <a:cs typeface="Calibri"/>
              </a:rPr>
              <a:t>Theories of Victims</a:t>
            </a:r>
          </a:p>
          <a:p>
            <a:r>
              <a:rPr lang="en-US" dirty="0">
                <a:cs typeface="Calibri"/>
              </a:rPr>
              <a:t>Victims Code</a:t>
            </a:r>
          </a:p>
          <a:p>
            <a:r>
              <a:rPr lang="en-US" dirty="0">
                <a:cs typeface="Calibri"/>
              </a:rPr>
              <a:t>Rights of victims</a:t>
            </a:r>
          </a:p>
          <a:p>
            <a:r>
              <a:rPr lang="en-US" dirty="0">
                <a:cs typeface="Calibri"/>
              </a:rPr>
              <a:t>Repeat victims</a:t>
            </a:r>
          </a:p>
          <a:p>
            <a:endParaRPr lang="en-US" dirty="0">
              <a:cs typeface="Calibri"/>
            </a:endParaRPr>
          </a:p>
          <a:p>
            <a:r>
              <a:rPr lang="en-US" dirty="0">
                <a:cs typeface="Calibri"/>
              </a:rPr>
              <a:t>IMPORTANT – feedback to do!    </a:t>
            </a:r>
          </a:p>
          <a:p>
            <a:endParaRPr lang="en-US">
              <a:cs typeface="Calibri"/>
            </a:endParaRPr>
          </a:p>
        </p:txBody>
      </p:sp>
      <p:pic>
        <p:nvPicPr>
          <p:cNvPr id="4" name="Graphic 4" descr="Warning with solid fill">
            <a:extLst>
              <a:ext uri="{FF2B5EF4-FFF2-40B4-BE49-F238E27FC236}">
                <a16:creationId xmlns:a16="http://schemas.microsoft.com/office/drawing/2014/main" id="{C6BC176D-6D94-0A78-59BB-71D7767FBD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22234" y="4783347"/>
            <a:ext cx="914400" cy="914400"/>
          </a:xfrm>
          <a:prstGeom prst="rect">
            <a:avLst/>
          </a:pr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38A-AF62-B2C0-B7A4-BD0247C63DF6}"/>
              </a:ext>
            </a:extLst>
          </p:cNvPr>
          <p:cNvSpPr>
            <a:spLocks noGrp="1"/>
          </p:cNvSpPr>
          <p:nvPr>
            <p:ph type="title"/>
          </p:nvPr>
        </p:nvSpPr>
        <p:spPr/>
        <p:txBody>
          <a:bodyPr/>
          <a:lstStyle/>
          <a:p>
            <a:r>
              <a:rPr lang="en-US" b="1">
                <a:latin typeface="Calibri"/>
                <a:cs typeface="Calibri"/>
              </a:rPr>
              <a:t>Hans Von </a:t>
            </a:r>
            <a:r>
              <a:rPr lang="en-US" b="1" err="1">
                <a:latin typeface="Calibri"/>
                <a:cs typeface="Calibri"/>
              </a:rPr>
              <a:t>Hentig</a:t>
            </a:r>
            <a:r>
              <a:rPr lang="en-US" b="1">
                <a:latin typeface="Calibri"/>
                <a:cs typeface="Calibri"/>
              </a:rPr>
              <a:t> Theory 1948</a:t>
            </a:r>
            <a:endParaRPr lang="en-US"/>
          </a:p>
        </p:txBody>
      </p:sp>
      <p:sp>
        <p:nvSpPr>
          <p:cNvPr id="6" name="Content Placeholder 5">
            <a:extLst>
              <a:ext uri="{FF2B5EF4-FFF2-40B4-BE49-F238E27FC236}">
                <a16:creationId xmlns:a16="http://schemas.microsoft.com/office/drawing/2014/main" id="{28DBDF2D-2C8F-6EA7-EFE5-83B08DE7CB67}"/>
              </a:ext>
            </a:extLst>
          </p:cNvPr>
          <p:cNvSpPr>
            <a:spLocks noGrp="1"/>
          </p:cNvSpPr>
          <p:nvPr>
            <p:ph idx="1"/>
          </p:nvPr>
        </p:nvSpPr>
        <p:spPr>
          <a:xfrm>
            <a:off x="979311" y="1797403"/>
            <a:ext cx="10515600" cy="4690004"/>
          </a:xfrm>
        </p:spPr>
        <p:txBody>
          <a:bodyPr vert="horz" lIns="91440" tIns="45720" rIns="91440" bIns="45720" rtlCol="0" anchor="t">
            <a:normAutofit/>
          </a:bodyPr>
          <a:lstStyle/>
          <a:p>
            <a:r>
              <a:rPr lang="en-GB">
                <a:ea typeface="+mn-lt"/>
                <a:cs typeface="+mn-lt"/>
              </a:rPr>
              <a:t>victims were passive actors.</a:t>
            </a:r>
            <a:endParaRPr lang="en-GB">
              <a:cs typeface="Calibri" panose="020F0502020204030204"/>
            </a:endParaRPr>
          </a:p>
          <a:p>
            <a:r>
              <a:rPr lang="en-GB">
                <a:ea typeface="+mn-lt"/>
                <a:cs typeface="+mn-lt"/>
              </a:rPr>
              <a:t>“. . . Clear distinction between the one who does and the one who suffers”</a:t>
            </a:r>
            <a:endParaRPr lang="en-GB">
              <a:cs typeface="Calibri"/>
            </a:endParaRPr>
          </a:p>
          <a:p>
            <a:r>
              <a:rPr lang="en-GB">
                <a:ea typeface="+mn-lt"/>
                <a:cs typeface="+mn-lt"/>
              </a:rPr>
              <a:t>Considered victims that co-operates, conspires or provokes being a victim.</a:t>
            </a:r>
            <a:endParaRPr lang="en-GB">
              <a:cs typeface="Calibri"/>
            </a:endParaRPr>
          </a:p>
          <a:p>
            <a:r>
              <a:rPr lang="en-GB">
                <a:ea typeface="+mn-lt"/>
                <a:cs typeface="+mn-lt"/>
              </a:rPr>
              <a:t>Certain individuals were ‘victim prone’  – 13 predispositions that provokes victimisation</a:t>
            </a:r>
          </a:p>
          <a:p>
            <a:r>
              <a:rPr lang="en-GB">
                <a:cs typeface="Calibri"/>
              </a:rPr>
              <a:t>Others - </a:t>
            </a:r>
            <a:r>
              <a:rPr lang="en-US" b="1">
                <a:cs typeface="Calibri"/>
              </a:rPr>
              <a:t>Mendelsohn </a:t>
            </a:r>
            <a:r>
              <a:rPr lang="en-US">
                <a:cs typeface="Calibri"/>
              </a:rPr>
              <a:t>stated victims guilt contributes to the crime</a:t>
            </a:r>
            <a:endParaRPr lang="en-GB">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1661280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ea typeface="+mn-lt"/>
                <a:cs typeface="Calibri Light"/>
              </a:rPr>
              <a:t>Is it merely a fantasy? </a:t>
            </a:r>
            <a:endParaRPr lang="en-GB" sz="2800" dirty="0">
              <a:ea typeface="+mn-lt"/>
              <a:cs typeface="+mn-lt"/>
            </a:endParaRPr>
          </a:p>
          <a:p>
            <a:endParaRPr lang="en-US" sz="2800">
              <a:cs typeface="Calibri"/>
            </a:endParaRPr>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Victims History</a:t>
            </a:r>
            <a:endParaRPr lang="en-GB" sz="4000">
              <a:solidFill>
                <a:srgbClr val="FFFFFF"/>
              </a:solidFill>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extLst>
              <p:ext uri="{D42A27DB-BD31-4B8C-83A1-F6EECF244321}">
                <p14:modId xmlns:p14="http://schemas.microsoft.com/office/powerpoint/2010/main" val="4113805162"/>
              </p:ext>
            </p:extLst>
          </p:nvPr>
        </p:nvGraphicFramePr>
        <p:xfrm>
          <a:off x="785167" y="2220868"/>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958506" y="800392"/>
            <a:ext cx="10264697" cy="1212102"/>
          </a:xfrm>
        </p:spPr>
        <p:txBody>
          <a:bodyPr>
            <a:normAutofit/>
          </a:bodyPr>
          <a:lstStyle/>
          <a:p>
            <a:br>
              <a:rPr lang="en-US" sz="2800">
                <a:solidFill>
                  <a:srgbClr val="FFFFFF"/>
                </a:solidFill>
                <a:ea typeface="+mj-lt"/>
                <a:cs typeface="+mj-lt"/>
              </a:rPr>
            </a:br>
            <a:r>
              <a:rPr lang="en-US" sz="2800">
                <a:solidFill>
                  <a:srgbClr val="FFFFFF"/>
                </a:solidFill>
                <a:ea typeface="+mj-lt"/>
                <a:cs typeface="+mj-lt"/>
              </a:rPr>
              <a:t>The Importance of Victims &amp; Witnesses in the Criminal Justice System</a:t>
            </a:r>
          </a:p>
          <a:p>
            <a:endParaRPr lang="en-US" sz="2800">
              <a:solidFill>
                <a:srgbClr val="FFFFFF"/>
              </a:solidFill>
              <a:cs typeface="Calibri Light"/>
            </a:endParaRPr>
          </a:p>
        </p:txBody>
      </p:sp>
      <p:sp>
        <p:nvSpPr>
          <p:cNvPr id="3" name="Content Placeholder 2">
            <a:extLst>
              <a:ext uri="{FF2B5EF4-FFF2-40B4-BE49-F238E27FC236}">
                <a16:creationId xmlns:a16="http://schemas.microsoft.com/office/drawing/2014/main" id="{A7F3278F-87F1-E902-7B90-F6573C251ACB}"/>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US" sz="2400">
                <a:ea typeface="+mn-lt"/>
                <a:cs typeface="+mn-lt"/>
              </a:rPr>
              <a:t>Allows the criminal justice system to succeed</a:t>
            </a:r>
            <a:endParaRPr lang="en-US" sz="2400">
              <a:cs typeface="Calibri" panose="020F0502020204030204"/>
            </a:endParaRPr>
          </a:p>
          <a:p>
            <a:r>
              <a:rPr lang="en-US" sz="2400">
                <a:ea typeface="+mn-lt"/>
                <a:cs typeface="+mn-lt"/>
              </a:rPr>
              <a:t>Narrows the justice gap</a:t>
            </a:r>
            <a:endParaRPr lang="en-US" sz="2400"/>
          </a:p>
          <a:p>
            <a:r>
              <a:rPr lang="en-US" sz="2400">
                <a:ea typeface="+mn-lt"/>
                <a:cs typeface="+mn-lt"/>
              </a:rPr>
              <a:t>Helps avoid ineffective trials</a:t>
            </a:r>
            <a:endParaRPr lang="en-US" sz="2400"/>
          </a:p>
          <a:p>
            <a:r>
              <a:rPr lang="en-US" sz="2400">
                <a:ea typeface="+mn-lt"/>
                <a:cs typeface="+mn-lt"/>
              </a:rPr>
              <a:t>Government initiated changes</a:t>
            </a:r>
            <a:endParaRPr lang="en-US" sz="2400"/>
          </a:p>
          <a:p>
            <a:endParaRPr lang="en-US" sz="2400">
              <a:cs typeface="Calibri"/>
            </a:endParaRPr>
          </a:p>
        </p:txBody>
      </p:sp>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Impact of Crime and ASB</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3" name="Graphic 33" descr="Abacus with solid fill">
            <a:extLst>
              <a:ext uri="{FF2B5EF4-FFF2-40B4-BE49-F238E27FC236}">
                <a16:creationId xmlns:a16="http://schemas.microsoft.com/office/drawing/2014/main" id="{4E846B57-3012-9F97-9E7D-058C7FCB5CD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86309" y="4467045"/>
            <a:ext cx="914400" cy="914400"/>
          </a:xfrm>
          <a:prstGeom prst="rect">
            <a:avLst/>
          </a:prstGeom>
        </p:spPr>
      </p:pic>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2240D-9770-48AE-AE11-ED330E811E84}"/>
              </a:ext>
            </a:extLst>
          </p:cNvPr>
          <p:cNvSpPr txBox="1"/>
          <p:nvPr/>
        </p:nvSpPr>
        <p:spPr>
          <a:xfrm>
            <a:off x="339848" y="1925252"/>
            <a:ext cx="6238505" cy="4431983"/>
          </a:xfrm>
          <a:prstGeom prst="rect">
            <a:avLst/>
          </a:prstGeom>
          <a:noFill/>
        </p:spPr>
        <p:txBody>
          <a:bodyPr wrap="square" lIns="91440" tIns="45720" rIns="91440" bIns="45720" rtlCol="0" anchor="t">
            <a:spAutoFit/>
          </a:bodyPr>
          <a:lstStyle/>
          <a:p>
            <a:pPr algn="just"/>
            <a:r>
              <a:rPr lang="en-GB" sz="2400" b="1" i="1" dirty="0"/>
              <a:t>‘By definition a victim is someone who has suffered (suffering that in itself can be multi-dimensional and multi-faceted), sometimes willingly, sometimes not, as a result of forces more powerful than themselves. Thus suffering, power relations, and choice are central to how we understand who is, and who is not, given the label victim and, as a consequence, who acquires or does not acquire victim status. Victimhood is therefore highly contested.’</a:t>
            </a:r>
            <a:endParaRPr lang="en-GB" sz="2400" b="1" i="1" dirty="0">
              <a:cs typeface="Calibri"/>
            </a:endParaRPr>
          </a:p>
          <a:p>
            <a:pPr algn="just"/>
            <a:r>
              <a:rPr lang="en-GB" sz="2400" b="1" i="1" dirty="0"/>
              <a:t>McGarry &amp; </a:t>
            </a:r>
            <a:r>
              <a:rPr lang="en-GB" sz="2400" b="1" i="1" dirty="0" err="1"/>
              <a:t>Walklate</a:t>
            </a:r>
            <a:r>
              <a:rPr lang="en-GB" sz="2400" b="1" i="1" dirty="0"/>
              <a:t> 2015:7)</a:t>
            </a:r>
            <a:endParaRPr lang="en-GB" sz="2400" b="1" i="1" dirty="0">
              <a:cs typeface="Calibri"/>
            </a:endParaRPr>
          </a:p>
          <a:p>
            <a:endParaRPr lang="en-GB" dirty="0"/>
          </a:p>
        </p:txBody>
      </p:sp>
      <p:pic>
        <p:nvPicPr>
          <p:cNvPr id="5" name="Picture 4" descr="A dog standing on grass&#10;&#10;Description automatically generated">
            <a:extLst>
              <a:ext uri="{FF2B5EF4-FFF2-40B4-BE49-F238E27FC236}">
                <a16:creationId xmlns:a16="http://schemas.microsoft.com/office/drawing/2014/main" id="{95973B3F-EDDD-4CE4-A3BC-5BEB0365B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5717" y="504825"/>
            <a:ext cx="4797658" cy="5730536"/>
          </a:xfrm>
          <a:prstGeom prst="rect">
            <a:avLst/>
          </a:prstGeom>
        </p:spPr>
      </p:pic>
      <p:sp>
        <p:nvSpPr>
          <p:cNvPr id="6" name="TextBox 5">
            <a:extLst>
              <a:ext uri="{FF2B5EF4-FFF2-40B4-BE49-F238E27FC236}">
                <a16:creationId xmlns:a16="http://schemas.microsoft.com/office/drawing/2014/main" id="{618FF714-DFA3-4465-940B-DBDB53B75F2E}"/>
              </a:ext>
            </a:extLst>
          </p:cNvPr>
          <p:cNvSpPr txBox="1"/>
          <p:nvPr/>
        </p:nvSpPr>
        <p:spPr>
          <a:xfrm>
            <a:off x="8620217" y="6550223"/>
            <a:ext cx="1748901" cy="307777"/>
          </a:xfrm>
          <a:prstGeom prst="rect">
            <a:avLst/>
          </a:prstGeom>
          <a:noFill/>
        </p:spPr>
        <p:txBody>
          <a:bodyPr wrap="square" rtlCol="0">
            <a:spAutoFit/>
          </a:bodyPr>
          <a:lstStyle/>
          <a:p>
            <a:r>
              <a:rPr lang="en-GB" sz="1400" dirty="0"/>
              <a:t>Image: pinterest.com</a:t>
            </a:r>
          </a:p>
        </p:txBody>
      </p:sp>
    </p:spTree>
    <p:extLst>
      <p:ext uri="{BB962C8B-B14F-4D97-AF65-F5344CB8AC3E}">
        <p14:creationId xmlns:p14="http://schemas.microsoft.com/office/powerpoint/2010/main" val="35282578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5A8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B6BC4AB-85BE-4708-8B6D-49AB6623E9D5}"/>
              </a:ext>
            </a:extLst>
          </p:cNvPr>
          <p:cNvSpPr/>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a:solidFill>
                  <a:srgbClr val="FFFFFF"/>
                </a:solidFill>
                <a:latin typeface="+mj-lt"/>
                <a:ea typeface="+mj-ea"/>
                <a:cs typeface="+mj-cs"/>
              </a:rPr>
              <a:t>How do we measure harms?</a:t>
            </a:r>
          </a:p>
        </p:txBody>
      </p:sp>
      <p:pic>
        <p:nvPicPr>
          <p:cNvPr id="5" name="Picture 4">
            <a:extLst>
              <a:ext uri="{FF2B5EF4-FFF2-40B4-BE49-F238E27FC236}">
                <a16:creationId xmlns:a16="http://schemas.microsoft.com/office/drawing/2014/main" id="{9F32DDE0-A1DB-4282-A1D2-80013E9EBA05}"/>
              </a:ext>
            </a:extLst>
          </p:cNvPr>
          <p:cNvPicPr>
            <a:picLocks noChangeAspect="1"/>
          </p:cNvPicPr>
          <p:nvPr/>
        </p:nvPicPr>
        <p:blipFill rotWithShape="1">
          <a:blip r:embed="rId2">
            <a:extLst>
              <a:ext uri="{28A0092B-C50C-407E-A947-70E740481C1C}">
                <a14:useLocalDpi xmlns:a14="http://schemas.microsoft.com/office/drawing/2010/main" val="0"/>
              </a:ext>
            </a:extLst>
          </a:blip>
          <a:srcRect l="1918" r="1419"/>
          <a:stretch/>
        </p:blipFill>
        <p:spPr>
          <a:xfrm>
            <a:off x="327547" y="321733"/>
            <a:ext cx="7058306" cy="4107392"/>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48F9435-23F6-47F7-ABB5-ADFF46E35C1F}"/>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For example: the impact of a punch? </a:t>
            </a:r>
          </a:p>
          <a:p>
            <a:pPr indent="-228600">
              <a:lnSpc>
                <a:spcPct val="90000"/>
              </a:lnSpc>
              <a:spcAft>
                <a:spcPts val="600"/>
              </a:spcAft>
              <a:buFont typeface="Arial" panose="020B0604020202020204" pitchFamily="34" charset="0"/>
              <a:buChar char="•"/>
            </a:pPr>
            <a:r>
              <a:rPr lang="en-US" sz="2000" dirty="0">
                <a:solidFill>
                  <a:srgbClr val="FFFFFF"/>
                </a:solidFill>
              </a:rPr>
              <a:t>“…can mean totally different things in different circumstances: it can be the punch between two adolescent boys – of absolutely no significance on the level of victimisation. It can be the punch of a policeman on a picket line or the punch of the picket against the police. It can be the drawn-out aggression of a violent man against his wife. It can be the sickening violence of a parent against a small child.” (Young, 1988:174)</a:t>
            </a:r>
          </a:p>
        </p:txBody>
      </p:sp>
    </p:spTree>
    <p:extLst>
      <p:ext uri="{BB962C8B-B14F-4D97-AF65-F5344CB8AC3E}">
        <p14:creationId xmlns:p14="http://schemas.microsoft.com/office/powerpoint/2010/main" val="16936690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Short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20471939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a:t> Grenfell Tower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313" y="2807208"/>
            <a:ext cx="3414623" cy="3870787"/>
          </a:xfrm>
        </p:spPr>
        <p:txBody>
          <a:bodyPr vert="horz" lIns="91440" tIns="45720" rIns="91440" bIns="45720" rtlCol="0" anchor="t">
            <a:normAutofit/>
          </a:bodyPr>
          <a:lstStyle/>
          <a:p>
            <a:r>
              <a:rPr lang="en-GB" sz="2000"/>
              <a:t>Deaths were the result of policies of previous government parties – social housing/safe housing </a:t>
            </a:r>
          </a:p>
          <a:p>
            <a:r>
              <a:rPr lang="en-GB" sz="2000"/>
              <a:t>4 days after no visit from local authority of Government personnel</a:t>
            </a:r>
            <a:endParaRPr lang="en-GB" sz="2000">
              <a:cs typeface="Calibri"/>
            </a:endParaRPr>
          </a:p>
          <a:p>
            <a:r>
              <a:rPr lang="en-GB" sz="2000"/>
              <a:t>PM 30 min visit but kept away from public  	‘safety concerns’  </a:t>
            </a:r>
          </a:p>
        </p:txBody>
      </p:sp>
      <p:pic>
        <p:nvPicPr>
          <p:cNvPr id="4" name="Picture 4">
            <a:extLst>
              <a:ext uri="{FF2B5EF4-FFF2-40B4-BE49-F238E27FC236}">
                <a16:creationId xmlns:a16="http://schemas.microsoft.com/office/drawing/2014/main" id="{EDBCC66D-78F7-156B-DC26-BB65A681E846}"/>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2999916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Victims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a:t>The Code was established by the Domestic Violence, Crime and Victims Act 2004</a:t>
            </a:r>
          </a:p>
          <a:p>
            <a:r>
              <a:rPr lang="en-GB" sz="2600"/>
              <a:t>Came into effect in 2006. </a:t>
            </a:r>
          </a:p>
          <a:p>
            <a:r>
              <a:rPr lang="en-GB" sz="2600"/>
              <a:t>The Code sets out what each criminal justice agency must do for victims and the timeframe in which they must do it.</a:t>
            </a:r>
          </a:p>
          <a:p>
            <a:r>
              <a:rPr lang="en-GB" sz="2600"/>
              <a:t>The Code of Practice for Victims of Crime is a </a:t>
            </a:r>
            <a:r>
              <a:rPr lang="en-GB" sz="2600" b="1" u="sng"/>
              <a:t>statutory code</a:t>
            </a:r>
            <a:r>
              <a:rPr lang="en-GB" sz="2600"/>
              <a:t> that sets out the minimum level of service that victims should receive from the criminal justice system.</a:t>
            </a:r>
          </a:p>
          <a:p>
            <a:r>
              <a:rPr lang="en-GB" sz="2600"/>
              <a:t>The </a:t>
            </a:r>
            <a:r>
              <a:rPr lang="en-GB" sz="2600" b="1"/>
              <a:t>Code</a:t>
            </a:r>
            <a:r>
              <a:rPr lang="en-GB" sz="2600"/>
              <a:t> has </a:t>
            </a:r>
            <a:r>
              <a:rPr lang="en-GB" sz="2600" b="1"/>
              <a:t>statutory</a:t>
            </a:r>
            <a:r>
              <a:rPr lang="en-GB" sz="2600"/>
              <a:t> force, which means that the CJS has a legal duty to carryout a service </a:t>
            </a:r>
          </a:p>
          <a:p>
            <a:endParaRPr lang="en-GB" sz="260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a:t>
            </a:r>
            <a:r>
              <a:rPr lang="en-GB" dirty="0">
                <a:solidFill>
                  <a:srgbClr val="FF0000"/>
                </a:solidFill>
                <a:ea typeface="+mn-lt"/>
                <a:cs typeface="+mn-lt"/>
              </a:rPr>
              <a:t>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C4576-81BE-2B3B-EAF9-BE338CEE1F18}"/>
              </a:ext>
            </a:extLst>
          </p:cNvPr>
          <p:cNvSpPr>
            <a:spLocks noGrp="1"/>
          </p:cNvSpPr>
          <p:nvPr>
            <p:ph type="title"/>
          </p:nvPr>
        </p:nvSpPr>
        <p:spPr/>
        <p:txBody>
          <a:bodyPr/>
          <a:lstStyle/>
          <a:p>
            <a:r>
              <a:rPr lang="en-US">
                <a:cs typeface="Calibri Light"/>
              </a:rPr>
              <a:t>VPS</a:t>
            </a:r>
            <a:endParaRPr lang="en-US"/>
          </a:p>
        </p:txBody>
      </p:sp>
      <p:pic>
        <p:nvPicPr>
          <p:cNvPr id="4" name="Picture 4" descr="Text, letter&#10;&#10;Description automatically generated">
            <a:extLst>
              <a:ext uri="{FF2B5EF4-FFF2-40B4-BE49-F238E27FC236}">
                <a16:creationId xmlns:a16="http://schemas.microsoft.com/office/drawing/2014/main" id="{1F12A3F3-24A6-8221-FEF9-E68A975A88A1}"/>
              </a:ext>
            </a:extLst>
          </p:cNvPr>
          <p:cNvPicPr>
            <a:picLocks noGrp="1" noChangeAspect="1"/>
          </p:cNvPicPr>
          <p:nvPr>
            <p:ph idx="1"/>
          </p:nvPr>
        </p:nvPicPr>
        <p:blipFill>
          <a:blip r:embed="rId2"/>
          <a:stretch>
            <a:fillRect/>
          </a:stretch>
        </p:blipFill>
        <p:spPr>
          <a:xfrm>
            <a:off x="1057275" y="1579518"/>
            <a:ext cx="10077450" cy="4455363"/>
          </a:xfrm>
        </p:spPr>
      </p:pic>
    </p:spTree>
    <p:extLst>
      <p:ext uri="{BB962C8B-B14F-4D97-AF65-F5344CB8AC3E}">
        <p14:creationId xmlns:p14="http://schemas.microsoft.com/office/powerpoint/2010/main" val="517589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6"/>
            <a:ext cx="10515600" cy="814745"/>
          </a:xfrm>
        </p:spPr>
        <p:txBody>
          <a:bodyPr>
            <a:normAutofit/>
          </a:bodyPr>
          <a:lstStyle/>
          <a:p>
            <a:r>
              <a:rPr lang="en-GB" sz="3200" dirty="0"/>
              <a:t>Victim Impact Statements</a:t>
            </a:r>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354668"/>
            <a:ext cx="10515600" cy="4822295"/>
          </a:xfrm>
        </p:spPr>
        <p:txBody>
          <a:bodyPr>
            <a:normAutofit fontScale="92500" lnSpcReduction="10000"/>
          </a:bodyPr>
          <a:lstStyle/>
          <a:p>
            <a:r>
              <a:rPr lang="en-GB" dirty="0"/>
              <a:t>Victims choice to make one</a:t>
            </a:r>
          </a:p>
          <a:p>
            <a:r>
              <a:rPr lang="en-GB" dirty="0"/>
              <a:t>Explain how the crime has effected individuals</a:t>
            </a:r>
          </a:p>
          <a:p>
            <a:r>
              <a:rPr lang="en-GB" dirty="0"/>
              <a:t>Will be taken into account when a Judge is making decision on sentencing</a:t>
            </a:r>
          </a:p>
          <a:p>
            <a:r>
              <a:rPr lang="en-GB" dirty="0"/>
              <a:t>There are some rules</a:t>
            </a:r>
          </a:p>
          <a:p>
            <a:r>
              <a:rPr lang="en-GB" dirty="0"/>
              <a:t>'VIS can work, do work (for those who bother to make them)’ Chalmers </a:t>
            </a:r>
            <a:r>
              <a:rPr lang="en-GB" i="1" dirty="0"/>
              <a:t>et al</a:t>
            </a:r>
            <a:r>
              <a:rPr lang="en-GB" dirty="0"/>
              <a:t>., 2007</a:t>
            </a:r>
          </a:p>
          <a:p>
            <a:r>
              <a:rPr lang="en-GB" dirty="0"/>
              <a:t>Evidence that giving VIS help towards the healing and recovery of victims. Anger and anxiety decrease for some victim's</a:t>
            </a:r>
          </a:p>
          <a:p>
            <a:r>
              <a:rPr lang="en-GB" dirty="0"/>
              <a:t>Effectiveness to ease emotional recovery is widely debated</a:t>
            </a:r>
          </a:p>
          <a:p>
            <a:r>
              <a:rPr lang="en-GB" dirty="0"/>
              <a:t>VIS can failing to meet victims' expectations may lead to dissatisfaction (Ashworth, 2000; Edwards, 2001; Sanders et al., 2001) </a:t>
            </a:r>
          </a:p>
          <a:p>
            <a:endParaRPr lang="en-GB"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impact statement which they could not read out</a:t>
            </a:r>
          </a:p>
          <a:p>
            <a:r>
              <a:rPr lang="en-GB" dirty="0"/>
              <a:t>The whole purpose of the victim impact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22475530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 offender can be released from prison or moved to an open prison. Certain victims will be able to write a VPS telling the Parole Board what impact releasing the offender or changing their custodial conditions will have on them.</a:t>
            </a:r>
          </a:p>
          <a:p>
            <a:r>
              <a:rPr lang="en-GB" dirty="0"/>
              <a:t>VPS can help the Parole Board to set appropriate licence on offenders upon release, such as exclusion zones and preventing the offender from contacting the victim.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Services</a:t>
            </a:r>
          </a:p>
        </p:txBody>
      </p:sp>
      <p:sp>
        <p:nvSpPr>
          <p:cNvPr id="3" name="Content Placeholder 2"/>
          <p:cNvSpPr>
            <a:spLocks noGrp="1"/>
          </p:cNvSpPr>
          <p:nvPr>
            <p:ph idx="1"/>
          </p:nvPr>
        </p:nvSpPr>
        <p:spPr>
          <a:xfrm>
            <a:off x="838200" y="1358537"/>
            <a:ext cx="10515600" cy="4818426"/>
          </a:xfrm>
        </p:spPr>
        <p:txBody>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over lap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97"/>
            <a:ext cx="10515600" cy="1249124"/>
          </a:xfrm>
        </p:spPr>
        <p:txBody>
          <a:bodyPr>
            <a:normAutofit fontScale="90000"/>
          </a:bodyPr>
          <a:lstStyle/>
          <a:p>
            <a:br>
              <a:rPr lang="en-GB" sz="2700" i="1" dirty="0">
                <a:solidFill>
                  <a:schemeClr val="tx1">
                    <a:lumMod val="95000"/>
                    <a:lumOff val="5000"/>
                  </a:schemeClr>
                </a:solidFill>
              </a:rPr>
            </a:br>
            <a:br>
              <a:rPr lang="en-GB" sz="2700" i="1" dirty="0">
                <a:solidFill>
                  <a:schemeClr val="tx1">
                    <a:lumMod val="95000"/>
                    <a:lumOff val="5000"/>
                  </a:schemeClr>
                </a:solidFill>
              </a:rPr>
            </a:br>
            <a:r>
              <a:rPr lang="en-GB" sz="3100" b="1" dirty="0">
                <a:solidFill>
                  <a:schemeClr val="tx1">
                    <a:lumMod val="95000"/>
                    <a:lumOff val="5000"/>
                  </a:schemeClr>
                </a:solidFill>
              </a:rPr>
              <a:t>Distinct ‘cohorts’ </a:t>
            </a:r>
            <a:br>
              <a:rPr lang="en-GB" sz="3100" b="1" dirty="0">
                <a:solidFill>
                  <a:schemeClr val="tx1">
                    <a:lumMod val="95000"/>
                    <a:lumOff val="5000"/>
                  </a:schemeClr>
                </a:solidFill>
              </a:rPr>
            </a:br>
            <a:r>
              <a:rPr lang="en-GB" sz="3100" b="1" dirty="0"/>
              <a:t>Victims of the most serious crime </a:t>
            </a:r>
            <a:br>
              <a:rPr lang="en-GB" sz="3100" b="1" dirty="0"/>
            </a:br>
            <a:br>
              <a:rPr lang="en-GB" sz="3100" b="1" dirty="0">
                <a:solidFill>
                  <a:schemeClr val="tx1">
                    <a:lumMod val="95000"/>
                    <a:lumOff val="5000"/>
                  </a:schemeClr>
                </a:solidFill>
              </a:rPr>
            </a:br>
            <a:endParaRPr lang="en-GB" sz="3100" b="1" dirty="0"/>
          </a:p>
        </p:txBody>
      </p:sp>
      <p:sp>
        <p:nvSpPr>
          <p:cNvPr id="3" name="Content Placeholder 2"/>
          <p:cNvSpPr>
            <a:spLocks noGrp="1"/>
          </p:cNvSpPr>
          <p:nvPr>
            <p:ph idx="1"/>
          </p:nvPr>
        </p:nvSpPr>
        <p:spPr>
          <a:xfrm>
            <a:off x="838200" y="1689463"/>
            <a:ext cx="10515600" cy="4487500"/>
          </a:xfrm>
        </p:spPr>
        <p:txBody>
          <a:bodyPr>
            <a:normAutofit fontScale="92500" lnSpcReduction="10000"/>
          </a:bodyPr>
          <a:lstStyle/>
          <a:p>
            <a:pPr fontAlgn="ctr"/>
            <a:r>
              <a:rPr lang="en-GB" dirty="0"/>
              <a:t>Domestic abuse </a:t>
            </a:r>
          </a:p>
          <a:p>
            <a:pPr fontAlgn="ctr"/>
            <a:r>
              <a:rPr lang="en-GB" dirty="0"/>
              <a:t>Sexual offences </a:t>
            </a:r>
          </a:p>
          <a:p>
            <a:pPr fontAlgn="ctr"/>
            <a:r>
              <a:rPr lang="en-GB" dirty="0"/>
              <a:t>Terrorism</a:t>
            </a:r>
          </a:p>
          <a:p>
            <a:pPr fontAlgn="ctr"/>
            <a:r>
              <a:rPr lang="en-GB" dirty="0"/>
              <a:t>Hate crime </a:t>
            </a:r>
          </a:p>
          <a:p>
            <a:pPr fontAlgn="ctr"/>
            <a:r>
              <a:rPr lang="en-GB" dirty="0"/>
              <a:t>Human trafficking </a:t>
            </a:r>
          </a:p>
          <a:p>
            <a:pPr fontAlgn="ctr"/>
            <a:r>
              <a:rPr lang="en-GB" dirty="0"/>
              <a:t>Attempted murder</a:t>
            </a:r>
          </a:p>
          <a:p>
            <a:pPr fontAlgn="ctr"/>
            <a:r>
              <a:rPr lang="en-GB" dirty="0"/>
              <a:t>Wounding / causing grievous bodily harm with intent</a:t>
            </a:r>
          </a:p>
          <a:p>
            <a:pPr fontAlgn="ctr"/>
            <a:r>
              <a:rPr lang="en-GB" dirty="0"/>
              <a:t>False imprisonment</a:t>
            </a:r>
          </a:p>
          <a:p>
            <a:pPr fontAlgn="ctr"/>
            <a:r>
              <a:rPr lang="en-GB" dirty="0"/>
              <a:t>Arson with intent to endanger life </a:t>
            </a:r>
          </a:p>
          <a:p>
            <a:pPr fontAlgn="ctr"/>
            <a:r>
              <a:rPr lang="en-GB" dirty="0"/>
              <a:t>Kidnap</a:t>
            </a:r>
          </a:p>
          <a:p>
            <a:endParaRPr lang="en-GB"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491677"/>
          </a:xfrm>
        </p:spPr>
        <p:txBody>
          <a:bodyPr>
            <a:normAutofit fontScale="90000"/>
          </a:bodyPr>
          <a:lstStyle/>
          <a:p>
            <a:r>
              <a:rPr lang="en-US" sz="3200" dirty="0">
                <a:cs typeface="Calibri Light"/>
              </a:rPr>
              <a:t>Special Measures</a:t>
            </a:r>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862342"/>
            <a:ext cx="10515600" cy="5314621"/>
          </a:xfrm>
        </p:spPr>
        <p:txBody>
          <a:bodyPr vert="horz" lIns="91440" tIns="45720" rIns="91440" bIns="45720" rtlCol="0" anchor="t">
            <a:normAutofit/>
          </a:bodyPr>
          <a:lstStyle/>
          <a:p>
            <a:r>
              <a:rPr lang="en-US" dirty="0">
                <a:ea typeface="+mn-lt"/>
                <a:cs typeface="+mn-lt"/>
              </a:rPr>
              <a:t>These are in place so that those who need extra support to give the very best evidence in court</a:t>
            </a:r>
          </a:p>
          <a:p>
            <a:pPr>
              <a:lnSpc>
                <a:spcPct val="100000"/>
              </a:lnSpc>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lnSpc>
                <a:spcPct val="100000"/>
              </a:lnSpc>
              <a:spcBef>
                <a:spcPts val="0"/>
              </a:spcBef>
            </a:pPr>
            <a:r>
              <a:rPr lang="en-GB" dirty="0">
                <a:ea typeface="+mn-lt"/>
                <a:cs typeface="+mn-lt"/>
              </a:rPr>
              <a:t>Achieving Best Evidence - It applies to both prosecution and defence witnesses, but it does not apply to the accused. </a:t>
            </a:r>
            <a:endParaRPr lang="en-US" dirty="0">
              <a:ea typeface="+mn-lt"/>
              <a:cs typeface="+mn-lt"/>
            </a:endParaRPr>
          </a:p>
          <a:p>
            <a:pPr>
              <a:lnSpc>
                <a:spcPct val="100000"/>
              </a:lnSpc>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dirty="0">
              <a:ea typeface="Calibri" panose="020F0502020204030204"/>
              <a:cs typeface="Calibri" panose="020F0502020204030204"/>
            </a:endParaRPr>
          </a:p>
          <a:p>
            <a:endParaRPr lang="en-US"/>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88671" y="239960"/>
            <a:ext cx="1051938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Special Measures</a:t>
            </a:r>
          </a:p>
        </p:txBody>
      </p:sp>
      <p:graphicFrame>
        <p:nvGraphicFramePr>
          <p:cNvPr id="9" name="Diagram 8">
            <a:extLst>
              <a:ext uri="{FF2B5EF4-FFF2-40B4-BE49-F238E27FC236}">
                <a16:creationId xmlns:a16="http://schemas.microsoft.com/office/drawing/2014/main" id="{FBFE0384-93FE-486E-BE3A-B98980216517}"/>
              </a:ext>
            </a:extLst>
          </p:cNvPr>
          <p:cNvGraphicFramePr/>
          <p:nvPr>
            <p:extLst>
              <p:ext uri="{D42A27DB-BD31-4B8C-83A1-F6EECF244321}">
                <p14:modId xmlns:p14="http://schemas.microsoft.com/office/powerpoint/2010/main" val="2275710789"/>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F4270524-917D-46C2-8C35-F39EE223956D}"/>
              </a:ext>
            </a:extLst>
          </p:cNvPr>
          <p:cNvGraphicFramePr/>
          <p:nvPr>
            <p:extLst>
              <p:ext uri="{D42A27DB-BD31-4B8C-83A1-F6EECF244321}">
                <p14:modId xmlns:p14="http://schemas.microsoft.com/office/powerpoint/2010/main" val="28719437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52100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BB1902AA-3EDC-4476-8BA7-B2E3FE148E83}"/>
                                            </p:graphicEl>
                                          </p:spTgt>
                                        </p:tgtEl>
                                        <p:attrNameLst>
                                          <p:attrName>style.visibility</p:attrName>
                                        </p:attrNameLst>
                                      </p:cBhvr>
                                      <p:to>
                                        <p:strVal val="visible"/>
                                      </p:to>
                                    </p:set>
                                    <p:animEffect transition="in" filter="fade">
                                      <p:cBhvr>
                                        <p:cTn id="7" dur="500"/>
                                        <p:tgtEl>
                                          <p:spTgt spid="9">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F6CBAD31-2F8A-42D3-8803-0D806601CBE9}"/>
                                            </p:graphicEl>
                                          </p:spTgt>
                                        </p:tgtEl>
                                        <p:attrNameLst>
                                          <p:attrName>style.visibility</p:attrName>
                                        </p:attrNameLst>
                                      </p:cBhvr>
                                      <p:to>
                                        <p:strVal val="visible"/>
                                      </p:to>
                                    </p:set>
                                    <p:animEffect transition="in" filter="fade">
                                      <p:cBhvr>
                                        <p:cTn id="12" dur="500"/>
                                        <p:tgtEl>
                                          <p:spTgt spid="9">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graphicEl>
                                              <a:dgm id="{601DAB12-D792-47CE-8D69-F4A4ED7B3C08}"/>
                                            </p:graphicEl>
                                          </p:spTgt>
                                        </p:tgtEl>
                                        <p:attrNameLst>
                                          <p:attrName>style.visibility</p:attrName>
                                        </p:attrNameLst>
                                      </p:cBhvr>
                                      <p:to>
                                        <p:strVal val="visible"/>
                                      </p:to>
                                    </p:set>
                                    <p:animEffect transition="in" filter="fade">
                                      <p:cBhvr>
                                        <p:cTn id="15" dur="500"/>
                                        <p:tgtEl>
                                          <p:spTgt spid="9">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graphicEl>
                                              <a:dgm id="{C84B9DF4-CBB9-476C-A0AD-21174F9780E7}"/>
                                            </p:graphicEl>
                                          </p:spTgt>
                                        </p:tgtEl>
                                        <p:attrNameLst>
                                          <p:attrName>style.visibility</p:attrName>
                                        </p:attrNameLst>
                                      </p:cBhvr>
                                      <p:to>
                                        <p:strVal val="visible"/>
                                      </p:to>
                                    </p:set>
                                    <p:animEffect transition="in" filter="fade">
                                      <p:cBhvr>
                                        <p:cTn id="20" dur="500"/>
                                        <p:tgtEl>
                                          <p:spTgt spid="9">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graphicEl>
                                              <a:dgm id="{6E8C608E-6F32-481E-A1D8-52F57B72F082}"/>
                                            </p:graphicEl>
                                          </p:spTgt>
                                        </p:tgtEl>
                                        <p:attrNameLst>
                                          <p:attrName>style.visibility</p:attrName>
                                        </p:attrNameLst>
                                      </p:cBhvr>
                                      <p:to>
                                        <p:strVal val="visible"/>
                                      </p:to>
                                    </p:set>
                                    <p:animEffect transition="in" filter="fade">
                                      <p:cBhvr>
                                        <p:cTn id="23" dur="500"/>
                                        <p:tgtEl>
                                          <p:spTgt spid="9">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BB1902AA-3EDC-4476-8BA7-B2E3FE148E83}"/>
                                            </p:graphicEl>
                                          </p:spTgt>
                                        </p:tgtEl>
                                        <p:attrNameLst>
                                          <p:attrName>style.visibility</p:attrName>
                                        </p:attrNameLst>
                                      </p:cBhvr>
                                      <p:to>
                                        <p:strVal val="visible"/>
                                      </p:to>
                                    </p:set>
                                    <p:animEffect transition="in" filter="fade">
                                      <p:cBhvr>
                                        <p:cTn id="28" dur="500"/>
                                        <p:tgtEl>
                                          <p:spTgt spid="10">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graphicEl>
                                              <a:dgm id="{F6CBAD31-2F8A-42D3-8803-0D806601CBE9}"/>
                                            </p:graphicEl>
                                          </p:spTgt>
                                        </p:tgtEl>
                                        <p:attrNameLst>
                                          <p:attrName>style.visibility</p:attrName>
                                        </p:attrNameLst>
                                      </p:cBhvr>
                                      <p:to>
                                        <p:strVal val="visible"/>
                                      </p:to>
                                    </p:set>
                                    <p:animEffect transition="in" filter="fade">
                                      <p:cBhvr>
                                        <p:cTn id="33" dur="500"/>
                                        <p:tgtEl>
                                          <p:spTgt spid="10">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graphicEl>
                                              <a:dgm id="{601DAB12-D792-47CE-8D69-F4A4ED7B3C08}"/>
                                            </p:graphicEl>
                                          </p:spTgt>
                                        </p:tgtEl>
                                        <p:attrNameLst>
                                          <p:attrName>style.visibility</p:attrName>
                                        </p:attrNameLst>
                                      </p:cBhvr>
                                      <p:to>
                                        <p:strVal val="visible"/>
                                      </p:to>
                                    </p:set>
                                    <p:animEffect transition="in" filter="fade">
                                      <p:cBhvr>
                                        <p:cTn id="36" dur="500"/>
                                        <p:tgtEl>
                                          <p:spTgt spid="10">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0">
                                            <p:graphicEl>
                                              <a:dgm id="{C84B9DF4-CBB9-476C-A0AD-21174F9780E7}"/>
                                            </p:graphicEl>
                                          </p:spTgt>
                                        </p:tgtEl>
                                        <p:attrNameLst>
                                          <p:attrName>style.visibility</p:attrName>
                                        </p:attrNameLst>
                                      </p:cBhvr>
                                      <p:to>
                                        <p:strVal val="visible"/>
                                      </p:to>
                                    </p:set>
                                    <p:animEffect transition="in" filter="fade">
                                      <p:cBhvr>
                                        <p:cTn id="41" dur="500"/>
                                        <p:tgtEl>
                                          <p:spTgt spid="10">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0">
                                            <p:graphicEl>
                                              <a:dgm id="{6E8C608E-6F32-481E-A1D8-52F57B72F082}"/>
                                            </p:graphicEl>
                                          </p:spTgt>
                                        </p:tgtEl>
                                        <p:attrNameLst>
                                          <p:attrName>style.visibility</p:attrName>
                                        </p:attrNameLst>
                                      </p:cBhvr>
                                      <p:to>
                                        <p:strVal val="visible"/>
                                      </p:to>
                                    </p:set>
                                    <p:animEffect transition="in" filter="fade">
                                      <p:cBhvr>
                                        <p:cTn id="44" dur="500"/>
                                        <p:tgtEl>
                                          <p:spTgt spid="10">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Graphic spid="10"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US">
                <a:cs typeface="Calibri Light"/>
              </a:rPr>
              <a:t>RJ</a:t>
            </a:r>
            <a:endParaRPr lang="en-US"/>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2"/>
          <a:stretch>
            <a:fillRect/>
          </a:stretch>
        </p:blipFill>
        <p:spPr>
          <a:xfrm>
            <a:off x="1256531" y="1825625"/>
            <a:ext cx="9678938"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 Scheme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dirty="0"/>
              <a:t>Dame Vera Baird</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3805199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a:t>Today</a:t>
            </a:r>
          </a:p>
        </p:txBody>
      </p:sp>
      <p:sp>
        <p:nvSpPr>
          <p:cNvPr id="3" name="Content Placeholder 2"/>
          <p:cNvSpPr>
            <a:spLocks noGrp="1"/>
          </p:cNvSpPr>
          <p:nvPr>
            <p:ph idx="1"/>
          </p:nvPr>
        </p:nvSpPr>
        <p:spPr>
          <a:xfrm>
            <a:off x="1981200" y="1124745"/>
            <a:ext cx="8229600" cy="4392489"/>
          </a:xfrm>
        </p:spPr>
        <p:txBody>
          <a:bodyPr/>
          <a:lstStyle/>
          <a:p>
            <a:r>
              <a:rPr lang="en-GB"/>
              <a:t>Crime a social ill with a negative impact on millions</a:t>
            </a:r>
          </a:p>
          <a:p>
            <a:r>
              <a:rPr lang="en-GB"/>
              <a:t>Financially</a:t>
            </a:r>
          </a:p>
          <a:p>
            <a:pPr lvl="1"/>
            <a:r>
              <a:rPr lang="en-GB"/>
              <a:t>Employment, insurance</a:t>
            </a:r>
          </a:p>
          <a:p>
            <a:r>
              <a:rPr lang="en-GB"/>
              <a:t>Emotional </a:t>
            </a:r>
          </a:p>
          <a:p>
            <a:pPr lvl="1"/>
            <a:r>
              <a:rPr lang="en-GB"/>
              <a:t>Fear, emotional wellbeing</a:t>
            </a:r>
          </a:p>
          <a:p>
            <a:r>
              <a:rPr lang="en-GB"/>
              <a:t>Physical Health </a:t>
            </a:r>
          </a:p>
          <a:p>
            <a:pPr lvl="1"/>
            <a:r>
              <a:rPr lang="en-GB"/>
              <a:t>Time in hospital, serious injuries</a:t>
            </a:r>
          </a:p>
          <a:p>
            <a:endParaRPr lang="en-GB"/>
          </a:p>
        </p:txBody>
      </p:sp>
    </p:spTree>
    <p:extLst>
      <p:ext uri="{BB962C8B-B14F-4D97-AF65-F5344CB8AC3E}">
        <p14:creationId xmlns:p14="http://schemas.microsoft.com/office/powerpoint/2010/main" val="32119076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836733"/>
          </a:xfrm>
        </p:spPr>
        <p:txBody>
          <a:bodyPr>
            <a:normAutofit fontScale="90000"/>
          </a:bodyPr>
          <a:lstStyle/>
          <a:p>
            <a:pPr algn="ctr"/>
            <a:br>
              <a:rPr lang="en-GB" b="1" dirty="0">
                <a:ea typeface="+mj-lt"/>
                <a:cs typeface="+mj-lt"/>
              </a:rPr>
            </a:br>
            <a:r>
              <a:rPr lang="en-GB" b="1" dirty="0">
                <a:ea typeface="+mj-lt"/>
                <a:cs typeface="+mj-lt"/>
              </a:rPr>
              <a:t>Repeat Victimisation (RV)</a:t>
            </a:r>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pPr>
            <a:r>
              <a:rPr lang="en-GB" dirty="0">
                <a:ea typeface="+mn-lt"/>
                <a:cs typeface="+mn-lt"/>
              </a:rPr>
              <a:t>“A victim of the same type of crime more than once in the last year”</a:t>
            </a:r>
            <a:endParaRPr lang="en-US" dirty="0">
              <a:ea typeface="+mn-lt"/>
              <a:cs typeface="+mn-lt"/>
            </a:endParaRPr>
          </a:p>
          <a:p>
            <a:pPr algn="ctr">
              <a:lnSpc>
                <a:spcPct val="100000"/>
              </a:lnSpc>
              <a:spcBef>
                <a:spcPts val="0"/>
              </a:spcBef>
            </a:pPr>
            <a:endParaRPr lang="en-GB" dirty="0">
              <a:ea typeface="+mn-lt"/>
              <a:cs typeface="+mn-lt"/>
            </a:endParaRPr>
          </a:p>
          <a:p>
            <a:pPr marL="0" indent="0" algn="ctr">
              <a:lnSpc>
                <a:spcPct val="100000"/>
              </a:lnSpc>
              <a:spcBef>
                <a:spcPts val="0"/>
              </a:spcBef>
              <a:buNone/>
            </a:pPr>
            <a:endParaRPr lang="en-GB" dirty="0">
              <a:ea typeface="Calibri" panose="020F0502020204030204"/>
              <a:cs typeface="Calibri"/>
            </a:endParaRPr>
          </a:p>
          <a:p>
            <a:pPr algn="ctr">
              <a:lnSpc>
                <a:spcPct val="100000"/>
              </a:lnSpc>
              <a:spcBef>
                <a:spcPts val="0"/>
              </a:spcBef>
            </a:pPr>
            <a:r>
              <a:rPr lang="en-GB" dirty="0">
                <a:ea typeface="+mn-lt"/>
                <a:cs typeface="+mn-lt"/>
              </a:rPr>
              <a:t>When the same person or place suffers from more than one incident over a specified period.</a:t>
            </a:r>
            <a:endParaRPr lang="en-GB" dirty="0">
              <a:cs typeface="Calibri"/>
            </a:endParaRPr>
          </a:p>
          <a:p>
            <a:pPr algn="ctr">
              <a:lnSpc>
                <a:spcPct val="100000"/>
              </a:lnSpc>
              <a:spcBef>
                <a:spcPts val="0"/>
              </a:spcBef>
            </a:pPr>
            <a:endParaRPr lang="en-GB" dirty="0">
              <a:cs typeface="Calibri"/>
            </a:endParaRPr>
          </a:p>
          <a:p>
            <a:endParaRPr lang="en-GB" dirty="0">
              <a:cs typeface="Calibri"/>
            </a:endParaRPr>
          </a:p>
        </p:txBody>
      </p:sp>
    </p:spTree>
    <p:extLst>
      <p:ext uri="{BB962C8B-B14F-4D97-AF65-F5344CB8AC3E}">
        <p14:creationId xmlns:p14="http://schemas.microsoft.com/office/powerpoint/2010/main" val="9737731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630936" y="640080"/>
            <a:ext cx="4818888" cy="1481328"/>
          </a:xfrm>
        </p:spPr>
        <p:txBody>
          <a:bodyPr anchor="b">
            <a:normAutofit/>
          </a:bodyPr>
          <a:lstStyle/>
          <a:p>
            <a:r>
              <a:rPr lang="en-GB" sz="5400">
                <a:cs typeface="Calibri Light"/>
              </a:rPr>
              <a:t>The Pattern</a:t>
            </a:r>
            <a:endParaRPr lang="en-GB" sz="540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630936" y="2660904"/>
            <a:ext cx="4818888" cy="3547872"/>
          </a:xfrm>
        </p:spPr>
        <p:txBody>
          <a:bodyPr vert="horz" lIns="91440" tIns="45720" rIns="91440" bIns="45720" rtlCol="0" anchor="t">
            <a:normAutofit/>
          </a:bodyPr>
          <a:lstStyle/>
          <a:p>
            <a:pPr>
              <a:spcBef>
                <a:spcPts val="0"/>
              </a:spcBef>
            </a:pPr>
            <a:r>
              <a:rPr lang="en-GB" sz="2200" dirty="0">
                <a:ea typeface="+mn-lt"/>
                <a:cs typeface="+mn-lt"/>
              </a:rPr>
              <a:t>Once victimised, a person or place is more likely to be victimised again than one that has not. Furthermore, the risk of re- victimisation increases the more a person or place has been victimised.</a:t>
            </a:r>
            <a:endParaRPr lang="en-US" sz="2200" dirty="0">
              <a:ea typeface="+mn-lt"/>
              <a:cs typeface="+mn-lt"/>
            </a:endParaRPr>
          </a:p>
          <a:p>
            <a:pPr>
              <a:spcBef>
                <a:spcPts val="0"/>
              </a:spcBef>
            </a:pPr>
            <a:endParaRPr lang="en-US" sz="2200">
              <a:ea typeface="+mn-lt"/>
              <a:cs typeface="+mn-lt"/>
            </a:endParaRPr>
          </a:p>
          <a:p>
            <a:pPr>
              <a:spcBef>
                <a:spcPts val="0"/>
              </a:spcBef>
            </a:pPr>
            <a:r>
              <a:rPr lang="en-US" sz="2200" dirty="0">
                <a:cs typeface="Calibri"/>
              </a:rPr>
              <a:t>Examples of cases that you can think off?</a:t>
            </a:r>
          </a:p>
          <a:p>
            <a:endParaRPr lang="en-GB" sz="2200">
              <a:cs typeface="Calibri"/>
            </a:endParaRPr>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6748629" y="640080"/>
            <a:ext cx="4159806" cy="5577840"/>
          </a:xfrm>
          <a:prstGeom prst="rect">
            <a:avLst/>
          </a:prstGeom>
        </p:spPr>
      </p:pic>
    </p:spTree>
    <p:extLst>
      <p:ext uri="{BB962C8B-B14F-4D97-AF65-F5344CB8AC3E}">
        <p14:creationId xmlns:p14="http://schemas.microsoft.com/office/powerpoint/2010/main" val="677785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640080" y="1243013"/>
            <a:ext cx="3855720" cy="4371974"/>
          </a:xfrm>
        </p:spPr>
        <p:txBody>
          <a:bodyPr>
            <a:normAutofit/>
          </a:bodyPr>
          <a:lstStyle/>
          <a:p>
            <a:br>
              <a:rPr lang="en-GB" sz="3600" b="1">
                <a:solidFill>
                  <a:schemeClr val="tx2"/>
                </a:solidFill>
                <a:latin typeface="Calibri"/>
                <a:cs typeface="Calibri"/>
              </a:rPr>
            </a:br>
            <a:r>
              <a:rPr lang="en-GB" sz="3600" b="1">
                <a:solidFill>
                  <a:schemeClr val="tx2"/>
                </a:solidFill>
                <a:latin typeface="Calibri"/>
                <a:cs typeface="Calibri"/>
              </a:rPr>
              <a:t>Poly- victimisation</a:t>
            </a:r>
            <a:endParaRPr lang="en-GB" sz="3600">
              <a:solidFill>
                <a:schemeClr val="tx2"/>
              </a:solidFill>
              <a:ea typeface="+mj-lt"/>
              <a:cs typeface="+mj-lt"/>
            </a:endParaRPr>
          </a:p>
          <a:p>
            <a:endParaRPr lang="en-GB" sz="360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Impact</a:t>
            </a:r>
          </a:p>
        </p:txBody>
      </p:sp>
      <p:pic>
        <p:nvPicPr>
          <p:cNvPr id="2" name="Picture 1"/>
          <p:cNvPicPr>
            <a:picLocks noChangeAspect="1"/>
          </p:cNvPicPr>
          <p:nvPr/>
        </p:nvPicPr>
        <p:blipFill>
          <a:blip r:embed="rId3"/>
          <a:stretch>
            <a:fillRect/>
          </a:stretch>
        </p:blipFill>
        <p:spPr>
          <a:xfrm>
            <a:off x="3000375" y="4069653"/>
            <a:ext cx="6191250" cy="1770477"/>
          </a:xfrm>
          <a:prstGeom prst="rect">
            <a:avLst/>
          </a:prstGeom>
        </p:spPr>
      </p:pic>
      <p:graphicFrame>
        <p:nvGraphicFramePr>
          <p:cNvPr id="3" name="Diagram 2">
            <a:extLst>
              <a:ext uri="{FF2B5EF4-FFF2-40B4-BE49-F238E27FC236}">
                <a16:creationId xmlns:a16="http://schemas.microsoft.com/office/drawing/2014/main" id="{577F453D-146C-4B63-8F91-FBF71B9A7337}"/>
              </a:ext>
            </a:extLst>
          </p:cNvPr>
          <p:cNvGraphicFramePr/>
          <p:nvPr>
            <p:extLst>
              <p:ext uri="{D42A27DB-BD31-4B8C-83A1-F6EECF244321}">
                <p14:modId xmlns:p14="http://schemas.microsoft.com/office/powerpoint/2010/main" val="951196332"/>
              </p:ext>
            </p:extLst>
          </p:nvPr>
        </p:nvGraphicFramePr>
        <p:xfrm>
          <a:off x="1189039" y="814979"/>
          <a:ext cx="9576904" cy="3254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36301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18A786A9-CC34-42BD-89FA-3EB15656FD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5B74BAFB-9E5F-4B0E-8176-907176DB9DC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55097" y="162914"/>
            <a:ext cx="1115121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National Association Victim Support Schemes (NAVSS)</a:t>
            </a:r>
          </a:p>
        </p:txBody>
      </p:sp>
      <p:graphicFrame>
        <p:nvGraphicFramePr>
          <p:cNvPr id="2" name="Diagram 1">
            <a:extLst>
              <a:ext uri="{FF2B5EF4-FFF2-40B4-BE49-F238E27FC236}">
                <a16:creationId xmlns:a16="http://schemas.microsoft.com/office/drawing/2014/main" id="{A7AF9925-9A72-4793-BB11-4FFB7232D84D}"/>
              </a:ext>
            </a:extLst>
          </p:cNvPr>
          <p:cNvGraphicFramePr/>
          <p:nvPr>
            <p:extLst>
              <p:ext uri="{D42A27DB-BD31-4B8C-83A1-F6EECF244321}">
                <p14:modId xmlns:p14="http://schemas.microsoft.com/office/powerpoint/2010/main" val="1767944003"/>
              </p:ext>
            </p:extLst>
          </p:nvPr>
        </p:nvGraphicFramePr>
        <p:xfrm>
          <a:off x="2103582" y="747689"/>
          <a:ext cx="7984836" cy="493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725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C73BB6-E5A4-487A-B7C9-C82BA7AC1416}"/>
                                            </p:graphicEl>
                                          </p:spTgt>
                                        </p:tgtEl>
                                        <p:attrNameLst>
                                          <p:attrName>style.visibility</p:attrName>
                                        </p:attrNameLst>
                                      </p:cBhvr>
                                      <p:to>
                                        <p:strVal val="visible"/>
                                      </p:to>
                                    </p:set>
                                    <p:animEffect transition="in" filter="fade">
                                      <p:cBhvr>
                                        <p:cTn id="7" dur="500"/>
                                        <p:tgtEl>
                                          <p:spTgt spid="2">
                                            <p:graphicEl>
                                              <a:dgm id="{F2C73BB6-E5A4-487A-B7C9-C82BA7AC14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9E25689-271C-4EBD-9F23-82F6365DEA3F}"/>
                                            </p:graphicEl>
                                          </p:spTgt>
                                        </p:tgtEl>
                                        <p:attrNameLst>
                                          <p:attrName>style.visibility</p:attrName>
                                        </p:attrNameLst>
                                      </p:cBhvr>
                                      <p:to>
                                        <p:strVal val="visible"/>
                                      </p:to>
                                    </p:set>
                                    <p:animEffect transition="in" filter="fade">
                                      <p:cBhvr>
                                        <p:cTn id="12" dur="500"/>
                                        <p:tgtEl>
                                          <p:spTgt spid="2">
                                            <p:graphicEl>
                                              <a:dgm id="{89E25689-271C-4EBD-9F23-82F6365DEA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87C6728-DDE6-42A4-A93A-46839EFDE034}"/>
                                            </p:graphicEl>
                                          </p:spTgt>
                                        </p:tgtEl>
                                        <p:attrNameLst>
                                          <p:attrName>style.visibility</p:attrName>
                                        </p:attrNameLst>
                                      </p:cBhvr>
                                      <p:to>
                                        <p:strVal val="visible"/>
                                      </p:to>
                                    </p:set>
                                    <p:animEffect transition="in" filter="fade">
                                      <p:cBhvr>
                                        <p:cTn id="15" dur="500"/>
                                        <p:tgtEl>
                                          <p:spTgt spid="2">
                                            <p:graphicEl>
                                              <a:dgm id="{887C6728-DDE6-42A4-A93A-46839EFDE03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6CD2B8F-161F-4AE1-BBB6-1ED7FD51D928}"/>
                                            </p:graphicEl>
                                          </p:spTgt>
                                        </p:tgtEl>
                                        <p:attrNameLst>
                                          <p:attrName>style.visibility</p:attrName>
                                        </p:attrNameLst>
                                      </p:cBhvr>
                                      <p:to>
                                        <p:strVal val="visible"/>
                                      </p:to>
                                    </p:set>
                                    <p:animEffect transition="in" filter="fade">
                                      <p:cBhvr>
                                        <p:cTn id="20" dur="500"/>
                                        <p:tgtEl>
                                          <p:spTgt spid="2">
                                            <p:graphicEl>
                                              <a:dgm id="{C6CD2B8F-161F-4AE1-BBB6-1ED7FD51D92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26932EE7-6000-4C87-9E26-A4A9E10EF195}"/>
                                            </p:graphicEl>
                                          </p:spTgt>
                                        </p:tgtEl>
                                        <p:attrNameLst>
                                          <p:attrName>style.visibility</p:attrName>
                                        </p:attrNameLst>
                                      </p:cBhvr>
                                      <p:to>
                                        <p:strVal val="visible"/>
                                      </p:to>
                                    </p:set>
                                    <p:animEffect transition="in" filter="fade">
                                      <p:cBhvr>
                                        <p:cTn id="23" dur="500"/>
                                        <p:tgtEl>
                                          <p:spTgt spid="2">
                                            <p:graphicEl>
                                              <a:dgm id="{26932EE7-6000-4C87-9E26-A4A9E10EF1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FD3BADA-4D12-4DBE-9C1C-AB907F3C4B45}"/>
                                            </p:graphicEl>
                                          </p:spTgt>
                                        </p:tgtEl>
                                        <p:attrNameLst>
                                          <p:attrName>style.visibility</p:attrName>
                                        </p:attrNameLst>
                                      </p:cBhvr>
                                      <p:to>
                                        <p:strVal val="visible"/>
                                      </p:to>
                                    </p:set>
                                    <p:animEffect transition="in" filter="fade">
                                      <p:cBhvr>
                                        <p:cTn id="28" dur="500"/>
                                        <p:tgtEl>
                                          <p:spTgt spid="2">
                                            <p:graphicEl>
                                              <a:dgm id="{3FD3BADA-4D12-4DBE-9C1C-AB907F3C4B4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8EB6EC3-6049-4EE7-A23B-E2DCC4520677}"/>
                                            </p:graphicEl>
                                          </p:spTgt>
                                        </p:tgtEl>
                                        <p:attrNameLst>
                                          <p:attrName>style.visibility</p:attrName>
                                        </p:attrNameLst>
                                      </p:cBhvr>
                                      <p:to>
                                        <p:strVal val="visible"/>
                                      </p:to>
                                    </p:set>
                                    <p:animEffect transition="in" filter="fade">
                                      <p:cBhvr>
                                        <p:cTn id="31" dur="500"/>
                                        <p:tgtEl>
                                          <p:spTgt spid="2">
                                            <p:graphicEl>
                                              <a:dgm id="{E8EB6EC3-6049-4EE7-A23B-E2DCC452067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53</Slides>
  <Notes>30</Notes>
  <HiddenSlides>0</HiddenSlides>
  <ScaleCrop>false</ScaleCrop>
  <HeadingPairs>
    <vt:vector size="4" baseType="variant">
      <vt:variant>
        <vt:lpstr>Theme</vt:lpstr>
      </vt:variant>
      <vt:variant>
        <vt:i4>5</vt:i4>
      </vt:variant>
      <vt:variant>
        <vt:lpstr>Slide Titles</vt:lpstr>
      </vt:variant>
      <vt:variant>
        <vt:i4>53</vt:i4>
      </vt:variant>
    </vt:vector>
  </HeadingPairs>
  <TitlesOfParts>
    <vt:vector size="58" baseType="lpstr">
      <vt:lpstr>Office Theme</vt:lpstr>
      <vt:lpstr>Office Theme</vt:lpstr>
      <vt:lpstr>Office Theme</vt:lpstr>
      <vt:lpstr>1_Office Theme</vt:lpstr>
      <vt:lpstr>1_Office Theme</vt:lpstr>
      <vt:lpstr>Victims </vt:lpstr>
      <vt:lpstr>Victims Lesson Outcomes </vt:lpstr>
      <vt:lpstr>PowerPoint Presentation</vt:lpstr>
      <vt:lpstr>PowerPoint Presentation</vt:lpstr>
      <vt:lpstr>PowerPoint Presentation</vt:lpstr>
      <vt:lpstr>Hans Von Hentig Theory 1948</vt:lpstr>
      <vt:lpstr>PowerPoint Presentation</vt:lpstr>
      <vt:lpstr>Victims History</vt:lpstr>
      <vt:lpstr>Victim's movement</vt:lpstr>
      <vt:lpstr>Today's Victims</vt:lpstr>
      <vt:lpstr> Victim, Witness and Defence Accounts / Evidence </vt:lpstr>
      <vt:lpstr> The Importance of Victims &amp; Witnesses in the Criminal Justice System </vt:lpstr>
      <vt:lpstr>Victims = Family Liaison Overview</vt:lpstr>
      <vt:lpstr>Impact of Crime and ASB </vt:lpstr>
      <vt:lpstr>PowerPoint Presentation</vt:lpstr>
      <vt:lpstr>PowerPoint Presentation</vt:lpstr>
      <vt:lpstr>Short Term Impact of Crime </vt:lpstr>
      <vt:lpstr>Longer Term Impact of Crime </vt:lpstr>
      <vt:lpstr>Victim Support </vt:lpstr>
      <vt:lpstr>What victims want</vt:lpstr>
      <vt:lpstr> Grenfell Tower </vt:lpstr>
      <vt:lpstr>Needs of victims and witnesses </vt:lpstr>
      <vt:lpstr>Witness Care Units (WCUs) </vt:lpstr>
      <vt:lpstr>Victim Strategy </vt:lpstr>
      <vt:lpstr>Victims Code</vt:lpstr>
      <vt:lpstr>Victim's Rights</vt:lpstr>
      <vt:lpstr>VPS</vt:lpstr>
      <vt:lpstr>Victim Impact Statements</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Standford Rape Case</vt:lpstr>
      <vt:lpstr>VPS &amp; Parole</vt:lpstr>
      <vt:lpstr>Enhanced / Special Services</vt:lpstr>
      <vt:lpstr>  Distinct ‘cohorts’  Victims of the most serious crime   </vt:lpstr>
      <vt:lpstr>Who we should be focusing on</vt:lpstr>
      <vt:lpstr>Special Measures</vt:lpstr>
      <vt:lpstr>Special Measures </vt:lpstr>
      <vt:lpstr>PowerPoint Presentation</vt:lpstr>
      <vt:lpstr>RJ</vt:lpstr>
      <vt:lpstr>Restorative Justice Scheme</vt:lpstr>
      <vt:lpstr>Restorative Approach / Justice</vt:lpstr>
      <vt:lpstr>Victims Commissioner</vt:lpstr>
      <vt:lpstr>Today</vt:lpstr>
      <vt:lpstr> Repeat Victimisation (RV) </vt:lpstr>
      <vt:lpstr>The Pattern</vt:lpstr>
      <vt:lpstr> Poly- victimisation </vt:lpstr>
      <vt:lpstr>PowerPoint Presentation</vt:lpstr>
      <vt:lpstr> Secondary victimisation </vt:lpstr>
      <vt:lpstr>PowerPoint Presentation</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revision>271</cp:revision>
  <dcterms:created xsi:type="dcterms:W3CDTF">2022-12-01T15:38:40Z</dcterms:created>
  <dcterms:modified xsi:type="dcterms:W3CDTF">2022-12-08T10:22:31Z</dcterms:modified>
</cp:coreProperties>
</file>