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60" r:id="rId4"/>
    <p:sldId id="259" r:id="rId5"/>
    <p:sldId id="258"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BD7C13-FAB0-44E7-85EF-74CCED374E04}" v="147" dt="2023-10-03T13:12:42.401"/>
    <p1510:client id="{59F599CF-32E5-CBEE-3882-0320FE76C58A}" v="202" dt="2023-10-05T09:51:56.222"/>
    <p1510:client id="{76BB1EF5-F81D-4EC8-840D-8DA26FC75442}" v="39" dt="2023-10-07T12:40:24.538"/>
    <p1510:client id="{85E85BDF-2A46-65A0-2EE3-D451DCFE55CF}" v="231" dt="2023-10-03T13:38:36.694"/>
    <p1510:client id="{B68094BB-9BCB-47E7-9D72-AA8A56F42751}" v="465" dt="2023-10-04T14:33:17.847"/>
    <p1510:client id="{D8115C10-0CD2-948A-D6D3-BD2EC59E4C1B}" v="13" dt="2023-10-05T13:28:22.8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y Meddings (2309078)" userId="S::2309078@student.uwtsd.ac.uk::0e3b5916-21e9-4c61-8e24-c78ec33909f2" providerId="AD" clId="Web-{85E85BDF-2A46-65A0-2EE3-D451DCFE55CF}"/>
    <pc:docChg chg="addSld modSld">
      <pc:chgData name="Lily Meddings (2309078)" userId="S::2309078@student.uwtsd.ac.uk::0e3b5916-21e9-4c61-8e24-c78ec33909f2" providerId="AD" clId="Web-{85E85BDF-2A46-65A0-2EE3-D451DCFE55CF}" dt="2023-10-03T13:38:29.912" v="192" actId="20577"/>
      <pc:docMkLst>
        <pc:docMk/>
      </pc:docMkLst>
      <pc:sldChg chg="addSp delSp modSp">
        <pc:chgData name="Lily Meddings (2309078)" userId="S::2309078@student.uwtsd.ac.uk::0e3b5916-21e9-4c61-8e24-c78ec33909f2" providerId="AD" clId="Web-{85E85BDF-2A46-65A0-2EE3-D451DCFE55CF}" dt="2023-10-03T13:30:03.050" v="126" actId="20577"/>
        <pc:sldMkLst>
          <pc:docMk/>
          <pc:sldMk cId="3607979893" sldId="257"/>
        </pc:sldMkLst>
        <pc:spChg chg="add mod">
          <ac:chgData name="Lily Meddings (2309078)" userId="S::2309078@student.uwtsd.ac.uk::0e3b5916-21e9-4c61-8e24-c78ec33909f2" providerId="AD" clId="Web-{85E85BDF-2A46-65A0-2EE3-D451DCFE55CF}" dt="2023-10-03T13:30:03.050" v="126" actId="20577"/>
          <ac:spMkLst>
            <pc:docMk/>
            <pc:sldMk cId="3607979893" sldId="257"/>
            <ac:spMk id="3" creationId="{093409A8-0074-6692-9210-2159122D3878}"/>
          </ac:spMkLst>
        </pc:spChg>
        <pc:spChg chg="mod">
          <ac:chgData name="Lily Meddings (2309078)" userId="S::2309078@student.uwtsd.ac.uk::0e3b5916-21e9-4c61-8e24-c78ec33909f2" providerId="AD" clId="Web-{85E85BDF-2A46-65A0-2EE3-D451DCFE55CF}" dt="2023-10-03T13:19:32.010" v="52" actId="14100"/>
          <ac:spMkLst>
            <pc:docMk/>
            <pc:sldMk cId="3607979893" sldId="257"/>
            <ac:spMk id="4" creationId="{50D2D771-6050-D17A-EB35-E86FBEF8D804}"/>
          </ac:spMkLst>
        </pc:spChg>
        <pc:spChg chg="add del mod">
          <ac:chgData name="Lily Meddings (2309078)" userId="S::2309078@student.uwtsd.ac.uk::0e3b5916-21e9-4c61-8e24-c78ec33909f2" providerId="AD" clId="Web-{85E85BDF-2A46-65A0-2EE3-D451DCFE55CF}" dt="2023-10-03T13:27:06.480" v="94"/>
          <ac:spMkLst>
            <pc:docMk/>
            <pc:sldMk cId="3607979893" sldId="257"/>
            <ac:spMk id="5" creationId="{5D6123AF-8089-92A5-D790-A79366783F43}"/>
          </ac:spMkLst>
        </pc:spChg>
      </pc:sldChg>
      <pc:sldChg chg="modSp">
        <pc:chgData name="Lily Meddings (2309078)" userId="S::2309078@student.uwtsd.ac.uk::0e3b5916-21e9-4c61-8e24-c78ec33909f2" providerId="AD" clId="Web-{85E85BDF-2A46-65A0-2EE3-D451DCFE55CF}" dt="2023-10-03T13:38:29.912" v="192" actId="20577"/>
        <pc:sldMkLst>
          <pc:docMk/>
          <pc:sldMk cId="3599940339" sldId="258"/>
        </pc:sldMkLst>
        <pc:spChg chg="mod">
          <ac:chgData name="Lily Meddings (2309078)" userId="S::2309078@student.uwtsd.ac.uk::0e3b5916-21e9-4c61-8e24-c78ec33909f2" providerId="AD" clId="Web-{85E85BDF-2A46-65A0-2EE3-D451DCFE55CF}" dt="2023-10-03T13:38:29.912" v="192" actId="20577"/>
          <ac:spMkLst>
            <pc:docMk/>
            <pc:sldMk cId="3599940339" sldId="258"/>
            <ac:spMk id="2" creationId="{41C4B83F-84BB-99E4-405A-80039A31847D}"/>
          </ac:spMkLst>
        </pc:spChg>
        <pc:spChg chg="mod">
          <ac:chgData name="Lily Meddings (2309078)" userId="S::2309078@student.uwtsd.ac.uk::0e3b5916-21e9-4c61-8e24-c78ec33909f2" providerId="AD" clId="Web-{85E85BDF-2A46-65A0-2EE3-D451DCFE55CF}" dt="2023-10-03T13:28:55.156" v="116" actId="20577"/>
          <ac:spMkLst>
            <pc:docMk/>
            <pc:sldMk cId="3599940339" sldId="258"/>
            <ac:spMk id="3" creationId="{B72D789E-A2C1-CD57-6DF4-948DC57FFA2D}"/>
          </ac:spMkLst>
        </pc:spChg>
      </pc:sldChg>
      <pc:sldChg chg="modSp new">
        <pc:chgData name="Lily Meddings (2309078)" userId="S::2309078@student.uwtsd.ac.uk::0e3b5916-21e9-4c61-8e24-c78ec33909f2" providerId="AD" clId="Web-{85E85BDF-2A46-65A0-2EE3-D451DCFE55CF}" dt="2023-10-03T13:33:05.932" v="147" actId="20577"/>
        <pc:sldMkLst>
          <pc:docMk/>
          <pc:sldMk cId="3527473148" sldId="259"/>
        </pc:sldMkLst>
        <pc:spChg chg="mod">
          <ac:chgData name="Lily Meddings (2309078)" userId="S::2309078@student.uwtsd.ac.uk::0e3b5916-21e9-4c61-8e24-c78ec33909f2" providerId="AD" clId="Web-{85E85BDF-2A46-65A0-2EE3-D451DCFE55CF}" dt="2023-10-03T13:33:05.932" v="147" actId="20577"/>
          <ac:spMkLst>
            <pc:docMk/>
            <pc:sldMk cId="3527473148" sldId="259"/>
            <ac:spMk id="2" creationId="{0F11A6FF-3672-8C5E-D55C-4E4EEE35063F}"/>
          </ac:spMkLst>
        </pc:spChg>
      </pc:sldChg>
      <pc:sldChg chg="modSp new">
        <pc:chgData name="Lily Meddings (2309078)" userId="S::2309078@student.uwtsd.ac.uk::0e3b5916-21e9-4c61-8e24-c78ec33909f2" providerId="AD" clId="Web-{85E85BDF-2A46-65A0-2EE3-D451DCFE55CF}" dt="2023-10-03T13:34:36.451" v="168" actId="20577"/>
        <pc:sldMkLst>
          <pc:docMk/>
          <pc:sldMk cId="913470951" sldId="260"/>
        </pc:sldMkLst>
        <pc:spChg chg="mod">
          <ac:chgData name="Lily Meddings (2309078)" userId="S::2309078@student.uwtsd.ac.uk::0e3b5916-21e9-4c61-8e24-c78ec33909f2" providerId="AD" clId="Web-{85E85BDF-2A46-65A0-2EE3-D451DCFE55CF}" dt="2023-10-03T13:34:36.451" v="168" actId="20577"/>
          <ac:spMkLst>
            <pc:docMk/>
            <pc:sldMk cId="913470951" sldId="260"/>
            <ac:spMk id="2" creationId="{593B21F1-C978-50F2-D65B-AEA2CB44072B}"/>
          </ac:spMkLst>
        </pc:spChg>
      </pc:sldChg>
      <pc:sldChg chg="addSp modSp new">
        <pc:chgData name="Lily Meddings (2309078)" userId="S::2309078@student.uwtsd.ac.uk::0e3b5916-21e9-4c61-8e24-c78ec33909f2" providerId="AD" clId="Web-{85E85BDF-2A46-65A0-2EE3-D451DCFE55CF}" dt="2023-10-03T13:37:41.161" v="185" actId="20577"/>
        <pc:sldMkLst>
          <pc:docMk/>
          <pc:sldMk cId="2311384110" sldId="261"/>
        </pc:sldMkLst>
        <pc:spChg chg="mod">
          <ac:chgData name="Lily Meddings (2309078)" userId="S::2309078@student.uwtsd.ac.uk::0e3b5916-21e9-4c61-8e24-c78ec33909f2" providerId="AD" clId="Web-{85E85BDF-2A46-65A0-2EE3-D451DCFE55CF}" dt="2023-10-03T13:37:11.956" v="175" actId="20577"/>
          <ac:spMkLst>
            <pc:docMk/>
            <pc:sldMk cId="2311384110" sldId="261"/>
            <ac:spMk id="2" creationId="{7411780C-A150-8E46-0765-222EBE5D91F0}"/>
          </ac:spMkLst>
        </pc:spChg>
        <pc:spChg chg="add mod">
          <ac:chgData name="Lily Meddings (2309078)" userId="S::2309078@student.uwtsd.ac.uk::0e3b5916-21e9-4c61-8e24-c78ec33909f2" providerId="AD" clId="Web-{85E85BDF-2A46-65A0-2EE3-D451DCFE55CF}" dt="2023-10-03T13:37:41.161" v="185" actId="20577"/>
          <ac:spMkLst>
            <pc:docMk/>
            <pc:sldMk cId="2311384110" sldId="261"/>
            <ac:spMk id="3" creationId="{91387A74-B88C-42E3-6199-CDFC2BCF3278}"/>
          </ac:spMkLst>
        </pc:spChg>
      </pc:sldChg>
    </pc:docChg>
  </pc:docChgLst>
  <pc:docChgLst>
    <pc:chgData name="Lily Meddings (2309078)" userId="S::2309078@student.uwtsd.ac.uk::0e3b5916-21e9-4c61-8e24-c78ec33909f2" providerId="AD" clId="Web-{D8115C10-0CD2-948A-D6D3-BD2EC59E4C1B}"/>
    <pc:docChg chg="addSld modSld">
      <pc:chgData name="Lily Meddings (2309078)" userId="S::2309078@student.uwtsd.ac.uk::0e3b5916-21e9-4c61-8e24-c78ec33909f2" providerId="AD" clId="Web-{D8115C10-0CD2-948A-D6D3-BD2EC59E4C1B}" dt="2023-10-05T13:28:22.859" v="10" actId="14100"/>
      <pc:docMkLst>
        <pc:docMk/>
      </pc:docMkLst>
      <pc:sldChg chg="addSp delSp modSp">
        <pc:chgData name="Lily Meddings (2309078)" userId="S::2309078@student.uwtsd.ac.uk::0e3b5916-21e9-4c61-8e24-c78ec33909f2" providerId="AD" clId="Web-{D8115C10-0CD2-948A-D6D3-BD2EC59E4C1B}" dt="2023-10-05T12:51:55.555" v="6" actId="1076"/>
        <pc:sldMkLst>
          <pc:docMk/>
          <pc:sldMk cId="3607979893" sldId="257"/>
        </pc:sldMkLst>
        <pc:spChg chg="add del mod">
          <ac:chgData name="Lily Meddings (2309078)" userId="S::2309078@student.uwtsd.ac.uk::0e3b5916-21e9-4c61-8e24-c78ec33909f2" providerId="AD" clId="Web-{D8115C10-0CD2-948A-D6D3-BD2EC59E4C1B}" dt="2023-10-05T12:51:50.055" v="3"/>
          <ac:spMkLst>
            <pc:docMk/>
            <pc:sldMk cId="3607979893" sldId="257"/>
            <ac:spMk id="5" creationId="{58DB477C-3E2D-BB72-B19F-0288A830B6BD}"/>
          </ac:spMkLst>
        </pc:spChg>
        <pc:spChg chg="add mod">
          <ac:chgData name="Lily Meddings (2309078)" userId="S::2309078@student.uwtsd.ac.uk::0e3b5916-21e9-4c61-8e24-c78ec33909f2" providerId="AD" clId="Web-{D8115C10-0CD2-948A-D6D3-BD2EC59E4C1B}" dt="2023-10-05T12:51:55.555" v="6" actId="1076"/>
          <ac:spMkLst>
            <pc:docMk/>
            <pc:sldMk cId="3607979893" sldId="257"/>
            <ac:spMk id="8" creationId="{ED82FF0D-1DAB-F71D-2463-4918788DB260}"/>
          </ac:spMkLst>
        </pc:spChg>
      </pc:sldChg>
      <pc:sldChg chg="addSp modSp new">
        <pc:chgData name="Lily Meddings (2309078)" userId="S::2309078@student.uwtsd.ac.uk::0e3b5916-21e9-4c61-8e24-c78ec33909f2" providerId="AD" clId="Web-{D8115C10-0CD2-948A-D6D3-BD2EC59E4C1B}" dt="2023-10-05T13:28:22.859" v="10" actId="14100"/>
        <pc:sldMkLst>
          <pc:docMk/>
          <pc:sldMk cId="1017839990" sldId="262"/>
        </pc:sldMkLst>
        <pc:spChg chg="add mod">
          <ac:chgData name="Lily Meddings (2309078)" userId="S::2309078@student.uwtsd.ac.uk::0e3b5916-21e9-4c61-8e24-c78ec33909f2" providerId="AD" clId="Web-{D8115C10-0CD2-948A-D6D3-BD2EC59E4C1B}" dt="2023-10-05T13:28:22.859" v="10" actId="14100"/>
          <ac:spMkLst>
            <pc:docMk/>
            <pc:sldMk cId="1017839990" sldId="262"/>
            <ac:spMk id="2" creationId="{390E86CE-14EE-58A4-6048-EB8001B9376B}"/>
          </ac:spMkLst>
        </pc:spChg>
      </pc:sldChg>
    </pc:docChg>
  </pc:docChgLst>
  <pc:docChgLst>
    <pc:chgData name="Lily Meddings (2309078)" userId="S::2309078@student.uwtsd.ac.uk::0e3b5916-21e9-4c61-8e24-c78ec33909f2" providerId="AD" clId="Web-{14BD7C13-FAB0-44E7-85EF-74CCED374E04}"/>
    <pc:docChg chg="addSld modSld addMainMaster delMainMaster">
      <pc:chgData name="Lily Meddings (2309078)" userId="S::2309078@student.uwtsd.ac.uk::0e3b5916-21e9-4c61-8e24-c78ec33909f2" providerId="AD" clId="Web-{14BD7C13-FAB0-44E7-85EF-74CCED374E04}" dt="2023-10-03T13:12:42.401" v="145" actId="20577"/>
      <pc:docMkLst>
        <pc:docMk/>
      </pc:docMkLst>
      <pc:sldChg chg="addSp delSp modSp mod setBg modClrScheme setClrOvrMap chgLayout">
        <pc:chgData name="Lily Meddings (2309078)" userId="S::2309078@student.uwtsd.ac.uk::0e3b5916-21e9-4c61-8e24-c78ec33909f2" providerId="AD" clId="Web-{14BD7C13-FAB0-44E7-85EF-74CCED374E04}" dt="2023-10-03T12:59:58.008" v="55" actId="20577"/>
        <pc:sldMkLst>
          <pc:docMk/>
          <pc:sldMk cId="109857222" sldId="256"/>
        </pc:sldMkLst>
        <pc:spChg chg="mod">
          <ac:chgData name="Lily Meddings (2309078)" userId="S::2309078@student.uwtsd.ac.uk::0e3b5916-21e9-4c61-8e24-c78ec33909f2" providerId="AD" clId="Web-{14BD7C13-FAB0-44E7-85EF-74CCED374E04}" dt="2023-10-03T12:59:58.008" v="55" actId="20577"/>
          <ac:spMkLst>
            <pc:docMk/>
            <pc:sldMk cId="109857222" sldId="256"/>
            <ac:spMk id="2" creationId="{00000000-0000-0000-0000-000000000000}"/>
          </ac:spMkLst>
        </pc:spChg>
        <pc:spChg chg="mod">
          <ac:chgData name="Lily Meddings (2309078)" userId="S::2309078@student.uwtsd.ac.uk::0e3b5916-21e9-4c61-8e24-c78ec33909f2" providerId="AD" clId="Web-{14BD7C13-FAB0-44E7-85EF-74CCED374E04}" dt="2023-10-03T12:58:31.288" v="44"/>
          <ac:spMkLst>
            <pc:docMk/>
            <pc:sldMk cId="109857222" sldId="256"/>
            <ac:spMk id="3" creationId="{00000000-0000-0000-0000-000000000000}"/>
          </ac:spMkLst>
        </pc:spChg>
        <pc:spChg chg="add mod">
          <ac:chgData name="Lily Meddings (2309078)" userId="S::2309078@student.uwtsd.ac.uk::0e3b5916-21e9-4c61-8e24-c78ec33909f2" providerId="AD" clId="Web-{14BD7C13-FAB0-44E7-85EF-74CCED374E04}" dt="2023-10-03T12:59:44.946" v="54" actId="20577"/>
          <ac:spMkLst>
            <pc:docMk/>
            <pc:sldMk cId="109857222" sldId="256"/>
            <ac:spMk id="4" creationId="{AA7CD412-7397-6211-BE69-7F4FC361766D}"/>
          </ac:spMkLst>
        </pc:spChg>
        <pc:spChg chg="add del mod">
          <ac:chgData name="Lily Meddings (2309078)" userId="S::2309078@student.uwtsd.ac.uk::0e3b5916-21e9-4c61-8e24-c78ec33909f2" providerId="AD" clId="Web-{14BD7C13-FAB0-44E7-85EF-74CCED374E04}" dt="2023-10-03T12:58:04.006" v="43"/>
          <ac:spMkLst>
            <pc:docMk/>
            <pc:sldMk cId="109857222" sldId="256"/>
            <ac:spMk id="5" creationId="{41E2EE35-3CFD-B5A7-947D-D1FFA31D1000}"/>
          </ac:spMkLst>
        </pc:spChg>
        <pc:spChg chg="add">
          <ac:chgData name="Lily Meddings (2309078)" userId="S::2309078@student.uwtsd.ac.uk::0e3b5916-21e9-4c61-8e24-c78ec33909f2" providerId="AD" clId="Web-{14BD7C13-FAB0-44E7-85EF-74CCED374E04}" dt="2023-10-03T12:58:31.288" v="44"/>
          <ac:spMkLst>
            <pc:docMk/>
            <pc:sldMk cId="109857222" sldId="256"/>
            <ac:spMk id="10" creationId="{68CA250C-CF5A-4736-9249-D6111F7C5545}"/>
          </ac:spMkLst>
        </pc:spChg>
        <pc:spChg chg="add">
          <ac:chgData name="Lily Meddings (2309078)" userId="S::2309078@student.uwtsd.ac.uk::0e3b5916-21e9-4c61-8e24-c78ec33909f2" providerId="AD" clId="Web-{14BD7C13-FAB0-44E7-85EF-74CCED374E04}" dt="2023-10-03T12:58:31.288" v="44"/>
          <ac:spMkLst>
            <pc:docMk/>
            <pc:sldMk cId="109857222" sldId="256"/>
            <ac:spMk id="12" creationId="{56610276-AEC4-4F9F-8F19-EBC8B8B8F499}"/>
          </ac:spMkLst>
        </pc:spChg>
        <pc:spChg chg="add">
          <ac:chgData name="Lily Meddings (2309078)" userId="S::2309078@student.uwtsd.ac.uk::0e3b5916-21e9-4c61-8e24-c78ec33909f2" providerId="AD" clId="Web-{14BD7C13-FAB0-44E7-85EF-74CCED374E04}" dt="2023-10-03T12:58:31.288" v="44"/>
          <ac:spMkLst>
            <pc:docMk/>
            <pc:sldMk cId="109857222" sldId="256"/>
            <ac:spMk id="14" creationId="{F82D9B81-57D7-4F0C-AB92-6E390E4E1DD3}"/>
          </ac:spMkLst>
        </pc:spChg>
        <pc:picChg chg="add">
          <ac:chgData name="Lily Meddings (2309078)" userId="S::2309078@student.uwtsd.ac.uk::0e3b5916-21e9-4c61-8e24-c78ec33909f2" providerId="AD" clId="Web-{14BD7C13-FAB0-44E7-85EF-74CCED374E04}" dt="2023-10-03T12:58:31.288" v="44"/>
          <ac:picMkLst>
            <pc:docMk/>
            <pc:sldMk cId="109857222" sldId="256"/>
            <ac:picMk id="6" creationId="{321DC801-B176-705C-7BA9-4FA7A0405A82}"/>
          </ac:picMkLst>
        </pc:picChg>
        <pc:cxnChg chg="add">
          <ac:chgData name="Lily Meddings (2309078)" userId="S::2309078@student.uwtsd.ac.uk::0e3b5916-21e9-4c61-8e24-c78ec33909f2" providerId="AD" clId="Web-{14BD7C13-FAB0-44E7-85EF-74CCED374E04}" dt="2023-10-03T12:58:31.288" v="44"/>
          <ac:cxnSpMkLst>
            <pc:docMk/>
            <pc:sldMk cId="109857222" sldId="256"/>
            <ac:cxnSpMk id="16" creationId="{AE3D1161-F2DF-43A9-8376-3DB1403155B7}"/>
          </ac:cxnSpMkLst>
        </pc:cxnChg>
        <pc:cxnChg chg="add">
          <ac:chgData name="Lily Meddings (2309078)" userId="S::2309078@student.uwtsd.ac.uk::0e3b5916-21e9-4c61-8e24-c78ec33909f2" providerId="AD" clId="Web-{14BD7C13-FAB0-44E7-85EF-74CCED374E04}" dt="2023-10-03T12:58:31.288" v="44"/>
          <ac:cxnSpMkLst>
            <pc:docMk/>
            <pc:sldMk cId="109857222" sldId="256"/>
            <ac:cxnSpMk id="18" creationId="{71F444DC-2BF7-4689-B6E1-0F0D0E9C8DF5}"/>
          </ac:cxnSpMkLst>
        </pc:cxnChg>
        <pc:cxnChg chg="add">
          <ac:chgData name="Lily Meddings (2309078)" userId="S::2309078@student.uwtsd.ac.uk::0e3b5916-21e9-4c61-8e24-c78ec33909f2" providerId="AD" clId="Web-{14BD7C13-FAB0-44E7-85EF-74CCED374E04}" dt="2023-10-03T12:58:31.288" v="44"/>
          <ac:cxnSpMkLst>
            <pc:docMk/>
            <pc:sldMk cId="109857222" sldId="256"/>
            <ac:cxnSpMk id="20" creationId="{FF393DD8-555D-4D86-9600-299145E032F9}"/>
          </ac:cxnSpMkLst>
        </pc:cxnChg>
      </pc:sldChg>
      <pc:sldChg chg="addSp delSp modSp new mod setBg">
        <pc:chgData name="Lily Meddings (2309078)" userId="S::2309078@student.uwtsd.ac.uk::0e3b5916-21e9-4c61-8e24-c78ec33909f2" providerId="AD" clId="Web-{14BD7C13-FAB0-44E7-85EF-74CCED374E04}" dt="2023-10-03T13:12:42.401" v="145" actId="20577"/>
        <pc:sldMkLst>
          <pc:docMk/>
          <pc:sldMk cId="3607979893" sldId="257"/>
        </pc:sldMkLst>
        <pc:spChg chg="mod">
          <ac:chgData name="Lily Meddings (2309078)" userId="S::2309078@student.uwtsd.ac.uk::0e3b5916-21e9-4c61-8e24-c78ec33909f2" providerId="AD" clId="Web-{14BD7C13-FAB0-44E7-85EF-74CCED374E04}" dt="2023-10-03T13:09:28.991" v="102" actId="14100"/>
          <ac:spMkLst>
            <pc:docMk/>
            <pc:sldMk cId="3607979893" sldId="257"/>
            <ac:spMk id="2" creationId="{F3A93D2B-C778-2FA7-58A0-8B2CBC63395A}"/>
          </ac:spMkLst>
        </pc:spChg>
        <pc:spChg chg="del">
          <ac:chgData name="Lily Meddings (2309078)" userId="S::2309078@student.uwtsd.ac.uk::0e3b5916-21e9-4c61-8e24-c78ec33909f2" providerId="AD" clId="Web-{14BD7C13-FAB0-44E7-85EF-74CCED374E04}" dt="2023-10-03T13:07:55.379" v="78"/>
          <ac:spMkLst>
            <pc:docMk/>
            <pc:sldMk cId="3607979893" sldId="257"/>
            <ac:spMk id="3" creationId="{D73EAB45-4632-47A2-9BA5-47F5D894A3CD}"/>
          </ac:spMkLst>
        </pc:spChg>
        <pc:spChg chg="mod">
          <ac:chgData name="Lily Meddings (2309078)" userId="S::2309078@student.uwtsd.ac.uk::0e3b5916-21e9-4c61-8e24-c78ec33909f2" providerId="AD" clId="Web-{14BD7C13-FAB0-44E7-85EF-74CCED374E04}" dt="2023-10-03T13:12:42.401" v="145" actId="20577"/>
          <ac:spMkLst>
            <pc:docMk/>
            <pc:sldMk cId="3607979893" sldId="257"/>
            <ac:spMk id="4" creationId="{50D2D771-6050-D17A-EB35-E86FBEF8D804}"/>
          </ac:spMkLst>
        </pc:spChg>
        <pc:spChg chg="add del mod">
          <ac:chgData name="Lily Meddings (2309078)" userId="S::2309078@student.uwtsd.ac.uk::0e3b5916-21e9-4c61-8e24-c78ec33909f2" providerId="AD" clId="Web-{14BD7C13-FAB0-44E7-85EF-74CCED374E04}" dt="2023-10-03T13:08:09.145" v="79"/>
          <ac:spMkLst>
            <pc:docMk/>
            <pc:sldMk cId="3607979893" sldId="257"/>
            <ac:spMk id="5" creationId="{D8073C17-8DA2-451F-B8E3-49565A24C8DD}"/>
          </ac:spMkLst>
        </pc:spChg>
        <pc:spChg chg="add mod">
          <ac:chgData name="Lily Meddings (2309078)" userId="S::2309078@student.uwtsd.ac.uk::0e3b5916-21e9-4c61-8e24-c78ec33909f2" providerId="AD" clId="Web-{14BD7C13-FAB0-44E7-85EF-74CCED374E04}" dt="2023-10-03T13:08:40.708" v="87" actId="1076"/>
          <ac:spMkLst>
            <pc:docMk/>
            <pc:sldMk cId="3607979893" sldId="257"/>
            <ac:spMk id="7" creationId="{49881A02-C10F-30ED-067B-6628FFF67407}"/>
          </ac:spMkLst>
        </pc:spChg>
        <pc:spChg chg="add">
          <ac:chgData name="Lily Meddings (2309078)" userId="S::2309078@student.uwtsd.ac.uk::0e3b5916-21e9-4c61-8e24-c78ec33909f2" providerId="AD" clId="Web-{14BD7C13-FAB0-44E7-85EF-74CCED374E04}" dt="2023-10-03T13:08:09.145" v="79"/>
          <ac:spMkLst>
            <pc:docMk/>
            <pc:sldMk cId="3607979893" sldId="257"/>
            <ac:spMk id="11" creationId="{F194AEDE-F25F-43E6-A2C4-7FFF41074990}"/>
          </ac:spMkLst>
        </pc:spChg>
        <pc:spChg chg="add">
          <ac:chgData name="Lily Meddings (2309078)" userId="S::2309078@student.uwtsd.ac.uk::0e3b5916-21e9-4c61-8e24-c78ec33909f2" providerId="AD" clId="Web-{14BD7C13-FAB0-44E7-85EF-74CCED374E04}" dt="2023-10-03T13:08:09.145" v="79"/>
          <ac:spMkLst>
            <pc:docMk/>
            <pc:sldMk cId="3607979893" sldId="257"/>
            <ac:spMk id="17" creationId="{B937640E-EF7A-4A6C-A950-D12B7D5C923E}"/>
          </ac:spMkLst>
        </pc:spChg>
        <pc:spChg chg="add">
          <ac:chgData name="Lily Meddings (2309078)" userId="S::2309078@student.uwtsd.ac.uk::0e3b5916-21e9-4c61-8e24-c78ec33909f2" providerId="AD" clId="Web-{14BD7C13-FAB0-44E7-85EF-74CCED374E04}" dt="2023-10-03T13:08:09.145" v="79"/>
          <ac:spMkLst>
            <pc:docMk/>
            <pc:sldMk cId="3607979893" sldId="257"/>
            <ac:spMk id="19" creationId="{8B3D301E-EEB6-4474-BFB1-FCD7A1F30371}"/>
          </ac:spMkLst>
        </pc:spChg>
        <pc:picChg chg="add mod ord">
          <ac:chgData name="Lily Meddings (2309078)" userId="S::2309078@student.uwtsd.ac.uk::0e3b5916-21e9-4c61-8e24-c78ec33909f2" providerId="AD" clId="Web-{14BD7C13-FAB0-44E7-85EF-74CCED374E04}" dt="2023-10-03T13:08:48.318" v="88" actId="14100"/>
          <ac:picMkLst>
            <pc:docMk/>
            <pc:sldMk cId="3607979893" sldId="257"/>
            <ac:picMk id="6" creationId="{B59037AF-3423-A90D-65D0-F3C43C09DCAF}"/>
          </ac:picMkLst>
        </pc:picChg>
        <pc:cxnChg chg="add">
          <ac:chgData name="Lily Meddings (2309078)" userId="S::2309078@student.uwtsd.ac.uk::0e3b5916-21e9-4c61-8e24-c78ec33909f2" providerId="AD" clId="Web-{14BD7C13-FAB0-44E7-85EF-74CCED374E04}" dt="2023-10-03T13:08:09.145" v="79"/>
          <ac:cxnSpMkLst>
            <pc:docMk/>
            <pc:sldMk cId="3607979893" sldId="257"/>
            <ac:cxnSpMk id="13" creationId="{4C793C08-EF4C-422B-A728-6C717C47DF6F}"/>
          </ac:cxnSpMkLst>
        </pc:cxnChg>
        <pc:cxnChg chg="add">
          <ac:chgData name="Lily Meddings (2309078)" userId="S::2309078@student.uwtsd.ac.uk::0e3b5916-21e9-4c61-8e24-c78ec33909f2" providerId="AD" clId="Web-{14BD7C13-FAB0-44E7-85EF-74CCED374E04}" dt="2023-10-03T13:08:09.145" v="79"/>
          <ac:cxnSpMkLst>
            <pc:docMk/>
            <pc:sldMk cId="3607979893" sldId="257"/>
            <ac:cxnSpMk id="15" creationId="{FE825BC6-56A8-46DE-8037-A9A577624B0D}"/>
          </ac:cxnSpMkLst>
        </pc:cxnChg>
        <pc:cxnChg chg="add">
          <ac:chgData name="Lily Meddings (2309078)" userId="S::2309078@student.uwtsd.ac.uk::0e3b5916-21e9-4c61-8e24-c78ec33909f2" providerId="AD" clId="Web-{14BD7C13-FAB0-44E7-85EF-74CCED374E04}" dt="2023-10-03T13:08:09.145" v="79"/>
          <ac:cxnSpMkLst>
            <pc:docMk/>
            <pc:sldMk cId="3607979893" sldId="257"/>
            <ac:cxnSpMk id="21" creationId="{85F2753B-199B-4FF0-838F-41E8D058E953}"/>
          </ac:cxnSpMkLst>
        </pc:cxnChg>
        <pc:cxnChg chg="add">
          <ac:chgData name="Lily Meddings (2309078)" userId="S::2309078@student.uwtsd.ac.uk::0e3b5916-21e9-4c61-8e24-c78ec33909f2" providerId="AD" clId="Web-{14BD7C13-FAB0-44E7-85EF-74CCED374E04}" dt="2023-10-03T13:08:09.145" v="79"/>
          <ac:cxnSpMkLst>
            <pc:docMk/>
            <pc:sldMk cId="3607979893" sldId="257"/>
            <ac:cxnSpMk id="23" creationId="{FEF981EB-9E9C-48FA-8C2D-89F17D414B48}"/>
          </ac:cxnSpMkLst>
        </pc:cxnChg>
        <pc:cxnChg chg="add">
          <ac:chgData name="Lily Meddings (2309078)" userId="S::2309078@student.uwtsd.ac.uk::0e3b5916-21e9-4c61-8e24-c78ec33909f2" providerId="AD" clId="Web-{14BD7C13-FAB0-44E7-85EF-74CCED374E04}" dt="2023-10-03T13:08:09.145" v="79"/>
          <ac:cxnSpMkLst>
            <pc:docMk/>
            <pc:sldMk cId="3607979893" sldId="257"/>
            <ac:cxnSpMk id="25" creationId="{9792CC31-EC4E-42AE-A81A-0EF0895F701C}"/>
          </ac:cxnSpMkLst>
        </pc:cxnChg>
        <pc:cxnChg chg="add">
          <ac:chgData name="Lily Meddings (2309078)" userId="S::2309078@student.uwtsd.ac.uk::0e3b5916-21e9-4c61-8e24-c78ec33909f2" providerId="AD" clId="Web-{14BD7C13-FAB0-44E7-85EF-74CCED374E04}" dt="2023-10-03T13:08:09.145" v="79"/>
          <ac:cxnSpMkLst>
            <pc:docMk/>
            <pc:sldMk cId="3607979893" sldId="257"/>
            <ac:cxnSpMk id="27" creationId="{B0BDEAB7-0E83-4F55-90F4-098569F5A573}"/>
          </ac:cxnSpMkLst>
        </pc:cxnChg>
      </pc:sldChg>
      <pc:sldChg chg="modSp new">
        <pc:chgData name="Lily Meddings (2309078)" userId="S::2309078@student.uwtsd.ac.uk::0e3b5916-21e9-4c61-8e24-c78ec33909f2" providerId="AD" clId="Web-{14BD7C13-FAB0-44E7-85EF-74CCED374E04}" dt="2023-10-03T13:07:27.535" v="73" actId="20577"/>
        <pc:sldMkLst>
          <pc:docMk/>
          <pc:sldMk cId="3599940339" sldId="258"/>
        </pc:sldMkLst>
        <pc:spChg chg="mod">
          <ac:chgData name="Lily Meddings (2309078)" userId="S::2309078@student.uwtsd.ac.uk::0e3b5916-21e9-4c61-8e24-c78ec33909f2" providerId="AD" clId="Web-{14BD7C13-FAB0-44E7-85EF-74CCED374E04}" dt="2023-10-03T13:07:27.535" v="73" actId="20577"/>
          <ac:spMkLst>
            <pc:docMk/>
            <pc:sldMk cId="3599940339" sldId="258"/>
            <ac:spMk id="3" creationId="{B72D789E-A2C1-CD57-6DF4-948DC57FFA2D}"/>
          </ac:spMkLst>
        </pc:spChg>
      </pc:sldChg>
      <pc:sldMasterChg chg="del delSldLayout">
        <pc:chgData name="Lily Meddings (2309078)" userId="S::2309078@student.uwtsd.ac.uk::0e3b5916-21e9-4c61-8e24-c78ec33909f2" providerId="AD" clId="Web-{14BD7C13-FAB0-44E7-85EF-74CCED374E04}" dt="2023-10-03T12:58:31.288" v="44"/>
        <pc:sldMasterMkLst>
          <pc:docMk/>
          <pc:sldMasterMk cId="2460954070" sldId="2147483660"/>
        </pc:sldMasterMkLst>
        <pc:sldLayoutChg chg="del">
          <pc:chgData name="Lily Meddings (2309078)" userId="S::2309078@student.uwtsd.ac.uk::0e3b5916-21e9-4c61-8e24-c78ec33909f2" providerId="AD" clId="Web-{14BD7C13-FAB0-44E7-85EF-74CCED374E04}" dt="2023-10-03T12:58:31.288" v="44"/>
          <pc:sldLayoutMkLst>
            <pc:docMk/>
            <pc:sldMasterMk cId="2460954070" sldId="2147483660"/>
            <pc:sldLayoutMk cId="2385387890" sldId="2147483661"/>
          </pc:sldLayoutMkLst>
        </pc:sldLayoutChg>
        <pc:sldLayoutChg chg="del">
          <pc:chgData name="Lily Meddings (2309078)" userId="S::2309078@student.uwtsd.ac.uk::0e3b5916-21e9-4c61-8e24-c78ec33909f2" providerId="AD" clId="Web-{14BD7C13-FAB0-44E7-85EF-74CCED374E04}" dt="2023-10-03T12:58:31.288" v="44"/>
          <pc:sldLayoutMkLst>
            <pc:docMk/>
            <pc:sldMasterMk cId="2460954070" sldId="2147483660"/>
            <pc:sldLayoutMk cId="949138452" sldId="2147483662"/>
          </pc:sldLayoutMkLst>
        </pc:sldLayoutChg>
        <pc:sldLayoutChg chg="del">
          <pc:chgData name="Lily Meddings (2309078)" userId="S::2309078@student.uwtsd.ac.uk::0e3b5916-21e9-4c61-8e24-c78ec33909f2" providerId="AD" clId="Web-{14BD7C13-FAB0-44E7-85EF-74CCED374E04}" dt="2023-10-03T12:58:31.288" v="44"/>
          <pc:sldLayoutMkLst>
            <pc:docMk/>
            <pc:sldMasterMk cId="2460954070" sldId="2147483660"/>
            <pc:sldLayoutMk cId="2591524520" sldId="2147483663"/>
          </pc:sldLayoutMkLst>
        </pc:sldLayoutChg>
        <pc:sldLayoutChg chg="del">
          <pc:chgData name="Lily Meddings (2309078)" userId="S::2309078@student.uwtsd.ac.uk::0e3b5916-21e9-4c61-8e24-c78ec33909f2" providerId="AD" clId="Web-{14BD7C13-FAB0-44E7-85EF-74CCED374E04}" dt="2023-10-03T12:58:31.288" v="44"/>
          <pc:sldLayoutMkLst>
            <pc:docMk/>
            <pc:sldMasterMk cId="2460954070" sldId="2147483660"/>
            <pc:sldLayoutMk cId="1203092039" sldId="2147483664"/>
          </pc:sldLayoutMkLst>
        </pc:sldLayoutChg>
        <pc:sldLayoutChg chg="del">
          <pc:chgData name="Lily Meddings (2309078)" userId="S::2309078@student.uwtsd.ac.uk::0e3b5916-21e9-4c61-8e24-c78ec33909f2" providerId="AD" clId="Web-{14BD7C13-FAB0-44E7-85EF-74CCED374E04}" dt="2023-10-03T12:58:31.288" v="44"/>
          <pc:sldLayoutMkLst>
            <pc:docMk/>
            <pc:sldMasterMk cId="2460954070" sldId="2147483660"/>
            <pc:sldLayoutMk cId="3733172339" sldId="2147483665"/>
          </pc:sldLayoutMkLst>
        </pc:sldLayoutChg>
        <pc:sldLayoutChg chg="del">
          <pc:chgData name="Lily Meddings (2309078)" userId="S::2309078@student.uwtsd.ac.uk::0e3b5916-21e9-4c61-8e24-c78ec33909f2" providerId="AD" clId="Web-{14BD7C13-FAB0-44E7-85EF-74CCED374E04}" dt="2023-10-03T12:58:31.288" v="44"/>
          <pc:sldLayoutMkLst>
            <pc:docMk/>
            <pc:sldMasterMk cId="2460954070" sldId="2147483660"/>
            <pc:sldLayoutMk cId="3210312558" sldId="2147483666"/>
          </pc:sldLayoutMkLst>
        </pc:sldLayoutChg>
        <pc:sldLayoutChg chg="del">
          <pc:chgData name="Lily Meddings (2309078)" userId="S::2309078@student.uwtsd.ac.uk::0e3b5916-21e9-4c61-8e24-c78ec33909f2" providerId="AD" clId="Web-{14BD7C13-FAB0-44E7-85EF-74CCED374E04}" dt="2023-10-03T12:58:31.288" v="44"/>
          <pc:sldLayoutMkLst>
            <pc:docMk/>
            <pc:sldMasterMk cId="2460954070" sldId="2147483660"/>
            <pc:sldLayoutMk cId="3146388984" sldId="2147483667"/>
          </pc:sldLayoutMkLst>
        </pc:sldLayoutChg>
        <pc:sldLayoutChg chg="del">
          <pc:chgData name="Lily Meddings (2309078)" userId="S::2309078@student.uwtsd.ac.uk::0e3b5916-21e9-4c61-8e24-c78ec33909f2" providerId="AD" clId="Web-{14BD7C13-FAB0-44E7-85EF-74CCED374E04}" dt="2023-10-03T12:58:31.288" v="44"/>
          <pc:sldLayoutMkLst>
            <pc:docMk/>
            <pc:sldMasterMk cId="2460954070" sldId="2147483660"/>
            <pc:sldLayoutMk cId="3171841454" sldId="2147483668"/>
          </pc:sldLayoutMkLst>
        </pc:sldLayoutChg>
        <pc:sldLayoutChg chg="del">
          <pc:chgData name="Lily Meddings (2309078)" userId="S::2309078@student.uwtsd.ac.uk::0e3b5916-21e9-4c61-8e24-c78ec33909f2" providerId="AD" clId="Web-{14BD7C13-FAB0-44E7-85EF-74CCED374E04}" dt="2023-10-03T12:58:31.288" v="44"/>
          <pc:sldLayoutMkLst>
            <pc:docMk/>
            <pc:sldMasterMk cId="2460954070" sldId="2147483660"/>
            <pc:sldLayoutMk cId="1718958274" sldId="2147483669"/>
          </pc:sldLayoutMkLst>
        </pc:sldLayoutChg>
        <pc:sldLayoutChg chg="del">
          <pc:chgData name="Lily Meddings (2309078)" userId="S::2309078@student.uwtsd.ac.uk::0e3b5916-21e9-4c61-8e24-c78ec33909f2" providerId="AD" clId="Web-{14BD7C13-FAB0-44E7-85EF-74CCED374E04}" dt="2023-10-03T12:58:31.288" v="44"/>
          <pc:sldLayoutMkLst>
            <pc:docMk/>
            <pc:sldMasterMk cId="2460954070" sldId="2147483660"/>
            <pc:sldLayoutMk cId="2202905451" sldId="2147483670"/>
          </pc:sldLayoutMkLst>
        </pc:sldLayoutChg>
        <pc:sldLayoutChg chg="del">
          <pc:chgData name="Lily Meddings (2309078)" userId="S::2309078@student.uwtsd.ac.uk::0e3b5916-21e9-4c61-8e24-c78ec33909f2" providerId="AD" clId="Web-{14BD7C13-FAB0-44E7-85EF-74CCED374E04}" dt="2023-10-03T12:58:31.288" v="44"/>
          <pc:sldLayoutMkLst>
            <pc:docMk/>
            <pc:sldMasterMk cId="2460954070" sldId="2147483660"/>
            <pc:sldLayoutMk cId="3479445657" sldId="2147483671"/>
          </pc:sldLayoutMkLst>
        </pc:sldLayoutChg>
      </pc:sldMasterChg>
      <pc:sldMasterChg chg="add addSldLayout">
        <pc:chgData name="Lily Meddings (2309078)" userId="S::2309078@student.uwtsd.ac.uk::0e3b5916-21e9-4c61-8e24-c78ec33909f2" providerId="AD" clId="Web-{14BD7C13-FAB0-44E7-85EF-74CCED374E04}" dt="2023-10-03T12:58:31.288" v="44"/>
        <pc:sldMasterMkLst>
          <pc:docMk/>
          <pc:sldMasterMk cId="1926414708" sldId="2147483737"/>
        </pc:sldMasterMkLst>
        <pc:sldLayoutChg chg="add">
          <pc:chgData name="Lily Meddings (2309078)" userId="S::2309078@student.uwtsd.ac.uk::0e3b5916-21e9-4c61-8e24-c78ec33909f2" providerId="AD" clId="Web-{14BD7C13-FAB0-44E7-85EF-74CCED374E04}" dt="2023-10-03T12:58:31.288" v="44"/>
          <pc:sldLayoutMkLst>
            <pc:docMk/>
            <pc:sldMasterMk cId="1926414708" sldId="2147483737"/>
            <pc:sldLayoutMk cId="788941897" sldId="2147483726"/>
          </pc:sldLayoutMkLst>
        </pc:sldLayoutChg>
        <pc:sldLayoutChg chg="add">
          <pc:chgData name="Lily Meddings (2309078)" userId="S::2309078@student.uwtsd.ac.uk::0e3b5916-21e9-4c61-8e24-c78ec33909f2" providerId="AD" clId="Web-{14BD7C13-FAB0-44E7-85EF-74CCED374E04}" dt="2023-10-03T12:58:31.288" v="44"/>
          <pc:sldLayoutMkLst>
            <pc:docMk/>
            <pc:sldMasterMk cId="1926414708" sldId="2147483737"/>
            <pc:sldLayoutMk cId="19110311" sldId="2147483727"/>
          </pc:sldLayoutMkLst>
        </pc:sldLayoutChg>
        <pc:sldLayoutChg chg="add">
          <pc:chgData name="Lily Meddings (2309078)" userId="S::2309078@student.uwtsd.ac.uk::0e3b5916-21e9-4c61-8e24-c78ec33909f2" providerId="AD" clId="Web-{14BD7C13-FAB0-44E7-85EF-74CCED374E04}" dt="2023-10-03T12:58:31.288" v="44"/>
          <pc:sldLayoutMkLst>
            <pc:docMk/>
            <pc:sldMasterMk cId="1926414708" sldId="2147483737"/>
            <pc:sldLayoutMk cId="1259063346" sldId="2147483728"/>
          </pc:sldLayoutMkLst>
        </pc:sldLayoutChg>
        <pc:sldLayoutChg chg="add">
          <pc:chgData name="Lily Meddings (2309078)" userId="S::2309078@student.uwtsd.ac.uk::0e3b5916-21e9-4c61-8e24-c78ec33909f2" providerId="AD" clId="Web-{14BD7C13-FAB0-44E7-85EF-74CCED374E04}" dt="2023-10-03T12:58:31.288" v="44"/>
          <pc:sldLayoutMkLst>
            <pc:docMk/>
            <pc:sldMasterMk cId="1926414708" sldId="2147483737"/>
            <pc:sldLayoutMk cId="3807134723" sldId="2147483729"/>
          </pc:sldLayoutMkLst>
        </pc:sldLayoutChg>
        <pc:sldLayoutChg chg="add">
          <pc:chgData name="Lily Meddings (2309078)" userId="S::2309078@student.uwtsd.ac.uk::0e3b5916-21e9-4c61-8e24-c78ec33909f2" providerId="AD" clId="Web-{14BD7C13-FAB0-44E7-85EF-74CCED374E04}" dt="2023-10-03T12:58:31.288" v="44"/>
          <pc:sldLayoutMkLst>
            <pc:docMk/>
            <pc:sldMasterMk cId="1926414708" sldId="2147483737"/>
            <pc:sldLayoutMk cId="124994055" sldId="2147483730"/>
          </pc:sldLayoutMkLst>
        </pc:sldLayoutChg>
        <pc:sldLayoutChg chg="add">
          <pc:chgData name="Lily Meddings (2309078)" userId="S::2309078@student.uwtsd.ac.uk::0e3b5916-21e9-4c61-8e24-c78ec33909f2" providerId="AD" clId="Web-{14BD7C13-FAB0-44E7-85EF-74CCED374E04}" dt="2023-10-03T12:58:31.288" v="44"/>
          <pc:sldLayoutMkLst>
            <pc:docMk/>
            <pc:sldMasterMk cId="1926414708" sldId="2147483737"/>
            <pc:sldLayoutMk cId="3469134350" sldId="2147483731"/>
          </pc:sldLayoutMkLst>
        </pc:sldLayoutChg>
        <pc:sldLayoutChg chg="add">
          <pc:chgData name="Lily Meddings (2309078)" userId="S::2309078@student.uwtsd.ac.uk::0e3b5916-21e9-4c61-8e24-c78ec33909f2" providerId="AD" clId="Web-{14BD7C13-FAB0-44E7-85EF-74CCED374E04}" dt="2023-10-03T12:58:31.288" v="44"/>
          <pc:sldLayoutMkLst>
            <pc:docMk/>
            <pc:sldMasterMk cId="1926414708" sldId="2147483737"/>
            <pc:sldLayoutMk cId="3578410703" sldId="2147483732"/>
          </pc:sldLayoutMkLst>
        </pc:sldLayoutChg>
        <pc:sldLayoutChg chg="add">
          <pc:chgData name="Lily Meddings (2309078)" userId="S::2309078@student.uwtsd.ac.uk::0e3b5916-21e9-4c61-8e24-c78ec33909f2" providerId="AD" clId="Web-{14BD7C13-FAB0-44E7-85EF-74CCED374E04}" dt="2023-10-03T12:58:31.288" v="44"/>
          <pc:sldLayoutMkLst>
            <pc:docMk/>
            <pc:sldMasterMk cId="1926414708" sldId="2147483737"/>
            <pc:sldLayoutMk cId="4266012898" sldId="2147483733"/>
          </pc:sldLayoutMkLst>
        </pc:sldLayoutChg>
        <pc:sldLayoutChg chg="add">
          <pc:chgData name="Lily Meddings (2309078)" userId="S::2309078@student.uwtsd.ac.uk::0e3b5916-21e9-4c61-8e24-c78ec33909f2" providerId="AD" clId="Web-{14BD7C13-FAB0-44E7-85EF-74CCED374E04}" dt="2023-10-03T12:58:31.288" v="44"/>
          <pc:sldLayoutMkLst>
            <pc:docMk/>
            <pc:sldMasterMk cId="1926414708" sldId="2147483737"/>
            <pc:sldLayoutMk cId="3087635655" sldId="2147483734"/>
          </pc:sldLayoutMkLst>
        </pc:sldLayoutChg>
        <pc:sldLayoutChg chg="add">
          <pc:chgData name="Lily Meddings (2309078)" userId="S::2309078@student.uwtsd.ac.uk::0e3b5916-21e9-4c61-8e24-c78ec33909f2" providerId="AD" clId="Web-{14BD7C13-FAB0-44E7-85EF-74CCED374E04}" dt="2023-10-03T12:58:31.288" v="44"/>
          <pc:sldLayoutMkLst>
            <pc:docMk/>
            <pc:sldMasterMk cId="1926414708" sldId="2147483737"/>
            <pc:sldLayoutMk cId="3694616856" sldId="2147483735"/>
          </pc:sldLayoutMkLst>
        </pc:sldLayoutChg>
        <pc:sldLayoutChg chg="add">
          <pc:chgData name="Lily Meddings (2309078)" userId="S::2309078@student.uwtsd.ac.uk::0e3b5916-21e9-4c61-8e24-c78ec33909f2" providerId="AD" clId="Web-{14BD7C13-FAB0-44E7-85EF-74CCED374E04}" dt="2023-10-03T12:58:31.288" v="44"/>
          <pc:sldLayoutMkLst>
            <pc:docMk/>
            <pc:sldMasterMk cId="1926414708" sldId="2147483737"/>
            <pc:sldLayoutMk cId="2074281468" sldId="2147483736"/>
          </pc:sldLayoutMkLst>
        </pc:sldLayoutChg>
      </pc:sldMasterChg>
    </pc:docChg>
  </pc:docChgLst>
  <pc:docChgLst>
    <pc:chgData name="Lily Meddings (2309078)" userId="S::2309078@student.uwtsd.ac.uk::0e3b5916-21e9-4c61-8e24-c78ec33909f2" providerId="AD" clId="Web-{B68094BB-9BCB-47E7-9D72-AA8A56F42751}"/>
    <pc:docChg chg="modSld">
      <pc:chgData name="Lily Meddings (2309078)" userId="S::2309078@student.uwtsd.ac.uk::0e3b5916-21e9-4c61-8e24-c78ec33909f2" providerId="AD" clId="Web-{B68094BB-9BCB-47E7-9D72-AA8A56F42751}" dt="2023-10-04T14:33:17.847" v="301" actId="1076"/>
      <pc:docMkLst>
        <pc:docMk/>
      </pc:docMkLst>
      <pc:sldChg chg="addSp delSp modSp">
        <pc:chgData name="Lily Meddings (2309078)" userId="S::2309078@student.uwtsd.ac.uk::0e3b5916-21e9-4c61-8e24-c78ec33909f2" providerId="AD" clId="Web-{B68094BB-9BCB-47E7-9D72-AA8A56F42751}" dt="2023-10-04T14:33:17.847" v="301" actId="1076"/>
        <pc:sldMkLst>
          <pc:docMk/>
          <pc:sldMk cId="3527473148" sldId="259"/>
        </pc:sldMkLst>
        <pc:spChg chg="del mod">
          <ac:chgData name="Lily Meddings (2309078)" userId="S::2309078@student.uwtsd.ac.uk::0e3b5916-21e9-4c61-8e24-c78ec33909f2" providerId="AD" clId="Web-{B68094BB-9BCB-47E7-9D72-AA8A56F42751}" dt="2023-10-04T14:00:08.845" v="111"/>
          <ac:spMkLst>
            <pc:docMk/>
            <pc:sldMk cId="3527473148" sldId="259"/>
            <ac:spMk id="3" creationId="{E333A2B4-95AE-35A1-841F-A394133DF1B0}"/>
          </ac:spMkLst>
        </pc:spChg>
        <pc:spChg chg="add mod">
          <ac:chgData name="Lily Meddings (2309078)" userId="S::2309078@student.uwtsd.ac.uk::0e3b5916-21e9-4c61-8e24-c78ec33909f2" providerId="AD" clId="Web-{B68094BB-9BCB-47E7-9D72-AA8A56F42751}" dt="2023-10-04T14:31:43.438" v="281" actId="1076"/>
          <ac:spMkLst>
            <pc:docMk/>
            <pc:sldMk cId="3527473148" sldId="259"/>
            <ac:spMk id="5" creationId="{B84A4569-11E4-9496-F593-43A184040FF3}"/>
          </ac:spMkLst>
        </pc:spChg>
        <pc:spChg chg="add mod">
          <ac:chgData name="Lily Meddings (2309078)" userId="S::2309078@student.uwtsd.ac.uk::0e3b5916-21e9-4c61-8e24-c78ec33909f2" providerId="AD" clId="Web-{B68094BB-9BCB-47E7-9D72-AA8A56F42751}" dt="2023-10-04T14:29:39.076" v="247" actId="1076"/>
          <ac:spMkLst>
            <pc:docMk/>
            <pc:sldMk cId="3527473148" sldId="259"/>
            <ac:spMk id="6" creationId="{647F9057-1AD5-17E9-F462-B11A1C816491}"/>
          </ac:spMkLst>
        </pc:spChg>
        <pc:spChg chg="add mod">
          <ac:chgData name="Lily Meddings (2309078)" userId="S::2309078@student.uwtsd.ac.uk::0e3b5916-21e9-4c61-8e24-c78ec33909f2" providerId="AD" clId="Web-{B68094BB-9BCB-47E7-9D72-AA8A56F42751}" dt="2023-10-04T14:31:11.515" v="276" actId="1076"/>
          <ac:spMkLst>
            <pc:docMk/>
            <pc:sldMk cId="3527473148" sldId="259"/>
            <ac:spMk id="7" creationId="{3E9502BB-C8CE-D8BA-74CA-F6DB5AC6DB09}"/>
          </ac:spMkLst>
        </pc:spChg>
        <pc:spChg chg="add mod">
          <ac:chgData name="Lily Meddings (2309078)" userId="S::2309078@student.uwtsd.ac.uk::0e3b5916-21e9-4c61-8e24-c78ec33909f2" providerId="AD" clId="Web-{B68094BB-9BCB-47E7-9D72-AA8A56F42751}" dt="2023-10-04T14:31:04.703" v="273" actId="1076"/>
          <ac:spMkLst>
            <pc:docMk/>
            <pc:sldMk cId="3527473148" sldId="259"/>
            <ac:spMk id="8" creationId="{4F0F4E2E-CD4C-667C-B18C-3465E81CBF96}"/>
          </ac:spMkLst>
        </pc:spChg>
        <pc:spChg chg="add mod">
          <ac:chgData name="Lily Meddings (2309078)" userId="S::2309078@student.uwtsd.ac.uk::0e3b5916-21e9-4c61-8e24-c78ec33909f2" providerId="AD" clId="Web-{B68094BB-9BCB-47E7-9D72-AA8A56F42751}" dt="2023-10-04T14:31:51.626" v="283" actId="1076"/>
          <ac:spMkLst>
            <pc:docMk/>
            <pc:sldMk cId="3527473148" sldId="259"/>
            <ac:spMk id="9" creationId="{282EB101-4749-D821-014B-27981FF4382F}"/>
          </ac:spMkLst>
        </pc:spChg>
        <pc:spChg chg="add mod">
          <ac:chgData name="Lily Meddings (2309078)" userId="S::2309078@student.uwtsd.ac.uk::0e3b5916-21e9-4c61-8e24-c78ec33909f2" providerId="AD" clId="Web-{B68094BB-9BCB-47E7-9D72-AA8A56F42751}" dt="2023-10-04T14:30:19.936" v="267" actId="1076"/>
          <ac:spMkLst>
            <pc:docMk/>
            <pc:sldMk cId="3527473148" sldId="259"/>
            <ac:spMk id="10" creationId="{06FBE8A0-B55A-753E-1B64-EDED749165E6}"/>
          </ac:spMkLst>
        </pc:spChg>
        <pc:spChg chg="add mod">
          <ac:chgData name="Lily Meddings (2309078)" userId="S::2309078@student.uwtsd.ac.uk::0e3b5916-21e9-4c61-8e24-c78ec33909f2" providerId="AD" clId="Web-{B68094BB-9BCB-47E7-9D72-AA8A56F42751}" dt="2023-10-04T14:31:20.625" v="278" actId="1076"/>
          <ac:spMkLst>
            <pc:docMk/>
            <pc:sldMk cId="3527473148" sldId="259"/>
            <ac:spMk id="11" creationId="{39B21527-C7E1-CAE1-1328-42AABCA5C80A}"/>
          </ac:spMkLst>
        </pc:spChg>
        <pc:spChg chg="add mod">
          <ac:chgData name="Lily Meddings (2309078)" userId="S::2309078@student.uwtsd.ac.uk::0e3b5916-21e9-4c61-8e24-c78ec33909f2" providerId="AD" clId="Web-{B68094BB-9BCB-47E7-9D72-AA8A56F42751}" dt="2023-10-04T14:31:47.501" v="282" actId="1076"/>
          <ac:spMkLst>
            <pc:docMk/>
            <pc:sldMk cId="3527473148" sldId="259"/>
            <ac:spMk id="12" creationId="{7C0EADF0-32F6-3B34-D937-F961569C0F53}"/>
          </ac:spMkLst>
        </pc:spChg>
        <pc:spChg chg="add mod">
          <ac:chgData name="Lily Meddings (2309078)" userId="S::2309078@student.uwtsd.ac.uk::0e3b5916-21e9-4c61-8e24-c78ec33909f2" providerId="AD" clId="Web-{B68094BB-9BCB-47E7-9D72-AA8A56F42751}" dt="2023-10-04T14:33:06.784" v="299" actId="1076"/>
          <ac:spMkLst>
            <pc:docMk/>
            <pc:sldMk cId="3527473148" sldId="259"/>
            <ac:spMk id="13" creationId="{F2789E98-5F9B-51FA-A561-58F066D47E02}"/>
          </ac:spMkLst>
        </pc:spChg>
        <pc:spChg chg="add mod">
          <ac:chgData name="Lily Meddings (2309078)" userId="S::2309078@student.uwtsd.ac.uk::0e3b5916-21e9-4c61-8e24-c78ec33909f2" providerId="AD" clId="Web-{B68094BB-9BCB-47E7-9D72-AA8A56F42751}" dt="2023-10-04T14:33:17.847" v="301" actId="1076"/>
          <ac:spMkLst>
            <pc:docMk/>
            <pc:sldMk cId="3527473148" sldId="259"/>
            <ac:spMk id="14" creationId="{1D7EEE28-9885-7D37-3B9E-7FD11A1FB644}"/>
          </ac:spMkLst>
        </pc:spChg>
        <pc:picChg chg="add mod">
          <ac:chgData name="Lily Meddings (2309078)" userId="S::2309078@student.uwtsd.ac.uk::0e3b5916-21e9-4c61-8e24-c78ec33909f2" providerId="AD" clId="Web-{B68094BB-9BCB-47E7-9D72-AA8A56F42751}" dt="2023-10-04T14:29:35.357" v="246" actId="1076"/>
          <ac:picMkLst>
            <pc:docMk/>
            <pc:sldMk cId="3527473148" sldId="259"/>
            <ac:picMk id="4" creationId="{93DC02B7-517A-4C24-1F96-79C9530278B8}"/>
          </ac:picMkLst>
        </pc:picChg>
      </pc:sldChg>
      <pc:sldChg chg="addSp modSp">
        <pc:chgData name="Lily Meddings (2309078)" userId="S::2309078@student.uwtsd.ac.uk::0e3b5916-21e9-4c61-8e24-c78ec33909f2" providerId="AD" clId="Web-{B68094BB-9BCB-47E7-9D72-AA8A56F42751}" dt="2023-10-04T13:52:28.755" v="109" actId="1076"/>
        <pc:sldMkLst>
          <pc:docMk/>
          <pc:sldMk cId="913470951" sldId="260"/>
        </pc:sldMkLst>
        <pc:spChg chg="add mod">
          <ac:chgData name="Lily Meddings (2309078)" userId="S::2309078@student.uwtsd.ac.uk::0e3b5916-21e9-4c61-8e24-c78ec33909f2" providerId="AD" clId="Web-{B68094BB-9BCB-47E7-9D72-AA8A56F42751}" dt="2023-10-04T13:47:41.530" v="67" actId="1076"/>
          <ac:spMkLst>
            <pc:docMk/>
            <pc:sldMk cId="913470951" sldId="260"/>
            <ac:spMk id="3" creationId="{BB16CFE0-27AD-88DE-A308-A1E753F703D8}"/>
          </ac:spMkLst>
        </pc:spChg>
        <pc:spChg chg="add mod">
          <ac:chgData name="Lily Meddings (2309078)" userId="S::2309078@student.uwtsd.ac.uk::0e3b5916-21e9-4c61-8e24-c78ec33909f2" providerId="AD" clId="Web-{B68094BB-9BCB-47E7-9D72-AA8A56F42751}" dt="2023-10-04T13:48:54.625" v="88" actId="1076"/>
          <ac:spMkLst>
            <pc:docMk/>
            <pc:sldMk cId="913470951" sldId="260"/>
            <ac:spMk id="4" creationId="{0D1EEBD7-DAE5-4FF5-3E59-86048F0641F2}"/>
          </ac:spMkLst>
        </pc:spChg>
        <pc:spChg chg="add mod">
          <ac:chgData name="Lily Meddings (2309078)" userId="S::2309078@student.uwtsd.ac.uk::0e3b5916-21e9-4c61-8e24-c78ec33909f2" providerId="AD" clId="Web-{B68094BB-9BCB-47E7-9D72-AA8A56F42751}" dt="2023-10-04T13:52:04.974" v="98" actId="1076"/>
          <ac:spMkLst>
            <pc:docMk/>
            <pc:sldMk cId="913470951" sldId="260"/>
            <ac:spMk id="5" creationId="{C4872398-76F2-A483-1232-5113022C92C9}"/>
          </ac:spMkLst>
        </pc:spChg>
        <pc:spChg chg="add mod">
          <ac:chgData name="Lily Meddings (2309078)" userId="S::2309078@student.uwtsd.ac.uk::0e3b5916-21e9-4c61-8e24-c78ec33909f2" providerId="AD" clId="Web-{B68094BB-9BCB-47E7-9D72-AA8A56F42751}" dt="2023-10-04T13:52:28.755" v="109" actId="1076"/>
          <ac:spMkLst>
            <pc:docMk/>
            <pc:sldMk cId="913470951" sldId="260"/>
            <ac:spMk id="6" creationId="{FE0492C3-D54C-5223-855D-5B126E7E30B7}"/>
          </ac:spMkLst>
        </pc:spChg>
        <pc:spChg chg="add mod">
          <ac:chgData name="Lily Meddings (2309078)" userId="S::2309078@student.uwtsd.ac.uk::0e3b5916-21e9-4c61-8e24-c78ec33909f2" providerId="AD" clId="Web-{B68094BB-9BCB-47E7-9D72-AA8A56F42751}" dt="2023-10-04T13:48:19.671" v="80" actId="1076"/>
          <ac:spMkLst>
            <pc:docMk/>
            <pc:sldMk cId="913470951" sldId="260"/>
            <ac:spMk id="7" creationId="{7E2DEAC2-982D-585C-D3D7-34D473CB7D39}"/>
          </ac:spMkLst>
        </pc:spChg>
        <pc:picChg chg="add mod">
          <ac:chgData name="Lily Meddings (2309078)" userId="S::2309078@student.uwtsd.ac.uk::0e3b5916-21e9-4c61-8e24-c78ec33909f2" providerId="AD" clId="Web-{B68094BB-9BCB-47E7-9D72-AA8A56F42751}" dt="2023-10-04T13:47:50.092" v="68" actId="1076"/>
          <ac:picMkLst>
            <pc:docMk/>
            <pc:sldMk cId="913470951" sldId="260"/>
            <ac:picMk id="8" creationId="{92F95B8A-0C37-ACED-EBA6-2F1CAFDB72FE}"/>
          </ac:picMkLst>
        </pc:picChg>
        <pc:picChg chg="add mod">
          <ac:chgData name="Lily Meddings (2309078)" userId="S::2309078@student.uwtsd.ac.uk::0e3b5916-21e9-4c61-8e24-c78ec33909f2" providerId="AD" clId="Web-{B68094BB-9BCB-47E7-9D72-AA8A56F42751}" dt="2023-10-04T13:48:16.499" v="79" actId="1076"/>
          <ac:picMkLst>
            <pc:docMk/>
            <pc:sldMk cId="913470951" sldId="260"/>
            <ac:picMk id="9" creationId="{126562C0-A067-6076-C759-EF52BE7E8B98}"/>
          </ac:picMkLst>
        </pc:picChg>
        <pc:picChg chg="add mod">
          <ac:chgData name="Lily Meddings (2309078)" userId="S::2309078@student.uwtsd.ac.uk::0e3b5916-21e9-4c61-8e24-c78ec33909f2" providerId="AD" clId="Web-{B68094BB-9BCB-47E7-9D72-AA8A56F42751}" dt="2023-10-04T13:50:21.940" v="91" actId="1076"/>
          <ac:picMkLst>
            <pc:docMk/>
            <pc:sldMk cId="913470951" sldId="260"/>
            <ac:picMk id="10" creationId="{A53D4918-A741-382C-300C-8E4DF68AD0AB}"/>
          </ac:picMkLst>
        </pc:picChg>
        <pc:picChg chg="add mod">
          <ac:chgData name="Lily Meddings (2309078)" userId="S::2309078@student.uwtsd.ac.uk::0e3b5916-21e9-4c61-8e24-c78ec33909f2" providerId="AD" clId="Web-{B68094BB-9BCB-47E7-9D72-AA8A56F42751}" dt="2023-10-04T13:52:17.443" v="102" actId="1076"/>
          <ac:picMkLst>
            <pc:docMk/>
            <pc:sldMk cId="913470951" sldId="260"/>
            <ac:picMk id="11" creationId="{B5285C99-380D-4FD0-9A93-4BFEA93C584E}"/>
          </ac:picMkLst>
        </pc:picChg>
        <pc:picChg chg="add mod">
          <ac:chgData name="Lily Meddings (2309078)" userId="S::2309078@student.uwtsd.ac.uk::0e3b5916-21e9-4c61-8e24-c78ec33909f2" providerId="AD" clId="Web-{B68094BB-9BCB-47E7-9D72-AA8A56F42751}" dt="2023-10-04T13:52:12.302" v="101" actId="1076"/>
          <ac:picMkLst>
            <pc:docMk/>
            <pc:sldMk cId="913470951" sldId="260"/>
            <ac:picMk id="12" creationId="{9FE22DF6-FB00-58EE-5194-969F5DF4435C}"/>
          </ac:picMkLst>
        </pc:picChg>
      </pc:sldChg>
    </pc:docChg>
  </pc:docChgLst>
  <pc:docChgLst>
    <pc:chgData name="Lily Meddings (2309078)" userId="S::2309078@student.uwtsd.ac.uk::0e3b5916-21e9-4c61-8e24-c78ec33909f2" providerId="AD" clId="Web-{59F599CF-32E5-CBEE-3882-0320FE76C58A}"/>
    <pc:docChg chg="modSld">
      <pc:chgData name="Lily Meddings (2309078)" userId="S::2309078@student.uwtsd.ac.uk::0e3b5916-21e9-4c61-8e24-c78ec33909f2" providerId="AD" clId="Web-{59F599CF-32E5-CBEE-3882-0320FE76C58A}" dt="2023-10-05T09:51:56.222" v="173" actId="1076"/>
      <pc:docMkLst>
        <pc:docMk/>
      </pc:docMkLst>
      <pc:sldChg chg="modSp">
        <pc:chgData name="Lily Meddings (2309078)" userId="S::2309078@student.uwtsd.ac.uk::0e3b5916-21e9-4c61-8e24-c78ec33909f2" providerId="AD" clId="Web-{59F599CF-32E5-CBEE-3882-0320FE76C58A}" dt="2023-10-05T09:51:56.222" v="173" actId="1076"/>
        <pc:sldMkLst>
          <pc:docMk/>
          <pc:sldMk cId="3599940339" sldId="258"/>
        </pc:sldMkLst>
        <pc:spChg chg="mod">
          <ac:chgData name="Lily Meddings (2309078)" userId="S::2309078@student.uwtsd.ac.uk::0e3b5916-21e9-4c61-8e24-c78ec33909f2" providerId="AD" clId="Web-{59F599CF-32E5-CBEE-3882-0320FE76C58A}" dt="2023-10-05T09:51:53.222" v="172" actId="14100"/>
          <ac:spMkLst>
            <pc:docMk/>
            <pc:sldMk cId="3599940339" sldId="258"/>
            <ac:spMk id="2" creationId="{41C4B83F-84BB-99E4-405A-80039A31847D}"/>
          </ac:spMkLst>
        </pc:spChg>
        <pc:spChg chg="mod">
          <ac:chgData name="Lily Meddings (2309078)" userId="S::2309078@student.uwtsd.ac.uk::0e3b5916-21e9-4c61-8e24-c78ec33909f2" providerId="AD" clId="Web-{59F599CF-32E5-CBEE-3882-0320FE76C58A}" dt="2023-10-05T09:51:56.222" v="173" actId="1076"/>
          <ac:spMkLst>
            <pc:docMk/>
            <pc:sldMk cId="3599940339" sldId="258"/>
            <ac:spMk id="3" creationId="{B72D789E-A2C1-CD57-6DF4-948DC57FFA2D}"/>
          </ac:spMkLst>
        </pc:spChg>
      </pc:sldChg>
      <pc:sldChg chg="addSp modSp">
        <pc:chgData name="Lily Meddings (2309078)" userId="S::2309078@student.uwtsd.ac.uk::0e3b5916-21e9-4c61-8e24-c78ec33909f2" providerId="AD" clId="Web-{59F599CF-32E5-CBEE-3882-0320FE76C58A}" dt="2023-10-05T09:14:00.988" v="16" actId="1076"/>
        <pc:sldMkLst>
          <pc:docMk/>
          <pc:sldMk cId="3527473148" sldId="259"/>
        </pc:sldMkLst>
        <pc:spChg chg="add mod">
          <ac:chgData name="Lily Meddings (2309078)" userId="S::2309078@student.uwtsd.ac.uk::0e3b5916-21e9-4c61-8e24-c78ec33909f2" providerId="AD" clId="Web-{59F599CF-32E5-CBEE-3882-0320FE76C58A}" dt="2023-10-05T09:13:54.770" v="14" actId="1076"/>
          <ac:spMkLst>
            <pc:docMk/>
            <pc:sldMk cId="3527473148" sldId="259"/>
            <ac:spMk id="3" creationId="{308D4070-F67C-9672-F03B-0CFD4E4126B6}"/>
          </ac:spMkLst>
        </pc:spChg>
        <pc:spChg chg="mod">
          <ac:chgData name="Lily Meddings (2309078)" userId="S::2309078@student.uwtsd.ac.uk::0e3b5916-21e9-4c61-8e24-c78ec33909f2" providerId="AD" clId="Web-{59F599CF-32E5-CBEE-3882-0320FE76C58A}" dt="2023-10-05T09:14:00.956" v="15" actId="1076"/>
          <ac:spMkLst>
            <pc:docMk/>
            <pc:sldMk cId="3527473148" sldId="259"/>
            <ac:spMk id="6" creationId="{647F9057-1AD5-17E9-F462-B11A1C816491}"/>
          </ac:spMkLst>
        </pc:spChg>
        <pc:spChg chg="mod">
          <ac:chgData name="Lily Meddings (2309078)" userId="S::2309078@student.uwtsd.ac.uk::0e3b5916-21e9-4c61-8e24-c78ec33909f2" providerId="AD" clId="Web-{59F599CF-32E5-CBEE-3882-0320FE76C58A}" dt="2023-10-05T09:14:00.988" v="16" actId="1076"/>
          <ac:spMkLst>
            <pc:docMk/>
            <pc:sldMk cId="3527473148" sldId="259"/>
            <ac:spMk id="10" creationId="{06FBE8A0-B55A-753E-1B64-EDED749165E6}"/>
          </ac:spMkLst>
        </pc:spChg>
      </pc:sldChg>
      <pc:sldChg chg="addSp delSp modSp">
        <pc:chgData name="Lily Meddings (2309078)" userId="S::2309078@student.uwtsd.ac.uk::0e3b5916-21e9-4c61-8e24-c78ec33909f2" providerId="AD" clId="Web-{59F599CF-32E5-CBEE-3882-0320FE76C58A}" dt="2023-10-05T09:31:05.148" v="111" actId="1076"/>
        <pc:sldMkLst>
          <pc:docMk/>
          <pc:sldMk cId="913470951" sldId="260"/>
        </pc:sldMkLst>
        <pc:spChg chg="add mod">
          <ac:chgData name="Lily Meddings (2309078)" userId="S::2309078@student.uwtsd.ac.uk::0e3b5916-21e9-4c61-8e24-c78ec33909f2" providerId="AD" clId="Web-{59F599CF-32E5-CBEE-3882-0320FE76C58A}" dt="2023-10-05T09:15:31.288" v="30" actId="1076"/>
          <ac:spMkLst>
            <pc:docMk/>
            <pc:sldMk cId="913470951" sldId="260"/>
            <ac:spMk id="13" creationId="{8FC21ABC-E4AE-F836-372F-A00C6980EFE8}"/>
          </ac:spMkLst>
        </pc:spChg>
        <pc:spChg chg="add mod">
          <ac:chgData name="Lily Meddings (2309078)" userId="S::2309078@student.uwtsd.ac.uk::0e3b5916-21e9-4c61-8e24-c78ec33909f2" providerId="AD" clId="Web-{59F599CF-32E5-CBEE-3882-0320FE76C58A}" dt="2023-10-05T09:25:30.543" v="51" actId="1076"/>
          <ac:spMkLst>
            <pc:docMk/>
            <pc:sldMk cId="913470951" sldId="260"/>
            <ac:spMk id="14" creationId="{24D2176D-F8B3-EC8D-C8E8-B75B8601486A}"/>
          </ac:spMkLst>
        </pc:spChg>
        <pc:spChg chg="add mod">
          <ac:chgData name="Lily Meddings (2309078)" userId="S::2309078@student.uwtsd.ac.uk::0e3b5916-21e9-4c61-8e24-c78ec33909f2" providerId="AD" clId="Web-{59F599CF-32E5-CBEE-3882-0320FE76C58A}" dt="2023-10-05T09:26:15.529" v="72" actId="1076"/>
          <ac:spMkLst>
            <pc:docMk/>
            <pc:sldMk cId="913470951" sldId="260"/>
            <ac:spMk id="15" creationId="{B126BA79-E9FF-DD72-2148-DEA42FF0513C}"/>
          </ac:spMkLst>
        </pc:spChg>
        <pc:spChg chg="add del mod">
          <ac:chgData name="Lily Meddings (2309078)" userId="S::2309078@student.uwtsd.ac.uk::0e3b5916-21e9-4c61-8e24-c78ec33909f2" providerId="AD" clId="Web-{59F599CF-32E5-CBEE-3882-0320FE76C58A}" dt="2023-10-05T09:26:58.999" v="79"/>
          <ac:spMkLst>
            <pc:docMk/>
            <pc:sldMk cId="913470951" sldId="260"/>
            <ac:spMk id="16" creationId="{38FA5CFB-FCD4-7ADA-A1FE-A44B9E9E3839}"/>
          </ac:spMkLst>
        </pc:spChg>
        <pc:spChg chg="add mod">
          <ac:chgData name="Lily Meddings (2309078)" userId="S::2309078@student.uwtsd.ac.uk::0e3b5916-21e9-4c61-8e24-c78ec33909f2" providerId="AD" clId="Web-{59F599CF-32E5-CBEE-3882-0320FE76C58A}" dt="2023-10-05T09:27:22.547" v="95" actId="1076"/>
          <ac:spMkLst>
            <pc:docMk/>
            <pc:sldMk cId="913470951" sldId="260"/>
            <ac:spMk id="17" creationId="{11B4B25E-9962-00A3-CE43-D9704D0CB224}"/>
          </ac:spMkLst>
        </pc:spChg>
        <pc:spChg chg="add">
          <ac:chgData name="Lily Meddings (2309078)" userId="S::2309078@student.uwtsd.ac.uk::0e3b5916-21e9-4c61-8e24-c78ec33909f2" providerId="AD" clId="Web-{59F599CF-32E5-CBEE-3882-0320FE76C58A}" dt="2023-10-05T09:29:15.847" v="99"/>
          <ac:spMkLst>
            <pc:docMk/>
            <pc:sldMk cId="913470951" sldId="260"/>
            <ac:spMk id="19" creationId="{98D3C461-7924-86CA-878D-31321F25580A}"/>
          </ac:spMkLst>
        </pc:spChg>
        <pc:spChg chg="add mod">
          <ac:chgData name="Lily Meddings (2309078)" userId="S::2309078@student.uwtsd.ac.uk::0e3b5916-21e9-4c61-8e24-c78ec33909f2" providerId="AD" clId="Web-{59F599CF-32E5-CBEE-3882-0320FE76C58A}" dt="2023-10-05T09:31:05.148" v="111" actId="1076"/>
          <ac:spMkLst>
            <pc:docMk/>
            <pc:sldMk cId="913470951" sldId="260"/>
            <ac:spMk id="20" creationId="{558548D4-B62D-B5A1-85FA-1089B4F160FE}"/>
          </ac:spMkLst>
        </pc:spChg>
        <pc:picChg chg="del">
          <ac:chgData name="Lily Meddings (2309078)" userId="S::2309078@student.uwtsd.ac.uk::0e3b5916-21e9-4c61-8e24-c78ec33909f2" providerId="AD" clId="Web-{59F599CF-32E5-CBEE-3882-0320FE76C58A}" dt="2023-10-05T09:28:28.393" v="96"/>
          <ac:picMkLst>
            <pc:docMk/>
            <pc:sldMk cId="913470951" sldId="260"/>
            <ac:picMk id="11" creationId="{B5285C99-380D-4FD0-9A93-4BFEA93C584E}"/>
          </ac:picMkLst>
        </pc:picChg>
        <pc:picChg chg="add mod">
          <ac:chgData name="Lily Meddings (2309078)" userId="S::2309078@student.uwtsd.ac.uk::0e3b5916-21e9-4c61-8e24-c78ec33909f2" providerId="AD" clId="Web-{59F599CF-32E5-CBEE-3882-0320FE76C58A}" dt="2023-10-05T09:28:34.112" v="98" actId="1076"/>
          <ac:picMkLst>
            <pc:docMk/>
            <pc:sldMk cId="913470951" sldId="260"/>
            <ac:picMk id="18" creationId="{A6288F3D-01F3-DD17-74AE-9656AD92B928}"/>
          </ac:picMkLst>
        </pc:picChg>
      </pc:sldChg>
    </pc:docChg>
  </pc:docChgLst>
  <pc:docChgLst>
    <pc:chgData name="Lily Meddings (2309078)" userId="S::2309078@student.uwtsd.ac.uk::0e3b5916-21e9-4c61-8e24-c78ec33909f2" providerId="AD" clId="Web-{76BB1EF5-F81D-4EC8-840D-8DA26FC75442}"/>
    <pc:docChg chg="addSld delSld modSld">
      <pc:chgData name="Lily Meddings (2309078)" userId="S::2309078@student.uwtsd.ac.uk::0e3b5916-21e9-4c61-8e24-c78ec33909f2" providerId="AD" clId="Web-{76BB1EF5-F81D-4EC8-840D-8DA26FC75442}" dt="2023-10-07T12:40:24.538" v="34" actId="1076"/>
      <pc:docMkLst>
        <pc:docMk/>
      </pc:docMkLst>
      <pc:sldChg chg="addSp delSp modSp">
        <pc:chgData name="Lily Meddings (2309078)" userId="S::2309078@student.uwtsd.ac.uk::0e3b5916-21e9-4c61-8e24-c78ec33909f2" providerId="AD" clId="Web-{76BB1EF5-F81D-4EC8-840D-8DA26FC75442}" dt="2023-10-07T12:38:58.706" v="16" actId="20577"/>
        <pc:sldMkLst>
          <pc:docMk/>
          <pc:sldMk cId="3599940339" sldId="258"/>
        </pc:sldMkLst>
        <pc:spChg chg="del mod">
          <ac:chgData name="Lily Meddings (2309078)" userId="S::2309078@student.uwtsd.ac.uk::0e3b5916-21e9-4c61-8e24-c78ec33909f2" providerId="AD" clId="Web-{76BB1EF5-F81D-4EC8-840D-8DA26FC75442}" dt="2023-10-07T12:37:54.906" v="11"/>
          <ac:spMkLst>
            <pc:docMk/>
            <pc:sldMk cId="3599940339" sldId="258"/>
            <ac:spMk id="3" creationId="{B72D789E-A2C1-CD57-6DF4-948DC57FFA2D}"/>
          </ac:spMkLst>
        </pc:spChg>
        <pc:spChg chg="add del mod">
          <ac:chgData name="Lily Meddings (2309078)" userId="S::2309078@student.uwtsd.ac.uk::0e3b5916-21e9-4c61-8e24-c78ec33909f2" providerId="AD" clId="Web-{76BB1EF5-F81D-4EC8-840D-8DA26FC75442}" dt="2023-10-07T12:38:25.001" v="12"/>
          <ac:spMkLst>
            <pc:docMk/>
            <pc:sldMk cId="3599940339" sldId="258"/>
            <ac:spMk id="5" creationId="{7A23DD30-0E73-2EAD-B2C7-A195C72C5DB0}"/>
          </ac:spMkLst>
        </pc:spChg>
        <pc:spChg chg="add mod">
          <ac:chgData name="Lily Meddings (2309078)" userId="S::2309078@student.uwtsd.ac.uk::0e3b5916-21e9-4c61-8e24-c78ec33909f2" providerId="AD" clId="Web-{76BB1EF5-F81D-4EC8-840D-8DA26FC75442}" dt="2023-10-07T12:38:58.706" v="16" actId="20577"/>
          <ac:spMkLst>
            <pc:docMk/>
            <pc:sldMk cId="3599940339" sldId="258"/>
            <ac:spMk id="6" creationId="{2599467E-4434-C8E9-5AD7-CAD9B49F94D5}"/>
          </ac:spMkLst>
        </pc:spChg>
      </pc:sldChg>
      <pc:sldChg chg="addAnim">
        <pc:chgData name="Lily Meddings (2309078)" userId="S::2309078@student.uwtsd.ac.uk::0e3b5916-21e9-4c61-8e24-c78ec33909f2" providerId="AD" clId="Web-{76BB1EF5-F81D-4EC8-840D-8DA26FC75442}" dt="2023-10-07T12:26:12.486" v="8"/>
        <pc:sldMkLst>
          <pc:docMk/>
          <pc:sldMk cId="913470951" sldId="260"/>
        </pc:sldMkLst>
      </pc:sldChg>
      <pc:sldChg chg="addSp delSp modSp new">
        <pc:chgData name="Lily Meddings (2309078)" userId="S::2309078@student.uwtsd.ac.uk::0e3b5916-21e9-4c61-8e24-c78ec33909f2" providerId="AD" clId="Web-{76BB1EF5-F81D-4EC8-840D-8DA26FC75442}" dt="2023-10-07T12:39:46.020" v="24" actId="1076"/>
        <pc:sldMkLst>
          <pc:docMk/>
          <pc:sldMk cId="768513666" sldId="261"/>
        </pc:sldMkLst>
        <pc:spChg chg="del">
          <ac:chgData name="Lily Meddings (2309078)" userId="S::2309078@student.uwtsd.ac.uk::0e3b5916-21e9-4c61-8e24-c78ec33909f2" providerId="AD" clId="Web-{76BB1EF5-F81D-4EC8-840D-8DA26FC75442}" dt="2023-10-07T12:39:19.269" v="18"/>
          <ac:spMkLst>
            <pc:docMk/>
            <pc:sldMk cId="768513666" sldId="261"/>
            <ac:spMk id="2" creationId="{B7FEBDE9-2F4D-07F5-FFDB-5C7E70A6AE4E}"/>
          </ac:spMkLst>
        </pc:spChg>
        <pc:spChg chg="add mod">
          <ac:chgData name="Lily Meddings (2309078)" userId="S::2309078@student.uwtsd.ac.uk::0e3b5916-21e9-4c61-8e24-c78ec33909f2" providerId="AD" clId="Web-{76BB1EF5-F81D-4EC8-840D-8DA26FC75442}" dt="2023-10-07T12:39:19.801" v="19"/>
          <ac:spMkLst>
            <pc:docMk/>
            <pc:sldMk cId="768513666" sldId="261"/>
            <ac:spMk id="4" creationId="{DF5D7DFE-1F95-AB5A-0012-57ADFD0D0939}"/>
          </ac:spMkLst>
        </pc:spChg>
        <pc:spChg chg="add mod">
          <ac:chgData name="Lily Meddings (2309078)" userId="S::2309078@student.uwtsd.ac.uk::0e3b5916-21e9-4c61-8e24-c78ec33909f2" providerId="AD" clId="Web-{76BB1EF5-F81D-4EC8-840D-8DA26FC75442}" dt="2023-10-07T12:39:46.020" v="24" actId="1076"/>
          <ac:spMkLst>
            <pc:docMk/>
            <pc:sldMk cId="768513666" sldId="261"/>
            <ac:spMk id="5" creationId="{FF3844E8-F636-7DE8-DB4D-FA76630680EC}"/>
          </ac:spMkLst>
        </pc:spChg>
      </pc:sldChg>
      <pc:sldChg chg="del">
        <pc:chgData name="Lily Meddings (2309078)" userId="S::2309078@student.uwtsd.ac.uk::0e3b5916-21e9-4c61-8e24-c78ec33909f2" providerId="AD" clId="Web-{76BB1EF5-F81D-4EC8-840D-8DA26FC75442}" dt="2023-10-07T12:21:24.901" v="3"/>
        <pc:sldMkLst>
          <pc:docMk/>
          <pc:sldMk cId="2311384110" sldId="261"/>
        </pc:sldMkLst>
      </pc:sldChg>
      <pc:sldChg chg="new del">
        <pc:chgData name="Lily Meddings (2309078)" userId="S::2309078@student.uwtsd.ac.uk::0e3b5916-21e9-4c61-8e24-c78ec33909f2" providerId="AD" clId="Web-{76BB1EF5-F81D-4EC8-840D-8DA26FC75442}" dt="2023-10-07T12:21:19.026" v="2"/>
        <pc:sldMkLst>
          <pc:docMk/>
          <pc:sldMk cId="98066638" sldId="262"/>
        </pc:sldMkLst>
      </pc:sldChg>
      <pc:sldChg chg="del">
        <pc:chgData name="Lily Meddings (2309078)" userId="S::2309078@student.uwtsd.ac.uk::0e3b5916-21e9-4c61-8e24-c78ec33909f2" providerId="AD" clId="Web-{76BB1EF5-F81D-4EC8-840D-8DA26FC75442}" dt="2023-10-07T10:21:19.774" v="0"/>
        <pc:sldMkLst>
          <pc:docMk/>
          <pc:sldMk cId="1017839990" sldId="262"/>
        </pc:sldMkLst>
      </pc:sldChg>
      <pc:sldChg chg="addSp modSp new">
        <pc:chgData name="Lily Meddings (2309078)" userId="S::2309078@student.uwtsd.ac.uk::0e3b5916-21e9-4c61-8e24-c78ec33909f2" providerId="AD" clId="Web-{76BB1EF5-F81D-4EC8-840D-8DA26FC75442}" dt="2023-10-07T12:40:24.538" v="34" actId="1076"/>
        <pc:sldMkLst>
          <pc:docMk/>
          <pc:sldMk cId="3237513951" sldId="262"/>
        </pc:sldMkLst>
        <pc:spChg chg="add">
          <ac:chgData name="Lily Meddings (2309078)" userId="S::2309078@student.uwtsd.ac.uk::0e3b5916-21e9-4c61-8e24-c78ec33909f2" providerId="AD" clId="Web-{76BB1EF5-F81D-4EC8-840D-8DA26FC75442}" dt="2023-10-07T12:39:59.896" v="26"/>
          <ac:spMkLst>
            <pc:docMk/>
            <pc:sldMk cId="3237513951" sldId="262"/>
            <ac:spMk id="3" creationId="{A492C4F1-8CE3-42B8-745E-02BF41479770}"/>
          </ac:spMkLst>
        </pc:spChg>
        <pc:spChg chg="add mod">
          <ac:chgData name="Lily Meddings (2309078)" userId="S::2309078@student.uwtsd.ac.uk::0e3b5916-21e9-4c61-8e24-c78ec33909f2" providerId="AD" clId="Web-{76BB1EF5-F81D-4EC8-840D-8DA26FC75442}" dt="2023-10-07T12:40:24.538" v="34" actId="1076"/>
          <ac:spMkLst>
            <pc:docMk/>
            <pc:sldMk cId="3237513951" sldId="262"/>
            <ac:spMk id="4" creationId="{B1B36506-31A9-9E47-A7F4-238D8A35E12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8E770-44AE-47D5-B4B1-71BEC9A9D725}"/>
              </a:ext>
            </a:extLst>
          </p:cNvPr>
          <p:cNvSpPr>
            <a:spLocks noGrp="1"/>
          </p:cNvSpPr>
          <p:nvPr>
            <p:ph type="ctrTitle"/>
          </p:nvPr>
        </p:nvSpPr>
        <p:spPr>
          <a:xfrm>
            <a:off x="841248" y="663960"/>
            <a:ext cx="9456049" cy="3594112"/>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4CA91C7-81A9-46F3-B0F4-D9AB8808514E}"/>
              </a:ext>
            </a:extLst>
          </p:cNvPr>
          <p:cNvSpPr>
            <a:spLocks noGrp="1"/>
          </p:cNvSpPr>
          <p:nvPr>
            <p:ph type="subTitle" idx="1"/>
          </p:nvPr>
        </p:nvSpPr>
        <p:spPr>
          <a:xfrm>
            <a:off x="841248" y="4667581"/>
            <a:ext cx="9456049" cy="1197387"/>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1AA648C8-9681-4994-B52A-1A8BC79127E1}"/>
              </a:ext>
            </a:extLst>
          </p:cNvPr>
          <p:cNvSpPr>
            <a:spLocks noGrp="1"/>
          </p:cNvSpPr>
          <p:nvPr>
            <p:ph type="dt" sz="half" idx="10"/>
          </p:nvPr>
        </p:nvSpPr>
        <p:spPr>
          <a:xfrm>
            <a:off x="841248" y="6102693"/>
            <a:ext cx="2743200" cy="365125"/>
          </a:xfrm>
        </p:spPr>
        <p:txBody>
          <a:bodyPr/>
          <a:lstStyle/>
          <a:p>
            <a:fld id="{AE3425CA-4B9D-4420-BB9E-C250DB30E421}" type="datetime1">
              <a:rPr lang="en-US" smtClean="0"/>
              <a:t>10/7/2023</a:t>
            </a:fld>
            <a:endParaRPr lang="en-US"/>
          </a:p>
        </p:txBody>
      </p:sp>
      <p:sp>
        <p:nvSpPr>
          <p:cNvPr id="5" name="Footer Placeholder 4">
            <a:extLst>
              <a:ext uri="{FF2B5EF4-FFF2-40B4-BE49-F238E27FC236}">
                <a16:creationId xmlns:a16="http://schemas.microsoft.com/office/drawing/2014/main" id="{6677F203-CB10-488B-82DC-9D0571A5EE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2B2E9B-C8B7-4716-9D05-265A04246E05}"/>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9EED8031-DD67-43C6-94A0-646636C95560}"/>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84107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42B9A-9384-46B2-8B4F-B9C2035CAB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B413CF4-CD0B-4F3C-A1CE-1BA3EFDEEB51}"/>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C1DE659-17B0-4F70-8F1C-93BF4DB64390}"/>
              </a:ext>
            </a:extLst>
          </p:cNvPr>
          <p:cNvSpPr>
            <a:spLocks noGrp="1"/>
          </p:cNvSpPr>
          <p:nvPr>
            <p:ph type="dt" sz="half" idx="10"/>
          </p:nvPr>
        </p:nvSpPr>
        <p:spPr/>
        <p:txBody>
          <a:bodyPr/>
          <a:lstStyle/>
          <a:p>
            <a:fld id="{62751E1E-C50D-4FD4-8B1E-ECD78340D9AB}" type="datetime1">
              <a:rPr lang="en-US" smtClean="0"/>
              <a:t>10/7/2023</a:t>
            </a:fld>
            <a:endParaRPr lang="en-US"/>
          </a:p>
        </p:txBody>
      </p:sp>
      <p:sp>
        <p:nvSpPr>
          <p:cNvPr id="5" name="Footer Placeholder 4">
            <a:extLst>
              <a:ext uri="{FF2B5EF4-FFF2-40B4-BE49-F238E27FC236}">
                <a16:creationId xmlns:a16="http://schemas.microsoft.com/office/drawing/2014/main" id="{37AB0750-AB4E-4FCF-9B52-BC954760B9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466B99-C716-4464-B695-623F4C5A9D9B}"/>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2660128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2233A-AD59-4FB1-A1CA-AABFAE040805}"/>
              </a:ext>
            </a:extLst>
          </p:cNvPr>
          <p:cNvSpPr>
            <a:spLocks noGrp="1"/>
          </p:cNvSpPr>
          <p:nvPr>
            <p:ph type="title"/>
          </p:nvPr>
        </p:nvSpPr>
        <p:spPr>
          <a:xfrm>
            <a:off x="841249" y="552782"/>
            <a:ext cx="9538428" cy="3714417"/>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A656964-650B-4E87-9541-0E659DEC0365}"/>
              </a:ext>
            </a:extLst>
          </p:cNvPr>
          <p:cNvSpPr>
            <a:spLocks noGrp="1"/>
          </p:cNvSpPr>
          <p:nvPr>
            <p:ph type="body" idx="1"/>
          </p:nvPr>
        </p:nvSpPr>
        <p:spPr>
          <a:xfrm>
            <a:off x="841249" y="4672584"/>
            <a:ext cx="9538428" cy="1143802"/>
          </a:xfrm>
        </p:spPr>
        <p:txBody>
          <a:bodyPr>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000"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21BB50-DF4A-47B5-A3AD-18712A3AD40E}"/>
              </a:ext>
            </a:extLst>
          </p:cNvPr>
          <p:cNvSpPr>
            <a:spLocks noGrp="1"/>
          </p:cNvSpPr>
          <p:nvPr>
            <p:ph type="dt" sz="half" idx="10"/>
          </p:nvPr>
        </p:nvSpPr>
        <p:spPr/>
        <p:txBody>
          <a:bodyPr/>
          <a:lstStyle/>
          <a:p>
            <a:fld id="{43C83AFB-9E54-459E-8C6D-0913AC3BA5D7}" type="datetime1">
              <a:rPr lang="en-US" smtClean="0"/>
              <a:t>10/7/2023</a:t>
            </a:fld>
            <a:endParaRPr lang="en-US"/>
          </a:p>
        </p:txBody>
      </p:sp>
      <p:sp>
        <p:nvSpPr>
          <p:cNvPr id="5" name="Footer Placeholder 4">
            <a:extLst>
              <a:ext uri="{FF2B5EF4-FFF2-40B4-BE49-F238E27FC236}">
                <a16:creationId xmlns:a16="http://schemas.microsoft.com/office/drawing/2014/main" id="{3CDF59B3-D1B8-4A51-AD6E-868C5BF6F7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0CA779-6272-4A15-A566-20C4E9A60D47}"/>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7" name="Straight Connector 6">
            <a:extLst>
              <a:ext uri="{FF2B5EF4-FFF2-40B4-BE49-F238E27FC236}">
                <a16:creationId xmlns:a16="http://schemas.microsoft.com/office/drawing/2014/main" id="{F0B86E8F-91EA-4626-BCA8-3B4973C7C9D6}"/>
              </a:ext>
            </a:extLst>
          </p:cNvPr>
          <p:cNvCxnSpPr>
            <a:cxnSpLocks/>
          </p:cNvCxnSpPr>
          <p:nvPr/>
        </p:nvCxnSpPr>
        <p:spPr>
          <a:xfrm>
            <a:off x="360154" y="4495800"/>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7635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52A00-5BBD-436C-BB6D-CE650FC46202}"/>
              </a:ext>
            </a:extLst>
          </p:cNvPr>
          <p:cNvSpPr>
            <a:spLocks noGrp="1"/>
          </p:cNvSpPr>
          <p:nvPr>
            <p:ph type="title"/>
          </p:nvPr>
        </p:nvSpPr>
        <p:spPr>
          <a:xfrm>
            <a:off x="841248" y="552783"/>
            <a:ext cx="9683871" cy="132588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DFB3E2E-F3C4-4CDD-9138-86AE7A1B566D}"/>
              </a:ext>
            </a:extLst>
          </p:cNvPr>
          <p:cNvSpPr>
            <a:spLocks noGrp="1"/>
          </p:cNvSpPr>
          <p:nvPr>
            <p:ph sz="half" idx="1"/>
          </p:nvPr>
        </p:nvSpPr>
        <p:spPr>
          <a:xfrm>
            <a:off x="841248" y="2108362"/>
            <a:ext cx="4507926"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795CD01-B639-46B6-B53D-18FE1E39AF50}"/>
              </a:ext>
            </a:extLst>
          </p:cNvPr>
          <p:cNvSpPr>
            <a:spLocks noGrp="1"/>
          </p:cNvSpPr>
          <p:nvPr>
            <p:ph sz="half" idx="2"/>
          </p:nvPr>
        </p:nvSpPr>
        <p:spPr>
          <a:xfrm>
            <a:off x="5699171" y="2108362"/>
            <a:ext cx="4825948" cy="372166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396E34C3-86AC-48F9-92A4-F17BFAF9EF06}"/>
              </a:ext>
            </a:extLst>
          </p:cNvPr>
          <p:cNvSpPr>
            <a:spLocks noGrp="1"/>
          </p:cNvSpPr>
          <p:nvPr>
            <p:ph type="dt" sz="half" idx="10"/>
          </p:nvPr>
        </p:nvSpPr>
        <p:spPr/>
        <p:txBody>
          <a:bodyPr/>
          <a:lstStyle/>
          <a:p>
            <a:fld id="{F10144B6-0CA7-46BA-A00B-1E68E5C3ED0C}" type="datetime1">
              <a:rPr lang="en-US" smtClean="0"/>
              <a:t>10/7/2023</a:t>
            </a:fld>
            <a:endParaRPr lang="en-US"/>
          </a:p>
        </p:txBody>
      </p:sp>
      <p:sp>
        <p:nvSpPr>
          <p:cNvPr id="6" name="Footer Placeholder 5">
            <a:extLst>
              <a:ext uri="{FF2B5EF4-FFF2-40B4-BE49-F238E27FC236}">
                <a16:creationId xmlns:a16="http://schemas.microsoft.com/office/drawing/2014/main" id="{275D6A29-C51F-4654-82AD-04056FA6C7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21EEB6-57E6-40E7-9702-1D5999B505DC}"/>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8" name="Straight Connector 7">
            <a:extLst>
              <a:ext uri="{FF2B5EF4-FFF2-40B4-BE49-F238E27FC236}">
                <a16:creationId xmlns:a16="http://schemas.microsoft.com/office/drawing/2014/main" id="{F929C81A-4806-44FF-99D8-13A65B2D066F}"/>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08DDCF9-5353-4B5F-8565-8C27F795A4BF}"/>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4616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B0D1A9-BF08-4C6D-805E-244B234EE852}"/>
              </a:ext>
            </a:extLst>
          </p:cNvPr>
          <p:cNvSpPr>
            <a:spLocks noGrp="1"/>
          </p:cNvSpPr>
          <p:nvPr>
            <p:ph type="title"/>
          </p:nvPr>
        </p:nvSpPr>
        <p:spPr>
          <a:xfrm>
            <a:off x="841248" y="557784"/>
            <a:ext cx="943957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920C1D8-0907-4FDB-BFAD-36E14AF98D81}"/>
              </a:ext>
            </a:extLst>
          </p:cNvPr>
          <p:cNvSpPr>
            <a:spLocks noGrp="1"/>
          </p:cNvSpPr>
          <p:nvPr>
            <p:ph type="body" idx="1"/>
          </p:nvPr>
        </p:nvSpPr>
        <p:spPr>
          <a:xfrm>
            <a:off x="841248" y="2114185"/>
            <a:ext cx="4438887"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6A4441-5FC3-4F86-8ADE-ED90424DB9B8}"/>
              </a:ext>
            </a:extLst>
          </p:cNvPr>
          <p:cNvSpPr>
            <a:spLocks noGrp="1"/>
          </p:cNvSpPr>
          <p:nvPr>
            <p:ph sz="half" idx="2"/>
          </p:nvPr>
        </p:nvSpPr>
        <p:spPr>
          <a:xfrm>
            <a:off x="841248" y="2900451"/>
            <a:ext cx="4438887"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3CEB34D-DB36-47E0-AE2C-FBEBA272076E}"/>
              </a:ext>
            </a:extLst>
          </p:cNvPr>
          <p:cNvSpPr>
            <a:spLocks noGrp="1"/>
          </p:cNvSpPr>
          <p:nvPr>
            <p:ph type="body" sz="quarter" idx="3"/>
          </p:nvPr>
        </p:nvSpPr>
        <p:spPr>
          <a:xfrm>
            <a:off x="5795090" y="2114185"/>
            <a:ext cx="4485728" cy="693761"/>
          </a:xfrm>
        </p:spPr>
        <p:txBody>
          <a:bodyPr anchor="b">
            <a:normAutofit/>
          </a:bodyPr>
          <a:lstStyle>
            <a:lvl1pPr marL="0" indent="0" algn="l" defTabSz="914400" rtl="0" eaLnBrk="1" latinLnBrk="0" hangingPunct="1">
              <a:lnSpc>
                <a:spcPct val="130000"/>
              </a:lnSpc>
              <a:spcBef>
                <a:spcPts val="1000"/>
              </a:spcBef>
              <a:buFont typeface="Arial" panose="020B0604020202020204" pitchFamily="34" charset="0"/>
              <a:buNone/>
              <a:defRPr lang="en-US" sz="2400"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056219-D498-410D-8F2C-03045AE48016}"/>
              </a:ext>
            </a:extLst>
          </p:cNvPr>
          <p:cNvSpPr>
            <a:spLocks noGrp="1"/>
          </p:cNvSpPr>
          <p:nvPr>
            <p:ph sz="quarter" idx="4"/>
          </p:nvPr>
        </p:nvSpPr>
        <p:spPr>
          <a:xfrm>
            <a:off x="5795090" y="2900451"/>
            <a:ext cx="4485730" cy="3028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8DC9AD-F6B8-44D0-8169-84553C1F92C9}"/>
              </a:ext>
            </a:extLst>
          </p:cNvPr>
          <p:cNvSpPr>
            <a:spLocks noGrp="1"/>
          </p:cNvSpPr>
          <p:nvPr>
            <p:ph type="dt" sz="half" idx="10"/>
          </p:nvPr>
        </p:nvSpPr>
        <p:spPr/>
        <p:txBody>
          <a:bodyPr/>
          <a:lstStyle/>
          <a:p>
            <a:fld id="{0051F549-537C-41EC-B9CC-5B6A9AC2A6A7}" type="datetime1">
              <a:rPr lang="en-US" smtClean="0"/>
              <a:t>10/7/2023</a:t>
            </a:fld>
            <a:endParaRPr lang="en-US"/>
          </a:p>
        </p:txBody>
      </p:sp>
      <p:sp>
        <p:nvSpPr>
          <p:cNvPr id="8" name="Footer Placeholder 7">
            <a:extLst>
              <a:ext uri="{FF2B5EF4-FFF2-40B4-BE49-F238E27FC236}">
                <a16:creationId xmlns:a16="http://schemas.microsoft.com/office/drawing/2014/main" id="{FF9985ED-7382-4F00-845D-4F27841B5D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6A2CC25-9EC7-4706-9BD4-5E20C4B33200}"/>
              </a:ext>
            </a:extLst>
          </p:cNvPr>
          <p:cNvSpPr>
            <a:spLocks noGrp="1"/>
          </p:cNvSpPr>
          <p:nvPr>
            <p:ph type="sldNum" sz="quarter" idx="12"/>
          </p:nvPr>
        </p:nvSpPr>
        <p:spPr/>
        <p:txBody>
          <a:bodyPr/>
          <a:lstStyle/>
          <a:p>
            <a:fld id="{6586042B-6341-4E38-A80C-926D3BB8AAC9}" type="slidenum">
              <a:rPr lang="en-US" smtClean="0"/>
              <a:t>‹#›</a:t>
            </a:fld>
            <a:endParaRPr lang="en-US"/>
          </a:p>
        </p:txBody>
      </p:sp>
      <p:cxnSp>
        <p:nvCxnSpPr>
          <p:cNvPr id="12" name="Straight Connector 11">
            <a:extLst>
              <a:ext uri="{FF2B5EF4-FFF2-40B4-BE49-F238E27FC236}">
                <a16:creationId xmlns:a16="http://schemas.microsoft.com/office/drawing/2014/main" id="{4DBC7D26-1B30-46B8-8221-09886FA3D030}"/>
              </a:ext>
            </a:extLst>
          </p:cNvPr>
          <p:cNvCxnSpPr>
            <a:cxnSpLocks/>
          </p:cNvCxnSpPr>
          <p:nvPr/>
        </p:nvCxnSpPr>
        <p:spPr>
          <a:xfrm>
            <a:off x="375523" y="2004012"/>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4186A75-E140-4995-A8BB-89B5ACE678D2}"/>
              </a:ext>
            </a:extLst>
          </p:cNvPr>
          <p:cNvCxnSpPr>
            <a:cxnSpLocks/>
          </p:cNvCxnSpPr>
          <p:nvPr/>
        </p:nvCxnSpPr>
        <p:spPr>
          <a:xfrm>
            <a:off x="5563342" y="2004012"/>
            <a:ext cx="0" cy="404869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4281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221C2-B85F-435F-8DF3-C714A5472B7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0399FE38-24D5-4D5F-A92E-E4F8B23FB7FC}"/>
              </a:ext>
            </a:extLst>
          </p:cNvPr>
          <p:cNvSpPr>
            <a:spLocks noGrp="1"/>
          </p:cNvSpPr>
          <p:nvPr>
            <p:ph type="dt" sz="half" idx="10"/>
          </p:nvPr>
        </p:nvSpPr>
        <p:spPr/>
        <p:txBody>
          <a:bodyPr/>
          <a:lstStyle/>
          <a:p>
            <a:fld id="{952F8D56-3D0E-48B8-8218-1F3A06A96C62}" type="datetime1">
              <a:rPr lang="en-US" smtClean="0"/>
              <a:t>10/7/2023</a:t>
            </a:fld>
            <a:endParaRPr lang="en-US"/>
          </a:p>
        </p:txBody>
      </p:sp>
      <p:sp>
        <p:nvSpPr>
          <p:cNvPr id="4" name="Footer Placeholder 3">
            <a:extLst>
              <a:ext uri="{FF2B5EF4-FFF2-40B4-BE49-F238E27FC236}">
                <a16:creationId xmlns:a16="http://schemas.microsoft.com/office/drawing/2014/main" id="{E629DF69-BE29-4038-9744-17BFC57B88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8B9496F-64EC-46E7-97F0-BCB7E79F820A}"/>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249940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9F19E0-8FE3-45E8-A227-D74EEF1A6322}"/>
              </a:ext>
            </a:extLst>
          </p:cNvPr>
          <p:cNvSpPr>
            <a:spLocks noGrp="1"/>
          </p:cNvSpPr>
          <p:nvPr>
            <p:ph type="dt" sz="half" idx="10"/>
          </p:nvPr>
        </p:nvSpPr>
        <p:spPr/>
        <p:txBody>
          <a:bodyPr/>
          <a:lstStyle/>
          <a:p>
            <a:fld id="{E8EC309E-27D4-401F-A74A-DEA16C7B51DC}" type="datetime1">
              <a:rPr lang="en-US" smtClean="0"/>
              <a:t>10/7/2023</a:t>
            </a:fld>
            <a:endParaRPr lang="en-US"/>
          </a:p>
        </p:txBody>
      </p:sp>
      <p:sp>
        <p:nvSpPr>
          <p:cNvPr id="3" name="Footer Placeholder 2">
            <a:extLst>
              <a:ext uri="{FF2B5EF4-FFF2-40B4-BE49-F238E27FC236}">
                <a16:creationId xmlns:a16="http://schemas.microsoft.com/office/drawing/2014/main" id="{ABFB1926-56F3-40BC-A03F-62B969419E6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AFFE2B6-07A4-4AA0-9BCE-204E13DA447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788941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6266A-CB24-44C5-B2E8-011420844A17}"/>
              </a:ext>
            </a:extLst>
          </p:cNvPr>
          <p:cNvSpPr>
            <a:spLocks noGrp="1"/>
          </p:cNvSpPr>
          <p:nvPr>
            <p:ph type="title"/>
          </p:nvPr>
        </p:nvSpPr>
        <p:spPr>
          <a:xfrm>
            <a:off x="841248" y="549283"/>
            <a:ext cx="4603963" cy="2572489"/>
          </a:xfrm>
        </p:spPr>
        <p:txBody>
          <a:bodyPr anchor="ctr">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039DBD1-7133-47A5-A771-2CEA18533491}"/>
              </a:ext>
            </a:extLst>
          </p:cNvPr>
          <p:cNvSpPr>
            <a:spLocks noGrp="1"/>
          </p:cNvSpPr>
          <p:nvPr>
            <p:ph idx="1"/>
          </p:nvPr>
        </p:nvSpPr>
        <p:spPr>
          <a:xfrm>
            <a:off x="5870796" y="549283"/>
            <a:ext cx="4455517" cy="5319704"/>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576A729F-B24D-424E-B067-003B0601F259}"/>
              </a:ext>
            </a:extLst>
          </p:cNvPr>
          <p:cNvSpPr>
            <a:spLocks noGrp="1"/>
          </p:cNvSpPr>
          <p:nvPr>
            <p:ph type="body" sz="half" idx="2"/>
          </p:nvPr>
        </p:nvSpPr>
        <p:spPr>
          <a:xfrm>
            <a:off x="841248" y="3296498"/>
            <a:ext cx="4603963" cy="2572489"/>
          </a:xfrm>
        </p:spPr>
        <p:txBody>
          <a:bodyPr>
            <a:normAutofit/>
          </a:bodyPr>
          <a:lstStyle>
            <a:lvl1pPr marL="0" indent="0">
              <a:buNone/>
              <a:defRPr lang="en-US" sz="2000"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FA7323-5497-426C-9DD9-3CF69E88EC38}"/>
              </a:ext>
            </a:extLst>
          </p:cNvPr>
          <p:cNvSpPr>
            <a:spLocks noGrp="1"/>
          </p:cNvSpPr>
          <p:nvPr>
            <p:ph type="dt" sz="half" idx="10"/>
          </p:nvPr>
        </p:nvSpPr>
        <p:spPr/>
        <p:txBody>
          <a:bodyPr/>
          <a:lstStyle/>
          <a:p>
            <a:fld id="{6DEA2B81-2BC3-42D7-B67D-05C685AA80AD}" type="datetime1">
              <a:rPr lang="en-US" smtClean="0"/>
              <a:t>10/7/2023</a:t>
            </a:fld>
            <a:endParaRPr lang="en-US"/>
          </a:p>
        </p:txBody>
      </p:sp>
      <p:sp>
        <p:nvSpPr>
          <p:cNvPr id="6" name="Footer Placeholder 5">
            <a:extLst>
              <a:ext uri="{FF2B5EF4-FFF2-40B4-BE49-F238E27FC236}">
                <a16:creationId xmlns:a16="http://schemas.microsoft.com/office/drawing/2014/main" id="{45FD7667-4D25-40AF-9D6D-FCB2C21E8E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650918-EDF8-47A5-BEA8-AC9A7A1536D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9110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C5D2B-FAFB-4BC9-A917-610FDCD0B859}"/>
              </a:ext>
            </a:extLst>
          </p:cNvPr>
          <p:cNvSpPr>
            <a:spLocks noGrp="1"/>
          </p:cNvSpPr>
          <p:nvPr>
            <p:ph type="title"/>
          </p:nvPr>
        </p:nvSpPr>
        <p:spPr>
          <a:xfrm>
            <a:off x="841249" y="552782"/>
            <a:ext cx="4608576" cy="2569464"/>
          </a:xfrm>
        </p:spPr>
        <p:txBody>
          <a:bodyPr anchor="ctr">
            <a:noAutofit/>
          </a:bodyPr>
          <a:lstStyle>
            <a:lvl1pPr algn="l" defTabSz="914400" rtl="0" eaLnBrk="1" latinLnBrk="0" hangingPunct="1">
              <a:lnSpc>
                <a:spcPct val="90000"/>
              </a:lnSpc>
              <a:spcBef>
                <a:spcPct val="0"/>
              </a:spcBef>
              <a:buNone/>
              <a:defRPr lang="en-US" sz="44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226A694-5302-42BE-8A7A-6007C10F8F70}"/>
              </a:ext>
            </a:extLst>
          </p:cNvPr>
          <p:cNvSpPr>
            <a:spLocks noGrp="1"/>
          </p:cNvSpPr>
          <p:nvPr>
            <p:ph type="pic" idx="1"/>
          </p:nvPr>
        </p:nvSpPr>
        <p:spPr>
          <a:xfrm>
            <a:off x="5825952" y="552783"/>
            <a:ext cx="4663440" cy="5308268"/>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8E4481C-81D6-4329-8203-70B3FCC3F8FE}"/>
              </a:ext>
            </a:extLst>
          </p:cNvPr>
          <p:cNvSpPr>
            <a:spLocks noGrp="1"/>
          </p:cNvSpPr>
          <p:nvPr>
            <p:ph type="body" sz="half" idx="2"/>
          </p:nvPr>
        </p:nvSpPr>
        <p:spPr>
          <a:xfrm>
            <a:off x="841249" y="3300984"/>
            <a:ext cx="4608576" cy="2569464"/>
          </a:xfrm>
        </p:spPr>
        <p:txBody>
          <a:bodyPr>
            <a:normAutofit/>
          </a:bodyPr>
          <a:lstStyle>
            <a:lvl1pPr marL="0" indent="0">
              <a:buNone/>
              <a:defRPr lang="en-US" sz="2000"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AD6C12-26C4-4DF7-B013-56D0849AC7DE}"/>
              </a:ext>
            </a:extLst>
          </p:cNvPr>
          <p:cNvSpPr>
            <a:spLocks noGrp="1"/>
          </p:cNvSpPr>
          <p:nvPr>
            <p:ph type="dt" sz="half" idx="10"/>
          </p:nvPr>
        </p:nvSpPr>
        <p:spPr/>
        <p:txBody>
          <a:bodyPr/>
          <a:lstStyle/>
          <a:p>
            <a:fld id="{F0DB8F2B-E487-4905-B553-FB649F2B6F23}" type="datetime1">
              <a:rPr lang="en-US" smtClean="0"/>
              <a:t>10/7/2023</a:t>
            </a:fld>
            <a:endParaRPr lang="en-US"/>
          </a:p>
        </p:txBody>
      </p:sp>
      <p:sp>
        <p:nvSpPr>
          <p:cNvPr id="6" name="Footer Placeholder 5">
            <a:extLst>
              <a:ext uri="{FF2B5EF4-FFF2-40B4-BE49-F238E27FC236}">
                <a16:creationId xmlns:a16="http://schemas.microsoft.com/office/drawing/2014/main" id="{5CE2F307-FB97-40EC-8517-E6F351B3DA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C1B397-305A-42B7-A763-829634B939A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2590633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3C3B3-C67F-4C48-A663-EF010429E74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94C4B3F-B3CB-4CF0-AEC8-1893A6A27E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46D005-2B71-4325-A646-A2278C3A2EAA}"/>
              </a:ext>
            </a:extLst>
          </p:cNvPr>
          <p:cNvSpPr>
            <a:spLocks noGrp="1"/>
          </p:cNvSpPr>
          <p:nvPr>
            <p:ph type="dt" sz="half" idx="10"/>
          </p:nvPr>
        </p:nvSpPr>
        <p:spPr/>
        <p:txBody>
          <a:bodyPr/>
          <a:lstStyle/>
          <a:p>
            <a:fld id="{6A14B861-3779-4E37-8DF0-E9EB3EA96210}" type="datetime1">
              <a:rPr lang="en-US" smtClean="0"/>
              <a:t>10/7/2023</a:t>
            </a:fld>
            <a:endParaRPr lang="en-US"/>
          </a:p>
        </p:txBody>
      </p:sp>
      <p:sp>
        <p:nvSpPr>
          <p:cNvPr id="5" name="Footer Placeholder 4">
            <a:extLst>
              <a:ext uri="{FF2B5EF4-FFF2-40B4-BE49-F238E27FC236}">
                <a16:creationId xmlns:a16="http://schemas.microsoft.com/office/drawing/2014/main" id="{DB356B01-AE16-42EF-B970-5CAF0C891C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BF9BE2-24F4-4F83-8E64-4307C9794E1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8071347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601120-856A-4F01-B7C1-D87A1E5F8150}"/>
              </a:ext>
            </a:extLst>
          </p:cNvPr>
          <p:cNvSpPr>
            <a:spLocks noGrp="1"/>
          </p:cNvSpPr>
          <p:nvPr>
            <p:ph type="title" orient="vert"/>
          </p:nvPr>
        </p:nvSpPr>
        <p:spPr>
          <a:xfrm>
            <a:off x="7874324" y="552782"/>
            <a:ext cx="2620891" cy="52947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9D62358-C84C-4947-B826-FF738422EA5B}"/>
              </a:ext>
            </a:extLst>
          </p:cNvPr>
          <p:cNvSpPr>
            <a:spLocks noGrp="1"/>
          </p:cNvSpPr>
          <p:nvPr>
            <p:ph type="body" orient="vert" idx="1"/>
          </p:nvPr>
        </p:nvSpPr>
        <p:spPr>
          <a:xfrm>
            <a:off x="838200" y="552782"/>
            <a:ext cx="6803155" cy="529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7971139-AA1A-46DB-B793-17FB8E6E8A77}"/>
              </a:ext>
            </a:extLst>
          </p:cNvPr>
          <p:cNvSpPr>
            <a:spLocks noGrp="1"/>
          </p:cNvSpPr>
          <p:nvPr>
            <p:ph type="dt" sz="half" idx="10"/>
          </p:nvPr>
        </p:nvSpPr>
        <p:spPr/>
        <p:txBody>
          <a:bodyPr/>
          <a:lstStyle/>
          <a:p>
            <a:fld id="{53E38388-E864-4553-9937-AE9FC5E50CFC}" type="datetime1">
              <a:rPr lang="en-US" smtClean="0"/>
              <a:t>10/7/2023</a:t>
            </a:fld>
            <a:endParaRPr lang="en-US"/>
          </a:p>
        </p:txBody>
      </p:sp>
      <p:sp>
        <p:nvSpPr>
          <p:cNvPr id="5" name="Footer Placeholder 4">
            <a:extLst>
              <a:ext uri="{FF2B5EF4-FFF2-40B4-BE49-F238E27FC236}">
                <a16:creationId xmlns:a16="http://schemas.microsoft.com/office/drawing/2014/main" id="{1B2E06F6-0FE2-40FB-BFEE-010C22293D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BA7B1B-13A1-41BA-B924-FD11450C14E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469134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B4BD48A-4D17-4225-AC4D-67B4C686C55D}"/>
              </a:ext>
            </a:extLst>
          </p:cNvPr>
          <p:cNvSpPr>
            <a:spLocks noGrp="1"/>
          </p:cNvSpPr>
          <p:nvPr>
            <p:ph type="title"/>
          </p:nvPr>
        </p:nvSpPr>
        <p:spPr>
          <a:xfrm>
            <a:off x="841248" y="552782"/>
            <a:ext cx="94890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7F14A2B-77AF-4E51-B0C1-0D361EF81A2C}"/>
              </a:ext>
            </a:extLst>
          </p:cNvPr>
          <p:cNvSpPr>
            <a:spLocks noGrp="1"/>
          </p:cNvSpPr>
          <p:nvPr>
            <p:ph type="body" idx="1"/>
          </p:nvPr>
        </p:nvSpPr>
        <p:spPr>
          <a:xfrm>
            <a:off x="841248" y="2096199"/>
            <a:ext cx="9489000" cy="374738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239C2F5-57CA-4152-A766-8F877538FB16}"/>
              </a:ext>
            </a:extLst>
          </p:cNvPr>
          <p:cNvSpPr>
            <a:spLocks noGrp="1"/>
          </p:cNvSpPr>
          <p:nvPr>
            <p:ph type="dt" sz="half" idx="2"/>
          </p:nvPr>
        </p:nvSpPr>
        <p:spPr>
          <a:xfrm>
            <a:off x="841248" y="6102693"/>
            <a:ext cx="2743200" cy="365125"/>
          </a:xfrm>
          <a:prstGeom prst="rect">
            <a:avLst/>
          </a:prstGeom>
        </p:spPr>
        <p:txBody>
          <a:bodyPr vert="horz" lIns="91440" tIns="45720" rIns="91440" bIns="45720" rtlCol="0" anchor="ctr"/>
          <a:lstStyle>
            <a:lvl1pPr algn="l">
              <a:defRPr lang="en-US" sz="1000" b="1" kern="1200" cap="all" spc="300" baseline="0" smtClean="0">
                <a:solidFill>
                  <a:schemeClr val="tx1"/>
                </a:solidFill>
                <a:latin typeface="+mn-lt"/>
                <a:ea typeface="+mn-ea"/>
                <a:cs typeface="+mn-cs"/>
              </a:defRPr>
            </a:lvl1pPr>
          </a:lstStyle>
          <a:p>
            <a:fld id="{6EF7C3A7-D6F6-4D38-A7C3-B72967BB81A6}" type="datetime1">
              <a:rPr lang="en-US" smtClean="0"/>
              <a:t>10/7/2023</a:t>
            </a:fld>
            <a:endParaRPr lang="en-US"/>
          </a:p>
        </p:txBody>
      </p:sp>
      <p:sp>
        <p:nvSpPr>
          <p:cNvPr id="5" name="Footer Placeholder 4">
            <a:extLst>
              <a:ext uri="{FF2B5EF4-FFF2-40B4-BE49-F238E27FC236}">
                <a16:creationId xmlns:a16="http://schemas.microsoft.com/office/drawing/2014/main" id="{A1225FB5-D02B-4BB9-8B8B-D1A11CFE8961}"/>
              </a:ext>
            </a:extLst>
          </p:cNvPr>
          <p:cNvSpPr>
            <a:spLocks noGrp="1"/>
          </p:cNvSpPr>
          <p:nvPr>
            <p:ph type="ftr" sz="quarter" idx="3"/>
          </p:nvPr>
        </p:nvSpPr>
        <p:spPr>
          <a:xfrm rot="5400000">
            <a:off x="9234260" y="2427620"/>
            <a:ext cx="4114800" cy="365125"/>
          </a:xfrm>
          <a:prstGeom prst="rect">
            <a:avLst/>
          </a:prstGeom>
        </p:spPr>
        <p:txBody>
          <a:bodyPr vert="horz" lIns="91440" tIns="45720" rIns="91440" bIns="45720" rtlCol="0" anchor="ctr"/>
          <a:lstStyle>
            <a:lvl1pPr algn="l">
              <a:defRPr lang="en-US" sz="1000" b="1" kern="1200" cap="all" spc="300" baseline="0">
                <a:solidFill>
                  <a:schemeClr val="tx1"/>
                </a:solidFill>
                <a:latin typeface="+mn-lt"/>
                <a:ea typeface="+mn-ea"/>
                <a:cs typeface="+mn-cs"/>
              </a:defRPr>
            </a:lvl1pPr>
          </a:lstStyle>
          <a:p>
            <a:endParaRPr lang="en-US"/>
          </a:p>
        </p:txBody>
      </p:sp>
      <p:sp>
        <p:nvSpPr>
          <p:cNvPr id="6" name="Slide Number Placeholder 5">
            <a:extLst>
              <a:ext uri="{FF2B5EF4-FFF2-40B4-BE49-F238E27FC236}">
                <a16:creationId xmlns:a16="http://schemas.microsoft.com/office/drawing/2014/main" id="{EF6244FF-6F88-4090-A77F-499DF9AAEA8B}"/>
              </a:ext>
            </a:extLst>
          </p:cNvPr>
          <p:cNvSpPr>
            <a:spLocks noGrp="1"/>
          </p:cNvSpPr>
          <p:nvPr>
            <p:ph type="sldNum" sz="quarter" idx="4"/>
          </p:nvPr>
        </p:nvSpPr>
        <p:spPr>
          <a:xfrm>
            <a:off x="10815546" y="5878515"/>
            <a:ext cx="952229" cy="420381"/>
          </a:xfrm>
          <a:prstGeom prst="rect">
            <a:avLst/>
          </a:prstGeom>
        </p:spPr>
        <p:txBody>
          <a:bodyPr vert="horz" lIns="91440" tIns="45720" rIns="91440" bIns="45720" rtlCol="0" anchor="ctr"/>
          <a:lstStyle>
            <a:lvl1pPr algn="ctr">
              <a:defRPr lang="en-US" sz="3200" b="1" kern="1200" cap="all" spc="300" baseline="0" smtClean="0">
                <a:solidFill>
                  <a:schemeClr val="tx1"/>
                </a:solidFill>
                <a:latin typeface="+mn-lt"/>
                <a:ea typeface="+mn-ea"/>
                <a:cs typeface="+mn-cs"/>
              </a:defRPr>
            </a:lvl1pPr>
          </a:lstStyle>
          <a:p>
            <a:fld id="{6586042B-6341-4E38-A80C-926D3BB8AAC9}" type="slidenum">
              <a:rPr lang="en-US" smtClean="0"/>
              <a:t>‹#›</a:t>
            </a:fld>
            <a:endParaRPr lang="en-US"/>
          </a:p>
        </p:txBody>
      </p:sp>
      <p:sp>
        <p:nvSpPr>
          <p:cNvPr id="7" name="Rectangle 6">
            <a:extLst>
              <a:ext uri="{FF2B5EF4-FFF2-40B4-BE49-F238E27FC236}">
                <a16:creationId xmlns:a16="http://schemas.microsoft.com/office/drawing/2014/main" id="{F194AEDE-F25F-43E6-A2C4-7FFF41074990}"/>
              </a:ext>
            </a:extLst>
          </p:cNvPr>
          <p:cNvSpPr/>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4C793C08-EF4C-422B-A728-6C717C47DF6F}"/>
              </a:ext>
            </a:extLst>
          </p:cNvPr>
          <p:cNvCxnSpPr>
            <a:cxnSpLocks/>
          </p:cNvCxnSpPr>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E825BC6-56A8-46DE-8037-A9A577624B0D}"/>
              </a:ext>
            </a:extLst>
          </p:cNvPr>
          <p:cNvCxnSpPr>
            <a:cxnSpLocks/>
          </p:cNvCxnSpPr>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6414708"/>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Font typeface="Arial" panose="020B0604020202020204"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130000"/>
        </a:lnSpc>
        <a:spcBef>
          <a:spcPts val="500"/>
        </a:spcBef>
        <a:buFont typeface="Arial" panose="020B0604020202020204" pitchFamily="34" charset="0"/>
        <a:buChar char="•"/>
        <a:defRPr sz="1600" kern="1200">
          <a:solidFill>
            <a:schemeClr val="tx1"/>
          </a:solidFill>
          <a:latin typeface="+mn-lt"/>
          <a:ea typeface="+mn-ea"/>
          <a:cs typeface="+mn-cs"/>
        </a:defRPr>
      </a:lvl3pPr>
      <a:lvl4pPr marL="13716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4pPr>
      <a:lvl5pPr marL="1828800" indent="-228600" algn="l" defTabSz="914400" rtl="0" eaLnBrk="1" latinLnBrk="0" hangingPunct="1">
        <a:lnSpc>
          <a:spcPct val="13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hyperlink" Target="http://www.nottingham.ac.uk"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medtextpert.com/self-plagiarism-explained/" TargetMode="External"/><Relationship Id="rId2" Type="http://schemas.openxmlformats.org/officeDocument/2006/relationships/hyperlink" Target="https://edu.gcfglobal.org/en/useinformationcorrectly/avoiding-plagiarism/1/" TargetMode="External"/><Relationship Id="rId1" Type="http://schemas.openxmlformats.org/officeDocument/2006/relationships/slideLayout" Target="../slideLayouts/slideLayout2.xml"/><Relationship Id="rId6" Type="http://schemas.openxmlformats.org/officeDocument/2006/relationships/hyperlink" Target="https://www.plagiarismchecker.co/blog/patchwork-plagiarism" TargetMode="External"/><Relationship Id="rId5" Type="http://schemas.openxmlformats.org/officeDocument/2006/relationships/hyperlink" Target="https://style.mla.org/plagiarism-and-academic-dishonesty/#:~:text=Copying%20a%20published%20or%20unpublished" TargetMode="External"/><Relationship Id="rId4" Type="http://schemas.openxmlformats.org/officeDocument/2006/relationships/hyperlink" Target="https://www.munich-business-school.de/insights/en/2017/academic-writing-plagiarism/"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students.ok.ubc.ca/academic-success/learning-hub/academic-integrity/" TargetMode="External"/><Relationship Id="rId7" Type="http://schemas.openxmlformats.org/officeDocument/2006/relationships/hyperlink" Target="https://www.latrobe.edu.au/students/admin/academic-integrity/referencing-help/paraphrasing#:~:text=Why%20is%20paraphrasing%20so%20important" TargetMode="External"/><Relationship Id="rId2" Type="http://schemas.openxmlformats.org/officeDocument/2006/relationships/hyperlink" Target="https://www.plagiarism.admin.cam.ac.uk/definition" TargetMode="External"/><Relationship Id="rId1" Type="http://schemas.openxmlformats.org/officeDocument/2006/relationships/slideLayout" Target="../slideLayouts/slideLayout6.xml"/><Relationship Id="rId6" Type="http://schemas.openxmlformats.org/officeDocument/2006/relationships/hyperlink" Target="https://ukc-word-edit.officeapps.live.com/we/www.latrobe.edu.au" TargetMode="External"/><Relationship Id="rId5" Type="http://schemas.openxmlformats.org/officeDocument/2006/relationships/hyperlink" Target="https://www.ucl.ac.uk/ioe-writing-centre/reference-effectively-avoid-plagiarism/avoiding-plagiarism" TargetMode="External"/><Relationship Id="rId4" Type="http://schemas.openxmlformats.org/officeDocument/2006/relationships/hyperlink" Target="https://guides.library.stonybrook.edu/citations/avoid-plagiarism#:~:text=How%20do%20you%20avoid%20plagiarizing"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www.legalserviceslink.com" TargetMode="External"/><Relationship Id="rId2" Type="http://schemas.openxmlformats.org/officeDocument/2006/relationships/hyperlink" Target="https://www.grammarly.com/blog/paraphrase/" TargetMode="External"/><Relationship Id="rId1" Type="http://schemas.openxmlformats.org/officeDocument/2006/relationships/slideLayout" Target="../slideLayouts/slideLayout7.xml"/><Relationship Id="rId6" Type="http://schemas.openxmlformats.org/officeDocument/2006/relationships/hyperlink" Target="https://www.nottingham.ac.uk/studyingeffectively/referencing/plagiarism/index.aspx" TargetMode="External"/><Relationship Id="rId5" Type="http://schemas.openxmlformats.org/officeDocument/2006/relationships/hyperlink" Target="http://www.nottingham.ac.uk/" TargetMode="External"/><Relationship Id="rId4" Type="http://schemas.openxmlformats.org/officeDocument/2006/relationships/hyperlink" Target="https://www.legalserviceslink.com/blog/accused-of-academic-misconduct-do-i-need-a-lawy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68CA250C-CF5A-4736-9249-D6111F7C55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Black">
            <a:extLst>
              <a:ext uri="{FF2B5EF4-FFF2-40B4-BE49-F238E27FC236}">
                <a16:creationId xmlns:a16="http://schemas.microsoft.com/office/drawing/2014/main" id="{56610276-AEC4-4F9F-8F19-EBC8B8B8F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21DC801-B176-705C-7BA9-4FA7A0405A82}"/>
              </a:ext>
            </a:extLst>
          </p:cNvPr>
          <p:cNvPicPr>
            <a:picLocks noChangeAspect="1"/>
          </p:cNvPicPr>
          <p:nvPr/>
        </p:nvPicPr>
        <p:blipFill rotWithShape="1">
          <a:blip r:embed="rId2">
            <a:alphaModFix amt="40000"/>
          </a:blip>
          <a:srcRect t="20688" r="6" b="23052"/>
          <a:stretch/>
        </p:blipFill>
        <p:spPr>
          <a:xfrm>
            <a:off x="20" y="10"/>
            <a:ext cx="12188932" cy="6857990"/>
          </a:xfrm>
          <a:prstGeom prst="rect">
            <a:avLst/>
          </a:prstGeom>
        </p:spPr>
      </p:pic>
      <p:sp>
        <p:nvSpPr>
          <p:cNvPr id="14" name="Main Frame">
            <a:extLst>
              <a:ext uri="{FF2B5EF4-FFF2-40B4-BE49-F238E27FC236}">
                <a16:creationId xmlns:a16="http://schemas.microsoft.com/office/drawing/2014/main" id="{F82D9B81-57D7-4F0C-AB92-6E390E4E1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41249" y="663959"/>
            <a:ext cx="6071154" cy="5048547"/>
          </a:xfrm>
        </p:spPr>
        <p:txBody>
          <a:bodyPr vert="horz" lIns="91440" tIns="45720" rIns="91440" bIns="45720" rtlCol="0" anchor="t">
            <a:normAutofit/>
          </a:bodyPr>
          <a:lstStyle/>
          <a:p>
            <a:r>
              <a:rPr lang="cy-GB" dirty="0">
                <a:solidFill>
                  <a:srgbClr val="FFFFFF"/>
                </a:solidFill>
              </a:rPr>
              <a:t>Beth yw Llen-ladrad a sut gallwn ni ei osgoi?</a:t>
            </a:r>
          </a:p>
        </p:txBody>
      </p:sp>
      <p:sp>
        <p:nvSpPr>
          <p:cNvPr id="3" name="Subtitle 2"/>
          <p:cNvSpPr>
            <a:spLocks noGrp="1"/>
          </p:cNvSpPr>
          <p:nvPr>
            <p:ph type="subTitle" idx="1"/>
          </p:nvPr>
        </p:nvSpPr>
        <p:spPr>
          <a:xfrm>
            <a:off x="7637499" y="663959"/>
            <a:ext cx="2659798" cy="5048553"/>
          </a:xfrm>
        </p:spPr>
        <p:txBody>
          <a:bodyPr vert="horz" lIns="91440" tIns="45720" rIns="91440" bIns="45720" rtlCol="0" anchor="b">
            <a:normAutofit/>
          </a:bodyPr>
          <a:lstStyle/>
          <a:p>
            <a:r>
              <a:rPr lang="en-US">
                <a:solidFill>
                  <a:srgbClr val="FFFFFF"/>
                </a:solidFill>
              </a:rPr>
              <a:t>Gan Lily Meddings</a:t>
            </a:r>
          </a:p>
        </p:txBody>
      </p:sp>
      <p:cxnSp>
        <p:nvCxnSpPr>
          <p:cNvPr id="16" name="Main Horizontal Connector">
            <a:extLst>
              <a:ext uri="{FF2B5EF4-FFF2-40B4-BE49-F238E27FC236}">
                <a16:creationId xmlns:a16="http://schemas.microsoft.com/office/drawing/2014/main" id="{AE3D1161-F2DF-43A9-8376-3DB1403155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1F444DC-2BF7-4689-B6E1-0F0D0E9C8D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277100" y="335783"/>
            <a:ext cx="0" cy="5711654"/>
          </a:xfrm>
          <a:prstGeom prst="line">
            <a:avLst/>
          </a:prstGeom>
          <a:ln w="12700">
            <a:solidFill>
              <a:srgbClr val="FFFFFF"/>
            </a:solidFill>
          </a:ln>
          <a:effectLst>
            <a:outerShdw blurRad="38100" dist="127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cxnSp>
        <p:nvCxnSpPr>
          <p:cNvPr id="20" name="Main Vertical Connector">
            <a:extLst>
              <a:ext uri="{FF2B5EF4-FFF2-40B4-BE49-F238E27FC236}">
                <a16:creationId xmlns:a16="http://schemas.microsoft.com/office/drawing/2014/main" id="{FF393DD8-555D-4D86-9600-299145E032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AA7CD412-7397-6211-BE69-7F4FC361766D}"/>
              </a:ext>
            </a:extLst>
          </p:cNvPr>
          <p:cNvSpPr/>
          <p:nvPr/>
        </p:nvSpPr>
        <p:spPr>
          <a:xfrm>
            <a:off x="7700568" y="1385811"/>
            <a:ext cx="2602303" cy="323490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600"/>
              </a:spcAft>
            </a:pPr>
            <a:r>
              <a:rPr lang="cy-GB" sz="4000" b="1" dirty="0">
                <a:solidFill>
                  <a:srgbClr val="000000"/>
                </a:solidFill>
                <a:ea typeface="+mn-lt"/>
                <a:cs typeface="+mn-lt"/>
              </a:rPr>
              <a:t>Dysgu Gydol Oes yn yr Oes Ddigidol</a:t>
            </a:r>
            <a:endParaRPr lang="cy-GB"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194AEDE-F25F-43E6-A2C4-7FFF41074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4C793C08-EF4C-422B-A728-6C717C47DF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E825BC6-56A8-46DE-8037-A9A577624B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A93D2B-C778-2FA7-58A0-8B2CBC63395A}"/>
              </a:ext>
            </a:extLst>
          </p:cNvPr>
          <p:cNvSpPr>
            <a:spLocks noGrp="1"/>
          </p:cNvSpPr>
          <p:nvPr>
            <p:ph type="title"/>
          </p:nvPr>
        </p:nvSpPr>
        <p:spPr>
          <a:xfrm>
            <a:off x="754984" y="652412"/>
            <a:ext cx="4302878" cy="2222617"/>
          </a:xfrm>
          <a:ln>
            <a:solidFill>
              <a:schemeClr val="tx1"/>
            </a:solidFill>
          </a:ln>
        </p:spPr>
        <p:txBody>
          <a:bodyPr vert="horz" lIns="91440" tIns="45720" rIns="91440" bIns="45720" rtlCol="0" anchor="t">
            <a:normAutofit fontScale="90000"/>
          </a:bodyPr>
          <a:lstStyle/>
          <a:p>
            <a:br>
              <a:rPr lang="en-US" dirty="0"/>
            </a:br>
            <a:r>
              <a:rPr lang="en-US" err="1"/>
              <a:t>Camymddwyn</a:t>
            </a:r>
            <a:r>
              <a:rPr lang="en-US"/>
              <a:t> </a:t>
            </a:r>
            <a:r>
              <a:rPr lang="en-US" err="1"/>
              <a:t>academaidd</a:t>
            </a:r>
            <a:r>
              <a:rPr lang="en-US"/>
              <a:t> </a:t>
            </a:r>
            <a:br>
              <a:rPr lang="en-US" dirty="0"/>
            </a:br>
            <a:endParaRPr lang="en-US" dirty="0"/>
          </a:p>
        </p:txBody>
      </p:sp>
      <p:pic>
        <p:nvPicPr>
          <p:cNvPr id="6" name="Picture Placeholder 5" descr="Academic Misconduct Lawyer">
            <a:extLst>
              <a:ext uri="{FF2B5EF4-FFF2-40B4-BE49-F238E27FC236}">
                <a16:creationId xmlns:a16="http://schemas.microsoft.com/office/drawing/2014/main" id="{B59037AF-3423-A90D-65D0-F3C43C09DCAF}"/>
              </a:ext>
            </a:extLst>
          </p:cNvPr>
          <p:cNvPicPr>
            <a:picLocks noGrp="1" noChangeAspect="1"/>
          </p:cNvPicPr>
          <p:nvPr>
            <p:ph type="pic" idx="1"/>
          </p:nvPr>
        </p:nvPicPr>
        <p:blipFill rotWithShape="1">
          <a:blip r:embed="rId2"/>
          <a:srcRect t="13518" r="-1" b="11119"/>
          <a:stretch/>
        </p:blipFill>
        <p:spPr>
          <a:xfrm>
            <a:off x="367744" y="3429000"/>
            <a:ext cx="5194853" cy="2598835"/>
          </a:xfrm>
          <a:prstGeom prst="rect">
            <a:avLst/>
          </a:prstGeom>
        </p:spPr>
      </p:pic>
      <p:sp>
        <p:nvSpPr>
          <p:cNvPr id="4" name="Text Placeholder 3">
            <a:extLst>
              <a:ext uri="{FF2B5EF4-FFF2-40B4-BE49-F238E27FC236}">
                <a16:creationId xmlns:a16="http://schemas.microsoft.com/office/drawing/2014/main" id="{50D2D771-6050-D17A-EB35-E86FBEF8D804}"/>
              </a:ext>
            </a:extLst>
          </p:cNvPr>
          <p:cNvSpPr>
            <a:spLocks noGrp="1"/>
          </p:cNvSpPr>
          <p:nvPr>
            <p:ph type="body" sz="half" idx="2"/>
          </p:nvPr>
        </p:nvSpPr>
        <p:spPr>
          <a:xfrm>
            <a:off x="5981050" y="3082183"/>
            <a:ext cx="4349198" cy="2761400"/>
          </a:xfrm>
        </p:spPr>
        <p:txBody>
          <a:bodyPr vert="horz" lIns="91440" tIns="45720" rIns="91440" bIns="45720" rtlCol="0" anchor="t">
            <a:normAutofit lnSpcReduction="10000"/>
          </a:bodyPr>
          <a:lstStyle/>
          <a:p>
            <a:pPr marL="342900" indent="-342900">
              <a:buFont typeface="Calibri" panose="020B0604020202020204" pitchFamily="34" charset="0"/>
              <a:buChar char="-"/>
            </a:pPr>
            <a:r>
              <a:rPr lang="en-US" sz="1600" err="1"/>
              <a:t>Copio</a:t>
            </a:r>
            <a:r>
              <a:rPr lang="en-US" sz="1600" dirty="0"/>
              <a:t> </a:t>
            </a:r>
            <a:r>
              <a:rPr lang="en-US" sz="1600" err="1"/>
              <a:t>rhannau</a:t>
            </a:r>
            <a:r>
              <a:rPr lang="en-US" sz="1600" dirty="0"/>
              <a:t> o essays, </a:t>
            </a:r>
            <a:r>
              <a:rPr lang="en-US" sz="1600" err="1"/>
              <a:t>llythrau</a:t>
            </a:r>
            <a:r>
              <a:rPr lang="en-US" sz="1600" dirty="0"/>
              <a:t>, </a:t>
            </a:r>
            <a:r>
              <a:rPr lang="en-US" sz="1600" err="1"/>
              <a:t>nodiadau</a:t>
            </a:r>
            <a:r>
              <a:rPr lang="en-US" sz="1600" dirty="0"/>
              <a:t> </a:t>
            </a:r>
            <a:r>
              <a:rPr lang="en-US" sz="1600" err="1"/>
              <a:t>heb</a:t>
            </a:r>
            <a:r>
              <a:rPr lang="en-US" sz="1600" dirty="0"/>
              <a:t> </a:t>
            </a:r>
            <a:r>
              <a:rPr lang="en-US" sz="1600" err="1"/>
              <a:t>rhoi</a:t>
            </a:r>
            <a:r>
              <a:rPr lang="en-US" sz="1600" dirty="0"/>
              <a:t> </a:t>
            </a:r>
            <a:r>
              <a:rPr lang="en-US" sz="1600" err="1"/>
              <a:t>cyfeiriad</a:t>
            </a:r>
            <a:r>
              <a:rPr lang="en-US" sz="1600" dirty="0"/>
              <a:t>. </a:t>
            </a:r>
          </a:p>
          <a:p>
            <a:pPr marL="342900" indent="-342900">
              <a:buFont typeface="Calibri" panose="020B0604020202020204" pitchFamily="34" charset="0"/>
              <a:buChar char="-"/>
            </a:pPr>
            <a:r>
              <a:rPr lang="en-US" sz="1600" err="1"/>
              <a:t>Defnyddio</a:t>
            </a:r>
            <a:r>
              <a:rPr lang="en-US" sz="1600" dirty="0"/>
              <a:t> </a:t>
            </a:r>
            <a:r>
              <a:rPr lang="en-US" sz="1600" err="1"/>
              <a:t>geiriau</a:t>
            </a:r>
            <a:r>
              <a:rPr lang="en-US" sz="1600" dirty="0"/>
              <a:t> o </a:t>
            </a:r>
            <a:r>
              <a:rPr lang="en-US" sz="1600" err="1"/>
              <a:t>pobl</a:t>
            </a:r>
            <a:r>
              <a:rPr lang="en-US" sz="1600" dirty="0"/>
              <a:t> </a:t>
            </a:r>
            <a:r>
              <a:rPr lang="en-US" sz="1600" err="1"/>
              <a:t>eraill</a:t>
            </a:r>
            <a:r>
              <a:rPr lang="en-US" sz="1600" dirty="0"/>
              <a:t> </a:t>
            </a:r>
            <a:r>
              <a:rPr lang="en-US" sz="1600" err="1"/>
              <a:t>heb</a:t>
            </a:r>
            <a:r>
              <a:rPr lang="en-US" sz="1600" dirty="0"/>
              <a:t> </a:t>
            </a:r>
            <a:r>
              <a:rPr lang="en-US" sz="1600" err="1"/>
              <a:t>rhoi</a:t>
            </a:r>
            <a:r>
              <a:rPr lang="en-US" sz="1600" dirty="0"/>
              <a:t> </a:t>
            </a:r>
            <a:r>
              <a:rPr lang="en-US" sz="1600" err="1"/>
              <a:t>cyfeiriad</a:t>
            </a:r>
            <a:r>
              <a:rPr lang="en-US" sz="1600" dirty="0"/>
              <a:t>.</a:t>
            </a:r>
          </a:p>
          <a:p>
            <a:pPr marL="342900" indent="-342900">
              <a:buFont typeface="Calibri" panose="020B0604020202020204" pitchFamily="34" charset="0"/>
              <a:buChar char="-"/>
            </a:pPr>
            <a:r>
              <a:rPr lang="en-US" sz="1600" err="1"/>
              <a:t>Aralleirio</a:t>
            </a:r>
            <a:r>
              <a:rPr lang="en-US" sz="1600" dirty="0"/>
              <a:t> </a:t>
            </a:r>
            <a:r>
              <a:rPr lang="en-US" sz="1600" err="1"/>
              <a:t>brawddegau</a:t>
            </a:r>
            <a:r>
              <a:rPr lang="en-US" sz="1600" dirty="0"/>
              <a:t> </a:t>
            </a:r>
            <a:r>
              <a:rPr lang="en-US" sz="1600" err="1"/>
              <a:t>yn</a:t>
            </a:r>
            <a:r>
              <a:rPr lang="en-US" sz="1600" dirty="0"/>
              <a:t> </a:t>
            </a:r>
            <a:r>
              <a:rPr lang="en-US" sz="1600" err="1"/>
              <a:t>wael</a:t>
            </a:r>
            <a:r>
              <a:rPr lang="en-US" sz="1600" dirty="0"/>
              <a:t>. </a:t>
            </a:r>
          </a:p>
          <a:p>
            <a:pPr marL="342900" indent="-342900">
              <a:buFont typeface="Calibri" panose="020B0604020202020204" pitchFamily="34" charset="0"/>
              <a:buChar char="-"/>
            </a:pPr>
            <a:r>
              <a:rPr lang="en-US" sz="1600" err="1"/>
              <a:t>Dyfynnu</a:t>
            </a:r>
            <a:r>
              <a:rPr lang="en-US" sz="1600" dirty="0"/>
              <a:t> </a:t>
            </a:r>
            <a:r>
              <a:rPr lang="en-US" sz="1600" err="1"/>
              <a:t>dyfyniad</a:t>
            </a:r>
            <a:r>
              <a:rPr lang="en-US" sz="1600" dirty="0"/>
              <a:t> </a:t>
            </a:r>
            <a:r>
              <a:rPr lang="en-US" sz="1600" err="1"/>
              <a:t>yn</a:t>
            </a:r>
            <a:r>
              <a:rPr lang="en-US" sz="1600" dirty="0"/>
              <a:t> </a:t>
            </a:r>
            <a:r>
              <a:rPr lang="en-US" sz="1600" err="1"/>
              <a:t>wael</a:t>
            </a:r>
            <a:r>
              <a:rPr lang="en-US" sz="1600" dirty="0"/>
              <a:t>.</a:t>
            </a:r>
          </a:p>
          <a:p>
            <a:pPr marL="342900" indent="-342900">
              <a:buFont typeface="Calibri" panose="020B0604020202020204" pitchFamily="34" charset="0"/>
              <a:buChar char="-"/>
            </a:pPr>
            <a:r>
              <a:rPr lang="en-US" sz="1600" err="1"/>
              <a:t>Dyfynnu</a:t>
            </a:r>
            <a:r>
              <a:rPr lang="en-US" sz="1600" dirty="0"/>
              <a:t> </a:t>
            </a:r>
            <a:r>
              <a:rPr lang="en-US" sz="1600" err="1"/>
              <a:t>yn</a:t>
            </a:r>
            <a:r>
              <a:rPr lang="en-US" sz="1600" dirty="0"/>
              <a:t> </a:t>
            </a:r>
            <a:r>
              <a:rPr lang="en-US" sz="1600" err="1"/>
              <a:t>anghywir</a:t>
            </a:r>
            <a:r>
              <a:rPr lang="en-US" sz="1600" dirty="0"/>
              <a:t>. </a:t>
            </a:r>
          </a:p>
        </p:txBody>
      </p:sp>
      <p:sp>
        <p:nvSpPr>
          <p:cNvPr id="19" name="Main Frame">
            <a:extLst>
              <a:ext uri="{FF2B5EF4-FFF2-40B4-BE49-F238E27FC236}">
                <a16:creationId xmlns:a16="http://schemas.microsoft.com/office/drawing/2014/main" id="{8B3D301E-EEB6-4474-BFB1-FCD7A1F30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7744" y="334928"/>
            <a:ext cx="11456511" cy="6188146"/>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Main Horizontal Connector">
            <a:extLst>
              <a:ext uri="{FF2B5EF4-FFF2-40B4-BE49-F238E27FC236}">
                <a16:creationId xmlns:a16="http://schemas.microsoft.com/office/drawing/2014/main" id="{85F2753B-199B-4FF0-838F-41E8D058E9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060" y="6047437"/>
            <a:ext cx="10375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EF981EB-9E9C-48FA-8C2D-89F17D414B4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62600" y="340658"/>
            <a:ext cx="0" cy="5701553"/>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792CC31-EC4E-42AE-A81A-0EF0895F70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7744" y="3429000"/>
            <a:ext cx="519485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Main Vertical Connector">
            <a:extLst>
              <a:ext uri="{FF2B5EF4-FFF2-40B4-BE49-F238E27FC236}">
                <a16:creationId xmlns:a16="http://schemas.microsoft.com/office/drawing/2014/main" id="{B0BDEAB7-0E83-4F55-90F4-098569F5A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748698" y="334928"/>
            <a:ext cx="0" cy="618814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9881A02-C10F-30ED-067B-6628FFF67407}"/>
              </a:ext>
            </a:extLst>
          </p:cNvPr>
          <p:cNvSpPr txBox="1"/>
          <p:nvPr/>
        </p:nvSpPr>
        <p:spPr>
          <a:xfrm>
            <a:off x="1115683" y="6047117"/>
            <a:ext cx="37064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t>(www.legalserviceslink.com, n.d.)</a:t>
            </a:r>
            <a:endParaRPr lang="en-GB"/>
          </a:p>
        </p:txBody>
      </p:sp>
      <p:sp>
        <p:nvSpPr>
          <p:cNvPr id="3" name="TextBox 2">
            <a:extLst>
              <a:ext uri="{FF2B5EF4-FFF2-40B4-BE49-F238E27FC236}">
                <a16:creationId xmlns:a16="http://schemas.microsoft.com/office/drawing/2014/main" id="{093409A8-0074-6692-9210-2159122D3878}"/>
              </a:ext>
            </a:extLst>
          </p:cNvPr>
          <p:cNvSpPr txBox="1"/>
          <p:nvPr/>
        </p:nvSpPr>
        <p:spPr>
          <a:xfrm>
            <a:off x="5807092" y="604093"/>
            <a:ext cx="471582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err="1"/>
              <a:t>Diffiniad</a:t>
            </a:r>
            <a:endParaRPr lang="en-GB" b="1"/>
          </a:p>
          <a:p>
            <a:endParaRPr lang="en-GB" b="1" dirty="0"/>
          </a:p>
          <a:p>
            <a:r>
              <a:rPr lang="en-GB" dirty="0"/>
              <a:t>Mae </a:t>
            </a:r>
            <a:r>
              <a:rPr lang="en-GB" dirty="0" err="1"/>
              <a:t>Camymddwyn</a:t>
            </a:r>
            <a:r>
              <a:rPr lang="en-GB" dirty="0"/>
              <a:t> </a:t>
            </a:r>
            <a:r>
              <a:rPr lang="en-GB" dirty="0" err="1"/>
              <a:t>academaidd</a:t>
            </a:r>
            <a:r>
              <a:rPr lang="en-GB" dirty="0"/>
              <a:t> </a:t>
            </a:r>
            <a:r>
              <a:rPr lang="en-GB" dirty="0" err="1"/>
              <a:t>yw</a:t>
            </a:r>
            <a:r>
              <a:rPr lang="en-GB" dirty="0"/>
              <a:t> "</a:t>
            </a:r>
            <a:r>
              <a:rPr lang="en-GB" dirty="0">
                <a:solidFill>
                  <a:srgbClr val="171717"/>
                </a:solidFill>
                <a:latin typeface="Univers Condensed"/>
                <a:ea typeface="Verdana"/>
              </a:rPr>
              <a:t>gaining or attempting to gain, or helping others to gain or attempt to gain, an unfair academic advantage in formal University assessment, or any activity likely to undermine the integrity essential to scholarship and research." (Rielly, 2015)</a:t>
            </a:r>
            <a:endParaRPr lang="en-GB">
              <a:latin typeface="Univers Condensed"/>
            </a:endParaRPr>
          </a:p>
        </p:txBody>
      </p:sp>
      <p:sp>
        <p:nvSpPr>
          <p:cNvPr id="8" name="TextBox 7">
            <a:extLst>
              <a:ext uri="{FF2B5EF4-FFF2-40B4-BE49-F238E27FC236}">
                <a16:creationId xmlns:a16="http://schemas.microsoft.com/office/drawing/2014/main" id="{ED82FF0D-1DAB-F71D-2463-4918788DB260}"/>
              </a:ext>
            </a:extLst>
          </p:cNvPr>
          <p:cNvSpPr txBox="1"/>
          <p:nvPr/>
        </p:nvSpPr>
        <p:spPr>
          <a:xfrm>
            <a:off x="6895381" y="607587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Roboto"/>
                <a:ea typeface="Roboto"/>
                <a:cs typeface="Roboto"/>
              </a:rPr>
              <a:t>(MLA Style Center, n.d.)</a:t>
            </a:r>
            <a:endParaRPr lang="en-US"/>
          </a:p>
        </p:txBody>
      </p:sp>
    </p:spTree>
    <p:extLst>
      <p:ext uri="{BB962C8B-B14F-4D97-AF65-F5344CB8AC3E}">
        <p14:creationId xmlns:p14="http://schemas.microsoft.com/office/powerpoint/2010/main" val="3607979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B21F1-C978-50F2-D65B-AEA2CB44072B}"/>
              </a:ext>
            </a:extLst>
          </p:cNvPr>
          <p:cNvSpPr>
            <a:spLocks noGrp="1"/>
          </p:cNvSpPr>
          <p:nvPr>
            <p:ph type="title"/>
          </p:nvPr>
        </p:nvSpPr>
        <p:spPr/>
        <p:txBody>
          <a:bodyPr/>
          <a:lstStyle/>
          <a:p>
            <a:r>
              <a:rPr lang="en-GB" dirty="0" err="1"/>
              <a:t>Mathau</a:t>
            </a:r>
            <a:r>
              <a:rPr lang="en-GB" dirty="0"/>
              <a:t> o Llen-ladrad</a:t>
            </a:r>
          </a:p>
        </p:txBody>
      </p:sp>
      <p:sp>
        <p:nvSpPr>
          <p:cNvPr id="3" name="TextBox 2">
            <a:extLst>
              <a:ext uri="{FF2B5EF4-FFF2-40B4-BE49-F238E27FC236}">
                <a16:creationId xmlns:a16="http://schemas.microsoft.com/office/drawing/2014/main" id="{BB16CFE0-27AD-88DE-A308-A1E753F703D8}"/>
              </a:ext>
            </a:extLst>
          </p:cNvPr>
          <p:cNvSpPr txBox="1"/>
          <p:nvPr/>
        </p:nvSpPr>
        <p:spPr>
          <a:xfrm>
            <a:off x="649965" y="1988806"/>
            <a:ext cx="239424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Hunan Len-</a:t>
            </a:r>
            <a:r>
              <a:rPr lang="en-GB" sz="2400" b="1" err="1"/>
              <a:t>ladrad</a:t>
            </a:r>
            <a:endParaRPr lang="en-GB" sz="2400" b="1" dirty="0"/>
          </a:p>
        </p:txBody>
      </p:sp>
      <p:sp>
        <p:nvSpPr>
          <p:cNvPr id="4" name="TextBox 3">
            <a:extLst>
              <a:ext uri="{FF2B5EF4-FFF2-40B4-BE49-F238E27FC236}">
                <a16:creationId xmlns:a16="http://schemas.microsoft.com/office/drawing/2014/main" id="{0D1EEBD7-DAE5-4FF5-3E59-86048F0641F2}"/>
              </a:ext>
            </a:extLst>
          </p:cNvPr>
          <p:cNvSpPr txBox="1"/>
          <p:nvPr/>
        </p:nvSpPr>
        <p:spPr>
          <a:xfrm>
            <a:off x="4271425" y="2354635"/>
            <a:ext cx="223489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b="1" err="1"/>
              <a:t>Camymddwyn</a:t>
            </a:r>
            <a:r>
              <a:rPr lang="en-GB" sz="2400" b="1" dirty="0"/>
              <a:t> </a:t>
            </a:r>
            <a:r>
              <a:rPr lang="en-GB" sz="2400" b="1" err="1"/>
              <a:t>Academaidd</a:t>
            </a:r>
            <a:r>
              <a:rPr lang="en-GB" sz="2400" b="1" dirty="0"/>
              <a:t> </a:t>
            </a:r>
            <a:r>
              <a:rPr lang="en-GB" sz="2400" b="1" err="1"/>
              <a:t>Byd-eang</a:t>
            </a:r>
            <a:endParaRPr lang="en-GB" sz="2400" b="1"/>
          </a:p>
        </p:txBody>
      </p:sp>
      <p:sp>
        <p:nvSpPr>
          <p:cNvPr id="5" name="TextBox 4">
            <a:extLst>
              <a:ext uri="{FF2B5EF4-FFF2-40B4-BE49-F238E27FC236}">
                <a16:creationId xmlns:a16="http://schemas.microsoft.com/office/drawing/2014/main" id="{C4872398-76F2-A483-1232-5113022C92C9}"/>
              </a:ext>
            </a:extLst>
          </p:cNvPr>
          <p:cNvSpPr txBox="1"/>
          <p:nvPr/>
        </p:nvSpPr>
        <p:spPr>
          <a:xfrm>
            <a:off x="7529878" y="2007705"/>
            <a:ext cx="288526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Llen-ladrad </a:t>
            </a:r>
            <a:r>
              <a:rPr lang="en-GB" sz="2400" b="1" err="1"/>
              <a:t>Aralleirio</a:t>
            </a:r>
            <a:endParaRPr lang="en-GB" sz="2400" b="1"/>
          </a:p>
        </p:txBody>
      </p:sp>
      <p:sp>
        <p:nvSpPr>
          <p:cNvPr id="6" name="TextBox 5">
            <a:extLst>
              <a:ext uri="{FF2B5EF4-FFF2-40B4-BE49-F238E27FC236}">
                <a16:creationId xmlns:a16="http://schemas.microsoft.com/office/drawing/2014/main" id="{FE0492C3-D54C-5223-855D-5B126E7E30B7}"/>
              </a:ext>
            </a:extLst>
          </p:cNvPr>
          <p:cNvSpPr txBox="1"/>
          <p:nvPr/>
        </p:nvSpPr>
        <p:spPr>
          <a:xfrm>
            <a:off x="7518136" y="4053006"/>
            <a:ext cx="289126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Llen-ladrad </a:t>
            </a:r>
            <a:r>
              <a:rPr lang="en-GB" sz="2400" b="1" err="1"/>
              <a:t>clytwaith</a:t>
            </a:r>
            <a:endParaRPr lang="en-GB" sz="2400" b="1" dirty="0"/>
          </a:p>
        </p:txBody>
      </p:sp>
      <p:sp>
        <p:nvSpPr>
          <p:cNvPr id="7" name="TextBox 6">
            <a:extLst>
              <a:ext uri="{FF2B5EF4-FFF2-40B4-BE49-F238E27FC236}">
                <a16:creationId xmlns:a16="http://schemas.microsoft.com/office/drawing/2014/main" id="{7E2DEAC2-982D-585C-D3D7-34D473CB7D39}"/>
              </a:ext>
            </a:extLst>
          </p:cNvPr>
          <p:cNvSpPr txBox="1"/>
          <p:nvPr/>
        </p:nvSpPr>
        <p:spPr>
          <a:xfrm>
            <a:off x="559805" y="3980635"/>
            <a:ext cx="257184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Llen-ladrad </a:t>
            </a:r>
            <a:r>
              <a:rPr lang="en-GB" sz="2400" b="1" err="1"/>
              <a:t>Geiriol</a:t>
            </a:r>
            <a:endParaRPr lang="en-GB" sz="2400" b="1" dirty="0"/>
          </a:p>
        </p:txBody>
      </p:sp>
      <p:pic>
        <p:nvPicPr>
          <p:cNvPr id="8" name="Picture 7" descr="Plagiarism in Academia">
            <a:extLst>
              <a:ext uri="{FF2B5EF4-FFF2-40B4-BE49-F238E27FC236}">
                <a16:creationId xmlns:a16="http://schemas.microsoft.com/office/drawing/2014/main" id="{92F95B8A-0C37-ACED-EBA6-2F1CAFDB72FE}"/>
              </a:ext>
            </a:extLst>
          </p:cNvPr>
          <p:cNvPicPr>
            <a:picLocks noChangeAspect="1"/>
          </p:cNvPicPr>
          <p:nvPr/>
        </p:nvPicPr>
        <p:blipFill>
          <a:blip r:embed="rId2"/>
          <a:stretch>
            <a:fillRect/>
          </a:stretch>
        </p:blipFill>
        <p:spPr>
          <a:xfrm>
            <a:off x="915272" y="2350684"/>
            <a:ext cx="1797170" cy="1143540"/>
          </a:xfrm>
          <a:prstGeom prst="rect">
            <a:avLst/>
          </a:prstGeom>
        </p:spPr>
      </p:pic>
      <p:pic>
        <p:nvPicPr>
          <p:cNvPr id="9" name="Picture 8" descr="Plagiarism: Close up of a copy and paste key on a keyboard">
            <a:extLst>
              <a:ext uri="{FF2B5EF4-FFF2-40B4-BE49-F238E27FC236}">
                <a16:creationId xmlns:a16="http://schemas.microsoft.com/office/drawing/2014/main" id="{126562C0-A067-6076-C759-EF52BE7E8B98}"/>
              </a:ext>
            </a:extLst>
          </p:cNvPr>
          <p:cNvPicPr>
            <a:picLocks noChangeAspect="1"/>
          </p:cNvPicPr>
          <p:nvPr/>
        </p:nvPicPr>
        <p:blipFill>
          <a:blip r:embed="rId3"/>
          <a:stretch>
            <a:fillRect/>
          </a:stretch>
        </p:blipFill>
        <p:spPr>
          <a:xfrm>
            <a:off x="818123" y="4623824"/>
            <a:ext cx="2062842" cy="1146925"/>
          </a:xfrm>
          <a:prstGeom prst="rect">
            <a:avLst/>
          </a:prstGeom>
        </p:spPr>
      </p:pic>
      <p:pic>
        <p:nvPicPr>
          <p:cNvPr id="10" name="Picture 9" descr="A group of people with text&#10;&#10;Description automatically generated">
            <a:extLst>
              <a:ext uri="{FF2B5EF4-FFF2-40B4-BE49-F238E27FC236}">
                <a16:creationId xmlns:a16="http://schemas.microsoft.com/office/drawing/2014/main" id="{A53D4918-A741-382C-300C-8E4DF68AD0AB}"/>
              </a:ext>
            </a:extLst>
          </p:cNvPr>
          <p:cNvPicPr>
            <a:picLocks noChangeAspect="1"/>
          </p:cNvPicPr>
          <p:nvPr/>
        </p:nvPicPr>
        <p:blipFill>
          <a:blip r:embed="rId4"/>
          <a:stretch>
            <a:fillRect/>
          </a:stretch>
        </p:blipFill>
        <p:spPr>
          <a:xfrm>
            <a:off x="4359831" y="3557087"/>
            <a:ext cx="2144486" cy="1189265"/>
          </a:xfrm>
          <a:prstGeom prst="rect">
            <a:avLst/>
          </a:prstGeom>
        </p:spPr>
      </p:pic>
      <p:pic>
        <p:nvPicPr>
          <p:cNvPr id="12" name="Picture 11" descr="A person painting on a canvas&#10;&#10;Description automatically generated">
            <a:extLst>
              <a:ext uri="{FF2B5EF4-FFF2-40B4-BE49-F238E27FC236}">
                <a16:creationId xmlns:a16="http://schemas.microsoft.com/office/drawing/2014/main" id="{9FE22DF6-FB00-58EE-5194-969F5DF4435C}"/>
              </a:ext>
            </a:extLst>
          </p:cNvPr>
          <p:cNvPicPr>
            <a:picLocks noChangeAspect="1"/>
          </p:cNvPicPr>
          <p:nvPr/>
        </p:nvPicPr>
        <p:blipFill>
          <a:blip r:embed="rId5"/>
          <a:stretch>
            <a:fillRect/>
          </a:stretch>
        </p:blipFill>
        <p:spPr>
          <a:xfrm>
            <a:off x="7870988" y="2454218"/>
            <a:ext cx="2185308" cy="1144432"/>
          </a:xfrm>
          <a:prstGeom prst="rect">
            <a:avLst/>
          </a:prstGeom>
        </p:spPr>
      </p:pic>
      <p:sp>
        <p:nvSpPr>
          <p:cNvPr id="13" name="TextBox 12">
            <a:extLst>
              <a:ext uri="{FF2B5EF4-FFF2-40B4-BE49-F238E27FC236}">
                <a16:creationId xmlns:a16="http://schemas.microsoft.com/office/drawing/2014/main" id="{8FC21ABC-E4AE-F836-372F-A00C6980EFE8}"/>
              </a:ext>
            </a:extLst>
          </p:cNvPr>
          <p:cNvSpPr txBox="1"/>
          <p:nvPr/>
        </p:nvSpPr>
        <p:spPr>
          <a:xfrm>
            <a:off x="7873042" y="3588589"/>
            <a:ext cx="2340634"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50" dirty="0">
                <a:solidFill>
                  <a:srgbClr val="2C3E50"/>
                </a:solidFill>
                <a:latin typeface="Roboto"/>
                <a:ea typeface="Roboto"/>
                <a:cs typeface="Roboto"/>
              </a:rPr>
              <a:t>(What Is a Paraphrase? (With Examples) | Grammarly Blog, 2021)</a:t>
            </a:r>
            <a:endParaRPr lang="en-US" sz="1200" dirty="0"/>
          </a:p>
        </p:txBody>
      </p:sp>
      <p:sp>
        <p:nvSpPr>
          <p:cNvPr id="14" name="TextBox 13">
            <a:extLst>
              <a:ext uri="{FF2B5EF4-FFF2-40B4-BE49-F238E27FC236}">
                <a16:creationId xmlns:a16="http://schemas.microsoft.com/office/drawing/2014/main" id="{24D2176D-F8B3-EC8D-C8E8-B75B8601486A}"/>
              </a:ext>
            </a:extLst>
          </p:cNvPr>
          <p:cNvSpPr txBox="1"/>
          <p:nvPr/>
        </p:nvSpPr>
        <p:spPr>
          <a:xfrm>
            <a:off x="4474459" y="4753502"/>
            <a:ext cx="190351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(students.ok.ubc.ca, </a:t>
            </a:r>
            <a:r>
              <a:rPr lang="en-GB" sz="1200" err="1"/>
              <a:t>n.d</a:t>
            </a:r>
            <a:r>
              <a:rPr lang="en-GB" sz="1200" dirty="0"/>
              <a:t>)</a:t>
            </a:r>
          </a:p>
        </p:txBody>
      </p:sp>
      <p:sp>
        <p:nvSpPr>
          <p:cNvPr id="15" name="TextBox 14">
            <a:extLst>
              <a:ext uri="{FF2B5EF4-FFF2-40B4-BE49-F238E27FC236}">
                <a16:creationId xmlns:a16="http://schemas.microsoft.com/office/drawing/2014/main" id="{B126BA79-E9FF-DD72-2148-DEA42FF0513C}"/>
              </a:ext>
            </a:extLst>
          </p:cNvPr>
          <p:cNvSpPr txBox="1"/>
          <p:nvPr/>
        </p:nvSpPr>
        <p:spPr>
          <a:xfrm>
            <a:off x="1156864" y="5756897"/>
            <a:ext cx="137080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t>(MBS insights, 2017)</a:t>
            </a:r>
          </a:p>
        </p:txBody>
      </p:sp>
      <p:sp>
        <p:nvSpPr>
          <p:cNvPr id="17" name="TextBox 16">
            <a:extLst>
              <a:ext uri="{FF2B5EF4-FFF2-40B4-BE49-F238E27FC236}">
                <a16:creationId xmlns:a16="http://schemas.microsoft.com/office/drawing/2014/main" id="{11B4B25E-9962-00A3-CE43-D9704D0CB224}"/>
              </a:ext>
            </a:extLst>
          </p:cNvPr>
          <p:cNvSpPr txBox="1"/>
          <p:nvPr/>
        </p:nvSpPr>
        <p:spPr>
          <a:xfrm>
            <a:off x="1299086" y="3354522"/>
            <a:ext cx="108193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(Martin, 2022)</a:t>
            </a:r>
          </a:p>
        </p:txBody>
      </p:sp>
      <p:pic>
        <p:nvPicPr>
          <p:cNvPr id="18" name="Picture 17" descr="Patchwork plagiarism understanding and avoiding it">
            <a:extLst>
              <a:ext uri="{FF2B5EF4-FFF2-40B4-BE49-F238E27FC236}">
                <a16:creationId xmlns:a16="http://schemas.microsoft.com/office/drawing/2014/main" id="{A6288F3D-01F3-DD17-74AE-9656AD92B928}"/>
              </a:ext>
            </a:extLst>
          </p:cNvPr>
          <p:cNvPicPr>
            <a:picLocks noChangeAspect="1"/>
          </p:cNvPicPr>
          <p:nvPr/>
        </p:nvPicPr>
        <p:blipFill>
          <a:blip r:embed="rId6"/>
          <a:stretch>
            <a:fillRect/>
          </a:stretch>
        </p:blipFill>
        <p:spPr>
          <a:xfrm>
            <a:off x="7599872" y="4531968"/>
            <a:ext cx="2743199" cy="985837"/>
          </a:xfrm>
          <a:prstGeom prst="rect">
            <a:avLst/>
          </a:prstGeom>
        </p:spPr>
      </p:pic>
      <p:sp>
        <p:nvSpPr>
          <p:cNvPr id="19" name="TextBox 18">
            <a:extLst>
              <a:ext uri="{FF2B5EF4-FFF2-40B4-BE49-F238E27FC236}">
                <a16:creationId xmlns:a16="http://schemas.microsoft.com/office/drawing/2014/main" id="{98D3C461-7924-86CA-878D-31321F25580A}"/>
              </a:ext>
            </a:extLst>
          </p:cNvPr>
          <p:cNvSpPr txBox="1"/>
          <p:nvPr/>
        </p:nvSpPr>
        <p:spPr>
          <a:xfrm>
            <a:off x="4758793" y="5644150"/>
            <a:ext cx="2324061" cy="2877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0" name="TextBox 19">
            <a:extLst>
              <a:ext uri="{FF2B5EF4-FFF2-40B4-BE49-F238E27FC236}">
                <a16:creationId xmlns:a16="http://schemas.microsoft.com/office/drawing/2014/main" id="{558548D4-B62D-B5A1-85FA-1089B4F160FE}"/>
              </a:ext>
            </a:extLst>
          </p:cNvPr>
          <p:cNvSpPr txBox="1"/>
          <p:nvPr/>
        </p:nvSpPr>
        <p:spPr>
          <a:xfrm>
            <a:off x="7873042" y="5529532"/>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200" dirty="0">
                <a:latin typeface="WordVisi_MSFontService"/>
              </a:rPr>
              <a:t>(plagiarismchecker.co. 2023)</a:t>
            </a:r>
            <a:endParaRPr lang="en-GB" sz="1200" dirty="0"/>
          </a:p>
        </p:txBody>
      </p:sp>
    </p:spTree>
    <p:extLst>
      <p:ext uri="{BB962C8B-B14F-4D97-AF65-F5344CB8AC3E}">
        <p14:creationId xmlns:p14="http://schemas.microsoft.com/office/powerpoint/2010/main" val="913470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2"/>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8"/>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2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13" grpId="0"/>
      <p:bldP spid="14" grpId="0"/>
      <p:bldP spid="15" grpId="0"/>
      <p:bldP spid="17" grpId="0"/>
      <p:bldP spid="2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1A6FF-3672-8C5E-D55C-4E4EEE35063F}"/>
              </a:ext>
            </a:extLst>
          </p:cNvPr>
          <p:cNvSpPr>
            <a:spLocks noGrp="1"/>
          </p:cNvSpPr>
          <p:nvPr>
            <p:ph type="title"/>
          </p:nvPr>
        </p:nvSpPr>
        <p:spPr/>
        <p:txBody>
          <a:bodyPr/>
          <a:lstStyle/>
          <a:p>
            <a:r>
              <a:rPr lang="cy-GB" dirty="0"/>
              <a:t>Beth i neud i osgoi llen-ladrad?</a:t>
            </a:r>
          </a:p>
        </p:txBody>
      </p:sp>
      <p:pic>
        <p:nvPicPr>
          <p:cNvPr id="4" name="Picture 3" descr="A computer with a sign on the screen&#10;&#10;Description automatically generated">
            <a:extLst>
              <a:ext uri="{FF2B5EF4-FFF2-40B4-BE49-F238E27FC236}">
                <a16:creationId xmlns:a16="http://schemas.microsoft.com/office/drawing/2014/main" id="{93DC02B7-517A-4C24-1F96-79C9530278B8}"/>
              </a:ext>
            </a:extLst>
          </p:cNvPr>
          <p:cNvPicPr>
            <a:picLocks noChangeAspect="1"/>
          </p:cNvPicPr>
          <p:nvPr/>
        </p:nvPicPr>
        <p:blipFill>
          <a:blip r:embed="rId2"/>
          <a:stretch>
            <a:fillRect/>
          </a:stretch>
        </p:blipFill>
        <p:spPr>
          <a:xfrm>
            <a:off x="3775494" y="2303608"/>
            <a:ext cx="3620218" cy="2020747"/>
          </a:xfrm>
          <a:prstGeom prst="rect">
            <a:avLst/>
          </a:prstGeom>
        </p:spPr>
      </p:pic>
      <p:sp>
        <p:nvSpPr>
          <p:cNvPr id="5" name="TextBox 4">
            <a:extLst>
              <a:ext uri="{FF2B5EF4-FFF2-40B4-BE49-F238E27FC236}">
                <a16:creationId xmlns:a16="http://schemas.microsoft.com/office/drawing/2014/main" id="{B84A4569-11E4-9496-F593-43A184040FF3}"/>
              </a:ext>
            </a:extLst>
          </p:cNvPr>
          <p:cNvSpPr txBox="1"/>
          <p:nvPr/>
        </p:nvSpPr>
        <p:spPr>
          <a:xfrm>
            <a:off x="1083491" y="1901620"/>
            <a:ext cx="237211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Datblygu</a:t>
            </a:r>
            <a:r>
              <a:rPr lang="en-GB" dirty="0"/>
              <a:t> </a:t>
            </a:r>
            <a:r>
              <a:rPr lang="en-GB" dirty="0" err="1"/>
              <a:t>arddull</a:t>
            </a:r>
            <a:r>
              <a:rPr lang="en-GB" dirty="0"/>
              <a:t> </a:t>
            </a:r>
            <a:r>
              <a:rPr lang="en-GB" dirty="0" err="1"/>
              <a:t>ysgrifennu</a:t>
            </a:r>
            <a:r>
              <a:rPr lang="en-GB" dirty="0"/>
              <a:t> </a:t>
            </a:r>
            <a:r>
              <a:rPr lang="en-GB" dirty="0" err="1"/>
              <a:t>ei</a:t>
            </a:r>
            <a:r>
              <a:rPr lang="en-GB" dirty="0"/>
              <a:t> </a:t>
            </a:r>
            <a:r>
              <a:rPr lang="en-GB" dirty="0" err="1"/>
              <a:t>hun</a:t>
            </a:r>
          </a:p>
        </p:txBody>
      </p:sp>
      <p:sp>
        <p:nvSpPr>
          <p:cNvPr id="6" name="TextBox 5">
            <a:extLst>
              <a:ext uri="{FF2B5EF4-FFF2-40B4-BE49-F238E27FC236}">
                <a16:creationId xmlns:a16="http://schemas.microsoft.com/office/drawing/2014/main" id="{647F9057-1AD5-17E9-F462-B11A1C816491}"/>
              </a:ext>
            </a:extLst>
          </p:cNvPr>
          <p:cNvSpPr txBox="1"/>
          <p:nvPr/>
        </p:nvSpPr>
        <p:spPr>
          <a:xfrm>
            <a:off x="4774764" y="5037363"/>
            <a:ext cx="20275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Cadw</a:t>
            </a:r>
            <a:r>
              <a:rPr lang="en-GB" dirty="0"/>
              <a:t> </a:t>
            </a:r>
            <a:r>
              <a:rPr lang="en-GB" dirty="0" err="1"/>
              <a:t>nodiadau</a:t>
            </a:r>
            <a:r>
              <a:rPr lang="en-GB" dirty="0"/>
              <a:t> o </a:t>
            </a:r>
            <a:r>
              <a:rPr lang="en-GB" dirty="0" err="1"/>
              <a:t>ansawdd</a:t>
            </a:r>
            <a:r>
              <a:rPr lang="en-GB" dirty="0"/>
              <a:t> da</a:t>
            </a:r>
          </a:p>
        </p:txBody>
      </p:sp>
      <p:sp>
        <p:nvSpPr>
          <p:cNvPr id="7" name="TextBox 6">
            <a:extLst>
              <a:ext uri="{FF2B5EF4-FFF2-40B4-BE49-F238E27FC236}">
                <a16:creationId xmlns:a16="http://schemas.microsoft.com/office/drawing/2014/main" id="{3E9502BB-C8CE-D8BA-74CA-F6DB5AC6DB09}"/>
              </a:ext>
            </a:extLst>
          </p:cNvPr>
          <p:cNvSpPr txBox="1"/>
          <p:nvPr/>
        </p:nvSpPr>
        <p:spPr>
          <a:xfrm>
            <a:off x="8393668" y="1894912"/>
            <a:ext cx="19408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Defnyddio</a:t>
            </a:r>
            <a:r>
              <a:rPr lang="en-GB" dirty="0"/>
              <a:t> </a:t>
            </a:r>
            <a:r>
              <a:rPr lang="en-GB" dirty="0" err="1"/>
              <a:t>dyfynodau</a:t>
            </a:r>
          </a:p>
        </p:txBody>
      </p:sp>
      <p:sp>
        <p:nvSpPr>
          <p:cNvPr id="8" name="TextBox 7">
            <a:extLst>
              <a:ext uri="{FF2B5EF4-FFF2-40B4-BE49-F238E27FC236}">
                <a16:creationId xmlns:a16="http://schemas.microsoft.com/office/drawing/2014/main" id="{4F0F4E2E-CD4C-667C-B18C-3465E81CBF96}"/>
              </a:ext>
            </a:extLst>
          </p:cNvPr>
          <p:cNvSpPr txBox="1"/>
          <p:nvPr/>
        </p:nvSpPr>
        <p:spPr>
          <a:xfrm>
            <a:off x="8240362" y="4443677"/>
            <a:ext cx="20780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Deall </a:t>
            </a:r>
            <a:r>
              <a:rPr lang="en-GB" dirty="0" err="1"/>
              <a:t>parageiriad</a:t>
            </a:r>
          </a:p>
        </p:txBody>
      </p:sp>
      <p:sp>
        <p:nvSpPr>
          <p:cNvPr id="9" name="TextBox 8">
            <a:extLst>
              <a:ext uri="{FF2B5EF4-FFF2-40B4-BE49-F238E27FC236}">
                <a16:creationId xmlns:a16="http://schemas.microsoft.com/office/drawing/2014/main" id="{282EB101-4749-D821-014B-27981FF4382F}"/>
              </a:ext>
            </a:extLst>
          </p:cNvPr>
          <p:cNvSpPr txBox="1"/>
          <p:nvPr/>
        </p:nvSpPr>
        <p:spPr>
          <a:xfrm>
            <a:off x="837453" y="4301145"/>
            <a:ext cx="23825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t>Enghreifftiau</a:t>
            </a:r>
            <a:r>
              <a:rPr lang="en-GB" dirty="0"/>
              <a:t> a </a:t>
            </a:r>
            <a:r>
              <a:rPr lang="en-GB" dirty="0" err="1"/>
              <a:t>sylwadau</a:t>
            </a:r>
            <a:r>
              <a:rPr lang="en-GB" dirty="0"/>
              <a:t> </a:t>
            </a:r>
            <a:r>
              <a:rPr lang="en-GB" dirty="0" err="1"/>
              <a:t>eu</a:t>
            </a:r>
            <a:r>
              <a:rPr lang="en-GB" dirty="0"/>
              <a:t> </a:t>
            </a:r>
            <a:r>
              <a:rPr lang="en-GB" dirty="0" err="1"/>
              <a:t>hunain</a:t>
            </a:r>
          </a:p>
        </p:txBody>
      </p:sp>
      <p:sp>
        <p:nvSpPr>
          <p:cNvPr id="10" name="TextBox 9">
            <a:extLst>
              <a:ext uri="{FF2B5EF4-FFF2-40B4-BE49-F238E27FC236}">
                <a16:creationId xmlns:a16="http://schemas.microsoft.com/office/drawing/2014/main" id="{06FBE8A0-B55A-753E-1B64-EDED749165E6}"/>
              </a:ext>
            </a:extLst>
          </p:cNvPr>
          <p:cNvSpPr txBox="1"/>
          <p:nvPr/>
        </p:nvSpPr>
        <p:spPr>
          <a:xfrm>
            <a:off x="4711125" y="5651835"/>
            <a:ext cx="19398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a:t>
            </a:r>
            <a:r>
              <a:rPr lang="en-GB" sz="1200" dirty="0">
                <a:hlinkClick r:id="rId3"/>
              </a:rPr>
              <a:t>www.nottingham.ac.uk</a:t>
            </a:r>
            <a:r>
              <a:rPr lang="en-GB" sz="1200" dirty="0"/>
              <a:t>, </a:t>
            </a:r>
            <a:r>
              <a:rPr lang="en-GB" sz="1200" err="1"/>
              <a:t>n.d</a:t>
            </a:r>
            <a:r>
              <a:rPr lang="en-GB" sz="1200" dirty="0"/>
              <a:t>)</a:t>
            </a:r>
          </a:p>
        </p:txBody>
      </p:sp>
      <p:sp>
        <p:nvSpPr>
          <p:cNvPr id="11" name="TextBox 10">
            <a:extLst>
              <a:ext uri="{FF2B5EF4-FFF2-40B4-BE49-F238E27FC236}">
                <a16:creationId xmlns:a16="http://schemas.microsoft.com/office/drawing/2014/main" id="{39B21527-C7E1-CAE1-1328-42AABCA5C80A}"/>
              </a:ext>
            </a:extLst>
          </p:cNvPr>
          <p:cNvSpPr txBox="1"/>
          <p:nvPr/>
        </p:nvSpPr>
        <p:spPr>
          <a:xfrm>
            <a:off x="8104181" y="2531947"/>
            <a:ext cx="19398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a:t>
            </a:r>
            <a:r>
              <a:rPr lang="en-GB" sz="1200" dirty="0">
                <a:hlinkClick r:id="rId3"/>
              </a:rPr>
              <a:t>www.nottingham.ac.uk</a:t>
            </a:r>
            <a:r>
              <a:rPr lang="en-GB" sz="1200" dirty="0"/>
              <a:t>, </a:t>
            </a:r>
            <a:r>
              <a:rPr lang="en-GB" sz="1200" err="1"/>
              <a:t>n.d</a:t>
            </a:r>
            <a:r>
              <a:rPr lang="en-GB" sz="1200" dirty="0"/>
              <a:t>)</a:t>
            </a:r>
          </a:p>
        </p:txBody>
      </p:sp>
      <p:sp>
        <p:nvSpPr>
          <p:cNvPr id="12" name="TextBox 11">
            <a:extLst>
              <a:ext uri="{FF2B5EF4-FFF2-40B4-BE49-F238E27FC236}">
                <a16:creationId xmlns:a16="http://schemas.microsoft.com/office/drawing/2014/main" id="{7C0EADF0-32F6-3B34-D937-F961569C0F53}"/>
              </a:ext>
            </a:extLst>
          </p:cNvPr>
          <p:cNvSpPr txBox="1"/>
          <p:nvPr/>
        </p:nvSpPr>
        <p:spPr>
          <a:xfrm>
            <a:off x="1088031" y="2618212"/>
            <a:ext cx="193986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a:t>
            </a:r>
            <a:r>
              <a:rPr lang="en-GB" sz="1200" dirty="0">
                <a:hlinkClick r:id="rId3"/>
              </a:rPr>
              <a:t>www.nottingham.ac.uk</a:t>
            </a:r>
            <a:r>
              <a:rPr lang="en-GB" sz="1200" dirty="0"/>
              <a:t>, </a:t>
            </a:r>
            <a:r>
              <a:rPr lang="en-GB" sz="1200" err="1"/>
              <a:t>n.d</a:t>
            </a:r>
            <a:r>
              <a:rPr lang="en-GB" sz="1200" dirty="0"/>
              <a:t>)</a:t>
            </a:r>
          </a:p>
        </p:txBody>
      </p:sp>
      <p:sp>
        <p:nvSpPr>
          <p:cNvPr id="13" name="TextBox 12">
            <a:extLst>
              <a:ext uri="{FF2B5EF4-FFF2-40B4-BE49-F238E27FC236}">
                <a16:creationId xmlns:a16="http://schemas.microsoft.com/office/drawing/2014/main" id="{F2789E98-5F9B-51FA-A561-58F066D47E02}"/>
              </a:ext>
            </a:extLst>
          </p:cNvPr>
          <p:cNvSpPr txBox="1"/>
          <p:nvPr/>
        </p:nvSpPr>
        <p:spPr>
          <a:xfrm>
            <a:off x="8671251" y="4815394"/>
            <a:ext cx="123168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(UCL, 2018)</a:t>
            </a:r>
          </a:p>
        </p:txBody>
      </p:sp>
      <p:sp>
        <p:nvSpPr>
          <p:cNvPr id="14" name="TextBox 13">
            <a:extLst>
              <a:ext uri="{FF2B5EF4-FFF2-40B4-BE49-F238E27FC236}">
                <a16:creationId xmlns:a16="http://schemas.microsoft.com/office/drawing/2014/main" id="{1D7EEE28-9885-7D37-3B9E-7FD11A1FB644}"/>
              </a:ext>
            </a:extLst>
          </p:cNvPr>
          <p:cNvSpPr txBox="1"/>
          <p:nvPr/>
        </p:nvSpPr>
        <p:spPr>
          <a:xfrm>
            <a:off x="1166269" y="4959167"/>
            <a:ext cx="123168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t>(UCL, 2018)</a:t>
            </a:r>
          </a:p>
        </p:txBody>
      </p:sp>
      <p:sp>
        <p:nvSpPr>
          <p:cNvPr id="3" name="TextBox 2">
            <a:extLst>
              <a:ext uri="{FF2B5EF4-FFF2-40B4-BE49-F238E27FC236}">
                <a16:creationId xmlns:a16="http://schemas.microsoft.com/office/drawing/2014/main" id="{308D4070-F67C-9672-F03B-0CFD4E4126B6}"/>
              </a:ext>
            </a:extLst>
          </p:cNvPr>
          <p:cNvSpPr txBox="1"/>
          <p:nvPr/>
        </p:nvSpPr>
        <p:spPr>
          <a:xfrm>
            <a:off x="4681268" y="4336211"/>
            <a:ext cx="1981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400" dirty="0">
                <a:latin typeface="WordVisi_MSFontService"/>
              </a:rPr>
              <a:t>(GCFGlobal.org, </a:t>
            </a:r>
            <a:r>
              <a:rPr lang="cy-GB" sz="1400" err="1">
                <a:latin typeface="WordVisi_MSFontService"/>
              </a:rPr>
              <a:t>n.d</a:t>
            </a:r>
            <a:r>
              <a:rPr lang="cy-GB" sz="1400" dirty="0">
                <a:latin typeface="WordVisi_MSFontService"/>
              </a:rPr>
              <a:t>)</a:t>
            </a:r>
            <a:endParaRPr lang="en-GB" sz="1400" dirty="0"/>
          </a:p>
        </p:txBody>
      </p:sp>
    </p:spTree>
    <p:extLst>
      <p:ext uri="{BB962C8B-B14F-4D97-AF65-F5344CB8AC3E}">
        <p14:creationId xmlns:p14="http://schemas.microsoft.com/office/powerpoint/2010/main" val="35274731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4B83F-84BB-99E4-405A-80039A31847D}"/>
              </a:ext>
            </a:extLst>
          </p:cNvPr>
          <p:cNvSpPr>
            <a:spLocks noGrp="1"/>
          </p:cNvSpPr>
          <p:nvPr>
            <p:ph type="title"/>
          </p:nvPr>
        </p:nvSpPr>
        <p:spPr>
          <a:xfrm>
            <a:off x="438682" y="337122"/>
            <a:ext cx="4701341" cy="721714"/>
          </a:xfrm>
        </p:spPr>
        <p:txBody>
          <a:bodyPr/>
          <a:lstStyle/>
          <a:p>
            <a:r>
              <a:rPr lang="en-GB" sz="3600" err="1"/>
              <a:t>Rhestr</a:t>
            </a:r>
            <a:r>
              <a:rPr lang="en-GB" sz="3600" dirty="0"/>
              <a:t> </a:t>
            </a:r>
            <a:r>
              <a:rPr lang="en-GB" sz="3600" err="1"/>
              <a:t>Gyfeiriadau</a:t>
            </a:r>
            <a:endParaRPr lang="en-GB" sz="4000" dirty="0"/>
          </a:p>
        </p:txBody>
      </p:sp>
      <p:sp>
        <p:nvSpPr>
          <p:cNvPr id="6" name="TextBox 5">
            <a:extLst>
              <a:ext uri="{FF2B5EF4-FFF2-40B4-BE49-F238E27FC236}">
                <a16:creationId xmlns:a16="http://schemas.microsoft.com/office/drawing/2014/main" id="{2599467E-4434-C8E9-5AD7-CAD9B49F94D5}"/>
              </a:ext>
            </a:extLst>
          </p:cNvPr>
          <p:cNvSpPr txBox="1"/>
          <p:nvPr/>
        </p:nvSpPr>
        <p:spPr>
          <a:xfrm>
            <a:off x="890649" y="1583376"/>
            <a:ext cx="9421090"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400" dirty="0">
                <a:ea typeface="+mn-lt"/>
                <a:cs typeface="+mn-lt"/>
              </a:rPr>
              <a:t>GCFGlobal.org. (</a:t>
            </a:r>
            <a:r>
              <a:rPr lang="cy-GB" sz="1400" dirty="0" err="1">
                <a:ea typeface="+mn-lt"/>
                <a:cs typeface="+mn-lt"/>
              </a:rPr>
              <a:t>n.d</a:t>
            </a:r>
            <a:r>
              <a:rPr lang="cy-GB" sz="1400" dirty="0">
                <a:ea typeface="+mn-lt"/>
                <a:cs typeface="+mn-lt"/>
              </a:rPr>
              <a:t>.). </a:t>
            </a:r>
            <a:r>
              <a:rPr lang="cy-GB" sz="1400" i="1" dirty="0" err="1">
                <a:ea typeface="+mn-lt"/>
                <a:cs typeface="+mn-lt"/>
              </a:rPr>
              <a:t>Use</a:t>
            </a:r>
            <a:r>
              <a:rPr lang="cy-GB" sz="1400" i="1" dirty="0">
                <a:ea typeface="+mn-lt"/>
                <a:cs typeface="+mn-lt"/>
              </a:rPr>
              <a:t> </a:t>
            </a:r>
            <a:r>
              <a:rPr lang="cy-GB" sz="1400" i="1" dirty="0" err="1">
                <a:ea typeface="+mn-lt"/>
                <a:cs typeface="+mn-lt"/>
              </a:rPr>
              <a:t>Information</a:t>
            </a:r>
            <a:r>
              <a:rPr lang="cy-GB" sz="1400" i="1" dirty="0">
                <a:ea typeface="+mn-lt"/>
                <a:cs typeface="+mn-lt"/>
              </a:rPr>
              <a:t> </a:t>
            </a:r>
            <a:r>
              <a:rPr lang="cy-GB" sz="1400" i="1" dirty="0" err="1">
                <a:ea typeface="+mn-lt"/>
                <a:cs typeface="+mn-lt"/>
              </a:rPr>
              <a:t>Correctly</a:t>
            </a:r>
            <a:r>
              <a:rPr lang="cy-GB" sz="1400" i="1" dirty="0">
                <a:ea typeface="+mn-lt"/>
                <a:cs typeface="+mn-lt"/>
              </a:rPr>
              <a:t>: </a:t>
            </a:r>
            <a:r>
              <a:rPr lang="cy-GB" sz="1400" i="1" dirty="0" err="1">
                <a:ea typeface="+mn-lt"/>
                <a:cs typeface="+mn-lt"/>
              </a:rPr>
              <a:t>Avoiding</a:t>
            </a:r>
            <a:r>
              <a:rPr lang="cy-GB" sz="1400" i="1" dirty="0">
                <a:ea typeface="+mn-lt"/>
                <a:cs typeface="+mn-lt"/>
              </a:rPr>
              <a:t> </a:t>
            </a:r>
            <a:r>
              <a:rPr lang="cy-GB" sz="1400" i="1" dirty="0" err="1">
                <a:ea typeface="+mn-lt"/>
                <a:cs typeface="+mn-lt"/>
              </a:rPr>
              <a:t>Plagiarism</a:t>
            </a:r>
            <a:r>
              <a:rPr lang="cy-GB" sz="1400" dirty="0">
                <a:ea typeface="+mn-lt"/>
                <a:cs typeface="+mn-lt"/>
              </a:rPr>
              <a:t>. [</a:t>
            </a:r>
            <a:r>
              <a:rPr lang="cy-GB" sz="1400" dirty="0" err="1">
                <a:ea typeface="+mn-lt"/>
                <a:cs typeface="+mn-lt"/>
              </a:rPr>
              <a:t>online</a:t>
            </a:r>
            <a:r>
              <a:rPr lang="cy-GB" sz="1400" dirty="0">
                <a:ea typeface="+mn-lt"/>
                <a:cs typeface="+mn-lt"/>
              </a:rPr>
              <a:t>] </a:t>
            </a:r>
            <a:r>
              <a:rPr lang="cy-GB" sz="1400" dirty="0" err="1">
                <a:ea typeface="+mn-lt"/>
                <a:cs typeface="+mn-lt"/>
              </a:rPr>
              <a:t>Available</a:t>
            </a:r>
            <a:r>
              <a:rPr lang="cy-GB" sz="1400" dirty="0">
                <a:ea typeface="+mn-lt"/>
                <a:cs typeface="+mn-lt"/>
              </a:rPr>
              <a:t> at: </a:t>
            </a:r>
            <a:r>
              <a:rPr lang="cy-GB" sz="1400" u="sng" dirty="0">
                <a:solidFill>
                  <a:srgbClr val="0563C1"/>
                </a:solidFill>
                <a:ea typeface="+mn-lt"/>
                <a:cs typeface="+mn-lt"/>
                <a:hlinkClick r:id="rId2"/>
              </a:rPr>
              <a:t>https://edu.gcfglobal.org/en/useinformationcorrectly/avoiding-plagiarism/1/</a:t>
            </a:r>
            <a:r>
              <a:rPr lang="cy-GB" sz="1400" dirty="0">
                <a:ea typeface="+mn-lt"/>
                <a:cs typeface="+mn-lt"/>
              </a:rPr>
              <a:t>.</a:t>
            </a:r>
            <a:endParaRPr lang="en-GB" sz="1400" dirty="0">
              <a:ea typeface="+mn-lt"/>
              <a:cs typeface="+mn-lt"/>
            </a:endParaRPr>
          </a:p>
          <a:p>
            <a:endParaRPr lang="en-GB" sz="1400" dirty="0">
              <a:ea typeface="+mn-lt"/>
              <a:cs typeface="+mn-lt"/>
            </a:endParaRPr>
          </a:p>
          <a:p>
            <a:r>
              <a:rPr lang="cy-GB" sz="1400" dirty="0">
                <a:ea typeface="+mn-lt"/>
                <a:cs typeface="+mn-lt"/>
              </a:rPr>
              <a:t>Martin, K. (2022). </a:t>
            </a:r>
            <a:r>
              <a:rPr lang="cy-GB" sz="1400" i="1" dirty="0">
                <a:ea typeface="+mn-lt"/>
                <a:cs typeface="+mn-lt"/>
              </a:rPr>
              <a:t>Can I </a:t>
            </a:r>
            <a:r>
              <a:rPr lang="cy-GB" sz="1400" i="1" dirty="0" err="1">
                <a:ea typeface="+mn-lt"/>
                <a:cs typeface="+mn-lt"/>
              </a:rPr>
              <a:t>reuse</a:t>
            </a:r>
            <a:r>
              <a:rPr lang="cy-GB" sz="1400" i="1" dirty="0">
                <a:ea typeface="+mn-lt"/>
                <a:cs typeface="+mn-lt"/>
              </a:rPr>
              <a:t> </a:t>
            </a:r>
            <a:r>
              <a:rPr lang="cy-GB" sz="1400" i="1" dirty="0" err="1">
                <a:ea typeface="+mn-lt"/>
                <a:cs typeface="+mn-lt"/>
              </a:rPr>
              <a:t>my</a:t>
            </a:r>
            <a:r>
              <a:rPr lang="cy-GB" sz="1400" i="1" dirty="0">
                <a:ea typeface="+mn-lt"/>
                <a:cs typeface="+mn-lt"/>
              </a:rPr>
              <a:t> </a:t>
            </a:r>
            <a:r>
              <a:rPr lang="cy-GB" sz="1400" i="1" dirty="0" err="1">
                <a:ea typeface="+mn-lt"/>
                <a:cs typeface="+mn-lt"/>
              </a:rPr>
              <a:t>own</a:t>
            </a:r>
            <a:r>
              <a:rPr lang="cy-GB" sz="1400" i="1" dirty="0">
                <a:ea typeface="+mn-lt"/>
                <a:cs typeface="+mn-lt"/>
              </a:rPr>
              <a:t>, </a:t>
            </a:r>
            <a:r>
              <a:rPr lang="cy-GB" sz="1400" i="1" dirty="0" err="1">
                <a:ea typeface="+mn-lt"/>
                <a:cs typeface="+mn-lt"/>
              </a:rPr>
              <a:t>previously</a:t>
            </a:r>
            <a:r>
              <a:rPr lang="cy-GB" sz="1400" i="1" dirty="0">
                <a:ea typeface="+mn-lt"/>
                <a:cs typeface="+mn-lt"/>
              </a:rPr>
              <a:t> </a:t>
            </a:r>
            <a:r>
              <a:rPr lang="cy-GB" sz="1400" i="1" dirty="0" err="1">
                <a:ea typeface="+mn-lt"/>
                <a:cs typeface="+mn-lt"/>
              </a:rPr>
              <a:t>published</a:t>
            </a:r>
            <a:r>
              <a:rPr lang="cy-GB" sz="1400" i="1" dirty="0">
                <a:ea typeface="+mn-lt"/>
                <a:cs typeface="+mn-lt"/>
              </a:rPr>
              <a:t> </a:t>
            </a:r>
            <a:r>
              <a:rPr lang="cy-GB" sz="1400" i="1" dirty="0" err="1">
                <a:ea typeface="+mn-lt"/>
                <a:cs typeface="+mn-lt"/>
              </a:rPr>
              <a:t>words</a:t>
            </a:r>
            <a:r>
              <a:rPr lang="cy-GB" sz="1400" i="1" dirty="0">
                <a:ea typeface="+mn-lt"/>
                <a:cs typeface="+mn-lt"/>
              </a:rPr>
              <a:t> </a:t>
            </a:r>
            <a:r>
              <a:rPr lang="cy-GB" sz="1400" i="1" dirty="0" err="1">
                <a:ea typeface="+mn-lt"/>
                <a:cs typeface="+mn-lt"/>
              </a:rPr>
              <a:t>in</a:t>
            </a:r>
            <a:r>
              <a:rPr lang="cy-GB" sz="1400" i="1" dirty="0">
                <a:ea typeface="+mn-lt"/>
                <a:cs typeface="+mn-lt"/>
              </a:rPr>
              <a:t> </a:t>
            </a:r>
            <a:r>
              <a:rPr lang="cy-GB" sz="1400" i="1" dirty="0" err="1">
                <a:ea typeface="+mn-lt"/>
                <a:cs typeface="+mn-lt"/>
              </a:rPr>
              <a:t>my</a:t>
            </a:r>
            <a:r>
              <a:rPr lang="cy-GB" sz="1400" i="1" dirty="0">
                <a:ea typeface="+mn-lt"/>
                <a:cs typeface="+mn-lt"/>
              </a:rPr>
              <a:t> </a:t>
            </a:r>
            <a:r>
              <a:rPr lang="cy-GB" sz="1400" i="1" dirty="0" err="1">
                <a:ea typeface="+mn-lt"/>
                <a:cs typeface="+mn-lt"/>
              </a:rPr>
              <a:t>new</a:t>
            </a:r>
            <a:r>
              <a:rPr lang="cy-GB" sz="1400" i="1" dirty="0">
                <a:ea typeface="+mn-lt"/>
                <a:cs typeface="+mn-lt"/>
              </a:rPr>
              <a:t> </a:t>
            </a:r>
            <a:r>
              <a:rPr lang="cy-GB" sz="1400" i="1" dirty="0" err="1">
                <a:ea typeface="+mn-lt"/>
                <a:cs typeface="+mn-lt"/>
              </a:rPr>
              <a:t>manuscript</a:t>
            </a:r>
            <a:r>
              <a:rPr lang="cy-GB" sz="1400" i="1" dirty="0">
                <a:ea typeface="+mn-lt"/>
                <a:cs typeface="+mn-lt"/>
              </a:rPr>
              <a:t>? </a:t>
            </a:r>
            <a:r>
              <a:rPr lang="cy-GB" sz="1400" i="1" dirty="0" err="1">
                <a:ea typeface="+mn-lt"/>
                <a:cs typeface="+mn-lt"/>
              </a:rPr>
              <a:t>Self-plagiarism</a:t>
            </a:r>
            <a:r>
              <a:rPr lang="cy-GB" sz="1400" i="1" dirty="0">
                <a:ea typeface="+mn-lt"/>
                <a:cs typeface="+mn-lt"/>
              </a:rPr>
              <a:t> </a:t>
            </a:r>
            <a:r>
              <a:rPr lang="cy-GB" sz="1400" i="1" dirty="0" err="1">
                <a:ea typeface="+mn-lt"/>
                <a:cs typeface="+mn-lt"/>
              </a:rPr>
              <a:t>explained</a:t>
            </a:r>
            <a:r>
              <a:rPr lang="cy-GB" sz="1400" i="1" dirty="0">
                <a:ea typeface="+mn-lt"/>
                <a:cs typeface="+mn-lt"/>
              </a:rPr>
              <a:t>.</a:t>
            </a:r>
            <a:r>
              <a:rPr lang="cy-GB" sz="1400" dirty="0">
                <a:ea typeface="+mn-lt"/>
                <a:cs typeface="+mn-lt"/>
              </a:rPr>
              <a:t> [</a:t>
            </a:r>
            <a:r>
              <a:rPr lang="cy-GB" sz="1400" dirty="0" err="1">
                <a:ea typeface="+mn-lt"/>
                <a:cs typeface="+mn-lt"/>
              </a:rPr>
              <a:t>online</a:t>
            </a:r>
            <a:r>
              <a:rPr lang="cy-GB" sz="1400" dirty="0">
                <a:ea typeface="+mn-lt"/>
                <a:cs typeface="+mn-lt"/>
              </a:rPr>
              <a:t>] </a:t>
            </a:r>
            <a:r>
              <a:rPr lang="cy-GB" sz="1400" dirty="0" err="1">
                <a:ea typeface="+mn-lt"/>
                <a:cs typeface="+mn-lt"/>
              </a:rPr>
              <a:t>medtextpert</a:t>
            </a:r>
            <a:r>
              <a:rPr lang="cy-GB" sz="1400" dirty="0">
                <a:ea typeface="+mn-lt"/>
                <a:cs typeface="+mn-lt"/>
              </a:rPr>
              <a:t>. </a:t>
            </a:r>
            <a:r>
              <a:rPr lang="cy-GB" sz="1400" dirty="0" err="1">
                <a:ea typeface="+mn-lt"/>
                <a:cs typeface="+mn-lt"/>
              </a:rPr>
              <a:t>Available</a:t>
            </a:r>
            <a:r>
              <a:rPr lang="cy-GB" sz="1400" dirty="0">
                <a:ea typeface="+mn-lt"/>
                <a:cs typeface="+mn-lt"/>
              </a:rPr>
              <a:t> at: </a:t>
            </a:r>
            <a:r>
              <a:rPr lang="cy-GB" sz="1400" u="sng" dirty="0">
                <a:solidFill>
                  <a:srgbClr val="0563C1"/>
                </a:solidFill>
                <a:ea typeface="+mn-lt"/>
                <a:cs typeface="+mn-lt"/>
                <a:hlinkClick r:id="rId3"/>
              </a:rPr>
              <a:t>https://www.medtextpert.com/self-plagiarism-explained/</a:t>
            </a:r>
            <a:r>
              <a:rPr lang="cy-GB" sz="1400" dirty="0">
                <a:ea typeface="+mn-lt"/>
                <a:cs typeface="+mn-lt"/>
              </a:rPr>
              <a:t>.</a:t>
            </a:r>
            <a:endParaRPr lang="en-GB" sz="1400" dirty="0">
              <a:ea typeface="+mn-lt"/>
              <a:cs typeface="+mn-lt"/>
            </a:endParaRPr>
          </a:p>
          <a:p>
            <a:endParaRPr lang="en-GB" sz="1400" dirty="0">
              <a:ea typeface="+mn-lt"/>
              <a:cs typeface="+mn-lt"/>
            </a:endParaRPr>
          </a:p>
          <a:p>
            <a:endParaRPr lang="en-GB" sz="1400" dirty="0">
              <a:ea typeface="+mn-lt"/>
              <a:cs typeface="+mn-lt"/>
            </a:endParaRPr>
          </a:p>
          <a:p>
            <a:r>
              <a:rPr lang="cy-GB" sz="1400" dirty="0">
                <a:ea typeface="+mn-lt"/>
                <a:cs typeface="+mn-lt"/>
              </a:rPr>
              <a:t>MBS </a:t>
            </a:r>
            <a:r>
              <a:rPr lang="cy-GB" sz="1400" dirty="0" err="1">
                <a:ea typeface="+mn-lt"/>
                <a:cs typeface="+mn-lt"/>
              </a:rPr>
              <a:t>insights</a:t>
            </a:r>
            <a:r>
              <a:rPr lang="cy-GB" sz="1400" dirty="0">
                <a:ea typeface="+mn-lt"/>
                <a:cs typeface="+mn-lt"/>
              </a:rPr>
              <a:t>. (2017). </a:t>
            </a:r>
            <a:r>
              <a:rPr lang="cy-GB" sz="1400" i="1" dirty="0" err="1">
                <a:ea typeface="+mn-lt"/>
                <a:cs typeface="+mn-lt"/>
              </a:rPr>
              <a:t>Academic</a:t>
            </a:r>
            <a:r>
              <a:rPr lang="cy-GB" sz="1400" i="1" dirty="0">
                <a:ea typeface="+mn-lt"/>
                <a:cs typeface="+mn-lt"/>
              </a:rPr>
              <a:t> </a:t>
            </a:r>
            <a:r>
              <a:rPr lang="cy-GB" sz="1400" i="1" dirty="0" err="1">
                <a:ea typeface="+mn-lt"/>
                <a:cs typeface="+mn-lt"/>
              </a:rPr>
              <a:t>Writing</a:t>
            </a:r>
            <a:r>
              <a:rPr lang="cy-GB" sz="1400" i="1" dirty="0">
                <a:ea typeface="+mn-lt"/>
                <a:cs typeface="+mn-lt"/>
              </a:rPr>
              <a:t>: </a:t>
            </a:r>
            <a:r>
              <a:rPr lang="cy-GB" sz="1400" i="1" dirty="0" err="1">
                <a:ea typeface="+mn-lt"/>
                <a:cs typeface="+mn-lt"/>
              </a:rPr>
              <a:t>Plagiarism</a:t>
            </a:r>
            <a:r>
              <a:rPr lang="cy-GB" sz="1400" dirty="0">
                <a:ea typeface="+mn-lt"/>
                <a:cs typeface="+mn-lt"/>
              </a:rPr>
              <a:t>. [</a:t>
            </a:r>
            <a:r>
              <a:rPr lang="cy-GB" sz="1400" dirty="0" err="1">
                <a:ea typeface="+mn-lt"/>
                <a:cs typeface="+mn-lt"/>
              </a:rPr>
              <a:t>online</a:t>
            </a:r>
            <a:r>
              <a:rPr lang="cy-GB" sz="1400" dirty="0">
                <a:ea typeface="+mn-lt"/>
                <a:cs typeface="+mn-lt"/>
              </a:rPr>
              <a:t>] </a:t>
            </a:r>
            <a:r>
              <a:rPr lang="cy-GB" sz="1400" dirty="0" err="1">
                <a:ea typeface="+mn-lt"/>
                <a:cs typeface="+mn-lt"/>
              </a:rPr>
              <a:t>Available</a:t>
            </a:r>
            <a:r>
              <a:rPr lang="cy-GB" sz="1400" dirty="0">
                <a:ea typeface="+mn-lt"/>
                <a:cs typeface="+mn-lt"/>
              </a:rPr>
              <a:t> at: </a:t>
            </a:r>
            <a:r>
              <a:rPr lang="cy-GB" sz="1400" u="sng" dirty="0">
                <a:solidFill>
                  <a:srgbClr val="0563C1"/>
                </a:solidFill>
                <a:ea typeface="+mn-lt"/>
                <a:cs typeface="+mn-lt"/>
                <a:hlinkClick r:id="rId4"/>
              </a:rPr>
              <a:t>https://www.munich-business-school.de/insights/en/2017/academic-writing-plagiarism/</a:t>
            </a:r>
            <a:r>
              <a:rPr lang="cy-GB" sz="1400" dirty="0">
                <a:ea typeface="+mn-lt"/>
                <a:cs typeface="+mn-lt"/>
              </a:rPr>
              <a:t>.</a:t>
            </a:r>
            <a:endParaRPr lang="en-GB" sz="1400" dirty="0">
              <a:ea typeface="+mn-lt"/>
              <a:cs typeface="+mn-lt"/>
            </a:endParaRPr>
          </a:p>
          <a:p>
            <a:endParaRPr lang="en-GB" sz="1400" dirty="0">
              <a:ea typeface="+mn-lt"/>
              <a:cs typeface="+mn-lt"/>
            </a:endParaRPr>
          </a:p>
          <a:p>
            <a:r>
              <a:rPr lang="en-GB" sz="1400" dirty="0">
                <a:ea typeface="+mn-lt"/>
                <a:cs typeface="+mn-lt"/>
              </a:rPr>
              <a:t>MLA Style Center. (n.d.). </a:t>
            </a:r>
            <a:r>
              <a:rPr lang="en-GB" sz="1400" i="1" dirty="0">
                <a:ea typeface="+mn-lt"/>
                <a:cs typeface="+mn-lt"/>
              </a:rPr>
              <a:t>Plagiarism and Academic Dishonesty</a:t>
            </a:r>
            <a:r>
              <a:rPr lang="en-GB" sz="1400" dirty="0">
                <a:ea typeface="+mn-lt"/>
                <a:cs typeface="+mn-lt"/>
              </a:rPr>
              <a:t>. [online] Available at: </a:t>
            </a:r>
            <a:r>
              <a:rPr lang="en-GB" sz="1400" u="sng" dirty="0">
                <a:solidFill>
                  <a:srgbClr val="0563C1"/>
                </a:solidFill>
                <a:ea typeface="+mn-lt"/>
                <a:cs typeface="+mn-lt"/>
                <a:hlinkClick r:id="rId5"/>
              </a:rPr>
              <a:t>https://style.mla.org/plagiarism-and-academic-dishonesty/#:~:text=Copying%20a%20published%20or%20unpublished</a:t>
            </a:r>
            <a:r>
              <a:rPr lang="en-GB" sz="1400" dirty="0">
                <a:ea typeface="+mn-lt"/>
                <a:cs typeface="+mn-lt"/>
              </a:rPr>
              <a:t>.</a:t>
            </a:r>
          </a:p>
          <a:p>
            <a:r>
              <a:rPr lang="en-GB" sz="1400" dirty="0">
                <a:ea typeface="+mn-lt"/>
                <a:cs typeface="+mn-lt"/>
              </a:rPr>
              <a:t>‌</a:t>
            </a:r>
          </a:p>
          <a:p>
            <a:endParaRPr lang="en-GB" sz="1400" dirty="0">
              <a:ea typeface="+mn-lt"/>
              <a:cs typeface="+mn-lt"/>
            </a:endParaRPr>
          </a:p>
          <a:p>
            <a:r>
              <a:rPr lang="cy-GB" sz="1400" dirty="0">
                <a:ea typeface="+mn-lt"/>
                <a:cs typeface="+mn-lt"/>
              </a:rPr>
              <a:t>plagiarismchecker.co. (2023). </a:t>
            </a:r>
            <a:r>
              <a:rPr lang="cy-GB" sz="1400" i="1" dirty="0" err="1">
                <a:ea typeface="+mn-lt"/>
                <a:cs typeface="+mn-lt"/>
              </a:rPr>
              <a:t>Patchwork</a:t>
            </a:r>
            <a:r>
              <a:rPr lang="cy-GB" sz="1400" i="1" dirty="0">
                <a:ea typeface="+mn-lt"/>
                <a:cs typeface="+mn-lt"/>
              </a:rPr>
              <a:t> </a:t>
            </a:r>
            <a:r>
              <a:rPr lang="cy-GB" sz="1400" i="1" dirty="0" err="1">
                <a:ea typeface="+mn-lt"/>
                <a:cs typeface="+mn-lt"/>
              </a:rPr>
              <a:t>Plagiarism</a:t>
            </a:r>
            <a:r>
              <a:rPr lang="cy-GB" sz="1400" i="1" dirty="0">
                <a:ea typeface="+mn-lt"/>
                <a:cs typeface="+mn-lt"/>
              </a:rPr>
              <a:t> </a:t>
            </a:r>
            <a:r>
              <a:rPr lang="cy-GB" sz="1400" i="1" dirty="0" err="1">
                <a:ea typeface="+mn-lt"/>
                <a:cs typeface="+mn-lt"/>
              </a:rPr>
              <a:t>Understanding</a:t>
            </a:r>
            <a:r>
              <a:rPr lang="cy-GB" sz="1400" i="1" dirty="0">
                <a:ea typeface="+mn-lt"/>
                <a:cs typeface="+mn-lt"/>
              </a:rPr>
              <a:t> </a:t>
            </a:r>
            <a:r>
              <a:rPr lang="cy-GB" sz="1400" i="1" dirty="0" err="1">
                <a:ea typeface="+mn-lt"/>
                <a:cs typeface="+mn-lt"/>
              </a:rPr>
              <a:t>and</a:t>
            </a:r>
            <a:r>
              <a:rPr lang="cy-GB" sz="1400" i="1" dirty="0">
                <a:ea typeface="+mn-lt"/>
                <a:cs typeface="+mn-lt"/>
              </a:rPr>
              <a:t> </a:t>
            </a:r>
            <a:r>
              <a:rPr lang="cy-GB" sz="1400" i="1" dirty="0" err="1">
                <a:ea typeface="+mn-lt"/>
                <a:cs typeface="+mn-lt"/>
              </a:rPr>
              <a:t>Avoiding</a:t>
            </a:r>
            <a:r>
              <a:rPr lang="cy-GB" sz="1400" i="1" dirty="0">
                <a:ea typeface="+mn-lt"/>
                <a:cs typeface="+mn-lt"/>
              </a:rPr>
              <a:t> It</a:t>
            </a:r>
            <a:r>
              <a:rPr lang="cy-GB" sz="1400" dirty="0">
                <a:ea typeface="+mn-lt"/>
                <a:cs typeface="+mn-lt"/>
              </a:rPr>
              <a:t>. [</a:t>
            </a:r>
            <a:r>
              <a:rPr lang="cy-GB" sz="1400" dirty="0" err="1">
                <a:ea typeface="+mn-lt"/>
                <a:cs typeface="+mn-lt"/>
              </a:rPr>
              <a:t>online</a:t>
            </a:r>
            <a:r>
              <a:rPr lang="cy-GB" sz="1400" dirty="0">
                <a:ea typeface="+mn-lt"/>
                <a:cs typeface="+mn-lt"/>
              </a:rPr>
              <a:t>] </a:t>
            </a:r>
            <a:r>
              <a:rPr lang="cy-GB" sz="1400" dirty="0" err="1">
                <a:ea typeface="+mn-lt"/>
                <a:cs typeface="+mn-lt"/>
              </a:rPr>
              <a:t>Available</a:t>
            </a:r>
            <a:r>
              <a:rPr lang="cy-GB" sz="1400" dirty="0">
                <a:ea typeface="+mn-lt"/>
                <a:cs typeface="+mn-lt"/>
              </a:rPr>
              <a:t> at: </a:t>
            </a:r>
            <a:r>
              <a:rPr lang="cy-GB" sz="1400" u="sng" dirty="0">
                <a:solidFill>
                  <a:srgbClr val="0563C1"/>
                </a:solidFill>
                <a:ea typeface="+mn-lt"/>
                <a:cs typeface="+mn-lt"/>
                <a:hlinkClick r:id="rId6"/>
              </a:rPr>
              <a:t>https://www.plagiarismchecker.co/blog/patchwork-plagiarism</a:t>
            </a:r>
            <a:r>
              <a:rPr lang="cy-GB" sz="1400" dirty="0">
                <a:ea typeface="+mn-lt"/>
                <a:cs typeface="+mn-lt"/>
              </a:rPr>
              <a:t> [</a:t>
            </a:r>
            <a:r>
              <a:rPr lang="cy-GB" sz="1400" dirty="0" err="1">
                <a:ea typeface="+mn-lt"/>
                <a:cs typeface="+mn-lt"/>
              </a:rPr>
              <a:t>Accessed</a:t>
            </a:r>
            <a:r>
              <a:rPr lang="cy-GB" sz="1400" dirty="0">
                <a:ea typeface="+mn-lt"/>
                <a:cs typeface="+mn-lt"/>
              </a:rPr>
              <a:t> 5 </a:t>
            </a:r>
            <a:r>
              <a:rPr lang="cy-GB" sz="1400" dirty="0" err="1">
                <a:ea typeface="+mn-lt"/>
                <a:cs typeface="+mn-lt"/>
              </a:rPr>
              <a:t>Oct</a:t>
            </a:r>
            <a:r>
              <a:rPr lang="cy-GB" sz="1400" dirty="0">
                <a:ea typeface="+mn-lt"/>
                <a:cs typeface="+mn-lt"/>
              </a:rPr>
              <a:t>. 2023].</a:t>
            </a:r>
            <a:endParaRPr lang="en-GB" sz="1400" dirty="0">
              <a:ea typeface="+mn-lt"/>
              <a:cs typeface="+mn-lt"/>
            </a:endParaRPr>
          </a:p>
          <a:p>
            <a:pPr algn="l"/>
            <a:endParaRPr lang="en-GB" dirty="0"/>
          </a:p>
        </p:txBody>
      </p:sp>
    </p:spTree>
    <p:extLst>
      <p:ext uri="{BB962C8B-B14F-4D97-AF65-F5344CB8AC3E}">
        <p14:creationId xmlns:p14="http://schemas.microsoft.com/office/powerpoint/2010/main" val="35999403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F5D7DFE-1F95-AB5A-0012-57ADFD0D0939}"/>
              </a:ext>
            </a:extLst>
          </p:cNvPr>
          <p:cNvSpPr>
            <a:spLocks noGrp="1"/>
          </p:cNvSpPr>
          <p:nvPr>
            <p:ph type="title"/>
          </p:nvPr>
        </p:nvSpPr>
        <p:spPr>
          <a:xfrm>
            <a:off x="438682" y="337122"/>
            <a:ext cx="4701341" cy="721714"/>
          </a:xfrm>
        </p:spPr>
        <p:txBody>
          <a:bodyPr/>
          <a:lstStyle/>
          <a:p>
            <a:r>
              <a:rPr lang="en-GB" sz="3600" err="1"/>
              <a:t>Rhestr</a:t>
            </a:r>
            <a:r>
              <a:rPr lang="en-GB" sz="3600" dirty="0"/>
              <a:t> </a:t>
            </a:r>
            <a:r>
              <a:rPr lang="en-GB" sz="3600" err="1"/>
              <a:t>Gyfeiriadau</a:t>
            </a:r>
            <a:endParaRPr lang="en-GB" sz="4000" dirty="0"/>
          </a:p>
        </p:txBody>
      </p:sp>
      <p:sp>
        <p:nvSpPr>
          <p:cNvPr id="5" name="TextBox 4">
            <a:extLst>
              <a:ext uri="{FF2B5EF4-FFF2-40B4-BE49-F238E27FC236}">
                <a16:creationId xmlns:a16="http://schemas.microsoft.com/office/drawing/2014/main" id="{FF3844E8-F636-7DE8-DB4D-FA76630680EC}"/>
              </a:ext>
            </a:extLst>
          </p:cNvPr>
          <p:cNvSpPr txBox="1"/>
          <p:nvPr/>
        </p:nvSpPr>
        <p:spPr>
          <a:xfrm>
            <a:off x="712519" y="1741714"/>
            <a:ext cx="9698181" cy="3385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rPr>
              <a:t>Rielly, M. (2015). </a:t>
            </a:r>
            <a:r>
              <a:rPr lang="en-GB" sz="1400" i="1" dirty="0">
                <a:ea typeface="+mn-lt"/>
                <a:cs typeface="+mn-lt"/>
              </a:rPr>
              <a:t>Definition of academic misconduct | Plagiarism and Academic Misconduct</a:t>
            </a:r>
            <a:r>
              <a:rPr lang="en-GB" sz="1400" dirty="0">
                <a:ea typeface="+mn-lt"/>
                <a:cs typeface="+mn-lt"/>
              </a:rPr>
              <a:t>. [online] Cam.ac.uk. Available at: </a:t>
            </a:r>
            <a:r>
              <a:rPr lang="en-GB" sz="1400" u="sng" dirty="0">
                <a:solidFill>
                  <a:srgbClr val="0563C1"/>
                </a:solidFill>
                <a:ea typeface="+mn-lt"/>
                <a:cs typeface="+mn-lt"/>
                <a:hlinkClick r:id="rId2"/>
              </a:rPr>
              <a:t>https://www.plagiarism.admin.cam.ac.uk/definition</a:t>
            </a:r>
            <a:r>
              <a:rPr lang="en-GB" sz="1400" dirty="0">
                <a:ea typeface="+mn-lt"/>
                <a:cs typeface="+mn-lt"/>
              </a:rPr>
              <a:t>.</a:t>
            </a:r>
          </a:p>
          <a:p>
            <a:r>
              <a:rPr lang="en-GB" sz="1400" dirty="0">
                <a:ea typeface="+mn-lt"/>
                <a:cs typeface="+mn-lt"/>
              </a:rPr>
              <a:t>‌</a:t>
            </a:r>
          </a:p>
          <a:p>
            <a:r>
              <a:rPr lang="cy-GB" sz="1400" dirty="0">
                <a:ea typeface="+mn-lt"/>
                <a:cs typeface="+mn-lt"/>
              </a:rPr>
              <a:t>students.ok.ubc.ca. (</a:t>
            </a:r>
            <a:r>
              <a:rPr lang="cy-GB" sz="1400" dirty="0" err="1">
                <a:ea typeface="+mn-lt"/>
                <a:cs typeface="+mn-lt"/>
              </a:rPr>
              <a:t>n.d</a:t>
            </a:r>
            <a:r>
              <a:rPr lang="cy-GB" sz="1400" dirty="0">
                <a:ea typeface="+mn-lt"/>
                <a:cs typeface="+mn-lt"/>
              </a:rPr>
              <a:t>.). </a:t>
            </a:r>
            <a:r>
              <a:rPr lang="cy-GB" sz="1400" i="1" dirty="0" err="1">
                <a:ea typeface="+mn-lt"/>
                <a:cs typeface="+mn-lt"/>
              </a:rPr>
              <a:t>Academic</a:t>
            </a:r>
            <a:r>
              <a:rPr lang="cy-GB" sz="1400" i="1" dirty="0">
                <a:ea typeface="+mn-lt"/>
                <a:cs typeface="+mn-lt"/>
              </a:rPr>
              <a:t> </a:t>
            </a:r>
            <a:r>
              <a:rPr lang="cy-GB" sz="1400" i="1" dirty="0" err="1">
                <a:ea typeface="+mn-lt"/>
                <a:cs typeface="+mn-lt"/>
              </a:rPr>
              <a:t>integrity</a:t>
            </a:r>
            <a:r>
              <a:rPr lang="cy-GB" sz="1400" dirty="0">
                <a:ea typeface="+mn-lt"/>
                <a:cs typeface="+mn-lt"/>
              </a:rPr>
              <a:t>. [</a:t>
            </a:r>
            <a:r>
              <a:rPr lang="cy-GB" sz="1400" dirty="0" err="1">
                <a:ea typeface="+mn-lt"/>
                <a:cs typeface="+mn-lt"/>
              </a:rPr>
              <a:t>online</a:t>
            </a:r>
            <a:r>
              <a:rPr lang="cy-GB" sz="1400" dirty="0">
                <a:ea typeface="+mn-lt"/>
                <a:cs typeface="+mn-lt"/>
              </a:rPr>
              <a:t>] </a:t>
            </a:r>
            <a:r>
              <a:rPr lang="cy-GB" sz="1400" dirty="0" err="1">
                <a:ea typeface="+mn-lt"/>
                <a:cs typeface="+mn-lt"/>
              </a:rPr>
              <a:t>Available</a:t>
            </a:r>
            <a:r>
              <a:rPr lang="cy-GB" sz="1400" dirty="0">
                <a:ea typeface="+mn-lt"/>
                <a:cs typeface="+mn-lt"/>
              </a:rPr>
              <a:t> at: </a:t>
            </a:r>
            <a:r>
              <a:rPr lang="cy-GB" sz="1400" u="sng" dirty="0">
                <a:solidFill>
                  <a:srgbClr val="0563C1"/>
                </a:solidFill>
                <a:ea typeface="+mn-lt"/>
                <a:cs typeface="+mn-lt"/>
                <a:hlinkClick r:id="rId3"/>
              </a:rPr>
              <a:t>https://students.ok.ubc.ca/academic-success/learning-hub/academic-integrity/</a:t>
            </a:r>
            <a:r>
              <a:rPr lang="cy-GB" sz="1400" dirty="0">
                <a:ea typeface="+mn-lt"/>
                <a:cs typeface="+mn-lt"/>
              </a:rPr>
              <a:t>.</a:t>
            </a:r>
            <a:endParaRPr lang="en-GB" sz="1400" dirty="0">
              <a:ea typeface="+mn-lt"/>
              <a:cs typeface="+mn-lt"/>
            </a:endParaRPr>
          </a:p>
          <a:p>
            <a:endParaRPr lang="en-GB" sz="1400" dirty="0">
              <a:ea typeface="+mn-lt"/>
              <a:cs typeface="+mn-lt"/>
            </a:endParaRPr>
          </a:p>
          <a:p>
            <a:r>
              <a:rPr lang="cy-GB" sz="1400" dirty="0" err="1">
                <a:ea typeface="+mn-lt"/>
                <a:cs typeface="+mn-lt"/>
              </a:rPr>
              <a:t>Tran</a:t>
            </a:r>
            <a:r>
              <a:rPr lang="cy-GB" sz="1400" dirty="0">
                <a:ea typeface="+mn-lt"/>
                <a:cs typeface="+mn-lt"/>
              </a:rPr>
              <a:t>, C. (</a:t>
            </a:r>
            <a:r>
              <a:rPr lang="cy-GB" sz="1400" dirty="0" err="1">
                <a:ea typeface="+mn-lt"/>
                <a:cs typeface="+mn-lt"/>
              </a:rPr>
              <a:t>n.d</a:t>
            </a:r>
            <a:r>
              <a:rPr lang="cy-GB" sz="1400" dirty="0">
                <a:ea typeface="+mn-lt"/>
                <a:cs typeface="+mn-lt"/>
              </a:rPr>
              <a:t>.). </a:t>
            </a:r>
            <a:r>
              <a:rPr lang="cy-GB" sz="1400" i="1" dirty="0">
                <a:ea typeface="+mn-lt"/>
                <a:cs typeface="+mn-lt"/>
              </a:rPr>
              <a:t>Research &amp; </a:t>
            </a:r>
            <a:r>
              <a:rPr lang="cy-GB" sz="1400" i="1" dirty="0" err="1">
                <a:ea typeface="+mn-lt"/>
                <a:cs typeface="+mn-lt"/>
              </a:rPr>
              <a:t>Subject</a:t>
            </a:r>
            <a:r>
              <a:rPr lang="cy-GB" sz="1400" i="1" dirty="0">
                <a:ea typeface="+mn-lt"/>
                <a:cs typeface="+mn-lt"/>
              </a:rPr>
              <a:t> </a:t>
            </a:r>
            <a:r>
              <a:rPr lang="cy-GB" sz="1400" i="1" dirty="0" err="1">
                <a:ea typeface="+mn-lt"/>
                <a:cs typeface="+mn-lt"/>
              </a:rPr>
              <a:t>Guides</a:t>
            </a:r>
            <a:r>
              <a:rPr lang="cy-GB" sz="1400" i="1" dirty="0">
                <a:ea typeface="+mn-lt"/>
                <a:cs typeface="+mn-lt"/>
              </a:rPr>
              <a:t>: </a:t>
            </a:r>
            <a:r>
              <a:rPr lang="cy-GB" sz="1400" i="1" dirty="0" err="1">
                <a:ea typeface="+mn-lt"/>
                <a:cs typeface="+mn-lt"/>
              </a:rPr>
              <a:t>Citations</a:t>
            </a:r>
            <a:r>
              <a:rPr lang="cy-GB" sz="1400" i="1" dirty="0">
                <a:ea typeface="+mn-lt"/>
                <a:cs typeface="+mn-lt"/>
              </a:rPr>
              <a:t> &amp; </a:t>
            </a:r>
            <a:r>
              <a:rPr lang="cy-GB" sz="1400" i="1" dirty="0" err="1">
                <a:ea typeface="+mn-lt"/>
                <a:cs typeface="+mn-lt"/>
              </a:rPr>
              <a:t>Plagiarism</a:t>
            </a:r>
            <a:r>
              <a:rPr lang="cy-GB" sz="1400" i="1" dirty="0">
                <a:ea typeface="+mn-lt"/>
                <a:cs typeface="+mn-lt"/>
              </a:rPr>
              <a:t>: </a:t>
            </a:r>
            <a:r>
              <a:rPr lang="cy-GB" sz="1400" i="1" dirty="0" err="1">
                <a:ea typeface="+mn-lt"/>
                <a:cs typeface="+mn-lt"/>
              </a:rPr>
              <a:t>Avoid</a:t>
            </a:r>
            <a:r>
              <a:rPr lang="cy-GB" sz="1400" i="1" dirty="0">
                <a:ea typeface="+mn-lt"/>
                <a:cs typeface="+mn-lt"/>
              </a:rPr>
              <a:t> </a:t>
            </a:r>
            <a:r>
              <a:rPr lang="cy-GB" sz="1400" i="1" dirty="0" err="1">
                <a:ea typeface="+mn-lt"/>
                <a:cs typeface="+mn-lt"/>
              </a:rPr>
              <a:t>Plagiarism</a:t>
            </a:r>
            <a:r>
              <a:rPr lang="cy-GB" sz="1400" dirty="0">
                <a:ea typeface="+mn-lt"/>
                <a:cs typeface="+mn-lt"/>
              </a:rPr>
              <a:t>. [</a:t>
            </a:r>
            <a:r>
              <a:rPr lang="cy-GB" sz="1400" dirty="0" err="1">
                <a:ea typeface="+mn-lt"/>
                <a:cs typeface="+mn-lt"/>
              </a:rPr>
              <a:t>online</a:t>
            </a:r>
            <a:r>
              <a:rPr lang="cy-GB" sz="1400" dirty="0">
                <a:ea typeface="+mn-lt"/>
                <a:cs typeface="+mn-lt"/>
              </a:rPr>
              <a:t>] guides.library.stonybrook.edu. </a:t>
            </a:r>
            <a:r>
              <a:rPr lang="cy-GB" sz="1400" dirty="0" err="1">
                <a:ea typeface="+mn-lt"/>
                <a:cs typeface="+mn-lt"/>
              </a:rPr>
              <a:t>Available</a:t>
            </a:r>
            <a:r>
              <a:rPr lang="cy-GB" sz="1400" dirty="0">
                <a:ea typeface="+mn-lt"/>
                <a:cs typeface="+mn-lt"/>
              </a:rPr>
              <a:t> at: </a:t>
            </a:r>
            <a:r>
              <a:rPr lang="cy-GB" sz="1400" u="sng" dirty="0">
                <a:solidFill>
                  <a:srgbClr val="0563C1"/>
                </a:solidFill>
                <a:ea typeface="+mn-lt"/>
                <a:cs typeface="+mn-lt"/>
                <a:hlinkClick r:id="rId4"/>
              </a:rPr>
              <a:t>https://guides.library.stonybrook.edu/citations/avoid-plagiarism#:~:text=How%20do%20you%20avoid%20plagiarizing</a:t>
            </a:r>
            <a:r>
              <a:rPr lang="cy-GB" sz="1400" dirty="0">
                <a:ea typeface="+mn-lt"/>
                <a:cs typeface="+mn-lt"/>
              </a:rPr>
              <a:t>.</a:t>
            </a:r>
            <a:endParaRPr lang="en-GB" sz="1400" dirty="0">
              <a:ea typeface="+mn-lt"/>
              <a:cs typeface="+mn-lt"/>
            </a:endParaRPr>
          </a:p>
          <a:p>
            <a:endParaRPr lang="en-GB" sz="1400" dirty="0">
              <a:ea typeface="+mn-lt"/>
              <a:cs typeface="+mn-lt"/>
            </a:endParaRPr>
          </a:p>
          <a:p>
            <a:r>
              <a:rPr lang="cy-GB" sz="1400" dirty="0">
                <a:ea typeface="+mn-lt"/>
                <a:cs typeface="+mn-lt"/>
              </a:rPr>
              <a:t>UCL (2018). </a:t>
            </a:r>
            <a:r>
              <a:rPr lang="cy-GB" sz="1400" i="1" dirty="0" err="1">
                <a:ea typeface="+mn-lt"/>
                <a:cs typeface="+mn-lt"/>
              </a:rPr>
              <a:t>Avoiding</a:t>
            </a:r>
            <a:r>
              <a:rPr lang="cy-GB" sz="1400" i="1" dirty="0">
                <a:ea typeface="+mn-lt"/>
                <a:cs typeface="+mn-lt"/>
              </a:rPr>
              <a:t> </a:t>
            </a:r>
            <a:r>
              <a:rPr lang="cy-GB" sz="1400" i="1" dirty="0" err="1">
                <a:ea typeface="+mn-lt"/>
                <a:cs typeface="+mn-lt"/>
              </a:rPr>
              <a:t>Plagiarism</a:t>
            </a:r>
            <a:r>
              <a:rPr lang="cy-GB" sz="1400" i="1" dirty="0">
                <a:ea typeface="+mn-lt"/>
                <a:cs typeface="+mn-lt"/>
              </a:rPr>
              <a:t> </a:t>
            </a:r>
            <a:r>
              <a:rPr lang="cy-GB" sz="1400" i="1" dirty="0" err="1">
                <a:ea typeface="+mn-lt"/>
                <a:cs typeface="+mn-lt"/>
              </a:rPr>
              <a:t>for</a:t>
            </a:r>
            <a:r>
              <a:rPr lang="cy-GB" sz="1400" i="1" dirty="0">
                <a:ea typeface="+mn-lt"/>
                <a:cs typeface="+mn-lt"/>
              </a:rPr>
              <a:t> </a:t>
            </a:r>
            <a:r>
              <a:rPr lang="cy-GB" sz="1400" i="1" dirty="0" err="1">
                <a:ea typeface="+mn-lt"/>
                <a:cs typeface="+mn-lt"/>
              </a:rPr>
              <a:t>Beginners</a:t>
            </a:r>
            <a:r>
              <a:rPr lang="cy-GB" sz="1400" dirty="0">
                <a:ea typeface="+mn-lt"/>
                <a:cs typeface="+mn-lt"/>
              </a:rPr>
              <a:t>. [</a:t>
            </a:r>
            <a:r>
              <a:rPr lang="cy-GB" sz="1400" dirty="0" err="1">
                <a:ea typeface="+mn-lt"/>
                <a:cs typeface="+mn-lt"/>
              </a:rPr>
              <a:t>online</a:t>
            </a:r>
            <a:r>
              <a:rPr lang="cy-GB" sz="1400" dirty="0">
                <a:ea typeface="+mn-lt"/>
                <a:cs typeface="+mn-lt"/>
              </a:rPr>
              <a:t>] IOE </a:t>
            </a:r>
            <a:r>
              <a:rPr lang="cy-GB" sz="1400" dirty="0" err="1">
                <a:ea typeface="+mn-lt"/>
                <a:cs typeface="+mn-lt"/>
              </a:rPr>
              <a:t>Writing</a:t>
            </a:r>
            <a:r>
              <a:rPr lang="cy-GB" sz="1400" dirty="0">
                <a:ea typeface="+mn-lt"/>
                <a:cs typeface="+mn-lt"/>
              </a:rPr>
              <a:t> Centre. </a:t>
            </a:r>
            <a:r>
              <a:rPr lang="cy-GB" sz="1400" dirty="0" err="1">
                <a:ea typeface="+mn-lt"/>
                <a:cs typeface="+mn-lt"/>
              </a:rPr>
              <a:t>Available</a:t>
            </a:r>
            <a:r>
              <a:rPr lang="cy-GB" sz="1400" dirty="0">
                <a:ea typeface="+mn-lt"/>
                <a:cs typeface="+mn-lt"/>
              </a:rPr>
              <a:t> at: </a:t>
            </a:r>
            <a:r>
              <a:rPr lang="cy-GB" sz="1400" u="sng" dirty="0">
                <a:solidFill>
                  <a:srgbClr val="0563C1"/>
                </a:solidFill>
                <a:ea typeface="+mn-lt"/>
                <a:cs typeface="+mn-lt"/>
                <a:hlinkClick r:id="rId5"/>
              </a:rPr>
              <a:t>https://www.ucl.ac.uk/ioe-writing-centre/reference-effectively-avoid-plagiarism/avoiding-plagiarism</a:t>
            </a:r>
            <a:r>
              <a:rPr lang="cy-GB" sz="1400" dirty="0">
                <a:ea typeface="+mn-lt"/>
                <a:cs typeface="+mn-lt"/>
              </a:rPr>
              <a:t>.</a:t>
            </a:r>
            <a:endParaRPr lang="en-GB" sz="1400" dirty="0">
              <a:ea typeface="+mn-lt"/>
              <a:cs typeface="+mn-lt"/>
            </a:endParaRPr>
          </a:p>
          <a:p>
            <a:r>
              <a:rPr lang="cy-GB" sz="1400" dirty="0">
                <a:ea typeface="+mn-lt"/>
                <a:cs typeface="+mn-lt"/>
              </a:rPr>
              <a:t>‌</a:t>
            </a:r>
            <a:endParaRPr lang="en-GB" sz="1400" dirty="0">
              <a:ea typeface="+mn-lt"/>
              <a:cs typeface="+mn-lt"/>
            </a:endParaRPr>
          </a:p>
          <a:p>
            <a:r>
              <a:rPr lang="cy-GB" sz="1400" dirty="0" err="1">
                <a:ea typeface="+mn-lt"/>
                <a:cs typeface="+mn-lt"/>
              </a:rPr>
              <a:t>University</a:t>
            </a:r>
            <a:r>
              <a:rPr lang="cy-GB" sz="1400" dirty="0">
                <a:ea typeface="+mn-lt"/>
                <a:cs typeface="+mn-lt"/>
              </a:rPr>
              <a:t>, L.T. (</a:t>
            </a:r>
            <a:r>
              <a:rPr lang="cy-GB" sz="1400" dirty="0" err="1">
                <a:ea typeface="+mn-lt"/>
                <a:cs typeface="+mn-lt"/>
              </a:rPr>
              <a:t>n.d</a:t>
            </a:r>
            <a:r>
              <a:rPr lang="cy-GB" sz="1400" dirty="0">
                <a:ea typeface="+mn-lt"/>
                <a:cs typeface="+mn-lt"/>
              </a:rPr>
              <a:t>.). </a:t>
            </a:r>
            <a:r>
              <a:rPr lang="cy-GB" sz="1400" i="1" dirty="0" err="1">
                <a:ea typeface="+mn-lt"/>
                <a:cs typeface="+mn-lt"/>
              </a:rPr>
              <a:t>Paraphrasing</a:t>
            </a:r>
            <a:r>
              <a:rPr lang="cy-GB" sz="1400" dirty="0">
                <a:ea typeface="+mn-lt"/>
                <a:cs typeface="+mn-lt"/>
              </a:rPr>
              <a:t>. [</a:t>
            </a:r>
            <a:r>
              <a:rPr lang="cy-GB" sz="1400" dirty="0" err="1">
                <a:ea typeface="+mn-lt"/>
                <a:cs typeface="+mn-lt"/>
              </a:rPr>
              <a:t>online</a:t>
            </a:r>
            <a:r>
              <a:rPr lang="cy-GB" sz="1400" dirty="0">
                <a:ea typeface="+mn-lt"/>
                <a:cs typeface="+mn-lt"/>
              </a:rPr>
              <a:t>] </a:t>
            </a:r>
            <a:r>
              <a:rPr lang="cy-GB" sz="1400" u="sng" dirty="0">
                <a:solidFill>
                  <a:srgbClr val="0563C1"/>
                </a:solidFill>
                <a:ea typeface="+mn-lt"/>
                <a:cs typeface="+mn-lt"/>
                <a:hlinkClick r:id="rId6"/>
              </a:rPr>
              <a:t>www.latrobe.edu.au</a:t>
            </a:r>
            <a:r>
              <a:rPr lang="cy-GB" sz="1400" dirty="0">
                <a:ea typeface="+mn-lt"/>
                <a:cs typeface="+mn-lt"/>
              </a:rPr>
              <a:t>. </a:t>
            </a:r>
            <a:r>
              <a:rPr lang="cy-GB" sz="1400" dirty="0" err="1">
                <a:ea typeface="+mn-lt"/>
                <a:cs typeface="+mn-lt"/>
              </a:rPr>
              <a:t>Available</a:t>
            </a:r>
            <a:r>
              <a:rPr lang="cy-GB" sz="1400" dirty="0">
                <a:ea typeface="+mn-lt"/>
                <a:cs typeface="+mn-lt"/>
              </a:rPr>
              <a:t> at: </a:t>
            </a:r>
            <a:r>
              <a:rPr lang="cy-GB" sz="1400" u="sng" dirty="0">
                <a:solidFill>
                  <a:srgbClr val="0563C1"/>
                </a:solidFill>
                <a:ea typeface="+mn-lt"/>
                <a:cs typeface="+mn-lt"/>
                <a:hlinkClick r:id="rId7"/>
              </a:rPr>
              <a:t>https://www.latrobe.edu.au/students/admin/academic-integrity/referencing-help/paraphrasing#:~:text=Why%20is%20paraphrasing%20so%20important</a:t>
            </a:r>
            <a:r>
              <a:rPr lang="cy-GB" sz="1400" dirty="0">
                <a:ea typeface="+mn-lt"/>
                <a:cs typeface="+mn-lt"/>
              </a:rPr>
              <a:t>.</a:t>
            </a:r>
            <a:endParaRPr lang="en-GB" sz="1400" dirty="0">
              <a:ea typeface="+mn-lt"/>
              <a:cs typeface="+mn-lt"/>
            </a:endParaRPr>
          </a:p>
          <a:p>
            <a:pPr algn="l"/>
            <a:endParaRPr lang="en-GB" dirty="0"/>
          </a:p>
        </p:txBody>
      </p:sp>
    </p:spTree>
    <p:extLst>
      <p:ext uri="{BB962C8B-B14F-4D97-AF65-F5344CB8AC3E}">
        <p14:creationId xmlns:p14="http://schemas.microsoft.com/office/powerpoint/2010/main" val="768513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492C4F1-8CE3-42B8-745E-02BF41479770}"/>
              </a:ext>
            </a:extLst>
          </p:cNvPr>
          <p:cNvSpPr txBox="1">
            <a:spLocks/>
          </p:cNvSpPr>
          <p:nvPr/>
        </p:nvSpPr>
        <p:spPr>
          <a:xfrm>
            <a:off x="438682" y="337122"/>
            <a:ext cx="4701341" cy="721714"/>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err="1"/>
              <a:t>Rhestr</a:t>
            </a:r>
            <a:r>
              <a:rPr lang="en-GB" sz="3600" dirty="0"/>
              <a:t> </a:t>
            </a:r>
            <a:r>
              <a:rPr lang="en-GB" sz="3600" err="1"/>
              <a:t>Gyfeiriadau</a:t>
            </a:r>
            <a:endParaRPr lang="en-GB" sz="4000" dirty="0"/>
          </a:p>
        </p:txBody>
      </p:sp>
      <p:sp>
        <p:nvSpPr>
          <p:cNvPr id="4" name="TextBox 3">
            <a:extLst>
              <a:ext uri="{FF2B5EF4-FFF2-40B4-BE49-F238E27FC236}">
                <a16:creationId xmlns:a16="http://schemas.microsoft.com/office/drawing/2014/main" id="{B1B36506-31A9-9E47-A7F4-238D8A35E126}"/>
              </a:ext>
            </a:extLst>
          </p:cNvPr>
          <p:cNvSpPr txBox="1"/>
          <p:nvPr/>
        </p:nvSpPr>
        <p:spPr>
          <a:xfrm>
            <a:off x="554182" y="1820883"/>
            <a:ext cx="9797142"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err="1">
                <a:ea typeface="+mn-lt"/>
                <a:cs typeface="+mn-lt"/>
              </a:rPr>
              <a:t>What</a:t>
            </a:r>
            <a:r>
              <a:rPr lang="cy-GB" dirty="0">
                <a:ea typeface="+mn-lt"/>
                <a:cs typeface="+mn-lt"/>
              </a:rPr>
              <a:t> Is a </a:t>
            </a:r>
            <a:r>
              <a:rPr lang="cy-GB" err="1">
                <a:ea typeface="+mn-lt"/>
                <a:cs typeface="+mn-lt"/>
              </a:rPr>
              <a:t>Paraphrase</a:t>
            </a:r>
            <a:r>
              <a:rPr lang="cy-GB" dirty="0">
                <a:ea typeface="+mn-lt"/>
                <a:cs typeface="+mn-lt"/>
              </a:rPr>
              <a:t>? (</a:t>
            </a:r>
            <a:r>
              <a:rPr lang="cy-GB" err="1">
                <a:ea typeface="+mn-lt"/>
                <a:cs typeface="+mn-lt"/>
              </a:rPr>
              <a:t>With</a:t>
            </a:r>
            <a:r>
              <a:rPr lang="cy-GB" dirty="0">
                <a:ea typeface="+mn-lt"/>
                <a:cs typeface="+mn-lt"/>
              </a:rPr>
              <a:t> </a:t>
            </a:r>
            <a:r>
              <a:rPr lang="cy-GB" err="1">
                <a:ea typeface="+mn-lt"/>
                <a:cs typeface="+mn-lt"/>
              </a:rPr>
              <a:t>Examples</a:t>
            </a:r>
            <a:r>
              <a:rPr lang="cy-GB" dirty="0">
                <a:ea typeface="+mn-lt"/>
                <a:cs typeface="+mn-lt"/>
              </a:rPr>
              <a:t>) | </a:t>
            </a:r>
            <a:r>
              <a:rPr lang="cy-GB" err="1">
                <a:ea typeface="+mn-lt"/>
                <a:cs typeface="+mn-lt"/>
              </a:rPr>
              <a:t>Grammarly</a:t>
            </a:r>
            <a:r>
              <a:rPr lang="cy-GB" dirty="0">
                <a:ea typeface="+mn-lt"/>
                <a:cs typeface="+mn-lt"/>
              </a:rPr>
              <a:t> Blog. (2021). </a:t>
            </a:r>
            <a:r>
              <a:rPr lang="cy-GB" i="1" err="1">
                <a:ea typeface="+mn-lt"/>
                <a:cs typeface="+mn-lt"/>
              </a:rPr>
              <a:t>How</a:t>
            </a:r>
            <a:r>
              <a:rPr lang="cy-GB" i="1" dirty="0">
                <a:ea typeface="+mn-lt"/>
                <a:cs typeface="+mn-lt"/>
              </a:rPr>
              <a:t> to </a:t>
            </a:r>
            <a:r>
              <a:rPr lang="cy-GB" i="1" err="1">
                <a:ea typeface="+mn-lt"/>
                <a:cs typeface="+mn-lt"/>
              </a:rPr>
              <a:t>Paraphrase</a:t>
            </a:r>
            <a:r>
              <a:rPr lang="cy-GB" i="1" dirty="0">
                <a:ea typeface="+mn-lt"/>
                <a:cs typeface="+mn-lt"/>
              </a:rPr>
              <a:t> (</a:t>
            </a:r>
            <a:r>
              <a:rPr lang="cy-GB" i="1" err="1">
                <a:ea typeface="+mn-lt"/>
                <a:cs typeface="+mn-lt"/>
              </a:rPr>
              <a:t>Without</a:t>
            </a:r>
            <a:r>
              <a:rPr lang="cy-GB" i="1" dirty="0">
                <a:ea typeface="+mn-lt"/>
                <a:cs typeface="+mn-lt"/>
              </a:rPr>
              <a:t> </a:t>
            </a:r>
            <a:r>
              <a:rPr lang="cy-GB" i="1" err="1">
                <a:ea typeface="+mn-lt"/>
                <a:cs typeface="+mn-lt"/>
              </a:rPr>
              <a:t>Plagiarizing</a:t>
            </a:r>
            <a:r>
              <a:rPr lang="cy-GB" i="1" dirty="0">
                <a:ea typeface="+mn-lt"/>
                <a:cs typeface="+mn-lt"/>
              </a:rPr>
              <a:t> a </a:t>
            </a:r>
            <a:r>
              <a:rPr lang="cy-GB" i="1" err="1">
                <a:ea typeface="+mn-lt"/>
                <a:cs typeface="+mn-lt"/>
              </a:rPr>
              <a:t>Thing</a:t>
            </a:r>
            <a:r>
              <a:rPr lang="cy-GB" i="1" dirty="0">
                <a:ea typeface="+mn-lt"/>
                <a:cs typeface="+mn-lt"/>
              </a:rPr>
              <a:t>)</a:t>
            </a:r>
            <a:r>
              <a:rPr lang="cy-GB" dirty="0">
                <a:ea typeface="+mn-lt"/>
                <a:cs typeface="+mn-lt"/>
              </a:rPr>
              <a:t>. [</a:t>
            </a:r>
            <a:r>
              <a:rPr lang="cy-GB" err="1">
                <a:ea typeface="+mn-lt"/>
                <a:cs typeface="+mn-lt"/>
              </a:rPr>
              <a:t>online</a:t>
            </a:r>
            <a:r>
              <a:rPr lang="cy-GB" dirty="0">
                <a:ea typeface="+mn-lt"/>
                <a:cs typeface="+mn-lt"/>
              </a:rPr>
              <a:t>] </a:t>
            </a:r>
            <a:r>
              <a:rPr lang="cy-GB" err="1">
                <a:ea typeface="+mn-lt"/>
                <a:cs typeface="+mn-lt"/>
              </a:rPr>
              <a:t>Available</a:t>
            </a:r>
            <a:r>
              <a:rPr lang="cy-GB" dirty="0">
                <a:ea typeface="+mn-lt"/>
                <a:cs typeface="+mn-lt"/>
              </a:rPr>
              <a:t> at: </a:t>
            </a:r>
            <a:r>
              <a:rPr lang="cy-GB" u="sng" dirty="0">
                <a:solidFill>
                  <a:srgbClr val="0563C1"/>
                </a:solidFill>
                <a:ea typeface="+mn-lt"/>
                <a:cs typeface="+mn-lt"/>
                <a:hlinkClick r:id="rId2"/>
              </a:rPr>
              <a:t>https://www.grammarly.com/blog/paraphrase/</a:t>
            </a:r>
            <a:r>
              <a:rPr lang="cy-GB" dirty="0">
                <a:ea typeface="+mn-lt"/>
                <a:cs typeface="+mn-lt"/>
              </a:rPr>
              <a:t>.</a:t>
            </a:r>
            <a:endParaRPr lang="en-GB" dirty="0">
              <a:ea typeface="+mn-lt"/>
              <a:cs typeface="+mn-lt"/>
            </a:endParaRPr>
          </a:p>
          <a:p>
            <a:r>
              <a:rPr lang="cy-GB" dirty="0">
                <a:ea typeface="+mn-lt"/>
                <a:cs typeface="+mn-lt"/>
              </a:rPr>
              <a:t>‌</a:t>
            </a:r>
            <a:endParaRPr lang="en-GB" dirty="0">
              <a:ea typeface="+mn-lt"/>
              <a:cs typeface="+mn-lt"/>
            </a:endParaRPr>
          </a:p>
          <a:p>
            <a:r>
              <a:rPr lang="cy-GB" u="sng" dirty="0">
                <a:solidFill>
                  <a:srgbClr val="0563C1"/>
                </a:solidFill>
                <a:ea typeface="+mn-lt"/>
                <a:cs typeface="+mn-lt"/>
                <a:hlinkClick r:id="rId3"/>
              </a:rPr>
              <a:t>www.legalserviceslink.com</a:t>
            </a:r>
            <a:r>
              <a:rPr lang="cy-GB" dirty="0">
                <a:ea typeface="+mn-lt"/>
                <a:cs typeface="+mn-lt"/>
              </a:rPr>
              <a:t>. (</a:t>
            </a:r>
            <a:r>
              <a:rPr lang="cy-GB" err="1">
                <a:ea typeface="+mn-lt"/>
                <a:cs typeface="+mn-lt"/>
              </a:rPr>
              <a:t>n.d</a:t>
            </a:r>
            <a:r>
              <a:rPr lang="cy-GB" dirty="0">
                <a:ea typeface="+mn-lt"/>
                <a:cs typeface="+mn-lt"/>
              </a:rPr>
              <a:t>.). </a:t>
            </a:r>
            <a:r>
              <a:rPr lang="cy-GB" i="1" err="1">
                <a:ea typeface="+mn-lt"/>
                <a:cs typeface="+mn-lt"/>
              </a:rPr>
              <a:t>Accused</a:t>
            </a:r>
            <a:r>
              <a:rPr lang="cy-GB" i="1" dirty="0">
                <a:ea typeface="+mn-lt"/>
                <a:cs typeface="+mn-lt"/>
              </a:rPr>
              <a:t> of </a:t>
            </a:r>
            <a:r>
              <a:rPr lang="cy-GB" i="1" err="1">
                <a:ea typeface="+mn-lt"/>
                <a:cs typeface="+mn-lt"/>
              </a:rPr>
              <a:t>Academic</a:t>
            </a:r>
            <a:r>
              <a:rPr lang="cy-GB" i="1" dirty="0">
                <a:ea typeface="+mn-lt"/>
                <a:cs typeface="+mn-lt"/>
              </a:rPr>
              <a:t> </a:t>
            </a:r>
            <a:r>
              <a:rPr lang="cy-GB" i="1" err="1">
                <a:ea typeface="+mn-lt"/>
                <a:cs typeface="+mn-lt"/>
              </a:rPr>
              <a:t>Misconduct</a:t>
            </a:r>
            <a:r>
              <a:rPr lang="cy-GB" i="1" dirty="0">
                <a:ea typeface="+mn-lt"/>
                <a:cs typeface="+mn-lt"/>
              </a:rPr>
              <a:t>: Do I </a:t>
            </a:r>
            <a:r>
              <a:rPr lang="cy-GB" i="1" err="1">
                <a:ea typeface="+mn-lt"/>
                <a:cs typeface="+mn-lt"/>
              </a:rPr>
              <a:t>Need</a:t>
            </a:r>
            <a:r>
              <a:rPr lang="cy-GB" i="1" dirty="0">
                <a:ea typeface="+mn-lt"/>
                <a:cs typeface="+mn-lt"/>
              </a:rPr>
              <a:t> a </a:t>
            </a:r>
            <a:r>
              <a:rPr lang="cy-GB" i="1" err="1">
                <a:ea typeface="+mn-lt"/>
                <a:cs typeface="+mn-lt"/>
              </a:rPr>
              <a:t>Lawyer</a:t>
            </a:r>
            <a:r>
              <a:rPr lang="cy-GB" i="1" dirty="0">
                <a:ea typeface="+mn-lt"/>
                <a:cs typeface="+mn-lt"/>
              </a:rPr>
              <a:t>?</a:t>
            </a:r>
            <a:r>
              <a:rPr lang="cy-GB" dirty="0">
                <a:ea typeface="+mn-lt"/>
                <a:cs typeface="+mn-lt"/>
              </a:rPr>
              <a:t> [</a:t>
            </a:r>
            <a:r>
              <a:rPr lang="cy-GB" err="1">
                <a:ea typeface="+mn-lt"/>
                <a:cs typeface="+mn-lt"/>
              </a:rPr>
              <a:t>online</a:t>
            </a:r>
            <a:r>
              <a:rPr lang="cy-GB" dirty="0">
                <a:ea typeface="+mn-lt"/>
                <a:cs typeface="+mn-lt"/>
              </a:rPr>
              <a:t>] </a:t>
            </a:r>
            <a:r>
              <a:rPr lang="cy-GB" err="1">
                <a:ea typeface="+mn-lt"/>
                <a:cs typeface="+mn-lt"/>
              </a:rPr>
              <a:t>Available</a:t>
            </a:r>
            <a:r>
              <a:rPr lang="cy-GB" dirty="0">
                <a:ea typeface="+mn-lt"/>
                <a:cs typeface="+mn-lt"/>
              </a:rPr>
              <a:t> at: </a:t>
            </a:r>
            <a:r>
              <a:rPr lang="cy-GB" u="sng" dirty="0">
                <a:solidFill>
                  <a:srgbClr val="0563C1"/>
                </a:solidFill>
                <a:ea typeface="+mn-lt"/>
                <a:cs typeface="+mn-lt"/>
                <a:hlinkClick r:id="rId4"/>
              </a:rPr>
              <a:t>https://www.legalserviceslink.com/blog/accused-of-academic-misconduct-do-i-need-a-lawyer/</a:t>
            </a:r>
            <a:r>
              <a:rPr lang="cy-GB" dirty="0">
                <a:ea typeface="+mn-lt"/>
                <a:cs typeface="+mn-lt"/>
              </a:rPr>
              <a:t>.</a:t>
            </a:r>
            <a:endParaRPr lang="en-GB" dirty="0">
              <a:ea typeface="+mn-lt"/>
              <a:cs typeface="+mn-lt"/>
            </a:endParaRPr>
          </a:p>
          <a:p>
            <a:endParaRPr lang="en-GB" dirty="0">
              <a:ea typeface="+mn-lt"/>
              <a:cs typeface="+mn-lt"/>
            </a:endParaRPr>
          </a:p>
          <a:p>
            <a:r>
              <a:rPr lang="cy-GB" u="sng" dirty="0">
                <a:solidFill>
                  <a:srgbClr val="0563C1"/>
                </a:solidFill>
                <a:ea typeface="+mn-lt"/>
                <a:cs typeface="+mn-lt"/>
                <a:hlinkClick r:id="rId5"/>
              </a:rPr>
              <a:t>www.nottingham.ac.uk</a:t>
            </a:r>
            <a:r>
              <a:rPr lang="cy-GB" dirty="0">
                <a:ea typeface="+mn-lt"/>
                <a:cs typeface="+mn-lt"/>
              </a:rPr>
              <a:t>. (</a:t>
            </a:r>
            <a:r>
              <a:rPr lang="cy-GB" err="1">
                <a:ea typeface="+mn-lt"/>
                <a:cs typeface="+mn-lt"/>
              </a:rPr>
              <a:t>n.d</a:t>
            </a:r>
            <a:r>
              <a:rPr lang="cy-GB" dirty="0">
                <a:ea typeface="+mn-lt"/>
                <a:cs typeface="+mn-lt"/>
              </a:rPr>
              <a:t>.). </a:t>
            </a:r>
            <a:r>
              <a:rPr lang="cy-GB" i="1" err="1">
                <a:ea typeface="+mn-lt"/>
                <a:cs typeface="+mn-lt"/>
              </a:rPr>
              <a:t>Avoiding</a:t>
            </a:r>
            <a:r>
              <a:rPr lang="cy-GB" i="1" dirty="0">
                <a:ea typeface="+mn-lt"/>
                <a:cs typeface="+mn-lt"/>
              </a:rPr>
              <a:t> </a:t>
            </a:r>
            <a:r>
              <a:rPr lang="cy-GB" i="1" err="1">
                <a:ea typeface="+mn-lt"/>
                <a:cs typeface="+mn-lt"/>
              </a:rPr>
              <a:t>plagiarism</a:t>
            </a:r>
            <a:r>
              <a:rPr lang="cy-GB" i="1" dirty="0">
                <a:ea typeface="+mn-lt"/>
                <a:cs typeface="+mn-lt"/>
              </a:rPr>
              <a:t> - The </a:t>
            </a:r>
            <a:r>
              <a:rPr lang="cy-GB" i="1" err="1">
                <a:ea typeface="+mn-lt"/>
                <a:cs typeface="+mn-lt"/>
              </a:rPr>
              <a:t>University</a:t>
            </a:r>
            <a:r>
              <a:rPr lang="cy-GB" i="1" dirty="0">
                <a:ea typeface="+mn-lt"/>
                <a:cs typeface="+mn-lt"/>
              </a:rPr>
              <a:t> of </a:t>
            </a:r>
            <a:r>
              <a:rPr lang="cy-GB" i="1" err="1">
                <a:ea typeface="+mn-lt"/>
                <a:cs typeface="+mn-lt"/>
              </a:rPr>
              <a:t>Nottingham</a:t>
            </a:r>
            <a:r>
              <a:rPr lang="cy-GB" dirty="0">
                <a:ea typeface="+mn-lt"/>
                <a:cs typeface="+mn-lt"/>
              </a:rPr>
              <a:t>. [</a:t>
            </a:r>
            <a:r>
              <a:rPr lang="cy-GB" err="1">
                <a:ea typeface="+mn-lt"/>
                <a:cs typeface="+mn-lt"/>
              </a:rPr>
              <a:t>online</a:t>
            </a:r>
            <a:r>
              <a:rPr lang="cy-GB" dirty="0">
                <a:ea typeface="+mn-lt"/>
                <a:cs typeface="+mn-lt"/>
              </a:rPr>
              <a:t>] </a:t>
            </a:r>
            <a:r>
              <a:rPr lang="cy-GB" err="1">
                <a:ea typeface="+mn-lt"/>
                <a:cs typeface="+mn-lt"/>
              </a:rPr>
              <a:t>Available</a:t>
            </a:r>
            <a:r>
              <a:rPr lang="cy-GB" dirty="0">
                <a:ea typeface="+mn-lt"/>
                <a:cs typeface="+mn-lt"/>
              </a:rPr>
              <a:t> at: </a:t>
            </a:r>
            <a:r>
              <a:rPr lang="cy-GB" u="sng" dirty="0">
                <a:solidFill>
                  <a:srgbClr val="0563C1"/>
                </a:solidFill>
                <a:ea typeface="+mn-lt"/>
                <a:cs typeface="+mn-lt"/>
                <a:hlinkClick r:id="rId6"/>
              </a:rPr>
              <a:t>https://www.nottingham.ac.uk/studyingeffectively/referencing/plagiarism/index.aspx</a:t>
            </a:r>
            <a:r>
              <a:rPr lang="cy-GB" dirty="0">
                <a:ea typeface="+mn-lt"/>
                <a:cs typeface="+mn-lt"/>
              </a:rPr>
              <a:t>.</a:t>
            </a:r>
            <a:endParaRPr lang="en-GB" sz="1400" dirty="0">
              <a:ea typeface="+mn-lt"/>
              <a:cs typeface="+mn-lt"/>
            </a:endParaRPr>
          </a:p>
          <a:p>
            <a:endParaRPr lang="en-GB" sz="1400" dirty="0">
              <a:ea typeface="+mn-lt"/>
              <a:cs typeface="+mn-lt"/>
            </a:endParaRPr>
          </a:p>
          <a:p>
            <a:pPr algn="l"/>
            <a:endParaRPr lang="en-GB" dirty="0"/>
          </a:p>
        </p:txBody>
      </p:sp>
    </p:spTree>
    <p:extLst>
      <p:ext uri="{BB962C8B-B14F-4D97-AF65-F5344CB8AC3E}">
        <p14:creationId xmlns:p14="http://schemas.microsoft.com/office/powerpoint/2010/main" val="3237513951"/>
      </p:ext>
    </p:extLst>
  </p:cSld>
  <p:clrMapOvr>
    <a:masterClrMapping/>
  </p:clrMapOvr>
</p:sld>
</file>

<file path=ppt/theme/theme1.xml><?xml version="1.0" encoding="utf-8"?>
<a:theme xmlns:a="http://schemas.openxmlformats.org/drawingml/2006/main" name="MimeoVTI">
  <a:themeElements>
    <a:clrScheme name="AnalogousFromLightSeedRightStep">
      <a:dk1>
        <a:srgbClr val="000000"/>
      </a:dk1>
      <a:lt1>
        <a:srgbClr val="FFFFFF"/>
      </a:lt1>
      <a:dk2>
        <a:srgbClr val="213A21"/>
      </a:dk2>
      <a:lt2>
        <a:srgbClr val="E8E4E2"/>
      </a:lt2>
      <a:accent1>
        <a:srgbClr val="84A6BD"/>
      </a:accent1>
      <a:accent2>
        <a:srgbClr val="7F89BA"/>
      </a:accent2>
      <a:accent3>
        <a:srgbClr val="A296C6"/>
      </a:accent3>
      <a:accent4>
        <a:srgbClr val="A57FBA"/>
      </a:accent4>
      <a:accent5>
        <a:srgbClr val="C492C1"/>
      </a:accent5>
      <a:accent6>
        <a:srgbClr val="BA7F9D"/>
      </a:accent6>
      <a:hlink>
        <a:srgbClr val="A57859"/>
      </a:hlink>
      <a:folHlink>
        <a:srgbClr val="7F7F7F"/>
      </a:folHlink>
    </a:clrScheme>
    <a:fontScheme name="Custom 3">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imeoVTI" id="{63E3BFD8-7F9C-46D1-A4F3-04054403C108}" vid="{C505C190-EE38-45FD-8294-6454536D04B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MimeoVTI</vt:lpstr>
      <vt:lpstr>Beth yw Llen-ladrad a sut gallwn ni ei osgoi?</vt:lpstr>
      <vt:lpstr> Camymddwyn academaidd  </vt:lpstr>
      <vt:lpstr>Mathau o Llen-ladrad</vt:lpstr>
      <vt:lpstr>Beth i neud i osgoi llen-ladrad?</vt:lpstr>
      <vt:lpstr>Rhestr Gyfeiriadau</vt:lpstr>
      <vt:lpstr>Rhestr Gyfeiriadau</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324</cp:revision>
  <dcterms:created xsi:type="dcterms:W3CDTF">2023-10-03T12:53:09Z</dcterms:created>
  <dcterms:modified xsi:type="dcterms:W3CDTF">2023-10-07T12:40:28Z</dcterms:modified>
</cp:coreProperties>
</file>