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336" r:id="rId9"/>
    <p:sldId id="273" r:id="rId10"/>
    <p:sldId id="261" r:id="rId11"/>
    <p:sldId id="337" r:id="rId12"/>
    <p:sldId id="363" r:id="rId13"/>
    <p:sldId id="265" r:id="rId14"/>
    <p:sldId id="263" r:id="rId15"/>
    <p:sldId id="266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5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01/01/2026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01/01/2026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01/01/2026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01/01/2026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01/01/2026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01/01/2026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01/01/2026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	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XXXX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ID:		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XXXX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	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XXXX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>
            <a:normAutofit fontScale="90000"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Overview of your presentation (approx. 30 seconds)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1" y="1161751"/>
            <a:ext cx="11102197" cy="5451893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example:</a:t>
            </a: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Good morning/afternoon. My name is……</a:t>
            </a:r>
          </a:p>
          <a:p>
            <a:pPr marL="0" indent="0">
              <a:lnSpc>
                <a:spcPct val="120000"/>
              </a:lnSpc>
              <a:buNone/>
            </a:pP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my presentation I will: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an overview Green Havan Florists and the nature and scope of the problems they are encountering.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of the 5W2H model that summarises these issues.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PESTEL framework.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Cause-and-Effect model.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And, finally, provide a summary of the key findings.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706" y="408257"/>
            <a:ext cx="11179834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overview of Green Havan Florists (approx. 30 seconds).</a:t>
            </a:r>
            <a:endParaRPr lang="en-GB" sz="32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89527"/>
            <a:ext cx="10515600" cy="3531379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Assume that the audience does not know anything about Green Havan Florists and has not read the assignment brief.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general overview of the Green Havan Florists so that the audience is now familiar with the case-study.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11179834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insight into the problems Green Haven Florists are facing (approx. 1 minute).</a:t>
            </a:r>
            <a:endParaRPr lang="en-GB" sz="32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1430396"/>
            <a:ext cx="10515600" cy="4976215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Identify and discuss Green Haven Florists root problem (e.g. the 30% decline in in-store sales).</a:t>
            </a: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Breakdown the case-study and identify the reasons that are contributing to this decline in sales.</a:t>
            </a: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Evaluate the nature and scope of these problems.</a:t>
            </a:r>
          </a:p>
          <a:p>
            <a:pPr lvl="2">
              <a:lnSpc>
                <a:spcPct val="120000"/>
              </a:lnSpc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For example: </a:t>
            </a:r>
          </a:p>
          <a:p>
            <a:pPr lvl="3">
              <a:lnSpc>
                <a:spcPct val="120000"/>
              </a:lnSpc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Identify which problems are ‘internal’ or ‘external’.</a:t>
            </a:r>
          </a:p>
          <a:p>
            <a:pPr lvl="3">
              <a:lnSpc>
                <a:spcPct val="120000"/>
              </a:lnSpc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Discuss how much ‘control’ Green Haven have over these problems.</a:t>
            </a:r>
          </a:p>
          <a:p>
            <a:pPr marL="1371600" lvl="3" indent="0"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3"/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NOTE: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Keep focused on the problems…</a:t>
            </a:r>
            <a:r>
              <a:rPr lang="en-GB" sz="2600" b="1" u="sng" dirty="0"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the solutions.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14F40AF-1DC8-A37F-53F7-202B11A20F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2102688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7209342"/>
              </p:ext>
            </p:extLst>
          </p:nvPr>
        </p:nvGraphicFramePr>
        <p:xfrm>
          <a:off x="1534719" y="1905599"/>
          <a:ext cx="8722091" cy="384048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246013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246013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389467">
                <a:tc gridSpan="7"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Identify the Root Problem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685817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1206619">
                <a:tc>
                  <a:txBody>
                    <a:bodyPr/>
                    <a:lstStyle/>
                    <a:p>
                      <a:r>
                        <a:rPr lang="en-GB" dirty="0"/>
                        <a:t>What effect is it having?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Where is the problem occurring?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When was the problem first noticed?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Who is impacted by the problem?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Why is the problem happening?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serious is the problem?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much money is being lost?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309041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/>
                        <a:t>Details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  <a:tr h="309041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9326847"/>
                  </a:ext>
                </a:extLst>
              </a:tr>
              <a:tr h="309041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11604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F06D522-2E79-CDE6-025D-40436EF041A1}"/>
              </a:ext>
            </a:extLst>
          </p:cNvPr>
          <p:cNvSpPr txBox="1"/>
          <p:nvPr/>
        </p:nvSpPr>
        <p:spPr>
          <a:xfrm>
            <a:off x="854015" y="332045"/>
            <a:ext cx="10584611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Based on your insight, apply a 5W2H model and discuss the information provided in your table (approx. 1 minute).</a:t>
            </a:r>
          </a:p>
          <a:p>
            <a:endParaRPr lang="en-GB" sz="3200" b="1" u="sng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EBB8468-B35F-E392-2801-59B9C39538AD}"/>
              </a:ext>
            </a:extLst>
          </p:cNvPr>
          <p:cNvSpPr txBox="1"/>
          <p:nvPr/>
        </p:nvSpPr>
        <p:spPr>
          <a:xfrm>
            <a:off x="2134608" y="5943168"/>
            <a:ext cx="89370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provide a reference source for the 5W2H model on this slide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critique of the PESTEL Framework (approx. 1 minute).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example: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Explain what a PESTEL Framework is.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Why is it used?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Where/how is it used?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benefits of this framework?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criticisms of this framework?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the slide/s.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F01DF79-6A6A-BA50-4722-FF4B95BC5503}"/>
              </a:ext>
            </a:extLst>
          </p:cNvPr>
          <p:cNvSpPr txBox="1"/>
          <p:nvPr/>
        </p:nvSpPr>
        <p:spPr>
          <a:xfrm>
            <a:off x="838200" y="5853797"/>
            <a:ext cx="1016910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this slide.</a:t>
            </a: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9116"/>
            <a:ext cx="10515600" cy="1179002"/>
          </a:xfrm>
        </p:spPr>
        <p:txBody>
          <a:bodyPr>
            <a:normAutofit fontScale="90000"/>
          </a:bodyPr>
          <a:lstStyle/>
          <a:p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 provided in your PESTEL Framework (approx. </a:t>
            </a:r>
            <a:b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1 minute).</a:t>
            </a: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671496" cy="4974328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this slide.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0408586"/>
              </p:ext>
            </p:extLst>
          </p:nvPr>
        </p:nvGraphicFramePr>
        <p:xfrm>
          <a:off x="948904" y="2123386"/>
          <a:ext cx="9782355" cy="29800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9483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674466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661081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663784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376648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11546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37856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8476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critique of the Cause-and-Effect model (approx. 1 minute).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example, discuss: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Explain what the Cause-and-Effect Model is.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Why is it used?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Where/how is it used?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benefits of this model?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criticisms of this model?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the slide/s.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E718F0-679C-850D-A5D4-2484229AD645}"/>
              </a:ext>
            </a:extLst>
          </p:cNvPr>
          <p:cNvSpPr txBox="1"/>
          <p:nvPr/>
        </p:nvSpPr>
        <p:spPr>
          <a:xfrm>
            <a:off x="942435" y="5812218"/>
            <a:ext cx="1017701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this slide.</a:t>
            </a: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Root Problem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292474" y="94505"/>
            <a:ext cx="109207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Provide an application and discuss the information provided in your Cause-and-Effect diagram (approx. 1 minute).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E62149-100D-392D-3127-3D301273C6F0}"/>
              </a:ext>
            </a:extLst>
          </p:cNvPr>
          <p:cNvSpPr txBox="1"/>
          <p:nvPr/>
        </p:nvSpPr>
        <p:spPr>
          <a:xfrm>
            <a:off x="1932318" y="5874927"/>
            <a:ext cx="10041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provide a reference source for the Cause-and-Effect model on this slide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3"/>
            <a:ext cx="10515600" cy="930275"/>
          </a:xfrm>
        </p:spPr>
        <p:txBody>
          <a:bodyPr>
            <a:no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summary of your Key Findings (approx. 30 seconds)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Detail and discuss the key findings from your presentation: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1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2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3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4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683" y="1460365"/>
            <a:ext cx="10515600" cy="4351338"/>
          </a:xfrm>
        </p:spPr>
        <p:txBody>
          <a:bodyPr>
            <a:normAutofit/>
          </a:bodyPr>
          <a:lstStyle/>
          <a:p>
            <a:pPr algn="just"/>
            <a:r>
              <a:rPr lang="en-GB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Provide a list of the sources you have used in this presentation.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/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Note: You should not include any sources that have not been specifically cited in the previous slides.</a:t>
            </a:r>
          </a:p>
          <a:p>
            <a:pPr algn="just"/>
            <a:endParaRPr lang="en-GB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/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Ensure this list is presented in the correct format. See the Harvard Reference Handbook for further clarification. </a:t>
            </a:r>
          </a:p>
          <a:p>
            <a:pPr marL="0" indent="0" algn="just">
              <a:buNone/>
            </a:pPr>
            <a:endParaRPr lang="en-GB" sz="16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1890</TotalTime>
  <Words>831</Words>
  <Application>Microsoft Office PowerPoint</Application>
  <PresentationFormat>Widescreen</PresentationFormat>
  <Paragraphs>175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Wingdings</vt:lpstr>
      <vt:lpstr>Office Theme</vt:lpstr>
      <vt:lpstr>PowerPoint Presentation</vt:lpstr>
      <vt:lpstr>Provide an Overview of your presentation (approx. 30 seconds)</vt:lpstr>
      <vt:lpstr>Provide an overview of Green Havan Florists (approx. 30 seconds).</vt:lpstr>
      <vt:lpstr>Provide an insight into the problems Green Haven Florists are facing (approx. 1 minute).</vt:lpstr>
      <vt:lpstr>PowerPoint Presentation</vt:lpstr>
      <vt:lpstr>Provide a critique of the PESTEL Framework (approx. 1 minute).</vt:lpstr>
      <vt:lpstr>  Provide an application and discuss the information provided in your PESTEL Framework (approx.  1 minute).  </vt:lpstr>
      <vt:lpstr>Provide a critique of the Cause-and-Effect model (approx. 1 minute).</vt:lpstr>
      <vt:lpstr>PowerPoint Presentation</vt:lpstr>
      <vt:lpstr>Provide a summary of your Key Findings (approx. 30 seconds)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Annamarie Dufficy</cp:lastModifiedBy>
  <cp:revision>90</cp:revision>
  <dcterms:created xsi:type="dcterms:W3CDTF">2024-01-29T11:42:05Z</dcterms:created>
  <dcterms:modified xsi:type="dcterms:W3CDTF">2026-01-01T08:48:39Z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