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469" r:id="rId4"/>
    <p:sldId id="357" r:id="rId5"/>
    <p:sldId id="467" r:id="rId6"/>
    <p:sldId id="439" r:id="rId7"/>
    <p:sldId id="283" r:id="rId8"/>
    <p:sldId id="258" r:id="rId9"/>
    <p:sldId id="276" r:id="rId10"/>
    <p:sldId id="281" r:id="rId11"/>
    <p:sldId id="280" r:id="rId12"/>
    <p:sldId id="279" r:id="rId13"/>
    <p:sldId id="282" r:id="rId14"/>
    <p:sldId id="278" r:id="rId15"/>
    <p:sldId id="259" r:id="rId16"/>
    <p:sldId id="267" r:id="rId17"/>
    <p:sldId id="373" r:id="rId18"/>
    <p:sldId id="473" r:id="rId19"/>
    <p:sldId id="388" r:id="rId20"/>
    <p:sldId id="387" r:id="rId21"/>
    <p:sldId id="386" r:id="rId22"/>
    <p:sldId id="380" r:id="rId23"/>
    <p:sldId id="379" r:id="rId24"/>
    <p:sldId id="385" r:id="rId25"/>
    <p:sldId id="384" r:id="rId26"/>
    <p:sldId id="478" r:id="rId27"/>
    <p:sldId id="27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BC1B5C-0FED-448C-AEE5-1B6381BA3F34}" v="31" dt="2023-09-19T10:53:12.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1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FCBC1B5C-0FED-448C-AEE5-1B6381BA3F34}"/>
    <pc:docChg chg="undo custSel addSld delSld modSld sldOrd">
      <pc:chgData name="Deborah Jenkins" userId="3cd02ba5-e528-4585-978d-4fde2b47730a" providerId="ADAL" clId="{FCBC1B5C-0FED-448C-AEE5-1B6381BA3F34}" dt="2023-09-19T12:50:59.440" v="535" actId="2710"/>
      <pc:docMkLst>
        <pc:docMk/>
      </pc:docMkLst>
      <pc:sldChg chg="delSp modSp add mod">
        <pc:chgData name="Deborah Jenkins" userId="3cd02ba5-e528-4585-978d-4fde2b47730a" providerId="ADAL" clId="{FCBC1B5C-0FED-448C-AEE5-1B6381BA3F34}" dt="2023-09-19T10:41:54.695" v="413" actId="20577"/>
        <pc:sldMkLst>
          <pc:docMk/>
          <pc:sldMk cId="931301183" sldId="256"/>
        </pc:sldMkLst>
        <pc:spChg chg="del">
          <ac:chgData name="Deborah Jenkins" userId="3cd02ba5-e528-4585-978d-4fde2b47730a" providerId="ADAL" clId="{FCBC1B5C-0FED-448C-AEE5-1B6381BA3F34}" dt="2023-09-19T10:41:50.349" v="407" actId="478"/>
          <ac:spMkLst>
            <pc:docMk/>
            <pc:sldMk cId="931301183" sldId="256"/>
            <ac:spMk id="4" creationId="{F87B34D3-CF74-F251-B88E-14F79E250091}"/>
          </ac:spMkLst>
        </pc:spChg>
        <pc:spChg chg="mod">
          <ac:chgData name="Deborah Jenkins" userId="3cd02ba5-e528-4585-978d-4fde2b47730a" providerId="ADAL" clId="{FCBC1B5C-0FED-448C-AEE5-1B6381BA3F34}" dt="2023-09-19T10:41:47.576" v="406" actId="207"/>
          <ac:spMkLst>
            <pc:docMk/>
            <pc:sldMk cId="931301183" sldId="256"/>
            <ac:spMk id="5" creationId="{066E66B9-5E97-9ABB-EF4B-9D37D0CF9BE5}"/>
          </ac:spMkLst>
        </pc:spChg>
        <pc:spChg chg="mod">
          <ac:chgData name="Deborah Jenkins" userId="3cd02ba5-e528-4585-978d-4fde2b47730a" providerId="ADAL" clId="{FCBC1B5C-0FED-448C-AEE5-1B6381BA3F34}" dt="2023-09-19T10:41:54.695" v="413" actId="20577"/>
          <ac:spMkLst>
            <pc:docMk/>
            <pc:sldMk cId="931301183" sldId="256"/>
            <ac:spMk id="6" creationId="{2DDBD4A8-0007-5EFA-628C-3A9FCA50BB6B}"/>
          </ac:spMkLst>
        </pc:spChg>
      </pc:sldChg>
      <pc:sldChg chg="del ord">
        <pc:chgData name="Deborah Jenkins" userId="3cd02ba5-e528-4585-978d-4fde2b47730a" providerId="ADAL" clId="{FCBC1B5C-0FED-448C-AEE5-1B6381BA3F34}" dt="2023-09-12T12:16:37.937" v="194" actId="47"/>
        <pc:sldMkLst>
          <pc:docMk/>
          <pc:sldMk cId="2038081468" sldId="256"/>
        </pc:sldMkLst>
      </pc:sldChg>
      <pc:sldChg chg="addSp modSp mod ord">
        <pc:chgData name="Deborah Jenkins" userId="3cd02ba5-e528-4585-978d-4fde2b47730a" providerId="ADAL" clId="{FCBC1B5C-0FED-448C-AEE5-1B6381BA3F34}" dt="2023-09-19T10:42:18.485" v="418" actId="1076"/>
        <pc:sldMkLst>
          <pc:docMk/>
          <pc:sldMk cId="3261633030" sldId="257"/>
        </pc:sldMkLst>
        <pc:spChg chg="mod">
          <ac:chgData name="Deborah Jenkins" userId="3cd02ba5-e528-4585-978d-4fde2b47730a" providerId="ADAL" clId="{FCBC1B5C-0FED-448C-AEE5-1B6381BA3F34}" dt="2023-09-19T10:42:15.104" v="417" actId="1076"/>
          <ac:spMkLst>
            <pc:docMk/>
            <pc:sldMk cId="3261633030" sldId="257"/>
            <ac:spMk id="2" creationId="{0480ACCC-A884-B31F-BB03-67329FD8B147}"/>
          </ac:spMkLst>
        </pc:spChg>
        <pc:spChg chg="mod">
          <ac:chgData name="Deborah Jenkins" userId="3cd02ba5-e528-4585-978d-4fde2b47730a" providerId="ADAL" clId="{FCBC1B5C-0FED-448C-AEE5-1B6381BA3F34}" dt="2023-09-19T10:42:18.485" v="418" actId="1076"/>
          <ac:spMkLst>
            <pc:docMk/>
            <pc:sldMk cId="3261633030" sldId="257"/>
            <ac:spMk id="3" creationId="{80521B5E-6B57-C1E5-CC74-464AB3C4ECC5}"/>
          </ac:spMkLst>
        </pc:spChg>
        <pc:picChg chg="add mod">
          <ac:chgData name="Deborah Jenkins" userId="3cd02ba5-e528-4585-978d-4fde2b47730a" providerId="ADAL" clId="{FCBC1B5C-0FED-448C-AEE5-1B6381BA3F34}" dt="2023-09-19T10:42:08.292" v="415" actId="1076"/>
          <ac:picMkLst>
            <pc:docMk/>
            <pc:sldMk cId="3261633030" sldId="257"/>
            <ac:picMk id="4" creationId="{2FF5CA31-8B5F-EA75-4B2E-269E7F3DA3E6}"/>
          </ac:picMkLst>
        </pc:picChg>
      </pc:sldChg>
      <pc:sldChg chg="ord delDesignElem">
        <pc:chgData name="Deborah Jenkins" userId="3cd02ba5-e528-4585-978d-4fde2b47730a" providerId="ADAL" clId="{FCBC1B5C-0FED-448C-AEE5-1B6381BA3F34}" dt="2023-09-12T12:16:25.925" v="189" actId="20578"/>
        <pc:sldMkLst>
          <pc:docMk/>
          <pc:sldMk cId="178101308" sldId="258"/>
        </pc:sldMkLst>
      </pc:sldChg>
      <pc:sldChg chg="modSp mod ord">
        <pc:chgData name="Deborah Jenkins" userId="3cd02ba5-e528-4585-978d-4fde2b47730a" providerId="ADAL" clId="{FCBC1B5C-0FED-448C-AEE5-1B6381BA3F34}" dt="2023-09-19T10:45:30.081" v="457" actId="113"/>
        <pc:sldMkLst>
          <pc:docMk/>
          <pc:sldMk cId="2018060542" sldId="259"/>
        </pc:sldMkLst>
        <pc:spChg chg="mod">
          <ac:chgData name="Deborah Jenkins" userId="3cd02ba5-e528-4585-978d-4fde2b47730a" providerId="ADAL" clId="{FCBC1B5C-0FED-448C-AEE5-1B6381BA3F34}" dt="2023-09-19T10:45:30.081" v="457" actId="113"/>
          <ac:spMkLst>
            <pc:docMk/>
            <pc:sldMk cId="2018060542" sldId="259"/>
            <ac:spMk id="2" creationId="{99FB90D2-F51C-2DAC-60E2-F509CBB2BE1D}"/>
          </ac:spMkLst>
        </pc:spChg>
        <pc:spChg chg="mod">
          <ac:chgData name="Deborah Jenkins" userId="3cd02ba5-e528-4585-978d-4fde2b47730a" providerId="ADAL" clId="{FCBC1B5C-0FED-448C-AEE5-1B6381BA3F34}" dt="2023-09-19T10:40:32.371" v="403"/>
          <ac:spMkLst>
            <pc:docMk/>
            <pc:sldMk cId="2018060542" sldId="259"/>
            <ac:spMk id="3" creationId="{A16D4534-D8A2-4261-33A4-8299AE95D942}"/>
          </ac:spMkLst>
        </pc:spChg>
      </pc:sldChg>
      <pc:sldChg chg="del ord delDesignElem">
        <pc:chgData name="Deborah Jenkins" userId="3cd02ba5-e528-4585-978d-4fde2b47730a" providerId="ADAL" clId="{FCBC1B5C-0FED-448C-AEE5-1B6381BA3F34}" dt="2023-09-12T13:48:21.915" v="401" actId="2696"/>
        <pc:sldMkLst>
          <pc:docMk/>
          <pc:sldMk cId="3306885855" sldId="260"/>
        </pc:sldMkLst>
      </pc:sldChg>
      <pc:sldChg chg="modSp del mod ord delDesignElem">
        <pc:chgData name="Deborah Jenkins" userId="3cd02ba5-e528-4585-978d-4fde2b47730a" providerId="ADAL" clId="{FCBC1B5C-0FED-448C-AEE5-1B6381BA3F34}" dt="2023-09-12T13:48:21.915" v="401" actId="2696"/>
        <pc:sldMkLst>
          <pc:docMk/>
          <pc:sldMk cId="236164807" sldId="261"/>
        </pc:sldMkLst>
        <pc:spChg chg="mod">
          <ac:chgData name="Deborah Jenkins" userId="3cd02ba5-e528-4585-978d-4fde2b47730a" providerId="ADAL" clId="{FCBC1B5C-0FED-448C-AEE5-1B6381BA3F34}" dt="2023-09-12T13:36:37.752" v="349" actId="6549"/>
          <ac:spMkLst>
            <pc:docMk/>
            <pc:sldMk cId="236164807" sldId="261"/>
            <ac:spMk id="2" creationId="{466BFDB4-52FD-D097-8407-E935E059DC6A}"/>
          </ac:spMkLst>
        </pc:spChg>
      </pc:sldChg>
      <pc:sldChg chg="del ord delDesignElem">
        <pc:chgData name="Deborah Jenkins" userId="3cd02ba5-e528-4585-978d-4fde2b47730a" providerId="ADAL" clId="{FCBC1B5C-0FED-448C-AEE5-1B6381BA3F34}" dt="2023-09-12T13:48:21.915" v="401" actId="2696"/>
        <pc:sldMkLst>
          <pc:docMk/>
          <pc:sldMk cId="436225719" sldId="262"/>
        </pc:sldMkLst>
      </pc:sldChg>
      <pc:sldChg chg="modSp del ord delDesignElem">
        <pc:chgData name="Deborah Jenkins" userId="3cd02ba5-e528-4585-978d-4fde2b47730a" providerId="ADAL" clId="{FCBC1B5C-0FED-448C-AEE5-1B6381BA3F34}" dt="2023-09-12T13:48:21.915" v="401" actId="2696"/>
        <pc:sldMkLst>
          <pc:docMk/>
          <pc:sldMk cId="354013999" sldId="263"/>
        </pc:sldMkLst>
        <pc:spChg chg="mod">
          <ac:chgData name="Deborah Jenkins" userId="3cd02ba5-e528-4585-978d-4fde2b47730a" providerId="ADAL" clId="{FCBC1B5C-0FED-448C-AEE5-1B6381BA3F34}" dt="2023-09-12T13:38:36.528" v="352" actId="6549"/>
          <ac:spMkLst>
            <pc:docMk/>
            <pc:sldMk cId="354013999" sldId="263"/>
            <ac:spMk id="3" creationId="{3DCE6610-2020-1DC2-BDAF-8F14F9425B39}"/>
          </ac:spMkLst>
        </pc:spChg>
      </pc:sldChg>
      <pc:sldChg chg="del ord delDesignElem">
        <pc:chgData name="Deborah Jenkins" userId="3cd02ba5-e528-4585-978d-4fde2b47730a" providerId="ADAL" clId="{FCBC1B5C-0FED-448C-AEE5-1B6381BA3F34}" dt="2023-09-12T13:48:21.915" v="401" actId="2696"/>
        <pc:sldMkLst>
          <pc:docMk/>
          <pc:sldMk cId="3465650747" sldId="264"/>
        </pc:sldMkLst>
      </pc:sldChg>
      <pc:sldChg chg="del ord delDesignElem">
        <pc:chgData name="Deborah Jenkins" userId="3cd02ba5-e528-4585-978d-4fde2b47730a" providerId="ADAL" clId="{FCBC1B5C-0FED-448C-AEE5-1B6381BA3F34}" dt="2023-09-12T13:48:21.915" v="401" actId="2696"/>
        <pc:sldMkLst>
          <pc:docMk/>
          <pc:sldMk cId="1610854203" sldId="265"/>
        </pc:sldMkLst>
      </pc:sldChg>
      <pc:sldChg chg="del ord">
        <pc:chgData name="Deborah Jenkins" userId="3cd02ba5-e528-4585-978d-4fde2b47730a" providerId="ADAL" clId="{FCBC1B5C-0FED-448C-AEE5-1B6381BA3F34}" dt="2023-09-12T13:48:21.915" v="401" actId="2696"/>
        <pc:sldMkLst>
          <pc:docMk/>
          <pc:sldMk cId="151264318" sldId="266"/>
        </pc:sldMkLst>
      </pc:sldChg>
      <pc:sldChg chg="modSp mod ord">
        <pc:chgData name="Deborah Jenkins" userId="3cd02ba5-e528-4585-978d-4fde2b47730a" providerId="ADAL" clId="{FCBC1B5C-0FED-448C-AEE5-1B6381BA3F34}" dt="2023-09-19T10:45:39.521" v="459" actId="33524"/>
        <pc:sldMkLst>
          <pc:docMk/>
          <pc:sldMk cId="2117687920" sldId="267"/>
        </pc:sldMkLst>
        <pc:spChg chg="mod">
          <ac:chgData name="Deborah Jenkins" userId="3cd02ba5-e528-4585-978d-4fde2b47730a" providerId="ADAL" clId="{FCBC1B5C-0FED-448C-AEE5-1B6381BA3F34}" dt="2023-09-19T10:40:32.371" v="403"/>
          <ac:spMkLst>
            <pc:docMk/>
            <pc:sldMk cId="2117687920" sldId="267"/>
            <ac:spMk id="2" creationId="{E3467375-7B2B-71CA-FE94-A3EFCAF796CC}"/>
          </ac:spMkLst>
        </pc:spChg>
        <pc:spChg chg="mod">
          <ac:chgData name="Deborah Jenkins" userId="3cd02ba5-e528-4585-978d-4fde2b47730a" providerId="ADAL" clId="{FCBC1B5C-0FED-448C-AEE5-1B6381BA3F34}" dt="2023-09-19T10:45:39.521" v="459" actId="33524"/>
          <ac:spMkLst>
            <pc:docMk/>
            <pc:sldMk cId="2117687920" sldId="267"/>
            <ac:spMk id="3" creationId="{42E08E3C-7DA9-FE0A-4BB6-91151EE4F461}"/>
          </ac:spMkLst>
        </pc:spChg>
      </pc:sldChg>
      <pc:sldChg chg="del ord delDesignElem">
        <pc:chgData name="Deborah Jenkins" userId="3cd02ba5-e528-4585-978d-4fde2b47730a" providerId="ADAL" clId="{FCBC1B5C-0FED-448C-AEE5-1B6381BA3F34}" dt="2023-09-12T13:48:21.915" v="401" actId="2696"/>
        <pc:sldMkLst>
          <pc:docMk/>
          <pc:sldMk cId="2318984328" sldId="268"/>
        </pc:sldMkLst>
      </pc:sldChg>
      <pc:sldChg chg="del ord delDesignElem">
        <pc:chgData name="Deborah Jenkins" userId="3cd02ba5-e528-4585-978d-4fde2b47730a" providerId="ADAL" clId="{FCBC1B5C-0FED-448C-AEE5-1B6381BA3F34}" dt="2023-09-12T13:48:21.915" v="401" actId="2696"/>
        <pc:sldMkLst>
          <pc:docMk/>
          <pc:sldMk cId="919599943" sldId="269"/>
        </pc:sldMkLst>
      </pc:sldChg>
      <pc:sldChg chg="modSp del mod ord delDesignElem">
        <pc:chgData name="Deborah Jenkins" userId="3cd02ba5-e528-4585-978d-4fde2b47730a" providerId="ADAL" clId="{FCBC1B5C-0FED-448C-AEE5-1B6381BA3F34}" dt="2023-09-12T13:48:21.915" v="401" actId="2696"/>
        <pc:sldMkLst>
          <pc:docMk/>
          <pc:sldMk cId="3032696963" sldId="270"/>
        </pc:sldMkLst>
        <pc:spChg chg="mod">
          <ac:chgData name="Deborah Jenkins" userId="3cd02ba5-e528-4585-978d-4fde2b47730a" providerId="ADAL" clId="{FCBC1B5C-0FED-448C-AEE5-1B6381BA3F34}" dt="2023-09-12T13:38:55.591" v="353" actId="207"/>
          <ac:spMkLst>
            <pc:docMk/>
            <pc:sldMk cId="3032696963" sldId="270"/>
            <ac:spMk id="2" creationId="{98704954-224B-716D-6E4A-8D8342D8589E}"/>
          </ac:spMkLst>
        </pc:spChg>
      </pc:sldChg>
      <pc:sldChg chg="modSp del mod ord delDesignElem">
        <pc:chgData name="Deborah Jenkins" userId="3cd02ba5-e528-4585-978d-4fde2b47730a" providerId="ADAL" clId="{FCBC1B5C-0FED-448C-AEE5-1B6381BA3F34}" dt="2023-09-12T13:48:21.915" v="401" actId="2696"/>
        <pc:sldMkLst>
          <pc:docMk/>
          <pc:sldMk cId="2712014368" sldId="271"/>
        </pc:sldMkLst>
        <pc:spChg chg="mod">
          <ac:chgData name="Deborah Jenkins" userId="3cd02ba5-e528-4585-978d-4fde2b47730a" providerId="ADAL" clId="{FCBC1B5C-0FED-448C-AEE5-1B6381BA3F34}" dt="2023-09-12T13:39:02" v="354" actId="207"/>
          <ac:spMkLst>
            <pc:docMk/>
            <pc:sldMk cId="2712014368" sldId="271"/>
            <ac:spMk id="2" creationId="{556BA812-E795-599E-D62D-07B1662C4D3D}"/>
          </ac:spMkLst>
        </pc:spChg>
      </pc:sldChg>
      <pc:sldChg chg="modSp del mod ord delDesignElem">
        <pc:chgData name="Deborah Jenkins" userId="3cd02ba5-e528-4585-978d-4fde2b47730a" providerId="ADAL" clId="{FCBC1B5C-0FED-448C-AEE5-1B6381BA3F34}" dt="2023-09-12T13:48:21.915" v="401" actId="2696"/>
        <pc:sldMkLst>
          <pc:docMk/>
          <pc:sldMk cId="3662961869" sldId="272"/>
        </pc:sldMkLst>
        <pc:spChg chg="mod">
          <ac:chgData name="Deborah Jenkins" userId="3cd02ba5-e528-4585-978d-4fde2b47730a" providerId="ADAL" clId="{FCBC1B5C-0FED-448C-AEE5-1B6381BA3F34}" dt="2023-09-12T13:39:06.800" v="355" actId="207"/>
          <ac:spMkLst>
            <pc:docMk/>
            <pc:sldMk cId="3662961869" sldId="272"/>
            <ac:spMk id="2" creationId="{6BD90599-4E1B-AD5C-74E1-5CB4832325B8}"/>
          </ac:spMkLst>
        </pc:spChg>
      </pc:sldChg>
      <pc:sldChg chg="modSp del mod ord">
        <pc:chgData name="Deborah Jenkins" userId="3cd02ba5-e528-4585-978d-4fde2b47730a" providerId="ADAL" clId="{FCBC1B5C-0FED-448C-AEE5-1B6381BA3F34}" dt="2023-09-12T13:48:21.915" v="401" actId="2696"/>
        <pc:sldMkLst>
          <pc:docMk/>
          <pc:sldMk cId="3667153082" sldId="275"/>
        </pc:sldMkLst>
        <pc:spChg chg="mod">
          <ac:chgData name="Deborah Jenkins" userId="3cd02ba5-e528-4585-978d-4fde2b47730a" providerId="ADAL" clId="{FCBC1B5C-0FED-448C-AEE5-1B6381BA3F34}" dt="2023-09-12T13:39:40.079" v="366" actId="1076"/>
          <ac:spMkLst>
            <pc:docMk/>
            <pc:sldMk cId="3667153082" sldId="275"/>
            <ac:spMk id="2" creationId="{4D2CA10D-43B2-7E8E-19DE-4ED3F21A9C0B}"/>
          </ac:spMkLst>
        </pc:spChg>
        <pc:spChg chg="mod">
          <ac:chgData name="Deborah Jenkins" userId="3cd02ba5-e528-4585-978d-4fde2b47730a" providerId="ADAL" clId="{FCBC1B5C-0FED-448C-AEE5-1B6381BA3F34}" dt="2023-09-12T13:39:42.158" v="367" actId="1076"/>
          <ac:spMkLst>
            <pc:docMk/>
            <pc:sldMk cId="3667153082" sldId="275"/>
            <ac:spMk id="3" creationId="{715F62DE-3553-49FE-00F4-297C163397D5}"/>
          </ac:spMkLst>
        </pc:spChg>
      </pc:sldChg>
      <pc:sldChg chg="modSp mod ord delDesignElem">
        <pc:chgData name="Deborah Jenkins" userId="3cd02ba5-e528-4585-978d-4fde2b47730a" providerId="ADAL" clId="{FCBC1B5C-0FED-448C-AEE5-1B6381BA3F34}" dt="2023-09-19T10:42:58.544" v="427" actId="403"/>
        <pc:sldMkLst>
          <pc:docMk/>
          <pc:sldMk cId="1628633226" sldId="276"/>
        </pc:sldMkLst>
        <pc:spChg chg="mod">
          <ac:chgData name="Deborah Jenkins" userId="3cd02ba5-e528-4585-978d-4fde2b47730a" providerId="ADAL" clId="{FCBC1B5C-0FED-448C-AEE5-1B6381BA3F34}" dt="2023-09-19T10:42:44.724" v="423" actId="1076"/>
          <ac:spMkLst>
            <pc:docMk/>
            <pc:sldMk cId="1628633226" sldId="276"/>
            <ac:spMk id="2" creationId="{A7822E8A-BF25-2CBE-6711-4903F3E5A38B}"/>
          </ac:spMkLst>
        </pc:spChg>
        <pc:spChg chg="mod">
          <ac:chgData name="Deborah Jenkins" userId="3cd02ba5-e528-4585-978d-4fde2b47730a" providerId="ADAL" clId="{FCBC1B5C-0FED-448C-AEE5-1B6381BA3F34}" dt="2023-09-19T10:42:58.544" v="427" actId="403"/>
          <ac:spMkLst>
            <pc:docMk/>
            <pc:sldMk cId="1628633226" sldId="276"/>
            <ac:spMk id="3" creationId="{DF29CAF3-D960-7BCC-EDA3-B1463929A157}"/>
          </ac:spMkLst>
        </pc:spChg>
        <pc:picChg chg="mod">
          <ac:chgData name="Deborah Jenkins" userId="3cd02ba5-e528-4585-978d-4fde2b47730a" providerId="ADAL" clId="{FCBC1B5C-0FED-448C-AEE5-1B6381BA3F34}" dt="2023-09-19T10:42:54.213" v="426" actId="1076"/>
          <ac:picMkLst>
            <pc:docMk/>
            <pc:sldMk cId="1628633226" sldId="276"/>
            <ac:picMk id="4" creationId="{B9231E44-B747-A2A2-F36A-902595D68613}"/>
          </ac:picMkLst>
        </pc:picChg>
      </pc:sldChg>
      <pc:sldChg chg="modSp mod ord">
        <pc:chgData name="Deborah Jenkins" userId="3cd02ba5-e528-4585-978d-4fde2b47730a" providerId="ADAL" clId="{FCBC1B5C-0FED-448C-AEE5-1B6381BA3F34}" dt="2023-09-19T10:40:32.371" v="403"/>
        <pc:sldMkLst>
          <pc:docMk/>
          <pc:sldMk cId="4228109144" sldId="277"/>
        </pc:sldMkLst>
        <pc:spChg chg="mod">
          <ac:chgData name="Deborah Jenkins" userId="3cd02ba5-e528-4585-978d-4fde2b47730a" providerId="ADAL" clId="{FCBC1B5C-0FED-448C-AEE5-1B6381BA3F34}" dt="2023-09-19T10:40:32.371" v="403"/>
          <ac:spMkLst>
            <pc:docMk/>
            <pc:sldMk cId="4228109144" sldId="277"/>
            <ac:spMk id="2" creationId="{8CD92519-8A25-5395-102F-E5395A452015}"/>
          </ac:spMkLst>
        </pc:spChg>
        <pc:spChg chg="mod">
          <ac:chgData name="Deborah Jenkins" userId="3cd02ba5-e528-4585-978d-4fde2b47730a" providerId="ADAL" clId="{FCBC1B5C-0FED-448C-AEE5-1B6381BA3F34}" dt="2023-09-19T10:40:32.371" v="403"/>
          <ac:spMkLst>
            <pc:docMk/>
            <pc:sldMk cId="4228109144" sldId="277"/>
            <ac:spMk id="3" creationId="{A7BA023E-2FA5-5C5C-9D50-B6E5A224F9C5}"/>
          </ac:spMkLst>
        </pc:spChg>
      </pc:sldChg>
      <pc:sldChg chg="modSp mod ord">
        <pc:chgData name="Deborah Jenkins" userId="3cd02ba5-e528-4585-978d-4fde2b47730a" providerId="ADAL" clId="{FCBC1B5C-0FED-448C-AEE5-1B6381BA3F34}" dt="2023-09-19T10:45:21.917" v="456" actId="14100"/>
        <pc:sldMkLst>
          <pc:docMk/>
          <pc:sldMk cId="2420392978" sldId="278"/>
        </pc:sldMkLst>
        <pc:spChg chg="mod">
          <ac:chgData name="Deborah Jenkins" userId="3cd02ba5-e528-4585-978d-4fde2b47730a" providerId="ADAL" clId="{FCBC1B5C-0FED-448C-AEE5-1B6381BA3F34}" dt="2023-09-19T10:45:21.917" v="456" actId="14100"/>
          <ac:spMkLst>
            <pc:docMk/>
            <pc:sldMk cId="2420392978" sldId="278"/>
            <ac:spMk id="2" creationId="{75E14A2C-865E-58C1-7C8E-C123823EDAF0}"/>
          </ac:spMkLst>
        </pc:spChg>
        <pc:spChg chg="mod">
          <ac:chgData name="Deborah Jenkins" userId="3cd02ba5-e528-4585-978d-4fde2b47730a" providerId="ADAL" clId="{FCBC1B5C-0FED-448C-AEE5-1B6381BA3F34}" dt="2023-09-19T10:45:17.894" v="455" actId="27636"/>
          <ac:spMkLst>
            <pc:docMk/>
            <pc:sldMk cId="2420392978" sldId="278"/>
            <ac:spMk id="3" creationId="{CE126946-B064-7ED3-9F68-8824DDAC4E5B}"/>
          </ac:spMkLst>
        </pc:spChg>
      </pc:sldChg>
      <pc:sldChg chg="modSp mod ord">
        <pc:chgData name="Deborah Jenkins" userId="3cd02ba5-e528-4585-978d-4fde2b47730a" providerId="ADAL" clId="{FCBC1B5C-0FED-448C-AEE5-1B6381BA3F34}" dt="2023-09-19T10:44:53.987" v="449" actId="1076"/>
        <pc:sldMkLst>
          <pc:docMk/>
          <pc:sldMk cId="3938802288" sldId="279"/>
        </pc:sldMkLst>
        <pc:spChg chg="mod">
          <ac:chgData name="Deborah Jenkins" userId="3cd02ba5-e528-4585-978d-4fde2b47730a" providerId="ADAL" clId="{FCBC1B5C-0FED-448C-AEE5-1B6381BA3F34}" dt="2023-09-19T10:44:47.322" v="447" actId="14100"/>
          <ac:spMkLst>
            <pc:docMk/>
            <pc:sldMk cId="3938802288" sldId="279"/>
            <ac:spMk id="2" creationId="{15160D20-F875-10D4-6F69-765FA1C32A59}"/>
          </ac:spMkLst>
        </pc:spChg>
        <pc:spChg chg="mod">
          <ac:chgData name="Deborah Jenkins" userId="3cd02ba5-e528-4585-978d-4fde2b47730a" providerId="ADAL" clId="{FCBC1B5C-0FED-448C-AEE5-1B6381BA3F34}" dt="2023-09-19T10:44:53.987" v="449" actId="1076"/>
          <ac:spMkLst>
            <pc:docMk/>
            <pc:sldMk cId="3938802288" sldId="279"/>
            <ac:spMk id="6" creationId="{C26F2E49-231C-F39B-1221-E9A74617E286}"/>
          </ac:spMkLst>
        </pc:spChg>
        <pc:picChg chg="mod">
          <ac:chgData name="Deborah Jenkins" userId="3cd02ba5-e528-4585-978d-4fde2b47730a" providerId="ADAL" clId="{FCBC1B5C-0FED-448C-AEE5-1B6381BA3F34}" dt="2023-09-19T10:44:51.204" v="448" actId="14100"/>
          <ac:picMkLst>
            <pc:docMk/>
            <pc:sldMk cId="3938802288" sldId="279"/>
            <ac:picMk id="4" creationId="{E36A1E7D-27BD-BFCC-B8E5-282B8ACBC7D0}"/>
          </ac:picMkLst>
        </pc:picChg>
      </pc:sldChg>
      <pc:sldChg chg="modSp mod ord">
        <pc:chgData name="Deborah Jenkins" userId="3cd02ba5-e528-4585-978d-4fde2b47730a" providerId="ADAL" clId="{FCBC1B5C-0FED-448C-AEE5-1B6381BA3F34}" dt="2023-09-19T10:44:37.568" v="445" actId="113"/>
        <pc:sldMkLst>
          <pc:docMk/>
          <pc:sldMk cId="819852882" sldId="280"/>
        </pc:sldMkLst>
        <pc:spChg chg="mod">
          <ac:chgData name="Deborah Jenkins" userId="3cd02ba5-e528-4585-978d-4fde2b47730a" providerId="ADAL" clId="{FCBC1B5C-0FED-448C-AEE5-1B6381BA3F34}" dt="2023-09-19T10:44:37.568" v="445" actId="113"/>
          <ac:spMkLst>
            <pc:docMk/>
            <pc:sldMk cId="819852882" sldId="280"/>
            <ac:spMk id="2" creationId="{94E844F7-ED51-4CA5-FF6A-44DE4A227CFA}"/>
          </ac:spMkLst>
        </pc:spChg>
        <pc:spChg chg="mod">
          <ac:chgData name="Deborah Jenkins" userId="3cd02ba5-e528-4585-978d-4fde2b47730a" providerId="ADAL" clId="{FCBC1B5C-0FED-448C-AEE5-1B6381BA3F34}" dt="2023-09-12T13:42:14.053" v="393" actId="33524"/>
          <ac:spMkLst>
            <pc:docMk/>
            <pc:sldMk cId="819852882" sldId="280"/>
            <ac:spMk id="6" creationId="{45441437-FA24-7137-FF5E-F7CAE13A685D}"/>
          </ac:spMkLst>
        </pc:spChg>
        <pc:picChg chg="mod">
          <ac:chgData name="Deborah Jenkins" userId="3cd02ba5-e528-4585-978d-4fde2b47730a" providerId="ADAL" clId="{FCBC1B5C-0FED-448C-AEE5-1B6381BA3F34}" dt="2023-09-19T10:44:32.964" v="444" actId="14100"/>
          <ac:picMkLst>
            <pc:docMk/>
            <pc:sldMk cId="819852882" sldId="280"/>
            <ac:picMk id="4" creationId="{AD7336D1-7650-AAE1-67AD-A2F52F38526C}"/>
          </ac:picMkLst>
        </pc:picChg>
      </pc:sldChg>
      <pc:sldChg chg="modSp mod ord">
        <pc:chgData name="Deborah Jenkins" userId="3cd02ba5-e528-4585-978d-4fde2b47730a" providerId="ADAL" clId="{FCBC1B5C-0FED-448C-AEE5-1B6381BA3F34}" dt="2023-09-19T10:44:25.813" v="443" actId="14100"/>
        <pc:sldMkLst>
          <pc:docMk/>
          <pc:sldMk cId="1146051440" sldId="281"/>
        </pc:sldMkLst>
        <pc:spChg chg="mod">
          <ac:chgData name="Deborah Jenkins" userId="3cd02ba5-e528-4585-978d-4fde2b47730a" providerId="ADAL" clId="{FCBC1B5C-0FED-448C-AEE5-1B6381BA3F34}" dt="2023-09-19T10:44:19.096" v="441" actId="14100"/>
          <ac:spMkLst>
            <pc:docMk/>
            <pc:sldMk cId="1146051440" sldId="281"/>
            <ac:spMk id="2" creationId="{419213A7-E7F3-3AB2-C0B5-B70C13D065EA}"/>
          </ac:spMkLst>
        </pc:spChg>
        <pc:spChg chg="mod">
          <ac:chgData name="Deborah Jenkins" userId="3cd02ba5-e528-4585-978d-4fde2b47730a" providerId="ADAL" clId="{FCBC1B5C-0FED-448C-AEE5-1B6381BA3F34}" dt="2023-09-19T10:44:10.629" v="439" actId="404"/>
          <ac:spMkLst>
            <pc:docMk/>
            <pc:sldMk cId="1146051440" sldId="281"/>
            <ac:spMk id="3" creationId="{59EF7C75-9ABB-F2FA-DFC3-79FC07F8310A}"/>
          </ac:spMkLst>
        </pc:spChg>
        <pc:spChg chg="mod">
          <ac:chgData name="Deborah Jenkins" userId="3cd02ba5-e528-4585-978d-4fde2b47730a" providerId="ADAL" clId="{FCBC1B5C-0FED-448C-AEE5-1B6381BA3F34}" dt="2023-09-12T13:19:58.135" v="243" actId="1076"/>
          <ac:spMkLst>
            <pc:docMk/>
            <pc:sldMk cId="1146051440" sldId="281"/>
            <ac:spMk id="5" creationId="{1AE6E9A5-A045-D0F7-F5FC-E2C884534892}"/>
          </ac:spMkLst>
        </pc:spChg>
        <pc:picChg chg="mod ord">
          <ac:chgData name="Deborah Jenkins" userId="3cd02ba5-e528-4585-978d-4fde2b47730a" providerId="ADAL" clId="{FCBC1B5C-0FED-448C-AEE5-1B6381BA3F34}" dt="2023-09-19T10:44:25.813" v="443" actId="14100"/>
          <ac:picMkLst>
            <pc:docMk/>
            <pc:sldMk cId="1146051440" sldId="281"/>
            <ac:picMk id="6" creationId="{61F79B7A-F23D-F144-01C8-7124A8E257E2}"/>
          </ac:picMkLst>
        </pc:picChg>
      </pc:sldChg>
      <pc:sldChg chg="modSp mod ord">
        <pc:chgData name="Deborah Jenkins" userId="3cd02ba5-e528-4585-978d-4fde2b47730a" providerId="ADAL" clId="{FCBC1B5C-0FED-448C-AEE5-1B6381BA3F34}" dt="2023-09-19T10:45:05.584" v="451" actId="1076"/>
        <pc:sldMkLst>
          <pc:docMk/>
          <pc:sldMk cId="2104900373" sldId="282"/>
        </pc:sldMkLst>
        <pc:spChg chg="mod">
          <ac:chgData name="Deborah Jenkins" userId="3cd02ba5-e528-4585-978d-4fde2b47730a" providerId="ADAL" clId="{FCBC1B5C-0FED-448C-AEE5-1B6381BA3F34}" dt="2023-09-19T10:44:59.039" v="450" actId="113"/>
          <ac:spMkLst>
            <pc:docMk/>
            <pc:sldMk cId="2104900373" sldId="282"/>
            <ac:spMk id="2" creationId="{FAD863F7-D372-4564-68C8-3CC506F405B4}"/>
          </ac:spMkLst>
        </pc:spChg>
        <pc:spChg chg="mod">
          <ac:chgData name="Deborah Jenkins" userId="3cd02ba5-e528-4585-978d-4fde2b47730a" providerId="ADAL" clId="{FCBC1B5C-0FED-448C-AEE5-1B6381BA3F34}" dt="2023-09-19T10:45:05.584" v="451" actId="1076"/>
          <ac:spMkLst>
            <pc:docMk/>
            <pc:sldMk cId="2104900373" sldId="282"/>
            <ac:spMk id="3" creationId="{4E5A99D3-732A-3DBE-7A87-E0FF77364192}"/>
          </ac:spMkLst>
        </pc:spChg>
      </pc:sldChg>
      <pc:sldChg chg="modSp mod ord delDesignElem">
        <pc:chgData name="Deborah Jenkins" userId="3cd02ba5-e528-4585-978d-4fde2b47730a" providerId="ADAL" clId="{FCBC1B5C-0FED-448C-AEE5-1B6381BA3F34}" dt="2023-09-19T10:42:37.135" v="422" actId="1076"/>
        <pc:sldMkLst>
          <pc:docMk/>
          <pc:sldMk cId="472899719" sldId="283"/>
        </pc:sldMkLst>
        <pc:spChg chg="mod">
          <ac:chgData name="Deborah Jenkins" userId="3cd02ba5-e528-4585-978d-4fde2b47730a" providerId="ADAL" clId="{FCBC1B5C-0FED-448C-AEE5-1B6381BA3F34}" dt="2023-09-19T10:42:32.058" v="420" actId="1076"/>
          <ac:spMkLst>
            <pc:docMk/>
            <pc:sldMk cId="472899719" sldId="283"/>
            <ac:spMk id="2" creationId="{0B7E7A4A-332A-4998-A42B-DA9D4D026DDB}"/>
          </ac:spMkLst>
        </pc:spChg>
        <pc:spChg chg="mod">
          <ac:chgData name="Deborah Jenkins" userId="3cd02ba5-e528-4585-978d-4fde2b47730a" providerId="ADAL" clId="{FCBC1B5C-0FED-448C-AEE5-1B6381BA3F34}" dt="2023-09-19T10:42:37.135" v="422" actId="1076"/>
          <ac:spMkLst>
            <pc:docMk/>
            <pc:sldMk cId="472899719" sldId="283"/>
            <ac:spMk id="3" creationId="{5EC8A33A-B260-81C8-7A56-87B5B35C910C}"/>
          </ac:spMkLst>
        </pc:spChg>
        <pc:picChg chg="mod">
          <ac:chgData name="Deborah Jenkins" userId="3cd02ba5-e528-4585-978d-4fde2b47730a" providerId="ADAL" clId="{FCBC1B5C-0FED-448C-AEE5-1B6381BA3F34}" dt="2023-09-19T10:42:33.744" v="421" actId="1076"/>
          <ac:picMkLst>
            <pc:docMk/>
            <pc:sldMk cId="472899719" sldId="283"/>
            <ac:picMk id="5" creationId="{FA461347-1520-A348-F526-6FC97BEE506E}"/>
          </ac:picMkLst>
        </pc:picChg>
      </pc:sldChg>
      <pc:sldChg chg="del ord delDesignElem">
        <pc:chgData name="Deborah Jenkins" userId="3cd02ba5-e528-4585-978d-4fde2b47730a" providerId="ADAL" clId="{FCBC1B5C-0FED-448C-AEE5-1B6381BA3F34}" dt="2023-09-12T13:48:21.915" v="401" actId="2696"/>
        <pc:sldMkLst>
          <pc:docMk/>
          <pc:sldMk cId="4179851701" sldId="298"/>
        </pc:sldMkLst>
      </pc:sldChg>
      <pc:sldChg chg="ord">
        <pc:chgData name="Deborah Jenkins" userId="3cd02ba5-e528-4585-978d-4fde2b47730a" providerId="ADAL" clId="{FCBC1B5C-0FED-448C-AEE5-1B6381BA3F34}" dt="2023-09-12T12:16:25.925" v="189" actId="20578"/>
        <pc:sldMkLst>
          <pc:docMk/>
          <pc:sldMk cId="453881802" sldId="357"/>
        </pc:sldMkLst>
      </pc:sldChg>
      <pc:sldChg chg="modSp del mod">
        <pc:chgData name="Deborah Jenkins" userId="3cd02ba5-e528-4585-978d-4fde2b47730a" providerId="ADAL" clId="{FCBC1B5C-0FED-448C-AEE5-1B6381BA3F34}" dt="2023-09-19T12:50:22.532" v="524" actId="47"/>
        <pc:sldMkLst>
          <pc:docMk/>
          <pc:sldMk cId="1034930095" sldId="371"/>
        </pc:sldMkLst>
        <pc:spChg chg="mod">
          <ac:chgData name="Deborah Jenkins" userId="3cd02ba5-e528-4585-978d-4fde2b47730a" providerId="ADAL" clId="{FCBC1B5C-0FED-448C-AEE5-1B6381BA3F34}" dt="2023-09-19T10:40:32.371" v="403"/>
          <ac:spMkLst>
            <pc:docMk/>
            <pc:sldMk cId="1034930095" sldId="371"/>
            <ac:spMk id="2" creationId="{00000000-0000-0000-0000-000000000000}"/>
          </ac:spMkLst>
        </pc:spChg>
        <pc:spChg chg="mod">
          <ac:chgData name="Deborah Jenkins" userId="3cd02ba5-e528-4585-978d-4fde2b47730a" providerId="ADAL" clId="{FCBC1B5C-0FED-448C-AEE5-1B6381BA3F34}" dt="2023-09-19T10:40:32.371" v="403"/>
          <ac:spMkLst>
            <pc:docMk/>
            <pc:sldMk cId="1034930095" sldId="371"/>
            <ac:spMk id="3" creationId="{00000000-0000-0000-0000-000000000000}"/>
          </ac:spMkLst>
        </pc:spChg>
        <pc:picChg chg="mod">
          <ac:chgData name="Deborah Jenkins" userId="3cd02ba5-e528-4585-978d-4fde2b47730a" providerId="ADAL" clId="{FCBC1B5C-0FED-448C-AEE5-1B6381BA3F34}" dt="2023-09-19T10:53:29.012" v="515" actId="1076"/>
          <ac:picMkLst>
            <pc:docMk/>
            <pc:sldMk cId="1034930095" sldId="371"/>
            <ac:picMk id="5" creationId="{8ACFE96E-D13C-274D-F401-9FC5FA4D437D}"/>
          </ac:picMkLst>
        </pc:picChg>
      </pc:sldChg>
      <pc:sldChg chg="modSp mod">
        <pc:chgData name="Deborah Jenkins" userId="3cd02ba5-e528-4585-978d-4fde2b47730a" providerId="ADAL" clId="{FCBC1B5C-0FED-448C-AEE5-1B6381BA3F34}" dt="2023-09-19T10:45:46.947" v="460" actId="1076"/>
        <pc:sldMkLst>
          <pc:docMk/>
          <pc:sldMk cId="0" sldId="373"/>
        </pc:sldMkLst>
        <pc:spChg chg="mod">
          <ac:chgData name="Deborah Jenkins" userId="3cd02ba5-e528-4585-978d-4fde2b47730a" providerId="ADAL" clId="{FCBC1B5C-0FED-448C-AEE5-1B6381BA3F34}" dt="2023-09-19T10:45:46.947" v="460" actId="1076"/>
          <ac:spMkLst>
            <pc:docMk/>
            <pc:sldMk cId="0" sldId="373"/>
            <ac:spMk id="27651" creationId="{C9519FC0-41BC-CF38-5CB8-B5FF98C453C2}"/>
          </ac:spMkLst>
        </pc:spChg>
      </pc:sldChg>
      <pc:sldChg chg="modSp del mod">
        <pc:chgData name="Deborah Jenkins" userId="3cd02ba5-e528-4585-978d-4fde2b47730a" providerId="ADAL" clId="{FCBC1B5C-0FED-448C-AEE5-1B6381BA3F34}" dt="2023-09-19T12:47:39.761" v="516" actId="47"/>
        <pc:sldMkLst>
          <pc:docMk/>
          <pc:sldMk cId="0" sldId="376"/>
        </pc:sldMkLst>
        <pc:spChg chg="mod">
          <ac:chgData name="Deborah Jenkins" userId="3cd02ba5-e528-4585-978d-4fde2b47730a" providerId="ADAL" clId="{FCBC1B5C-0FED-448C-AEE5-1B6381BA3F34}" dt="2023-09-19T10:45:55.691" v="468" actId="27636"/>
          <ac:spMkLst>
            <pc:docMk/>
            <pc:sldMk cId="0" sldId="376"/>
            <ac:spMk id="25603" creationId="{B9EEE292-27D8-CAAA-B5B8-14606E116961}"/>
          </ac:spMkLst>
        </pc:spChg>
        <pc:picChg chg="mod">
          <ac:chgData name="Deborah Jenkins" userId="3cd02ba5-e528-4585-978d-4fde2b47730a" providerId="ADAL" clId="{FCBC1B5C-0FED-448C-AEE5-1B6381BA3F34}" dt="2023-09-19T10:45:59.526" v="471" actId="1076"/>
          <ac:picMkLst>
            <pc:docMk/>
            <pc:sldMk cId="0" sldId="376"/>
            <ac:picMk id="28676" creationId="{21938FBB-A5F5-880E-8E60-4B4230959D40}"/>
          </ac:picMkLst>
        </pc:picChg>
      </pc:sldChg>
      <pc:sldChg chg="modSp del mod">
        <pc:chgData name="Deborah Jenkins" userId="3cd02ba5-e528-4585-978d-4fde2b47730a" providerId="ADAL" clId="{FCBC1B5C-0FED-448C-AEE5-1B6381BA3F34}" dt="2023-09-19T12:48:11.954" v="517" actId="47"/>
        <pc:sldMkLst>
          <pc:docMk/>
          <pc:sldMk cId="2705147939" sldId="377"/>
        </pc:sldMkLst>
        <pc:picChg chg="mod">
          <ac:chgData name="Deborah Jenkins" userId="3cd02ba5-e528-4585-978d-4fde2b47730a" providerId="ADAL" clId="{FCBC1B5C-0FED-448C-AEE5-1B6381BA3F34}" dt="2023-09-19T10:46:08.897" v="475" actId="14100"/>
          <ac:picMkLst>
            <pc:docMk/>
            <pc:sldMk cId="2705147939" sldId="377"/>
            <ac:picMk id="5" creationId="{AE63FEA3-103E-A830-1364-385687733D38}"/>
          </ac:picMkLst>
        </pc:picChg>
      </pc:sldChg>
      <pc:sldChg chg="modSp del mod">
        <pc:chgData name="Deborah Jenkins" userId="3cd02ba5-e528-4585-978d-4fde2b47730a" providerId="ADAL" clId="{FCBC1B5C-0FED-448C-AEE5-1B6381BA3F34}" dt="2023-09-19T12:48:12.301" v="518" actId="47"/>
        <pc:sldMkLst>
          <pc:docMk/>
          <pc:sldMk cId="2326053885" sldId="378"/>
        </pc:sldMkLst>
        <pc:picChg chg="mod">
          <ac:chgData name="Deborah Jenkins" userId="3cd02ba5-e528-4585-978d-4fde2b47730a" providerId="ADAL" clId="{FCBC1B5C-0FED-448C-AEE5-1B6381BA3F34}" dt="2023-09-19T10:46:19.182" v="479" actId="14100"/>
          <ac:picMkLst>
            <pc:docMk/>
            <pc:sldMk cId="2326053885" sldId="378"/>
            <ac:picMk id="5" creationId="{54DF3D39-4B30-2049-8A57-11EF46A9DF2F}"/>
          </ac:picMkLst>
        </pc:picChg>
      </pc:sldChg>
      <pc:sldChg chg="modSp mod">
        <pc:chgData name="Deborah Jenkins" userId="3cd02ba5-e528-4585-978d-4fde2b47730a" providerId="ADAL" clId="{FCBC1B5C-0FED-448C-AEE5-1B6381BA3F34}" dt="2023-09-19T10:53:12.422" v="510" actId="33524"/>
        <pc:sldMkLst>
          <pc:docMk/>
          <pc:sldMk cId="1566398137" sldId="379"/>
        </pc:sldMkLst>
        <pc:spChg chg="mod">
          <ac:chgData name="Deborah Jenkins" userId="3cd02ba5-e528-4585-978d-4fde2b47730a" providerId="ADAL" clId="{FCBC1B5C-0FED-448C-AEE5-1B6381BA3F34}" dt="2023-09-19T10:53:08.579" v="509" actId="404"/>
          <ac:spMkLst>
            <pc:docMk/>
            <pc:sldMk cId="1566398137" sldId="379"/>
            <ac:spMk id="2" creationId="{569498F7-7D64-A5FE-75A5-505AF8EDB21A}"/>
          </ac:spMkLst>
        </pc:spChg>
        <pc:spChg chg="mod">
          <ac:chgData name="Deborah Jenkins" userId="3cd02ba5-e528-4585-978d-4fde2b47730a" providerId="ADAL" clId="{FCBC1B5C-0FED-448C-AEE5-1B6381BA3F34}" dt="2023-09-19T10:53:12.422" v="510" actId="33524"/>
          <ac:spMkLst>
            <pc:docMk/>
            <pc:sldMk cId="1566398137" sldId="379"/>
            <ac:spMk id="3" creationId="{8EB672EA-303A-27D8-CB34-F415B6AFD1AA}"/>
          </ac:spMkLst>
        </pc:spChg>
      </pc:sldChg>
      <pc:sldChg chg="addSp delSp modSp mod delDesignElem">
        <pc:chgData name="Deborah Jenkins" userId="3cd02ba5-e528-4585-978d-4fde2b47730a" providerId="ADAL" clId="{FCBC1B5C-0FED-448C-AEE5-1B6381BA3F34}" dt="2023-09-19T10:52:24.744" v="506" actId="478"/>
        <pc:sldMkLst>
          <pc:docMk/>
          <pc:sldMk cId="3495943555" sldId="380"/>
        </pc:sldMkLst>
        <pc:spChg chg="add del mod">
          <ac:chgData name="Deborah Jenkins" userId="3cd02ba5-e528-4585-978d-4fde2b47730a" providerId="ADAL" clId="{FCBC1B5C-0FED-448C-AEE5-1B6381BA3F34}" dt="2023-09-19T10:48:28.512" v="498" actId="478"/>
          <ac:spMkLst>
            <pc:docMk/>
            <pc:sldMk cId="3495943555" sldId="380"/>
            <ac:spMk id="6" creationId="{86374817-6C57-72D9-B5B0-2B837505C18C}"/>
          </ac:spMkLst>
        </pc:spChg>
        <pc:spChg chg="add del mod">
          <ac:chgData name="Deborah Jenkins" userId="3cd02ba5-e528-4585-978d-4fde2b47730a" providerId="ADAL" clId="{FCBC1B5C-0FED-448C-AEE5-1B6381BA3F34}" dt="2023-09-19T10:51:17.406" v="502" actId="478"/>
          <ac:spMkLst>
            <pc:docMk/>
            <pc:sldMk cId="3495943555" sldId="380"/>
            <ac:spMk id="9" creationId="{E9EBFDED-AC03-D2FB-5908-2D7ACA51482A}"/>
          </ac:spMkLst>
        </pc:spChg>
        <pc:spChg chg="add del mod">
          <ac:chgData name="Deborah Jenkins" userId="3cd02ba5-e528-4585-978d-4fde2b47730a" providerId="ADAL" clId="{FCBC1B5C-0FED-448C-AEE5-1B6381BA3F34}" dt="2023-09-19T10:51:17.406" v="502" actId="478"/>
          <ac:spMkLst>
            <pc:docMk/>
            <pc:sldMk cId="3495943555" sldId="380"/>
            <ac:spMk id="12" creationId="{4160B76E-840E-C6AA-BEF2-FB5B57F96F35}"/>
          </ac:spMkLst>
        </pc:spChg>
        <pc:spChg chg="add del mod">
          <ac:chgData name="Deborah Jenkins" userId="3cd02ba5-e528-4585-978d-4fde2b47730a" providerId="ADAL" clId="{FCBC1B5C-0FED-448C-AEE5-1B6381BA3F34}" dt="2023-09-19T10:52:24.744" v="506" actId="478"/>
          <ac:spMkLst>
            <pc:docMk/>
            <pc:sldMk cId="3495943555" sldId="380"/>
            <ac:spMk id="15" creationId="{484B716C-64CA-E55F-3B7C-78FC98D6C9CD}"/>
          </ac:spMkLst>
        </pc:spChg>
        <pc:graphicFrameChg chg="mod">
          <ac:chgData name="Deborah Jenkins" userId="3cd02ba5-e528-4585-978d-4fde2b47730a" providerId="ADAL" clId="{FCBC1B5C-0FED-448C-AEE5-1B6381BA3F34}" dt="2023-09-19T10:47:36.557" v="496" actId="1076"/>
          <ac:graphicFrameMkLst>
            <pc:docMk/>
            <pc:sldMk cId="3495943555" sldId="380"/>
            <ac:graphicFrameMk id="5" creationId="{51A4D105-7895-C2FE-26E1-6E50D6C665D5}"/>
          </ac:graphicFrameMkLst>
        </pc:graphicFrameChg>
        <pc:picChg chg="add del mod">
          <ac:chgData name="Deborah Jenkins" userId="3cd02ba5-e528-4585-978d-4fde2b47730a" providerId="ADAL" clId="{FCBC1B5C-0FED-448C-AEE5-1B6381BA3F34}" dt="2023-09-19T10:48:28.512" v="498" actId="478"/>
          <ac:picMkLst>
            <pc:docMk/>
            <pc:sldMk cId="3495943555" sldId="380"/>
            <ac:picMk id="4" creationId="{F5B942B2-DA01-43F3-8867-B4E08D23E628}"/>
          </ac:picMkLst>
        </pc:picChg>
        <pc:picChg chg="add del mod">
          <ac:chgData name="Deborah Jenkins" userId="3cd02ba5-e528-4585-978d-4fde2b47730a" providerId="ADAL" clId="{FCBC1B5C-0FED-448C-AEE5-1B6381BA3F34}" dt="2023-09-19T10:51:17.406" v="502" actId="478"/>
          <ac:picMkLst>
            <pc:docMk/>
            <pc:sldMk cId="3495943555" sldId="380"/>
            <ac:picMk id="8" creationId="{979A27DF-2A53-4269-B136-6B61C5F748EC}"/>
          </ac:picMkLst>
        </pc:picChg>
        <pc:picChg chg="add del mod">
          <ac:chgData name="Deborah Jenkins" userId="3cd02ba5-e528-4585-978d-4fde2b47730a" providerId="ADAL" clId="{FCBC1B5C-0FED-448C-AEE5-1B6381BA3F34}" dt="2023-09-19T10:51:17.406" v="502" actId="478"/>
          <ac:picMkLst>
            <pc:docMk/>
            <pc:sldMk cId="3495943555" sldId="380"/>
            <ac:picMk id="11" creationId="{2B29F6DB-A9B1-DF44-B277-CDE857EF86FF}"/>
          </ac:picMkLst>
        </pc:picChg>
        <pc:picChg chg="add mod">
          <ac:chgData name="Deborah Jenkins" userId="3cd02ba5-e528-4585-978d-4fde2b47730a" providerId="ADAL" clId="{FCBC1B5C-0FED-448C-AEE5-1B6381BA3F34}" dt="2023-09-19T10:52:22.104" v="505" actId="1076"/>
          <ac:picMkLst>
            <pc:docMk/>
            <pc:sldMk cId="3495943555" sldId="380"/>
            <ac:picMk id="14" creationId="{5E6D4C15-6A94-9682-B941-D87941FB5AC7}"/>
          </ac:picMkLst>
        </pc:picChg>
      </pc:sldChg>
      <pc:sldChg chg="modSp del mod">
        <pc:chgData name="Deborah Jenkins" userId="3cd02ba5-e528-4585-978d-4fde2b47730a" providerId="ADAL" clId="{FCBC1B5C-0FED-448C-AEE5-1B6381BA3F34}" dt="2023-09-19T12:50:15.680" v="523" actId="47"/>
        <pc:sldMkLst>
          <pc:docMk/>
          <pc:sldMk cId="1794538141" sldId="381"/>
        </pc:sldMkLst>
        <pc:spChg chg="mod">
          <ac:chgData name="Deborah Jenkins" userId="3cd02ba5-e528-4585-978d-4fde2b47730a" providerId="ADAL" clId="{FCBC1B5C-0FED-448C-AEE5-1B6381BA3F34}" dt="2023-09-19T10:53:24.524" v="514" actId="1076"/>
          <ac:spMkLst>
            <pc:docMk/>
            <pc:sldMk cId="1794538141" sldId="381"/>
            <ac:spMk id="2" creationId="{9DAF7D30-D6EB-E111-09ED-BA4F88E0819D}"/>
          </ac:spMkLst>
        </pc:spChg>
        <pc:spChg chg="mod">
          <ac:chgData name="Deborah Jenkins" userId="3cd02ba5-e528-4585-978d-4fde2b47730a" providerId="ADAL" clId="{FCBC1B5C-0FED-448C-AEE5-1B6381BA3F34}" dt="2023-09-19T10:53:19.680" v="513" actId="27636"/>
          <ac:spMkLst>
            <pc:docMk/>
            <pc:sldMk cId="1794538141" sldId="381"/>
            <ac:spMk id="3" creationId="{0662C83E-FA28-999D-57AA-921E941165AB}"/>
          </ac:spMkLst>
        </pc:spChg>
      </pc:sldChg>
      <pc:sldChg chg="modSp mod">
        <pc:chgData name="Deborah Jenkins" userId="3cd02ba5-e528-4585-978d-4fde2b47730a" providerId="ADAL" clId="{FCBC1B5C-0FED-448C-AEE5-1B6381BA3F34}" dt="2023-09-19T12:50:59.440" v="535" actId="2710"/>
        <pc:sldMkLst>
          <pc:docMk/>
          <pc:sldMk cId="0" sldId="384"/>
        </pc:sldMkLst>
        <pc:spChg chg="mod">
          <ac:chgData name="Deborah Jenkins" userId="3cd02ba5-e528-4585-978d-4fde2b47730a" providerId="ADAL" clId="{FCBC1B5C-0FED-448C-AEE5-1B6381BA3F34}" dt="2023-09-19T10:40:32.371" v="403"/>
          <ac:spMkLst>
            <pc:docMk/>
            <pc:sldMk cId="0" sldId="384"/>
            <ac:spMk id="2" creationId="{8AEE9D29-ED56-F999-A9FD-82ABD72B59E3}"/>
          </ac:spMkLst>
        </pc:spChg>
        <pc:spChg chg="mod">
          <ac:chgData name="Deborah Jenkins" userId="3cd02ba5-e528-4585-978d-4fde2b47730a" providerId="ADAL" clId="{FCBC1B5C-0FED-448C-AEE5-1B6381BA3F34}" dt="2023-09-19T12:50:59.440" v="535" actId="2710"/>
          <ac:spMkLst>
            <pc:docMk/>
            <pc:sldMk cId="0" sldId="384"/>
            <ac:spMk id="30723" creationId="{D9488C2A-A999-C6FB-C448-2681936FFCE2}"/>
          </ac:spMkLst>
        </pc:spChg>
      </pc:sldChg>
      <pc:sldChg chg="modSp mod">
        <pc:chgData name="Deborah Jenkins" userId="3cd02ba5-e528-4585-978d-4fde2b47730a" providerId="ADAL" clId="{FCBC1B5C-0FED-448C-AEE5-1B6381BA3F34}" dt="2023-09-12T12:14:42.856" v="166" actId="404"/>
        <pc:sldMkLst>
          <pc:docMk/>
          <pc:sldMk cId="2426996721" sldId="385"/>
        </pc:sldMkLst>
        <pc:spChg chg="mod">
          <ac:chgData name="Deborah Jenkins" userId="3cd02ba5-e528-4585-978d-4fde2b47730a" providerId="ADAL" clId="{FCBC1B5C-0FED-448C-AEE5-1B6381BA3F34}" dt="2023-09-12T12:14:42.856" v="166" actId="404"/>
          <ac:spMkLst>
            <pc:docMk/>
            <pc:sldMk cId="2426996721" sldId="385"/>
            <ac:spMk id="2" creationId="{56BD2936-5FB3-9B02-8308-C29DFF0254FC}"/>
          </ac:spMkLst>
        </pc:spChg>
        <pc:spChg chg="mod">
          <ac:chgData name="Deborah Jenkins" userId="3cd02ba5-e528-4585-978d-4fde2b47730a" providerId="ADAL" clId="{FCBC1B5C-0FED-448C-AEE5-1B6381BA3F34}" dt="2023-09-12T12:14:38.397" v="165" actId="27636"/>
          <ac:spMkLst>
            <pc:docMk/>
            <pc:sldMk cId="2426996721" sldId="385"/>
            <ac:spMk id="3" creationId="{396A07C9-07CD-E45F-AB6F-6C6299C71321}"/>
          </ac:spMkLst>
        </pc:spChg>
      </pc:sldChg>
      <pc:sldChg chg="modSp mod delDesignElem">
        <pc:chgData name="Deborah Jenkins" userId="3cd02ba5-e528-4585-978d-4fde2b47730a" providerId="ADAL" clId="{FCBC1B5C-0FED-448C-AEE5-1B6381BA3F34}" dt="2023-09-19T10:47:29.149" v="494" actId="14100"/>
        <pc:sldMkLst>
          <pc:docMk/>
          <pc:sldMk cId="1071457998" sldId="386"/>
        </pc:sldMkLst>
        <pc:picChg chg="mod">
          <ac:chgData name="Deborah Jenkins" userId="3cd02ba5-e528-4585-978d-4fde2b47730a" providerId="ADAL" clId="{FCBC1B5C-0FED-448C-AEE5-1B6381BA3F34}" dt="2023-09-19T10:47:29.149" v="494" actId="14100"/>
          <ac:picMkLst>
            <pc:docMk/>
            <pc:sldMk cId="1071457998" sldId="386"/>
            <ac:picMk id="5" creationId="{CC79ADCD-D000-D8DE-9BAD-F76EB48576BC}"/>
          </ac:picMkLst>
        </pc:picChg>
      </pc:sldChg>
      <pc:sldChg chg="addSp delSp modSp mod delDesignElem">
        <pc:chgData name="Deborah Jenkins" userId="3cd02ba5-e528-4585-978d-4fde2b47730a" providerId="ADAL" clId="{FCBC1B5C-0FED-448C-AEE5-1B6381BA3F34}" dt="2023-09-19T10:47:24.562" v="493" actId="1076"/>
        <pc:sldMkLst>
          <pc:docMk/>
          <pc:sldMk cId="2957307944" sldId="387"/>
        </pc:sldMkLst>
        <pc:spChg chg="add del mod">
          <ac:chgData name="Deborah Jenkins" userId="3cd02ba5-e528-4585-978d-4fde2b47730a" providerId="ADAL" clId="{FCBC1B5C-0FED-448C-AEE5-1B6381BA3F34}" dt="2023-09-19T10:47:19.096" v="489" actId="478"/>
          <ac:spMkLst>
            <pc:docMk/>
            <pc:sldMk cId="2957307944" sldId="387"/>
            <ac:spMk id="4" creationId="{41582508-72EC-6644-AF97-8AD2634D812B}"/>
          </ac:spMkLst>
        </pc:spChg>
        <pc:picChg chg="add mod">
          <ac:chgData name="Deborah Jenkins" userId="3cd02ba5-e528-4585-978d-4fde2b47730a" providerId="ADAL" clId="{FCBC1B5C-0FED-448C-AEE5-1B6381BA3F34}" dt="2023-09-19T10:47:24.562" v="493" actId="1076"/>
          <ac:picMkLst>
            <pc:docMk/>
            <pc:sldMk cId="2957307944" sldId="387"/>
            <ac:picMk id="3" creationId="{12E73112-2C67-F589-6034-B8913366ABF7}"/>
          </ac:picMkLst>
        </pc:picChg>
        <pc:picChg chg="mod">
          <ac:chgData name="Deborah Jenkins" userId="3cd02ba5-e528-4585-978d-4fde2b47730a" providerId="ADAL" clId="{FCBC1B5C-0FED-448C-AEE5-1B6381BA3F34}" dt="2023-09-19T10:47:23.239" v="492" actId="1076"/>
          <ac:picMkLst>
            <pc:docMk/>
            <pc:sldMk cId="2957307944" sldId="387"/>
            <ac:picMk id="9" creationId="{43B2BA0A-6C6D-753D-BD46-DD5A2F258B9D}"/>
          </ac:picMkLst>
        </pc:picChg>
      </pc:sldChg>
      <pc:sldChg chg="modSp add del mod">
        <pc:chgData name="Deborah Jenkins" userId="3cd02ba5-e528-4585-978d-4fde2b47730a" providerId="ADAL" clId="{FCBC1B5C-0FED-448C-AEE5-1B6381BA3F34}" dt="2023-09-19T12:48:33.558" v="521" actId="47"/>
        <pc:sldMkLst>
          <pc:docMk/>
          <pc:sldMk cId="19615682" sldId="388"/>
        </pc:sldMkLst>
        <pc:picChg chg="mod">
          <ac:chgData name="Deborah Jenkins" userId="3cd02ba5-e528-4585-978d-4fde2b47730a" providerId="ADAL" clId="{FCBC1B5C-0FED-448C-AEE5-1B6381BA3F34}" dt="2023-09-19T10:46:36.057" v="483" actId="14100"/>
          <ac:picMkLst>
            <pc:docMk/>
            <pc:sldMk cId="19615682" sldId="388"/>
            <ac:picMk id="5" creationId="{7F79ACD6-4FBC-918A-7C9C-3D1F325C88F5}"/>
          </ac:picMkLst>
        </pc:picChg>
      </pc:sldChg>
      <pc:sldChg chg="del ord">
        <pc:chgData name="Deborah Jenkins" userId="3cd02ba5-e528-4585-978d-4fde2b47730a" providerId="ADAL" clId="{FCBC1B5C-0FED-448C-AEE5-1B6381BA3F34}" dt="2023-09-12T13:48:21.915" v="401" actId="2696"/>
        <pc:sldMkLst>
          <pc:docMk/>
          <pc:sldMk cId="732438881" sldId="396"/>
        </pc:sldMkLst>
      </pc:sldChg>
      <pc:sldChg chg="ord">
        <pc:chgData name="Deborah Jenkins" userId="3cd02ba5-e528-4585-978d-4fde2b47730a" providerId="ADAL" clId="{FCBC1B5C-0FED-448C-AEE5-1B6381BA3F34}" dt="2023-09-12T12:16:25.925" v="189" actId="20578"/>
        <pc:sldMkLst>
          <pc:docMk/>
          <pc:sldMk cId="3233443161" sldId="439"/>
        </pc:sldMkLst>
      </pc:sldChg>
      <pc:sldChg chg="ord">
        <pc:chgData name="Deborah Jenkins" userId="3cd02ba5-e528-4585-978d-4fde2b47730a" providerId="ADAL" clId="{FCBC1B5C-0FED-448C-AEE5-1B6381BA3F34}" dt="2023-09-12T12:16:25.925" v="189" actId="20578"/>
        <pc:sldMkLst>
          <pc:docMk/>
          <pc:sldMk cId="1246135441" sldId="467"/>
        </pc:sldMkLst>
      </pc:sldChg>
      <pc:sldChg chg="modSp del mod ord">
        <pc:chgData name="Deborah Jenkins" userId="3cd02ba5-e528-4585-978d-4fde2b47730a" providerId="ADAL" clId="{FCBC1B5C-0FED-448C-AEE5-1B6381BA3F34}" dt="2023-09-19T10:42:21.514" v="419" actId="47"/>
        <pc:sldMkLst>
          <pc:docMk/>
          <pc:sldMk cId="0" sldId="468"/>
        </pc:sldMkLst>
        <pc:spChg chg="mod">
          <ac:chgData name="Deborah Jenkins" userId="3cd02ba5-e528-4585-978d-4fde2b47730a" providerId="ADAL" clId="{FCBC1B5C-0FED-448C-AEE5-1B6381BA3F34}" dt="2023-09-12T12:25:43.829" v="201" actId="20577"/>
          <ac:spMkLst>
            <pc:docMk/>
            <pc:sldMk cId="0" sldId="468"/>
            <ac:spMk id="3076" creationId="{0B33A5C4-33BE-8DCB-B7EB-988025B06089}"/>
          </ac:spMkLst>
        </pc:spChg>
      </pc:sldChg>
      <pc:sldChg chg="ord delDesignElem">
        <pc:chgData name="Deborah Jenkins" userId="3cd02ba5-e528-4585-978d-4fde2b47730a" providerId="ADAL" clId="{FCBC1B5C-0FED-448C-AEE5-1B6381BA3F34}" dt="2023-09-12T12:16:25.925" v="189" actId="20578"/>
        <pc:sldMkLst>
          <pc:docMk/>
          <pc:sldMk cId="1122518098" sldId="469"/>
        </pc:sldMkLst>
      </pc:sldChg>
      <pc:sldChg chg="del ord">
        <pc:chgData name="Deborah Jenkins" userId="3cd02ba5-e528-4585-978d-4fde2b47730a" providerId="ADAL" clId="{FCBC1B5C-0FED-448C-AEE5-1B6381BA3F34}" dt="2023-09-12T13:48:21.915" v="401" actId="2696"/>
        <pc:sldMkLst>
          <pc:docMk/>
          <pc:sldMk cId="2353255455" sldId="470"/>
        </pc:sldMkLst>
      </pc:sldChg>
      <pc:sldChg chg="del ord delDesignElem">
        <pc:chgData name="Deborah Jenkins" userId="3cd02ba5-e528-4585-978d-4fde2b47730a" providerId="ADAL" clId="{FCBC1B5C-0FED-448C-AEE5-1B6381BA3F34}" dt="2023-09-12T13:48:21.915" v="401" actId="2696"/>
        <pc:sldMkLst>
          <pc:docMk/>
          <pc:sldMk cId="3358938489" sldId="471"/>
        </pc:sldMkLst>
      </pc:sldChg>
      <pc:sldChg chg="del ord">
        <pc:chgData name="Deborah Jenkins" userId="3cd02ba5-e528-4585-978d-4fde2b47730a" providerId="ADAL" clId="{FCBC1B5C-0FED-448C-AEE5-1B6381BA3F34}" dt="2023-09-12T13:39:46.868" v="368" actId="47"/>
        <pc:sldMkLst>
          <pc:docMk/>
          <pc:sldMk cId="1986107212" sldId="472"/>
        </pc:sldMkLst>
      </pc:sldChg>
      <pc:sldChg chg="modSp add del mod delDesignElem">
        <pc:chgData name="Deborah Jenkins" userId="3cd02ba5-e528-4585-978d-4fde2b47730a" providerId="ADAL" clId="{FCBC1B5C-0FED-448C-AEE5-1B6381BA3F34}" dt="2023-09-19T12:48:42.842" v="522" actId="47"/>
        <pc:sldMkLst>
          <pc:docMk/>
          <pc:sldMk cId="2144096916" sldId="473"/>
        </pc:sldMkLst>
        <pc:spChg chg="mod">
          <ac:chgData name="Deborah Jenkins" userId="3cd02ba5-e528-4585-978d-4fde2b47730a" providerId="ADAL" clId="{FCBC1B5C-0FED-448C-AEE5-1B6381BA3F34}" dt="2023-09-19T10:46:28.082" v="481" actId="113"/>
          <ac:spMkLst>
            <pc:docMk/>
            <pc:sldMk cId="2144096916" sldId="473"/>
            <ac:spMk id="2" creationId="{2364B2CA-9B5C-9A67-0682-E2DD7365B782}"/>
          </ac:spMkLst>
        </pc:spChg>
        <pc:graphicFrameChg chg="mod">
          <ac:chgData name="Deborah Jenkins" userId="3cd02ba5-e528-4585-978d-4fde2b47730a" providerId="ADAL" clId="{FCBC1B5C-0FED-448C-AEE5-1B6381BA3F34}" dt="2023-09-19T10:46:25.010" v="480" actId="14100"/>
          <ac:graphicFrameMkLst>
            <pc:docMk/>
            <pc:sldMk cId="2144096916" sldId="473"/>
            <ac:graphicFrameMk id="5" creationId="{A9E074E1-06BD-3E63-3562-885278F7FF9B}"/>
          </ac:graphicFrameMkLst>
        </pc:graphicFrameChg>
      </pc:sldChg>
      <pc:sldChg chg="del">
        <pc:chgData name="Deborah Jenkins" userId="3cd02ba5-e528-4585-978d-4fde2b47730a" providerId="ADAL" clId="{FCBC1B5C-0FED-448C-AEE5-1B6381BA3F34}" dt="2023-09-19T12:50:33.113" v="525" actId="47"/>
        <pc:sldMkLst>
          <pc:docMk/>
          <pc:sldMk cId="0" sldId="474"/>
        </pc:sldMkLst>
      </pc:sldChg>
      <pc:sldChg chg="del">
        <pc:chgData name="Deborah Jenkins" userId="3cd02ba5-e528-4585-978d-4fde2b47730a" providerId="ADAL" clId="{FCBC1B5C-0FED-448C-AEE5-1B6381BA3F34}" dt="2023-09-19T12:50:36.808" v="526" actId="47"/>
        <pc:sldMkLst>
          <pc:docMk/>
          <pc:sldMk cId="0" sldId="475"/>
        </pc:sldMkLst>
      </pc:sldChg>
      <pc:sldChg chg="modSp del">
        <pc:chgData name="Deborah Jenkins" userId="3cd02ba5-e528-4585-978d-4fde2b47730a" providerId="ADAL" clId="{FCBC1B5C-0FED-448C-AEE5-1B6381BA3F34}" dt="2023-09-19T12:50:40.231" v="527" actId="47"/>
        <pc:sldMkLst>
          <pc:docMk/>
          <pc:sldMk cId="1287503307" sldId="476"/>
        </pc:sldMkLst>
        <pc:spChg chg="mod">
          <ac:chgData name="Deborah Jenkins" userId="3cd02ba5-e528-4585-978d-4fde2b47730a" providerId="ADAL" clId="{FCBC1B5C-0FED-448C-AEE5-1B6381BA3F34}" dt="2023-09-19T10:40:32.371" v="403"/>
          <ac:spMkLst>
            <pc:docMk/>
            <pc:sldMk cId="1287503307" sldId="476"/>
            <ac:spMk id="2" creationId="{EE7BE43E-CD04-213C-3672-0E9A92078175}"/>
          </ac:spMkLst>
        </pc:spChg>
        <pc:picChg chg="mod">
          <ac:chgData name="Deborah Jenkins" userId="3cd02ba5-e528-4585-978d-4fde2b47730a" providerId="ADAL" clId="{FCBC1B5C-0FED-448C-AEE5-1B6381BA3F34}" dt="2023-09-19T10:40:32.371" v="403"/>
          <ac:picMkLst>
            <pc:docMk/>
            <pc:sldMk cId="1287503307" sldId="476"/>
            <ac:picMk id="4" creationId="{581A3856-4FEB-4BB3-6623-24F5DC70D5DC}"/>
          </ac:picMkLst>
        </pc:picChg>
      </pc:sldChg>
      <pc:sldChg chg="del">
        <pc:chgData name="Deborah Jenkins" userId="3cd02ba5-e528-4585-978d-4fde2b47730a" providerId="ADAL" clId="{FCBC1B5C-0FED-448C-AEE5-1B6381BA3F34}" dt="2023-09-19T12:50:44.800" v="528" actId="47"/>
        <pc:sldMkLst>
          <pc:docMk/>
          <pc:sldMk cId="0" sldId="477"/>
        </pc:sldMkLst>
      </pc:sldChg>
      <pc:sldChg chg="modSp new mod">
        <pc:chgData name="Deborah Jenkins" userId="3cd02ba5-e528-4585-978d-4fde2b47730a" providerId="ADAL" clId="{FCBC1B5C-0FED-448C-AEE5-1B6381BA3F34}" dt="2023-09-19T10:40:32.371" v="403"/>
        <pc:sldMkLst>
          <pc:docMk/>
          <pc:sldMk cId="1860788060" sldId="478"/>
        </pc:sldMkLst>
        <pc:spChg chg="mod">
          <ac:chgData name="Deborah Jenkins" userId="3cd02ba5-e528-4585-978d-4fde2b47730a" providerId="ADAL" clId="{FCBC1B5C-0FED-448C-AEE5-1B6381BA3F34}" dt="2023-09-19T10:40:32.371" v="403"/>
          <ac:spMkLst>
            <pc:docMk/>
            <pc:sldMk cId="1860788060" sldId="478"/>
            <ac:spMk id="2" creationId="{AA0AE197-A0EB-23C9-16BB-824A1F5E5266}"/>
          </ac:spMkLst>
        </pc:spChg>
        <pc:spChg chg="mod">
          <ac:chgData name="Deborah Jenkins" userId="3cd02ba5-e528-4585-978d-4fde2b47730a" providerId="ADAL" clId="{FCBC1B5C-0FED-448C-AEE5-1B6381BA3F34}" dt="2023-09-19T10:40:32.371" v="403"/>
          <ac:spMkLst>
            <pc:docMk/>
            <pc:sldMk cId="1860788060" sldId="478"/>
            <ac:spMk id="3" creationId="{AB70CA01-E1F2-C36D-9A36-62A19DEE0FD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3C8C0-1DB1-44F4-B93C-029CDEC4F9C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C22B752-D0C8-442E-9DD0-96FA593B9B6C}">
      <dgm:prSet/>
      <dgm:spPr/>
      <dgm:t>
        <a:bodyPr/>
        <a:lstStyle/>
        <a:p>
          <a:r>
            <a:rPr lang="en-GB" dirty="0"/>
            <a:t>The outdoor event sector covers a </a:t>
          </a:r>
          <a:r>
            <a:rPr lang="en-GB" b="1" dirty="0"/>
            <a:t>diversity of types of event </a:t>
          </a:r>
          <a:r>
            <a:rPr lang="en-GB" dirty="0"/>
            <a:t>for a variety of people and organisations.</a:t>
          </a:r>
          <a:endParaRPr lang="en-US" dirty="0"/>
        </a:p>
      </dgm:t>
    </dgm:pt>
    <dgm:pt modelId="{D9B37A16-F6A2-4786-99C4-F8D21681459B}" type="parTrans" cxnId="{3F612B7D-6EB3-4844-BEA7-3E27ADF62333}">
      <dgm:prSet/>
      <dgm:spPr/>
      <dgm:t>
        <a:bodyPr/>
        <a:lstStyle/>
        <a:p>
          <a:endParaRPr lang="en-US"/>
        </a:p>
      </dgm:t>
    </dgm:pt>
    <dgm:pt modelId="{36567D56-A1CA-41C6-A653-6A060DF56E40}" type="sibTrans" cxnId="{3F612B7D-6EB3-4844-BEA7-3E27ADF62333}">
      <dgm:prSet/>
      <dgm:spPr/>
      <dgm:t>
        <a:bodyPr/>
        <a:lstStyle/>
        <a:p>
          <a:endParaRPr lang="en-US"/>
        </a:p>
      </dgm:t>
    </dgm:pt>
    <dgm:pt modelId="{A0B25111-6E2E-4262-A72A-49F847CF2803}">
      <dgm:prSet/>
      <dgm:spPr/>
      <dgm:t>
        <a:bodyPr/>
        <a:lstStyle/>
        <a:p>
          <a:r>
            <a:rPr lang="en-GB" dirty="0"/>
            <a:t>Challenges of </a:t>
          </a:r>
          <a:r>
            <a:rPr lang="en-GB" b="1" dirty="0"/>
            <a:t>being temporary </a:t>
          </a:r>
          <a:r>
            <a:rPr lang="en-GB" dirty="0"/>
            <a:t>in structure, time, and openness to the weather.</a:t>
          </a:r>
          <a:endParaRPr lang="en-US" dirty="0"/>
        </a:p>
      </dgm:t>
    </dgm:pt>
    <dgm:pt modelId="{AEFCA31B-824A-421B-A656-114A093AA142}" type="parTrans" cxnId="{BA21C0C5-7739-4BB7-9CC7-3FB098236AE0}">
      <dgm:prSet/>
      <dgm:spPr/>
      <dgm:t>
        <a:bodyPr/>
        <a:lstStyle/>
        <a:p>
          <a:endParaRPr lang="en-US"/>
        </a:p>
      </dgm:t>
    </dgm:pt>
    <dgm:pt modelId="{40F641FC-1185-48D2-9C3D-97C9F080B3F8}" type="sibTrans" cxnId="{BA21C0C5-7739-4BB7-9CC7-3FB098236AE0}">
      <dgm:prSet/>
      <dgm:spPr/>
      <dgm:t>
        <a:bodyPr/>
        <a:lstStyle/>
        <a:p>
          <a:endParaRPr lang="en-US"/>
        </a:p>
      </dgm:t>
    </dgm:pt>
    <dgm:pt modelId="{3CD85EF2-BF1F-4EF4-9462-DAD0786E75AD}">
      <dgm:prSet/>
      <dgm:spPr/>
      <dgm:t>
        <a:bodyPr/>
        <a:lstStyle/>
        <a:p>
          <a:r>
            <a:rPr lang="en-GB" b="1" dirty="0"/>
            <a:t>Sociocultural significance of outdoor events:  </a:t>
          </a:r>
          <a:r>
            <a:rPr lang="en-GB" dirty="0"/>
            <a:t>providing entertainment and an opportunity for all to engage with the particular form of activity at the event (e.g. music, art, physical activity or nature) as well as </a:t>
          </a:r>
          <a:r>
            <a:rPr lang="en-GB" b="1" dirty="0"/>
            <a:t>being important for the local economy</a:t>
          </a:r>
          <a:r>
            <a:rPr lang="en-GB" dirty="0"/>
            <a:t>. </a:t>
          </a:r>
          <a:endParaRPr lang="en-US" dirty="0"/>
        </a:p>
      </dgm:t>
    </dgm:pt>
    <dgm:pt modelId="{8D3CC8EF-209D-4A76-B43C-12C1C42C4D71}" type="parTrans" cxnId="{5AAA9A1A-D369-452B-9231-B9B7CEC88323}">
      <dgm:prSet/>
      <dgm:spPr/>
      <dgm:t>
        <a:bodyPr/>
        <a:lstStyle/>
        <a:p>
          <a:endParaRPr lang="en-US"/>
        </a:p>
      </dgm:t>
    </dgm:pt>
    <dgm:pt modelId="{B4FE3B99-48BA-4AD7-96C3-08256F5CC7DB}" type="sibTrans" cxnId="{5AAA9A1A-D369-452B-9231-B9B7CEC88323}">
      <dgm:prSet/>
      <dgm:spPr/>
      <dgm:t>
        <a:bodyPr/>
        <a:lstStyle/>
        <a:p>
          <a:endParaRPr lang="en-US"/>
        </a:p>
      </dgm:t>
    </dgm:pt>
    <dgm:pt modelId="{AC505923-8E7A-4F80-85BF-1E1802A32865}">
      <dgm:prSet/>
      <dgm:spPr/>
      <dgm:t>
        <a:bodyPr/>
        <a:lstStyle/>
        <a:p>
          <a:r>
            <a:rPr lang="en-GB" dirty="0"/>
            <a:t>Seen as a source of </a:t>
          </a:r>
          <a:r>
            <a:rPr lang="en-GB" b="1" dirty="0"/>
            <a:t>community spirit and pride</a:t>
          </a:r>
          <a:r>
            <a:rPr lang="en-GB" dirty="0"/>
            <a:t>, helping to create a positive image for the location and helping to </a:t>
          </a:r>
          <a:r>
            <a:rPr lang="en-GB" b="1" dirty="0"/>
            <a:t>safeguard heritage and traditions. </a:t>
          </a:r>
          <a:r>
            <a:rPr lang="en-GB" dirty="0"/>
            <a:t>Overall, 60% of respondents surveyed believed that outdoor events were very important.</a:t>
          </a:r>
          <a:endParaRPr lang="en-US" dirty="0"/>
        </a:p>
      </dgm:t>
    </dgm:pt>
    <dgm:pt modelId="{1BD7486C-F256-4B3F-B0BD-785F591CBE6F}" type="parTrans" cxnId="{5489DEAE-6F3B-4404-9A90-19C7386D6591}">
      <dgm:prSet/>
      <dgm:spPr/>
      <dgm:t>
        <a:bodyPr/>
        <a:lstStyle/>
        <a:p>
          <a:endParaRPr lang="en-US"/>
        </a:p>
      </dgm:t>
    </dgm:pt>
    <dgm:pt modelId="{DEFB8090-2B32-4C7E-8D2E-E243D6FDC856}" type="sibTrans" cxnId="{5489DEAE-6F3B-4404-9A90-19C7386D6591}">
      <dgm:prSet/>
      <dgm:spPr/>
      <dgm:t>
        <a:bodyPr/>
        <a:lstStyle/>
        <a:p>
          <a:endParaRPr lang="en-US"/>
        </a:p>
      </dgm:t>
    </dgm:pt>
    <dgm:pt modelId="{E25A52A2-2717-46BE-81CC-525F079DEE6F}">
      <dgm:prSet/>
      <dgm:spPr/>
      <dgm:t>
        <a:bodyPr/>
        <a:lstStyle/>
        <a:p>
          <a:r>
            <a:rPr lang="en-GB" dirty="0"/>
            <a:t>The areas of concern, for a minority of people, are issues of congestion (24%), antisocial behaviour (15%), waste (11%) and over commercialisation (13%). </a:t>
          </a:r>
          <a:endParaRPr lang="en-US" dirty="0"/>
        </a:p>
      </dgm:t>
    </dgm:pt>
    <dgm:pt modelId="{43BC5AFC-61EC-4CFE-8D96-FBB1163C68B9}" type="parTrans" cxnId="{C34FF109-9960-4856-9606-522964C8419F}">
      <dgm:prSet/>
      <dgm:spPr/>
      <dgm:t>
        <a:bodyPr/>
        <a:lstStyle/>
        <a:p>
          <a:endParaRPr lang="en-US"/>
        </a:p>
      </dgm:t>
    </dgm:pt>
    <dgm:pt modelId="{5A7E95EB-DF38-4375-9785-170F24ECE8F0}" type="sibTrans" cxnId="{C34FF109-9960-4856-9606-522964C8419F}">
      <dgm:prSet/>
      <dgm:spPr/>
      <dgm:t>
        <a:bodyPr/>
        <a:lstStyle/>
        <a:p>
          <a:endParaRPr lang="en-US"/>
        </a:p>
      </dgm:t>
    </dgm:pt>
    <dgm:pt modelId="{D4D8C322-EE60-461C-AD34-BC67011323BD}">
      <dgm:prSet/>
      <dgm:spPr/>
      <dgm:t>
        <a:bodyPr/>
        <a:lstStyle/>
        <a:p>
          <a:r>
            <a:rPr lang="en-GB" dirty="0"/>
            <a:t>Coping with weather conditions (21%), given the nature of outdoor events, was also seen as an area of challenge. These identified issues are ones that event organisers need to bear in mind in their planning. (Jackson, et.al., 2019)</a:t>
          </a:r>
          <a:endParaRPr lang="en-US" dirty="0"/>
        </a:p>
      </dgm:t>
    </dgm:pt>
    <dgm:pt modelId="{7EB2FEA4-BF1F-4363-8A7F-AA973AD83C0A}" type="parTrans" cxnId="{97809B31-AB1B-4EC4-A50C-4054F84A9822}">
      <dgm:prSet/>
      <dgm:spPr/>
      <dgm:t>
        <a:bodyPr/>
        <a:lstStyle/>
        <a:p>
          <a:endParaRPr lang="en-US"/>
        </a:p>
      </dgm:t>
    </dgm:pt>
    <dgm:pt modelId="{CCE538EA-DAA0-46FE-ACB0-DB74FD0BB759}" type="sibTrans" cxnId="{97809B31-AB1B-4EC4-A50C-4054F84A9822}">
      <dgm:prSet/>
      <dgm:spPr/>
      <dgm:t>
        <a:bodyPr/>
        <a:lstStyle/>
        <a:p>
          <a:endParaRPr lang="en-US"/>
        </a:p>
      </dgm:t>
    </dgm:pt>
    <dgm:pt modelId="{CAFF5461-89B5-4A63-A4C5-BD2020F5F131}" type="pres">
      <dgm:prSet presAssocID="{3913C8C0-1DB1-44F4-B93C-029CDEC4F9C0}" presName="linear" presStyleCnt="0">
        <dgm:presLayoutVars>
          <dgm:animLvl val="lvl"/>
          <dgm:resizeHandles val="exact"/>
        </dgm:presLayoutVars>
      </dgm:prSet>
      <dgm:spPr/>
    </dgm:pt>
    <dgm:pt modelId="{2900D29F-0CF6-4B84-9C12-506CAD47772C}" type="pres">
      <dgm:prSet presAssocID="{BC22B752-D0C8-442E-9DD0-96FA593B9B6C}" presName="parentText" presStyleLbl="node1" presStyleIdx="0" presStyleCnt="6">
        <dgm:presLayoutVars>
          <dgm:chMax val="0"/>
          <dgm:bulletEnabled val="1"/>
        </dgm:presLayoutVars>
      </dgm:prSet>
      <dgm:spPr/>
    </dgm:pt>
    <dgm:pt modelId="{941A9FB0-3AAF-47CE-AFD5-C18BA3545F1F}" type="pres">
      <dgm:prSet presAssocID="{36567D56-A1CA-41C6-A653-6A060DF56E40}" presName="spacer" presStyleCnt="0"/>
      <dgm:spPr/>
    </dgm:pt>
    <dgm:pt modelId="{597588AE-12EA-4774-B226-EAA1FF56A85C}" type="pres">
      <dgm:prSet presAssocID="{A0B25111-6E2E-4262-A72A-49F847CF2803}" presName="parentText" presStyleLbl="node1" presStyleIdx="1" presStyleCnt="6">
        <dgm:presLayoutVars>
          <dgm:chMax val="0"/>
          <dgm:bulletEnabled val="1"/>
        </dgm:presLayoutVars>
      </dgm:prSet>
      <dgm:spPr/>
    </dgm:pt>
    <dgm:pt modelId="{AEE27E89-24A8-4996-A88F-56E2C67E8C96}" type="pres">
      <dgm:prSet presAssocID="{40F641FC-1185-48D2-9C3D-97C9F080B3F8}" presName="spacer" presStyleCnt="0"/>
      <dgm:spPr/>
    </dgm:pt>
    <dgm:pt modelId="{35B91454-4BA4-43C0-BF0D-2769E5242709}" type="pres">
      <dgm:prSet presAssocID="{3CD85EF2-BF1F-4EF4-9462-DAD0786E75AD}" presName="parentText" presStyleLbl="node1" presStyleIdx="2" presStyleCnt="6">
        <dgm:presLayoutVars>
          <dgm:chMax val="0"/>
          <dgm:bulletEnabled val="1"/>
        </dgm:presLayoutVars>
      </dgm:prSet>
      <dgm:spPr/>
    </dgm:pt>
    <dgm:pt modelId="{5196DC14-8024-492B-ACFA-7FDEDE9238B5}" type="pres">
      <dgm:prSet presAssocID="{B4FE3B99-48BA-4AD7-96C3-08256F5CC7DB}" presName="spacer" presStyleCnt="0"/>
      <dgm:spPr/>
    </dgm:pt>
    <dgm:pt modelId="{31E2D1AF-2BC2-434E-AD2B-8F151BF06FCA}" type="pres">
      <dgm:prSet presAssocID="{AC505923-8E7A-4F80-85BF-1E1802A32865}" presName="parentText" presStyleLbl="node1" presStyleIdx="3" presStyleCnt="6">
        <dgm:presLayoutVars>
          <dgm:chMax val="0"/>
          <dgm:bulletEnabled val="1"/>
        </dgm:presLayoutVars>
      </dgm:prSet>
      <dgm:spPr/>
    </dgm:pt>
    <dgm:pt modelId="{B07304EC-F8D3-4935-8305-5D50CED9BD43}" type="pres">
      <dgm:prSet presAssocID="{DEFB8090-2B32-4C7E-8D2E-E243D6FDC856}" presName="spacer" presStyleCnt="0"/>
      <dgm:spPr/>
    </dgm:pt>
    <dgm:pt modelId="{7129DFA0-C83B-439C-8564-5CA935DCC671}" type="pres">
      <dgm:prSet presAssocID="{E25A52A2-2717-46BE-81CC-525F079DEE6F}" presName="parentText" presStyleLbl="node1" presStyleIdx="4" presStyleCnt="6">
        <dgm:presLayoutVars>
          <dgm:chMax val="0"/>
          <dgm:bulletEnabled val="1"/>
        </dgm:presLayoutVars>
      </dgm:prSet>
      <dgm:spPr/>
    </dgm:pt>
    <dgm:pt modelId="{F7D23C14-681C-4A92-836B-9F90CE851E76}" type="pres">
      <dgm:prSet presAssocID="{5A7E95EB-DF38-4375-9785-170F24ECE8F0}" presName="spacer" presStyleCnt="0"/>
      <dgm:spPr/>
    </dgm:pt>
    <dgm:pt modelId="{1CA4B6A2-959B-415A-B531-A1DA7A28B142}" type="pres">
      <dgm:prSet presAssocID="{D4D8C322-EE60-461C-AD34-BC67011323BD}" presName="parentText" presStyleLbl="node1" presStyleIdx="5" presStyleCnt="6">
        <dgm:presLayoutVars>
          <dgm:chMax val="0"/>
          <dgm:bulletEnabled val="1"/>
        </dgm:presLayoutVars>
      </dgm:prSet>
      <dgm:spPr/>
    </dgm:pt>
  </dgm:ptLst>
  <dgm:cxnLst>
    <dgm:cxn modelId="{C34FF109-9960-4856-9606-522964C8419F}" srcId="{3913C8C0-1DB1-44F4-B93C-029CDEC4F9C0}" destId="{E25A52A2-2717-46BE-81CC-525F079DEE6F}" srcOrd="4" destOrd="0" parTransId="{43BC5AFC-61EC-4CFE-8D96-FBB1163C68B9}" sibTransId="{5A7E95EB-DF38-4375-9785-170F24ECE8F0}"/>
    <dgm:cxn modelId="{5AAA9A1A-D369-452B-9231-B9B7CEC88323}" srcId="{3913C8C0-1DB1-44F4-B93C-029CDEC4F9C0}" destId="{3CD85EF2-BF1F-4EF4-9462-DAD0786E75AD}" srcOrd="2" destOrd="0" parTransId="{8D3CC8EF-209D-4A76-B43C-12C1C42C4D71}" sibTransId="{B4FE3B99-48BA-4AD7-96C3-08256F5CC7DB}"/>
    <dgm:cxn modelId="{97809B31-AB1B-4EC4-A50C-4054F84A9822}" srcId="{3913C8C0-1DB1-44F4-B93C-029CDEC4F9C0}" destId="{D4D8C322-EE60-461C-AD34-BC67011323BD}" srcOrd="5" destOrd="0" parTransId="{7EB2FEA4-BF1F-4363-8A7F-AA973AD83C0A}" sibTransId="{CCE538EA-DAA0-46FE-ACB0-DB74FD0BB759}"/>
    <dgm:cxn modelId="{AEEA8677-0163-4EBE-90A5-F48D73210B7C}" type="presOf" srcId="{D4D8C322-EE60-461C-AD34-BC67011323BD}" destId="{1CA4B6A2-959B-415A-B531-A1DA7A28B142}" srcOrd="0" destOrd="0" presId="urn:microsoft.com/office/officeart/2005/8/layout/vList2"/>
    <dgm:cxn modelId="{3F612B7D-6EB3-4844-BEA7-3E27ADF62333}" srcId="{3913C8C0-1DB1-44F4-B93C-029CDEC4F9C0}" destId="{BC22B752-D0C8-442E-9DD0-96FA593B9B6C}" srcOrd="0" destOrd="0" parTransId="{D9B37A16-F6A2-4786-99C4-F8D21681459B}" sibTransId="{36567D56-A1CA-41C6-A653-6A060DF56E40}"/>
    <dgm:cxn modelId="{00432D86-7888-4392-BF0D-5B35E911182E}" type="presOf" srcId="{AC505923-8E7A-4F80-85BF-1E1802A32865}" destId="{31E2D1AF-2BC2-434E-AD2B-8F151BF06FCA}" srcOrd="0" destOrd="0" presId="urn:microsoft.com/office/officeart/2005/8/layout/vList2"/>
    <dgm:cxn modelId="{212BC2A9-31C1-4AF6-AD2C-EA8DE776C535}" type="presOf" srcId="{3CD85EF2-BF1F-4EF4-9462-DAD0786E75AD}" destId="{35B91454-4BA4-43C0-BF0D-2769E5242709}" srcOrd="0" destOrd="0" presId="urn:microsoft.com/office/officeart/2005/8/layout/vList2"/>
    <dgm:cxn modelId="{BAAE4FAE-88F4-47F0-9B05-A42C7F36CDB8}" type="presOf" srcId="{E25A52A2-2717-46BE-81CC-525F079DEE6F}" destId="{7129DFA0-C83B-439C-8564-5CA935DCC671}" srcOrd="0" destOrd="0" presId="urn:microsoft.com/office/officeart/2005/8/layout/vList2"/>
    <dgm:cxn modelId="{5489DEAE-6F3B-4404-9A90-19C7386D6591}" srcId="{3913C8C0-1DB1-44F4-B93C-029CDEC4F9C0}" destId="{AC505923-8E7A-4F80-85BF-1E1802A32865}" srcOrd="3" destOrd="0" parTransId="{1BD7486C-F256-4B3F-B0BD-785F591CBE6F}" sibTransId="{DEFB8090-2B32-4C7E-8D2E-E243D6FDC856}"/>
    <dgm:cxn modelId="{7CF173BA-A145-491A-9E06-F1561576257D}" type="presOf" srcId="{A0B25111-6E2E-4262-A72A-49F847CF2803}" destId="{597588AE-12EA-4774-B226-EAA1FF56A85C}" srcOrd="0" destOrd="0" presId="urn:microsoft.com/office/officeart/2005/8/layout/vList2"/>
    <dgm:cxn modelId="{BA21C0C5-7739-4BB7-9CC7-3FB098236AE0}" srcId="{3913C8C0-1DB1-44F4-B93C-029CDEC4F9C0}" destId="{A0B25111-6E2E-4262-A72A-49F847CF2803}" srcOrd="1" destOrd="0" parTransId="{AEFCA31B-824A-421B-A656-114A093AA142}" sibTransId="{40F641FC-1185-48D2-9C3D-97C9F080B3F8}"/>
    <dgm:cxn modelId="{2AB597D1-F039-45F3-A01D-183DA5EB3BD8}" type="presOf" srcId="{3913C8C0-1DB1-44F4-B93C-029CDEC4F9C0}" destId="{CAFF5461-89B5-4A63-A4C5-BD2020F5F131}" srcOrd="0" destOrd="0" presId="urn:microsoft.com/office/officeart/2005/8/layout/vList2"/>
    <dgm:cxn modelId="{0DE735DB-168E-4ADA-B684-8F5C197117F9}" type="presOf" srcId="{BC22B752-D0C8-442E-9DD0-96FA593B9B6C}" destId="{2900D29F-0CF6-4B84-9C12-506CAD47772C}" srcOrd="0" destOrd="0" presId="urn:microsoft.com/office/officeart/2005/8/layout/vList2"/>
    <dgm:cxn modelId="{E9DB5823-584C-4F1E-B9E1-2CE6B3233B27}" type="presParOf" srcId="{CAFF5461-89B5-4A63-A4C5-BD2020F5F131}" destId="{2900D29F-0CF6-4B84-9C12-506CAD47772C}" srcOrd="0" destOrd="0" presId="urn:microsoft.com/office/officeart/2005/8/layout/vList2"/>
    <dgm:cxn modelId="{B805D482-087F-486E-96A3-D36830EA5600}" type="presParOf" srcId="{CAFF5461-89B5-4A63-A4C5-BD2020F5F131}" destId="{941A9FB0-3AAF-47CE-AFD5-C18BA3545F1F}" srcOrd="1" destOrd="0" presId="urn:microsoft.com/office/officeart/2005/8/layout/vList2"/>
    <dgm:cxn modelId="{32B0F037-4484-450D-86B7-32DFE4AA4D77}" type="presParOf" srcId="{CAFF5461-89B5-4A63-A4C5-BD2020F5F131}" destId="{597588AE-12EA-4774-B226-EAA1FF56A85C}" srcOrd="2" destOrd="0" presId="urn:microsoft.com/office/officeart/2005/8/layout/vList2"/>
    <dgm:cxn modelId="{6D35353D-92B7-40EF-A079-2A4E0979467A}" type="presParOf" srcId="{CAFF5461-89B5-4A63-A4C5-BD2020F5F131}" destId="{AEE27E89-24A8-4996-A88F-56E2C67E8C96}" srcOrd="3" destOrd="0" presId="urn:microsoft.com/office/officeart/2005/8/layout/vList2"/>
    <dgm:cxn modelId="{6CAA8D4F-E24F-4774-A1D5-CA83B0EF134C}" type="presParOf" srcId="{CAFF5461-89B5-4A63-A4C5-BD2020F5F131}" destId="{35B91454-4BA4-43C0-BF0D-2769E5242709}" srcOrd="4" destOrd="0" presId="urn:microsoft.com/office/officeart/2005/8/layout/vList2"/>
    <dgm:cxn modelId="{5F69D78A-D5BF-4E03-A70E-22953F2F2C2D}" type="presParOf" srcId="{CAFF5461-89B5-4A63-A4C5-BD2020F5F131}" destId="{5196DC14-8024-492B-ACFA-7FDEDE9238B5}" srcOrd="5" destOrd="0" presId="urn:microsoft.com/office/officeart/2005/8/layout/vList2"/>
    <dgm:cxn modelId="{DE8AA9BE-02B1-475B-975C-9AFC76298DDE}" type="presParOf" srcId="{CAFF5461-89B5-4A63-A4C5-BD2020F5F131}" destId="{31E2D1AF-2BC2-434E-AD2B-8F151BF06FCA}" srcOrd="6" destOrd="0" presId="urn:microsoft.com/office/officeart/2005/8/layout/vList2"/>
    <dgm:cxn modelId="{C10BB7F4-E21A-45BB-B22F-109E020091BA}" type="presParOf" srcId="{CAFF5461-89B5-4A63-A4C5-BD2020F5F131}" destId="{B07304EC-F8D3-4935-8305-5D50CED9BD43}" srcOrd="7" destOrd="0" presId="urn:microsoft.com/office/officeart/2005/8/layout/vList2"/>
    <dgm:cxn modelId="{3E66F638-E6AB-4041-BFBC-BFF035CE98B7}" type="presParOf" srcId="{CAFF5461-89B5-4A63-A4C5-BD2020F5F131}" destId="{7129DFA0-C83B-439C-8564-5CA935DCC671}" srcOrd="8" destOrd="0" presId="urn:microsoft.com/office/officeart/2005/8/layout/vList2"/>
    <dgm:cxn modelId="{03E576F2-BF59-41CC-B8B1-7E6C50EDBE89}" type="presParOf" srcId="{CAFF5461-89B5-4A63-A4C5-BD2020F5F131}" destId="{F7D23C14-681C-4A92-836B-9F90CE851E76}" srcOrd="9" destOrd="0" presId="urn:microsoft.com/office/officeart/2005/8/layout/vList2"/>
    <dgm:cxn modelId="{BB9306EA-E170-4485-AF84-5F08C9B81A8C}" type="presParOf" srcId="{CAFF5461-89B5-4A63-A4C5-BD2020F5F131}" destId="{1CA4B6A2-959B-415A-B531-A1DA7A28B14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DD423-CABA-4A10-8651-24C425EEB1E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42BA4D-DF9F-423B-9801-B4DB2EBEE16D}">
      <dgm:prSet/>
      <dgm:spPr/>
      <dgm:t>
        <a:bodyPr/>
        <a:lstStyle/>
        <a:p>
          <a:r>
            <a:rPr lang="en-GB"/>
            <a:t>International events attract much higher average spend than their domestic equivalents.</a:t>
          </a:r>
          <a:endParaRPr lang="en-US"/>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dgm:spPr/>
      <dgm:t>
        <a:bodyPr/>
        <a:lstStyle/>
        <a:p>
          <a:r>
            <a:rPr lang="en-GB"/>
            <a:t>The two main reasons are:  Overseas delegates stay much longer on average (3.7 nights) than domestic delegates (1.0 nights) </a:t>
          </a:r>
          <a:endParaRPr lang="en-US"/>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dgm:spPr/>
      <dgm:t>
        <a:bodyPr/>
        <a:lstStyle/>
        <a:p>
          <a:r>
            <a:rPr lang="en-GB" dirty="0"/>
            <a:t>International events charge much higher registration fees. For incentive trips, the average spend per delegate is £1,893. </a:t>
          </a:r>
          <a:endParaRPr lang="en-US" dirty="0"/>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dgm:spPr/>
      <dgm:t>
        <a:bodyPr/>
        <a:lstStyle/>
        <a:p>
          <a:r>
            <a:rPr lang="en-GB" dirty="0"/>
            <a:t>It is highest for trips from North America (£2,311), the main reason being the higher average length of stay (4.9 nights) compared to other markets. </a:t>
          </a:r>
          <a:endParaRPr lang="en-US" dirty="0"/>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dgm:spPr/>
      <dgm:t>
        <a:bodyPr/>
        <a:lstStyle/>
        <a:p>
          <a:r>
            <a:rPr lang="en-GB"/>
            <a:t>Average incentive trip spend varies by region of Britain: London (£2,332), Scotland (£1,518), rest of England (£1,118). </a:t>
          </a:r>
          <a:endParaRPr lang="en-US"/>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AF229D02-D5E2-4CE7-BF31-DD393D3B5FED}" type="pres">
      <dgm:prSet presAssocID="{360DD423-CABA-4A10-8651-24C425EEB1E8}" presName="linear" presStyleCnt="0">
        <dgm:presLayoutVars>
          <dgm:animLvl val="lvl"/>
          <dgm:resizeHandles val="exact"/>
        </dgm:presLayoutVars>
      </dgm:prSet>
      <dgm:spPr/>
    </dgm:pt>
    <dgm:pt modelId="{7EA96C5F-0038-4D93-ABF6-0F41C5E53AF8}" type="pres">
      <dgm:prSet presAssocID="{FA42BA4D-DF9F-423B-9801-B4DB2EBEE16D}" presName="parentText" presStyleLbl="node1" presStyleIdx="0" presStyleCnt="5">
        <dgm:presLayoutVars>
          <dgm:chMax val="0"/>
          <dgm:bulletEnabled val="1"/>
        </dgm:presLayoutVars>
      </dgm:prSet>
      <dgm:spPr/>
    </dgm:pt>
    <dgm:pt modelId="{D66028DE-7B50-4354-828E-E0B42E6208C2}" type="pres">
      <dgm:prSet presAssocID="{BB18E88B-6F2B-4B58-A2A8-40EB3D55BECB}" presName="spacer" presStyleCnt="0"/>
      <dgm:spPr/>
    </dgm:pt>
    <dgm:pt modelId="{3CAD1B11-DE62-4D75-B3CB-BF2FE72B8663}" type="pres">
      <dgm:prSet presAssocID="{A4C22A2F-0BC1-4FB2-ACF7-E4CBA442CC0F}" presName="parentText" presStyleLbl="node1" presStyleIdx="1" presStyleCnt="5">
        <dgm:presLayoutVars>
          <dgm:chMax val="0"/>
          <dgm:bulletEnabled val="1"/>
        </dgm:presLayoutVars>
      </dgm:prSet>
      <dgm:spPr/>
    </dgm:pt>
    <dgm:pt modelId="{EB64BF63-901C-428B-A1DE-297EBB14F6E4}" type="pres">
      <dgm:prSet presAssocID="{54680087-56BE-4CD3-8DC0-66EA860E47BB}" presName="spacer" presStyleCnt="0"/>
      <dgm:spPr/>
    </dgm:pt>
    <dgm:pt modelId="{455AB239-27AD-4FE6-B28A-26C94BEBFDDD}" type="pres">
      <dgm:prSet presAssocID="{70C1120C-BC8F-475B-A1BA-1B93712FC096}" presName="parentText" presStyleLbl="node1" presStyleIdx="2" presStyleCnt="5">
        <dgm:presLayoutVars>
          <dgm:chMax val="0"/>
          <dgm:bulletEnabled val="1"/>
        </dgm:presLayoutVars>
      </dgm:prSet>
      <dgm:spPr/>
    </dgm:pt>
    <dgm:pt modelId="{E6BDC81A-3352-452E-98B2-244E74D4F362}" type="pres">
      <dgm:prSet presAssocID="{3121D211-2691-4395-9A35-2770B2B42088}" presName="spacer" presStyleCnt="0"/>
      <dgm:spPr/>
    </dgm:pt>
    <dgm:pt modelId="{365C7481-0FB7-4563-829B-5B24E59F519D}" type="pres">
      <dgm:prSet presAssocID="{5A6414DE-8A7E-47EF-A317-5EB41869D01D}" presName="parentText" presStyleLbl="node1" presStyleIdx="3" presStyleCnt="5">
        <dgm:presLayoutVars>
          <dgm:chMax val="0"/>
          <dgm:bulletEnabled val="1"/>
        </dgm:presLayoutVars>
      </dgm:prSet>
      <dgm:spPr/>
    </dgm:pt>
    <dgm:pt modelId="{9B657608-0E8B-4174-9ADE-92D74E44B442}" type="pres">
      <dgm:prSet presAssocID="{9AFE6188-7864-4655-8E5A-E5CCE1661537}" presName="spacer" presStyleCnt="0"/>
      <dgm:spPr/>
    </dgm:pt>
    <dgm:pt modelId="{E7A6606C-490B-4DA6-AB0B-EF44EE7893D2}" type="pres">
      <dgm:prSet presAssocID="{D1487372-ECD9-4F09-AC64-48FB3060C992}" presName="parentText" presStyleLbl="node1" presStyleIdx="4" presStyleCnt="5">
        <dgm:presLayoutVars>
          <dgm:chMax val="0"/>
          <dgm:bulletEnabled val="1"/>
        </dgm:presLayoutVars>
      </dgm:prSet>
      <dgm:spPr/>
    </dgm:pt>
  </dgm:ptLst>
  <dgm:cxnLst>
    <dgm:cxn modelId="{D378440A-0953-44E5-920F-2A8323AD4891}" srcId="{360DD423-CABA-4A10-8651-24C425EEB1E8}" destId="{D1487372-ECD9-4F09-AC64-48FB3060C992}" srcOrd="4" destOrd="0" parTransId="{EB9EA53C-EE9B-46BD-935F-69803574EC92}" sibTransId="{B1A2C87E-1EC8-4E20-9E8B-A1CB0645C426}"/>
    <dgm:cxn modelId="{90C29760-4F48-4888-A772-B0E78AF08277}" type="presOf" srcId="{70C1120C-BC8F-475B-A1BA-1B93712FC096}" destId="{455AB239-27AD-4FE6-B28A-26C94BEBFDDD}" srcOrd="0" destOrd="0" presId="urn:microsoft.com/office/officeart/2005/8/layout/vList2"/>
    <dgm:cxn modelId="{91720668-5618-4C50-B3A6-2CDFA413C2A6}" srcId="{360DD423-CABA-4A10-8651-24C425EEB1E8}" destId="{5A6414DE-8A7E-47EF-A317-5EB41869D01D}" srcOrd="3" destOrd="0" parTransId="{7941BB03-B9CD-416B-BD7E-470AC33C90DA}" sibTransId="{9AFE6188-7864-4655-8E5A-E5CCE1661537}"/>
    <dgm:cxn modelId="{A99AB568-D75F-4AEB-AAF9-B25F8611AF5F}" type="presOf" srcId="{360DD423-CABA-4A10-8651-24C425EEB1E8}" destId="{AF229D02-D5E2-4CE7-BF31-DD393D3B5FED}" srcOrd="0" destOrd="0" presId="urn:microsoft.com/office/officeart/2005/8/layout/vList2"/>
    <dgm:cxn modelId="{7394CC68-C392-49B8-92D4-05C0A072D995}" type="presOf" srcId="{5A6414DE-8A7E-47EF-A317-5EB41869D01D}" destId="{365C7481-0FB7-4563-829B-5B24E59F519D}" srcOrd="0" destOrd="0" presId="urn:microsoft.com/office/officeart/2005/8/layout/vList2"/>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0507C95-ABC7-4994-9E5E-D2B13F432DA3}" type="presOf" srcId="{D1487372-ECD9-4F09-AC64-48FB3060C992}" destId="{E7A6606C-490B-4DA6-AB0B-EF44EE7893D2}" srcOrd="0" destOrd="0" presId="urn:microsoft.com/office/officeart/2005/8/layout/vList2"/>
    <dgm:cxn modelId="{5C0DC2A4-1D6D-45F9-809E-DCF716C6E9DB}" type="presOf" srcId="{FA42BA4D-DF9F-423B-9801-B4DB2EBEE16D}" destId="{7EA96C5F-0038-4D93-ABF6-0F41C5E53AF8}" srcOrd="0" destOrd="0" presId="urn:microsoft.com/office/officeart/2005/8/layout/vList2"/>
    <dgm:cxn modelId="{0D0031CA-9642-4591-9EEA-0D0190EB6625}" type="presOf" srcId="{A4C22A2F-0BC1-4FB2-ACF7-E4CBA442CC0F}" destId="{3CAD1B11-DE62-4D75-B3CB-BF2FE72B8663}" srcOrd="0" destOrd="0" presId="urn:microsoft.com/office/officeart/2005/8/layout/vList2"/>
    <dgm:cxn modelId="{2189DB64-9208-4577-ABA9-07D83C2F0963}" type="presParOf" srcId="{AF229D02-D5E2-4CE7-BF31-DD393D3B5FED}" destId="{7EA96C5F-0038-4D93-ABF6-0F41C5E53AF8}" srcOrd="0" destOrd="0" presId="urn:microsoft.com/office/officeart/2005/8/layout/vList2"/>
    <dgm:cxn modelId="{C09D2280-46C0-437E-A74A-0884EEECAA85}" type="presParOf" srcId="{AF229D02-D5E2-4CE7-BF31-DD393D3B5FED}" destId="{D66028DE-7B50-4354-828E-E0B42E6208C2}" srcOrd="1" destOrd="0" presId="urn:microsoft.com/office/officeart/2005/8/layout/vList2"/>
    <dgm:cxn modelId="{BE9CD901-B5DF-407F-9B6F-A4746FC62A8E}" type="presParOf" srcId="{AF229D02-D5E2-4CE7-BF31-DD393D3B5FED}" destId="{3CAD1B11-DE62-4D75-B3CB-BF2FE72B8663}" srcOrd="2" destOrd="0" presId="urn:microsoft.com/office/officeart/2005/8/layout/vList2"/>
    <dgm:cxn modelId="{2177237C-B704-4D99-BDEA-CACFB54CF072}" type="presParOf" srcId="{AF229D02-D5E2-4CE7-BF31-DD393D3B5FED}" destId="{EB64BF63-901C-428B-A1DE-297EBB14F6E4}" srcOrd="3" destOrd="0" presId="urn:microsoft.com/office/officeart/2005/8/layout/vList2"/>
    <dgm:cxn modelId="{8CE8BFEE-2535-4216-886C-772F677D134D}" type="presParOf" srcId="{AF229D02-D5E2-4CE7-BF31-DD393D3B5FED}" destId="{455AB239-27AD-4FE6-B28A-26C94BEBFDDD}" srcOrd="4" destOrd="0" presId="urn:microsoft.com/office/officeart/2005/8/layout/vList2"/>
    <dgm:cxn modelId="{BF65BFC9-09DA-4C5F-90E8-C0CA2E4F9CF9}" type="presParOf" srcId="{AF229D02-D5E2-4CE7-BF31-DD393D3B5FED}" destId="{E6BDC81A-3352-452E-98B2-244E74D4F362}" srcOrd="5" destOrd="0" presId="urn:microsoft.com/office/officeart/2005/8/layout/vList2"/>
    <dgm:cxn modelId="{8EB0D3A4-5789-4CA0-9881-6603C0CD752D}" type="presParOf" srcId="{AF229D02-D5E2-4CE7-BF31-DD393D3B5FED}" destId="{365C7481-0FB7-4563-829B-5B24E59F519D}" srcOrd="6" destOrd="0" presId="urn:microsoft.com/office/officeart/2005/8/layout/vList2"/>
    <dgm:cxn modelId="{8038FC6C-C648-455E-B3CC-FB61DDD55950}" type="presParOf" srcId="{AF229D02-D5E2-4CE7-BF31-DD393D3B5FED}" destId="{9B657608-0E8B-4174-9ADE-92D74E44B442}" srcOrd="7" destOrd="0" presId="urn:microsoft.com/office/officeart/2005/8/layout/vList2"/>
    <dgm:cxn modelId="{E724EEF0-4F9D-4FB3-923E-94112F907F7E}" type="presParOf" srcId="{AF229D02-D5E2-4CE7-BF31-DD393D3B5FED}" destId="{E7A6606C-490B-4DA6-AB0B-EF44EE7893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0D29F-0CF6-4B84-9C12-506CAD47772C}">
      <dsp:nvSpPr>
        <dsp:cNvPr id="0" name=""/>
        <dsp:cNvSpPr/>
      </dsp:nvSpPr>
      <dsp:spPr>
        <a:xfrm>
          <a:off x="0" y="24022"/>
          <a:ext cx="7886700" cy="7765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outdoor event sector covers a </a:t>
          </a:r>
          <a:r>
            <a:rPr lang="en-GB" sz="1400" b="1" kern="1200" dirty="0"/>
            <a:t>diversity of types of event </a:t>
          </a:r>
          <a:r>
            <a:rPr lang="en-GB" sz="1400" kern="1200" dirty="0"/>
            <a:t>for a variety of people and organisations.</a:t>
          </a:r>
          <a:endParaRPr lang="en-US" sz="1400" kern="1200" dirty="0"/>
        </a:p>
      </dsp:txBody>
      <dsp:txXfrm>
        <a:off x="37906" y="61928"/>
        <a:ext cx="7810888" cy="700702"/>
      </dsp:txXfrm>
    </dsp:sp>
    <dsp:sp modelId="{597588AE-12EA-4774-B226-EAA1FF56A85C}">
      <dsp:nvSpPr>
        <dsp:cNvPr id="0" name=""/>
        <dsp:cNvSpPr/>
      </dsp:nvSpPr>
      <dsp:spPr>
        <a:xfrm>
          <a:off x="0" y="840857"/>
          <a:ext cx="7886700" cy="776514"/>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Challenges of </a:t>
          </a:r>
          <a:r>
            <a:rPr lang="en-GB" sz="1400" b="1" kern="1200" dirty="0"/>
            <a:t>being temporary </a:t>
          </a:r>
          <a:r>
            <a:rPr lang="en-GB" sz="1400" kern="1200" dirty="0"/>
            <a:t>in structure, time, and openness to the weather.</a:t>
          </a:r>
          <a:endParaRPr lang="en-US" sz="1400" kern="1200" dirty="0"/>
        </a:p>
      </dsp:txBody>
      <dsp:txXfrm>
        <a:off x="37906" y="878763"/>
        <a:ext cx="7810888" cy="700702"/>
      </dsp:txXfrm>
    </dsp:sp>
    <dsp:sp modelId="{35B91454-4BA4-43C0-BF0D-2769E5242709}">
      <dsp:nvSpPr>
        <dsp:cNvPr id="0" name=""/>
        <dsp:cNvSpPr/>
      </dsp:nvSpPr>
      <dsp:spPr>
        <a:xfrm>
          <a:off x="0" y="1657691"/>
          <a:ext cx="7886700" cy="776514"/>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Sociocultural significance of outdoor events:  </a:t>
          </a:r>
          <a:r>
            <a:rPr lang="en-GB" sz="1400" kern="1200" dirty="0"/>
            <a:t>providing entertainment and an opportunity for all to engage with the particular form of activity at the event (e.g. music, art, physical activity or nature) as well as </a:t>
          </a:r>
          <a:r>
            <a:rPr lang="en-GB" sz="1400" b="1" kern="1200" dirty="0"/>
            <a:t>being important for the local economy</a:t>
          </a:r>
          <a:r>
            <a:rPr lang="en-GB" sz="1400" kern="1200" dirty="0"/>
            <a:t>. </a:t>
          </a:r>
          <a:endParaRPr lang="en-US" sz="1400" kern="1200" dirty="0"/>
        </a:p>
      </dsp:txBody>
      <dsp:txXfrm>
        <a:off x="37906" y="1695597"/>
        <a:ext cx="7810888" cy="700702"/>
      </dsp:txXfrm>
    </dsp:sp>
    <dsp:sp modelId="{31E2D1AF-2BC2-434E-AD2B-8F151BF06FCA}">
      <dsp:nvSpPr>
        <dsp:cNvPr id="0" name=""/>
        <dsp:cNvSpPr/>
      </dsp:nvSpPr>
      <dsp:spPr>
        <a:xfrm>
          <a:off x="0" y="2474526"/>
          <a:ext cx="7886700" cy="776514"/>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Seen as a source of </a:t>
          </a:r>
          <a:r>
            <a:rPr lang="en-GB" sz="1400" b="1" kern="1200" dirty="0"/>
            <a:t>community spirit and pride</a:t>
          </a:r>
          <a:r>
            <a:rPr lang="en-GB" sz="1400" kern="1200" dirty="0"/>
            <a:t>, helping to create a positive image for the location and helping to </a:t>
          </a:r>
          <a:r>
            <a:rPr lang="en-GB" sz="1400" b="1" kern="1200" dirty="0"/>
            <a:t>safeguard heritage and traditions. </a:t>
          </a:r>
          <a:r>
            <a:rPr lang="en-GB" sz="1400" kern="1200" dirty="0"/>
            <a:t>Overall, 60% of respondents surveyed believed that outdoor events were very important.</a:t>
          </a:r>
          <a:endParaRPr lang="en-US" sz="1400" kern="1200" dirty="0"/>
        </a:p>
      </dsp:txBody>
      <dsp:txXfrm>
        <a:off x="37906" y="2512432"/>
        <a:ext cx="7810888" cy="700702"/>
      </dsp:txXfrm>
    </dsp:sp>
    <dsp:sp modelId="{7129DFA0-C83B-439C-8564-5CA935DCC671}">
      <dsp:nvSpPr>
        <dsp:cNvPr id="0" name=""/>
        <dsp:cNvSpPr/>
      </dsp:nvSpPr>
      <dsp:spPr>
        <a:xfrm>
          <a:off x="0" y="3291360"/>
          <a:ext cx="7886700" cy="776514"/>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areas of concern, for a minority of people, are issues of congestion (24%), antisocial behaviour (15%), waste (11%) and over commercialisation (13%). </a:t>
          </a:r>
          <a:endParaRPr lang="en-US" sz="1400" kern="1200" dirty="0"/>
        </a:p>
      </dsp:txBody>
      <dsp:txXfrm>
        <a:off x="37906" y="3329266"/>
        <a:ext cx="7810888" cy="700702"/>
      </dsp:txXfrm>
    </dsp:sp>
    <dsp:sp modelId="{1CA4B6A2-959B-415A-B531-A1DA7A28B142}">
      <dsp:nvSpPr>
        <dsp:cNvPr id="0" name=""/>
        <dsp:cNvSpPr/>
      </dsp:nvSpPr>
      <dsp:spPr>
        <a:xfrm>
          <a:off x="0" y="4108194"/>
          <a:ext cx="7886700" cy="77651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Coping with weather conditions (21%), given the nature of outdoor events, was also seen as an area of challenge. These identified issues are ones that event organisers need to bear in mind in their planning. (Jackson, et.al., 2019)</a:t>
          </a:r>
          <a:endParaRPr lang="en-US" sz="1400" kern="1200" dirty="0"/>
        </a:p>
      </dsp:txBody>
      <dsp:txXfrm>
        <a:off x="37906" y="4146100"/>
        <a:ext cx="7810888" cy="700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96C5F-0038-4D93-ABF6-0F41C5E53AF8}">
      <dsp:nvSpPr>
        <dsp:cNvPr id="0" name=""/>
        <dsp:cNvSpPr/>
      </dsp:nvSpPr>
      <dsp:spPr>
        <a:xfrm>
          <a:off x="0" y="276947"/>
          <a:ext cx="4697730" cy="9509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attract much higher average spend than their domestic equivalents.</a:t>
          </a:r>
          <a:endParaRPr lang="en-US" sz="1700" kern="1200"/>
        </a:p>
      </dsp:txBody>
      <dsp:txXfrm>
        <a:off x="46424" y="323371"/>
        <a:ext cx="4604882" cy="858142"/>
      </dsp:txXfrm>
    </dsp:sp>
    <dsp:sp modelId="{3CAD1B11-DE62-4D75-B3CB-BF2FE72B8663}">
      <dsp:nvSpPr>
        <dsp:cNvPr id="0" name=""/>
        <dsp:cNvSpPr/>
      </dsp:nvSpPr>
      <dsp:spPr>
        <a:xfrm>
          <a:off x="0" y="1276898"/>
          <a:ext cx="4697730" cy="9509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two main reasons are:  Overseas delegates stay much longer on average (3.7 nights) than domestic delegates (1.0 nights) </a:t>
          </a:r>
          <a:endParaRPr lang="en-US" sz="1700" kern="1200"/>
        </a:p>
      </dsp:txBody>
      <dsp:txXfrm>
        <a:off x="46424" y="1323322"/>
        <a:ext cx="4604882" cy="858142"/>
      </dsp:txXfrm>
    </dsp:sp>
    <dsp:sp modelId="{455AB239-27AD-4FE6-B28A-26C94BEBFDDD}">
      <dsp:nvSpPr>
        <dsp:cNvPr id="0" name=""/>
        <dsp:cNvSpPr/>
      </dsp:nvSpPr>
      <dsp:spPr>
        <a:xfrm>
          <a:off x="0" y="2276848"/>
          <a:ext cx="4697730" cy="9509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International events charge much higher registration fees. For incentive trips, the average spend per delegate is £1,893. </a:t>
          </a:r>
          <a:endParaRPr lang="en-US" sz="1700" kern="1200" dirty="0"/>
        </a:p>
      </dsp:txBody>
      <dsp:txXfrm>
        <a:off x="46424" y="2323272"/>
        <a:ext cx="4604882" cy="858142"/>
      </dsp:txXfrm>
    </dsp:sp>
    <dsp:sp modelId="{365C7481-0FB7-4563-829B-5B24E59F519D}">
      <dsp:nvSpPr>
        <dsp:cNvPr id="0" name=""/>
        <dsp:cNvSpPr/>
      </dsp:nvSpPr>
      <dsp:spPr>
        <a:xfrm>
          <a:off x="0" y="3276799"/>
          <a:ext cx="4697730" cy="9509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It is highest for trips from North America (£2,311), the main reason being the higher average length of stay (4.9 nights) compared to other markets. </a:t>
          </a:r>
          <a:endParaRPr lang="en-US" sz="1700" kern="1200" dirty="0"/>
        </a:p>
      </dsp:txBody>
      <dsp:txXfrm>
        <a:off x="46424" y="3323223"/>
        <a:ext cx="4604882" cy="858142"/>
      </dsp:txXfrm>
    </dsp:sp>
    <dsp:sp modelId="{E7A6606C-490B-4DA6-AB0B-EF44EE7893D2}">
      <dsp:nvSpPr>
        <dsp:cNvPr id="0" name=""/>
        <dsp:cNvSpPr/>
      </dsp:nvSpPr>
      <dsp:spPr>
        <a:xfrm>
          <a:off x="0" y="4276749"/>
          <a:ext cx="4697730" cy="9509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Average incentive trip spend varies by region of Britain: London (£2,332), Scotland (£1,518), rest of England (£1,118). </a:t>
          </a:r>
          <a:endParaRPr lang="en-US" sz="1700" kern="1200"/>
        </a:p>
      </dsp:txBody>
      <dsp:txXfrm>
        <a:off x="46424" y="4323173"/>
        <a:ext cx="4604882"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CC820-1660-4C6E-92E1-371594A1E722}" type="datetimeFigureOut">
              <a:rPr lang="en-GB" smtClean="0"/>
              <a:t>19/09/2023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71D7E0-880F-4959-AD79-8BC73DC95E3D}" type="slidenum">
              <a:rPr lang="en-GB" smtClean="0"/>
              <a:t>‹#›</a:t>
            </a:fld>
            <a:endParaRPr lang="en-GB"/>
          </a:p>
        </p:txBody>
      </p:sp>
    </p:spTree>
    <p:extLst>
      <p:ext uri="{BB962C8B-B14F-4D97-AF65-F5344CB8AC3E}">
        <p14:creationId xmlns:p14="http://schemas.microsoft.com/office/powerpoint/2010/main" val="3108606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https://www.youtube.com/watch?v=EB_4iY91Ydw</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655669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898029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781424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94814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86808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333683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402411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225006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723700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176106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222976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7C2F665-6390-4F05-85D9-973768343F1A}" type="datetimeFigureOut">
              <a:rPr lang="en-GB" smtClean="0"/>
              <a:t>19/09/2023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22763DC-BEEA-4994-9ED9-026FCC2458C3}" type="slidenum">
              <a:rPr lang="en-GB" smtClean="0"/>
              <a:t>‹#›</a:t>
            </a:fld>
            <a:endParaRPr lang="en-GB"/>
          </a:p>
        </p:txBody>
      </p:sp>
    </p:spTree>
    <p:extLst>
      <p:ext uri="{BB962C8B-B14F-4D97-AF65-F5344CB8AC3E}">
        <p14:creationId xmlns:p14="http://schemas.microsoft.com/office/powerpoint/2010/main" val="356011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C2F665-6390-4F05-85D9-973768343F1A}" type="datetimeFigureOut">
              <a:rPr lang="en-GB" smtClean="0"/>
              <a:t>19/09/2023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2763DC-BEEA-4994-9ED9-026FCC2458C3}" type="slidenum">
              <a:rPr lang="en-GB" smtClean="0"/>
              <a:t>‹#›</a:t>
            </a:fld>
            <a:endParaRPr lang="en-GB"/>
          </a:p>
        </p:txBody>
      </p:sp>
    </p:spTree>
    <p:extLst>
      <p:ext uri="{BB962C8B-B14F-4D97-AF65-F5344CB8AC3E}">
        <p14:creationId xmlns:p14="http://schemas.microsoft.com/office/powerpoint/2010/main" val="24341971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FD1oYuxycWY?start=32&amp;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EB_4iY91Ydw?feature=oembed" TargetMode="External"/><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s://cat.xula.edu/food/brightspace-tip-5-introduction-to-brightspace-training-recap/"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pedia.org/highway-signs/t/tourism.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visitbritain.org/sites/default/files/vb-corporate/Documents-Library/documents/England-documents/events_festivals_exhibitions_activities_topic_paper.pdf" TargetMode="External"/><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hyperlink" Target="https://www.visitbritain.org/events-programme-2022-23"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www.limsforum.com/discuss/"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diagramLayout" Target="../diagrams/layout2.xml"/><Relationship Id="rId7" Type="http://schemas.openxmlformats.org/officeDocument/2006/relationships/image" Target="../media/image2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ommons.wikimedia.org/wiki/File:Simple_Global_current_event.svg"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4324/9780203401651" TargetMode="External"/><Relationship Id="rId2" Type="http://schemas.openxmlformats.org/officeDocument/2006/relationships/hyperlink" Target="https://www.rand.org/pubs/research_reports/RRA179-1.html.Accessed%208%20October%20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8879162" cy="175432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5400" b="1" dirty="0">
                <a:solidFill>
                  <a:schemeClr val="bg1"/>
                </a:solidFill>
                <a:latin typeface="+mn-lt"/>
              </a:rPr>
              <a:t>UK Tourism &amp; leisure Industry </a:t>
            </a:r>
            <a:br>
              <a:rPr lang="en-GB" altLang="en-US" sz="5400" b="1" dirty="0">
                <a:solidFill>
                  <a:schemeClr val="bg1"/>
                </a:solidFill>
                <a:latin typeface="+mn-lt"/>
              </a:rPr>
            </a:br>
            <a:r>
              <a:rPr lang="en-GB" altLang="en-US" sz="5400" b="1" dirty="0">
                <a:solidFill>
                  <a:schemeClr val="bg1"/>
                </a:solidFill>
                <a:latin typeface="+mn-lt"/>
              </a:rPr>
              <a:t>( BMTP 4018)</a:t>
            </a:r>
            <a:endParaRPr kumimoji="0" lang="en-GB" sz="5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251895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2</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0ACCC-A884-B31F-BB03-67329FD8B147}"/>
              </a:ext>
            </a:extLst>
          </p:cNvPr>
          <p:cNvSpPr>
            <a:spLocks noGrp="1"/>
          </p:cNvSpPr>
          <p:nvPr>
            <p:ph type="title"/>
          </p:nvPr>
        </p:nvSpPr>
        <p:spPr>
          <a:xfrm>
            <a:off x="76200" y="18255"/>
            <a:ext cx="10515600" cy="1325563"/>
          </a:xfrm>
        </p:spPr>
        <p:txBody>
          <a:bodyPr/>
          <a:lstStyle/>
          <a:p>
            <a:r>
              <a:rPr lang="en-GB" dirty="0"/>
              <a:t>Today</a:t>
            </a:r>
          </a:p>
        </p:txBody>
      </p:sp>
      <p:sp>
        <p:nvSpPr>
          <p:cNvPr id="3" name="Content Placeholder 2">
            <a:extLst>
              <a:ext uri="{FF2B5EF4-FFF2-40B4-BE49-F238E27FC236}">
                <a16:creationId xmlns:a16="http://schemas.microsoft.com/office/drawing/2014/main" id="{80521B5E-6B57-C1E5-CC74-464AB3C4ECC5}"/>
              </a:ext>
            </a:extLst>
          </p:cNvPr>
          <p:cNvSpPr>
            <a:spLocks noGrp="1"/>
          </p:cNvSpPr>
          <p:nvPr>
            <p:ph idx="1"/>
          </p:nvPr>
        </p:nvSpPr>
        <p:spPr>
          <a:xfrm>
            <a:off x="893618" y="1253331"/>
            <a:ext cx="6262255" cy="4351338"/>
          </a:xfrm>
        </p:spPr>
        <p:txBody>
          <a:bodyPr/>
          <a:lstStyle/>
          <a:p>
            <a:r>
              <a:rPr lang="en-GB" dirty="0"/>
              <a:t>UK Tourism Geography / Regions and its influence on Tourism   Development.</a:t>
            </a:r>
          </a:p>
          <a:p>
            <a:r>
              <a:rPr lang="en-GB" dirty="0"/>
              <a:t> Tourism events and Demand (Tourist Motivations / Participation  / Engagement)</a:t>
            </a:r>
          </a:p>
          <a:p>
            <a:r>
              <a:rPr lang="en-GB" dirty="0"/>
              <a:t>Provision and access, motivators and barriers, perceptions, demographic factors, and industry trends </a:t>
            </a:r>
          </a:p>
          <a:p>
            <a:endParaRPr lang="en-GB" dirty="0"/>
          </a:p>
        </p:txBody>
      </p:sp>
      <p:pic>
        <p:nvPicPr>
          <p:cNvPr id="4" name="Picture 3">
            <a:extLst>
              <a:ext uri="{FF2B5EF4-FFF2-40B4-BE49-F238E27FC236}">
                <a16:creationId xmlns:a16="http://schemas.microsoft.com/office/drawing/2014/main" id="{2FF5CA31-8B5F-EA75-4B2E-269E7F3DA3E6}"/>
              </a:ext>
            </a:extLst>
          </p:cNvPr>
          <p:cNvPicPr>
            <a:picLocks noChangeAspect="1"/>
          </p:cNvPicPr>
          <p:nvPr/>
        </p:nvPicPr>
        <p:blipFill>
          <a:blip r:embed="rId2"/>
          <a:stretch>
            <a:fillRect/>
          </a:stretch>
        </p:blipFill>
        <p:spPr>
          <a:xfrm>
            <a:off x="7484906" y="2616170"/>
            <a:ext cx="4121253" cy="2950720"/>
          </a:xfrm>
          <a:prstGeom prst="rect">
            <a:avLst/>
          </a:prstGeom>
        </p:spPr>
      </p:pic>
    </p:spTree>
    <p:extLst>
      <p:ext uri="{BB962C8B-B14F-4D97-AF65-F5344CB8AC3E}">
        <p14:creationId xmlns:p14="http://schemas.microsoft.com/office/powerpoint/2010/main" val="3261633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A7899-8E8E-4EE6-5DA5-47FE48A9C7BD}"/>
              </a:ext>
            </a:extLst>
          </p:cNvPr>
          <p:cNvSpPr>
            <a:spLocks noGrp="1"/>
          </p:cNvSpPr>
          <p:nvPr>
            <p:ph type="ctrTitle"/>
          </p:nvPr>
        </p:nvSpPr>
        <p:spPr>
          <a:xfrm>
            <a:off x="8842248" y="1481328"/>
            <a:ext cx="2926080" cy="2468880"/>
          </a:xfrm>
        </p:spPr>
        <p:txBody>
          <a:bodyPr>
            <a:normAutofit/>
          </a:bodyPr>
          <a:lstStyle/>
          <a:p>
            <a:pPr algn="l"/>
            <a:br>
              <a:rPr lang="en-GB" sz="4000" dirty="0"/>
            </a:br>
            <a:r>
              <a:rPr lang="en-GB" sz="4800" dirty="0"/>
              <a:t>Impacts on Tourism</a:t>
            </a:r>
            <a:endParaRPr lang="en-GB" sz="4000" dirty="0"/>
          </a:p>
        </p:txBody>
      </p:sp>
      <p:sp>
        <p:nvSpPr>
          <p:cNvPr id="3" name="Subtitle 2">
            <a:extLst>
              <a:ext uri="{FF2B5EF4-FFF2-40B4-BE49-F238E27FC236}">
                <a16:creationId xmlns:a16="http://schemas.microsoft.com/office/drawing/2014/main" id="{2A7C152A-5009-898D-403C-A5209BA2442F}"/>
              </a:ext>
            </a:extLst>
          </p:cNvPr>
          <p:cNvSpPr>
            <a:spLocks noGrp="1"/>
          </p:cNvSpPr>
          <p:nvPr>
            <p:ph type="subTitle" idx="1"/>
          </p:nvPr>
        </p:nvSpPr>
        <p:spPr>
          <a:xfrm>
            <a:off x="8842248" y="4078224"/>
            <a:ext cx="2926080" cy="1307592"/>
          </a:xfrm>
        </p:spPr>
        <p:txBody>
          <a:bodyPr>
            <a:normAutofit/>
          </a:bodyPr>
          <a:lstStyle/>
          <a:p>
            <a:pPr algn="l"/>
            <a:r>
              <a:rPr lang="en-GB" sz="3200" dirty="0"/>
              <a:t>Week 2</a:t>
            </a:r>
          </a:p>
        </p:txBody>
      </p:sp>
      <p:pic>
        <p:nvPicPr>
          <p:cNvPr id="8" name="Picture 7">
            <a:extLst>
              <a:ext uri="{FF2B5EF4-FFF2-40B4-BE49-F238E27FC236}">
                <a16:creationId xmlns:a16="http://schemas.microsoft.com/office/drawing/2014/main" id="{62AFD7F8-EB34-A314-7890-CEACF056205B}"/>
              </a:ext>
            </a:extLst>
          </p:cNvPr>
          <p:cNvPicPr>
            <a:picLocks noChangeAspect="1"/>
          </p:cNvPicPr>
          <p:nvPr/>
        </p:nvPicPr>
        <p:blipFill rotWithShape="1">
          <a:blip r:embed="rId2"/>
          <a:srcRect l="2658" r="10906"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122518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2060067" y="321211"/>
            <a:ext cx="8071866" cy="1207008"/>
          </a:xfrm>
        </p:spPr>
        <p:txBody>
          <a:bodyPr vert="horz" lIns="91440" tIns="45720" rIns="91440" bIns="45720" rtlCol="0" anchor="b">
            <a:normAutofit/>
          </a:bodyPr>
          <a:lstStyle/>
          <a:p>
            <a:pPr algn="ctr"/>
            <a:r>
              <a:rPr lang="en-US" sz="3800"/>
              <a:t>Have you awakened your inner lion today?!</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2"/>
          <a:srcRect l="23722" r="9609" b="-2"/>
          <a:stretch/>
        </p:blipFill>
        <p:spPr>
          <a:xfrm>
            <a:off x="6512756" y="1618108"/>
            <a:ext cx="3909060" cy="3857568"/>
          </a:xfrm>
          <a:prstGeom prst="rect">
            <a:avLst/>
          </a:prstGeom>
        </p:spPr>
      </p:pic>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3"/>
          <a:srcRect t="1333" r="2" b="2"/>
          <a:stretch/>
        </p:blipFill>
        <p:spPr>
          <a:xfrm>
            <a:off x="1770185" y="1618728"/>
            <a:ext cx="3909060" cy="385694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ivation Affirmations | Get Things Done! - I Am Affirmations - Mind Movies">
            <a:hlinkClick r:id="" action="ppaction://media"/>
            <a:extLst>
              <a:ext uri="{FF2B5EF4-FFF2-40B4-BE49-F238E27FC236}">
                <a16:creationId xmlns:a16="http://schemas.microsoft.com/office/drawing/2014/main" id="{FBF3A452-BD4F-4A50-8A8F-A94BFEFE93C5}"/>
              </a:ext>
            </a:extLst>
          </p:cNvPr>
          <p:cNvPicPr>
            <a:picLocks noRot="1" noChangeAspect="1"/>
          </p:cNvPicPr>
          <p:nvPr>
            <a:videoFile r:link="rId1"/>
          </p:nvPr>
        </p:nvPicPr>
        <p:blipFill>
          <a:blip r:embed="rId3"/>
          <a:stretch>
            <a:fillRect/>
          </a:stretch>
        </p:blipFill>
        <p:spPr>
          <a:xfrm>
            <a:off x="2929467" y="1639909"/>
            <a:ext cx="6587066" cy="3721692"/>
          </a:xfrm>
          <a:prstGeom prst="rect">
            <a:avLst/>
          </a:prstGeom>
        </p:spPr>
      </p:pic>
      <p:sp>
        <p:nvSpPr>
          <p:cNvPr id="4" name="TextBox 3">
            <a:extLst>
              <a:ext uri="{FF2B5EF4-FFF2-40B4-BE49-F238E27FC236}">
                <a16:creationId xmlns:a16="http://schemas.microsoft.com/office/drawing/2014/main" id="{5AB5AE0F-39E3-4C40-B3F3-D72CE933C60F}"/>
              </a:ext>
            </a:extLst>
          </p:cNvPr>
          <p:cNvSpPr txBox="1"/>
          <p:nvPr/>
        </p:nvSpPr>
        <p:spPr>
          <a:xfrm>
            <a:off x="2929467" y="314237"/>
            <a:ext cx="4572000" cy="1200329"/>
          </a:xfrm>
          <a:prstGeom prst="rect">
            <a:avLst/>
          </a:prstGeom>
          <a:noFill/>
        </p:spPr>
        <p:txBody>
          <a:bodyPr wrap="square">
            <a:spAutoFit/>
          </a:bodyPr>
          <a:lstStyle/>
          <a:p>
            <a:r>
              <a:rPr lang="en-GB" dirty="0"/>
              <a:t>Motivation Affirmations | Get Things Done! - I Am Affirmations - Mind Movies</a:t>
            </a:r>
          </a:p>
          <a:p>
            <a:r>
              <a:rPr lang="en-GB" dirty="0"/>
              <a:t>Jun 2021</a:t>
            </a:r>
          </a:p>
          <a:p>
            <a:endParaRPr lang="en-GB" dirty="0"/>
          </a:p>
        </p:txBody>
      </p:sp>
    </p:spTree>
    <p:extLst>
      <p:ext uri="{BB962C8B-B14F-4D97-AF65-F5344CB8AC3E}">
        <p14:creationId xmlns:p14="http://schemas.microsoft.com/office/powerpoint/2010/main" val="1246135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7613902" y="961510"/>
            <a:ext cx="2425448" cy="4745785"/>
          </a:xfrm>
        </p:spPr>
        <p:txBody>
          <a:bodyPr anchor="ctr">
            <a:normAutofit/>
          </a:bodyPr>
          <a:lstStyle/>
          <a:p>
            <a:r>
              <a:rPr lang="en-GB" sz="2900" b="1"/>
              <a:t>With an eye for every budget, three traveller's visit vacation rentals around the globe and share their expert tips and tricks in this reality series.</a:t>
            </a:r>
            <a:endParaRPr lang="en-US" sz="2900" b="1"/>
          </a:p>
        </p:txBody>
      </p:sp>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2244726" y="203200"/>
            <a:ext cx="4691063" cy="1936750"/>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2026395" y="2308141"/>
            <a:ext cx="5127723" cy="3720127"/>
          </a:xfrm>
          <a:prstGeom prst="rect">
            <a:avLst/>
          </a:prstGeom>
        </p:spPr>
      </p:pic>
    </p:spTree>
    <p:extLst>
      <p:ext uri="{BB962C8B-B14F-4D97-AF65-F5344CB8AC3E}">
        <p14:creationId xmlns:p14="http://schemas.microsoft.com/office/powerpoint/2010/main" val="32334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7A4A-332A-4998-A42B-DA9D4D026DDB}"/>
              </a:ext>
            </a:extLst>
          </p:cNvPr>
          <p:cNvSpPr>
            <a:spLocks noGrp="1"/>
          </p:cNvSpPr>
          <p:nvPr>
            <p:ph type="title"/>
          </p:nvPr>
        </p:nvSpPr>
        <p:spPr>
          <a:xfrm>
            <a:off x="-75239" y="0"/>
            <a:ext cx="9392421" cy="1330841"/>
          </a:xfrm>
        </p:spPr>
        <p:txBody>
          <a:bodyPr>
            <a:normAutofit/>
          </a:bodyPr>
          <a:lstStyle/>
          <a:p>
            <a:r>
              <a:rPr lang="en-GB" dirty="0"/>
              <a:t>Last week…</a:t>
            </a:r>
          </a:p>
        </p:txBody>
      </p:sp>
      <p:sp>
        <p:nvSpPr>
          <p:cNvPr id="3" name="Content Placeholder 2">
            <a:extLst>
              <a:ext uri="{FF2B5EF4-FFF2-40B4-BE49-F238E27FC236}">
                <a16:creationId xmlns:a16="http://schemas.microsoft.com/office/drawing/2014/main" id="{5EC8A33A-B260-81C8-7A56-87B5B35C910C}"/>
              </a:ext>
            </a:extLst>
          </p:cNvPr>
          <p:cNvSpPr>
            <a:spLocks noGrp="1"/>
          </p:cNvSpPr>
          <p:nvPr>
            <p:ph idx="1"/>
          </p:nvPr>
        </p:nvSpPr>
        <p:spPr>
          <a:xfrm>
            <a:off x="603634" y="1470113"/>
            <a:ext cx="4958966" cy="3917773"/>
          </a:xfrm>
        </p:spPr>
        <p:txBody>
          <a:bodyPr>
            <a:normAutofit/>
          </a:bodyPr>
          <a:lstStyle/>
          <a:p>
            <a:r>
              <a:rPr lang="en-GB" dirty="0"/>
              <a:t>Definitions of Leisure / recreation / events / tourism </a:t>
            </a:r>
          </a:p>
          <a:p>
            <a:r>
              <a:rPr lang="en-GB" dirty="0"/>
              <a:t>History of tourism – over the centuries thinking how times have changed</a:t>
            </a:r>
          </a:p>
          <a:p>
            <a:r>
              <a:rPr lang="en-GB" dirty="0"/>
              <a:t>Events as a tourism experience – culture, heritage , EXPO’s</a:t>
            </a:r>
          </a:p>
          <a:p>
            <a:endParaRPr lang="en-GB" sz="2000" dirty="0"/>
          </a:p>
        </p:txBody>
      </p:sp>
      <p:pic>
        <p:nvPicPr>
          <p:cNvPr id="5" name="Picture 4" descr="Text&#10;&#10;Description automatically generated with medium confidence">
            <a:extLst>
              <a:ext uri="{FF2B5EF4-FFF2-40B4-BE49-F238E27FC236}">
                <a16:creationId xmlns:a16="http://schemas.microsoft.com/office/drawing/2014/main" id="{FA461347-1520-A348-F526-6FC97BEE50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50546" y="827169"/>
            <a:ext cx="3145347" cy="3755915"/>
          </a:xfrm>
          <a:prstGeom prst="rect">
            <a:avLst/>
          </a:prstGeom>
        </p:spPr>
      </p:pic>
    </p:spTree>
    <p:extLst>
      <p:ext uri="{BB962C8B-B14F-4D97-AF65-F5344CB8AC3E}">
        <p14:creationId xmlns:p14="http://schemas.microsoft.com/office/powerpoint/2010/main" val="47289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1376-DC5A-5729-7558-8619DDD11466}"/>
              </a:ext>
            </a:extLst>
          </p:cNvPr>
          <p:cNvSpPr>
            <a:spLocks noGrp="1"/>
          </p:cNvSpPr>
          <p:nvPr>
            <p:ph type="title"/>
          </p:nvPr>
        </p:nvSpPr>
        <p:spPr>
          <a:xfrm>
            <a:off x="1137034" y="609597"/>
            <a:ext cx="9392421" cy="1330841"/>
          </a:xfrm>
        </p:spPr>
        <p:txBody>
          <a:bodyPr>
            <a:normAutofit/>
          </a:bodyPr>
          <a:lstStyle/>
          <a:p>
            <a:r>
              <a:rPr lang="en-GB" dirty="0"/>
              <a:t>Overview </a:t>
            </a:r>
          </a:p>
        </p:txBody>
      </p:sp>
      <p:sp>
        <p:nvSpPr>
          <p:cNvPr id="3" name="Content Placeholder 2">
            <a:extLst>
              <a:ext uri="{FF2B5EF4-FFF2-40B4-BE49-F238E27FC236}">
                <a16:creationId xmlns:a16="http://schemas.microsoft.com/office/drawing/2014/main" id="{0B8FA36E-F7D1-5881-12BD-BEA004455C3F}"/>
              </a:ext>
            </a:extLst>
          </p:cNvPr>
          <p:cNvSpPr>
            <a:spLocks noGrp="1"/>
          </p:cNvSpPr>
          <p:nvPr>
            <p:ph idx="1"/>
          </p:nvPr>
        </p:nvSpPr>
        <p:spPr>
          <a:xfrm>
            <a:off x="1137034" y="2198362"/>
            <a:ext cx="4958966" cy="3917773"/>
          </a:xfrm>
        </p:spPr>
        <p:txBody>
          <a:bodyPr>
            <a:normAutofit/>
          </a:bodyPr>
          <a:lstStyle/>
          <a:p>
            <a:r>
              <a:rPr lang="en-GB" dirty="0"/>
              <a:t>UK Tourism Geography / Regions and its influence on Tourism   Development.</a:t>
            </a:r>
          </a:p>
          <a:p>
            <a:r>
              <a:rPr lang="en-GB" dirty="0"/>
              <a:t>UK Tourism and Demand (Tourist Motivations / Participation  / </a:t>
            </a:r>
          </a:p>
          <a:p>
            <a:pPr marL="0" indent="0">
              <a:buNone/>
            </a:pPr>
            <a:r>
              <a:rPr lang="en-GB" dirty="0"/>
              <a:t>Engagement).</a:t>
            </a:r>
          </a:p>
          <a:p>
            <a:pPr marL="0" indent="0">
              <a:buNone/>
            </a:pPr>
            <a:r>
              <a:rPr lang="en-GB" dirty="0"/>
              <a:t>PT2 </a:t>
            </a:r>
          </a:p>
          <a:p>
            <a:endParaRPr lang="en-GB" sz="2000" dirty="0"/>
          </a:p>
        </p:txBody>
      </p:sp>
      <p:pic>
        <p:nvPicPr>
          <p:cNvPr id="5" name="Picture 4" descr="A picture containing text, sky, outdoor, sign&#10;&#10;Description automatically generated">
            <a:extLst>
              <a:ext uri="{FF2B5EF4-FFF2-40B4-BE49-F238E27FC236}">
                <a16:creationId xmlns:a16="http://schemas.microsoft.com/office/drawing/2014/main" id="{B6AE12BB-CF29-835C-5008-F8DB21A0D0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470694"/>
            <a:ext cx="4788505" cy="3184355"/>
          </a:xfrm>
          <a:prstGeom prst="rect">
            <a:avLst/>
          </a:prstGeom>
        </p:spPr>
      </p:pic>
    </p:spTree>
    <p:extLst>
      <p:ext uri="{BB962C8B-B14F-4D97-AF65-F5344CB8AC3E}">
        <p14:creationId xmlns:p14="http://schemas.microsoft.com/office/powerpoint/2010/main" val="178101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2E8A-BF25-2CBE-6711-4903F3E5A38B}"/>
              </a:ext>
            </a:extLst>
          </p:cNvPr>
          <p:cNvSpPr>
            <a:spLocks noGrp="1"/>
          </p:cNvSpPr>
          <p:nvPr>
            <p:ph type="title"/>
          </p:nvPr>
        </p:nvSpPr>
        <p:spPr>
          <a:xfrm>
            <a:off x="208779" y="159325"/>
            <a:ext cx="9392421" cy="1330841"/>
          </a:xfrm>
        </p:spPr>
        <p:txBody>
          <a:bodyPr>
            <a:normAutofit/>
          </a:bodyPr>
          <a:lstStyle/>
          <a:p>
            <a:r>
              <a:rPr lang="en-GB" dirty="0"/>
              <a:t>UK Tourism Geography / Regions and its influence on Tourism Development.</a:t>
            </a:r>
          </a:p>
        </p:txBody>
      </p:sp>
      <p:sp>
        <p:nvSpPr>
          <p:cNvPr id="3" name="Content Placeholder 2">
            <a:extLst>
              <a:ext uri="{FF2B5EF4-FFF2-40B4-BE49-F238E27FC236}">
                <a16:creationId xmlns:a16="http://schemas.microsoft.com/office/drawing/2014/main" id="{DF29CAF3-D960-7BCC-EDA3-B1463929A157}"/>
              </a:ext>
            </a:extLst>
          </p:cNvPr>
          <p:cNvSpPr>
            <a:spLocks noGrp="1"/>
          </p:cNvSpPr>
          <p:nvPr>
            <p:ph idx="1"/>
          </p:nvPr>
        </p:nvSpPr>
        <p:spPr>
          <a:xfrm>
            <a:off x="354251" y="1616471"/>
            <a:ext cx="6365115" cy="3917773"/>
          </a:xfrm>
        </p:spPr>
        <p:txBody>
          <a:bodyPr>
            <a:normAutofit/>
          </a:bodyPr>
          <a:lstStyle/>
          <a:p>
            <a:r>
              <a:rPr lang="en-GB" sz="2400" dirty="0"/>
              <a:t>Domestic tourism delivers </a:t>
            </a:r>
            <a:r>
              <a:rPr lang="en-GB" sz="2400" b="1" dirty="0"/>
              <a:t>economic benefits </a:t>
            </a:r>
            <a:r>
              <a:rPr lang="en-GB" sz="2400" dirty="0"/>
              <a:t>to the broader UK economy, as well as to stakeholders within a specific destination.</a:t>
            </a:r>
          </a:p>
          <a:p>
            <a:r>
              <a:rPr lang="en-GB" sz="2400" dirty="0"/>
              <a:t>2018 British residents took 97.4 million overnight trips in England, totalling 296 million nights away from home and expenditure of £19.3bn, with an average trip length of three nights. </a:t>
            </a:r>
          </a:p>
          <a:p>
            <a:r>
              <a:rPr lang="en-GB" sz="2400" dirty="0"/>
              <a:t>2018 overseas visitors made 37.9 million trips to the UK and spent £22.9bn </a:t>
            </a:r>
            <a:r>
              <a:rPr lang="en-GB" sz="2400" i="1" dirty="0"/>
              <a:t>(Hui.L.,et.al.,2021).</a:t>
            </a:r>
          </a:p>
          <a:p>
            <a:endParaRPr lang="en-GB" sz="2000" dirty="0"/>
          </a:p>
        </p:txBody>
      </p:sp>
      <p:pic>
        <p:nvPicPr>
          <p:cNvPr id="4" name="Picture 3">
            <a:extLst>
              <a:ext uri="{FF2B5EF4-FFF2-40B4-BE49-F238E27FC236}">
                <a16:creationId xmlns:a16="http://schemas.microsoft.com/office/drawing/2014/main" id="{B9231E44-B747-A2A2-F36A-902595D68613}"/>
              </a:ext>
            </a:extLst>
          </p:cNvPr>
          <p:cNvPicPr>
            <a:picLocks noChangeAspect="1"/>
          </p:cNvPicPr>
          <p:nvPr/>
        </p:nvPicPr>
        <p:blipFill>
          <a:blip r:embed="rId2"/>
          <a:stretch>
            <a:fillRect/>
          </a:stretch>
        </p:blipFill>
        <p:spPr>
          <a:xfrm>
            <a:off x="7049244" y="1490166"/>
            <a:ext cx="4788505" cy="3591378"/>
          </a:xfrm>
          <a:prstGeom prst="rect">
            <a:avLst/>
          </a:prstGeom>
        </p:spPr>
      </p:pic>
    </p:spTree>
    <p:extLst>
      <p:ext uri="{BB962C8B-B14F-4D97-AF65-F5344CB8AC3E}">
        <p14:creationId xmlns:p14="http://schemas.microsoft.com/office/powerpoint/2010/main" val="1628633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1F79B7A-F23D-F144-01C8-7124A8E257E2}"/>
              </a:ext>
            </a:extLst>
          </p:cNvPr>
          <p:cNvPicPr>
            <a:picLocks noChangeAspect="1"/>
          </p:cNvPicPr>
          <p:nvPr/>
        </p:nvPicPr>
        <p:blipFill>
          <a:blip r:embed="rId2"/>
          <a:stretch>
            <a:fillRect/>
          </a:stretch>
        </p:blipFill>
        <p:spPr>
          <a:xfrm>
            <a:off x="8866908" y="1811482"/>
            <a:ext cx="3167547" cy="3235036"/>
          </a:xfrm>
          <a:prstGeom prst="rect">
            <a:avLst/>
          </a:prstGeom>
        </p:spPr>
      </p:pic>
      <p:sp>
        <p:nvSpPr>
          <p:cNvPr id="2" name="Title 1">
            <a:extLst>
              <a:ext uri="{FF2B5EF4-FFF2-40B4-BE49-F238E27FC236}">
                <a16:creationId xmlns:a16="http://schemas.microsoft.com/office/drawing/2014/main" id="{419213A7-E7F3-3AB2-C0B5-B70C13D065EA}"/>
              </a:ext>
            </a:extLst>
          </p:cNvPr>
          <p:cNvSpPr>
            <a:spLocks noGrp="1"/>
          </p:cNvSpPr>
          <p:nvPr>
            <p:ph type="title"/>
          </p:nvPr>
        </p:nvSpPr>
        <p:spPr>
          <a:xfrm>
            <a:off x="124691" y="101436"/>
            <a:ext cx="10515600" cy="876582"/>
          </a:xfrm>
        </p:spPr>
        <p:txBody>
          <a:bodyPr>
            <a:normAutofit/>
          </a:bodyPr>
          <a:lstStyle/>
          <a:p>
            <a:r>
              <a:rPr lang="en-GB" sz="3600" b="1" dirty="0"/>
              <a:t>Problems </a:t>
            </a:r>
          </a:p>
        </p:txBody>
      </p:sp>
      <p:sp>
        <p:nvSpPr>
          <p:cNvPr id="3" name="Content Placeholder 2">
            <a:extLst>
              <a:ext uri="{FF2B5EF4-FFF2-40B4-BE49-F238E27FC236}">
                <a16:creationId xmlns:a16="http://schemas.microsoft.com/office/drawing/2014/main" id="{59EF7C75-9ABB-F2FA-DFC3-79FC07F8310A}"/>
              </a:ext>
            </a:extLst>
          </p:cNvPr>
          <p:cNvSpPr>
            <a:spLocks noGrp="1"/>
          </p:cNvSpPr>
          <p:nvPr>
            <p:ph idx="1"/>
          </p:nvPr>
        </p:nvSpPr>
        <p:spPr>
          <a:xfrm>
            <a:off x="96721" y="1253330"/>
            <a:ext cx="8714769" cy="5604669"/>
          </a:xfrm>
        </p:spPr>
        <p:txBody>
          <a:bodyPr>
            <a:normAutofit/>
          </a:bodyPr>
          <a:lstStyle/>
          <a:p>
            <a:pPr>
              <a:lnSpc>
                <a:spcPct val="120000"/>
              </a:lnSpc>
            </a:pPr>
            <a:r>
              <a:rPr lang="en-GB" sz="1800" dirty="0"/>
              <a:t>The tourism workforce tends to be </a:t>
            </a:r>
            <a:r>
              <a:rPr lang="en-GB" sz="1800" b="1" dirty="0"/>
              <a:t>transient, temporary, low skilled, young and migrant, with EU nationals being an important segment of the labour market.</a:t>
            </a:r>
          </a:p>
          <a:p>
            <a:pPr>
              <a:lnSpc>
                <a:spcPct val="120000"/>
              </a:lnSpc>
            </a:pPr>
            <a:r>
              <a:rPr lang="en-GB" sz="1800" dirty="0"/>
              <a:t> High labour turnover/low staff retention and difficulties in recruitment are a major influence on tourism productivity due to the loss of skilled and experienced workers, and the disincentive to training. </a:t>
            </a:r>
          </a:p>
          <a:p>
            <a:pPr>
              <a:lnSpc>
                <a:spcPct val="120000"/>
              </a:lnSpc>
            </a:pPr>
            <a:r>
              <a:rPr lang="en-GB" sz="1800" dirty="0"/>
              <a:t>The sector faces a </a:t>
            </a:r>
            <a:r>
              <a:rPr lang="en-GB" sz="1800" b="1" dirty="0"/>
              <a:t>potential major skills gap</a:t>
            </a:r>
            <a:r>
              <a:rPr lang="en-GB" sz="1800" dirty="0"/>
              <a:t>, especially due to Brexit which will impact on skills, talent and employment.</a:t>
            </a:r>
          </a:p>
          <a:p>
            <a:pPr>
              <a:lnSpc>
                <a:spcPct val="120000"/>
              </a:lnSpc>
            </a:pPr>
            <a:r>
              <a:rPr lang="en-GB" sz="1800" dirty="0"/>
              <a:t>Increased accessibility to data can generate enhance productivity in the long-run; but infrastructural weaknesses are barriers to realising these benefits. </a:t>
            </a:r>
          </a:p>
          <a:p>
            <a:pPr>
              <a:lnSpc>
                <a:spcPct val="120000"/>
              </a:lnSpc>
            </a:pPr>
            <a:r>
              <a:rPr lang="en-GB" sz="1800" dirty="0"/>
              <a:t>Emerging automation and AI capabilities are considered to be productivity enhancers, but costs, skills shortages and lack of investment mean this is early stages for the majority of the industry.</a:t>
            </a:r>
          </a:p>
        </p:txBody>
      </p:sp>
      <p:sp>
        <p:nvSpPr>
          <p:cNvPr id="5" name="TextBox 4">
            <a:extLst>
              <a:ext uri="{FF2B5EF4-FFF2-40B4-BE49-F238E27FC236}">
                <a16:creationId xmlns:a16="http://schemas.microsoft.com/office/drawing/2014/main" id="{1AE6E9A5-A045-D0F7-F5FC-E2C884534892}"/>
              </a:ext>
            </a:extLst>
          </p:cNvPr>
          <p:cNvSpPr txBox="1"/>
          <p:nvPr/>
        </p:nvSpPr>
        <p:spPr>
          <a:xfrm>
            <a:off x="9260224" y="5321831"/>
            <a:ext cx="2148804" cy="369332"/>
          </a:xfrm>
          <a:prstGeom prst="rect">
            <a:avLst/>
          </a:prstGeom>
          <a:noFill/>
        </p:spPr>
        <p:txBody>
          <a:bodyPr wrap="square">
            <a:spAutoFit/>
          </a:bodyPr>
          <a:lstStyle/>
          <a:p>
            <a:r>
              <a:rPr lang="en-GB" dirty="0"/>
              <a:t>(</a:t>
            </a:r>
            <a:r>
              <a:rPr lang="en-GB" dirty="0" err="1"/>
              <a:t>visitbritain</a:t>
            </a:r>
            <a:r>
              <a:rPr lang="en-GB" dirty="0"/>
              <a:t>. 2019)</a:t>
            </a:r>
          </a:p>
        </p:txBody>
      </p:sp>
    </p:spTree>
    <p:extLst>
      <p:ext uri="{BB962C8B-B14F-4D97-AF65-F5344CB8AC3E}">
        <p14:creationId xmlns:p14="http://schemas.microsoft.com/office/powerpoint/2010/main" val="1146051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44F7-ED51-4CA5-FF6A-44DE4A227CFA}"/>
              </a:ext>
            </a:extLst>
          </p:cNvPr>
          <p:cNvSpPr>
            <a:spLocks noGrp="1"/>
          </p:cNvSpPr>
          <p:nvPr>
            <p:ph type="title"/>
          </p:nvPr>
        </p:nvSpPr>
        <p:spPr>
          <a:xfrm>
            <a:off x="204291" y="45366"/>
            <a:ext cx="10515600" cy="695130"/>
          </a:xfrm>
        </p:spPr>
        <p:txBody>
          <a:bodyPr>
            <a:normAutofit fontScale="90000"/>
          </a:bodyPr>
          <a:lstStyle/>
          <a:p>
            <a:r>
              <a:rPr lang="en-GB" sz="3200" b="1" dirty="0"/>
              <a:t>Tourism ratios for the regions and nations of the UK (NUTS 1) in 2013</a:t>
            </a:r>
          </a:p>
        </p:txBody>
      </p:sp>
      <p:pic>
        <p:nvPicPr>
          <p:cNvPr id="4" name="Content Placeholder 3">
            <a:extLst>
              <a:ext uri="{FF2B5EF4-FFF2-40B4-BE49-F238E27FC236}">
                <a16:creationId xmlns:a16="http://schemas.microsoft.com/office/drawing/2014/main" id="{AD7336D1-7650-AAE1-67AD-A2F52F38526C}"/>
              </a:ext>
            </a:extLst>
          </p:cNvPr>
          <p:cNvPicPr>
            <a:picLocks noGrp="1" noChangeAspect="1"/>
          </p:cNvPicPr>
          <p:nvPr>
            <p:ph idx="1"/>
          </p:nvPr>
        </p:nvPicPr>
        <p:blipFill>
          <a:blip r:embed="rId2"/>
          <a:stretch>
            <a:fillRect/>
          </a:stretch>
        </p:blipFill>
        <p:spPr>
          <a:xfrm>
            <a:off x="2142950" y="740496"/>
            <a:ext cx="6254943" cy="5016068"/>
          </a:xfrm>
          <a:prstGeom prst="rect">
            <a:avLst/>
          </a:prstGeom>
        </p:spPr>
      </p:pic>
      <p:sp>
        <p:nvSpPr>
          <p:cNvPr id="6" name="TextBox 5">
            <a:extLst>
              <a:ext uri="{FF2B5EF4-FFF2-40B4-BE49-F238E27FC236}">
                <a16:creationId xmlns:a16="http://schemas.microsoft.com/office/drawing/2014/main" id="{45441437-FA24-7137-FF5E-F7CAE13A685D}"/>
              </a:ext>
            </a:extLst>
          </p:cNvPr>
          <p:cNvSpPr txBox="1"/>
          <p:nvPr/>
        </p:nvSpPr>
        <p:spPr>
          <a:xfrm>
            <a:off x="8824240" y="2267510"/>
            <a:ext cx="2748810" cy="2246769"/>
          </a:xfrm>
          <a:prstGeom prst="rect">
            <a:avLst/>
          </a:prstGeom>
          <a:noFill/>
        </p:spPr>
        <p:txBody>
          <a:bodyPr wrap="square">
            <a:spAutoFit/>
          </a:bodyPr>
          <a:lstStyle/>
          <a:p>
            <a:r>
              <a:rPr lang="en-GB" sz="2000" dirty="0"/>
              <a:t>Wales (4.9%) and the Southwest (4.5%) have the highest tourism ratios but there are a few regions with ratios above 3.7% (which is the UK average).</a:t>
            </a:r>
          </a:p>
        </p:txBody>
      </p:sp>
    </p:spTree>
    <p:extLst>
      <p:ext uri="{BB962C8B-B14F-4D97-AF65-F5344CB8AC3E}">
        <p14:creationId xmlns:p14="http://schemas.microsoft.com/office/powerpoint/2010/main" val="819852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60D20-F875-10D4-6F69-765FA1C32A59}"/>
              </a:ext>
            </a:extLst>
          </p:cNvPr>
          <p:cNvSpPr>
            <a:spLocks noGrp="1"/>
          </p:cNvSpPr>
          <p:nvPr>
            <p:ph type="title"/>
          </p:nvPr>
        </p:nvSpPr>
        <p:spPr>
          <a:xfrm>
            <a:off x="226729" y="93629"/>
            <a:ext cx="11646615" cy="1325563"/>
          </a:xfrm>
        </p:spPr>
        <p:txBody>
          <a:bodyPr>
            <a:normAutofit/>
          </a:bodyPr>
          <a:lstStyle/>
          <a:p>
            <a:r>
              <a:rPr lang="en-GB" sz="2800" b="1" dirty="0"/>
              <a:t>Tourism direct gross value added (£ millions) in regions and nations of the UK (NUTS 1) in 2013</a:t>
            </a:r>
          </a:p>
        </p:txBody>
      </p:sp>
      <p:pic>
        <p:nvPicPr>
          <p:cNvPr id="4" name="Content Placeholder 3">
            <a:extLst>
              <a:ext uri="{FF2B5EF4-FFF2-40B4-BE49-F238E27FC236}">
                <a16:creationId xmlns:a16="http://schemas.microsoft.com/office/drawing/2014/main" id="{E36A1E7D-27BD-BFCC-B8E5-282B8ACBC7D0}"/>
              </a:ext>
            </a:extLst>
          </p:cNvPr>
          <p:cNvPicPr>
            <a:picLocks noGrp="1" noChangeAspect="1"/>
          </p:cNvPicPr>
          <p:nvPr>
            <p:ph idx="1"/>
          </p:nvPr>
        </p:nvPicPr>
        <p:blipFill>
          <a:blip r:embed="rId2"/>
          <a:stretch>
            <a:fillRect/>
          </a:stretch>
        </p:blipFill>
        <p:spPr>
          <a:xfrm>
            <a:off x="2356123" y="1287083"/>
            <a:ext cx="5952013" cy="4490262"/>
          </a:xfrm>
          <a:prstGeom prst="rect">
            <a:avLst/>
          </a:prstGeom>
        </p:spPr>
      </p:pic>
      <p:sp>
        <p:nvSpPr>
          <p:cNvPr id="6" name="TextBox 5">
            <a:extLst>
              <a:ext uri="{FF2B5EF4-FFF2-40B4-BE49-F238E27FC236}">
                <a16:creationId xmlns:a16="http://schemas.microsoft.com/office/drawing/2014/main" id="{C26F2E49-231C-F39B-1221-E9A74617E286}"/>
              </a:ext>
            </a:extLst>
          </p:cNvPr>
          <p:cNvSpPr txBox="1"/>
          <p:nvPr/>
        </p:nvSpPr>
        <p:spPr>
          <a:xfrm>
            <a:off x="9243743" y="1657748"/>
            <a:ext cx="2629601" cy="2862322"/>
          </a:xfrm>
          <a:prstGeom prst="rect">
            <a:avLst/>
          </a:prstGeom>
          <a:noFill/>
        </p:spPr>
        <p:txBody>
          <a:bodyPr wrap="square">
            <a:spAutoFit/>
          </a:bodyPr>
          <a:lstStyle/>
          <a:p>
            <a:r>
              <a:rPr lang="en-GB" dirty="0"/>
              <a:t>London has a dominant position in terms of TDGVA, followed by the Southeast, Northwest and Southwest. This reflects the size of the host economy to some extent, but also the role of major airports and other major ports</a:t>
            </a:r>
          </a:p>
        </p:txBody>
      </p:sp>
    </p:spTree>
    <p:extLst>
      <p:ext uri="{BB962C8B-B14F-4D97-AF65-F5344CB8AC3E}">
        <p14:creationId xmlns:p14="http://schemas.microsoft.com/office/powerpoint/2010/main" val="3938802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63F7-D372-4564-68C8-3CC506F405B4}"/>
              </a:ext>
            </a:extLst>
          </p:cNvPr>
          <p:cNvSpPr>
            <a:spLocks noGrp="1"/>
          </p:cNvSpPr>
          <p:nvPr>
            <p:ph type="title"/>
          </p:nvPr>
        </p:nvSpPr>
        <p:spPr>
          <a:xfrm>
            <a:off x="312557" y="144157"/>
            <a:ext cx="10515600" cy="1325563"/>
          </a:xfrm>
        </p:spPr>
        <p:txBody>
          <a:bodyPr>
            <a:normAutofit fontScale="90000"/>
          </a:bodyPr>
          <a:lstStyle/>
          <a:p>
            <a:r>
              <a:rPr lang="en-GB" sz="3600" b="1" dirty="0"/>
              <a:t>What are the factors that influence UK residents' decisions to take domestic trips within the UK? </a:t>
            </a:r>
            <a:br>
              <a:rPr lang="en-GB" b="1" dirty="0"/>
            </a:br>
            <a:endParaRPr lang="en-GB" b="1" dirty="0"/>
          </a:p>
        </p:txBody>
      </p:sp>
      <p:sp>
        <p:nvSpPr>
          <p:cNvPr id="3" name="Content Placeholder 2">
            <a:extLst>
              <a:ext uri="{FF2B5EF4-FFF2-40B4-BE49-F238E27FC236}">
                <a16:creationId xmlns:a16="http://schemas.microsoft.com/office/drawing/2014/main" id="{4E5A99D3-732A-3DBE-7A87-E0FF77364192}"/>
              </a:ext>
            </a:extLst>
          </p:cNvPr>
          <p:cNvSpPr>
            <a:spLocks noGrp="1"/>
          </p:cNvSpPr>
          <p:nvPr>
            <p:ph idx="1"/>
          </p:nvPr>
        </p:nvSpPr>
        <p:spPr>
          <a:xfrm>
            <a:off x="197821" y="1178774"/>
            <a:ext cx="10515600" cy="4351338"/>
          </a:xfrm>
        </p:spPr>
        <p:txBody>
          <a:bodyPr>
            <a:normAutofit fontScale="92500" lnSpcReduction="10000"/>
          </a:bodyPr>
          <a:lstStyle/>
          <a:p>
            <a:pPr>
              <a:lnSpc>
                <a:spcPct val="100000"/>
              </a:lnSpc>
            </a:pPr>
            <a:r>
              <a:rPr lang="en-GB" dirty="0"/>
              <a:t>Global economic crisis = costs</a:t>
            </a:r>
          </a:p>
          <a:p>
            <a:pPr>
              <a:lnSpc>
                <a:spcPct val="100000"/>
              </a:lnSpc>
            </a:pPr>
            <a:r>
              <a:rPr lang="en-GB" dirty="0"/>
              <a:t>Increased unemployment and job security</a:t>
            </a:r>
          </a:p>
          <a:p>
            <a:pPr>
              <a:lnSpc>
                <a:spcPct val="100000"/>
              </a:lnSpc>
            </a:pPr>
            <a:r>
              <a:rPr lang="en-GB" dirty="0"/>
              <a:t>Reduction in disposable income / time</a:t>
            </a:r>
          </a:p>
          <a:p>
            <a:pPr>
              <a:lnSpc>
                <a:spcPct val="100000"/>
              </a:lnSpc>
            </a:pPr>
            <a:r>
              <a:rPr lang="en-GB" dirty="0"/>
              <a:t>Different market segments have adverse effects on tourism productivity</a:t>
            </a:r>
          </a:p>
          <a:p>
            <a:pPr>
              <a:lnSpc>
                <a:spcPct val="100000"/>
              </a:lnSpc>
            </a:pPr>
            <a:r>
              <a:rPr lang="en-GB" dirty="0"/>
              <a:t>Covid 19 pandemic</a:t>
            </a:r>
          </a:p>
          <a:p>
            <a:pPr>
              <a:lnSpc>
                <a:spcPct val="100000"/>
              </a:lnSpc>
            </a:pPr>
            <a:r>
              <a:rPr lang="en-GB" dirty="0"/>
              <a:t>Climate change is likely to have a significant impact on a number of key economic sectors, including tourism e.g., impact of the hot weather of summer 2003 on domestic tourism in the UK, finding a positive impact on revenues ranging between £14.79 million and £30.32 million. </a:t>
            </a:r>
            <a:br>
              <a:rPr lang="en-GB" dirty="0"/>
            </a:br>
            <a:r>
              <a:rPr lang="en-GB" sz="2200" dirty="0"/>
              <a:t>(Agnew&amp; </a:t>
            </a:r>
            <a:r>
              <a:rPr lang="en-GB" sz="2200" dirty="0" err="1"/>
              <a:t>Palutikof</a:t>
            </a:r>
            <a:r>
              <a:rPr lang="en-GB" sz="2200" dirty="0"/>
              <a:t> 2013)</a:t>
            </a:r>
            <a:endParaRPr lang="en-GB" dirty="0"/>
          </a:p>
        </p:txBody>
      </p:sp>
    </p:spTree>
    <p:extLst>
      <p:ext uri="{BB962C8B-B14F-4D97-AF65-F5344CB8AC3E}">
        <p14:creationId xmlns:p14="http://schemas.microsoft.com/office/powerpoint/2010/main" val="210490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4A2C-865E-58C1-7C8E-C123823EDAF0}"/>
              </a:ext>
            </a:extLst>
          </p:cNvPr>
          <p:cNvSpPr>
            <a:spLocks noGrp="1"/>
          </p:cNvSpPr>
          <p:nvPr>
            <p:ph type="title"/>
          </p:nvPr>
        </p:nvSpPr>
        <p:spPr>
          <a:xfrm>
            <a:off x="109859" y="37771"/>
            <a:ext cx="10854526" cy="663881"/>
          </a:xfrm>
        </p:spPr>
        <p:txBody>
          <a:bodyPr>
            <a:normAutofit/>
          </a:bodyPr>
          <a:lstStyle/>
          <a:p>
            <a:r>
              <a:rPr lang="en-GB" sz="3600" b="1" dirty="0"/>
              <a:t>Factors influencing domestic tourism</a:t>
            </a:r>
          </a:p>
        </p:txBody>
      </p:sp>
      <p:sp>
        <p:nvSpPr>
          <p:cNvPr id="3" name="Content Placeholder 2">
            <a:extLst>
              <a:ext uri="{FF2B5EF4-FFF2-40B4-BE49-F238E27FC236}">
                <a16:creationId xmlns:a16="http://schemas.microsoft.com/office/drawing/2014/main" id="{CE126946-B064-7ED3-9F68-8824DDAC4E5B}"/>
              </a:ext>
            </a:extLst>
          </p:cNvPr>
          <p:cNvSpPr>
            <a:spLocks noGrp="1"/>
          </p:cNvSpPr>
          <p:nvPr>
            <p:ph idx="1"/>
          </p:nvPr>
        </p:nvSpPr>
        <p:spPr>
          <a:xfrm>
            <a:off x="60857" y="701652"/>
            <a:ext cx="11819415" cy="5819698"/>
          </a:xfrm>
        </p:spPr>
        <p:txBody>
          <a:bodyPr>
            <a:normAutofit lnSpcReduction="10000"/>
          </a:bodyPr>
          <a:lstStyle/>
          <a:p>
            <a:pPr>
              <a:lnSpc>
                <a:spcPct val="120000"/>
              </a:lnSpc>
            </a:pPr>
            <a:r>
              <a:rPr lang="en-GB" sz="2000" b="1" dirty="0"/>
              <a:t>Economic factors </a:t>
            </a:r>
            <a:r>
              <a:rPr lang="en-GB" sz="2000" dirty="0"/>
              <a:t>(which include GDP, income, relative price and exchange rate) are the most prominently researched factors linked with domestic tourism.</a:t>
            </a:r>
          </a:p>
          <a:p>
            <a:pPr>
              <a:lnSpc>
                <a:spcPct val="120000"/>
              </a:lnSpc>
            </a:pPr>
            <a:r>
              <a:rPr lang="en-GB" sz="2000" dirty="0"/>
              <a:t>Activities and specific destination-related </a:t>
            </a:r>
            <a:r>
              <a:rPr lang="en-GB" sz="2000" b="1" dirty="0"/>
              <a:t>attributes </a:t>
            </a:r>
            <a:r>
              <a:rPr lang="en-GB" sz="2000" dirty="0"/>
              <a:t>are found to have an important impact on both where people choose to travel, and the level of domestic tourism.</a:t>
            </a:r>
          </a:p>
          <a:p>
            <a:pPr>
              <a:lnSpc>
                <a:spcPct val="120000"/>
              </a:lnSpc>
            </a:pPr>
            <a:r>
              <a:rPr lang="en-GB" sz="2000" b="1" dirty="0"/>
              <a:t>Demographic characteristics </a:t>
            </a:r>
            <a:r>
              <a:rPr lang="en-GB" sz="2000" dirty="0"/>
              <a:t>impact domestic holidays. Lower education levels and the presence of children have shown </a:t>
            </a:r>
            <a:r>
              <a:rPr lang="en-GB" sz="2000" b="1" dirty="0"/>
              <a:t>positively associated </a:t>
            </a:r>
            <a:r>
              <a:rPr lang="en-GB" sz="2000" dirty="0"/>
              <a:t>with domestic tourism. There is </a:t>
            </a:r>
            <a:r>
              <a:rPr lang="en-GB" sz="2000" b="1" dirty="0"/>
              <a:t>little evidence </a:t>
            </a:r>
            <a:r>
              <a:rPr lang="en-GB" sz="2000" dirty="0"/>
              <a:t>on other demographic factors such as marital status, age and employment status on domestic tourism levels. </a:t>
            </a:r>
          </a:p>
          <a:p>
            <a:pPr>
              <a:lnSpc>
                <a:spcPct val="120000"/>
              </a:lnSpc>
            </a:pPr>
            <a:r>
              <a:rPr lang="en-GB" sz="2000" dirty="0"/>
              <a:t>The evidence on environmental attitudes and domestic tourism is mixed. Some evidence shows that those with more </a:t>
            </a:r>
            <a:r>
              <a:rPr lang="en-GB" sz="2000" b="1" dirty="0"/>
              <a:t>environmentally friendly attitudes have a more positive attitude towards domestic holidays</a:t>
            </a:r>
            <a:r>
              <a:rPr lang="en-GB" sz="2000" dirty="0"/>
              <a:t>. However, evidence also suggests that demand for international holidays still remains high amongst this group.</a:t>
            </a:r>
          </a:p>
          <a:p>
            <a:pPr>
              <a:lnSpc>
                <a:spcPct val="120000"/>
              </a:lnSpc>
            </a:pPr>
            <a:r>
              <a:rPr lang="en-GB" sz="2000" b="1" dirty="0"/>
              <a:t>Weather</a:t>
            </a:r>
            <a:r>
              <a:rPr lang="en-GB" sz="2000" dirty="0"/>
              <a:t>, both in the country of origin and in destination countries, has been shown to influence the decision to have a domestic holiday or travel abroad.</a:t>
            </a:r>
          </a:p>
          <a:p>
            <a:pPr>
              <a:lnSpc>
                <a:spcPct val="120000"/>
              </a:lnSpc>
            </a:pPr>
            <a:r>
              <a:rPr lang="en-GB" sz="2000" dirty="0"/>
              <a:t>Better </a:t>
            </a:r>
            <a:r>
              <a:rPr lang="en-GB" sz="2000" b="1" dirty="0"/>
              <a:t>transport infrastructure </a:t>
            </a:r>
            <a:r>
              <a:rPr lang="en-GB" sz="2000" dirty="0"/>
              <a:t>(good transport connectivity) and improved accessibility are positively associated with domestic tourism. </a:t>
            </a:r>
          </a:p>
        </p:txBody>
      </p:sp>
    </p:spTree>
    <p:extLst>
      <p:ext uri="{BB962C8B-B14F-4D97-AF65-F5344CB8AC3E}">
        <p14:creationId xmlns:p14="http://schemas.microsoft.com/office/powerpoint/2010/main" val="242039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90D2-F51C-2DAC-60E2-F509CBB2BE1D}"/>
              </a:ext>
            </a:extLst>
          </p:cNvPr>
          <p:cNvSpPr>
            <a:spLocks noGrp="1"/>
          </p:cNvSpPr>
          <p:nvPr>
            <p:ph type="title"/>
          </p:nvPr>
        </p:nvSpPr>
        <p:spPr>
          <a:xfrm>
            <a:off x="838200" y="365125"/>
            <a:ext cx="10515600" cy="691637"/>
          </a:xfrm>
        </p:spPr>
        <p:txBody>
          <a:bodyPr>
            <a:normAutofit/>
          </a:bodyPr>
          <a:lstStyle/>
          <a:p>
            <a:r>
              <a:rPr lang="en-GB" sz="3600" b="1" dirty="0"/>
              <a:t>What is the difference between a Need and a Want?</a:t>
            </a:r>
          </a:p>
        </p:txBody>
      </p:sp>
      <p:sp>
        <p:nvSpPr>
          <p:cNvPr id="3" name="Content Placeholder 2">
            <a:extLst>
              <a:ext uri="{FF2B5EF4-FFF2-40B4-BE49-F238E27FC236}">
                <a16:creationId xmlns:a16="http://schemas.microsoft.com/office/drawing/2014/main" id="{A16D4534-D8A2-4261-33A4-8299AE95D942}"/>
              </a:ext>
            </a:extLst>
          </p:cNvPr>
          <p:cNvSpPr>
            <a:spLocks noGrp="1"/>
          </p:cNvSpPr>
          <p:nvPr>
            <p:ph idx="1"/>
          </p:nvPr>
        </p:nvSpPr>
        <p:spPr/>
        <p:txBody>
          <a:bodyPr/>
          <a:lstStyle/>
          <a:p>
            <a:r>
              <a:rPr lang="en-GB" b="1" dirty="0"/>
              <a:t>TOURISM SPECIFIC</a:t>
            </a:r>
          </a:p>
          <a:p>
            <a:r>
              <a:rPr lang="en-GB" dirty="0"/>
              <a:t>Consider the extent to which the TOURISM industry influences societal needs</a:t>
            </a:r>
          </a:p>
          <a:p>
            <a:r>
              <a:rPr lang="en-GB" dirty="0"/>
              <a:t> Are consumer ‘RETAIL’ needs good for society – relate specifically to Leisure /</a:t>
            </a:r>
          </a:p>
          <a:p>
            <a:r>
              <a:rPr lang="en-GB" dirty="0"/>
              <a:t>Tourism / Events Purchases? - Consider the impacts of consumerism.</a:t>
            </a:r>
          </a:p>
        </p:txBody>
      </p:sp>
    </p:spTree>
    <p:extLst>
      <p:ext uri="{BB962C8B-B14F-4D97-AF65-F5344CB8AC3E}">
        <p14:creationId xmlns:p14="http://schemas.microsoft.com/office/powerpoint/2010/main" val="2018060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67375-7B2B-71CA-FE94-A3EFCAF796CC}"/>
              </a:ext>
            </a:extLst>
          </p:cNvPr>
          <p:cNvSpPr>
            <a:spLocks noGrp="1"/>
          </p:cNvSpPr>
          <p:nvPr>
            <p:ph type="title"/>
          </p:nvPr>
        </p:nvSpPr>
        <p:spPr/>
        <p:txBody>
          <a:bodyPr/>
          <a:lstStyle/>
          <a:p>
            <a:r>
              <a:rPr lang="en-GB" dirty="0"/>
              <a:t>Debate - - needs created or shaped?</a:t>
            </a:r>
            <a:br>
              <a:rPr lang="en-GB" dirty="0"/>
            </a:br>
            <a:endParaRPr lang="en-GB" dirty="0"/>
          </a:p>
        </p:txBody>
      </p:sp>
      <p:sp>
        <p:nvSpPr>
          <p:cNvPr id="3" name="Content Placeholder 2">
            <a:extLst>
              <a:ext uri="{FF2B5EF4-FFF2-40B4-BE49-F238E27FC236}">
                <a16:creationId xmlns:a16="http://schemas.microsoft.com/office/drawing/2014/main" id="{42E08E3C-7DA9-FE0A-4BB6-91151EE4F461}"/>
              </a:ext>
            </a:extLst>
          </p:cNvPr>
          <p:cNvSpPr>
            <a:spLocks noGrp="1"/>
          </p:cNvSpPr>
          <p:nvPr>
            <p:ph idx="1"/>
          </p:nvPr>
        </p:nvSpPr>
        <p:spPr>
          <a:xfrm>
            <a:off x="450273" y="1333788"/>
            <a:ext cx="10515600" cy="4351338"/>
          </a:xfrm>
        </p:spPr>
        <p:txBody>
          <a:bodyPr>
            <a:normAutofit/>
          </a:bodyPr>
          <a:lstStyle/>
          <a:p>
            <a:pPr>
              <a:lnSpc>
                <a:spcPct val="100000"/>
              </a:lnSpc>
            </a:pPr>
            <a:r>
              <a:rPr lang="en-GB" sz="2400" dirty="0"/>
              <a:t>Are any of these ‘true’ leisure needs or are they just a collection of mixed-up needs that may be satisfied by leisure  opportunities ????</a:t>
            </a:r>
          </a:p>
          <a:p>
            <a:pPr algn="l">
              <a:lnSpc>
                <a:spcPct val="100000"/>
              </a:lnSpc>
            </a:pPr>
            <a:r>
              <a:rPr lang="en-GB" sz="2400" b="0" i="0" dirty="0">
                <a:solidFill>
                  <a:srgbClr val="202124"/>
                </a:solidFill>
                <a:effectLst/>
                <a:latin typeface="arial" panose="020B0604020202020204" pitchFamily="34" charset="0"/>
              </a:rPr>
              <a:t>What is the McClelland's needs theory?</a:t>
            </a:r>
          </a:p>
          <a:p>
            <a:pPr algn="l">
              <a:lnSpc>
                <a:spcPct val="100000"/>
              </a:lnSpc>
            </a:pPr>
            <a:r>
              <a:rPr lang="en-GB" sz="2400" b="0" i="0" dirty="0">
                <a:solidFill>
                  <a:srgbClr val="202124"/>
                </a:solidFill>
                <a:effectLst/>
                <a:latin typeface="arial" panose="020B0604020202020204" pitchFamily="34" charset="0"/>
              </a:rPr>
              <a:t>McClelland's Human Motivation Theory states that </a:t>
            </a:r>
            <a:r>
              <a:rPr lang="en-GB" sz="2400" b="1" i="0" dirty="0">
                <a:solidFill>
                  <a:srgbClr val="202124"/>
                </a:solidFill>
                <a:effectLst/>
                <a:latin typeface="arial" panose="020B0604020202020204" pitchFamily="34" charset="0"/>
              </a:rPr>
              <a:t>every person has one of three main driving motivators: the needs for achievement, affiliation, or power</a:t>
            </a:r>
            <a:r>
              <a:rPr lang="en-GB" sz="2400" b="0" i="0" dirty="0">
                <a:solidFill>
                  <a:srgbClr val="202124"/>
                </a:solidFill>
                <a:effectLst/>
                <a:latin typeface="arial" panose="020B0604020202020204" pitchFamily="34" charset="0"/>
              </a:rPr>
              <a:t>. These motivators are not inherent; we develop them through our culture and life experiences. Achievers like to solve problems and achieve goals.</a:t>
            </a:r>
          </a:p>
          <a:p>
            <a:pPr marL="0" indent="0">
              <a:lnSpc>
                <a:spcPct val="100000"/>
              </a:lnSpc>
              <a:buNone/>
            </a:pPr>
            <a:r>
              <a:rPr lang="en-GB" sz="2400" dirty="0"/>
              <a:t>(McClelland Theory 1973) </a:t>
            </a:r>
            <a:endParaRPr lang="en-GB" dirty="0"/>
          </a:p>
        </p:txBody>
      </p:sp>
    </p:spTree>
    <p:extLst>
      <p:ext uri="{BB962C8B-B14F-4D97-AF65-F5344CB8AC3E}">
        <p14:creationId xmlns:p14="http://schemas.microsoft.com/office/powerpoint/2010/main" val="21176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a:extLst>
              <a:ext uri="{FF2B5EF4-FFF2-40B4-BE49-F238E27FC236}">
                <a16:creationId xmlns:a16="http://schemas.microsoft.com/office/drawing/2014/main" id="{BFA4DF85-0E12-6805-49EA-EF9644165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3171" y="53975"/>
            <a:ext cx="1647825"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Content Placeholder 2">
            <a:extLst>
              <a:ext uri="{FF2B5EF4-FFF2-40B4-BE49-F238E27FC236}">
                <a16:creationId xmlns:a16="http://schemas.microsoft.com/office/drawing/2014/main" id="{C9519FC0-41BC-CF38-5CB8-B5FF98C453C2}"/>
              </a:ext>
            </a:extLst>
          </p:cNvPr>
          <p:cNvSpPr>
            <a:spLocks noGrp="1" noChangeArrowheads="1"/>
          </p:cNvSpPr>
          <p:nvPr>
            <p:ph idx="1"/>
          </p:nvPr>
        </p:nvSpPr>
        <p:spPr>
          <a:xfrm>
            <a:off x="838200" y="2116571"/>
            <a:ext cx="10515600" cy="4351338"/>
          </a:xfrm>
        </p:spPr>
        <p:txBody>
          <a:bodyPr/>
          <a:lstStyle/>
          <a:p>
            <a:r>
              <a:rPr lang="en-GB" altLang="en-US" dirty="0"/>
              <a:t>Let's examine the value to the economy further..</a:t>
            </a:r>
          </a:p>
          <a:p>
            <a:r>
              <a:rPr lang="en-GB" altLang="en-US" dirty="0">
                <a:hlinkClick r:id="rId3"/>
              </a:rPr>
              <a:t>https://www.visitbritain.org/sites/default/files/vb-corporate/Documents-Library/documents/England-documents/events_festivals_exhibitions_activities_topic_paper.pdf</a:t>
            </a:r>
            <a:endParaRPr lang="en-GB" altLang="en-US" dirty="0"/>
          </a:p>
          <a:p>
            <a:endParaRPr lang="en-GB" altLang="en-US" dirty="0"/>
          </a:p>
          <a:p>
            <a:r>
              <a:rPr lang="en-GB" altLang="en-US" dirty="0">
                <a:hlinkClick r:id="rId4"/>
              </a:rPr>
              <a:t>https://www.visitbritain.org/events-programme-2022-23</a:t>
            </a:r>
            <a:endParaRPr lang="en-GB" altLang="en-US" dirty="0"/>
          </a:p>
          <a:p>
            <a:endParaRPr lang="en-GB" altLang="en-US" dirty="0"/>
          </a:p>
          <a:p>
            <a:endParaRPr lang="en-GB" altLang="en-US" dirty="0"/>
          </a:p>
        </p:txBody>
      </p:sp>
      <p:pic>
        <p:nvPicPr>
          <p:cNvPr id="27652" name="Picture 3">
            <a:extLst>
              <a:ext uri="{FF2B5EF4-FFF2-40B4-BE49-F238E27FC236}">
                <a16:creationId xmlns:a16="http://schemas.microsoft.com/office/drawing/2014/main" id="{9EBFD46F-BD2C-0191-646B-063F08C7D6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6026" y="295393"/>
            <a:ext cx="1647825"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4B2CA-9B5C-9A67-0682-E2DD7365B782}"/>
              </a:ext>
            </a:extLst>
          </p:cNvPr>
          <p:cNvSpPr>
            <a:spLocks noGrp="1"/>
          </p:cNvSpPr>
          <p:nvPr>
            <p:ph type="title"/>
          </p:nvPr>
        </p:nvSpPr>
        <p:spPr>
          <a:xfrm>
            <a:off x="2063552" y="43344"/>
            <a:ext cx="7886700" cy="577345"/>
          </a:xfrm>
        </p:spPr>
        <p:txBody>
          <a:bodyPr>
            <a:noAutofit/>
          </a:bodyPr>
          <a:lstStyle/>
          <a:p>
            <a:pPr algn="ctr"/>
            <a:r>
              <a:rPr lang="en-GB" sz="3200" b="1" dirty="0"/>
              <a:t>Outdoor Events</a:t>
            </a:r>
          </a:p>
        </p:txBody>
      </p:sp>
      <p:graphicFrame>
        <p:nvGraphicFramePr>
          <p:cNvPr id="5" name="Content Placeholder 2">
            <a:extLst>
              <a:ext uri="{FF2B5EF4-FFF2-40B4-BE49-F238E27FC236}">
                <a16:creationId xmlns:a16="http://schemas.microsoft.com/office/drawing/2014/main" id="{A9E074E1-06BD-3E63-3562-885278F7FF9B}"/>
              </a:ext>
            </a:extLst>
          </p:cNvPr>
          <p:cNvGraphicFramePr>
            <a:graphicFrameLocks noGrp="1"/>
          </p:cNvGraphicFramePr>
          <p:nvPr>
            <p:ph idx="1"/>
            <p:extLst>
              <p:ext uri="{D42A27DB-BD31-4B8C-83A1-F6EECF244321}">
                <p14:modId xmlns:p14="http://schemas.microsoft.com/office/powerpoint/2010/main" val="2187013544"/>
              </p:ext>
            </p:extLst>
          </p:nvPr>
        </p:nvGraphicFramePr>
        <p:xfrm>
          <a:off x="2152650" y="764705"/>
          <a:ext cx="7886700" cy="49087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4096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F79ACD6-4FBC-918A-7C9C-3D1F325C88F5}"/>
              </a:ext>
            </a:extLst>
          </p:cNvPr>
          <p:cNvPicPr>
            <a:picLocks noGrp="1" noChangeAspect="1"/>
          </p:cNvPicPr>
          <p:nvPr>
            <p:ph idx="1"/>
          </p:nvPr>
        </p:nvPicPr>
        <p:blipFill rotWithShape="1">
          <a:blip r:embed="rId2"/>
          <a:srcRect l="21696" t="13545" r="51826" b="3011"/>
          <a:stretch/>
        </p:blipFill>
        <p:spPr>
          <a:xfrm>
            <a:off x="2351583" y="33658"/>
            <a:ext cx="7069507" cy="5674415"/>
          </a:xfrm>
        </p:spPr>
      </p:pic>
      <p:sp>
        <p:nvSpPr>
          <p:cNvPr id="7" name="TextBox 6">
            <a:extLst>
              <a:ext uri="{FF2B5EF4-FFF2-40B4-BE49-F238E27FC236}">
                <a16:creationId xmlns:a16="http://schemas.microsoft.com/office/drawing/2014/main" id="{FDA1C31D-6B83-5A95-EDB2-2ED81DE53B0A}"/>
              </a:ext>
            </a:extLst>
          </p:cNvPr>
          <p:cNvSpPr txBox="1"/>
          <p:nvPr/>
        </p:nvSpPr>
        <p:spPr>
          <a:xfrm>
            <a:off x="8465101" y="6520656"/>
            <a:ext cx="2448272" cy="307777"/>
          </a:xfrm>
          <a:prstGeom prst="rect">
            <a:avLst/>
          </a:prstGeom>
          <a:noFill/>
        </p:spPr>
        <p:txBody>
          <a:bodyPr wrap="square">
            <a:spAutoFit/>
          </a:bodyPr>
          <a:lstStyle/>
          <a:p>
            <a:r>
              <a:rPr lang="en-GB" sz="1400" dirty="0"/>
              <a:t>Jackson, et.al., 2019</a:t>
            </a:r>
          </a:p>
        </p:txBody>
      </p:sp>
    </p:spTree>
    <p:extLst>
      <p:ext uri="{BB962C8B-B14F-4D97-AF65-F5344CB8AC3E}">
        <p14:creationId xmlns:p14="http://schemas.microsoft.com/office/powerpoint/2010/main" val="19615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43B2BA0A-6C6D-753D-BD46-DD5A2F258B9D}"/>
              </a:ext>
            </a:extLst>
          </p:cNvPr>
          <p:cNvPicPr>
            <a:picLocks noGrp="1" noChangeAspect="1"/>
          </p:cNvPicPr>
          <p:nvPr>
            <p:ph idx="1"/>
          </p:nvPr>
        </p:nvPicPr>
        <p:blipFill rotWithShape="1">
          <a:blip r:embed="rId2"/>
          <a:srcRect l="22609" t="12832" r="51826" b="5596"/>
          <a:stretch/>
        </p:blipFill>
        <p:spPr>
          <a:xfrm>
            <a:off x="2290161" y="345232"/>
            <a:ext cx="5616624" cy="5203513"/>
          </a:xfrm>
          <a:prstGeom prst="rect">
            <a:avLst/>
          </a:prstGeom>
        </p:spPr>
      </p:pic>
      <p:pic>
        <p:nvPicPr>
          <p:cNvPr id="3" name="Picture 2" descr="A red bubble with white text&#10;&#10;Description automatically generated">
            <a:extLst>
              <a:ext uri="{FF2B5EF4-FFF2-40B4-BE49-F238E27FC236}">
                <a16:creationId xmlns:a16="http://schemas.microsoft.com/office/drawing/2014/main" id="{12E73112-2C67-F589-6034-B8913366AB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634755">
            <a:off x="7885363" y="782781"/>
            <a:ext cx="3454584" cy="3454584"/>
          </a:xfrm>
          <a:prstGeom prst="rect">
            <a:avLst/>
          </a:prstGeom>
        </p:spPr>
      </p:pic>
    </p:spTree>
    <p:extLst>
      <p:ext uri="{BB962C8B-B14F-4D97-AF65-F5344CB8AC3E}">
        <p14:creationId xmlns:p14="http://schemas.microsoft.com/office/powerpoint/2010/main" val="2957307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79ADCD-D000-D8DE-9BAD-F76EB48576BC}"/>
              </a:ext>
            </a:extLst>
          </p:cNvPr>
          <p:cNvPicPr>
            <a:picLocks noGrp="1" noChangeAspect="1"/>
          </p:cNvPicPr>
          <p:nvPr>
            <p:ph idx="1"/>
          </p:nvPr>
        </p:nvPicPr>
        <p:blipFill rotWithShape="1">
          <a:blip r:embed="rId2"/>
          <a:srcRect l="18044" t="15162" r="47261" b="17249"/>
          <a:stretch/>
        </p:blipFill>
        <p:spPr>
          <a:xfrm>
            <a:off x="1847529" y="125451"/>
            <a:ext cx="8568951" cy="5534131"/>
          </a:xfrm>
          <a:prstGeom prst="rect">
            <a:avLst/>
          </a:prstGeom>
        </p:spPr>
      </p:pic>
      <p:sp>
        <p:nvSpPr>
          <p:cNvPr id="7" name="TextBox 6">
            <a:extLst>
              <a:ext uri="{FF2B5EF4-FFF2-40B4-BE49-F238E27FC236}">
                <a16:creationId xmlns:a16="http://schemas.microsoft.com/office/drawing/2014/main" id="{770CE8B9-9B6B-00D9-B71D-DD53C894DA71}"/>
              </a:ext>
            </a:extLst>
          </p:cNvPr>
          <p:cNvSpPr txBox="1"/>
          <p:nvPr/>
        </p:nvSpPr>
        <p:spPr>
          <a:xfrm>
            <a:off x="7788696" y="6406795"/>
            <a:ext cx="2627784" cy="276999"/>
          </a:xfrm>
          <a:prstGeom prst="rect">
            <a:avLst/>
          </a:prstGeom>
          <a:noFill/>
        </p:spPr>
        <p:txBody>
          <a:bodyPr wrap="square">
            <a:spAutoFit/>
          </a:bodyPr>
          <a:lstStyle/>
          <a:p>
            <a:r>
              <a:rPr lang="en-GB" sz="1200" dirty="0"/>
              <a:t>Jackson, et.al., 2019</a:t>
            </a:r>
          </a:p>
        </p:txBody>
      </p:sp>
    </p:spTree>
    <p:extLst>
      <p:ext uri="{BB962C8B-B14F-4D97-AF65-F5344CB8AC3E}">
        <p14:creationId xmlns:p14="http://schemas.microsoft.com/office/powerpoint/2010/main" val="1071457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1917556" y="620392"/>
            <a:ext cx="2856201" cy="5504688"/>
          </a:xfrm>
        </p:spPr>
        <p:txBody>
          <a:bodyPr>
            <a:normAutofit/>
          </a:bodyPr>
          <a:lstStyle/>
          <a:p>
            <a:r>
              <a:rPr lang="en-GB" sz="3600">
                <a:solidFill>
                  <a:schemeClr val="bg1"/>
                </a:solidFill>
              </a:rPr>
              <a:t>Regional expenditure by delegates attending international corporate and association events</a:t>
            </a:r>
            <a:br>
              <a:rPr lang="en-GB" sz="3600">
                <a:solidFill>
                  <a:schemeClr val="bg1"/>
                </a:solidFill>
              </a:rPr>
            </a:b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1992864798"/>
              </p:ext>
            </p:extLst>
          </p:nvPr>
        </p:nvGraphicFramePr>
        <p:xfrm>
          <a:off x="1461914" y="190901"/>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Graphic 13">
            <a:extLst>
              <a:ext uri="{FF2B5EF4-FFF2-40B4-BE49-F238E27FC236}">
                <a16:creationId xmlns:a16="http://schemas.microsoft.com/office/drawing/2014/main" id="{5E6D4C15-6A94-9682-B941-D87941FB5AC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 uri="{837473B0-CC2E-450A-ABE3-18F120FF3D39}">
                <a1611:picAttrSrcUrl xmlns:a1611="http://schemas.microsoft.com/office/drawing/2016/11/main" r:id="rId9"/>
              </a:ext>
            </a:extLst>
          </a:blip>
          <a:stretch>
            <a:fillRect/>
          </a:stretch>
        </p:blipFill>
        <p:spPr>
          <a:xfrm>
            <a:off x="7744689" y="1101435"/>
            <a:ext cx="3460173" cy="3460173"/>
          </a:xfrm>
          <a:prstGeom prst="rect">
            <a:avLst/>
          </a:prstGeom>
        </p:spPr>
      </p:pic>
    </p:spTree>
    <p:extLst>
      <p:ext uri="{BB962C8B-B14F-4D97-AF65-F5344CB8AC3E}">
        <p14:creationId xmlns:p14="http://schemas.microsoft.com/office/powerpoint/2010/main" val="3495943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98F7-7D64-A5FE-75A5-505AF8EDB21A}"/>
              </a:ext>
            </a:extLst>
          </p:cNvPr>
          <p:cNvSpPr>
            <a:spLocks noGrp="1"/>
          </p:cNvSpPr>
          <p:nvPr>
            <p:ph type="title"/>
          </p:nvPr>
        </p:nvSpPr>
        <p:spPr>
          <a:xfrm>
            <a:off x="90055" y="67253"/>
            <a:ext cx="10515600" cy="1325563"/>
          </a:xfrm>
        </p:spPr>
        <p:txBody>
          <a:bodyPr/>
          <a:lstStyle/>
          <a:p>
            <a:r>
              <a:rPr lang="en-GB" sz="4000" b="1" dirty="0"/>
              <a:t>Average spend by region of Britain</a:t>
            </a:r>
            <a:br>
              <a:rPr lang="en-GB" dirty="0"/>
            </a:br>
            <a:endParaRPr lang="en-GB" dirty="0"/>
          </a:p>
        </p:txBody>
      </p:sp>
      <p:sp>
        <p:nvSpPr>
          <p:cNvPr id="3" name="Content Placeholder 2">
            <a:extLst>
              <a:ext uri="{FF2B5EF4-FFF2-40B4-BE49-F238E27FC236}">
                <a16:creationId xmlns:a16="http://schemas.microsoft.com/office/drawing/2014/main" id="{8EB672EA-303A-27D8-CB34-F415B6AFD1AA}"/>
              </a:ext>
            </a:extLst>
          </p:cNvPr>
          <p:cNvSpPr>
            <a:spLocks noGrp="1"/>
          </p:cNvSpPr>
          <p:nvPr>
            <p:ph idx="1"/>
          </p:nvPr>
        </p:nvSpPr>
        <p:spPr>
          <a:xfrm>
            <a:off x="360218" y="1472334"/>
            <a:ext cx="10515600" cy="4351338"/>
          </a:xfrm>
        </p:spPr>
        <p:txBody>
          <a:bodyPr>
            <a:normAutofit fontScale="92500" lnSpcReduction="20000"/>
          </a:bodyPr>
          <a:lstStyle/>
          <a:p>
            <a:r>
              <a:rPr lang="en-GB" dirty="0"/>
              <a:t>Three main areas to consider:</a:t>
            </a:r>
          </a:p>
          <a:p>
            <a:r>
              <a:rPr lang="en-GB" dirty="0"/>
              <a:t>Region of Britain that the event takes place in </a:t>
            </a:r>
          </a:p>
          <a:p>
            <a:r>
              <a:rPr lang="en-GB" dirty="0"/>
              <a:t>Average spend per delegate Spend per day (day delegates) </a:t>
            </a:r>
          </a:p>
          <a:p>
            <a:r>
              <a:rPr lang="en-GB" dirty="0"/>
              <a:t>Spend per night (overnight delegates)</a:t>
            </a:r>
          </a:p>
          <a:p>
            <a:r>
              <a:rPr lang="en-GB" dirty="0"/>
              <a:t> London £646 /  £191  / £430 </a:t>
            </a:r>
          </a:p>
          <a:p>
            <a:r>
              <a:rPr lang="en-GB" dirty="0"/>
              <a:t>England outside Lon-don £462 / £120 / £239 / </a:t>
            </a:r>
          </a:p>
          <a:p>
            <a:r>
              <a:rPr lang="en-GB" dirty="0"/>
              <a:t>Scotland £1,128 / £378 / £396 </a:t>
            </a:r>
          </a:p>
          <a:p>
            <a:r>
              <a:rPr lang="en-GB" dirty="0"/>
              <a:t>Wales £517  /£164  /£270</a:t>
            </a:r>
          </a:p>
          <a:p>
            <a:r>
              <a:rPr lang="en-GB" dirty="0"/>
              <a:t> Overall, £613  /£169 / £322 </a:t>
            </a:r>
          </a:p>
          <a:p>
            <a:r>
              <a:rPr lang="en-GB" dirty="0"/>
              <a:t>Source: VisitBritain (2018b</a:t>
            </a:r>
          </a:p>
        </p:txBody>
      </p:sp>
    </p:spTree>
    <p:extLst>
      <p:ext uri="{BB962C8B-B14F-4D97-AF65-F5344CB8AC3E}">
        <p14:creationId xmlns:p14="http://schemas.microsoft.com/office/powerpoint/2010/main" val="156639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D2936-5FB3-9B02-8308-C29DFF0254FC}"/>
              </a:ext>
            </a:extLst>
          </p:cNvPr>
          <p:cNvSpPr>
            <a:spLocks noGrp="1"/>
          </p:cNvSpPr>
          <p:nvPr>
            <p:ph type="title"/>
          </p:nvPr>
        </p:nvSpPr>
        <p:spPr>
          <a:xfrm>
            <a:off x="175470" y="83891"/>
            <a:ext cx="10515600" cy="864066"/>
          </a:xfrm>
        </p:spPr>
        <p:txBody>
          <a:bodyPr>
            <a:normAutofit/>
          </a:bodyPr>
          <a:lstStyle/>
          <a:p>
            <a:r>
              <a:rPr lang="en-GB" sz="4000" dirty="0"/>
              <a:t>TASK – PT2</a:t>
            </a:r>
          </a:p>
        </p:txBody>
      </p:sp>
      <p:sp>
        <p:nvSpPr>
          <p:cNvPr id="3" name="Content Placeholder 2">
            <a:extLst>
              <a:ext uri="{FF2B5EF4-FFF2-40B4-BE49-F238E27FC236}">
                <a16:creationId xmlns:a16="http://schemas.microsoft.com/office/drawing/2014/main" id="{396A07C9-07CD-E45F-AB6F-6C6299C71321}"/>
              </a:ext>
            </a:extLst>
          </p:cNvPr>
          <p:cNvSpPr>
            <a:spLocks noGrp="1"/>
          </p:cNvSpPr>
          <p:nvPr>
            <p:ph idx="1"/>
          </p:nvPr>
        </p:nvSpPr>
        <p:spPr>
          <a:xfrm>
            <a:off x="368416" y="1028415"/>
            <a:ext cx="10515600" cy="5481442"/>
          </a:xfrm>
        </p:spPr>
        <p:txBody>
          <a:bodyPr>
            <a:normAutofit lnSpcReduction="10000"/>
          </a:bodyPr>
          <a:lstStyle/>
          <a:p>
            <a:pPr>
              <a:lnSpc>
                <a:spcPct val="110000"/>
              </a:lnSpc>
            </a:pPr>
            <a:r>
              <a:rPr lang="en-GB" dirty="0"/>
              <a:t>Research one of these topics and consider the influence on tourism development in the community/region/country; tourist motivations/participation/ engagement; motivators and barriers, perceptions, demographic factors, and industry trends , :</a:t>
            </a:r>
          </a:p>
          <a:p>
            <a:pPr algn="ctr"/>
            <a:r>
              <a:rPr lang="en-GB" i="1" dirty="0"/>
              <a:t>Cultural Tourism.</a:t>
            </a:r>
          </a:p>
          <a:p>
            <a:pPr algn="ctr"/>
            <a:r>
              <a:rPr lang="en-GB" i="1" dirty="0"/>
              <a:t>Eco-tourism.</a:t>
            </a:r>
          </a:p>
          <a:p>
            <a:pPr algn="ctr"/>
            <a:r>
              <a:rPr lang="en-GB" i="1" dirty="0"/>
              <a:t>Spiritual Tourism.</a:t>
            </a:r>
          </a:p>
          <a:p>
            <a:pPr algn="ctr"/>
            <a:r>
              <a:rPr lang="en-GB" i="1" dirty="0"/>
              <a:t>Sports and activity holidays Tourism.</a:t>
            </a:r>
          </a:p>
          <a:p>
            <a:pPr algn="ctr"/>
            <a:r>
              <a:rPr lang="en-GB" i="1" dirty="0"/>
              <a:t>Extreme sports and “experience” Tourism.</a:t>
            </a:r>
          </a:p>
          <a:p>
            <a:pPr algn="ctr"/>
            <a:r>
              <a:rPr lang="en-GB" i="1" dirty="0"/>
              <a:t>Event Tourism.</a:t>
            </a:r>
          </a:p>
          <a:p>
            <a:pPr algn="ctr"/>
            <a:r>
              <a:rPr lang="en-GB" i="1" dirty="0"/>
              <a:t>Dark Tourism </a:t>
            </a:r>
          </a:p>
          <a:p>
            <a:endParaRPr lang="en-GB" dirty="0"/>
          </a:p>
        </p:txBody>
      </p:sp>
    </p:spTree>
    <p:extLst>
      <p:ext uri="{BB962C8B-B14F-4D97-AF65-F5344CB8AC3E}">
        <p14:creationId xmlns:p14="http://schemas.microsoft.com/office/powerpoint/2010/main" val="2426996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E9D29-ED56-F999-A9FD-82ABD72B59E3}"/>
              </a:ext>
            </a:extLst>
          </p:cNvPr>
          <p:cNvSpPr>
            <a:spLocks noGrp="1"/>
          </p:cNvSpPr>
          <p:nvPr>
            <p:ph type="title"/>
          </p:nvPr>
        </p:nvSpPr>
        <p:spPr/>
        <p:txBody>
          <a:bodyPr/>
          <a:lstStyle/>
          <a:p>
            <a:pPr>
              <a:defRPr/>
            </a:pPr>
            <a:r>
              <a:rPr lang="en-GB" dirty="0"/>
              <a:t>TASK</a:t>
            </a:r>
          </a:p>
        </p:txBody>
      </p:sp>
      <p:sp>
        <p:nvSpPr>
          <p:cNvPr id="30723" name="Content Placeholder 2">
            <a:extLst>
              <a:ext uri="{FF2B5EF4-FFF2-40B4-BE49-F238E27FC236}">
                <a16:creationId xmlns:a16="http://schemas.microsoft.com/office/drawing/2014/main" id="{D9488C2A-A999-C6FB-C448-2681936FFCE2}"/>
              </a:ext>
            </a:extLst>
          </p:cNvPr>
          <p:cNvSpPr>
            <a:spLocks noGrp="1" noChangeArrowheads="1"/>
          </p:cNvSpPr>
          <p:nvPr>
            <p:ph idx="1"/>
          </p:nvPr>
        </p:nvSpPr>
        <p:spPr>
          <a:xfrm>
            <a:off x="3461377" y="693989"/>
            <a:ext cx="5937250" cy="4995003"/>
          </a:xfrm>
        </p:spPr>
        <p:txBody>
          <a:bodyPr>
            <a:normAutofit/>
          </a:bodyPr>
          <a:lstStyle/>
          <a:p>
            <a:pPr>
              <a:lnSpc>
                <a:spcPct val="100000"/>
              </a:lnSpc>
            </a:pPr>
            <a:r>
              <a:rPr lang="en-GB" altLang="en-US" dirty="0"/>
              <a:t>Consider an area of tourism which has developed in your hometown.</a:t>
            </a:r>
          </a:p>
          <a:p>
            <a:pPr>
              <a:lnSpc>
                <a:spcPct val="100000"/>
              </a:lnSpc>
            </a:pPr>
            <a:r>
              <a:rPr lang="en-GB" altLang="en-US" dirty="0"/>
              <a:t>What changes have been made?</a:t>
            </a:r>
          </a:p>
          <a:p>
            <a:pPr>
              <a:lnSpc>
                <a:spcPct val="100000"/>
              </a:lnSpc>
            </a:pPr>
            <a:r>
              <a:rPr lang="en-GB" altLang="en-US" dirty="0"/>
              <a:t>Why did it come about?</a:t>
            </a:r>
          </a:p>
          <a:p>
            <a:pPr>
              <a:lnSpc>
                <a:spcPct val="100000"/>
              </a:lnSpc>
            </a:pPr>
            <a:r>
              <a:rPr lang="en-GB" altLang="en-US" dirty="0"/>
              <a:t>Is it an event that is linked?</a:t>
            </a:r>
          </a:p>
          <a:p>
            <a:pPr>
              <a:lnSpc>
                <a:spcPct val="100000"/>
              </a:lnSpc>
            </a:pPr>
            <a:r>
              <a:rPr lang="en-GB" altLang="en-US" dirty="0"/>
              <a:t>Make sure to watch the PCMA digital future </a:t>
            </a:r>
          </a:p>
          <a:p>
            <a:pPr>
              <a:lnSpc>
                <a:spcPct val="100000"/>
              </a:lnSpc>
            </a:pPr>
            <a:r>
              <a:rPr lang="en-GB" altLang="en-US" dirty="0"/>
              <a:t>Take note of anything that you may here in the news or read about tourism and leisure topics.</a:t>
            </a:r>
          </a:p>
          <a:p>
            <a:endParaRPr lang="en-GB" altLang="en-US" dirty="0"/>
          </a:p>
          <a:p>
            <a:endParaRPr lang="en-GB" altLang="en-US" dirty="0"/>
          </a:p>
          <a:p>
            <a:endParaRPr lang="en-GB" altLang="en-US"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AE197-A0EB-23C9-16BB-824A1F5E526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B70CA01-E1F2-C36D-9A36-62A19DEE0FD3}"/>
              </a:ext>
            </a:extLst>
          </p:cNvPr>
          <p:cNvSpPr>
            <a:spLocks noGrp="1"/>
          </p:cNvSpPr>
          <p:nvPr>
            <p:ph idx="1"/>
          </p:nvPr>
        </p:nvSpPr>
        <p:spPr/>
        <p:txBody>
          <a:bodyPr/>
          <a:lstStyle/>
          <a:p>
            <a:pPr marL="0" indent="0">
              <a:buNone/>
            </a:pPr>
            <a:r>
              <a:rPr lang="en-GB" b="0" i="0" dirty="0">
                <a:solidFill>
                  <a:srgbClr val="3A3A3A"/>
                </a:solidFill>
                <a:effectLst/>
                <a:latin typeface="Source Sans Pro" panose="020B0503030403020204" pitchFamily="34" charset="0"/>
              </a:rPr>
              <a:t>Agnew, M.D and </a:t>
            </a:r>
            <a:r>
              <a:rPr lang="en-GB" b="0" i="0" dirty="0" err="1">
                <a:solidFill>
                  <a:srgbClr val="3A3A3A"/>
                </a:solidFill>
                <a:effectLst/>
                <a:latin typeface="Source Sans Pro" panose="020B0503030403020204" pitchFamily="34" charset="0"/>
              </a:rPr>
              <a:t>Palutikof</a:t>
            </a:r>
            <a:r>
              <a:rPr lang="en-GB" b="0" i="0" dirty="0">
                <a:solidFill>
                  <a:srgbClr val="3A3A3A"/>
                </a:solidFill>
                <a:effectLst/>
                <a:latin typeface="Source Sans Pro" panose="020B0503030403020204" pitchFamily="34" charset="0"/>
              </a:rPr>
              <a:t>, J.P. (2013) ‘Impacts of short-term climate variability in the UK on demand for domestic and international tourism’, </a:t>
            </a:r>
            <a:r>
              <a:rPr lang="en-GB" b="0" i="1" dirty="0">
                <a:solidFill>
                  <a:srgbClr val="3A3A3A"/>
                </a:solidFill>
                <a:effectLst/>
                <a:latin typeface="Source Sans Pro" panose="020B0503030403020204" pitchFamily="34" charset="0"/>
              </a:rPr>
              <a:t>office of national statistics.</a:t>
            </a:r>
          </a:p>
          <a:p>
            <a:pPr marL="0" indent="0">
              <a:buNone/>
            </a:pPr>
            <a:r>
              <a:rPr lang="en-GB" dirty="0"/>
              <a:t>Talwar, R., Wells, S., Whittington, A. and Calle, H. (2018). A Very Human Future: Enriching Humanity in a Digitized World. Fast Future Publishing Ltd .</a:t>
            </a:r>
          </a:p>
        </p:txBody>
      </p:sp>
    </p:spTree>
    <p:extLst>
      <p:ext uri="{BB962C8B-B14F-4D97-AF65-F5344CB8AC3E}">
        <p14:creationId xmlns:p14="http://schemas.microsoft.com/office/powerpoint/2010/main" val="18607880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2519-8A25-5395-102F-E5395A4520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7BA023E-2FA5-5C5C-9D50-B6E5A224F9C5}"/>
              </a:ext>
            </a:extLst>
          </p:cNvPr>
          <p:cNvSpPr>
            <a:spLocks noGrp="1"/>
          </p:cNvSpPr>
          <p:nvPr>
            <p:ph idx="1"/>
          </p:nvPr>
        </p:nvSpPr>
        <p:spPr/>
        <p:txBody>
          <a:bodyPr>
            <a:normAutofit fontScale="77500" lnSpcReduction="20000"/>
          </a:bodyPr>
          <a:lstStyle/>
          <a:p>
            <a:r>
              <a:rPr lang="en-GB" b="0" i="0" dirty="0">
                <a:solidFill>
                  <a:srgbClr val="3A3A3A"/>
                </a:solidFill>
                <a:effectLst/>
                <a:latin typeface="Source Sans Pro" panose="020B0503030403020204" pitchFamily="34" charset="0"/>
              </a:rPr>
              <a:t>Agnew, M.D and </a:t>
            </a:r>
            <a:r>
              <a:rPr lang="en-GB" b="0" i="0" dirty="0" err="1">
                <a:solidFill>
                  <a:srgbClr val="3A3A3A"/>
                </a:solidFill>
                <a:effectLst/>
                <a:latin typeface="Source Sans Pro" panose="020B0503030403020204" pitchFamily="34" charset="0"/>
              </a:rPr>
              <a:t>Palutikof</a:t>
            </a:r>
            <a:r>
              <a:rPr lang="en-GB" b="0" i="0" dirty="0">
                <a:solidFill>
                  <a:srgbClr val="3A3A3A"/>
                </a:solidFill>
                <a:effectLst/>
                <a:latin typeface="Source Sans Pro" panose="020B0503030403020204" pitchFamily="34" charset="0"/>
              </a:rPr>
              <a:t>, J.P. (2013) ‘Impacts of short-term climate variability in the UK on demand for domestic and international tourism’, </a:t>
            </a:r>
            <a:r>
              <a:rPr lang="en-GB" b="0" i="1" dirty="0">
                <a:solidFill>
                  <a:srgbClr val="3A3A3A"/>
                </a:solidFill>
                <a:effectLst/>
                <a:latin typeface="Source Sans Pro" panose="020B0503030403020204" pitchFamily="34" charset="0"/>
              </a:rPr>
              <a:t>office of national statistics.</a:t>
            </a:r>
          </a:p>
          <a:p>
            <a:r>
              <a:rPr lang="en-GB" dirty="0" err="1"/>
              <a:t>Godbey</a:t>
            </a:r>
            <a:r>
              <a:rPr lang="en-GB" dirty="0"/>
              <a:t>, G. (1994) Leisure in Your Life: An Exploration. 4th Edition, Venture Publishing, Inc., State College</a:t>
            </a:r>
          </a:p>
          <a:p>
            <a:r>
              <a:rPr lang="en-GB" dirty="0" err="1"/>
              <a:t>Hui,L</a:t>
            </a:r>
            <a:r>
              <a:rPr lang="en-GB" dirty="0"/>
              <a:t>. Phillips. W, </a:t>
            </a:r>
            <a:r>
              <a:rPr lang="en-GB" dirty="0" err="1"/>
              <a:t>Francombe,J</a:t>
            </a:r>
            <a:r>
              <a:rPr lang="en-GB" dirty="0"/>
              <a:t>. </a:t>
            </a:r>
            <a:r>
              <a:rPr lang="en-GB" dirty="0" err="1"/>
              <a:t>Dunkerley,F</a:t>
            </a:r>
            <a:r>
              <a:rPr lang="en-GB" dirty="0"/>
              <a:t>. , Rohr, C. (2021) Factors influencing domestic tourism in the UK and abroad and the role of publicly funded domestic tourism marketing: A rapid evidence assessment. Santa Monica, CA: RAND Corporation, </a:t>
            </a:r>
            <a:r>
              <a:rPr lang="en-GB" dirty="0">
                <a:hlinkClick r:id="rId2"/>
              </a:rPr>
              <a:t>https://www.rand.org/pubs/research_reports/RRA179-1.html.Accessed 8 October 2022</a:t>
            </a:r>
            <a:r>
              <a:rPr lang="en-GB" dirty="0"/>
              <a:t>.</a:t>
            </a:r>
          </a:p>
          <a:p>
            <a:r>
              <a:rPr lang="en-GB" dirty="0"/>
              <a:t>Talwar, R., Wells, S., Whittington, A. and Calle, H. (2018). A Very Human Future: Enriching Humanity in a Digitized World. Fast Future Publishing Ltd .</a:t>
            </a:r>
          </a:p>
          <a:p>
            <a:r>
              <a:rPr lang="en-GB" dirty="0"/>
              <a:t>Tillman, A. (1974). The Program Book for Recreation Professionals. National Press Books, Palo Alto, CA</a:t>
            </a:r>
          </a:p>
          <a:p>
            <a:r>
              <a:rPr lang="en-GB" dirty="0" err="1"/>
              <a:t>Torkildsen</a:t>
            </a:r>
            <a:r>
              <a:rPr lang="en-GB" dirty="0"/>
              <a:t>, G. (2005). Leisure and Recreation Management., 5 </a:t>
            </a:r>
            <a:r>
              <a:rPr lang="en-GB" dirty="0" err="1"/>
              <a:t>th</a:t>
            </a:r>
            <a:r>
              <a:rPr lang="en-GB" dirty="0"/>
              <a:t> ed. Routledge, Taylor and Francis Group, London, England. </a:t>
            </a:r>
            <a:r>
              <a:rPr lang="en-GB" dirty="0">
                <a:hlinkClick r:id="rId3"/>
              </a:rPr>
              <a:t>https://doi.org/10.4324/9780203401651</a:t>
            </a:r>
            <a:endParaRPr lang="en-GB" dirty="0"/>
          </a:p>
          <a:p>
            <a:endParaRPr lang="en-GB" dirty="0"/>
          </a:p>
        </p:txBody>
      </p:sp>
    </p:spTree>
    <p:extLst>
      <p:ext uri="{BB962C8B-B14F-4D97-AF65-F5344CB8AC3E}">
        <p14:creationId xmlns:p14="http://schemas.microsoft.com/office/powerpoint/2010/main" val="4228109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1963</Words>
  <Application>Microsoft Office PowerPoint</Application>
  <PresentationFormat>Widescreen</PresentationFormat>
  <Paragraphs>120</Paragraphs>
  <Slides>27</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arial</vt:lpstr>
      <vt:lpstr>Calibri</vt:lpstr>
      <vt:lpstr>Calibri Light</vt:lpstr>
      <vt:lpstr>Source Sans Pro</vt:lpstr>
      <vt:lpstr>Office Theme</vt:lpstr>
      <vt:lpstr>PowerPoint Presentation</vt:lpstr>
      <vt:lpstr>Today</vt:lpstr>
      <vt:lpstr> Impacts on Tourism</vt:lpstr>
      <vt:lpstr>Have you awakened your inner lion today?!</vt:lpstr>
      <vt:lpstr>PowerPoint Presentation</vt:lpstr>
      <vt:lpstr>With an eye for every budget, three traveller's visit vacation rentals around the globe and share their expert tips and tricks in this reality series.</vt:lpstr>
      <vt:lpstr>Last week…</vt:lpstr>
      <vt:lpstr>Overview </vt:lpstr>
      <vt:lpstr>UK Tourism Geography / Regions and its influence on Tourism Development.</vt:lpstr>
      <vt:lpstr>Problems </vt:lpstr>
      <vt:lpstr>Tourism ratios for the regions and nations of the UK (NUTS 1) in 2013</vt:lpstr>
      <vt:lpstr>Tourism direct gross value added (£ millions) in regions and nations of the UK (NUTS 1) in 2013</vt:lpstr>
      <vt:lpstr>What are the factors that influence UK residents' decisions to take domestic trips within the UK?  </vt:lpstr>
      <vt:lpstr>Factors influencing domestic tourism</vt:lpstr>
      <vt:lpstr>What is the difference between a Need and a Want?</vt:lpstr>
      <vt:lpstr>Debate - - needs created or shaped? </vt:lpstr>
      <vt:lpstr>PowerPoint Presentation</vt:lpstr>
      <vt:lpstr>Outdoor Events</vt:lpstr>
      <vt:lpstr>PowerPoint Presentation</vt:lpstr>
      <vt:lpstr>PowerPoint Presentation</vt:lpstr>
      <vt:lpstr>PowerPoint Presentation</vt:lpstr>
      <vt:lpstr>Regional expenditure by delegates attending international corporate and association events </vt:lpstr>
      <vt:lpstr>Average spend by region of Britain </vt:lpstr>
      <vt:lpstr>TASK – PT2</vt:lpstr>
      <vt:lpstr>TASK</vt:lpstr>
      <vt:lpstr>References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1</cp:revision>
  <dcterms:created xsi:type="dcterms:W3CDTF">2023-09-12T11:43:03Z</dcterms:created>
  <dcterms:modified xsi:type="dcterms:W3CDTF">2023-09-19T12:51:02Z</dcterms:modified>
</cp:coreProperties>
</file>