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
  </p:notesMasterIdLst>
  <p:sldIdLst>
    <p:sldId id="256" r:id="rId5"/>
  </p:sldIdLst>
  <p:sldSz cx="21383625" cy="151558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eryl Denise Codner" initials="CDC" lastIdx="1" clrIdx="0">
    <p:extLst>
      <p:ext uri="{19B8F6BF-5375-455C-9EA6-DF929625EA0E}">
        <p15:presenceInfo xmlns:p15="http://schemas.microsoft.com/office/powerpoint/2012/main" userId="S::1920974@student.uwtsd.ac.uk::3975610d-a766-4556-95c3-751790146f0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A49202-76A3-3441-B011-34441369599A}" v="7" dt="2021-03-04T18:14:21.084"/>
    <p1510:client id="{6C2260F2-2C24-4FE0-B2AA-841D70A327B7}" v="1509" dt="2021-03-05T11:06:40.4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581" autoAdjust="0"/>
    <p:restoredTop sz="86478" autoAdjust="0"/>
  </p:normalViewPr>
  <p:slideViewPr>
    <p:cSldViewPr snapToGrid="0">
      <p:cViewPr varScale="1">
        <p:scale>
          <a:sx n="33" d="100"/>
          <a:sy n="33" d="100"/>
        </p:scale>
        <p:origin x="444" y="108"/>
      </p:cViewPr>
      <p:guideLst/>
    </p:cSldViewPr>
  </p:slideViewPr>
  <p:outlineViewPr>
    <p:cViewPr>
      <p:scale>
        <a:sx n="33" d="100"/>
        <a:sy n="33" d="100"/>
      </p:scale>
      <p:origin x="0" y="0"/>
    </p:cViewPr>
  </p:outlineViewPr>
  <p:notesTextViewPr>
    <p:cViewPr>
      <p:scale>
        <a:sx n="1" d="1"/>
        <a:sy n="1" d="1"/>
      </p:scale>
      <p:origin x="0" y="-263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commentAuthors" Target="commentAuthors.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ryl Denise Codner" userId="3975610d-a766-4556-95c3-751790146f0b" providerId="ADAL" clId="{61A49202-76A3-3441-B011-34441369599A}"/>
    <pc:docChg chg="undo custSel addSld delSld">
      <pc:chgData name="Cheryl Denise Codner" userId="3975610d-a766-4556-95c3-751790146f0b" providerId="ADAL" clId="{61A49202-76A3-3441-B011-34441369599A}" dt="2021-03-04T18:14:21.084" v="8" actId="1589"/>
      <pc:docMkLst>
        <pc:docMk/>
      </pc:docMkLst>
      <pc:sldChg chg="del">
        <pc:chgData name="Cheryl Denise Codner" userId="3975610d-a766-4556-95c3-751790146f0b" providerId="ADAL" clId="{61A49202-76A3-3441-B011-34441369599A}" dt="2021-03-04T18:09:03.801" v="1" actId="21"/>
        <pc:sldMkLst>
          <pc:docMk/>
          <pc:sldMk cId="4234404690" sldId="257"/>
        </pc:sldMkLst>
      </pc:sldChg>
      <pc:sldChg chg="add addCm">
        <pc:chgData name="Cheryl Denise Codner" userId="3975610d-a766-4556-95c3-751790146f0b" providerId="ADAL" clId="{61A49202-76A3-3441-B011-34441369599A}" dt="2021-03-04T18:14:21.084" v="8" actId="1589"/>
        <pc:sldMkLst>
          <pc:docMk/>
          <pc:sldMk cId="3707290542" sldId="258"/>
        </pc:sldMkLst>
      </pc:sldChg>
      <pc:sldChg chg="new add del">
        <pc:chgData name="Cheryl Denise Codner" userId="3975610d-a766-4556-95c3-751790146f0b" providerId="ADAL" clId="{61A49202-76A3-3441-B011-34441369599A}" dt="2021-03-04T18:11:04.932" v="7" actId="2696"/>
        <pc:sldMkLst>
          <pc:docMk/>
          <pc:sldMk cId="3104955310" sldId="259"/>
        </pc:sldMkLst>
      </pc:sldChg>
      <pc:sldChg chg="new del">
        <pc:chgData name="Cheryl Denise Codner" userId="3975610d-a766-4556-95c3-751790146f0b" providerId="ADAL" clId="{61A49202-76A3-3441-B011-34441369599A}" dt="2021-03-04T18:09:15.609" v="4" actId="2696"/>
        <pc:sldMkLst>
          <pc:docMk/>
          <pc:sldMk cId="1988946746" sldId="260"/>
        </pc:sldMkLst>
      </pc:sldChg>
    </pc:docChg>
  </pc:docChgLst>
  <pc:docChgLst>
    <pc:chgData name="Cheryl Denise Codner (1920974)" userId="3975610d-a766-4556-95c3-751790146f0b" providerId="ADAL" clId="{6C2260F2-2C24-4FE0-B2AA-841D70A327B7}"/>
    <pc:docChg chg="undo redo custSel addSld delSld modSld">
      <pc:chgData name="Cheryl Denise Codner (1920974)" userId="3975610d-a766-4556-95c3-751790146f0b" providerId="ADAL" clId="{6C2260F2-2C24-4FE0-B2AA-841D70A327B7}" dt="2021-03-05T10:12:05.945" v="9489" actId="20577"/>
      <pc:docMkLst>
        <pc:docMk/>
      </pc:docMkLst>
      <pc:sldChg chg="addSp delSp modSp modNotesTx">
        <pc:chgData name="Cheryl Denise Codner (1920974)" userId="3975610d-a766-4556-95c3-751790146f0b" providerId="ADAL" clId="{6C2260F2-2C24-4FE0-B2AA-841D70A327B7}" dt="2021-03-05T10:12:05.945" v="9489" actId="20577"/>
        <pc:sldMkLst>
          <pc:docMk/>
          <pc:sldMk cId="1306097976" sldId="256"/>
        </pc:sldMkLst>
        <pc:spChg chg="add mod">
          <ac:chgData name="Cheryl Denise Codner (1920974)" userId="3975610d-a766-4556-95c3-751790146f0b" providerId="ADAL" clId="{6C2260F2-2C24-4FE0-B2AA-841D70A327B7}" dt="2021-03-05T10:12:05.945" v="9489" actId="20577"/>
          <ac:spMkLst>
            <pc:docMk/>
            <pc:sldMk cId="1306097976" sldId="256"/>
            <ac:spMk id="2" creationId="{10761486-7A50-40CA-9A31-FF73EFB4E30B}"/>
          </ac:spMkLst>
        </pc:spChg>
        <pc:spChg chg="del">
          <ac:chgData name="Cheryl Denise Codner (1920974)" userId="3975610d-a766-4556-95c3-751790146f0b" providerId="ADAL" clId="{6C2260F2-2C24-4FE0-B2AA-841D70A327B7}" dt="2021-02-25T14:08:46.212" v="46" actId="478"/>
          <ac:spMkLst>
            <pc:docMk/>
            <pc:sldMk cId="1306097976" sldId="256"/>
            <ac:spMk id="2" creationId="{31EE43AC-CDBE-405B-A5BC-6B4F26CBBA50}"/>
          </ac:spMkLst>
        </pc:spChg>
        <pc:spChg chg="add mod">
          <ac:chgData name="Cheryl Denise Codner (1920974)" userId="3975610d-a766-4556-95c3-751790146f0b" providerId="ADAL" clId="{6C2260F2-2C24-4FE0-B2AA-841D70A327B7}" dt="2021-03-04T18:42:10.487" v="7035" actId="14100"/>
          <ac:spMkLst>
            <pc:docMk/>
            <pc:sldMk cId="1306097976" sldId="256"/>
            <ac:spMk id="3" creationId="{A161CD6D-2670-475D-9886-7F9FCB6E4D60}"/>
          </ac:spMkLst>
        </pc:spChg>
        <pc:spChg chg="del">
          <ac:chgData name="Cheryl Denise Codner (1920974)" userId="3975610d-a766-4556-95c3-751790146f0b" providerId="ADAL" clId="{6C2260F2-2C24-4FE0-B2AA-841D70A327B7}" dt="2021-02-25T14:08:52.044" v="47" actId="478"/>
          <ac:spMkLst>
            <pc:docMk/>
            <pc:sldMk cId="1306097976" sldId="256"/>
            <ac:spMk id="3" creationId="{B2905A88-725C-48C8-ACC6-5FBB9C48AB0A}"/>
          </ac:spMkLst>
        </pc:spChg>
        <pc:spChg chg="add del mod">
          <ac:chgData name="Cheryl Denise Codner (1920974)" userId="3975610d-a766-4556-95c3-751790146f0b" providerId="ADAL" clId="{6C2260F2-2C24-4FE0-B2AA-841D70A327B7}" dt="2021-03-03T16:43:29.192" v="4664" actId="13926"/>
          <ac:spMkLst>
            <pc:docMk/>
            <pc:sldMk cId="1306097976" sldId="256"/>
            <ac:spMk id="4" creationId="{68FBFEB7-F0ED-4B35-9CE9-87B218359113}"/>
          </ac:spMkLst>
        </pc:spChg>
        <pc:spChg chg="add mod">
          <ac:chgData name="Cheryl Denise Codner (1920974)" userId="3975610d-a766-4556-95c3-751790146f0b" providerId="ADAL" clId="{6C2260F2-2C24-4FE0-B2AA-841D70A327B7}" dt="2021-03-04T22:43:14.802" v="8550" actId="207"/>
          <ac:spMkLst>
            <pc:docMk/>
            <pc:sldMk cId="1306097976" sldId="256"/>
            <ac:spMk id="5" creationId="{034544D1-4B67-424B-B6FF-B188BD86C4CA}"/>
          </ac:spMkLst>
        </pc:spChg>
        <pc:spChg chg="add del mod">
          <ac:chgData name="Cheryl Denise Codner (1920974)" userId="3975610d-a766-4556-95c3-751790146f0b" providerId="ADAL" clId="{6C2260F2-2C24-4FE0-B2AA-841D70A327B7}" dt="2021-03-04T22:43:00.240" v="8548" actId="207"/>
          <ac:spMkLst>
            <pc:docMk/>
            <pc:sldMk cId="1306097976" sldId="256"/>
            <ac:spMk id="6" creationId="{C3619A94-5861-46C0-885B-0E323F993BAA}"/>
          </ac:spMkLst>
        </pc:spChg>
        <pc:spChg chg="add mod">
          <ac:chgData name="Cheryl Denise Codner (1920974)" userId="3975610d-a766-4556-95c3-751790146f0b" providerId="ADAL" clId="{6C2260F2-2C24-4FE0-B2AA-841D70A327B7}" dt="2021-03-05T10:08:44.123" v="9469" actId="20577"/>
          <ac:spMkLst>
            <pc:docMk/>
            <pc:sldMk cId="1306097976" sldId="256"/>
            <ac:spMk id="7" creationId="{4B21FF6B-F0E8-4BC9-A8B9-1084B64E23C6}"/>
          </ac:spMkLst>
        </pc:spChg>
        <pc:spChg chg="add mod">
          <ac:chgData name="Cheryl Denise Codner (1920974)" userId="3975610d-a766-4556-95c3-751790146f0b" providerId="ADAL" clId="{6C2260F2-2C24-4FE0-B2AA-841D70A327B7}" dt="2021-03-04T22:40:22.235" v="8519" actId="1076"/>
          <ac:spMkLst>
            <pc:docMk/>
            <pc:sldMk cId="1306097976" sldId="256"/>
            <ac:spMk id="9" creationId="{795A7555-1A87-4E35-9034-9FCC77A06587}"/>
          </ac:spMkLst>
        </pc:spChg>
        <pc:spChg chg="add del mod">
          <ac:chgData name="Cheryl Denise Codner (1920974)" userId="3975610d-a766-4556-95c3-751790146f0b" providerId="ADAL" clId="{6C2260F2-2C24-4FE0-B2AA-841D70A327B7}" dt="2021-03-04T17:43:14.867" v="6916" actId="478"/>
          <ac:spMkLst>
            <pc:docMk/>
            <pc:sldMk cId="1306097976" sldId="256"/>
            <ac:spMk id="10" creationId="{E807D6D6-A587-4E5C-803E-BC89179B42DA}"/>
          </ac:spMkLst>
        </pc:spChg>
        <pc:spChg chg="add del mod">
          <ac:chgData name="Cheryl Denise Codner (1920974)" userId="3975610d-a766-4556-95c3-751790146f0b" providerId="ADAL" clId="{6C2260F2-2C24-4FE0-B2AA-841D70A327B7}" dt="2021-03-04T17:44:48.076" v="6925" actId="478"/>
          <ac:spMkLst>
            <pc:docMk/>
            <pc:sldMk cId="1306097976" sldId="256"/>
            <ac:spMk id="13" creationId="{505DAA64-8F0A-4598-9B54-3ED04A72B47F}"/>
          </ac:spMkLst>
        </pc:spChg>
        <pc:spChg chg="add mod">
          <ac:chgData name="Cheryl Denise Codner (1920974)" userId="3975610d-a766-4556-95c3-751790146f0b" providerId="ADAL" clId="{6C2260F2-2C24-4FE0-B2AA-841D70A327B7}" dt="2021-03-04T22:38:18.979" v="8514" actId="20577"/>
          <ac:spMkLst>
            <pc:docMk/>
            <pc:sldMk cId="1306097976" sldId="256"/>
            <ac:spMk id="16" creationId="{BEDB39B5-7465-46BC-A09C-74E73F6E5F5F}"/>
          </ac:spMkLst>
        </pc:spChg>
        <pc:picChg chg="add del mod">
          <ac:chgData name="Cheryl Denise Codner (1920974)" userId="3975610d-a766-4556-95c3-751790146f0b" providerId="ADAL" clId="{6C2260F2-2C24-4FE0-B2AA-841D70A327B7}" dt="2021-03-04T17:43:14.867" v="6916" actId="478"/>
          <ac:picMkLst>
            <pc:docMk/>
            <pc:sldMk cId="1306097976" sldId="256"/>
            <ac:picMk id="7" creationId="{24A1F096-5819-4601-82A9-9845E688634F}"/>
          </ac:picMkLst>
        </pc:picChg>
        <pc:picChg chg="add mod">
          <ac:chgData name="Cheryl Denise Codner (1920974)" userId="3975610d-a766-4556-95c3-751790146f0b" providerId="ADAL" clId="{6C2260F2-2C24-4FE0-B2AA-841D70A327B7}" dt="2021-03-04T18:45:13.980" v="7039" actId="14100"/>
          <ac:picMkLst>
            <pc:docMk/>
            <pc:sldMk cId="1306097976" sldId="256"/>
            <ac:picMk id="8" creationId="{A8FFD5E7-ACA7-4B8D-A0F5-772DB5EAAA1A}"/>
          </ac:picMkLst>
        </pc:picChg>
        <pc:picChg chg="add del mod">
          <ac:chgData name="Cheryl Denise Codner (1920974)" userId="3975610d-a766-4556-95c3-751790146f0b" providerId="ADAL" clId="{6C2260F2-2C24-4FE0-B2AA-841D70A327B7}" dt="2021-03-04T17:44:48.076" v="6925" actId="478"/>
          <ac:picMkLst>
            <pc:docMk/>
            <pc:sldMk cId="1306097976" sldId="256"/>
            <ac:picMk id="12" creationId="{557159C1-7DA8-4DC1-8AEC-D0896D57201B}"/>
          </ac:picMkLst>
        </pc:picChg>
        <pc:picChg chg="add mod">
          <ac:chgData name="Cheryl Denise Codner (1920974)" userId="3975610d-a766-4556-95c3-751790146f0b" providerId="ADAL" clId="{6C2260F2-2C24-4FE0-B2AA-841D70A327B7}" dt="2021-03-04T17:47:01.491" v="6935" actId="14100"/>
          <ac:picMkLst>
            <pc:docMk/>
            <pc:sldMk cId="1306097976" sldId="256"/>
            <ac:picMk id="15" creationId="{E3EFC202-3DF4-4275-BD5F-166D65153DCB}"/>
          </ac:picMkLst>
        </pc:picChg>
      </pc:sldChg>
      <pc:sldChg chg="delSp add del">
        <pc:chgData name="Cheryl Denise Codner (1920974)" userId="3975610d-a766-4556-95c3-751790146f0b" providerId="ADAL" clId="{6C2260F2-2C24-4FE0-B2AA-841D70A327B7}" dt="2021-03-04T18:27:07.284" v="6981" actId="2696"/>
        <pc:sldMkLst>
          <pc:docMk/>
          <pc:sldMk cId="298845138" sldId="257"/>
        </pc:sldMkLst>
        <pc:spChg chg="del">
          <ac:chgData name="Cheryl Denise Codner (1920974)" userId="3975610d-a766-4556-95c3-751790146f0b" providerId="ADAL" clId="{6C2260F2-2C24-4FE0-B2AA-841D70A327B7}" dt="2021-03-04T18:17:10.461" v="6978" actId="478"/>
          <ac:spMkLst>
            <pc:docMk/>
            <pc:sldMk cId="298845138" sldId="257"/>
            <ac:spMk id="2" creationId="{ABD48A6D-929E-45A6-AE94-EB7D927643E2}"/>
          </ac:spMkLst>
        </pc:spChg>
        <pc:spChg chg="del">
          <ac:chgData name="Cheryl Denise Codner (1920974)" userId="3975610d-a766-4556-95c3-751790146f0b" providerId="ADAL" clId="{6C2260F2-2C24-4FE0-B2AA-841D70A327B7}" dt="2021-03-04T18:17:18.311" v="6979" actId="478"/>
          <ac:spMkLst>
            <pc:docMk/>
            <pc:sldMk cId="298845138" sldId="257"/>
            <ac:spMk id="3" creationId="{A30014E0-E67F-4461-8AC3-8DB9295B9495}"/>
          </ac:spMkLst>
        </pc:spChg>
      </pc:sldChg>
      <pc:sldChg chg="add del">
        <pc:chgData name="Cheryl Denise Codner (1920974)" userId="3975610d-a766-4556-95c3-751790146f0b" providerId="ADAL" clId="{6C2260F2-2C24-4FE0-B2AA-841D70A327B7}" dt="2021-03-04T18:30:54.620" v="6983" actId="2696"/>
        <pc:sldMkLst>
          <pc:docMk/>
          <pc:sldMk cId="3072239222" sldId="257"/>
        </pc:sldMkLst>
      </pc:sldChg>
      <pc:sldChg chg="delSp add">
        <pc:chgData name="Cheryl Denise Codner (1920974)" userId="3975610d-a766-4556-95c3-751790146f0b" providerId="ADAL" clId="{6C2260F2-2C24-4FE0-B2AA-841D70A327B7}" dt="2021-03-04T18:07:05.619" v="6974" actId="478"/>
        <pc:sldMkLst>
          <pc:docMk/>
          <pc:sldMk cId="4234404690" sldId="257"/>
        </pc:sldMkLst>
        <pc:spChg chg="del">
          <ac:chgData name="Cheryl Denise Codner (1920974)" userId="3975610d-a766-4556-95c3-751790146f0b" providerId="ADAL" clId="{6C2260F2-2C24-4FE0-B2AA-841D70A327B7}" dt="2021-03-04T18:06:58.215" v="6973" actId="478"/>
          <ac:spMkLst>
            <pc:docMk/>
            <pc:sldMk cId="4234404690" sldId="257"/>
            <ac:spMk id="2" creationId="{E3903683-439C-4DCF-9EA3-324F7876CB9D}"/>
          </ac:spMkLst>
        </pc:spChg>
        <pc:spChg chg="del">
          <ac:chgData name="Cheryl Denise Codner (1920974)" userId="3975610d-a766-4556-95c3-751790146f0b" providerId="ADAL" clId="{6C2260F2-2C24-4FE0-B2AA-841D70A327B7}" dt="2021-03-04T18:07:05.619" v="6974" actId="478"/>
          <ac:spMkLst>
            <pc:docMk/>
            <pc:sldMk cId="4234404690" sldId="257"/>
            <ac:spMk id="3" creationId="{E61C6023-E5A1-47F3-87F0-666532CBC47A}"/>
          </ac:spMkLst>
        </pc:spChg>
      </pc:sldChg>
      <pc:sldChg chg="del modCm">
        <pc:chgData name="Cheryl Denise Codner (1920974)" userId="3975610d-a766-4556-95c3-751790146f0b" providerId="ADAL" clId="{6C2260F2-2C24-4FE0-B2AA-841D70A327B7}" dt="2021-03-04T18:16:50.129" v="6976" actId="2696"/>
        <pc:sldMkLst>
          <pc:docMk/>
          <pc:sldMk cId="3707290542"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DF333F-B7C8-4496-9A00-A7B44FF695A3}" type="datetimeFigureOut">
              <a:rPr lang="en-GB" smtClean="0"/>
              <a:t>05/03/2021</a:t>
            </a:fld>
            <a:endParaRPr lang="en-GB"/>
          </a:p>
        </p:txBody>
      </p:sp>
      <p:sp>
        <p:nvSpPr>
          <p:cNvPr id="4" name="Slide Image Placeholder 3"/>
          <p:cNvSpPr>
            <a:spLocks noGrp="1" noRot="1" noChangeAspect="1"/>
          </p:cNvSpPr>
          <p:nvPr>
            <p:ph type="sldImg" idx="2"/>
          </p:nvPr>
        </p:nvSpPr>
        <p:spPr>
          <a:xfrm>
            <a:off x="1252538" y="1143000"/>
            <a:ext cx="43529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240DE9-46A3-4591-9DFC-47AC69BD04D0}" type="slidenum">
              <a:rPr lang="en-GB" smtClean="0"/>
              <a:t>‹#›</a:t>
            </a:fld>
            <a:endParaRPr lang="en-GB"/>
          </a:p>
        </p:txBody>
      </p:sp>
    </p:spTree>
    <p:extLst>
      <p:ext uri="{BB962C8B-B14F-4D97-AF65-F5344CB8AC3E}">
        <p14:creationId xmlns:p14="http://schemas.microsoft.com/office/powerpoint/2010/main" val="1626574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BIBLIOGRAPHY</a:t>
            </a:r>
          </a:p>
          <a:p>
            <a:endParaRPr lang="en-GB" dirty="0"/>
          </a:p>
          <a:p>
            <a:r>
              <a:rPr lang="en-GB" sz="800" dirty="0">
                <a:latin typeface="Arial" panose="020B0604020202020204" pitchFamily="34" charset="0"/>
                <a:cs typeface="Arial" panose="020B0604020202020204" pitchFamily="34" charset="0"/>
              </a:rPr>
              <a:t>Doolittle, E 1997,” </a:t>
            </a:r>
            <a:r>
              <a:rPr lang="en-GB" sz="800" i="1" dirty="0">
                <a:latin typeface="Arial" panose="020B0604020202020204" pitchFamily="34" charset="0"/>
                <a:cs typeface="Arial" panose="020B0604020202020204" pitchFamily="34" charset="0"/>
              </a:rPr>
              <a:t>Vygotsky’s Zone of Proximal Development as a Theoretical Foundation for Cooperative Learning” Journal on Excellence in College Teaching,V8 N1 p83-103 (assessed 28 February 2021)</a:t>
            </a:r>
          </a:p>
          <a:p>
            <a:r>
              <a:rPr lang="en-GB" sz="800" dirty="0">
                <a:latin typeface="Arial" panose="020B0604020202020204" pitchFamily="34" charset="0"/>
                <a:cs typeface="Arial" panose="020B0604020202020204" pitchFamily="34" charset="0"/>
              </a:rPr>
              <a:t>I have used this journal for information on Proximal Development. Information is credible and</a:t>
            </a:r>
            <a:r>
              <a:rPr lang="en-GB" sz="800" baseline="0" dirty="0">
                <a:latin typeface="Arial" panose="020B0604020202020204" pitchFamily="34" charset="0"/>
                <a:cs typeface="Arial" panose="020B0604020202020204" pitchFamily="34" charset="0"/>
              </a:rPr>
              <a:t> from reliable source (google scholar)</a:t>
            </a:r>
            <a:endParaRPr lang="en-GB" sz="800" dirty="0">
              <a:latin typeface="Arial" panose="020B0604020202020204" pitchFamily="34" charset="0"/>
              <a:cs typeface="Arial" panose="020B0604020202020204" pitchFamily="34" charset="0"/>
            </a:endParaRPr>
          </a:p>
          <a:p>
            <a:r>
              <a:rPr lang="en-GB" dirty="0"/>
              <a:t> </a:t>
            </a:r>
          </a:p>
          <a:p>
            <a:endParaRPr lang="en-GB" dirty="0"/>
          </a:p>
          <a:p>
            <a:r>
              <a:rPr lang="en-GB" sz="800" dirty="0" err="1">
                <a:latin typeface="Arial" panose="020B0604020202020204" pitchFamily="34" charset="0"/>
                <a:cs typeface="Arial" panose="020B0604020202020204" pitchFamily="34" charset="0"/>
              </a:rPr>
              <a:t>Verywellmind</a:t>
            </a:r>
            <a:r>
              <a:rPr lang="en-GB" sz="800" dirty="0">
                <a:latin typeface="Arial" panose="020B0604020202020204" pitchFamily="34" charset="0"/>
                <a:cs typeface="Arial" panose="020B0604020202020204" pitchFamily="34" charset="0"/>
              </a:rPr>
              <a:t>, 2020, </a:t>
            </a:r>
            <a:r>
              <a:rPr lang="en-GB" sz="800" i="1" dirty="0">
                <a:latin typeface="Arial" panose="020B0604020202020204" pitchFamily="34" charset="0"/>
                <a:cs typeface="Arial" panose="020B0604020202020204" pitchFamily="34" charset="0"/>
              </a:rPr>
              <a:t>The 4 stages of Cognitive Development, Background and Key Concepts of Piaget’s.</a:t>
            </a:r>
            <a:r>
              <a:rPr lang="en-GB" sz="800" dirty="0">
                <a:latin typeface="Arial" panose="020B0604020202020204" pitchFamily="34" charset="0"/>
                <a:cs typeface="Arial" panose="020B0604020202020204" pitchFamily="34" charset="0"/>
              </a:rPr>
              <a:t> Available </a:t>
            </a:r>
            <a:r>
              <a:rPr lang="en-GB" sz="800" dirty="0" err="1">
                <a:latin typeface="Arial" panose="020B0604020202020204" pitchFamily="34" charset="0"/>
                <a:cs typeface="Arial" panose="020B0604020202020204" pitchFamily="34" charset="0"/>
              </a:rPr>
              <a:t>at:https</a:t>
            </a:r>
            <a:r>
              <a:rPr lang="en-GB" sz="800" dirty="0">
                <a:latin typeface="Arial" panose="020B0604020202020204" pitchFamily="34" charset="0"/>
                <a:cs typeface="Arial" panose="020B0604020202020204" pitchFamily="34" charset="0"/>
              </a:rPr>
              <a:t>://www.verywellmind.com/piagets-stages-of-cognitive-development-2795457</a:t>
            </a:r>
            <a:r>
              <a:rPr lang="en-GB" sz="800" baseline="0" dirty="0">
                <a:latin typeface="Arial" panose="020B0604020202020204" pitchFamily="34" charset="0"/>
                <a:cs typeface="Arial" panose="020B0604020202020204" pitchFamily="34" charset="0"/>
              </a:rPr>
              <a:t> (assessed at 01 March 2021)</a:t>
            </a:r>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I used this website for useful up</a:t>
            </a:r>
            <a:r>
              <a:rPr lang="en-GB" sz="800" baseline="0" dirty="0">
                <a:latin typeface="Arial" panose="020B0604020202020204" pitchFamily="34" charset="0"/>
                <a:cs typeface="Arial" panose="020B0604020202020204" pitchFamily="34" charset="0"/>
              </a:rPr>
              <a:t> </a:t>
            </a:r>
            <a:r>
              <a:rPr lang="en-GB" sz="800" dirty="0">
                <a:latin typeface="Arial" panose="020B0604020202020204" pitchFamily="34" charset="0"/>
                <a:cs typeface="Arial" panose="020B0604020202020204" pitchFamily="34" charset="0"/>
              </a:rPr>
              <a:t>to date information on Piaget’s stages of development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Keegan, T. (2016)</a:t>
            </a:r>
            <a:r>
              <a:rPr lang="en-GB" sz="800" i="1" dirty="0">
                <a:latin typeface="Arial" panose="020B0604020202020204" pitchFamily="34" charset="0"/>
                <a:cs typeface="Arial" panose="020B0604020202020204" pitchFamily="34" charset="0"/>
              </a:rPr>
              <a:t>An introduction to child development</a:t>
            </a:r>
            <a:r>
              <a:rPr lang="en-GB" sz="800" dirty="0">
                <a:latin typeface="Arial" panose="020B0604020202020204" pitchFamily="34" charset="0"/>
                <a:cs typeface="Arial" panose="020B0604020202020204" pitchFamily="34" charset="0"/>
              </a:rPr>
              <a:t>. 3</a:t>
            </a:r>
            <a:r>
              <a:rPr lang="en-GB" sz="800" baseline="30000" dirty="0">
                <a:latin typeface="Arial" panose="020B0604020202020204" pitchFamily="34" charset="0"/>
                <a:cs typeface="Arial" panose="020B0604020202020204" pitchFamily="34" charset="0"/>
              </a:rPr>
              <a:t>rd</a:t>
            </a:r>
            <a:r>
              <a:rPr lang="en-GB" sz="800" dirty="0">
                <a:latin typeface="Arial" panose="020B0604020202020204" pitchFamily="34" charset="0"/>
                <a:cs typeface="Arial" panose="020B0604020202020204" pitchFamily="34" charset="0"/>
              </a:rPr>
              <a:t> edition. Los Angeles: SAGE (assessed at 28 February</a:t>
            </a:r>
            <a:r>
              <a:rPr lang="en-GB" sz="800" baseline="0" dirty="0">
                <a:latin typeface="Arial" panose="020B0604020202020204" pitchFamily="34" charset="0"/>
                <a:cs typeface="Arial" panose="020B0604020202020204" pitchFamily="34" charset="0"/>
              </a:rPr>
              <a:t> 2021)</a:t>
            </a:r>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Used for knowledge on the different</a:t>
            </a:r>
            <a:r>
              <a:rPr lang="en-GB" sz="800" baseline="0" dirty="0">
                <a:latin typeface="Arial" panose="020B0604020202020204" pitchFamily="34" charset="0"/>
                <a:cs typeface="Arial" panose="020B0604020202020204" pitchFamily="34" charset="0"/>
              </a:rPr>
              <a:t> stages of development. </a:t>
            </a:r>
            <a:endParaRPr lang="en-GB" sz="800" dirty="0">
              <a:latin typeface="Arial" panose="020B0604020202020204" pitchFamily="34" charset="0"/>
              <a:cs typeface="Arial" panose="020B0604020202020204" pitchFamily="34" charset="0"/>
            </a:endParaRPr>
          </a:p>
          <a:p>
            <a:endParaRPr lang="en-GB" dirty="0"/>
          </a:p>
          <a:p>
            <a:r>
              <a:rPr lang="en-GB" sz="800" dirty="0">
                <a:latin typeface="Arial" panose="020B0604020202020204" pitchFamily="34" charset="0"/>
                <a:cs typeface="Arial" panose="020B0604020202020204" pitchFamily="34" charset="0"/>
              </a:rPr>
              <a:t>Piaget, J. (1951). </a:t>
            </a:r>
            <a:r>
              <a:rPr lang="en-GB" sz="800" i="1" dirty="0">
                <a:latin typeface="Arial" panose="020B0604020202020204" pitchFamily="34" charset="0"/>
                <a:cs typeface="Arial" panose="020B0604020202020204" pitchFamily="34" charset="0"/>
              </a:rPr>
              <a:t>Egocentric thought and sociocentric thought</a:t>
            </a:r>
            <a:r>
              <a:rPr lang="en-GB" sz="800" dirty="0">
                <a:latin typeface="Arial" panose="020B0604020202020204" pitchFamily="34" charset="0"/>
                <a:cs typeface="Arial" panose="020B0604020202020204" pitchFamily="34" charset="0"/>
              </a:rPr>
              <a:t>. J. Piaget, Sociological studies, 270-286 (assessed at 25 February 2021)</a:t>
            </a:r>
          </a:p>
          <a:p>
            <a:r>
              <a:rPr lang="en-GB" sz="800" dirty="0">
                <a:latin typeface="Arial" panose="020B0604020202020204" pitchFamily="34" charset="0"/>
                <a:cs typeface="Arial" panose="020B0604020202020204" pitchFamily="34" charset="0"/>
              </a:rPr>
              <a:t>This book was used for</a:t>
            </a:r>
            <a:r>
              <a:rPr lang="en-GB" sz="800" baseline="0" dirty="0">
                <a:latin typeface="Arial" panose="020B0604020202020204" pitchFamily="34" charset="0"/>
                <a:cs typeface="Arial" panose="020B0604020202020204" pitchFamily="34" charset="0"/>
              </a:rPr>
              <a:t> more concept of theory</a:t>
            </a:r>
            <a:endParaRPr lang="en-GB" sz="800" dirty="0">
              <a:latin typeface="Arial" panose="020B0604020202020204" pitchFamily="34" charset="0"/>
              <a:cs typeface="Arial" panose="020B0604020202020204" pitchFamily="34" charset="0"/>
            </a:endParaRPr>
          </a:p>
          <a:p>
            <a:endParaRPr lang="en-GB" dirty="0"/>
          </a:p>
          <a:p>
            <a:r>
              <a:rPr lang="en-GB" sz="800" dirty="0">
                <a:latin typeface="Arial" panose="020B0604020202020204" pitchFamily="34" charset="0"/>
                <a:cs typeface="Arial" panose="020B0604020202020204" pitchFamily="34" charset="0"/>
              </a:rPr>
              <a:t>MWORD,2021 </a:t>
            </a:r>
            <a:r>
              <a:rPr lang="en-GB" sz="800">
                <a:latin typeface="Arial" panose="020B0604020202020204" pitchFamily="34" charset="0"/>
                <a:cs typeface="Arial" panose="020B0604020202020204" pitchFamily="34" charset="0"/>
              </a:rPr>
              <a:t>Online imagines (</a:t>
            </a:r>
            <a:r>
              <a:rPr lang="en-GB" sz="800" dirty="0">
                <a:latin typeface="Arial" panose="020B0604020202020204" pitchFamily="34" charset="0"/>
                <a:cs typeface="Arial" panose="020B0604020202020204" pitchFamily="34" charset="0"/>
              </a:rPr>
              <a:t>assessed at March 01</a:t>
            </a:r>
            <a:r>
              <a:rPr lang="en-GB" sz="800" baseline="0" dirty="0">
                <a:latin typeface="Arial" panose="020B0604020202020204" pitchFamily="34" charset="0"/>
                <a:cs typeface="Arial" panose="020B0604020202020204" pitchFamily="34" charset="0"/>
              </a:rPr>
              <a:t> 2021)</a:t>
            </a:r>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Used for </a:t>
            </a:r>
            <a:r>
              <a:rPr lang="en-GB" sz="800" dirty="0" err="1">
                <a:latin typeface="Arial" panose="020B0604020202020204" pitchFamily="34" charset="0"/>
                <a:cs typeface="Arial" panose="020B0604020202020204" pitchFamily="34" charset="0"/>
              </a:rPr>
              <a:t>piaget’s</a:t>
            </a:r>
            <a:r>
              <a:rPr lang="en-GB" sz="800" dirty="0">
                <a:latin typeface="Arial" panose="020B0604020202020204" pitchFamily="34" charset="0"/>
                <a:cs typeface="Arial" panose="020B0604020202020204" pitchFamily="34" charset="0"/>
              </a:rPr>
              <a:t> stages of learning image</a:t>
            </a:r>
            <a:r>
              <a:rPr lang="en-GB" sz="800" baseline="0" dirty="0">
                <a:latin typeface="Arial" panose="020B0604020202020204" pitchFamily="34" charset="0"/>
                <a:cs typeface="Arial" panose="020B0604020202020204" pitchFamily="34" charset="0"/>
              </a:rPr>
              <a:t> &amp; child building jigsaw.</a:t>
            </a:r>
            <a:endParaRPr lang="en-GB" sz="800" dirty="0">
              <a:latin typeface="Arial" panose="020B0604020202020204" pitchFamily="34" charset="0"/>
              <a:cs typeface="Arial" panose="020B0604020202020204" pitchFamily="34" charset="0"/>
            </a:endParaRPr>
          </a:p>
          <a:p>
            <a:endParaRPr lang="en-GB" dirty="0"/>
          </a:p>
          <a:p>
            <a:r>
              <a:rPr lang="en-GB" sz="800" dirty="0">
                <a:latin typeface="Arial" panose="020B0604020202020204" pitchFamily="34" charset="0"/>
                <a:cs typeface="Arial" panose="020B0604020202020204" pitchFamily="34" charset="0"/>
              </a:rPr>
              <a:t>McLeod, S, A. (2018) </a:t>
            </a:r>
            <a:r>
              <a:rPr lang="en-GB" sz="800" i="1" dirty="0">
                <a:latin typeface="Arial" panose="020B0604020202020204" pitchFamily="34" charset="0"/>
                <a:cs typeface="Arial" panose="020B0604020202020204" pitchFamily="34" charset="0"/>
              </a:rPr>
              <a:t>Preoperational stage, Simply Psychology</a:t>
            </a:r>
            <a:r>
              <a:rPr lang="en-GB" sz="800" dirty="0">
                <a:latin typeface="Arial" panose="020B0604020202020204" pitchFamily="34" charset="0"/>
                <a:cs typeface="Arial" panose="020B0604020202020204" pitchFamily="34" charset="0"/>
              </a:rPr>
              <a:t>. Available at: https://www.simplypsychology.org/preoperational.html (assessed 20 February</a:t>
            </a:r>
            <a:r>
              <a:rPr lang="en-GB" sz="800" baseline="0" dirty="0">
                <a:latin typeface="Arial" panose="020B0604020202020204" pitchFamily="34" charset="0"/>
                <a:cs typeface="Arial" panose="020B0604020202020204" pitchFamily="34" charset="0"/>
              </a:rPr>
              <a:t> </a:t>
            </a:r>
            <a:r>
              <a:rPr lang="en-GB" sz="800" dirty="0">
                <a:latin typeface="Arial" panose="020B0604020202020204" pitchFamily="34" charset="0"/>
                <a:cs typeface="Arial" panose="020B0604020202020204" pitchFamily="34" charset="0"/>
              </a:rPr>
              <a:t>2021)</a:t>
            </a:r>
          </a:p>
          <a:p>
            <a:r>
              <a:rPr lang="en-GB" dirty="0"/>
              <a:t>I used the website for more</a:t>
            </a:r>
            <a:r>
              <a:rPr lang="en-GB" baseline="0" dirty="0"/>
              <a:t> understanding of preoperational stage in child development.</a:t>
            </a:r>
          </a:p>
          <a:p>
            <a:endParaRPr lang="en-GB" baseline="0" dirty="0"/>
          </a:p>
          <a:p>
            <a:r>
              <a:rPr lang="en-GB" baseline="0" dirty="0"/>
              <a:t>GOV.UK, (2019) Official Statistics, Child development outcomes at 2-2 ½ years (experimental Statistics) Available at: https//www.gov.uk/government/statistics/child-development-outcomes-at-2-to-2-and-a-half-years-2019-2020 (assessed 01 March 2021)</a:t>
            </a:r>
          </a:p>
          <a:p>
            <a:r>
              <a:rPr lang="en-GB" baseline="0" dirty="0"/>
              <a:t>I used the site for accurate statistic analysis.</a:t>
            </a:r>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5240DE9-46A3-4591-9DFC-47AC69BD04D0}" type="slidenum">
              <a:rPr lang="en-GB" smtClean="0"/>
              <a:t>1</a:t>
            </a:fld>
            <a:endParaRPr lang="en-GB"/>
          </a:p>
        </p:txBody>
      </p:sp>
    </p:spTree>
    <p:extLst>
      <p:ext uri="{BB962C8B-B14F-4D97-AF65-F5344CB8AC3E}">
        <p14:creationId xmlns:p14="http://schemas.microsoft.com/office/powerpoint/2010/main" val="2671430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2480370"/>
            <a:ext cx="18176081" cy="5276486"/>
          </a:xfrm>
        </p:spPr>
        <p:txBody>
          <a:bodyPr anchor="b"/>
          <a:lstStyle>
            <a:lvl1pPr algn="ctr">
              <a:defRPr sz="13260"/>
            </a:lvl1pPr>
          </a:lstStyle>
          <a:p>
            <a:r>
              <a:rPr lang="en-US"/>
              <a:t>Click to edit Master title style</a:t>
            </a:r>
          </a:p>
        </p:txBody>
      </p:sp>
      <p:sp>
        <p:nvSpPr>
          <p:cNvPr id="3" name="Subtitle 2"/>
          <p:cNvSpPr>
            <a:spLocks noGrp="1"/>
          </p:cNvSpPr>
          <p:nvPr>
            <p:ph type="subTitle" idx="1"/>
          </p:nvPr>
        </p:nvSpPr>
        <p:spPr>
          <a:xfrm>
            <a:off x="2672953" y="7960338"/>
            <a:ext cx="16037719" cy="3659157"/>
          </a:xfrm>
        </p:spPr>
        <p:txBody>
          <a:bodyPr/>
          <a:lstStyle>
            <a:lvl1pPr marL="0" indent="0" algn="ctr">
              <a:buNone/>
              <a:defRPr sz="5304"/>
            </a:lvl1pPr>
            <a:lvl2pPr marL="1010412" indent="0" algn="ctr">
              <a:buNone/>
              <a:defRPr sz="4420"/>
            </a:lvl2pPr>
            <a:lvl3pPr marL="2020824" indent="0" algn="ctr">
              <a:buNone/>
              <a:defRPr sz="3978"/>
            </a:lvl3pPr>
            <a:lvl4pPr marL="3031236" indent="0" algn="ctr">
              <a:buNone/>
              <a:defRPr sz="3536"/>
            </a:lvl4pPr>
            <a:lvl5pPr marL="4041648" indent="0" algn="ctr">
              <a:buNone/>
              <a:defRPr sz="3536"/>
            </a:lvl5pPr>
            <a:lvl6pPr marL="5052060" indent="0" algn="ctr">
              <a:buNone/>
              <a:defRPr sz="3536"/>
            </a:lvl6pPr>
            <a:lvl7pPr marL="6062472" indent="0" algn="ctr">
              <a:buNone/>
              <a:defRPr sz="3536"/>
            </a:lvl7pPr>
            <a:lvl8pPr marL="7072884" indent="0" algn="ctr">
              <a:buNone/>
              <a:defRPr sz="3536"/>
            </a:lvl8pPr>
            <a:lvl9pPr marL="8083296" indent="0" algn="ctr">
              <a:buNone/>
              <a:defRPr sz="3536"/>
            </a:lvl9pPr>
          </a:lstStyle>
          <a:p>
            <a:r>
              <a:rPr lang="en-US"/>
              <a:t>Click to edit Master subtitle style</a:t>
            </a:r>
          </a:p>
        </p:txBody>
      </p:sp>
      <p:sp>
        <p:nvSpPr>
          <p:cNvPr id="4" name="Date Placeholder 3"/>
          <p:cNvSpPr>
            <a:spLocks noGrp="1"/>
          </p:cNvSpPr>
          <p:nvPr>
            <p:ph type="dt" sz="half" idx="10"/>
          </p:nvPr>
        </p:nvSpPr>
        <p:spPr/>
        <p:txBody>
          <a:bodyPr/>
          <a:lstStyle/>
          <a:p>
            <a:fld id="{0C8CB8C9-66C4-4DCF-836B-724187380FB7}"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E14456-926B-4E2D-AB08-D837E7DF7205}" type="slidenum">
              <a:rPr lang="en-GB" smtClean="0"/>
              <a:t>‹#›</a:t>
            </a:fld>
            <a:endParaRPr lang="en-GB"/>
          </a:p>
        </p:txBody>
      </p:sp>
    </p:spTree>
    <p:extLst>
      <p:ext uri="{BB962C8B-B14F-4D97-AF65-F5344CB8AC3E}">
        <p14:creationId xmlns:p14="http://schemas.microsoft.com/office/powerpoint/2010/main" val="2846067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8CB8C9-66C4-4DCF-836B-724187380FB7}"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E14456-926B-4E2D-AB08-D837E7DF7205}" type="slidenum">
              <a:rPr lang="en-GB" smtClean="0"/>
              <a:t>‹#›</a:t>
            </a:fld>
            <a:endParaRPr lang="en-GB"/>
          </a:p>
        </p:txBody>
      </p:sp>
    </p:spTree>
    <p:extLst>
      <p:ext uri="{BB962C8B-B14F-4D97-AF65-F5344CB8AC3E}">
        <p14:creationId xmlns:p14="http://schemas.microsoft.com/office/powerpoint/2010/main" val="2007908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3778445"/>
            <a:ext cx="18443377" cy="6304417"/>
          </a:xfrm>
        </p:spPr>
        <p:txBody>
          <a:bodyPr anchor="b"/>
          <a:lstStyle>
            <a:lvl1pPr>
              <a:defRPr sz="13260"/>
            </a:lvl1pPr>
          </a:lstStyle>
          <a:p>
            <a:r>
              <a:rPr lang="en-US"/>
              <a:t>Click to edit Master title style</a:t>
            </a:r>
          </a:p>
        </p:txBody>
      </p:sp>
      <p:sp>
        <p:nvSpPr>
          <p:cNvPr id="3" name="Text Placeholder 2"/>
          <p:cNvSpPr>
            <a:spLocks noGrp="1"/>
          </p:cNvSpPr>
          <p:nvPr>
            <p:ph type="body" idx="1"/>
          </p:nvPr>
        </p:nvSpPr>
        <p:spPr>
          <a:xfrm>
            <a:off x="1458988" y="10142504"/>
            <a:ext cx="18443377" cy="3315344"/>
          </a:xfrm>
        </p:spPr>
        <p:txBody>
          <a:bodyPr/>
          <a:lstStyle>
            <a:lvl1pPr marL="0" indent="0">
              <a:buNone/>
              <a:defRPr sz="5304">
                <a:solidFill>
                  <a:schemeClr val="tx1"/>
                </a:solidFill>
              </a:defRPr>
            </a:lvl1pPr>
            <a:lvl2pPr marL="1010412" indent="0">
              <a:buNone/>
              <a:defRPr sz="4420">
                <a:solidFill>
                  <a:schemeClr val="tx1">
                    <a:tint val="75000"/>
                  </a:schemeClr>
                </a:solidFill>
              </a:defRPr>
            </a:lvl2pPr>
            <a:lvl3pPr marL="2020824" indent="0">
              <a:buNone/>
              <a:defRPr sz="3978">
                <a:solidFill>
                  <a:schemeClr val="tx1">
                    <a:tint val="75000"/>
                  </a:schemeClr>
                </a:solidFill>
              </a:defRPr>
            </a:lvl3pPr>
            <a:lvl4pPr marL="3031236" indent="0">
              <a:buNone/>
              <a:defRPr sz="3536">
                <a:solidFill>
                  <a:schemeClr val="tx1">
                    <a:tint val="75000"/>
                  </a:schemeClr>
                </a:solidFill>
              </a:defRPr>
            </a:lvl4pPr>
            <a:lvl5pPr marL="4041648" indent="0">
              <a:buNone/>
              <a:defRPr sz="3536">
                <a:solidFill>
                  <a:schemeClr val="tx1">
                    <a:tint val="75000"/>
                  </a:schemeClr>
                </a:solidFill>
              </a:defRPr>
            </a:lvl5pPr>
            <a:lvl6pPr marL="5052060" indent="0">
              <a:buNone/>
              <a:defRPr sz="3536">
                <a:solidFill>
                  <a:schemeClr val="tx1">
                    <a:tint val="75000"/>
                  </a:schemeClr>
                </a:solidFill>
              </a:defRPr>
            </a:lvl6pPr>
            <a:lvl7pPr marL="6062472" indent="0">
              <a:buNone/>
              <a:defRPr sz="3536">
                <a:solidFill>
                  <a:schemeClr val="tx1">
                    <a:tint val="75000"/>
                  </a:schemeClr>
                </a:solidFill>
              </a:defRPr>
            </a:lvl7pPr>
            <a:lvl8pPr marL="7072884" indent="0">
              <a:buNone/>
              <a:defRPr sz="3536">
                <a:solidFill>
                  <a:schemeClr val="tx1">
                    <a:tint val="75000"/>
                  </a:schemeClr>
                </a:solidFill>
              </a:defRPr>
            </a:lvl8pPr>
            <a:lvl9pPr marL="8083296" indent="0">
              <a:buNone/>
              <a:defRPr sz="353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8CB8C9-66C4-4DCF-836B-724187380FB7}"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E14456-926B-4E2D-AB08-D837E7DF7205}" type="slidenum">
              <a:rPr lang="en-GB" smtClean="0"/>
              <a:t>‹#›</a:t>
            </a:fld>
            <a:endParaRPr lang="en-GB"/>
          </a:p>
        </p:txBody>
      </p:sp>
    </p:spTree>
    <p:extLst>
      <p:ext uri="{BB962C8B-B14F-4D97-AF65-F5344CB8AC3E}">
        <p14:creationId xmlns:p14="http://schemas.microsoft.com/office/powerpoint/2010/main" val="30083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470124" y="4034547"/>
            <a:ext cx="9088041" cy="9616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825460" y="4034547"/>
            <a:ext cx="9088041" cy="9616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C8CB8C9-66C4-4DCF-836B-724187380FB7}" type="datetimeFigureOut">
              <a:rPr lang="en-GB" smtClean="0"/>
              <a:t>05/03/2021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E14456-926B-4E2D-AB08-D837E7DF7205}" type="slidenum">
              <a:rPr lang="en-GB" smtClean="0"/>
              <a:t>‹#›</a:t>
            </a:fld>
            <a:endParaRPr lang="en-GB"/>
          </a:p>
        </p:txBody>
      </p:sp>
    </p:spTree>
    <p:extLst>
      <p:ext uri="{BB962C8B-B14F-4D97-AF65-F5344CB8AC3E}">
        <p14:creationId xmlns:p14="http://schemas.microsoft.com/office/powerpoint/2010/main" val="3001285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806913"/>
            <a:ext cx="18443377" cy="2929433"/>
          </a:xfrm>
        </p:spPr>
        <p:txBody>
          <a:bodyPr/>
          <a:lstStyle/>
          <a:p>
            <a:r>
              <a:rPr lang="en-US"/>
              <a:t>Click to edit Master title style</a:t>
            </a:r>
          </a:p>
        </p:txBody>
      </p:sp>
      <p:sp>
        <p:nvSpPr>
          <p:cNvPr id="3" name="Text Placeholder 2"/>
          <p:cNvSpPr>
            <a:spLocks noGrp="1"/>
          </p:cNvSpPr>
          <p:nvPr>
            <p:ph type="body" idx="1"/>
          </p:nvPr>
        </p:nvSpPr>
        <p:spPr>
          <a:xfrm>
            <a:off x="1472912" y="3715293"/>
            <a:ext cx="9046274" cy="1820807"/>
          </a:xfrm>
        </p:spPr>
        <p:txBody>
          <a:bodyPr anchor="b"/>
          <a:lstStyle>
            <a:lvl1pPr marL="0" indent="0">
              <a:buNone/>
              <a:defRPr sz="5304" b="1"/>
            </a:lvl1pPr>
            <a:lvl2pPr marL="1010412" indent="0">
              <a:buNone/>
              <a:defRPr sz="4420" b="1"/>
            </a:lvl2pPr>
            <a:lvl3pPr marL="2020824" indent="0">
              <a:buNone/>
              <a:defRPr sz="3978" b="1"/>
            </a:lvl3pPr>
            <a:lvl4pPr marL="3031236" indent="0">
              <a:buNone/>
              <a:defRPr sz="3536" b="1"/>
            </a:lvl4pPr>
            <a:lvl5pPr marL="4041648" indent="0">
              <a:buNone/>
              <a:defRPr sz="3536" b="1"/>
            </a:lvl5pPr>
            <a:lvl6pPr marL="5052060" indent="0">
              <a:buNone/>
              <a:defRPr sz="3536" b="1"/>
            </a:lvl6pPr>
            <a:lvl7pPr marL="6062472" indent="0">
              <a:buNone/>
              <a:defRPr sz="3536" b="1"/>
            </a:lvl7pPr>
            <a:lvl8pPr marL="7072884" indent="0">
              <a:buNone/>
              <a:defRPr sz="3536" b="1"/>
            </a:lvl8pPr>
            <a:lvl9pPr marL="8083296" indent="0">
              <a:buNone/>
              <a:defRPr sz="3536" b="1"/>
            </a:lvl9pPr>
          </a:lstStyle>
          <a:p>
            <a:pPr lvl="0"/>
            <a:r>
              <a:rPr lang="en-US"/>
              <a:t>Click to edit Master text styles</a:t>
            </a:r>
          </a:p>
        </p:txBody>
      </p:sp>
      <p:sp>
        <p:nvSpPr>
          <p:cNvPr id="4" name="Content Placeholder 3"/>
          <p:cNvSpPr>
            <a:spLocks noGrp="1"/>
          </p:cNvSpPr>
          <p:nvPr>
            <p:ph sz="half" idx="2"/>
          </p:nvPr>
        </p:nvSpPr>
        <p:spPr>
          <a:xfrm>
            <a:off x="1472912" y="5536100"/>
            <a:ext cx="9046274" cy="81427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0825461" y="3715293"/>
            <a:ext cx="9090826" cy="1820807"/>
          </a:xfrm>
        </p:spPr>
        <p:txBody>
          <a:bodyPr anchor="b"/>
          <a:lstStyle>
            <a:lvl1pPr marL="0" indent="0">
              <a:buNone/>
              <a:defRPr sz="5304" b="1"/>
            </a:lvl1pPr>
            <a:lvl2pPr marL="1010412" indent="0">
              <a:buNone/>
              <a:defRPr sz="4420" b="1"/>
            </a:lvl2pPr>
            <a:lvl3pPr marL="2020824" indent="0">
              <a:buNone/>
              <a:defRPr sz="3978" b="1"/>
            </a:lvl3pPr>
            <a:lvl4pPr marL="3031236" indent="0">
              <a:buNone/>
              <a:defRPr sz="3536" b="1"/>
            </a:lvl4pPr>
            <a:lvl5pPr marL="4041648" indent="0">
              <a:buNone/>
              <a:defRPr sz="3536" b="1"/>
            </a:lvl5pPr>
            <a:lvl6pPr marL="5052060" indent="0">
              <a:buNone/>
              <a:defRPr sz="3536" b="1"/>
            </a:lvl6pPr>
            <a:lvl7pPr marL="6062472" indent="0">
              <a:buNone/>
              <a:defRPr sz="3536" b="1"/>
            </a:lvl7pPr>
            <a:lvl8pPr marL="7072884" indent="0">
              <a:buNone/>
              <a:defRPr sz="3536" b="1"/>
            </a:lvl8pPr>
            <a:lvl9pPr marL="8083296" indent="0">
              <a:buNone/>
              <a:defRPr sz="3536" b="1"/>
            </a:lvl9pPr>
          </a:lstStyle>
          <a:p>
            <a:pPr lvl="0"/>
            <a:r>
              <a:rPr lang="en-US"/>
              <a:t>Click to edit Master text styles</a:t>
            </a:r>
          </a:p>
        </p:txBody>
      </p:sp>
      <p:sp>
        <p:nvSpPr>
          <p:cNvPr id="6" name="Content Placeholder 5"/>
          <p:cNvSpPr>
            <a:spLocks noGrp="1"/>
          </p:cNvSpPr>
          <p:nvPr>
            <p:ph sz="quarter" idx="4"/>
          </p:nvPr>
        </p:nvSpPr>
        <p:spPr>
          <a:xfrm>
            <a:off x="10825461" y="5536100"/>
            <a:ext cx="9090826" cy="81427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C8CB8C9-66C4-4DCF-836B-724187380FB7}" type="datetimeFigureOut">
              <a:rPr lang="en-GB" smtClean="0"/>
              <a:t>05/03/2021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E14456-926B-4E2D-AB08-D837E7DF7205}" type="slidenum">
              <a:rPr lang="en-GB" smtClean="0"/>
              <a:t>‹#›</a:t>
            </a:fld>
            <a:endParaRPr lang="en-GB"/>
          </a:p>
        </p:txBody>
      </p:sp>
    </p:spTree>
    <p:extLst>
      <p:ext uri="{BB962C8B-B14F-4D97-AF65-F5344CB8AC3E}">
        <p14:creationId xmlns:p14="http://schemas.microsoft.com/office/powerpoint/2010/main" val="207423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C8CB8C9-66C4-4DCF-836B-724187380FB7}" type="datetimeFigureOut">
              <a:rPr lang="en-GB" smtClean="0"/>
              <a:t>05/03/2021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E14456-926B-4E2D-AB08-D837E7DF7205}" type="slidenum">
              <a:rPr lang="en-GB" smtClean="0"/>
              <a:t>‹#›</a:t>
            </a:fld>
            <a:endParaRPr lang="en-GB"/>
          </a:p>
        </p:txBody>
      </p:sp>
    </p:spTree>
    <p:extLst>
      <p:ext uri="{BB962C8B-B14F-4D97-AF65-F5344CB8AC3E}">
        <p14:creationId xmlns:p14="http://schemas.microsoft.com/office/powerpoint/2010/main" val="361755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8CB8C9-66C4-4DCF-836B-724187380FB7}" type="datetimeFigureOut">
              <a:rPr lang="en-GB" smtClean="0"/>
              <a:t>05/03/2021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E14456-926B-4E2D-AB08-D837E7DF7205}" type="slidenum">
              <a:rPr lang="en-GB" smtClean="0"/>
              <a:t>‹#›</a:t>
            </a:fld>
            <a:endParaRPr lang="en-GB"/>
          </a:p>
        </p:txBody>
      </p:sp>
    </p:spTree>
    <p:extLst>
      <p:ext uri="{BB962C8B-B14F-4D97-AF65-F5344CB8AC3E}">
        <p14:creationId xmlns:p14="http://schemas.microsoft.com/office/powerpoint/2010/main" val="2767782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10391"/>
            <a:ext cx="6896776" cy="3536368"/>
          </a:xfrm>
        </p:spPr>
        <p:txBody>
          <a:bodyPr anchor="b"/>
          <a:lstStyle>
            <a:lvl1pPr>
              <a:defRPr sz="7072"/>
            </a:lvl1pPr>
          </a:lstStyle>
          <a:p>
            <a:r>
              <a:rPr lang="en-US"/>
              <a:t>Click to edit Master title style</a:t>
            </a:r>
          </a:p>
        </p:txBody>
      </p:sp>
      <p:sp>
        <p:nvSpPr>
          <p:cNvPr id="3" name="Content Placeholder 2"/>
          <p:cNvSpPr>
            <a:spLocks noGrp="1"/>
          </p:cNvSpPr>
          <p:nvPr>
            <p:ph idx="1"/>
          </p:nvPr>
        </p:nvSpPr>
        <p:spPr>
          <a:xfrm>
            <a:off x="9090826" y="2182167"/>
            <a:ext cx="10825460" cy="10770486"/>
          </a:xfrm>
        </p:spPr>
        <p:txBody>
          <a:bodyPr/>
          <a:lstStyle>
            <a:lvl1pPr>
              <a:defRPr sz="7072"/>
            </a:lvl1pPr>
            <a:lvl2pPr>
              <a:defRPr sz="6188"/>
            </a:lvl2pPr>
            <a:lvl3pPr>
              <a:defRPr sz="5304"/>
            </a:lvl3pPr>
            <a:lvl4pPr>
              <a:defRPr sz="4420"/>
            </a:lvl4pPr>
            <a:lvl5pPr>
              <a:defRPr sz="4420"/>
            </a:lvl5pPr>
            <a:lvl6pPr>
              <a:defRPr sz="4420"/>
            </a:lvl6pPr>
            <a:lvl7pPr>
              <a:defRPr sz="4420"/>
            </a:lvl7pPr>
            <a:lvl8pPr>
              <a:defRPr sz="4420"/>
            </a:lvl8pPr>
            <a:lvl9pPr>
              <a:defRPr sz="442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72909" y="4546759"/>
            <a:ext cx="6896776" cy="8423433"/>
          </a:xfrm>
        </p:spPr>
        <p:txBody>
          <a:bodyPr/>
          <a:lstStyle>
            <a:lvl1pPr marL="0" indent="0">
              <a:buNone/>
              <a:defRPr sz="3536"/>
            </a:lvl1pPr>
            <a:lvl2pPr marL="1010412" indent="0">
              <a:buNone/>
              <a:defRPr sz="3094"/>
            </a:lvl2pPr>
            <a:lvl3pPr marL="2020824" indent="0">
              <a:buNone/>
              <a:defRPr sz="2652"/>
            </a:lvl3pPr>
            <a:lvl4pPr marL="3031236" indent="0">
              <a:buNone/>
              <a:defRPr sz="2210"/>
            </a:lvl4pPr>
            <a:lvl5pPr marL="4041648" indent="0">
              <a:buNone/>
              <a:defRPr sz="2210"/>
            </a:lvl5pPr>
            <a:lvl6pPr marL="5052060" indent="0">
              <a:buNone/>
              <a:defRPr sz="2210"/>
            </a:lvl6pPr>
            <a:lvl7pPr marL="6062472" indent="0">
              <a:buNone/>
              <a:defRPr sz="2210"/>
            </a:lvl7pPr>
            <a:lvl8pPr marL="7072884" indent="0">
              <a:buNone/>
              <a:defRPr sz="2210"/>
            </a:lvl8pPr>
            <a:lvl9pPr marL="8083296" indent="0">
              <a:buNone/>
              <a:defRPr sz="2210"/>
            </a:lvl9pPr>
          </a:lstStyle>
          <a:p>
            <a:pPr lvl="0"/>
            <a:r>
              <a:rPr lang="en-US"/>
              <a:t>Click to edit Master text styles</a:t>
            </a:r>
          </a:p>
        </p:txBody>
      </p:sp>
      <p:sp>
        <p:nvSpPr>
          <p:cNvPr id="5" name="Date Placeholder 4"/>
          <p:cNvSpPr>
            <a:spLocks noGrp="1"/>
          </p:cNvSpPr>
          <p:nvPr>
            <p:ph type="dt" sz="half" idx="10"/>
          </p:nvPr>
        </p:nvSpPr>
        <p:spPr/>
        <p:txBody>
          <a:bodyPr/>
          <a:lstStyle/>
          <a:p>
            <a:fld id="{0C8CB8C9-66C4-4DCF-836B-724187380FB7}" type="datetimeFigureOut">
              <a:rPr lang="en-GB" smtClean="0"/>
              <a:t>05/03/2021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E14456-926B-4E2D-AB08-D837E7DF7205}" type="slidenum">
              <a:rPr lang="en-GB" smtClean="0"/>
              <a:t>‹#›</a:t>
            </a:fld>
            <a:endParaRPr lang="en-GB"/>
          </a:p>
        </p:txBody>
      </p:sp>
    </p:spTree>
    <p:extLst>
      <p:ext uri="{BB962C8B-B14F-4D97-AF65-F5344CB8AC3E}">
        <p14:creationId xmlns:p14="http://schemas.microsoft.com/office/powerpoint/2010/main" val="1798002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10391"/>
            <a:ext cx="6896776" cy="3536368"/>
          </a:xfrm>
        </p:spPr>
        <p:txBody>
          <a:bodyPr anchor="b"/>
          <a:lstStyle>
            <a:lvl1pPr>
              <a:defRPr sz="7072"/>
            </a:lvl1pPr>
          </a:lstStyle>
          <a:p>
            <a:r>
              <a:rPr lang="en-US"/>
              <a:t>Click to edit Master title style</a:t>
            </a:r>
          </a:p>
        </p:txBody>
      </p:sp>
      <p:sp>
        <p:nvSpPr>
          <p:cNvPr id="3" name="Picture Placeholder 2"/>
          <p:cNvSpPr>
            <a:spLocks noGrp="1" noChangeAspect="1"/>
          </p:cNvSpPr>
          <p:nvPr>
            <p:ph type="pic" idx="1"/>
          </p:nvPr>
        </p:nvSpPr>
        <p:spPr>
          <a:xfrm>
            <a:off x="9090826" y="2182167"/>
            <a:ext cx="10825460" cy="10770486"/>
          </a:xfrm>
        </p:spPr>
        <p:txBody>
          <a:bodyPr anchor="t"/>
          <a:lstStyle>
            <a:lvl1pPr marL="0" indent="0">
              <a:buNone/>
              <a:defRPr sz="7072"/>
            </a:lvl1pPr>
            <a:lvl2pPr marL="1010412" indent="0">
              <a:buNone/>
              <a:defRPr sz="6188"/>
            </a:lvl2pPr>
            <a:lvl3pPr marL="2020824" indent="0">
              <a:buNone/>
              <a:defRPr sz="5304"/>
            </a:lvl3pPr>
            <a:lvl4pPr marL="3031236" indent="0">
              <a:buNone/>
              <a:defRPr sz="4420"/>
            </a:lvl4pPr>
            <a:lvl5pPr marL="4041648" indent="0">
              <a:buNone/>
              <a:defRPr sz="4420"/>
            </a:lvl5pPr>
            <a:lvl6pPr marL="5052060" indent="0">
              <a:buNone/>
              <a:defRPr sz="4420"/>
            </a:lvl6pPr>
            <a:lvl7pPr marL="6062472" indent="0">
              <a:buNone/>
              <a:defRPr sz="4420"/>
            </a:lvl7pPr>
            <a:lvl8pPr marL="7072884" indent="0">
              <a:buNone/>
              <a:defRPr sz="4420"/>
            </a:lvl8pPr>
            <a:lvl9pPr marL="8083296" indent="0">
              <a:buNone/>
              <a:defRPr sz="4420"/>
            </a:lvl9pPr>
          </a:lstStyle>
          <a:p>
            <a:r>
              <a:rPr lang="en-US"/>
              <a:t>Click icon to add picture</a:t>
            </a:r>
          </a:p>
        </p:txBody>
      </p:sp>
      <p:sp>
        <p:nvSpPr>
          <p:cNvPr id="4" name="Text Placeholder 3"/>
          <p:cNvSpPr>
            <a:spLocks noGrp="1"/>
          </p:cNvSpPr>
          <p:nvPr>
            <p:ph type="body" sz="half" idx="2"/>
          </p:nvPr>
        </p:nvSpPr>
        <p:spPr>
          <a:xfrm>
            <a:off x="1472909" y="4546759"/>
            <a:ext cx="6896776" cy="8423433"/>
          </a:xfrm>
        </p:spPr>
        <p:txBody>
          <a:bodyPr/>
          <a:lstStyle>
            <a:lvl1pPr marL="0" indent="0">
              <a:buNone/>
              <a:defRPr sz="3536"/>
            </a:lvl1pPr>
            <a:lvl2pPr marL="1010412" indent="0">
              <a:buNone/>
              <a:defRPr sz="3094"/>
            </a:lvl2pPr>
            <a:lvl3pPr marL="2020824" indent="0">
              <a:buNone/>
              <a:defRPr sz="2652"/>
            </a:lvl3pPr>
            <a:lvl4pPr marL="3031236" indent="0">
              <a:buNone/>
              <a:defRPr sz="2210"/>
            </a:lvl4pPr>
            <a:lvl5pPr marL="4041648" indent="0">
              <a:buNone/>
              <a:defRPr sz="2210"/>
            </a:lvl5pPr>
            <a:lvl6pPr marL="5052060" indent="0">
              <a:buNone/>
              <a:defRPr sz="2210"/>
            </a:lvl6pPr>
            <a:lvl7pPr marL="6062472" indent="0">
              <a:buNone/>
              <a:defRPr sz="2210"/>
            </a:lvl7pPr>
            <a:lvl8pPr marL="7072884" indent="0">
              <a:buNone/>
              <a:defRPr sz="2210"/>
            </a:lvl8pPr>
            <a:lvl9pPr marL="8083296" indent="0">
              <a:buNone/>
              <a:defRPr sz="2210"/>
            </a:lvl9pPr>
          </a:lstStyle>
          <a:p>
            <a:pPr lvl="0"/>
            <a:r>
              <a:rPr lang="en-US"/>
              <a:t>Click to edit Master text styles</a:t>
            </a:r>
          </a:p>
        </p:txBody>
      </p:sp>
      <p:sp>
        <p:nvSpPr>
          <p:cNvPr id="5" name="Date Placeholder 4"/>
          <p:cNvSpPr>
            <a:spLocks noGrp="1"/>
          </p:cNvSpPr>
          <p:nvPr>
            <p:ph type="dt" sz="half" idx="10"/>
          </p:nvPr>
        </p:nvSpPr>
        <p:spPr/>
        <p:txBody>
          <a:bodyPr/>
          <a:lstStyle/>
          <a:p>
            <a:fld id="{0C8CB8C9-66C4-4DCF-836B-724187380FB7}" type="datetimeFigureOut">
              <a:rPr lang="en-GB" smtClean="0"/>
              <a:t>05/03/2021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E14456-926B-4E2D-AB08-D837E7DF7205}" type="slidenum">
              <a:rPr lang="en-GB" smtClean="0"/>
              <a:t>‹#›</a:t>
            </a:fld>
            <a:endParaRPr lang="en-GB"/>
          </a:p>
        </p:txBody>
      </p:sp>
    </p:spTree>
    <p:extLst>
      <p:ext uri="{BB962C8B-B14F-4D97-AF65-F5344CB8AC3E}">
        <p14:creationId xmlns:p14="http://schemas.microsoft.com/office/powerpoint/2010/main" val="866547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8CB8C9-66C4-4DCF-836B-724187380FB7}"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E14456-926B-4E2D-AB08-D837E7DF7205}" type="slidenum">
              <a:rPr lang="en-GB" smtClean="0"/>
              <a:t>‹#›</a:t>
            </a:fld>
            <a:endParaRPr lang="en-GB"/>
          </a:p>
        </p:txBody>
      </p:sp>
    </p:spTree>
    <p:extLst>
      <p:ext uri="{BB962C8B-B14F-4D97-AF65-F5344CB8AC3E}">
        <p14:creationId xmlns:p14="http://schemas.microsoft.com/office/powerpoint/2010/main" val="1920935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806910"/>
            <a:ext cx="4610844" cy="1284389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70125" y="806910"/>
            <a:ext cx="13565237" cy="128438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8CB8C9-66C4-4DCF-836B-724187380FB7}"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E14456-926B-4E2D-AB08-D837E7DF7205}" type="slidenum">
              <a:rPr lang="en-GB" smtClean="0"/>
              <a:t>‹#›</a:t>
            </a:fld>
            <a:endParaRPr lang="en-GB"/>
          </a:p>
        </p:txBody>
      </p:sp>
    </p:spTree>
    <p:extLst>
      <p:ext uri="{BB962C8B-B14F-4D97-AF65-F5344CB8AC3E}">
        <p14:creationId xmlns:p14="http://schemas.microsoft.com/office/powerpoint/2010/main" val="2530676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806913"/>
            <a:ext cx="18443377" cy="292943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70124" y="4034547"/>
            <a:ext cx="18443377" cy="96162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470124" y="14047243"/>
            <a:ext cx="4811316" cy="806909"/>
          </a:xfrm>
          <a:prstGeom prst="rect">
            <a:avLst/>
          </a:prstGeom>
        </p:spPr>
        <p:txBody>
          <a:bodyPr vert="horz" lIns="91440" tIns="45720" rIns="91440" bIns="45720" rtlCol="0" anchor="ctr"/>
          <a:lstStyle>
            <a:lvl1pPr algn="l">
              <a:defRPr sz="2652">
                <a:solidFill>
                  <a:schemeClr val="tx1">
                    <a:tint val="75000"/>
                  </a:schemeClr>
                </a:solidFill>
              </a:defRPr>
            </a:lvl1pPr>
          </a:lstStyle>
          <a:p>
            <a:fld id="{0C8CB8C9-66C4-4DCF-836B-724187380FB7}" type="datetimeFigureOut">
              <a:rPr lang="en-GB" smtClean="0"/>
              <a:t>05/03/2021</a:t>
            </a:fld>
            <a:endParaRPr lang="en-GB"/>
          </a:p>
        </p:txBody>
      </p:sp>
      <p:sp>
        <p:nvSpPr>
          <p:cNvPr id="5" name="Footer Placeholder 4"/>
          <p:cNvSpPr>
            <a:spLocks noGrp="1"/>
          </p:cNvSpPr>
          <p:nvPr>
            <p:ph type="ftr" sz="quarter" idx="3"/>
          </p:nvPr>
        </p:nvSpPr>
        <p:spPr>
          <a:xfrm>
            <a:off x="7083326" y="14047243"/>
            <a:ext cx="7216973" cy="806909"/>
          </a:xfrm>
          <a:prstGeom prst="rect">
            <a:avLst/>
          </a:prstGeom>
        </p:spPr>
        <p:txBody>
          <a:bodyPr vert="horz" lIns="91440" tIns="45720" rIns="91440" bIns="45720" rtlCol="0" anchor="ctr"/>
          <a:lstStyle>
            <a:lvl1pPr algn="ctr">
              <a:defRPr sz="265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14047243"/>
            <a:ext cx="4811316" cy="806909"/>
          </a:xfrm>
          <a:prstGeom prst="rect">
            <a:avLst/>
          </a:prstGeom>
        </p:spPr>
        <p:txBody>
          <a:bodyPr vert="horz" lIns="91440" tIns="45720" rIns="91440" bIns="45720" rtlCol="0" anchor="ctr"/>
          <a:lstStyle>
            <a:lvl1pPr algn="r">
              <a:defRPr sz="2652">
                <a:solidFill>
                  <a:schemeClr val="tx1">
                    <a:tint val="75000"/>
                  </a:schemeClr>
                </a:solidFill>
              </a:defRPr>
            </a:lvl1pPr>
          </a:lstStyle>
          <a:p>
            <a:fld id="{9CE14456-926B-4E2D-AB08-D837E7DF7205}" type="slidenum">
              <a:rPr lang="en-GB" smtClean="0"/>
              <a:t>‹#›</a:t>
            </a:fld>
            <a:endParaRPr lang="en-GB"/>
          </a:p>
        </p:txBody>
      </p:sp>
    </p:spTree>
    <p:extLst>
      <p:ext uri="{BB962C8B-B14F-4D97-AF65-F5344CB8AC3E}">
        <p14:creationId xmlns:p14="http://schemas.microsoft.com/office/powerpoint/2010/main" val="400821035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020824" rtl="0" eaLnBrk="1" latinLnBrk="0" hangingPunct="1">
        <a:lnSpc>
          <a:spcPct val="90000"/>
        </a:lnSpc>
        <a:spcBef>
          <a:spcPct val="0"/>
        </a:spcBef>
        <a:buNone/>
        <a:defRPr sz="9724" kern="1200">
          <a:solidFill>
            <a:schemeClr val="tx1"/>
          </a:solidFill>
          <a:latin typeface="+mj-lt"/>
          <a:ea typeface="+mj-ea"/>
          <a:cs typeface="+mj-cs"/>
        </a:defRPr>
      </a:lvl1pPr>
    </p:titleStyle>
    <p:bodyStyle>
      <a:lvl1pPr marL="505206" indent="-505206" algn="l" defTabSz="2020824" rtl="0" eaLnBrk="1" latinLnBrk="0" hangingPunct="1">
        <a:lnSpc>
          <a:spcPct val="90000"/>
        </a:lnSpc>
        <a:spcBef>
          <a:spcPts val="2210"/>
        </a:spcBef>
        <a:buFont typeface="Arial" panose="020B0604020202020204" pitchFamily="34" charset="0"/>
        <a:buChar char="•"/>
        <a:defRPr sz="6188" kern="1200">
          <a:solidFill>
            <a:schemeClr val="tx1"/>
          </a:solidFill>
          <a:latin typeface="+mn-lt"/>
          <a:ea typeface="+mn-ea"/>
          <a:cs typeface="+mn-cs"/>
        </a:defRPr>
      </a:lvl1pPr>
      <a:lvl2pPr marL="1515618" indent="-505206" algn="l" defTabSz="2020824" rtl="0" eaLnBrk="1" latinLnBrk="0" hangingPunct="1">
        <a:lnSpc>
          <a:spcPct val="90000"/>
        </a:lnSpc>
        <a:spcBef>
          <a:spcPts val="1105"/>
        </a:spcBef>
        <a:buFont typeface="Arial" panose="020B0604020202020204" pitchFamily="34" charset="0"/>
        <a:buChar char="•"/>
        <a:defRPr sz="5304" kern="1200">
          <a:solidFill>
            <a:schemeClr val="tx1"/>
          </a:solidFill>
          <a:latin typeface="+mn-lt"/>
          <a:ea typeface="+mn-ea"/>
          <a:cs typeface="+mn-cs"/>
        </a:defRPr>
      </a:lvl2pPr>
      <a:lvl3pPr marL="2526030" indent="-505206" algn="l" defTabSz="2020824" rtl="0" eaLnBrk="1" latinLnBrk="0" hangingPunct="1">
        <a:lnSpc>
          <a:spcPct val="90000"/>
        </a:lnSpc>
        <a:spcBef>
          <a:spcPts val="1105"/>
        </a:spcBef>
        <a:buFont typeface="Arial" panose="020B0604020202020204" pitchFamily="34" charset="0"/>
        <a:buChar char="•"/>
        <a:defRPr sz="4420" kern="1200">
          <a:solidFill>
            <a:schemeClr val="tx1"/>
          </a:solidFill>
          <a:latin typeface="+mn-lt"/>
          <a:ea typeface="+mn-ea"/>
          <a:cs typeface="+mn-cs"/>
        </a:defRPr>
      </a:lvl3pPr>
      <a:lvl4pPr marL="3536442" indent="-505206" algn="l" defTabSz="2020824" rtl="0" eaLnBrk="1" latinLnBrk="0" hangingPunct="1">
        <a:lnSpc>
          <a:spcPct val="90000"/>
        </a:lnSpc>
        <a:spcBef>
          <a:spcPts val="1105"/>
        </a:spcBef>
        <a:buFont typeface="Arial" panose="020B0604020202020204" pitchFamily="34" charset="0"/>
        <a:buChar char="•"/>
        <a:defRPr sz="3978" kern="1200">
          <a:solidFill>
            <a:schemeClr val="tx1"/>
          </a:solidFill>
          <a:latin typeface="+mn-lt"/>
          <a:ea typeface="+mn-ea"/>
          <a:cs typeface="+mn-cs"/>
        </a:defRPr>
      </a:lvl4pPr>
      <a:lvl5pPr marL="4546854" indent="-505206" algn="l" defTabSz="2020824" rtl="0" eaLnBrk="1" latinLnBrk="0" hangingPunct="1">
        <a:lnSpc>
          <a:spcPct val="90000"/>
        </a:lnSpc>
        <a:spcBef>
          <a:spcPts val="1105"/>
        </a:spcBef>
        <a:buFont typeface="Arial" panose="020B0604020202020204" pitchFamily="34" charset="0"/>
        <a:buChar char="•"/>
        <a:defRPr sz="3978" kern="1200">
          <a:solidFill>
            <a:schemeClr val="tx1"/>
          </a:solidFill>
          <a:latin typeface="+mn-lt"/>
          <a:ea typeface="+mn-ea"/>
          <a:cs typeface="+mn-cs"/>
        </a:defRPr>
      </a:lvl5pPr>
      <a:lvl6pPr marL="5557266" indent="-505206" algn="l" defTabSz="2020824" rtl="0" eaLnBrk="1" latinLnBrk="0" hangingPunct="1">
        <a:lnSpc>
          <a:spcPct val="90000"/>
        </a:lnSpc>
        <a:spcBef>
          <a:spcPts val="1105"/>
        </a:spcBef>
        <a:buFont typeface="Arial" panose="020B0604020202020204" pitchFamily="34" charset="0"/>
        <a:buChar char="•"/>
        <a:defRPr sz="3978" kern="1200">
          <a:solidFill>
            <a:schemeClr val="tx1"/>
          </a:solidFill>
          <a:latin typeface="+mn-lt"/>
          <a:ea typeface="+mn-ea"/>
          <a:cs typeface="+mn-cs"/>
        </a:defRPr>
      </a:lvl6pPr>
      <a:lvl7pPr marL="6567678" indent="-505206" algn="l" defTabSz="2020824" rtl="0" eaLnBrk="1" latinLnBrk="0" hangingPunct="1">
        <a:lnSpc>
          <a:spcPct val="90000"/>
        </a:lnSpc>
        <a:spcBef>
          <a:spcPts val="1105"/>
        </a:spcBef>
        <a:buFont typeface="Arial" panose="020B0604020202020204" pitchFamily="34" charset="0"/>
        <a:buChar char="•"/>
        <a:defRPr sz="3978" kern="1200">
          <a:solidFill>
            <a:schemeClr val="tx1"/>
          </a:solidFill>
          <a:latin typeface="+mn-lt"/>
          <a:ea typeface="+mn-ea"/>
          <a:cs typeface="+mn-cs"/>
        </a:defRPr>
      </a:lvl7pPr>
      <a:lvl8pPr marL="7578090" indent="-505206" algn="l" defTabSz="2020824" rtl="0" eaLnBrk="1" latinLnBrk="0" hangingPunct="1">
        <a:lnSpc>
          <a:spcPct val="90000"/>
        </a:lnSpc>
        <a:spcBef>
          <a:spcPts val="1105"/>
        </a:spcBef>
        <a:buFont typeface="Arial" panose="020B0604020202020204" pitchFamily="34" charset="0"/>
        <a:buChar char="•"/>
        <a:defRPr sz="3978" kern="1200">
          <a:solidFill>
            <a:schemeClr val="tx1"/>
          </a:solidFill>
          <a:latin typeface="+mn-lt"/>
          <a:ea typeface="+mn-ea"/>
          <a:cs typeface="+mn-cs"/>
        </a:defRPr>
      </a:lvl8pPr>
      <a:lvl9pPr marL="8588502" indent="-505206" algn="l" defTabSz="2020824" rtl="0" eaLnBrk="1" latinLnBrk="0" hangingPunct="1">
        <a:lnSpc>
          <a:spcPct val="90000"/>
        </a:lnSpc>
        <a:spcBef>
          <a:spcPts val="1105"/>
        </a:spcBef>
        <a:buFont typeface="Arial" panose="020B0604020202020204" pitchFamily="34" charset="0"/>
        <a:buChar char="•"/>
        <a:defRPr sz="3978" kern="1200">
          <a:solidFill>
            <a:schemeClr val="tx1"/>
          </a:solidFill>
          <a:latin typeface="+mn-lt"/>
          <a:ea typeface="+mn-ea"/>
          <a:cs typeface="+mn-cs"/>
        </a:defRPr>
      </a:lvl9pPr>
    </p:bodyStyle>
    <p:otherStyle>
      <a:defPPr>
        <a:defRPr lang="en-US"/>
      </a:defPPr>
      <a:lvl1pPr marL="0" algn="l" defTabSz="2020824" rtl="0" eaLnBrk="1" latinLnBrk="0" hangingPunct="1">
        <a:defRPr sz="3978" kern="1200">
          <a:solidFill>
            <a:schemeClr val="tx1"/>
          </a:solidFill>
          <a:latin typeface="+mn-lt"/>
          <a:ea typeface="+mn-ea"/>
          <a:cs typeface="+mn-cs"/>
        </a:defRPr>
      </a:lvl1pPr>
      <a:lvl2pPr marL="1010412" algn="l" defTabSz="2020824" rtl="0" eaLnBrk="1" latinLnBrk="0" hangingPunct="1">
        <a:defRPr sz="3978" kern="1200">
          <a:solidFill>
            <a:schemeClr val="tx1"/>
          </a:solidFill>
          <a:latin typeface="+mn-lt"/>
          <a:ea typeface="+mn-ea"/>
          <a:cs typeface="+mn-cs"/>
        </a:defRPr>
      </a:lvl2pPr>
      <a:lvl3pPr marL="2020824" algn="l" defTabSz="2020824" rtl="0" eaLnBrk="1" latinLnBrk="0" hangingPunct="1">
        <a:defRPr sz="3978" kern="1200">
          <a:solidFill>
            <a:schemeClr val="tx1"/>
          </a:solidFill>
          <a:latin typeface="+mn-lt"/>
          <a:ea typeface="+mn-ea"/>
          <a:cs typeface="+mn-cs"/>
        </a:defRPr>
      </a:lvl3pPr>
      <a:lvl4pPr marL="3031236" algn="l" defTabSz="2020824" rtl="0" eaLnBrk="1" latinLnBrk="0" hangingPunct="1">
        <a:defRPr sz="3978" kern="1200">
          <a:solidFill>
            <a:schemeClr val="tx1"/>
          </a:solidFill>
          <a:latin typeface="+mn-lt"/>
          <a:ea typeface="+mn-ea"/>
          <a:cs typeface="+mn-cs"/>
        </a:defRPr>
      </a:lvl4pPr>
      <a:lvl5pPr marL="4041648" algn="l" defTabSz="2020824" rtl="0" eaLnBrk="1" latinLnBrk="0" hangingPunct="1">
        <a:defRPr sz="3978" kern="1200">
          <a:solidFill>
            <a:schemeClr val="tx1"/>
          </a:solidFill>
          <a:latin typeface="+mn-lt"/>
          <a:ea typeface="+mn-ea"/>
          <a:cs typeface="+mn-cs"/>
        </a:defRPr>
      </a:lvl5pPr>
      <a:lvl6pPr marL="5052060" algn="l" defTabSz="2020824" rtl="0" eaLnBrk="1" latinLnBrk="0" hangingPunct="1">
        <a:defRPr sz="3978" kern="1200">
          <a:solidFill>
            <a:schemeClr val="tx1"/>
          </a:solidFill>
          <a:latin typeface="+mn-lt"/>
          <a:ea typeface="+mn-ea"/>
          <a:cs typeface="+mn-cs"/>
        </a:defRPr>
      </a:lvl6pPr>
      <a:lvl7pPr marL="6062472" algn="l" defTabSz="2020824" rtl="0" eaLnBrk="1" latinLnBrk="0" hangingPunct="1">
        <a:defRPr sz="3978" kern="1200">
          <a:solidFill>
            <a:schemeClr val="tx1"/>
          </a:solidFill>
          <a:latin typeface="+mn-lt"/>
          <a:ea typeface="+mn-ea"/>
          <a:cs typeface="+mn-cs"/>
        </a:defRPr>
      </a:lvl7pPr>
      <a:lvl8pPr marL="7072884" algn="l" defTabSz="2020824" rtl="0" eaLnBrk="1" latinLnBrk="0" hangingPunct="1">
        <a:defRPr sz="3978" kern="1200">
          <a:solidFill>
            <a:schemeClr val="tx1"/>
          </a:solidFill>
          <a:latin typeface="+mn-lt"/>
          <a:ea typeface="+mn-ea"/>
          <a:cs typeface="+mn-cs"/>
        </a:defRPr>
      </a:lvl8pPr>
      <a:lvl9pPr marL="8083296" algn="l" defTabSz="2020824" rtl="0" eaLnBrk="1" latinLnBrk="0" hangingPunct="1">
        <a:defRPr sz="397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s://creativecommons.org/licenses/by-nc-sa/3.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www.flickr.com/photos/philsquires/407413483/" TargetMode="External"/><Relationship Id="rId5" Type="http://schemas.openxmlformats.org/officeDocument/2006/relationships/image" Target="../media/image2.jpeg"/><Relationship Id="rId4" Type="http://schemas.openxmlformats.org/officeDocument/2006/relationships/hyperlink" Target="https://www.rawpixel.com/search/stay%20creat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FBFEB7-F0ED-4B35-9CE9-87B218359113}"/>
              </a:ext>
            </a:extLst>
          </p:cNvPr>
          <p:cNvSpPr/>
          <p:nvPr/>
        </p:nvSpPr>
        <p:spPr>
          <a:xfrm>
            <a:off x="4519612" y="307715"/>
            <a:ext cx="12344399" cy="7142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a:solidFill>
                  <a:srgbClr val="FF0000"/>
                </a:solidFill>
                <a:latin typeface="Arial" panose="020B0604020202020204" pitchFamily="34" charset="0"/>
                <a:cs typeface="Arial" panose="020B0604020202020204" pitchFamily="34" charset="0"/>
              </a:rPr>
              <a:t>A CHILD’S EXPERIENCE BETWEEN 0-5 YEARS WILL AFFECT THE REST OF THEIR LIVES</a:t>
            </a:r>
          </a:p>
          <a:p>
            <a:pPr algn="ctr"/>
            <a:endParaRPr lang="en-GB" sz="2000">
              <a:highlight>
                <a:srgbClr val="000000"/>
              </a:highlight>
              <a:latin typeface="Arial" panose="020B0604020202020204" pitchFamily="34" charset="0"/>
              <a:cs typeface="Arial" panose="020B0604020202020204" pitchFamily="34" charset="0"/>
            </a:endParaRPr>
          </a:p>
        </p:txBody>
      </p:sp>
      <p:sp>
        <p:nvSpPr>
          <p:cNvPr id="5" name="Speech Bubble: Rectangle with Corners Rounded 4">
            <a:extLst>
              <a:ext uri="{FF2B5EF4-FFF2-40B4-BE49-F238E27FC236}">
                <a16:creationId xmlns:a16="http://schemas.microsoft.com/office/drawing/2014/main" id="{034544D1-4B67-424B-B6FF-B188BD86C4CA}"/>
              </a:ext>
            </a:extLst>
          </p:cNvPr>
          <p:cNvSpPr/>
          <p:nvPr/>
        </p:nvSpPr>
        <p:spPr>
          <a:xfrm>
            <a:off x="134471" y="2823883"/>
            <a:ext cx="6938681" cy="363226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rgbClr val="FF0000"/>
                </a:solidFill>
                <a:latin typeface="Arial" panose="020B0604020202020204" pitchFamily="34" charset="0"/>
                <a:cs typeface="Arial" panose="020B0604020202020204" pitchFamily="34" charset="0"/>
              </a:rPr>
              <a:t>PIAGET’S</a:t>
            </a:r>
            <a:r>
              <a:rPr lang="en-GB" sz="800" dirty="0">
                <a:latin typeface="Arial" panose="020B0604020202020204" pitchFamily="34" charset="0"/>
                <a:cs typeface="Arial" panose="020B0604020202020204" pitchFamily="34" charset="0"/>
              </a:rPr>
              <a:t> </a:t>
            </a:r>
            <a:r>
              <a:rPr lang="en-GB" sz="1400" dirty="0">
                <a:solidFill>
                  <a:srgbClr val="FF0000"/>
                </a:solidFill>
                <a:latin typeface="Arial" panose="020B0604020202020204" pitchFamily="34" charset="0"/>
                <a:cs typeface="Arial" panose="020B0604020202020204" pitchFamily="34" charset="0"/>
              </a:rPr>
              <a:t>THEORY</a:t>
            </a:r>
          </a:p>
          <a:p>
            <a:pPr algn="ctr"/>
            <a:r>
              <a:rPr lang="en-GB" sz="800" dirty="0">
                <a:latin typeface="Arial" panose="020B0604020202020204" pitchFamily="34" charset="0"/>
                <a:cs typeface="Arial" panose="020B0604020202020204" pitchFamily="34" charset="0"/>
              </a:rPr>
              <a:t>Children start to learn things from the moment they are born. They become familiar with their parents and surroundings. According to Piaget development happens in four stages however, in order to move on to the next stage the previous one must be fulfilled( Keegan,2016,p.37).</a:t>
            </a:r>
          </a:p>
          <a:p>
            <a:pPr algn="ctr"/>
            <a:r>
              <a:rPr lang="en-GB" sz="800" dirty="0">
                <a:latin typeface="Arial" panose="020B0604020202020204" pitchFamily="34" charset="0"/>
                <a:cs typeface="Arial" panose="020B0604020202020204" pitchFamily="34" charset="0"/>
              </a:rPr>
              <a:t>Although babies cannot use words verbally, they will communicate in other ways. When children seem unsettled or in discomfort this maybe a cry for help, for example- if he/she is hungry, tired or in pain. It is important for every parent to meet the needs of their children as this helps them to feel more safe and secure. Between the age of 0-2 children gather information about the world by sucking, grabbing and listening. This is known as Sensorimotor skills, during this stage babies like to explore the world through using their senses for direct contact and</a:t>
            </a:r>
          </a:p>
          <a:p>
            <a:pPr algn="ctr"/>
            <a:r>
              <a:rPr lang="en-GB" sz="800" dirty="0">
                <a:latin typeface="Arial" panose="020B0604020202020204" pitchFamily="34" charset="0"/>
                <a:cs typeface="Arial" panose="020B0604020202020204" pitchFamily="34" charset="0"/>
              </a:rPr>
              <a:t>sensory needs. Object permanence is very common at this stage in life, for example parents can use a toy to play peekaboo together however, when the object is hidden the child will think that object no longer exists. </a:t>
            </a:r>
          </a:p>
          <a:p>
            <a:pPr algn="ctr"/>
            <a:endParaRPr lang="en-GB" sz="800" dirty="0">
              <a:latin typeface="Arial" panose="020B0604020202020204" pitchFamily="34" charset="0"/>
              <a:cs typeface="Arial" panose="020B0604020202020204" pitchFamily="34" charset="0"/>
            </a:endParaRPr>
          </a:p>
          <a:p>
            <a:pPr algn="ctr"/>
            <a:r>
              <a:rPr lang="en-GB" sz="800" dirty="0">
                <a:latin typeface="Arial" panose="020B0604020202020204" pitchFamily="34" charset="0"/>
                <a:cs typeface="Arial" panose="020B0604020202020204" pitchFamily="34" charset="0"/>
              </a:rPr>
              <a:t>PRE-OPERATIONAL STAGE 2-7</a:t>
            </a:r>
          </a:p>
          <a:p>
            <a:pPr algn="ctr"/>
            <a:r>
              <a:rPr lang="en-GB" sz="800" dirty="0">
                <a:latin typeface="Arial" panose="020B0604020202020204" pitchFamily="34" charset="0"/>
                <a:cs typeface="Arial" panose="020B0604020202020204" pitchFamily="34" charset="0"/>
              </a:rPr>
              <a:t>During this stage children mainly start to understand the use of symbols. According to (verywellmind,2020) children commence using words to communicate &amp; development their imagination skills through pretend play.  Although at this stage children start to develop more understanding they lack logical reasoning(Piaget,1951). for example- believing what they think is right &amp; everyone thinks the same way as they do. According to ( McLeod 2018), Egocentrism refers children who are unable to see a situation from another persons point of view. Engaging with children at this stage becomes more interesting especially when playing peekaboo because they realize the object being hidden still exists, so begin to search for it.</a:t>
            </a:r>
          </a:p>
        </p:txBody>
      </p:sp>
      <p:sp>
        <p:nvSpPr>
          <p:cNvPr id="6" name="Speech Bubble: Oval 5">
            <a:extLst>
              <a:ext uri="{FF2B5EF4-FFF2-40B4-BE49-F238E27FC236}">
                <a16:creationId xmlns:a16="http://schemas.microsoft.com/office/drawing/2014/main" id="{C3619A94-5861-46C0-885B-0E323F993BAA}"/>
              </a:ext>
            </a:extLst>
          </p:cNvPr>
          <p:cNvSpPr/>
          <p:nvPr/>
        </p:nvSpPr>
        <p:spPr>
          <a:xfrm>
            <a:off x="12628187" y="2122025"/>
            <a:ext cx="8471647" cy="543417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rgbClr val="FF0000"/>
                </a:solidFill>
                <a:latin typeface="Arial" panose="020B0604020202020204" pitchFamily="34" charset="0"/>
                <a:cs typeface="Arial" panose="020B0604020202020204" pitchFamily="34" charset="0"/>
              </a:rPr>
              <a:t>VYGOTSKY’S</a:t>
            </a:r>
            <a:r>
              <a:rPr lang="en-GB" dirty="0"/>
              <a:t> </a:t>
            </a:r>
            <a:r>
              <a:rPr lang="en-GB" sz="1200" dirty="0">
                <a:solidFill>
                  <a:srgbClr val="FF0000"/>
                </a:solidFill>
                <a:latin typeface="Arial" panose="020B0604020202020204" pitchFamily="34" charset="0"/>
                <a:cs typeface="Arial" panose="020B0604020202020204" pitchFamily="34" charset="0"/>
              </a:rPr>
              <a:t>THEORY</a:t>
            </a:r>
          </a:p>
          <a:p>
            <a:pPr algn="ctr"/>
            <a:r>
              <a:rPr lang="en-GB" sz="800" dirty="0">
                <a:latin typeface="Arial" panose="020B0604020202020204" pitchFamily="34" charset="0"/>
                <a:cs typeface="Arial" panose="020B0604020202020204" pitchFamily="34" charset="0"/>
              </a:rPr>
              <a:t>This cognitive theory of social development is more focused on community and learning. (Vygotsky,1978) believes children develop independently at different stages in their life. To aid a child’s cognitive development skills, spending quality time will enhance social interactions, which encourages development.  His theory indicates a link between communication and a child’s thought process. </a:t>
            </a:r>
          </a:p>
          <a:p>
            <a:pPr algn="ctr"/>
            <a:r>
              <a:rPr lang="en-GB" sz="800" dirty="0">
                <a:latin typeface="Arial" panose="020B0604020202020204" pitchFamily="34" charset="0"/>
                <a:cs typeface="Arial" panose="020B0604020202020204" pitchFamily="34" charset="0"/>
              </a:rPr>
              <a:t>Cognitive development is processed by your child listening to instructions from a more knowledgeable other. Below are some examples of how the MKO (parent) can make use of ELEMENTRY MENTAL FUNCTIONS.</a:t>
            </a:r>
          </a:p>
          <a:p>
            <a:pPr marL="285750" indent="-285750" algn="ctr">
              <a:buFont typeface="Wingdings" panose="05000000000000000000" pitchFamily="2" charset="2"/>
              <a:buChar char="Ø"/>
            </a:pPr>
            <a:r>
              <a:rPr lang="en-GB" sz="800" dirty="0">
                <a:latin typeface="Arial" panose="020B0604020202020204" pitchFamily="34" charset="0"/>
                <a:cs typeface="Arial" panose="020B0604020202020204" pitchFamily="34" charset="0"/>
              </a:rPr>
              <a:t>Attention grabbers- be playful, use objects of interest</a:t>
            </a:r>
          </a:p>
          <a:p>
            <a:pPr marL="285750" indent="-285750" algn="ctr">
              <a:buFont typeface="Wingdings" panose="05000000000000000000" pitchFamily="2" charset="2"/>
              <a:buChar char="Ø"/>
            </a:pPr>
            <a:r>
              <a:rPr lang="en-GB" sz="800" dirty="0">
                <a:latin typeface="Arial" panose="020B0604020202020204" pitchFamily="34" charset="0"/>
                <a:cs typeface="Arial" panose="020B0604020202020204" pitchFamily="34" charset="0"/>
              </a:rPr>
              <a:t>Sensations-  talk or make sounds, to make your child familiar to your voice</a:t>
            </a:r>
          </a:p>
          <a:p>
            <a:pPr marL="285750" indent="-285750" algn="ctr">
              <a:buFont typeface="Wingdings" panose="05000000000000000000" pitchFamily="2" charset="2"/>
              <a:buChar char="Ø"/>
            </a:pPr>
            <a:r>
              <a:rPr lang="en-GB" sz="800" dirty="0">
                <a:latin typeface="Arial" panose="020B0604020202020204" pitchFamily="34" charset="0"/>
                <a:cs typeface="Arial" panose="020B0604020202020204" pitchFamily="34" charset="0"/>
              </a:rPr>
              <a:t>Memory-  sing nursery rhymes or count, to help child focus through hearing</a:t>
            </a:r>
          </a:p>
          <a:p>
            <a:pPr marL="285750" indent="-285750" algn="ctr">
              <a:buFont typeface="Wingdings" panose="05000000000000000000" pitchFamily="2" charset="2"/>
              <a:buChar char="Ø"/>
            </a:pPr>
            <a:r>
              <a:rPr lang="en-GB" sz="800" dirty="0">
                <a:latin typeface="Arial" panose="020B0604020202020204" pitchFamily="34" charset="0"/>
                <a:cs typeface="Arial" panose="020B0604020202020204" pitchFamily="34" charset="0"/>
              </a:rPr>
              <a:t>Perception-  toys that stimulate a child’s senses</a:t>
            </a:r>
          </a:p>
          <a:p>
            <a:pPr algn="ctr"/>
            <a:endParaRPr lang="en-GB" sz="800" dirty="0">
              <a:latin typeface="Arial" panose="020B0604020202020204" pitchFamily="34" charset="0"/>
              <a:cs typeface="Arial" panose="020B0604020202020204" pitchFamily="34" charset="0"/>
            </a:endParaRPr>
          </a:p>
          <a:p>
            <a:pPr algn="ctr"/>
            <a:r>
              <a:rPr lang="en-GB" sz="800" dirty="0">
                <a:latin typeface="Arial" panose="020B0604020202020204" pitchFamily="34" charset="0"/>
                <a:cs typeface="Arial" panose="020B0604020202020204" pitchFamily="34" charset="0"/>
              </a:rPr>
              <a:t>ZONE OF PROXIMAL DEVELOPMENT</a:t>
            </a:r>
          </a:p>
          <a:p>
            <a:pPr algn="ctr"/>
            <a:r>
              <a:rPr lang="en-GB" sz="800" dirty="0">
                <a:latin typeface="Arial" panose="020B0604020202020204" pitchFamily="34" charset="0"/>
                <a:cs typeface="Arial" panose="020B0604020202020204" pitchFamily="34" charset="0"/>
              </a:rPr>
              <a:t>This is a term used for a child’s ability to do a task with guidance &amp; assistance. Parents can use simple instructions to help their child feel confident in completing daily activities.  These skills are known proximal because the learner is close to achieving however, needs more  help to complete the task independently. ( Doolittle,1997) </a:t>
            </a:r>
          </a:p>
          <a:p>
            <a:pPr algn="ctr"/>
            <a:endParaRPr lang="en-GB" sz="800" dirty="0">
              <a:latin typeface="Arial" panose="020B0604020202020204" pitchFamily="34" charset="0"/>
              <a:cs typeface="Arial" panose="020B0604020202020204" pitchFamily="34" charset="0"/>
            </a:endParaRPr>
          </a:p>
          <a:p>
            <a:pPr algn="ctr"/>
            <a:r>
              <a:rPr lang="en-GB" sz="800" dirty="0">
                <a:latin typeface="Arial" panose="020B0604020202020204" pitchFamily="34" charset="0"/>
                <a:cs typeface="Arial" panose="020B0604020202020204" pitchFamily="34" charset="0"/>
              </a:rPr>
              <a:t>    </a:t>
            </a:r>
          </a:p>
        </p:txBody>
      </p:sp>
      <p:pic>
        <p:nvPicPr>
          <p:cNvPr id="8" name="Picture 7" descr="A picture containing text, person, indoor&#10;&#10;Description automatically generated">
            <a:extLst>
              <a:ext uri="{FF2B5EF4-FFF2-40B4-BE49-F238E27FC236}">
                <a16:creationId xmlns:a16="http://schemas.microsoft.com/office/drawing/2014/main" id="{A8FFD5E7-ACA7-4B8D-A0F5-772DB5EAAA1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358537" y="8211759"/>
            <a:ext cx="13627463" cy="3134734"/>
          </a:xfrm>
          <a:prstGeom prst="rect">
            <a:avLst/>
          </a:prstGeom>
        </p:spPr>
      </p:pic>
      <p:sp>
        <p:nvSpPr>
          <p:cNvPr id="9" name="Rectangle 8">
            <a:extLst>
              <a:ext uri="{FF2B5EF4-FFF2-40B4-BE49-F238E27FC236}">
                <a16:creationId xmlns:a16="http://schemas.microsoft.com/office/drawing/2014/main" id="{795A7555-1A87-4E35-9034-9FCC77A06587}"/>
              </a:ext>
            </a:extLst>
          </p:cNvPr>
          <p:cNvSpPr/>
          <p:nvPr/>
        </p:nvSpPr>
        <p:spPr>
          <a:xfrm>
            <a:off x="6884004" y="1606090"/>
            <a:ext cx="7615614" cy="12738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latin typeface="Arial" panose="020B0604020202020204" pitchFamily="34" charset="0"/>
                <a:cs typeface="Arial" panose="020B0604020202020204" pitchFamily="34" charset="0"/>
              </a:rPr>
              <a:t>Being a new parent can be a daunting experience. This poster has been designed to help new parents with ideas on how they can support their child’s development needs. Theorists state certain life experiences can affect the development of children. Events in childhood can lead to problems later on in life, this is also know as childhood trauma. Building a firm bond with your child is very important to maintain a healthy relationship throughout their lives</a:t>
            </a:r>
          </a:p>
        </p:txBody>
      </p:sp>
      <p:sp>
        <p:nvSpPr>
          <p:cNvPr id="2" name="Rectangle 1">
            <a:extLst>
              <a:ext uri="{FF2B5EF4-FFF2-40B4-BE49-F238E27FC236}">
                <a16:creationId xmlns:a16="http://schemas.microsoft.com/office/drawing/2014/main" id="{10761486-7A50-40CA-9A31-FF73EFB4E30B}"/>
              </a:ext>
            </a:extLst>
          </p:cNvPr>
          <p:cNvSpPr/>
          <p:nvPr/>
        </p:nvSpPr>
        <p:spPr>
          <a:xfrm>
            <a:off x="1358537" y="11706292"/>
            <a:ext cx="13627463" cy="28861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rPr>
              <a:t>HOW THE USE OF JIGSAWS CAN BE BENEFICAL TO A CHILD’S DEVELOPMENT</a:t>
            </a:r>
          </a:p>
          <a:p>
            <a:pPr algn="ctr"/>
            <a:r>
              <a:rPr lang="en-GB" dirty="0">
                <a:solidFill>
                  <a:schemeClr val="bg1"/>
                </a:solidFill>
              </a:rPr>
              <a:t>When a child attempts to complete a jigsaw they make use of  three basic skills.</a:t>
            </a:r>
          </a:p>
          <a:p>
            <a:pPr algn="ctr"/>
            <a:r>
              <a:rPr lang="en-GB" dirty="0">
                <a:solidFill>
                  <a:schemeClr val="bg1"/>
                </a:solidFill>
              </a:rPr>
              <a:t>These consists of  Physical skills by holding pieces of the puzzles. Cognitive skills help to concentrate in order to apply the pieces in the correct place. Emotional skills as they learn to be patient. Taking part in this activity with your child will help with their proximal development.  Most children find building a jigsaw for the first time a challenging task. As a parent you can offer guidance by giving instructions to your child, for example- by showing all the straight sides of the jigsaw are the edges &amp; asking them to start with the outline first, as this will make it easier for them to form the other pieces together. Children can get frustrated at times so the best thing you can do is provide some simple instructions to help them complete the jigsaw. (Vygotsky, 1978)</a:t>
            </a:r>
          </a:p>
        </p:txBody>
      </p:sp>
      <p:pic>
        <p:nvPicPr>
          <p:cNvPr id="15" name="Picture 14" descr="Graphical user interface&#10;&#10;Description automatically generated">
            <a:extLst>
              <a:ext uri="{FF2B5EF4-FFF2-40B4-BE49-F238E27FC236}">
                <a16:creationId xmlns:a16="http://schemas.microsoft.com/office/drawing/2014/main" id="{E3EFC202-3DF4-4275-BD5F-166D65153DC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325260" y="2879968"/>
            <a:ext cx="6096000" cy="4971992"/>
          </a:xfrm>
          <a:prstGeom prst="rect">
            <a:avLst/>
          </a:prstGeom>
        </p:spPr>
      </p:pic>
      <p:sp>
        <p:nvSpPr>
          <p:cNvPr id="16" name="TextBox 15">
            <a:extLst>
              <a:ext uri="{FF2B5EF4-FFF2-40B4-BE49-F238E27FC236}">
                <a16:creationId xmlns:a16="http://schemas.microsoft.com/office/drawing/2014/main" id="{BEDB39B5-7465-46BC-A09C-74E73F6E5F5F}"/>
              </a:ext>
            </a:extLst>
          </p:cNvPr>
          <p:cNvSpPr txBox="1"/>
          <p:nvPr/>
        </p:nvSpPr>
        <p:spPr>
          <a:xfrm>
            <a:off x="7325260" y="7851960"/>
            <a:ext cx="6096000" cy="230832"/>
          </a:xfrm>
          <a:prstGeom prst="rect">
            <a:avLst/>
          </a:prstGeom>
          <a:noFill/>
        </p:spPr>
        <p:txBody>
          <a:bodyPr wrap="square" rtlCol="0">
            <a:spAutoFit/>
          </a:bodyPr>
          <a:lstStyle/>
          <a:p>
            <a:r>
              <a:rPr lang="en-GB" sz="900" dirty="0">
                <a:hlinkClick r:id="rId6" tooltip="http://www.flickr.com/photos/philsquires/407413483/"/>
              </a:rPr>
              <a:t>This Photo</a:t>
            </a:r>
            <a:r>
              <a:rPr lang="en-GB" sz="900" dirty="0"/>
              <a:t> by Unknown Author is licensed under </a:t>
            </a:r>
            <a:r>
              <a:rPr lang="en-GB" sz="900" dirty="0">
                <a:hlinkClick r:id="rId7" tooltip="https://creativecommons.org/licenses/by-nc-sa/3.0/"/>
              </a:rPr>
              <a:t>CC BY-SA-NC</a:t>
            </a:r>
            <a:r>
              <a:rPr lang="en-GB" sz="900" dirty="0"/>
              <a:t>  (MWORD,2021)</a:t>
            </a:r>
          </a:p>
        </p:txBody>
      </p:sp>
      <p:sp>
        <p:nvSpPr>
          <p:cNvPr id="3" name="Flowchart: Connector 2">
            <a:extLst>
              <a:ext uri="{FF2B5EF4-FFF2-40B4-BE49-F238E27FC236}">
                <a16:creationId xmlns:a16="http://schemas.microsoft.com/office/drawing/2014/main" id="{A161CD6D-2670-475D-9886-7F9FCB6E4D60}"/>
              </a:ext>
            </a:extLst>
          </p:cNvPr>
          <p:cNvSpPr/>
          <p:nvPr/>
        </p:nvSpPr>
        <p:spPr>
          <a:xfrm>
            <a:off x="16864011" y="13027614"/>
            <a:ext cx="3566298" cy="160278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CHERYL CODNER</a:t>
            </a:r>
          </a:p>
          <a:p>
            <a:pPr algn="ctr"/>
            <a:r>
              <a:rPr lang="en-GB" dirty="0"/>
              <a:t>1940974</a:t>
            </a:r>
          </a:p>
        </p:txBody>
      </p:sp>
      <p:sp>
        <p:nvSpPr>
          <p:cNvPr id="7" name="Oval 6">
            <a:extLst>
              <a:ext uri="{FF2B5EF4-FFF2-40B4-BE49-F238E27FC236}">
                <a16:creationId xmlns:a16="http://schemas.microsoft.com/office/drawing/2014/main" id="{4B21FF6B-F0E8-4BC9-A8B9-1084B64E23C6}"/>
              </a:ext>
            </a:extLst>
          </p:cNvPr>
          <p:cNvSpPr/>
          <p:nvPr/>
        </p:nvSpPr>
        <p:spPr>
          <a:xfrm>
            <a:off x="15779930" y="7577931"/>
            <a:ext cx="5319903" cy="54341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rPr>
              <a:t>CONCLUSION</a:t>
            </a:r>
          </a:p>
          <a:p>
            <a:pPr algn="ctr"/>
            <a:r>
              <a:rPr lang="en-GB" dirty="0"/>
              <a:t>While completing this poster I have learned the difference between psychology theory methods. The information I have used for research purposes are from reliable and credible sources.   </a:t>
            </a:r>
          </a:p>
          <a:p>
            <a:pPr algn="ctr"/>
            <a:r>
              <a:rPr lang="en-GB" dirty="0"/>
              <a:t>Parents can pay a major part in their child development process by strong communication skills, from as early as new born. </a:t>
            </a:r>
          </a:p>
          <a:p>
            <a:pPr algn="ctr"/>
            <a:r>
              <a:rPr lang="en-GB" dirty="0"/>
              <a:t>Statistics from (GOV,2019) relating to  Child Development between 2- 2 ½ years,  on all 5 areas of development in England for quarter 3 2019/20 is 82.8% this is slightly lower than 2018/19 I feel this maybe due to the strain  with the current Covid-19 pandemic.</a:t>
            </a:r>
          </a:p>
        </p:txBody>
      </p:sp>
    </p:spTree>
    <p:extLst>
      <p:ext uri="{BB962C8B-B14F-4D97-AF65-F5344CB8AC3E}">
        <p14:creationId xmlns:p14="http://schemas.microsoft.com/office/powerpoint/2010/main" val="13060979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7" ma:contentTypeDescription="Create a new document." ma:contentTypeScope="" ma:versionID="ac30102ca6d4d2cafc8728ed2f10846f">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b4895632a30eeeef7afd6346e06ebbbf"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E16361-2329-435C-BC8A-1AC6C7AC0808}">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219C82A-1D7E-43EA-876B-3A7EEAD5BF58}">
  <ds:schemaRefs>
    <ds:schemaRef ds:uri="http://schemas.microsoft.com/sharepoint/v3/contenttype/forms"/>
  </ds:schemaRefs>
</ds:datastoreItem>
</file>

<file path=customXml/itemProps3.xml><?xml version="1.0" encoding="utf-8"?>
<ds:datastoreItem xmlns:ds="http://schemas.openxmlformats.org/officeDocument/2006/customXml" ds:itemID="{FDDAC13A-D411-4A6B-AB40-559223EA30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292</TotalTime>
  <Words>1249</Words>
  <Application>Microsoft Office PowerPoint</Application>
  <PresentationFormat>Custom</PresentationFormat>
  <Paragraphs>57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Cheryl Denise Codner (1920974)</dc:creator>
  <cp:lastModifiedBy>Cheryl Denise Codner (1920974)</cp:lastModifiedBy>
  <cp:revision>1</cp:revision>
  <dcterms:created xsi:type="dcterms:W3CDTF">2021-02-25T13:50:41Z</dcterms:created>
  <dcterms:modified xsi:type="dcterms:W3CDTF">2021-03-05T11:06:50Z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