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223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996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794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4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809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838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663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053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596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817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12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012E8-7C8B-4E40-B0D3-2059B8A4FBB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0502D-BC75-40B3-919B-FAFDB5B6FC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8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Knowledge and Information Management Skills for the Workplace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Knowledge and Information Management of Tesco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4407" y="4165263"/>
            <a:ext cx="8654601" cy="2042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293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are information systems being essential for Tesco?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18952"/>
            <a:ext cx="10662634" cy="4636394"/>
          </a:xfrm>
        </p:spPr>
      </p:pic>
    </p:spTree>
    <p:extLst>
      <p:ext uri="{BB962C8B-B14F-4D97-AF65-F5344CB8AC3E}">
        <p14:creationId xmlns:p14="http://schemas.microsoft.com/office/powerpoint/2010/main" val="728505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are the information systems implemented by Tesco and describe the input, processing, and output of such a system?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1825624"/>
            <a:ext cx="10649755" cy="5032375"/>
          </a:xfrm>
        </p:spPr>
      </p:pic>
    </p:spTree>
    <p:extLst>
      <p:ext uri="{BB962C8B-B14F-4D97-AF65-F5344CB8AC3E}">
        <p14:creationId xmlns:p14="http://schemas.microsoft.com/office/powerpoint/2010/main" val="2345164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Tesco’s potential knowledge management challenges &amp; recommendations perspectives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698" y="1825624"/>
            <a:ext cx="12209171" cy="4922905"/>
          </a:xfrm>
        </p:spPr>
      </p:pic>
    </p:spTree>
    <p:extLst>
      <p:ext uri="{BB962C8B-B14F-4D97-AF65-F5344CB8AC3E}">
        <p14:creationId xmlns:p14="http://schemas.microsoft.com/office/powerpoint/2010/main" val="2784039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 smtClean="0"/>
              <a:t>How the overall approach adopted by Tesco incorporates Porter’s generic competitive strategy</a:t>
            </a:r>
            <a:endParaRPr lang="en-GB" sz="40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038" y="1825624"/>
            <a:ext cx="10400762" cy="4639569"/>
          </a:xfrm>
        </p:spPr>
      </p:pic>
    </p:spTree>
    <p:extLst>
      <p:ext uri="{BB962C8B-B14F-4D97-AF65-F5344CB8AC3E}">
        <p14:creationId xmlns:p14="http://schemas.microsoft.com/office/powerpoint/2010/main" val="3037132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would Tesco implement enterprise resource planning (ERP) systems, benefits and challenges of having ERP SYSTEMS?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96294"/>
            <a:ext cx="10515600" cy="4652236"/>
          </a:xfrm>
        </p:spPr>
      </p:pic>
    </p:spTree>
    <p:extLst>
      <p:ext uri="{BB962C8B-B14F-4D97-AF65-F5344CB8AC3E}">
        <p14:creationId xmlns:p14="http://schemas.microsoft.com/office/powerpoint/2010/main" val="2683385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85</Words>
  <Application>Microsoft Office PowerPoint</Application>
  <PresentationFormat>Widescreen</PresentationFormat>
  <Paragraphs>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Knowledge and Information Management Skills for the Workplace</vt:lpstr>
      <vt:lpstr>Why are information systems being essential for Tesco?</vt:lpstr>
      <vt:lpstr>What are the information systems implemented by Tesco and describe the input, processing, and output of such a system?</vt:lpstr>
      <vt:lpstr>Tesco’s potential knowledge management challenges &amp; recommendations perspectives</vt:lpstr>
      <vt:lpstr>How the overall approach adopted by Tesco incorporates Porter’s generic competitive strategy</vt:lpstr>
      <vt:lpstr>How would Tesco implement enterprise resource planning (ERP) systems, benefits and challenges of having ERP SYSTEMS?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Information Management Skills for the Workplace</dc:title>
  <dc:creator>DELL</dc:creator>
  <cp:lastModifiedBy>DELL</cp:lastModifiedBy>
  <cp:revision>3</cp:revision>
  <dcterms:created xsi:type="dcterms:W3CDTF">2021-03-29T21:29:30Z</dcterms:created>
  <dcterms:modified xsi:type="dcterms:W3CDTF">2021-03-29T21:43:09Z</dcterms:modified>
</cp:coreProperties>
</file>