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ppt/slides/slide11.xml" ContentType="application/vnd.openxmlformats-officedocument.presentationml.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slides/slide12.xml" ContentType="application/vnd.openxmlformats-officedocument.presentationml.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slides/slide13.xml" ContentType="application/vnd.openxmlformats-officedocument.presentationml.slide+xml"/>
  <Override PartName="/ppt/slides/slide14.xml" ContentType="application/vnd.openxmlformats-officedocument.presentationml.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slides/slide15.xml" ContentType="application/vnd.openxmlformats-officedocument.presentationml.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revisionInfo.xml" ContentType="application/vnd.ms-powerpoint.revisioninfo+xml"/>
  <Override PartName="/ppt/slides/slide16.xml" ContentType="application/vnd.openxmlformats-officedocument.presentationml.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slides/slide17.xml" ContentType="application/vnd.openxmlformats-officedocument.presentationml.slide+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6" r:id="rId4"/>
    <p:sldId id="267" r:id="rId5"/>
    <p:sldId id="269" r:id="rId6"/>
    <p:sldId id="258" r:id="rId7"/>
    <p:sldId id="268" r:id="rId8"/>
    <p:sldId id="265" r:id="rId9"/>
    <p:sldId id="259" r:id="rId10"/>
    <p:sldId id="260" r:id="rId11"/>
    <p:sldId id="261" r:id="rId12"/>
    <p:sldId id="263" r:id="rId13"/>
    <p:sldId id="262" r:id="rId14"/>
    <p:sldId id="271" r:id="rId15"/>
    <p:sldId id="272" r:id="rId16"/>
    <p:sldId id="264" r:id="rId17"/>
    <p:sldId id="270"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91BF86-969D-8A8F-2AA4-9F1CFDC988D1}" v="193" dt="2025-01-16T14:17:16.401"/>
    <p1510:client id="{AAFFA91B-3892-9639-573E-0419728E9CFB}" v="20" dt="2025-01-16T14:26:38.8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116" d="100"/>
          <a:sy n="116" d="100"/>
        </p:scale>
        <p:origin x="102" y="3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customXml" Target="../customXml/item2.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customXml" Target="../customXml/item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 Id="rId27"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Darby" userId="S::paul.darby@uwtsd.ac.uk::fd2af9c3-6058-4581-aace-bd624dafbe87" providerId="AD" clId="Web-{60376E5B-1DAE-C2E2-FA4C-F663B129278F}"/>
    <pc:docChg chg="modSld">
      <pc:chgData name="Paul Darby" userId="S::paul.darby@uwtsd.ac.uk::fd2af9c3-6058-4581-aace-bd624dafbe87" providerId="AD" clId="Web-{60376E5B-1DAE-C2E2-FA4C-F663B129278F}" dt="2024-04-17T14:46:48.481" v="3" actId="1076"/>
      <pc:docMkLst>
        <pc:docMk/>
      </pc:docMkLst>
      <pc:sldChg chg="modSp">
        <pc:chgData name="Paul Darby" userId="S::paul.darby@uwtsd.ac.uk::fd2af9c3-6058-4581-aace-bd624dafbe87" providerId="AD" clId="Web-{60376E5B-1DAE-C2E2-FA4C-F663B129278F}" dt="2024-04-17T14:46:48.481" v="3" actId="1076"/>
        <pc:sldMkLst>
          <pc:docMk/>
          <pc:sldMk cId="3665799546" sldId="259"/>
        </pc:sldMkLst>
        <pc:graphicFrameChg chg="mod">
          <ac:chgData name="Paul Darby" userId="S::paul.darby@uwtsd.ac.uk::fd2af9c3-6058-4581-aace-bd624dafbe87" providerId="AD" clId="Web-{60376E5B-1DAE-C2E2-FA4C-F663B129278F}" dt="2024-04-17T14:46:48.481" v="3" actId="1076"/>
          <ac:graphicFrameMkLst>
            <pc:docMk/>
            <pc:sldMk cId="3665799546" sldId="259"/>
            <ac:graphicFrameMk id="5" creationId="{2D00D9B3-514D-5DDE-C1BA-A3B562B5D8E3}"/>
          </ac:graphicFrameMkLst>
        </pc:graphicFrameChg>
      </pc:sldChg>
      <pc:sldChg chg="modSp">
        <pc:chgData name="Paul Darby" userId="S::paul.darby@uwtsd.ac.uk::fd2af9c3-6058-4581-aace-bd624dafbe87" providerId="AD" clId="Web-{60376E5B-1DAE-C2E2-FA4C-F663B129278F}" dt="2024-04-17T12:54:20.753" v="0" actId="1076"/>
        <pc:sldMkLst>
          <pc:docMk/>
          <pc:sldMk cId="2227416772" sldId="268"/>
        </pc:sldMkLst>
        <pc:graphicFrameChg chg="mod">
          <ac:chgData name="Paul Darby" userId="S::paul.darby@uwtsd.ac.uk::fd2af9c3-6058-4581-aace-bd624dafbe87" providerId="AD" clId="Web-{60376E5B-1DAE-C2E2-FA4C-F663B129278F}" dt="2024-04-17T12:54:20.753" v="0" actId="1076"/>
          <ac:graphicFrameMkLst>
            <pc:docMk/>
            <pc:sldMk cId="2227416772" sldId="268"/>
            <ac:graphicFrameMk id="5" creationId="{BE4CC3DA-A442-0C5E-B09D-019C261BC74C}"/>
          </ac:graphicFrameMkLst>
        </pc:graphicFrameChg>
      </pc:sldChg>
    </pc:docChg>
  </pc:docChgLst>
  <pc:docChgLst>
    <pc:chgData name="Paul Darby" userId="fd2af9c3-6058-4581-aace-bd624dafbe87" providerId="ADAL" clId="{89A998E3-E881-407E-B771-461E6F6504AE}"/>
    <pc:docChg chg="undo custSel addSld modSld sldOrd">
      <pc:chgData name="Paul Darby" userId="fd2af9c3-6058-4581-aace-bd624dafbe87" providerId="ADAL" clId="{89A998E3-E881-407E-B771-461E6F6504AE}" dt="2024-01-29T16:19:35.584" v="175" actId="20577"/>
      <pc:docMkLst>
        <pc:docMk/>
      </pc:docMkLst>
      <pc:sldChg chg="modSp mod ord">
        <pc:chgData name="Paul Darby" userId="fd2af9c3-6058-4581-aace-bd624dafbe87" providerId="ADAL" clId="{89A998E3-E881-407E-B771-461E6F6504AE}" dt="2024-01-03T15:16:00.787" v="2"/>
        <pc:sldMkLst>
          <pc:docMk/>
          <pc:sldMk cId="1436731433" sldId="256"/>
        </pc:sldMkLst>
        <pc:spChg chg="mod">
          <ac:chgData name="Paul Darby" userId="fd2af9c3-6058-4581-aace-bd624dafbe87" providerId="ADAL" clId="{89A998E3-E881-407E-B771-461E6F6504AE}" dt="2024-01-03T15:10:25.919" v="0"/>
          <ac:spMkLst>
            <pc:docMk/>
            <pc:sldMk cId="1436731433" sldId="256"/>
            <ac:spMk id="3" creationId="{6A8D97F8-1D91-9633-AB4A-011F81D47CE2}"/>
          </ac:spMkLst>
        </pc:spChg>
      </pc:sldChg>
      <pc:sldChg chg="modSp mod">
        <pc:chgData name="Paul Darby" userId="fd2af9c3-6058-4581-aace-bd624dafbe87" providerId="ADAL" clId="{89A998E3-E881-407E-B771-461E6F6504AE}" dt="2024-01-29T16:19:35.584" v="175" actId="20577"/>
        <pc:sldMkLst>
          <pc:docMk/>
          <pc:sldMk cId="3666327298" sldId="257"/>
        </pc:sldMkLst>
        <pc:spChg chg="mod">
          <ac:chgData name="Paul Darby" userId="fd2af9c3-6058-4581-aace-bd624dafbe87" providerId="ADAL" clId="{89A998E3-E881-407E-B771-461E6F6504AE}" dt="2024-01-29T16:02:31.165" v="108" actId="20577"/>
          <ac:spMkLst>
            <pc:docMk/>
            <pc:sldMk cId="3666327298" sldId="257"/>
            <ac:spMk id="2" creationId="{E1487BB4-D270-4529-ADDA-F99F2914A25A}"/>
          </ac:spMkLst>
        </pc:spChg>
        <pc:spChg chg="mod">
          <ac:chgData name="Paul Darby" userId="fd2af9c3-6058-4581-aace-bd624dafbe87" providerId="ADAL" clId="{89A998E3-E881-407E-B771-461E6F6504AE}" dt="2024-01-29T16:19:35.584" v="175" actId="20577"/>
          <ac:spMkLst>
            <pc:docMk/>
            <pc:sldMk cId="3666327298" sldId="257"/>
            <ac:spMk id="3" creationId="{45BA3CBC-F9AE-17DD-49E1-1D5EC30A46ED}"/>
          </ac:spMkLst>
        </pc:spChg>
      </pc:sldChg>
      <pc:sldChg chg="addSp delSp modSp mod setBg">
        <pc:chgData name="Paul Darby" userId="fd2af9c3-6058-4581-aace-bd624dafbe87" providerId="ADAL" clId="{89A998E3-E881-407E-B771-461E6F6504AE}" dt="2024-01-23T16:45:52.651" v="56" actId="26606"/>
        <pc:sldMkLst>
          <pc:docMk/>
          <pc:sldMk cId="766296042" sldId="258"/>
        </pc:sldMkLst>
        <pc:spChg chg="mod">
          <ac:chgData name="Paul Darby" userId="fd2af9c3-6058-4581-aace-bd624dafbe87" providerId="ADAL" clId="{89A998E3-E881-407E-B771-461E6F6504AE}" dt="2024-01-23T16:45:52.651" v="56" actId="26606"/>
          <ac:spMkLst>
            <pc:docMk/>
            <pc:sldMk cId="766296042" sldId="258"/>
            <ac:spMk id="2" creationId="{CBC74034-ED7A-E2E1-946E-CB39E1A7789F}"/>
          </ac:spMkLst>
        </pc:spChg>
        <pc:spChg chg="mod">
          <ac:chgData name="Paul Darby" userId="fd2af9c3-6058-4581-aace-bd624dafbe87" providerId="ADAL" clId="{89A998E3-E881-407E-B771-461E6F6504AE}" dt="2024-01-23T16:45:52.651" v="56" actId="26606"/>
          <ac:spMkLst>
            <pc:docMk/>
            <pc:sldMk cId="766296042" sldId="258"/>
            <ac:spMk id="3" creationId="{FE325F98-1B70-D939-8B25-429218182B54}"/>
          </ac:spMkLst>
        </pc:spChg>
        <pc:spChg chg="add del">
          <ac:chgData name="Paul Darby" userId="fd2af9c3-6058-4581-aace-bd624dafbe87" providerId="ADAL" clId="{89A998E3-E881-407E-B771-461E6F6504AE}" dt="2024-01-23T16:40:31.466" v="5" actId="26606"/>
          <ac:spMkLst>
            <pc:docMk/>
            <pc:sldMk cId="766296042" sldId="258"/>
            <ac:spMk id="9" creationId="{F13C74B1-5B17-4795-BED0-7140497B445A}"/>
          </ac:spMkLst>
        </pc:spChg>
        <pc:spChg chg="add del">
          <ac:chgData name="Paul Darby" userId="fd2af9c3-6058-4581-aace-bd624dafbe87" providerId="ADAL" clId="{89A998E3-E881-407E-B771-461E6F6504AE}" dt="2024-01-23T16:40:31.466" v="5" actId="26606"/>
          <ac:spMkLst>
            <pc:docMk/>
            <pc:sldMk cId="766296042" sldId="258"/>
            <ac:spMk id="11" creationId="{D4974D33-8DC5-464E-8C6D-BE58F0669C17}"/>
          </ac:spMkLst>
        </pc:spChg>
        <pc:spChg chg="add del">
          <ac:chgData name="Paul Darby" userId="fd2af9c3-6058-4581-aace-bd624dafbe87" providerId="ADAL" clId="{89A998E3-E881-407E-B771-461E6F6504AE}" dt="2024-01-23T16:40:33.937" v="7" actId="26606"/>
          <ac:spMkLst>
            <pc:docMk/>
            <pc:sldMk cId="766296042" sldId="258"/>
            <ac:spMk id="13" creationId="{04812C46-200A-4DEB-A05E-3ED6C68C2387}"/>
          </ac:spMkLst>
        </pc:spChg>
        <pc:spChg chg="add del">
          <ac:chgData name="Paul Darby" userId="fd2af9c3-6058-4581-aace-bd624dafbe87" providerId="ADAL" clId="{89A998E3-E881-407E-B771-461E6F6504AE}" dt="2024-01-23T16:40:33.937" v="7" actId="26606"/>
          <ac:spMkLst>
            <pc:docMk/>
            <pc:sldMk cId="766296042" sldId="258"/>
            <ac:spMk id="14" creationId="{D1EA859B-E555-4109-94F3-6700E046E008}"/>
          </ac:spMkLst>
        </pc:spChg>
        <pc:spChg chg="add del">
          <ac:chgData name="Paul Darby" userId="fd2af9c3-6058-4581-aace-bd624dafbe87" providerId="ADAL" clId="{89A998E3-E881-407E-B771-461E6F6504AE}" dt="2024-01-23T16:45:52.651" v="56" actId="26606"/>
          <ac:spMkLst>
            <pc:docMk/>
            <pc:sldMk cId="766296042" sldId="258"/>
            <ac:spMk id="16" creationId="{04812C46-200A-4DEB-A05E-3ED6C68C2387}"/>
          </ac:spMkLst>
        </pc:spChg>
        <pc:spChg chg="add del">
          <ac:chgData name="Paul Darby" userId="fd2af9c3-6058-4581-aace-bd624dafbe87" providerId="ADAL" clId="{89A998E3-E881-407E-B771-461E6F6504AE}" dt="2024-01-23T16:45:52.651" v="56" actId="26606"/>
          <ac:spMkLst>
            <pc:docMk/>
            <pc:sldMk cId="766296042" sldId="258"/>
            <ac:spMk id="17" creationId="{D1EA859B-E555-4109-94F3-6700E046E008}"/>
          </ac:spMkLst>
        </pc:spChg>
        <pc:spChg chg="add del">
          <ac:chgData name="Paul Darby" userId="fd2af9c3-6058-4581-aace-bd624dafbe87" providerId="ADAL" clId="{89A998E3-E881-407E-B771-461E6F6504AE}" dt="2024-01-23T16:45:46.305" v="53" actId="26606"/>
          <ac:spMkLst>
            <pc:docMk/>
            <pc:sldMk cId="766296042" sldId="258"/>
            <ac:spMk id="22" creationId="{C0A1ED06-4733-4020-9C60-81D4D801408D}"/>
          </ac:spMkLst>
        </pc:spChg>
        <pc:spChg chg="add del">
          <ac:chgData name="Paul Darby" userId="fd2af9c3-6058-4581-aace-bd624dafbe87" providerId="ADAL" clId="{89A998E3-E881-407E-B771-461E6F6504AE}" dt="2024-01-23T16:45:46.305" v="53" actId="26606"/>
          <ac:spMkLst>
            <pc:docMk/>
            <pc:sldMk cId="766296042" sldId="258"/>
            <ac:spMk id="24" creationId="{B0CA3509-3AF9-45FE-93ED-57BB5D5E8E07}"/>
          </ac:spMkLst>
        </pc:spChg>
        <pc:grpChg chg="add del">
          <ac:chgData name="Paul Darby" userId="fd2af9c3-6058-4581-aace-bd624dafbe87" providerId="ADAL" clId="{89A998E3-E881-407E-B771-461E6F6504AE}" dt="2024-01-23T16:45:52.627" v="55" actId="26606"/>
          <ac:grpSpMkLst>
            <pc:docMk/>
            <pc:sldMk cId="766296042" sldId="258"/>
            <ac:grpSpMk id="26" creationId="{A5AFD70F-20E3-55D2-E154-7D4FACFBB016}"/>
          </ac:grpSpMkLst>
        </pc:grpChg>
        <pc:picChg chg="add mod ord">
          <ac:chgData name="Paul Darby" userId="fd2af9c3-6058-4581-aace-bd624dafbe87" providerId="ADAL" clId="{89A998E3-E881-407E-B771-461E6F6504AE}" dt="2024-01-23T16:45:52.651" v="56" actId="26606"/>
          <ac:picMkLst>
            <pc:docMk/>
            <pc:sldMk cId="766296042" sldId="258"/>
            <ac:picMk id="4" creationId="{69E4517A-05F8-B11C-9C59-4A46E70B1BA9}"/>
          </ac:picMkLst>
        </pc:picChg>
        <pc:cxnChg chg="add">
          <ac:chgData name="Paul Darby" userId="fd2af9c3-6058-4581-aace-bd624dafbe87" providerId="ADAL" clId="{89A998E3-E881-407E-B771-461E6F6504AE}" dt="2024-01-23T16:45:52.651" v="56" actId="26606"/>
          <ac:cxnSpMkLst>
            <pc:docMk/>
            <pc:sldMk cId="766296042" sldId="258"/>
            <ac:cxnSpMk id="29" creationId="{249EDD1B-F94D-B4E6-ACAA-566B9A26FDE3}"/>
          </ac:cxnSpMkLst>
        </pc:cxnChg>
      </pc:sldChg>
      <pc:sldChg chg="modSp mod">
        <pc:chgData name="Paul Darby" userId="fd2af9c3-6058-4581-aace-bd624dafbe87" providerId="ADAL" clId="{89A998E3-E881-407E-B771-461E6F6504AE}" dt="2024-01-23T16:44:28.997" v="51" actId="313"/>
        <pc:sldMkLst>
          <pc:docMk/>
          <pc:sldMk cId="3665799546" sldId="259"/>
        </pc:sldMkLst>
        <pc:spChg chg="mod">
          <ac:chgData name="Paul Darby" userId="fd2af9c3-6058-4581-aace-bd624dafbe87" providerId="ADAL" clId="{89A998E3-E881-407E-B771-461E6F6504AE}" dt="2024-01-23T16:44:28.997" v="51" actId="313"/>
          <ac:spMkLst>
            <pc:docMk/>
            <pc:sldMk cId="3665799546" sldId="259"/>
            <ac:spMk id="2" creationId="{81B528E0-CAFE-0847-A8B0-44F58BE2EEED}"/>
          </ac:spMkLst>
        </pc:spChg>
      </pc:sldChg>
      <pc:sldChg chg="addSp delSp modSp new mod setBg">
        <pc:chgData name="Paul Darby" userId="fd2af9c3-6058-4581-aace-bd624dafbe87" providerId="ADAL" clId="{89A998E3-E881-407E-B771-461E6F6504AE}" dt="2024-01-29T14:05:54.091" v="83" actId="20577"/>
        <pc:sldMkLst>
          <pc:docMk/>
          <pc:sldMk cId="2539310374" sldId="265"/>
        </pc:sldMkLst>
        <pc:spChg chg="mod">
          <ac:chgData name="Paul Darby" userId="fd2af9c3-6058-4581-aace-bd624dafbe87" providerId="ADAL" clId="{89A998E3-E881-407E-B771-461E6F6504AE}" dt="2024-01-26T14:07:13.806" v="59" actId="26606"/>
          <ac:spMkLst>
            <pc:docMk/>
            <pc:sldMk cId="2539310374" sldId="265"/>
            <ac:spMk id="2" creationId="{8634C337-21B9-0E95-5AD6-4E1D4810D2D0}"/>
          </ac:spMkLst>
        </pc:spChg>
        <pc:spChg chg="del">
          <ac:chgData name="Paul Darby" userId="fd2af9c3-6058-4581-aace-bd624dafbe87" providerId="ADAL" clId="{89A998E3-E881-407E-B771-461E6F6504AE}" dt="2024-01-26T14:07:02.994" v="58"/>
          <ac:spMkLst>
            <pc:docMk/>
            <pc:sldMk cId="2539310374" sldId="265"/>
            <ac:spMk id="3" creationId="{E613117C-09B2-2622-9FE2-C4527B15B7A3}"/>
          </ac:spMkLst>
        </pc:spChg>
        <pc:spChg chg="add mod">
          <ac:chgData name="Paul Darby" userId="fd2af9c3-6058-4581-aace-bd624dafbe87" providerId="ADAL" clId="{89A998E3-E881-407E-B771-461E6F6504AE}" dt="2024-01-29T14:05:54.091" v="83" actId="20577"/>
          <ac:spMkLst>
            <pc:docMk/>
            <pc:sldMk cId="2539310374" sldId="265"/>
            <ac:spMk id="8" creationId="{6F7DF627-D591-CD0A-E483-89CA03487C87}"/>
          </ac:spMkLst>
        </pc:spChg>
        <pc:spChg chg="add">
          <ac:chgData name="Paul Darby" userId="fd2af9c3-6058-4581-aace-bd624dafbe87" providerId="ADAL" clId="{89A998E3-E881-407E-B771-461E6F6504AE}" dt="2024-01-26T14:07:13.806" v="59" actId="26606"/>
          <ac:spMkLst>
            <pc:docMk/>
            <pc:sldMk cId="2539310374" sldId="265"/>
            <ac:spMk id="11" creationId="{3AFE8227-C443-417B-BA91-520EB1EF4559}"/>
          </ac:spMkLst>
        </pc:spChg>
        <pc:spChg chg="add">
          <ac:chgData name="Paul Darby" userId="fd2af9c3-6058-4581-aace-bd624dafbe87" providerId="ADAL" clId="{89A998E3-E881-407E-B771-461E6F6504AE}" dt="2024-01-26T14:07:13.806" v="59" actId="26606"/>
          <ac:spMkLst>
            <pc:docMk/>
            <pc:sldMk cId="2539310374" sldId="265"/>
            <ac:spMk id="13" creationId="{907741FC-B544-4A6E-B831-6789D042333D}"/>
          </ac:spMkLst>
        </pc:spChg>
        <pc:spChg chg="add">
          <ac:chgData name="Paul Darby" userId="fd2af9c3-6058-4581-aace-bd624dafbe87" providerId="ADAL" clId="{89A998E3-E881-407E-B771-461E6F6504AE}" dt="2024-01-26T14:07:13.806" v="59" actId="26606"/>
          <ac:spMkLst>
            <pc:docMk/>
            <pc:sldMk cId="2539310374" sldId="265"/>
            <ac:spMk id="15" creationId="{3F0BE7ED-7814-4273-B18A-F26CC0380380}"/>
          </ac:spMkLst>
        </pc:spChg>
        <pc:picChg chg="add mod">
          <ac:chgData name="Paul Darby" userId="fd2af9c3-6058-4581-aace-bd624dafbe87" providerId="ADAL" clId="{89A998E3-E881-407E-B771-461E6F6504AE}" dt="2024-01-26T14:07:21.060" v="61" actId="962"/>
          <ac:picMkLst>
            <pc:docMk/>
            <pc:sldMk cId="2539310374" sldId="265"/>
            <ac:picMk id="4" creationId="{5BE4B949-5FDB-17ED-4760-927BFD535E5C}"/>
          </ac:picMkLst>
        </pc:picChg>
      </pc:sldChg>
    </pc:docChg>
  </pc:docChgLst>
  <pc:docChgLst>
    <pc:chgData name="Paul Darby" userId="S::paul.darby@uwtsd.ac.uk::fd2af9c3-6058-4581-aace-bd624dafbe87" providerId="AD" clId="Web-{A991BF86-969D-8A8F-2AA4-9F1CFDC988D1}"/>
    <pc:docChg chg="addSld delSld modSld">
      <pc:chgData name="Paul Darby" userId="S::paul.darby@uwtsd.ac.uk::fd2af9c3-6058-4581-aace-bd624dafbe87" providerId="AD" clId="Web-{A991BF86-969D-8A8F-2AA4-9F1CFDC988D1}" dt="2025-01-16T14:17:16.401" v="363" actId="20577"/>
      <pc:docMkLst>
        <pc:docMk/>
      </pc:docMkLst>
      <pc:sldChg chg="modSp">
        <pc:chgData name="Paul Darby" userId="S::paul.darby@uwtsd.ac.uk::fd2af9c3-6058-4581-aace-bd624dafbe87" providerId="AD" clId="Web-{A991BF86-969D-8A8F-2AA4-9F1CFDC988D1}" dt="2025-01-16T10:30:39.072" v="295" actId="20577"/>
        <pc:sldMkLst>
          <pc:docMk/>
          <pc:sldMk cId="766296042" sldId="258"/>
        </pc:sldMkLst>
        <pc:spChg chg="mod">
          <ac:chgData name="Paul Darby" userId="S::paul.darby@uwtsd.ac.uk::fd2af9c3-6058-4581-aace-bd624dafbe87" providerId="AD" clId="Web-{A991BF86-969D-8A8F-2AA4-9F1CFDC988D1}" dt="2025-01-16T10:30:39.072" v="295" actId="20577"/>
          <ac:spMkLst>
            <pc:docMk/>
            <pc:sldMk cId="766296042" sldId="258"/>
            <ac:spMk id="2" creationId="{CBC74034-ED7A-E2E1-946E-CB39E1A7789F}"/>
          </ac:spMkLst>
        </pc:spChg>
      </pc:sldChg>
      <pc:sldChg chg="modSp">
        <pc:chgData name="Paul Darby" userId="S::paul.darby@uwtsd.ac.uk::fd2af9c3-6058-4581-aace-bd624dafbe87" providerId="AD" clId="Web-{A991BF86-969D-8A8F-2AA4-9F1CFDC988D1}" dt="2025-01-16T10:19:05.023" v="182" actId="20577"/>
        <pc:sldMkLst>
          <pc:docMk/>
          <pc:sldMk cId="4094015634" sldId="261"/>
        </pc:sldMkLst>
        <pc:graphicFrameChg chg="mod modGraphic">
          <ac:chgData name="Paul Darby" userId="S::paul.darby@uwtsd.ac.uk::fd2af9c3-6058-4581-aace-bd624dafbe87" providerId="AD" clId="Web-{A991BF86-969D-8A8F-2AA4-9F1CFDC988D1}" dt="2025-01-16T10:19:05.023" v="182" actId="20577"/>
          <ac:graphicFrameMkLst>
            <pc:docMk/>
            <pc:sldMk cId="4094015634" sldId="261"/>
            <ac:graphicFrameMk id="5" creationId="{C3DE0573-68DE-11F6-8D73-DEB82A907A68}"/>
          </ac:graphicFrameMkLst>
        </pc:graphicFrameChg>
      </pc:sldChg>
      <pc:sldChg chg="add del">
        <pc:chgData name="Paul Darby" userId="S::paul.darby@uwtsd.ac.uk::fd2af9c3-6058-4581-aace-bd624dafbe87" providerId="AD" clId="Web-{A991BF86-969D-8A8F-2AA4-9F1CFDC988D1}" dt="2025-01-16T10:19:29.602" v="184"/>
        <pc:sldMkLst>
          <pc:docMk/>
          <pc:sldMk cId="102245032" sldId="262"/>
        </pc:sldMkLst>
      </pc:sldChg>
      <pc:sldChg chg="modSp">
        <pc:chgData name="Paul Darby" userId="S::paul.darby@uwtsd.ac.uk::fd2af9c3-6058-4581-aace-bd624dafbe87" providerId="AD" clId="Web-{A991BF86-969D-8A8F-2AA4-9F1CFDC988D1}" dt="2025-01-16T10:14:14.906" v="13" actId="20577"/>
        <pc:sldMkLst>
          <pc:docMk/>
          <pc:sldMk cId="1794888294" sldId="263"/>
        </pc:sldMkLst>
        <pc:spChg chg="mod">
          <ac:chgData name="Paul Darby" userId="S::paul.darby@uwtsd.ac.uk::fd2af9c3-6058-4581-aace-bd624dafbe87" providerId="AD" clId="Web-{A991BF86-969D-8A8F-2AA4-9F1CFDC988D1}" dt="2025-01-16T10:14:14.906" v="13" actId="20577"/>
          <ac:spMkLst>
            <pc:docMk/>
            <pc:sldMk cId="1794888294" sldId="263"/>
            <ac:spMk id="2" creationId="{1249AC2D-CD2B-CBA9-7915-8311EFE8EA1E}"/>
          </ac:spMkLst>
        </pc:spChg>
      </pc:sldChg>
      <pc:sldChg chg="addSp delSp modSp new mod setBg">
        <pc:chgData name="Paul Darby" userId="S::paul.darby@uwtsd.ac.uk::fd2af9c3-6058-4581-aace-bd624dafbe87" providerId="AD" clId="Web-{A991BF86-969D-8A8F-2AA4-9F1CFDC988D1}" dt="2025-01-16T14:05:48.665" v="319" actId="20577"/>
        <pc:sldMkLst>
          <pc:docMk/>
          <pc:sldMk cId="3238851113" sldId="271"/>
        </pc:sldMkLst>
        <pc:spChg chg="mod">
          <ac:chgData name="Paul Darby" userId="S::paul.darby@uwtsd.ac.uk::fd2af9c3-6058-4581-aace-bd624dafbe87" providerId="AD" clId="Web-{A991BF86-969D-8A8F-2AA4-9F1CFDC988D1}" dt="2025-01-15T14:07:02.077" v="8"/>
          <ac:spMkLst>
            <pc:docMk/>
            <pc:sldMk cId="3238851113" sldId="271"/>
            <ac:spMk id="2" creationId="{D35E9BBC-9B29-1D41-C723-62F4062D7B5C}"/>
          </ac:spMkLst>
        </pc:spChg>
        <pc:spChg chg="mod">
          <ac:chgData name="Paul Darby" userId="S::paul.darby@uwtsd.ac.uk::fd2af9c3-6058-4581-aace-bd624dafbe87" providerId="AD" clId="Web-{A991BF86-969D-8A8F-2AA4-9F1CFDC988D1}" dt="2025-01-16T14:05:48.665" v="319" actId="20577"/>
          <ac:spMkLst>
            <pc:docMk/>
            <pc:sldMk cId="3238851113" sldId="271"/>
            <ac:spMk id="3" creationId="{3A3B5FA3-5B05-927E-6E17-73DF1F9E2CDD}"/>
          </ac:spMkLst>
        </pc:spChg>
        <pc:spChg chg="add del">
          <ac:chgData name="Paul Darby" userId="S::paul.darby@uwtsd.ac.uk::fd2af9c3-6058-4581-aace-bd624dafbe87" providerId="AD" clId="Web-{A991BF86-969D-8A8F-2AA4-9F1CFDC988D1}" dt="2025-01-15T14:07:02.062" v="7"/>
          <ac:spMkLst>
            <pc:docMk/>
            <pc:sldMk cId="3238851113" sldId="271"/>
            <ac:spMk id="8" creationId="{4BC99CB9-DDAD-44A2-8A1C-E3AF4E72DF5C}"/>
          </ac:spMkLst>
        </pc:spChg>
        <pc:spChg chg="add del">
          <ac:chgData name="Paul Darby" userId="S::paul.darby@uwtsd.ac.uk::fd2af9c3-6058-4581-aace-bd624dafbe87" providerId="AD" clId="Web-{A991BF86-969D-8A8F-2AA4-9F1CFDC988D1}" dt="2025-01-15T14:07:02.062" v="7"/>
          <ac:spMkLst>
            <pc:docMk/>
            <pc:sldMk cId="3238851113" sldId="271"/>
            <ac:spMk id="10" creationId="{64053CBF-3932-45FF-8285-EE5146085F3A}"/>
          </ac:spMkLst>
        </pc:spChg>
        <pc:spChg chg="add">
          <ac:chgData name="Paul Darby" userId="S::paul.darby@uwtsd.ac.uk::fd2af9c3-6058-4581-aace-bd624dafbe87" providerId="AD" clId="Web-{A991BF86-969D-8A8F-2AA4-9F1CFDC988D1}" dt="2025-01-15T14:07:02.077" v="8"/>
          <ac:spMkLst>
            <pc:docMk/>
            <pc:sldMk cId="3238851113" sldId="271"/>
            <ac:spMk id="24" creationId="{70DFC902-7D23-471A-B557-B6B6917D7A0D}"/>
          </ac:spMkLst>
        </pc:spChg>
        <pc:spChg chg="add">
          <ac:chgData name="Paul Darby" userId="S::paul.darby@uwtsd.ac.uk::fd2af9c3-6058-4581-aace-bd624dafbe87" providerId="AD" clId="Web-{A991BF86-969D-8A8F-2AA4-9F1CFDC988D1}" dt="2025-01-15T14:07:02.077" v="8"/>
          <ac:spMkLst>
            <pc:docMk/>
            <pc:sldMk cId="3238851113" sldId="271"/>
            <ac:spMk id="25" creationId="{A55D5633-D557-4DCA-982C-FF36EB7A1C00}"/>
          </ac:spMkLst>
        </pc:spChg>
        <pc:spChg chg="add">
          <ac:chgData name="Paul Darby" userId="S::paul.darby@uwtsd.ac.uk::fd2af9c3-6058-4581-aace-bd624dafbe87" providerId="AD" clId="Web-{A991BF86-969D-8A8F-2AA4-9F1CFDC988D1}" dt="2025-01-15T14:07:02.077" v="8"/>
          <ac:spMkLst>
            <pc:docMk/>
            <pc:sldMk cId="3238851113" sldId="271"/>
            <ac:spMk id="26" creationId="{450D3AD2-FA80-415F-A9CE-54D884561CD7}"/>
          </ac:spMkLst>
        </pc:spChg>
        <pc:grpChg chg="add del">
          <ac:chgData name="Paul Darby" userId="S::paul.darby@uwtsd.ac.uk::fd2af9c3-6058-4581-aace-bd624dafbe87" providerId="AD" clId="Web-{A991BF86-969D-8A8F-2AA4-9F1CFDC988D1}" dt="2025-01-15T14:07:02.062" v="7"/>
          <ac:grpSpMkLst>
            <pc:docMk/>
            <pc:sldMk cId="3238851113" sldId="271"/>
            <ac:grpSpMk id="12" creationId="{2E751C04-BEA6-446B-A678-9C74819EBD4C}"/>
          </ac:grpSpMkLst>
        </pc:grpChg>
        <pc:grpChg chg="add del">
          <ac:chgData name="Paul Darby" userId="S::paul.darby@uwtsd.ac.uk::fd2af9c3-6058-4581-aace-bd624dafbe87" providerId="AD" clId="Web-{A991BF86-969D-8A8F-2AA4-9F1CFDC988D1}" dt="2025-01-15T14:07:02.062" v="7"/>
          <ac:grpSpMkLst>
            <pc:docMk/>
            <pc:sldMk cId="3238851113" sldId="271"/>
            <ac:grpSpMk id="18" creationId="{B63ACBA3-DEFD-4C6D-BBA0-64468FA99C2D}"/>
          </ac:grpSpMkLst>
        </pc:grpChg>
      </pc:sldChg>
      <pc:sldChg chg="modSp new">
        <pc:chgData name="Paul Darby" userId="S::paul.darby@uwtsd.ac.uk::fd2af9c3-6058-4581-aace-bd624dafbe87" providerId="AD" clId="Web-{A991BF86-969D-8A8F-2AA4-9F1CFDC988D1}" dt="2025-01-16T14:17:16.401" v="363" actId="20577"/>
        <pc:sldMkLst>
          <pc:docMk/>
          <pc:sldMk cId="57246198" sldId="272"/>
        </pc:sldMkLst>
        <pc:spChg chg="mod">
          <ac:chgData name="Paul Darby" userId="S::paul.darby@uwtsd.ac.uk::fd2af9c3-6058-4581-aace-bd624dafbe87" providerId="AD" clId="Web-{A991BF86-969D-8A8F-2AA4-9F1CFDC988D1}" dt="2025-01-16T14:07:35.870" v="328" actId="20577"/>
          <ac:spMkLst>
            <pc:docMk/>
            <pc:sldMk cId="57246198" sldId="272"/>
            <ac:spMk id="2" creationId="{CA10987A-D140-8712-EE98-14BAE545F855}"/>
          </ac:spMkLst>
        </pc:spChg>
        <pc:spChg chg="mod">
          <ac:chgData name="Paul Darby" userId="S::paul.darby@uwtsd.ac.uk::fd2af9c3-6058-4581-aace-bd624dafbe87" providerId="AD" clId="Web-{A991BF86-969D-8A8F-2AA4-9F1CFDC988D1}" dt="2025-01-16T14:17:16.401" v="363" actId="20577"/>
          <ac:spMkLst>
            <pc:docMk/>
            <pc:sldMk cId="57246198" sldId="272"/>
            <ac:spMk id="3" creationId="{A984A561-F869-092D-A2B8-6E4845E95247}"/>
          </ac:spMkLst>
        </pc:spChg>
      </pc:sldChg>
    </pc:docChg>
  </pc:docChgLst>
  <pc:docChgLst>
    <pc:chgData name="Paul Darby" userId="S::paul.darby@uwtsd.ac.uk::fd2af9c3-6058-4581-aace-bd624dafbe87" providerId="AD" clId="Web-{58DB9557-AEA3-44E2-BCB1-42A049A1E8DA}"/>
    <pc:docChg chg="addSld modSld">
      <pc:chgData name="Paul Darby" userId="S::paul.darby@uwtsd.ac.uk::fd2af9c3-6058-4581-aace-bd624dafbe87" providerId="AD" clId="Web-{58DB9557-AEA3-44E2-BCB1-42A049A1E8DA}" dt="2024-02-01T13:41:08.159" v="60"/>
      <pc:docMkLst>
        <pc:docMk/>
      </pc:docMkLst>
      <pc:sldChg chg="addSp delSp modSp new mod setBg">
        <pc:chgData name="Paul Darby" userId="S::paul.darby@uwtsd.ac.uk::fd2af9c3-6058-4581-aace-bd624dafbe87" providerId="AD" clId="Web-{58DB9557-AEA3-44E2-BCB1-42A049A1E8DA}" dt="2024-02-01T13:41:08.159" v="60"/>
        <pc:sldMkLst>
          <pc:docMk/>
          <pc:sldMk cId="42861147" sldId="267"/>
        </pc:sldMkLst>
        <pc:spChg chg="mod">
          <ac:chgData name="Paul Darby" userId="S::paul.darby@uwtsd.ac.uk::fd2af9c3-6058-4581-aace-bd624dafbe87" providerId="AD" clId="Web-{58DB9557-AEA3-44E2-BCB1-42A049A1E8DA}" dt="2024-02-01T13:41:08.050" v="59" actId="20577"/>
          <ac:spMkLst>
            <pc:docMk/>
            <pc:sldMk cId="42861147" sldId="267"/>
            <ac:spMk id="2" creationId="{87190B54-BF4C-DA33-B6FD-2194BA80D622}"/>
          </ac:spMkLst>
        </pc:spChg>
        <pc:spChg chg="del">
          <ac:chgData name="Paul Darby" userId="S::paul.darby@uwtsd.ac.uk::fd2af9c3-6058-4581-aace-bd624dafbe87" providerId="AD" clId="Web-{58DB9557-AEA3-44E2-BCB1-42A049A1E8DA}" dt="2024-02-01T13:37:11.402" v="1"/>
          <ac:spMkLst>
            <pc:docMk/>
            <pc:sldMk cId="42861147" sldId="267"/>
            <ac:spMk id="3" creationId="{E8D12282-917E-7874-2EDC-CD79707F0F86}"/>
          </ac:spMkLst>
        </pc:spChg>
        <pc:spChg chg="add">
          <ac:chgData name="Paul Darby" userId="S::paul.darby@uwtsd.ac.uk::fd2af9c3-6058-4581-aace-bd624dafbe87" providerId="AD" clId="Web-{58DB9557-AEA3-44E2-BCB1-42A049A1E8DA}" dt="2024-02-01T13:41:08.159" v="60"/>
          <ac:spMkLst>
            <pc:docMk/>
            <pc:sldMk cId="42861147" sldId="267"/>
            <ac:spMk id="9" creationId="{F3060C83-F051-4F0E-ABAD-AA0DFC48B218}"/>
          </ac:spMkLst>
        </pc:spChg>
        <pc:spChg chg="add">
          <ac:chgData name="Paul Darby" userId="S::paul.darby@uwtsd.ac.uk::fd2af9c3-6058-4581-aace-bd624dafbe87" providerId="AD" clId="Web-{58DB9557-AEA3-44E2-BCB1-42A049A1E8DA}" dt="2024-02-01T13:41:08.159" v="60"/>
          <ac:spMkLst>
            <pc:docMk/>
            <pc:sldMk cId="42861147" sldId="267"/>
            <ac:spMk id="11" creationId="{83C98ABE-055B-441F-B07E-44F97F083C39}"/>
          </ac:spMkLst>
        </pc:spChg>
        <pc:spChg chg="add">
          <ac:chgData name="Paul Darby" userId="S::paul.darby@uwtsd.ac.uk::fd2af9c3-6058-4581-aace-bd624dafbe87" providerId="AD" clId="Web-{58DB9557-AEA3-44E2-BCB1-42A049A1E8DA}" dt="2024-02-01T13:41:08.159" v="60"/>
          <ac:spMkLst>
            <pc:docMk/>
            <pc:sldMk cId="42861147" sldId="267"/>
            <ac:spMk id="13" creationId="{29FDB030-9B49-4CED-8CCD-4D99382388AC}"/>
          </ac:spMkLst>
        </pc:spChg>
        <pc:spChg chg="add">
          <ac:chgData name="Paul Darby" userId="S::paul.darby@uwtsd.ac.uk::fd2af9c3-6058-4581-aace-bd624dafbe87" providerId="AD" clId="Web-{58DB9557-AEA3-44E2-BCB1-42A049A1E8DA}" dt="2024-02-01T13:41:08.159" v="60"/>
          <ac:spMkLst>
            <pc:docMk/>
            <pc:sldMk cId="42861147" sldId="267"/>
            <ac:spMk id="15" creationId="{3783CA14-24A1-485C-8B30-D6A5D87987AD}"/>
          </ac:spMkLst>
        </pc:spChg>
        <pc:spChg chg="add">
          <ac:chgData name="Paul Darby" userId="S::paul.darby@uwtsd.ac.uk::fd2af9c3-6058-4581-aace-bd624dafbe87" providerId="AD" clId="Web-{58DB9557-AEA3-44E2-BCB1-42A049A1E8DA}" dt="2024-02-01T13:41:08.159" v="60"/>
          <ac:spMkLst>
            <pc:docMk/>
            <pc:sldMk cId="42861147" sldId="267"/>
            <ac:spMk id="17" creationId="{9A97C86A-04D6-40F7-AE84-31AB43E6A846}"/>
          </ac:spMkLst>
        </pc:spChg>
        <pc:spChg chg="add">
          <ac:chgData name="Paul Darby" userId="S::paul.darby@uwtsd.ac.uk::fd2af9c3-6058-4581-aace-bd624dafbe87" providerId="AD" clId="Web-{58DB9557-AEA3-44E2-BCB1-42A049A1E8DA}" dt="2024-02-01T13:41:08.159" v="60"/>
          <ac:spMkLst>
            <pc:docMk/>
            <pc:sldMk cId="42861147" sldId="267"/>
            <ac:spMk id="19" creationId="{FF9F2414-84E8-453E-B1F3-389FDE8192D9}"/>
          </ac:spMkLst>
        </pc:spChg>
        <pc:spChg chg="add">
          <ac:chgData name="Paul Darby" userId="S::paul.darby@uwtsd.ac.uk::fd2af9c3-6058-4581-aace-bd624dafbe87" providerId="AD" clId="Web-{58DB9557-AEA3-44E2-BCB1-42A049A1E8DA}" dt="2024-02-01T13:41:08.159" v="60"/>
          <ac:spMkLst>
            <pc:docMk/>
            <pc:sldMk cId="42861147" sldId="267"/>
            <ac:spMk id="21" creationId="{3ECA69A1-7536-43AC-85EF-C7106179F5ED}"/>
          </ac:spMkLst>
        </pc:spChg>
        <pc:spChg chg="add del mod">
          <ac:chgData name="Paul Darby" userId="S::paul.darby@uwtsd.ac.uk::fd2af9c3-6058-4581-aace-bd624dafbe87" providerId="AD" clId="Web-{58DB9557-AEA3-44E2-BCB1-42A049A1E8DA}" dt="2024-02-01T13:39:00.640" v="27"/>
          <ac:spMkLst>
            <pc:docMk/>
            <pc:sldMk cId="42861147" sldId="267"/>
            <ac:spMk id="189" creationId="{AF747E43-A5DB-C7A1-BAE6-A84833B66411}"/>
          </ac:spMkLst>
        </pc:spChg>
        <pc:graphicFrameChg chg="add del mod ord modGraphic">
          <ac:chgData name="Paul Darby" userId="S::paul.darby@uwtsd.ac.uk::fd2af9c3-6058-4581-aace-bd624dafbe87" providerId="AD" clId="Web-{58DB9557-AEA3-44E2-BCB1-42A049A1E8DA}" dt="2024-02-01T13:40:05.939" v="44" actId="20577"/>
          <ac:graphicFrameMkLst>
            <pc:docMk/>
            <pc:sldMk cId="42861147" sldId="267"/>
            <ac:graphicFrameMk id="4" creationId="{0903BCFF-6009-CDB7-AFCD-83B0979BE0EE}"/>
          </ac:graphicFrameMkLst>
        </pc:graphicFrameChg>
      </pc:sldChg>
    </pc:docChg>
  </pc:docChgLst>
  <pc:docChgLst>
    <pc:chgData name="Paul Darby" userId="S::paul.darby@uwtsd.ac.uk::fd2af9c3-6058-4581-aace-bd624dafbe87" providerId="AD" clId="Web-{D1617D8B-DF84-77D5-1A11-13A9C06AE5D8}"/>
    <pc:docChg chg="modSld">
      <pc:chgData name="Paul Darby" userId="S::paul.darby@uwtsd.ac.uk::fd2af9c3-6058-4581-aace-bd624dafbe87" providerId="AD" clId="Web-{D1617D8B-DF84-77D5-1A11-13A9C06AE5D8}" dt="2024-06-12T10:22:52.150" v="0" actId="1076"/>
      <pc:docMkLst>
        <pc:docMk/>
      </pc:docMkLst>
      <pc:sldChg chg="modSp">
        <pc:chgData name="Paul Darby" userId="S::paul.darby@uwtsd.ac.uk::fd2af9c3-6058-4581-aace-bd624dafbe87" providerId="AD" clId="Web-{D1617D8B-DF84-77D5-1A11-13A9C06AE5D8}" dt="2024-06-12T10:22:52.150" v="0" actId="1076"/>
        <pc:sldMkLst>
          <pc:docMk/>
          <pc:sldMk cId="42861147" sldId="267"/>
        </pc:sldMkLst>
        <pc:graphicFrameChg chg="mod">
          <ac:chgData name="Paul Darby" userId="S::paul.darby@uwtsd.ac.uk::fd2af9c3-6058-4581-aace-bd624dafbe87" providerId="AD" clId="Web-{D1617D8B-DF84-77D5-1A11-13A9C06AE5D8}" dt="2024-06-12T10:22:52.150" v="0" actId="1076"/>
          <ac:graphicFrameMkLst>
            <pc:docMk/>
            <pc:sldMk cId="42861147" sldId="267"/>
            <ac:graphicFrameMk id="4" creationId="{0903BCFF-6009-CDB7-AFCD-83B0979BE0EE}"/>
          </ac:graphicFrameMkLst>
        </pc:graphicFrameChg>
      </pc:sldChg>
    </pc:docChg>
  </pc:docChgLst>
  <pc:docChgLst>
    <pc:chgData name="Paul Darby" userId="S::paul.darby@uwtsd.ac.uk::fd2af9c3-6058-4581-aace-bd624dafbe87" providerId="AD" clId="Web-{DE37A601-2BEA-6A71-5682-3D0D7F0CA343}"/>
    <pc:docChg chg="modSld">
      <pc:chgData name="Paul Darby" userId="S::paul.darby@uwtsd.ac.uk::fd2af9c3-6058-4581-aace-bd624dafbe87" providerId="AD" clId="Web-{DE37A601-2BEA-6A71-5682-3D0D7F0CA343}" dt="2024-01-23T15:05:37.718" v="1" actId="20577"/>
      <pc:docMkLst>
        <pc:docMk/>
      </pc:docMkLst>
      <pc:sldChg chg="modSp">
        <pc:chgData name="Paul Darby" userId="S::paul.darby@uwtsd.ac.uk::fd2af9c3-6058-4581-aace-bd624dafbe87" providerId="AD" clId="Web-{DE37A601-2BEA-6A71-5682-3D0D7F0CA343}" dt="2024-01-23T15:05:37.718" v="1" actId="20577"/>
        <pc:sldMkLst>
          <pc:docMk/>
          <pc:sldMk cId="766296042" sldId="258"/>
        </pc:sldMkLst>
        <pc:spChg chg="mod">
          <ac:chgData name="Paul Darby" userId="S::paul.darby@uwtsd.ac.uk::fd2af9c3-6058-4581-aace-bd624dafbe87" providerId="AD" clId="Web-{DE37A601-2BEA-6A71-5682-3D0D7F0CA343}" dt="2024-01-23T15:05:37.718" v="1" actId="20577"/>
          <ac:spMkLst>
            <pc:docMk/>
            <pc:sldMk cId="766296042" sldId="258"/>
            <ac:spMk id="2" creationId="{CBC74034-ED7A-E2E1-946E-CB39E1A7789F}"/>
          </ac:spMkLst>
        </pc:spChg>
        <pc:spChg chg="mod">
          <ac:chgData name="Paul Darby" userId="S::paul.darby@uwtsd.ac.uk::fd2af9c3-6058-4581-aace-bd624dafbe87" providerId="AD" clId="Web-{DE37A601-2BEA-6A71-5682-3D0D7F0CA343}" dt="2024-01-23T15:05:29.812" v="0" actId="20577"/>
          <ac:spMkLst>
            <pc:docMk/>
            <pc:sldMk cId="766296042" sldId="258"/>
            <ac:spMk id="3" creationId="{FE325F98-1B70-D939-8B25-429218182B54}"/>
          </ac:spMkLst>
        </pc:spChg>
      </pc:sldChg>
    </pc:docChg>
  </pc:docChgLst>
  <pc:docChgLst>
    <pc:chgData name="Paul Darby" userId="S::paul.darby@uwtsd.ac.uk::fd2af9c3-6058-4581-aace-bd624dafbe87" providerId="AD" clId="Web-{AAFFA91B-3892-9639-573E-0419728E9CFB}"/>
    <pc:docChg chg="modSld">
      <pc:chgData name="Paul Darby" userId="S::paul.darby@uwtsd.ac.uk::fd2af9c3-6058-4581-aace-bd624dafbe87" providerId="AD" clId="Web-{AAFFA91B-3892-9639-573E-0419728E9CFB}" dt="2025-01-16T14:26:33.193" v="15" actId="20577"/>
      <pc:docMkLst>
        <pc:docMk/>
      </pc:docMkLst>
      <pc:sldChg chg="addSp modSp">
        <pc:chgData name="Paul Darby" userId="S::paul.darby@uwtsd.ac.uk::fd2af9c3-6058-4581-aace-bd624dafbe87" providerId="AD" clId="Web-{AAFFA91B-3892-9639-573E-0419728E9CFB}" dt="2025-01-16T14:26:33.193" v="15" actId="20577"/>
        <pc:sldMkLst>
          <pc:docMk/>
          <pc:sldMk cId="42861147" sldId="267"/>
        </pc:sldMkLst>
        <pc:spChg chg="add mod">
          <ac:chgData name="Paul Darby" userId="S::paul.darby@uwtsd.ac.uk::fd2af9c3-6058-4581-aace-bd624dafbe87" providerId="AD" clId="Web-{AAFFA91B-3892-9639-573E-0419728E9CFB}" dt="2025-01-16T14:26:33.193" v="15" actId="20577"/>
          <ac:spMkLst>
            <pc:docMk/>
            <pc:sldMk cId="42861147" sldId="267"/>
            <ac:spMk id="46" creationId="{1C98C97E-8411-8687-4A2E-0F8C2D2790D7}"/>
          </ac:spMkLst>
        </pc:spChg>
        <pc:graphicFrameChg chg="mod">
          <ac:chgData name="Paul Darby" userId="S::paul.darby@uwtsd.ac.uk::fd2af9c3-6058-4581-aace-bd624dafbe87" providerId="AD" clId="Web-{AAFFA91B-3892-9639-573E-0419728E9CFB}" dt="2025-01-16T14:24:51.096" v="3" actId="1076"/>
          <ac:graphicFrameMkLst>
            <pc:docMk/>
            <pc:sldMk cId="42861147" sldId="267"/>
            <ac:graphicFrameMk id="4" creationId="{0903BCFF-6009-CDB7-AFCD-83B0979BE0EE}"/>
          </ac:graphicFrameMkLst>
        </pc:graphicFrameChg>
      </pc:sldChg>
    </pc:docChg>
  </pc:docChgLst>
  <pc:docChgLst>
    <pc:chgData name="Paul Darby" userId="S::paul.darby@uwtsd.ac.uk::fd2af9c3-6058-4581-aace-bd624dafbe87" providerId="AD" clId="Web-{247D59C9-ABC2-E68C-6058-B37E9CD2789B}"/>
    <pc:docChg chg="addSld modSld sldOrd">
      <pc:chgData name="Paul Darby" userId="S::paul.darby@uwtsd.ac.uk::fd2af9c3-6058-4581-aace-bd624dafbe87" providerId="AD" clId="Web-{247D59C9-ABC2-E68C-6058-B37E9CD2789B}" dt="2024-02-02T16:02:40.363" v="1172"/>
      <pc:docMkLst>
        <pc:docMk/>
      </pc:docMkLst>
      <pc:sldChg chg="addSp delSp modSp mod setBg">
        <pc:chgData name="Paul Darby" userId="S::paul.darby@uwtsd.ac.uk::fd2af9c3-6058-4581-aace-bd624dafbe87" providerId="AD" clId="Web-{247D59C9-ABC2-E68C-6058-B37E9CD2789B}" dt="2024-01-31T12:31:02.964" v="119"/>
        <pc:sldMkLst>
          <pc:docMk/>
          <pc:sldMk cId="3666327298" sldId="257"/>
        </pc:sldMkLst>
        <pc:spChg chg="mod">
          <ac:chgData name="Paul Darby" userId="S::paul.darby@uwtsd.ac.uk::fd2af9c3-6058-4581-aace-bd624dafbe87" providerId="AD" clId="Web-{247D59C9-ABC2-E68C-6058-B37E9CD2789B}" dt="2024-01-31T12:31:02.964" v="119"/>
          <ac:spMkLst>
            <pc:docMk/>
            <pc:sldMk cId="3666327298" sldId="257"/>
            <ac:spMk id="2" creationId="{E1487BB4-D270-4529-ADDA-F99F2914A25A}"/>
          </ac:spMkLst>
        </pc:spChg>
        <pc:spChg chg="del mod">
          <ac:chgData name="Paul Darby" userId="S::paul.darby@uwtsd.ac.uk::fd2af9c3-6058-4581-aace-bd624dafbe87" providerId="AD" clId="Web-{247D59C9-ABC2-E68C-6058-B37E9CD2789B}" dt="2024-01-31T12:17:09.803" v="107"/>
          <ac:spMkLst>
            <pc:docMk/>
            <pc:sldMk cId="3666327298" sldId="257"/>
            <ac:spMk id="3" creationId="{45BA3CBC-F9AE-17DD-49E1-1D5EC30A46ED}"/>
          </ac:spMkLst>
        </pc:spChg>
        <pc:spChg chg="add del">
          <ac:chgData name="Paul Darby" userId="S::paul.darby@uwtsd.ac.uk::fd2af9c3-6058-4581-aace-bd624dafbe87" providerId="AD" clId="Web-{247D59C9-ABC2-E68C-6058-B37E9CD2789B}" dt="2024-01-31T12:17:09.772" v="106"/>
          <ac:spMkLst>
            <pc:docMk/>
            <pc:sldMk cId="3666327298" sldId="257"/>
            <ac:spMk id="9" creationId="{9F7D5CDA-D291-4307-BF55-1381FED29634}"/>
          </ac:spMkLst>
        </pc:spChg>
        <pc:spChg chg="add del">
          <ac:chgData name="Paul Darby" userId="S::paul.darby@uwtsd.ac.uk::fd2af9c3-6058-4581-aace-bd624dafbe87" providerId="AD" clId="Web-{247D59C9-ABC2-E68C-6058-B37E9CD2789B}" dt="2024-01-31T12:31:02.964" v="119"/>
          <ac:spMkLst>
            <pc:docMk/>
            <pc:sldMk cId="3666327298" sldId="257"/>
            <ac:spMk id="11" creationId="{5E107275-3853-46FD-A241-DE4355A42675}"/>
          </ac:spMkLst>
        </pc:spChg>
        <pc:spChg chg="add del">
          <ac:chgData name="Paul Darby" userId="S::paul.darby@uwtsd.ac.uk::fd2af9c3-6058-4581-aace-bd624dafbe87" providerId="AD" clId="Web-{247D59C9-ABC2-E68C-6058-B37E9CD2789B}" dt="2024-01-31T12:31:02.964" v="119"/>
          <ac:spMkLst>
            <pc:docMk/>
            <pc:sldMk cId="3666327298" sldId="257"/>
            <ac:spMk id="12" creationId="{2E442304-DDBD-4F7B-8017-36BCC863FB40}"/>
          </ac:spMkLst>
        </pc:spChg>
        <pc:spChg chg="add">
          <ac:chgData name="Paul Darby" userId="S::paul.darby@uwtsd.ac.uk::fd2af9c3-6058-4581-aace-bd624dafbe87" providerId="AD" clId="Web-{247D59C9-ABC2-E68C-6058-B37E9CD2789B}" dt="2024-01-31T12:31:02.964" v="119"/>
          <ac:spMkLst>
            <pc:docMk/>
            <pc:sldMk cId="3666327298" sldId="257"/>
            <ac:spMk id="18" creationId="{7517A47C-B2E5-4B79-8061-D74B1311AF6E}"/>
          </ac:spMkLst>
        </pc:spChg>
        <pc:spChg chg="add">
          <ac:chgData name="Paul Darby" userId="S::paul.darby@uwtsd.ac.uk::fd2af9c3-6058-4581-aace-bd624dafbe87" providerId="AD" clId="Web-{247D59C9-ABC2-E68C-6058-B37E9CD2789B}" dt="2024-01-31T12:31:02.964" v="119"/>
          <ac:spMkLst>
            <pc:docMk/>
            <pc:sldMk cId="3666327298" sldId="257"/>
            <ac:spMk id="20" creationId="{C505E780-2083-4CB5-A42A-5E0E2908ECC3}"/>
          </ac:spMkLst>
        </pc:spChg>
        <pc:spChg chg="add">
          <ac:chgData name="Paul Darby" userId="S::paul.darby@uwtsd.ac.uk::fd2af9c3-6058-4581-aace-bd624dafbe87" providerId="AD" clId="Web-{247D59C9-ABC2-E68C-6058-B37E9CD2789B}" dt="2024-01-31T12:31:02.964" v="119"/>
          <ac:spMkLst>
            <pc:docMk/>
            <pc:sldMk cId="3666327298" sldId="257"/>
            <ac:spMk id="22" creationId="{D2C0AE1C-0118-41AE-8A10-7CDCBF10E96F}"/>
          </ac:spMkLst>
        </pc:spChg>
        <pc:spChg chg="add">
          <ac:chgData name="Paul Darby" userId="S::paul.darby@uwtsd.ac.uk::fd2af9c3-6058-4581-aace-bd624dafbe87" providerId="AD" clId="Web-{247D59C9-ABC2-E68C-6058-B37E9CD2789B}" dt="2024-01-31T12:31:02.964" v="119"/>
          <ac:spMkLst>
            <pc:docMk/>
            <pc:sldMk cId="3666327298" sldId="257"/>
            <ac:spMk id="24" creationId="{463EEC44-1BA3-44ED-81FC-A644B04B2A44}"/>
          </ac:spMkLst>
        </pc:spChg>
        <pc:graphicFrameChg chg="add mod modGraphic">
          <ac:chgData name="Paul Darby" userId="S::paul.darby@uwtsd.ac.uk::fd2af9c3-6058-4581-aace-bd624dafbe87" providerId="AD" clId="Web-{247D59C9-ABC2-E68C-6058-B37E9CD2789B}" dt="2024-01-31T12:31:02.964" v="119"/>
          <ac:graphicFrameMkLst>
            <pc:docMk/>
            <pc:sldMk cId="3666327298" sldId="257"/>
            <ac:graphicFrameMk id="13" creationId="{337E2464-13A8-52CF-38E2-A8F2F400B7A2}"/>
          </ac:graphicFrameMkLst>
        </pc:graphicFrameChg>
        <pc:picChg chg="add del">
          <ac:chgData name="Paul Darby" userId="S::paul.darby@uwtsd.ac.uk::fd2af9c3-6058-4581-aace-bd624dafbe87" providerId="AD" clId="Web-{247D59C9-ABC2-E68C-6058-B37E9CD2789B}" dt="2024-01-31T12:17:09.772" v="106"/>
          <ac:picMkLst>
            <pc:docMk/>
            <pc:sldMk cId="3666327298" sldId="257"/>
            <ac:picMk id="5" creationId="{4F284D5E-658C-7AD8-6390-D053D2CA4CDE}"/>
          </ac:picMkLst>
        </pc:picChg>
      </pc:sldChg>
      <pc:sldChg chg="modSp">
        <pc:chgData name="Paul Darby" userId="S::paul.darby@uwtsd.ac.uk::fd2af9c3-6058-4581-aace-bd624dafbe87" providerId="AD" clId="Web-{247D59C9-ABC2-E68C-6058-B37E9CD2789B}" dt="2024-01-31T12:39:40.981" v="136" actId="20577"/>
        <pc:sldMkLst>
          <pc:docMk/>
          <pc:sldMk cId="766296042" sldId="258"/>
        </pc:sldMkLst>
        <pc:spChg chg="mod">
          <ac:chgData name="Paul Darby" userId="S::paul.darby@uwtsd.ac.uk::fd2af9c3-6058-4581-aace-bd624dafbe87" providerId="AD" clId="Web-{247D59C9-ABC2-E68C-6058-B37E9CD2789B}" dt="2024-01-31T12:39:40.981" v="136" actId="20577"/>
          <ac:spMkLst>
            <pc:docMk/>
            <pc:sldMk cId="766296042" sldId="258"/>
            <ac:spMk id="2" creationId="{CBC74034-ED7A-E2E1-946E-CB39E1A7789F}"/>
          </ac:spMkLst>
        </pc:spChg>
      </pc:sldChg>
      <pc:sldChg chg="addSp delSp modSp">
        <pc:chgData name="Paul Darby" userId="S::paul.darby@uwtsd.ac.uk::fd2af9c3-6058-4581-aace-bd624dafbe87" providerId="AD" clId="Web-{247D59C9-ABC2-E68C-6058-B37E9CD2789B}" dt="2024-02-02T15:48:27.042" v="1155"/>
        <pc:sldMkLst>
          <pc:docMk/>
          <pc:sldMk cId="3665799546" sldId="259"/>
        </pc:sldMkLst>
        <pc:spChg chg="del mod">
          <ac:chgData name="Paul Darby" userId="S::paul.darby@uwtsd.ac.uk::fd2af9c3-6058-4581-aace-bd624dafbe87" providerId="AD" clId="Web-{247D59C9-ABC2-E68C-6058-B37E9CD2789B}" dt="2024-02-02T15:48:27.042" v="1155"/>
          <ac:spMkLst>
            <pc:docMk/>
            <pc:sldMk cId="3665799546" sldId="259"/>
            <ac:spMk id="3" creationId="{A353DE65-0608-3CD7-612D-B779E133F07D}"/>
          </ac:spMkLst>
        </pc:spChg>
        <pc:graphicFrameChg chg="add">
          <ac:chgData name="Paul Darby" userId="S::paul.darby@uwtsd.ac.uk::fd2af9c3-6058-4581-aace-bd624dafbe87" providerId="AD" clId="Web-{247D59C9-ABC2-E68C-6058-B37E9CD2789B}" dt="2024-02-02T15:48:27.042" v="1155"/>
          <ac:graphicFrameMkLst>
            <pc:docMk/>
            <pc:sldMk cId="3665799546" sldId="259"/>
            <ac:graphicFrameMk id="5" creationId="{2D00D9B3-514D-5DDE-C1BA-A3B562B5D8E3}"/>
          </ac:graphicFrameMkLst>
        </pc:graphicFrameChg>
      </pc:sldChg>
      <pc:sldChg chg="addSp delSp modSp mod setBg">
        <pc:chgData name="Paul Darby" userId="S::paul.darby@uwtsd.ac.uk::fd2af9c3-6058-4581-aace-bd624dafbe87" providerId="AD" clId="Web-{247D59C9-ABC2-E68C-6058-B37E9CD2789B}" dt="2024-02-02T15:49:08.340" v="1158"/>
        <pc:sldMkLst>
          <pc:docMk/>
          <pc:sldMk cId="634744905" sldId="260"/>
        </pc:sldMkLst>
        <pc:spChg chg="mod">
          <ac:chgData name="Paul Darby" userId="S::paul.darby@uwtsd.ac.uk::fd2af9c3-6058-4581-aace-bd624dafbe87" providerId="AD" clId="Web-{247D59C9-ABC2-E68C-6058-B37E9CD2789B}" dt="2024-02-02T15:49:08.340" v="1158"/>
          <ac:spMkLst>
            <pc:docMk/>
            <pc:sldMk cId="634744905" sldId="260"/>
            <ac:spMk id="2" creationId="{57B39007-7ECB-9EC5-B765-B8634316EBE2}"/>
          </ac:spMkLst>
        </pc:spChg>
        <pc:spChg chg="add del mod">
          <ac:chgData name="Paul Darby" userId="S::paul.darby@uwtsd.ac.uk::fd2af9c3-6058-4581-aace-bd624dafbe87" providerId="AD" clId="Web-{247D59C9-ABC2-E68C-6058-B37E9CD2789B}" dt="2024-02-02T15:49:08.340" v="1158"/>
          <ac:spMkLst>
            <pc:docMk/>
            <pc:sldMk cId="634744905" sldId="260"/>
            <ac:spMk id="3" creationId="{E9A07830-1449-262E-597F-B137BAF73236}"/>
          </ac:spMkLst>
        </pc:spChg>
        <pc:spChg chg="add del">
          <ac:chgData name="Paul Darby" userId="S::paul.darby@uwtsd.ac.uk::fd2af9c3-6058-4581-aace-bd624dafbe87" providerId="AD" clId="Web-{247D59C9-ABC2-E68C-6058-B37E9CD2789B}" dt="2024-02-02T15:49:08.293" v="1157"/>
          <ac:spMkLst>
            <pc:docMk/>
            <pc:sldMk cId="634744905" sldId="260"/>
            <ac:spMk id="9" creationId="{53B021B3-DE93-4AB7-8A18-CF5F1CED88B8}"/>
          </ac:spMkLst>
        </pc:spChg>
        <pc:spChg chg="add">
          <ac:chgData name="Paul Darby" userId="S::paul.darby@uwtsd.ac.uk::fd2af9c3-6058-4581-aace-bd624dafbe87" providerId="AD" clId="Web-{247D59C9-ABC2-E68C-6058-B37E9CD2789B}" dt="2024-02-02T15:49:08.340" v="1158"/>
          <ac:spMkLst>
            <pc:docMk/>
            <pc:sldMk cId="634744905" sldId="260"/>
            <ac:spMk id="10" creationId="{B50AB553-2A96-4A92-96F2-93548E096954}"/>
          </ac:spMkLst>
        </pc:spChg>
        <pc:spChg chg="add del">
          <ac:chgData name="Paul Darby" userId="S::paul.darby@uwtsd.ac.uk::fd2af9c3-6058-4581-aace-bd624dafbe87" providerId="AD" clId="Web-{247D59C9-ABC2-E68C-6058-B37E9CD2789B}" dt="2024-02-02T15:49:08.293" v="1157"/>
          <ac:spMkLst>
            <pc:docMk/>
            <pc:sldMk cId="634744905" sldId="260"/>
            <ac:spMk id="11" creationId="{52D502E5-F6B4-4D58-B4AE-FC466FF15EE8}"/>
          </ac:spMkLst>
        </pc:spChg>
        <pc:spChg chg="add del">
          <ac:chgData name="Paul Darby" userId="S::paul.darby@uwtsd.ac.uk::fd2af9c3-6058-4581-aace-bd624dafbe87" providerId="AD" clId="Web-{247D59C9-ABC2-E68C-6058-B37E9CD2789B}" dt="2024-02-02T15:49:08.293" v="1157"/>
          <ac:spMkLst>
            <pc:docMk/>
            <pc:sldMk cId="634744905" sldId="260"/>
            <ac:spMk id="13" creationId="{9DECDBF4-02B6-4BB4-B65B-B8107AD6A9E8}"/>
          </ac:spMkLst>
        </pc:spChg>
        <pc:graphicFrameChg chg="add del">
          <ac:chgData name="Paul Darby" userId="S::paul.darby@uwtsd.ac.uk::fd2af9c3-6058-4581-aace-bd624dafbe87" providerId="AD" clId="Web-{247D59C9-ABC2-E68C-6058-B37E9CD2789B}" dt="2024-02-02T15:49:08.293" v="1157"/>
          <ac:graphicFrameMkLst>
            <pc:docMk/>
            <pc:sldMk cId="634744905" sldId="260"/>
            <ac:graphicFrameMk id="5" creationId="{41823B83-D000-0DA5-E12F-10E47FCF1056}"/>
          </ac:graphicFrameMkLst>
        </pc:graphicFrameChg>
        <pc:graphicFrameChg chg="add">
          <ac:chgData name="Paul Darby" userId="S::paul.darby@uwtsd.ac.uk::fd2af9c3-6058-4581-aace-bd624dafbe87" providerId="AD" clId="Web-{247D59C9-ABC2-E68C-6058-B37E9CD2789B}" dt="2024-02-02T15:49:08.340" v="1158"/>
          <ac:graphicFrameMkLst>
            <pc:docMk/>
            <pc:sldMk cId="634744905" sldId="260"/>
            <ac:graphicFrameMk id="15" creationId="{901E3EE4-CB36-4543-413B-CD7BFC50A9F9}"/>
          </ac:graphicFrameMkLst>
        </pc:graphicFrameChg>
        <pc:picChg chg="add">
          <ac:chgData name="Paul Darby" userId="S::paul.darby@uwtsd.ac.uk::fd2af9c3-6058-4581-aace-bd624dafbe87" providerId="AD" clId="Web-{247D59C9-ABC2-E68C-6058-B37E9CD2789B}" dt="2024-02-02T15:49:08.340" v="1158"/>
          <ac:picMkLst>
            <pc:docMk/>
            <pc:sldMk cId="634744905" sldId="260"/>
            <ac:picMk id="6" creationId="{0BDBFA94-395C-3DD1-8A35-BDF0E3D301E1}"/>
          </ac:picMkLst>
        </pc:picChg>
      </pc:sldChg>
      <pc:sldChg chg="addSp delSp modSp mod setBg">
        <pc:chgData name="Paul Darby" userId="S::paul.darby@uwtsd.ac.uk::fd2af9c3-6058-4581-aace-bd624dafbe87" providerId="AD" clId="Web-{247D59C9-ABC2-E68C-6058-B37E9CD2789B}" dt="2024-02-02T15:49:17.981" v="1159"/>
        <pc:sldMkLst>
          <pc:docMk/>
          <pc:sldMk cId="4094015634" sldId="261"/>
        </pc:sldMkLst>
        <pc:spChg chg="mod">
          <ac:chgData name="Paul Darby" userId="S::paul.darby@uwtsd.ac.uk::fd2af9c3-6058-4581-aace-bd624dafbe87" providerId="AD" clId="Web-{247D59C9-ABC2-E68C-6058-B37E9CD2789B}" dt="2024-02-02T15:49:17.981" v="1159"/>
          <ac:spMkLst>
            <pc:docMk/>
            <pc:sldMk cId="4094015634" sldId="261"/>
            <ac:spMk id="2" creationId="{69390CCE-070C-BE7B-D6AA-48C7993F437A}"/>
          </ac:spMkLst>
        </pc:spChg>
        <pc:spChg chg="del mod">
          <ac:chgData name="Paul Darby" userId="S::paul.darby@uwtsd.ac.uk::fd2af9c3-6058-4581-aace-bd624dafbe87" providerId="AD" clId="Web-{247D59C9-ABC2-E68C-6058-B37E9CD2789B}" dt="2024-02-02T15:49:17.981" v="1159"/>
          <ac:spMkLst>
            <pc:docMk/>
            <pc:sldMk cId="4094015634" sldId="261"/>
            <ac:spMk id="3" creationId="{6BE3A683-A62F-8935-EA95-B0A51157BAF1}"/>
          </ac:spMkLst>
        </pc:spChg>
        <pc:spChg chg="add">
          <ac:chgData name="Paul Darby" userId="S::paul.darby@uwtsd.ac.uk::fd2af9c3-6058-4581-aace-bd624dafbe87" providerId="AD" clId="Web-{247D59C9-ABC2-E68C-6058-B37E9CD2789B}" dt="2024-02-02T15:49:17.981" v="1159"/>
          <ac:spMkLst>
            <pc:docMk/>
            <pc:sldMk cId="4094015634" sldId="261"/>
            <ac:spMk id="10" creationId="{B50AB553-2A96-4A92-96F2-93548E096954}"/>
          </ac:spMkLst>
        </pc:spChg>
        <pc:graphicFrameChg chg="add">
          <ac:chgData name="Paul Darby" userId="S::paul.darby@uwtsd.ac.uk::fd2af9c3-6058-4581-aace-bd624dafbe87" providerId="AD" clId="Web-{247D59C9-ABC2-E68C-6058-B37E9CD2789B}" dt="2024-02-02T15:49:17.981" v="1159"/>
          <ac:graphicFrameMkLst>
            <pc:docMk/>
            <pc:sldMk cId="4094015634" sldId="261"/>
            <ac:graphicFrameMk id="5" creationId="{C3DE0573-68DE-11F6-8D73-DEB82A907A68}"/>
          </ac:graphicFrameMkLst>
        </pc:graphicFrameChg>
        <pc:picChg chg="add">
          <ac:chgData name="Paul Darby" userId="S::paul.darby@uwtsd.ac.uk::fd2af9c3-6058-4581-aace-bd624dafbe87" providerId="AD" clId="Web-{247D59C9-ABC2-E68C-6058-B37E9CD2789B}" dt="2024-02-02T15:49:17.981" v="1159"/>
          <ac:picMkLst>
            <pc:docMk/>
            <pc:sldMk cId="4094015634" sldId="261"/>
            <ac:picMk id="6" creationId="{005B815E-DFCA-AEF7-B21E-DBE76E30AE86}"/>
          </ac:picMkLst>
        </pc:picChg>
      </pc:sldChg>
      <pc:sldChg chg="addSp delSp modSp mod setBg setClrOvrMap">
        <pc:chgData name="Paul Darby" userId="S::paul.darby@uwtsd.ac.uk::fd2af9c3-6058-4581-aace-bd624dafbe87" providerId="AD" clId="Web-{247D59C9-ABC2-E68C-6058-B37E9CD2789B}" dt="2024-02-02T16:01:11.673" v="1171"/>
        <pc:sldMkLst>
          <pc:docMk/>
          <pc:sldMk cId="102245032" sldId="262"/>
        </pc:sldMkLst>
        <pc:spChg chg="mod">
          <ac:chgData name="Paul Darby" userId="S::paul.darby@uwtsd.ac.uk::fd2af9c3-6058-4581-aace-bd624dafbe87" providerId="AD" clId="Web-{247D59C9-ABC2-E68C-6058-B37E9CD2789B}" dt="2024-02-02T16:01:11.673" v="1171"/>
          <ac:spMkLst>
            <pc:docMk/>
            <pc:sldMk cId="102245032" sldId="262"/>
            <ac:spMk id="2" creationId="{E72B2A0F-8386-D9D6-3067-FE15097C43EA}"/>
          </ac:spMkLst>
        </pc:spChg>
        <pc:spChg chg="del mod">
          <ac:chgData name="Paul Darby" userId="S::paul.darby@uwtsd.ac.uk::fd2af9c3-6058-4581-aace-bd624dafbe87" providerId="AD" clId="Web-{247D59C9-ABC2-E68C-6058-B37E9CD2789B}" dt="2024-02-02T15:49:38.872" v="1161"/>
          <ac:spMkLst>
            <pc:docMk/>
            <pc:sldMk cId="102245032" sldId="262"/>
            <ac:spMk id="3" creationId="{7E415505-B0C1-13C1-D409-D0DA4E83BC4A}"/>
          </ac:spMkLst>
        </pc:spChg>
        <pc:spChg chg="add del">
          <ac:chgData name="Paul Darby" userId="S::paul.darby@uwtsd.ac.uk::fd2af9c3-6058-4581-aace-bd624dafbe87" providerId="AD" clId="Web-{247D59C9-ABC2-E68C-6058-B37E9CD2789B}" dt="2024-02-02T16:01:11.673" v="1171"/>
          <ac:spMkLst>
            <pc:docMk/>
            <pc:sldMk cId="102245032" sldId="262"/>
            <ac:spMk id="9" creationId="{53B021B3-DE93-4AB7-8A18-CF5F1CED88B8}"/>
          </ac:spMkLst>
        </pc:spChg>
        <pc:spChg chg="add del">
          <ac:chgData name="Paul Darby" userId="S::paul.darby@uwtsd.ac.uk::fd2af9c3-6058-4581-aace-bd624dafbe87" providerId="AD" clId="Web-{247D59C9-ABC2-E68C-6058-B37E9CD2789B}" dt="2024-02-02T16:01:11.673" v="1171"/>
          <ac:spMkLst>
            <pc:docMk/>
            <pc:sldMk cId="102245032" sldId="262"/>
            <ac:spMk id="11" creationId="{52D502E5-F6B4-4D58-B4AE-FC466FF15EE8}"/>
          </ac:spMkLst>
        </pc:spChg>
        <pc:spChg chg="add del">
          <ac:chgData name="Paul Darby" userId="S::paul.darby@uwtsd.ac.uk::fd2af9c3-6058-4581-aace-bd624dafbe87" providerId="AD" clId="Web-{247D59C9-ABC2-E68C-6058-B37E9CD2789B}" dt="2024-02-02T16:01:11.673" v="1171"/>
          <ac:spMkLst>
            <pc:docMk/>
            <pc:sldMk cId="102245032" sldId="262"/>
            <ac:spMk id="13" creationId="{9DECDBF4-02B6-4BB4-B65B-B8107AD6A9E8}"/>
          </ac:spMkLst>
        </pc:spChg>
        <pc:spChg chg="add">
          <ac:chgData name="Paul Darby" userId="S::paul.darby@uwtsd.ac.uk::fd2af9c3-6058-4581-aace-bd624dafbe87" providerId="AD" clId="Web-{247D59C9-ABC2-E68C-6058-B37E9CD2789B}" dt="2024-02-02T16:01:11.673" v="1171"/>
          <ac:spMkLst>
            <pc:docMk/>
            <pc:sldMk cId="102245032" sldId="262"/>
            <ac:spMk id="19" creationId="{9228552E-C8B1-4A80-8448-0787CE0FC704}"/>
          </ac:spMkLst>
        </pc:spChg>
        <pc:graphicFrameChg chg="add mod modGraphic">
          <ac:chgData name="Paul Darby" userId="S::paul.darby@uwtsd.ac.uk::fd2af9c3-6058-4581-aace-bd624dafbe87" providerId="AD" clId="Web-{247D59C9-ABC2-E68C-6058-B37E9CD2789B}" dt="2024-02-02T16:01:11.673" v="1171"/>
          <ac:graphicFrameMkLst>
            <pc:docMk/>
            <pc:sldMk cId="102245032" sldId="262"/>
            <ac:graphicFrameMk id="5" creationId="{FAE10D16-C3BC-15A1-7690-291D1810FB0C}"/>
          </ac:graphicFrameMkLst>
        </pc:graphicFrameChg>
        <pc:picChg chg="add">
          <ac:chgData name="Paul Darby" userId="S::paul.darby@uwtsd.ac.uk::fd2af9c3-6058-4581-aace-bd624dafbe87" providerId="AD" clId="Web-{247D59C9-ABC2-E68C-6058-B37E9CD2789B}" dt="2024-02-02T16:01:11.673" v="1171"/>
          <ac:picMkLst>
            <pc:docMk/>
            <pc:sldMk cId="102245032" sldId="262"/>
            <ac:picMk id="15" creationId="{D7738A20-C2D5-39EB-576D-7A0B592684F0}"/>
          </ac:picMkLst>
        </pc:picChg>
      </pc:sldChg>
      <pc:sldChg chg="addSp delSp modSp mod ord setBg setClrOvrMap">
        <pc:chgData name="Paul Darby" userId="S::paul.darby@uwtsd.ac.uk::fd2af9c3-6058-4581-aace-bd624dafbe87" providerId="AD" clId="Web-{247D59C9-ABC2-E68C-6058-B37E9CD2789B}" dt="2024-02-02T15:55:58.367" v="1162"/>
        <pc:sldMkLst>
          <pc:docMk/>
          <pc:sldMk cId="1794888294" sldId="263"/>
        </pc:sldMkLst>
        <pc:spChg chg="mod">
          <ac:chgData name="Paul Darby" userId="S::paul.darby@uwtsd.ac.uk::fd2af9c3-6058-4581-aace-bd624dafbe87" providerId="AD" clId="Web-{247D59C9-ABC2-E68C-6058-B37E9CD2789B}" dt="2024-02-02T15:49:25.731" v="1160"/>
          <ac:spMkLst>
            <pc:docMk/>
            <pc:sldMk cId="1794888294" sldId="263"/>
            <ac:spMk id="2" creationId="{1249AC2D-CD2B-CBA9-7915-8311EFE8EA1E}"/>
          </ac:spMkLst>
        </pc:spChg>
        <pc:spChg chg="del mod">
          <ac:chgData name="Paul Darby" userId="S::paul.darby@uwtsd.ac.uk::fd2af9c3-6058-4581-aace-bd624dafbe87" providerId="AD" clId="Web-{247D59C9-ABC2-E68C-6058-B37E9CD2789B}" dt="2024-02-02T15:49:25.731" v="1160"/>
          <ac:spMkLst>
            <pc:docMk/>
            <pc:sldMk cId="1794888294" sldId="263"/>
            <ac:spMk id="3" creationId="{8BB4E0A7-5DBC-FC7E-62B4-ED8192B98416}"/>
          </ac:spMkLst>
        </pc:spChg>
        <pc:spChg chg="add del">
          <ac:chgData name="Paul Darby" userId="S::paul.darby@uwtsd.ac.uk::fd2af9c3-6058-4581-aace-bd624dafbe87" providerId="AD" clId="Web-{247D59C9-ABC2-E68C-6058-B37E9CD2789B}" dt="2024-02-02T15:55:58.367" v="1162"/>
          <ac:spMkLst>
            <pc:docMk/>
            <pc:sldMk cId="1794888294" sldId="263"/>
            <ac:spMk id="10" creationId="{B50AB553-2A96-4A92-96F2-93548E096954}"/>
          </ac:spMkLst>
        </pc:spChg>
        <pc:graphicFrameChg chg="add mod modGraphic">
          <ac:chgData name="Paul Darby" userId="S::paul.darby@uwtsd.ac.uk::fd2af9c3-6058-4581-aace-bd624dafbe87" providerId="AD" clId="Web-{247D59C9-ABC2-E68C-6058-B37E9CD2789B}" dt="2024-02-02T15:55:58.367" v="1162"/>
          <ac:graphicFrameMkLst>
            <pc:docMk/>
            <pc:sldMk cId="1794888294" sldId="263"/>
            <ac:graphicFrameMk id="5" creationId="{8BE5F872-AF53-75A7-3FF7-2894BD2FFB77}"/>
          </ac:graphicFrameMkLst>
        </pc:graphicFrameChg>
        <pc:picChg chg="add mod">
          <ac:chgData name="Paul Darby" userId="S::paul.darby@uwtsd.ac.uk::fd2af9c3-6058-4581-aace-bd624dafbe87" providerId="AD" clId="Web-{247D59C9-ABC2-E68C-6058-B37E9CD2789B}" dt="2024-02-02T15:55:58.367" v="1162"/>
          <ac:picMkLst>
            <pc:docMk/>
            <pc:sldMk cId="1794888294" sldId="263"/>
            <ac:picMk id="6" creationId="{6CF12E82-F988-A006-2257-C27B1F18E46A}"/>
          </ac:picMkLst>
        </pc:picChg>
      </pc:sldChg>
      <pc:sldChg chg="addSp delSp modSp mod modClrScheme chgLayout">
        <pc:chgData name="Paul Darby" userId="S::paul.darby@uwtsd.ac.uk::fd2af9c3-6058-4581-aace-bd624dafbe87" providerId="AD" clId="Web-{247D59C9-ABC2-E68C-6058-B37E9CD2789B}" dt="2024-02-02T15:40:02.387" v="1143" actId="20577"/>
        <pc:sldMkLst>
          <pc:docMk/>
          <pc:sldMk cId="1731309380" sldId="264"/>
        </pc:sldMkLst>
        <pc:spChg chg="mod ord">
          <ac:chgData name="Paul Darby" userId="S::paul.darby@uwtsd.ac.uk::fd2af9c3-6058-4581-aace-bd624dafbe87" providerId="AD" clId="Web-{247D59C9-ABC2-E68C-6058-B37E9CD2789B}" dt="2024-02-02T15:39:34.683" v="1127" actId="1076"/>
          <ac:spMkLst>
            <pc:docMk/>
            <pc:sldMk cId="1731309380" sldId="264"/>
            <ac:spMk id="2" creationId="{7EAA8F4A-1B48-DE29-39A6-EC621A1B64D2}"/>
          </ac:spMkLst>
        </pc:spChg>
        <pc:spChg chg="del">
          <ac:chgData name="Paul Darby" userId="S::paul.darby@uwtsd.ac.uk::fd2af9c3-6058-4581-aace-bd624dafbe87" providerId="AD" clId="Web-{247D59C9-ABC2-E68C-6058-B37E9CD2789B}" dt="2024-02-02T13:54:45.099" v="474"/>
          <ac:spMkLst>
            <pc:docMk/>
            <pc:sldMk cId="1731309380" sldId="264"/>
            <ac:spMk id="3" creationId="{35B7A4EC-E26B-1237-7A7D-1889FF236B32}"/>
          </ac:spMkLst>
        </pc:spChg>
        <pc:spChg chg="add mod ord">
          <ac:chgData name="Paul Darby" userId="S::paul.darby@uwtsd.ac.uk::fd2af9c3-6058-4581-aace-bd624dafbe87" providerId="AD" clId="Web-{247D59C9-ABC2-E68C-6058-B37E9CD2789B}" dt="2024-02-02T15:40:02.387" v="1143" actId="20577"/>
          <ac:spMkLst>
            <pc:docMk/>
            <pc:sldMk cId="1731309380" sldId="264"/>
            <ac:spMk id="4" creationId="{076890A5-D783-59A6-D5BD-FCD36DE73CC5}"/>
          </ac:spMkLst>
        </pc:spChg>
      </pc:sldChg>
      <pc:sldChg chg="addSp delSp modSp mod setClrOvrMap">
        <pc:chgData name="Paul Darby" userId="S::paul.darby@uwtsd.ac.uk::fd2af9c3-6058-4581-aace-bd624dafbe87" providerId="AD" clId="Web-{247D59C9-ABC2-E68C-6058-B37E9CD2789B}" dt="2024-02-02T15:58:38.466" v="1169"/>
        <pc:sldMkLst>
          <pc:docMk/>
          <pc:sldMk cId="2539310374" sldId="265"/>
        </pc:sldMkLst>
        <pc:spChg chg="del mod ord">
          <ac:chgData name="Paul Darby" userId="S::paul.darby@uwtsd.ac.uk::fd2af9c3-6058-4581-aace-bd624dafbe87" providerId="AD" clId="Web-{247D59C9-ABC2-E68C-6058-B37E9CD2789B}" dt="2024-02-02T15:57:49.199" v="1167"/>
          <ac:spMkLst>
            <pc:docMk/>
            <pc:sldMk cId="2539310374" sldId="265"/>
            <ac:spMk id="2" creationId="{8634C337-21B9-0E95-5AD6-4E1D4810D2D0}"/>
          </ac:spMkLst>
        </pc:spChg>
        <pc:spChg chg="del mod">
          <ac:chgData name="Paul Darby" userId="S::paul.darby@uwtsd.ac.uk::fd2af9c3-6058-4581-aace-bd624dafbe87" providerId="AD" clId="Web-{247D59C9-ABC2-E68C-6058-B37E9CD2789B}" dt="2024-02-02T15:57:49.199" v="1167"/>
          <ac:spMkLst>
            <pc:docMk/>
            <pc:sldMk cId="2539310374" sldId="265"/>
            <ac:spMk id="8" creationId="{6F7DF627-D591-CD0A-E483-89CA03487C87}"/>
          </ac:spMkLst>
        </pc:spChg>
        <pc:spChg chg="del">
          <ac:chgData name="Paul Darby" userId="S::paul.darby@uwtsd.ac.uk::fd2af9c3-6058-4581-aace-bd624dafbe87" providerId="AD" clId="Web-{247D59C9-ABC2-E68C-6058-B37E9CD2789B}" dt="2024-01-31T12:20:24.503" v="110"/>
          <ac:spMkLst>
            <pc:docMk/>
            <pc:sldMk cId="2539310374" sldId="265"/>
            <ac:spMk id="11" creationId="{3AFE8227-C443-417B-BA91-520EB1EF4559}"/>
          </ac:spMkLst>
        </pc:spChg>
        <pc:spChg chg="del">
          <ac:chgData name="Paul Darby" userId="S::paul.darby@uwtsd.ac.uk::fd2af9c3-6058-4581-aace-bd624dafbe87" providerId="AD" clId="Web-{247D59C9-ABC2-E68C-6058-B37E9CD2789B}" dt="2024-01-31T12:20:24.503" v="110"/>
          <ac:spMkLst>
            <pc:docMk/>
            <pc:sldMk cId="2539310374" sldId="265"/>
            <ac:spMk id="13" creationId="{907741FC-B544-4A6E-B831-6789D042333D}"/>
          </ac:spMkLst>
        </pc:spChg>
        <pc:spChg chg="del">
          <ac:chgData name="Paul Darby" userId="S::paul.darby@uwtsd.ac.uk::fd2af9c3-6058-4581-aace-bd624dafbe87" providerId="AD" clId="Web-{247D59C9-ABC2-E68C-6058-B37E9CD2789B}" dt="2024-01-31T12:20:24.503" v="110"/>
          <ac:spMkLst>
            <pc:docMk/>
            <pc:sldMk cId="2539310374" sldId="265"/>
            <ac:spMk id="15" creationId="{3F0BE7ED-7814-4273-B18A-F26CC0380380}"/>
          </ac:spMkLst>
        </pc:spChg>
        <pc:spChg chg="add del">
          <ac:chgData name="Paul Darby" userId="S::paul.darby@uwtsd.ac.uk::fd2af9c3-6058-4581-aace-bd624dafbe87" providerId="AD" clId="Web-{247D59C9-ABC2-E68C-6058-B37E9CD2789B}" dt="2024-01-31T12:29:29.302" v="114"/>
          <ac:spMkLst>
            <pc:docMk/>
            <pc:sldMk cId="2539310374" sldId="265"/>
            <ac:spMk id="20" creationId="{04812C46-200A-4DEB-A05E-3ED6C68C2387}"/>
          </ac:spMkLst>
        </pc:spChg>
        <pc:spChg chg="add del">
          <ac:chgData name="Paul Darby" userId="S::paul.darby@uwtsd.ac.uk::fd2af9c3-6058-4581-aace-bd624dafbe87" providerId="AD" clId="Web-{247D59C9-ABC2-E68C-6058-B37E9CD2789B}" dt="2024-01-31T12:29:29.302" v="114"/>
          <ac:spMkLst>
            <pc:docMk/>
            <pc:sldMk cId="2539310374" sldId="265"/>
            <ac:spMk id="22" creationId="{D1EA859B-E555-4109-94F3-6700E046E008}"/>
          </ac:spMkLst>
        </pc:spChg>
        <pc:spChg chg="add del">
          <ac:chgData name="Paul Darby" userId="S::paul.darby@uwtsd.ac.uk::fd2af9c3-6058-4581-aace-bd624dafbe87" providerId="AD" clId="Web-{247D59C9-ABC2-E68C-6058-B37E9CD2789B}" dt="2024-02-02T15:56:27.962" v="1163"/>
          <ac:spMkLst>
            <pc:docMk/>
            <pc:sldMk cId="2539310374" sldId="265"/>
            <ac:spMk id="27" creationId="{0D7B6173-1D58-48E2-83CF-37350F315F75}"/>
          </ac:spMkLst>
        </pc:spChg>
        <pc:spChg chg="add del">
          <ac:chgData name="Paul Darby" userId="S::paul.darby@uwtsd.ac.uk::fd2af9c3-6058-4581-aace-bd624dafbe87" providerId="AD" clId="Web-{247D59C9-ABC2-E68C-6058-B37E9CD2789B}" dt="2024-02-02T15:56:27.962" v="1163"/>
          <ac:spMkLst>
            <pc:docMk/>
            <pc:sldMk cId="2539310374" sldId="265"/>
            <ac:spMk id="29" creationId="{BE149CDF-5DAC-4860-A285-9492CF2090AA}"/>
          </ac:spMkLst>
        </pc:spChg>
        <pc:spChg chg="add del">
          <ac:chgData name="Paul Darby" userId="S::paul.darby@uwtsd.ac.uk::fd2af9c3-6058-4581-aace-bd624dafbe87" providerId="AD" clId="Web-{247D59C9-ABC2-E68C-6058-B37E9CD2789B}" dt="2024-02-02T15:56:27.962" v="1163"/>
          <ac:spMkLst>
            <pc:docMk/>
            <pc:sldMk cId="2539310374" sldId="265"/>
            <ac:spMk id="33" creationId="{21BDEC81-16A7-4451-B893-C15000083B77}"/>
          </ac:spMkLst>
        </pc:spChg>
        <pc:spChg chg="add del">
          <ac:chgData name="Paul Darby" userId="S::paul.darby@uwtsd.ac.uk::fd2af9c3-6058-4581-aace-bd624dafbe87" providerId="AD" clId="Web-{247D59C9-ABC2-E68C-6058-B37E9CD2789B}" dt="2024-02-02T15:56:27.962" v="1163"/>
          <ac:spMkLst>
            <pc:docMk/>
            <pc:sldMk cId="2539310374" sldId="265"/>
            <ac:spMk id="35" creationId="{26A515A1-4D80-430E-BE0A-71A290516A82}"/>
          </ac:spMkLst>
        </pc:spChg>
        <pc:spChg chg="add del">
          <ac:chgData name="Paul Darby" userId="S::paul.darby@uwtsd.ac.uk::fd2af9c3-6058-4581-aace-bd624dafbe87" providerId="AD" clId="Web-{247D59C9-ABC2-E68C-6058-B37E9CD2789B}" dt="2024-02-02T15:57:49.199" v="1167"/>
          <ac:spMkLst>
            <pc:docMk/>
            <pc:sldMk cId="2539310374" sldId="265"/>
            <ac:spMk id="40" creationId="{9228552E-C8B1-4A80-8448-0787CE0FC704}"/>
          </ac:spMkLst>
        </pc:spChg>
        <pc:grpChg chg="add del">
          <ac:chgData name="Paul Darby" userId="S::paul.darby@uwtsd.ac.uk::fd2af9c3-6058-4581-aace-bd624dafbe87" providerId="AD" clId="Web-{247D59C9-ABC2-E68C-6058-B37E9CD2789B}" dt="2024-02-02T15:58:38.466" v="1169"/>
          <ac:grpSpMkLst>
            <pc:docMk/>
            <pc:sldMk cId="2539310374" sldId="265"/>
            <ac:grpSpMk id="45" creationId="{D4D7444E-8572-6DFD-CB75-0984238C716D}"/>
          </ac:grpSpMkLst>
        </pc:grpChg>
        <pc:grpChg chg="add">
          <ac:chgData name="Paul Darby" userId="S::paul.darby@uwtsd.ac.uk::fd2af9c3-6058-4581-aace-bd624dafbe87" providerId="AD" clId="Web-{247D59C9-ABC2-E68C-6058-B37E9CD2789B}" dt="2024-02-02T15:58:38.466" v="1169"/>
          <ac:grpSpMkLst>
            <pc:docMk/>
            <pc:sldMk cId="2539310374" sldId="265"/>
            <ac:grpSpMk id="52" creationId="{723C66ED-DBBF-12CA-7F5E-813E0E7D036A}"/>
          </ac:grpSpMkLst>
        </pc:grpChg>
        <pc:picChg chg="mod ord">
          <ac:chgData name="Paul Darby" userId="S::paul.darby@uwtsd.ac.uk::fd2af9c3-6058-4581-aace-bd624dafbe87" providerId="AD" clId="Web-{247D59C9-ABC2-E68C-6058-B37E9CD2789B}" dt="2024-02-02T15:58:38.466" v="1169"/>
          <ac:picMkLst>
            <pc:docMk/>
            <pc:sldMk cId="2539310374" sldId="265"/>
            <ac:picMk id="4" creationId="{5BE4B949-5FDB-17ED-4760-927BFD535E5C}"/>
          </ac:picMkLst>
        </pc:picChg>
        <pc:picChg chg="add del">
          <ac:chgData name="Paul Darby" userId="S::paul.darby@uwtsd.ac.uk::fd2af9c3-6058-4581-aace-bd624dafbe87" providerId="AD" clId="Web-{247D59C9-ABC2-E68C-6058-B37E9CD2789B}" dt="2024-02-02T15:56:27.962" v="1163"/>
          <ac:picMkLst>
            <pc:docMk/>
            <pc:sldMk cId="2539310374" sldId="265"/>
            <ac:picMk id="31" creationId="{B0DAC8FB-A162-44E3-A606-C855A03A5B09}"/>
          </ac:picMkLst>
        </pc:picChg>
      </pc:sldChg>
      <pc:sldChg chg="addSp delSp modSp new mod setBg">
        <pc:chgData name="Paul Darby" userId="S::paul.darby@uwtsd.ac.uk::fd2af9c3-6058-4581-aace-bd624dafbe87" providerId="AD" clId="Web-{247D59C9-ABC2-E68C-6058-B37E9CD2789B}" dt="2024-01-31T12:34:18.023" v="131" actId="20577"/>
        <pc:sldMkLst>
          <pc:docMk/>
          <pc:sldMk cId="2847289662" sldId="266"/>
        </pc:sldMkLst>
        <pc:spChg chg="mod">
          <ac:chgData name="Paul Darby" userId="S::paul.darby@uwtsd.ac.uk::fd2af9c3-6058-4581-aace-bd624dafbe87" providerId="AD" clId="Web-{247D59C9-ABC2-E68C-6058-B37E9CD2789B}" dt="2024-01-31T12:34:18.023" v="131" actId="20577"/>
          <ac:spMkLst>
            <pc:docMk/>
            <pc:sldMk cId="2847289662" sldId="266"/>
            <ac:spMk id="2" creationId="{9BE6AAA7-D9CA-EF85-3C1B-1F59CCDDDC6B}"/>
          </ac:spMkLst>
        </pc:spChg>
        <pc:spChg chg="del mod">
          <ac:chgData name="Paul Darby" userId="S::paul.darby@uwtsd.ac.uk::fd2af9c3-6058-4581-aace-bd624dafbe87" providerId="AD" clId="Web-{247D59C9-ABC2-E68C-6058-B37E9CD2789B}" dt="2024-01-31T12:17:51.759" v="108"/>
          <ac:spMkLst>
            <pc:docMk/>
            <pc:sldMk cId="2847289662" sldId="266"/>
            <ac:spMk id="3" creationId="{7A359497-FC63-AE7D-6BD2-8D5DC022F0B0}"/>
          </ac:spMkLst>
        </pc:spChg>
        <pc:spChg chg="add del">
          <ac:chgData name="Paul Darby" userId="S::paul.darby@uwtsd.ac.uk::fd2af9c3-6058-4581-aace-bd624dafbe87" providerId="AD" clId="Web-{247D59C9-ABC2-E68C-6058-B37E9CD2789B}" dt="2024-01-31T12:31:12.215" v="120"/>
          <ac:spMkLst>
            <pc:docMk/>
            <pc:sldMk cId="2847289662" sldId="266"/>
            <ac:spMk id="9" creationId="{2E442304-DDBD-4F7B-8017-36BCC863FB40}"/>
          </ac:spMkLst>
        </pc:spChg>
        <pc:spChg chg="add del">
          <ac:chgData name="Paul Darby" userId="S::paul.darby@uwtsd.ac.uk::fd2af9c3-6058-4581-aace-bd624dafbe87" providerId="AD" clId="Web-{247D59C9-ABC2-E68C-6058-B37E9CD2789B}" dt="2024-01-31T12:31:12.215" v="120"/>
          <ac:spMkLst>
            <pc:docMk/>
            <pc:sldMk cId="2847289662" sldId="266"/>
            <ac:spMk id="11" creationId="{5E107275-3853-46FD-A241-DE4355A42675}"/>
          </ac:spMkLst>
        </pc:spChg>
        <pc:spChg chg="add">
          <ac:chgData name="Paul Darby" userId="S::paul.darby@uwtsd.ac.uk::fd2af9c3-6058-4581-aace-bd624dafbe87" providerId="AD" clId="Web-{247D59C9-ABC2-E68C-6058-B37E9CD2789B}" dt="2024-01-31T12:31:12.215" v="120"/>
          <ac:spMkLst>
            <pc:docMk/>
            <pc:sldMk cId="2847289662" sldId="266"/>
            <ac:spMk id="16" creationId="{7517A47C-B2E5-4B79-8061-D74B1311AF6E}"/>
          </ac:spMkLst>
        </pc:spChg>
        <pc:spChg chg="add">
          <ac:chgData name="Paul Darby" userId="S::paul.darby@uwtsd.ac.uk::fd2af9c3-6058-4581-aace-bd624dafbe87" providerId="AD" clId="Web-{247D59C9-ABC2-E68C-6058-B37E9CD2789B}" dt="2024-01-31T12:31:12.215" v="120"/>
          <ac:spMkLst>
            <pc:docMk/>
            <pc:sldMk cId="2847289662" sldId="266"/>
            <ac:spMk id="18" creationId="{C505E780-2083-4CB5-A42A-5E0E2908ECC3}"/>
          </ac:spMkLst>
        </pc:spChg>
        <pc:spChg chg="add">
          <ac:chgData name="Paul Darby" userId="S::paul.darby@uwtsd.ac.uk::fd2af9c3-6058-4581-aace-bd624dafbe87" providerId="AD" clId="Web-{247D59C9-ABC2-E68C-6058-B37E9CD2789B}" dt="2024-01-31T12:31:12.215" v="120"/>
          <ac:spMkLst>
            <pc:docMk/>
            <pc:sldMk cId="2847289662" sldId="266"/>
            <ac:spMk id="20" creationId="{D2C0AE1C-0118-41AE-8A10-7CDCBF10E96F}"/>
          </ac:spMkLst>
        </pc:spChg>
        <pc:spChg chg="add">
          <ac:chgData name="Paul Darby" userId="S::paul.darby@uwtsd.ac.uk::fd2af9c3-6058-4581-aace-bd624dafbe87" providerId="AD" clId="Web-{247D59C9-ABC2-E68C-6058-B37E9CD2789B}" dt="2024-01-31T12:31:12.215" v="120"/>
          <ac:spMkLst>
            <pc:docMk/>
            <pc:sldMk cId="2847289662" sldId="266"/>
            <ac:spMk id="22" creationId="{463EEC44-1BA3-44ED-81FC-A644B04B2A44}"/>
          </ac:spMkLst>
        </pc:spChg>
        <pc:graphicFrameChg chg="add mod modGraphic">
          <ac:chgData name="Paul Darby" userId="S::paul.darby@uwtsd.ac.uk::fd2af9c3-6058-4581-aace-bd624dafbe87" providerId="AD" clId="Web-{247D59C9-ABC2-E68C-6058-B37E9CD2789B}" dt="2024-01-31T12:31:12.215" v="120"/>
          <ac:graphicFrameMkLst>
            <pc:docMk/>
            <pc:sldMk cId="2847289662" sldId="266"/>
            <ac:graphicFrameMk id="5" creationId="{DCF3043D-1D2C-CF76-57B4-C9C28CAAEB56}"/>
          </ac:graphicFrameMkLst>
        </pc:graphicFrameChg>
      </pc:sldChg>
      <pc:sldChg chg="addSp delSp modSp">
        <pc:chgData name="Paul Darby" userId="S::paul.darby@uwtsd.ac.uk::fd2af9c3-6058-4581-aace-bd624dafbe87" providerId="AD" clId="Web-{247D59C9-ABC2-E68C-6058-B37E9CD2789B}" dt="2024-02-02T16:02:40.363" v="1172"/>
        <pc:sldMkLst>
          <pc:docMk/>
          <pc:sldMk cId="42861147" sldId="267"/>
        </pc:sldMkLst>
        <pc:spChg chg="mod">
          <ac:chgData name="Paul Darby" userId="S::paul.darby@uwtsd.ac.uk::fd2af9c3-6058-4581-aace-bd624dafbe87" providerId="AD" clId="Web-{247D59C9-ABC2-E68C-6058-B37E9CD2789B}" dt="2024-02-02T16:02:40.363" v="1172"/>
          <ac:spMkLst>
            <pc:docMk/>
            <pc:sldMk cId="42861147" sldId="267"/>
            <ac:spMk id="2" creationId="{87190B54-BF4C-DA33-B6FD-2194BA80D622}"/>
          </ac:spMkLst>
        </pc:spChg>
        <pc:spChg chg="add del">
          <ac:chgData name="Paul Darby" userId="S::paul.darby@uwtsd.ac.uk::fd2af9c3-6058-4581-aace-bd624dafbe87" providerId="AD" clId="Web-{247D59C9-ABC2-E68C-6058-B37E9CD2789B}" dt="2024-02-02T13:52:39.736" v="471"/>
          <ac:spMkLst>
            <pc:docMk/>
            <pc:sldMk cId="42861147" sldId="267"/>
            <ac:spMk id="9" creationId="{F3060C83-F051-4F0E-ABAD-AA0DFC48B218}"/>
          </ac:spMkLst>
        </pc:spChg>
        <pc:spChg chg="add del">
          <ac:chgData name="Paul Darby" userId="S::paul.darby@uwtsd.ac.uk::fd2af9c3-6058-4581-aace-bd624dafbe87" providerId="AD" clId="Web-{247D59C9-ABC2-E68C-6058-B37E9CD2789B}" dt="2024-02-02T13:52:39.736" v="471"/>
          <ac:spMkLst>
            <pc:docMk/>
            <pc:sldMk cId="42861147" sldId="267"/>
            <ac:spMk id="11" creationId="{83C98ABE-055B-441F-B07E-44F97F083C39}"/>
          </ac:spMkLst>
        </pc:spChg>
        <pc:spChg chg="add del">
          <ac:chgData name="Paul Darby" userId="S::paul.darby@uwtsd.ac.uk::fd2af9c3-6058-4581-aace-bd624dafbe87" providerId="AD" clId="Web-{247D59C9-ABC2-E68C-6058-B37E9CD2789B}" dt="2024-02-02T13:52:39.736" v="471"/>
          <ac:spMkLst>
            <pc:docMk/>
            <pc:sldMk cId="42861147" sldId="267"/>
            <ac:spMk id="13" creationId="{29FDB030-9B49-4CED-8CCD-4D99382388AC}"/>
          </ac:spMkLst>
        </pc:spChg>
        <pc:spChg chg="add del">
          <ac:chgData name="Paul Darby" userId="S::paul.darby@uwtsd.ac.uk::fd2af9c3-6058-4581-aace-bd624dafbe87" providerId="AD" clId="Web-{247D59C9-ABC2-E68C-6058-B37E9CD2789B}" dt="2024-02-02T13:52:39.736" v="471"/>
          <ac:spMkLst>
            <pc:docMk/>
            <pc:sldMk cId="42861147" sldId="267"/>
            <ac:spMk id="15" creationId="{3783CA14-24A1-485C-8B30-D6A5D87987AD}"/>
          </ac:spMkLst>
        </pc:spChg>
        <pc:spChg chg="add del">
          <ac:chgData name="Paul Darby" userId="S::paul.darby@uwtsd.ac.uk::fd2af9c3-6058-4581-aace-bd624dafbe87" providerId="AD" clId="Web-{247D59C9-ABC2-E68C-6058-B37E9CD2789B}" dt="2024-02-02T13:52:39.736" v="471"/>
          <ac:spMkLst>
            <pc:docMk/>
            <pc:sldMk cId="42861147" sldId="267"/>
            <ac:spMk id="17" creationId="{9A97C86A-04D6-40F7-AE84-31AB43E6A846}"/>
          </ac:spMkLst>
        </pc:spChg>
        <pc:spChg chg="add del">
          <ac:chgData name="Paul Darby" userId="S::paul.darby@uwtsd.ac.uk::fd2af9c3-6058-4581-aace-bd624dafbe87" providerId="AD" clId="Web-{247D59C9-ABC2-E68C-6058-B37E9CD2789B}" dt="2024-02-02T13:52:39.736" v="471"/>
          <ac:spMkLst>
            <pc:docMk/>
            <pc:sldMk cId="42861147" sldId="267"/>
            <ac:spMk id="19" creationId="{FF9F2414-84E8-453E-B1F3-389FDE8192D9}"/>
          </ac:spMkLst>
        </pc:spChg>
        <pc:spChg chg="add del">
          <ac:chgData name="Paul Darby" userId="S::paul.darby@uwtsd.ac.uk::fd2af9c3-6058-4581-aace-bd624dafbe87" providerId="AD" clId="Web-{247D59C9-ABC2-E68C-6058-B37E9CD2789B}" dt="2024-02-02T13:52:39.736" v="471"/>
          <ac:spMkLst>
            <pc:docMk/>
            <pc:sldMk cId="42861147" sldId="267"/>
            <ac:spMk id="21" creationId="{3ECA69A1-7536-43AC-85EF-C7106179F5ED}"/>
          </ac:spMkLst>
        </pc:spChg>
        <pc:spChg chg="add del">
          <ac:chgData name="Paul Darby" userId="S::paul.darby@uwtsd.ac.uk::fd2af9c3-6058-4581-aace-bd624dafbe87" providerId="AD" clId="Web-{247D59C9-ABC2-E68C-6058-B37E9CD2789B}" dt="2024-02-02T13:52:39.705" v="470"/>
          <ac:spMkLst>
            <pc:docMk/>
            <pc:sldMk cId="42861147" sldId="267"/>
            <ac:spMk id="26" creationId="{31293F9B-599E-4871-A414-757225FA346A}"/>
          </ac:spMkLst>
        </pc:spChg>
        <pc:spChg chg="add del">
          <ac:chgData name="Paul Darby" userId="S::paul.darby@uwtsd.ac.uk::fd2af9c3-6058-4581-aace-bd624dafbe87" providerId="AD" clId="Web-{247D59C9-ABC2-E68C-6058-B37E9CD2789B}" dt="2024-02-02T13:52:39.705" v="470"/>
          <ac:spMkLst>
            <pc:docMk/>
            <pc:sldMk cId="42861147" sldId="267"/>
            <ac:spMk id="28" creationId="{E5F17139-31EE-46AC-B04F-DBBD852DD6CB}"/>
          </ac:spMkLst>
        </pc:spChg>
        <pc:spChg chg="add del">
          <ac:chgData name="Paul Darby" userId="S::paul.darby@uwtsd.ac.uk::fd2af9c3-6058-4581-aace-bd624dafbe87" providerId="AD" clId="Web-{247D59C9-ABC2-E68C-6058-B37E9CD2789B}" dt="2024-02-02T16:02:40.363" v="1172"/>
          <ac:spMkLst>
            <pc:docMk/>
            <pc:sldMk cId="42861147" sldId="267"/>
            <ac:spMk id="49" creationId="{6C4028FD-8BAA-4A19-BFDE-594D991B7552}"/>
          </ac:spMkLst>
        </pc:spChg>
        <pc:spChg chg="add">
          <ac:chgData name="Paul Darby" userId="S::paul.darby@uwtsd.ac.uk::fd2af9c3-6058-4581-aace-bd624dafbe87" providerId="AD" clId="Web-{247D59C9-ABC2-E68C-6058-B37E9CD2789B}" dt="2024-02-02T16:02:40.363" v="1172"/>
          <ac:spMkLst>
            <pc:docMk/>
            <pc:sldMk cId="42861147" sldId="267"/>
            <ac:spMk id="54" creationId="{955A2079-FA98-4876-80F0-72364A7D2EA4}"/>
          </ac:spMkLst>
        </pc:spChg>
        <pc:grpChg chg="add del">
          <ac:chgData name="Paul Darby" userId="S::paul.darby@uwtsd.ac.uk::fd2af9c3-6058-4581-aace-bd624dafbe87" providerId="AD" clId="Web-{247D59C9-ABC2-E68C-6058-B37E9CD2789B}" dt="2024-02-02T13:52:39.705" v="470"/>
          <ac:grpSpMkLst>
            <pc:docMk/>
            <pc:sldMk cId="42861147" sldId="267"/>
            <ac:grpSpMk id="30" creationId="{53883AA7-7F86-41F8-A1D8-06E9886E7632}"/>
          </ac:grpSpMkLst>
        </pc:grpChg>
        <pc:grpChg chg="add del">
          <ac:chgData name="Paul Darby" userId="S::paul.darby@uwtsd.ac.uk::fd2af9c3-6058-4581-aace-bd624dafbe87" providerId="AD" clId="Web-{247D59C9-ABC2-E68C-6058-B37E9CD2789B}" dt="2024-02-02T13:52:39.705" v="470"/>
          <ac:grpSpMkLst>
            <pc:docMk/>
            <pc:sldMk cId="42861147" sldId="267"/>
            <ac:grpSpMk id="34" creationId="{71A8B53C-ED2D-4081-AC0C-F87A9D4B3AFD}"/>
          </ac:grpSpMkLst>
        </pc:grpChg>
        <pc:graphicFrameChg chg="mod modGraphic">
          <ac:chgData name="Paul Darby" userId="S::paul.darby@uwtsd.ac.uk::fd2af9c3-6058-4581-aace-bd624dafbe87" providerId="AD" clId="Web-{247D59C9-ABC2-E68C-6058-B37E9CD2789B}" dt="2024-02-02T16:02:40.363" v="1172"/>
          <ac:graphicFrameMkLst>
            <pc:docMk/>
            <pc:sldMk cId="42861147" sldId="267"/>
            <ac:graphicFrameMk id="4" creationId="{0903BCFF-6009-CDB7-AFCD-83B0979BE0EE}"/>
          </ac:graphicFrameMkLst>
        </pc:graphicFrameChg>
      </pc:sldChg>
      <pc:sldChg chg="addSp delSp modSp new mod setBg setClrOvrMap">
        <pc:chgData name="Paul Darby" userId="S::paul.darby@uwtsd.ac.uk::fd2af9c3-6058-4581-aace-bd624dafbe87" providerId="AD" clId="Web-{247D59C9-ABC2-E68C-6058-B37E9CD2789B}" dt="2024-02-02T15:59:50.186" v="1170"/>
        <pc:sldMkLst>
          <pc:docMk/>
          <pc:sldMk cId="2227416772" sldId="268"/>
        </pc:sldMkLst>
        <pc:spChg chg="mod">
          <ac:chgData name="Paul Darby" userId="S::paul.darby@uwtsd.ac.uk::fd2af9c3-6058-4581-aace-bd624dafbe87" providerId="AD" clId="Web-{247D59C9-ABC2-E68C-6058-B37E9CD2789B}" dt="2024-02-02T15:59:50.186" v="1170"/>
          <ac:spMkLst>
            <pc:docMk/>
            <pc:sldMk cId="2227416772" sldId="268"/>
            <ac:spMk id="2" creationId="{0CE7BE1F-99F9-89DB-B89B-1E1BE8EB21CD}"/>
          </ac:spMkLst>
        </pc:spChg>
        <pc:spChg chg="del mod">
          <ac:chgData name="Paul Darby" userId="S::paul.darby@uwtsd.ac.uk::fd2af9c3-6058-4581-aace-bd624dafbe87" providerId="AD" clId="Web-{247D59C9-ABC2-E68C-6058-B37E9CD2789B}" dt="2024-02-02T15:47:55.276" v="1154"/>
          <ac:spMkLst>
            <pc:docMk/>
            <pc:sldMk cId="2227416772" sldId="268"/>
            <ac:spMk id="3" creationId="{AB105CEF-6E08-6731-6AB7-F7C268D0EC58}"/>
          </ac:spMkLst>
        </pc:spChg>
        <pc:spChg chg="add del mod">
          <ac:chgData name="Paul Darby" userId="S::paul.darby@uwtsd.ac.uk::fd2af9c3-6058-4581-aace-bd624dafbe87" providerId="AD" clId="Web-{247D59C9-ABC2-E68C-6058-B37E9CD2789B}" dt="2024-02-01T16:44:29.170" v="183"/>
          <ac:spMkLst>
            <pc:docMk/>
            <pc:sldMk cId="2227416772" sldId="268"/>
            <ac:spMk id="4" creationId="{7453EA0B-4D79-B2F5-3AAE-49CA4C12E594}"/>
          </ac:spMkLst>
        </pc:spChg>
        <pc:spChg chg="add">
          <ac:chgData name="Paul Darby" userId="S::paul.darby@uwtsd.ac.uk::fd2af9c3-6058-4581-aace-bd624dafbe87" providerId="AD" clId="Web-{247D59C9-ABC2-E68C-6058-B37E9CD2789B}" dt="2024-02-02T15:59:50.186" v="1170"/>
          <ac:spMkLst>
            <pc:docMk/>
            <pc:sldMk cId="2227416772" sldId="268"/>
            <ac:spMk id="11" creationId="{9228552E-C8B1-4A80-8448-0787CE0FC704}"/>
          </ac:spMkLst>
        </pc:spChg>
        <pc:graphicFrameChg chg="add mod modGraphic">
          <ac:chgData name="Paul Darby" userId="S::paul.darby@uwtsd.ac.uk::fd2af9c3-6058-4581-aace-bd624dafbe87" providerId="AD" clId="Web-{247D59C9-ABC2-E68C-6058-B37E9CD2789B}" dt="2024-02-02T15:59:50.186" v="1170"/>
          <ac:graphicFrameMkLst>
            <pc:docMk/>
            <pc:sldMk cId="2227416772" sldId="268"/>
            <ac:graphicFrameMk id="5" creationId="{BE4CC3DA-A442-0C5E-B09D-019C261BC74C}"/>
          </ac:graphicFrameMkLst>
        </pc:graphicFrameChg>
        <pc:picChg chg="add">
          <ac:chgData name="Paul Darby" userId="S::paul.darby@uwtsd.ac.uk::fd2af9c3-6058-4581-aace-bd624dafbe87" providerId="AD" clId="Web-{247D59C9-ABC2-E68C-6058-B37E9CD2789B}" dt="2024-02-02T15:59:50.186" v="1170"/>
          <ac:picMkLst>
            <pc:docMk/>
            <pc:sldMk cId="2227416772" sldId="268"/>
            <ac:picMk id="7" creationId="{1F88088A-B84A-F8B5-7229-1D826736D2D6}"/>
          </ac:picMkLst>
        </pc:picChg>
      </pc:sldChg>
      <pc:sldChg chg="addSp delSp modSp new">
        <pc:chgData name="Paul Darby" userId="S::paul.darby@uwtsd.ac.uk::fd2af9c3-6058-4581-aace-bd624dafbe87" providerId="AD" clId="Web-{247D59C9-ABC2-E68C-6058-B37E9CD2789B}" dt="2024-02-02T15:42:41.095" v="1144" actId="20577"/>
        <pc:sldMkLst>
          <pc:docMk/>
          <pc:sldMk cId="4196278665" sldId="269"/>
        </pc:sldMkLst>
        <pc:spChg chg="mod">
          <ac:chgData name="Paul Darby" userId="S::paul.darby@uwtsd.ac.uk::fd2af9c3-6058-4581-aace-bd624dafbe87" providerId="AD" clId="Web-{247D59C9-ABC2-E68C-6058-B37E9CD2789B}" dt="2024-02-02T13:47:43.775" v="329" actId="20577"/>
          <ac:spMkLst>
            <pc:docMk/>
            <pc:sldMk cId="4196278665" sldId="269"/>
            <ac:spMk id="2" creationId="{685256EE-96CA-D2BB-7A37-4507D25BEF69}"/>
          </ac:spMkLst>
        </pc:spChg>
        <pc:spChg chg="del mod">
          <ac:chgData name="Paul Darby" userId="S::paul.darby@uwtsd.ac.uk::fd2af9c3-6058-4581-aace-bd624dafbe87" providerId="AD" clId="Web-{247D59C9-ABC2-E68C-6058-B37E9CD2789B}" dt="2024-02-02T13:51:08.171" v="450"/>
          <ac:spMkLst>
            <pc:docMk/>
            <pc:sldMk cId="4196278665" sldId="269"/>
            <ac:spMk id="3" creationId="{9FA1B6A3-172F-56B9-0990-031DAA054A97}"/>
          </ac:spMkLst>
        </pc:spChg>
        <pc:graphicFrameChg chg="add modGraphic">
          <ac:chgData name="Paul Darby" userId="S::paul.darby@uwtsd.ac.uk::fd2af9c3-6058-4581-aace-bd624dafbe87" providerId="AD" clId="Web-{247D59C9-ABC2-E68C-6058-B37E9CD2789B}" dt="2024-02-02T15:42:41.095" v="1144" actId="20577"/>
          <ac:graphicFrameMkLst>
            <pc:docMk/>
            <pc:sldMk cId="4196278665" sldId="269"/>
            <ac:graphicFrameMk id="5" creationId="{3C557941-D65D-D64C-12C7-83C863EAB321}"/>
          </ac:graphicFrameMkLst>
        </pc:graphicFrameChg>
      </pc:sldChg>
      <pc:sldChg chg="addSp delSp modSp new mod setBg modClrScheme chgLayout">
        <pc:chgData name="Paul Darby" userId="S::paul.darby@uwtsd.ac.uk::fd2af9c3-6058-4581-aace-bd624dafbe87" providerId="AD" clId="Web-{247D59C9-ABC2-E68C-6058-B37E9CD2789B}" dt="2024-02-02T15:45:45.303" v="1153"/>
        <pc:sldMkLst>
          <pc:docMk/>
          <pc:sldMk cId="2417774383" sldId="270"/>
        </pc:sldMkLst>
        <pc:spChg chg="del">
          <ac:chgData name="Paul Darby" userId="S::paul.darby@uwtsd.ac.uk::fd2af9c3-6058-4581-aace-bd624dafbe87" providerId="AD" clId="Web-{247D59C9-ABC2-E68C-6058-B37E9CD2789B}" dt="2024-02-02T15:45:15.646" v="1146"/>
          <ac:spMkLst>
            <pc:docMk/>
            <pc:sldMk cId="2417774383" sldId="270"/>
            <ac:spMk id="2" creationId="{1BC1EB1F-2D72-DA3C-4CA9-C56C3C33900F}"/>
          </ac:spMkLst>
        </pc:spChg>
        <pc:spChg chg="del">
          <ac:chgData name="Paul Darby" userId="S::paul.darby@uwtsd.ac.uk::fd2af9c3-6058-4581-aace-bd624dafbe87" providerId="AD" clId="Web-{247D59C9-ABC2-E68C-6058-B37E9CD2789B}" dt="2024-02-02T15:45:15.646" v="1146"/>
          <ac:spMkLst>
            <pc:docMk/>
            <pc:sldMk cId="2417774383" sldId="270"/>
            <ac:spMk id="3" creationId="{25819460-64E6-7975-0286-FE581CAC3713}"/>
          </ac:spMkLst>
        </pc:spChg>
        <pc:spChg chg="add del">
          <ac:chgData name="Paul Darby" userId="S::paul.darby@uwtsd.ac.uk::fd2af9c3-6058-4581-aace-bd624dafbe87" providerId="AD" clId="Web-{247D59C9-ABC2-E68C-6058-B37E9CD2789B}" dt="2024-02-02T15:45:39.991" v="1150"/>
          <ac:spMkLst>
            <pc:docMk/>
            <pc:sldMk cId="2417774383" sldId="270"/>
            <ac:spMk id="9" creationId="{42A4FC2C-047E-45A5-965D-8E1E3BF09BC6}"/>
          </ac:spMkLst>
        </pc:spChg>
        <pc:spChg chg="add del">
          <ac:chgData name="Paul Darby" userId="S::paul.darby@uwtsd.ac.uk::fd2af9c3-6058-4581-aace-bd624dafbe87" providerId="AD" clId="Web-{247D59C9-ABC2-E68C-6058-B37E9CD2789B}" dt="2024-02-02T15:45:45.288" v="1152"/>
          <ac:spMkLst>
            <pc:docMk/>
            <pc:sldMk cId="2417774383" sldId="270"/>
            <ac:spMk id="11" creationId="{DEAEE08D-A745-4391-9073-9E99767E09D4}"/>
          </ac:spMkLst>
        </pc:spChg>
        <pc:spChg chg="add del">
          <ac:chgData name="Paul Darby" userId="S::paul.darby@uwtsd.ac.uk::fd2af9c3-6058-4581-aace-bd624dafbe87" providerId="AD" clId="Web-{247D59C9-ABC2-E68C-6058-B37E9CD2789B}" dt="2024-02-02T15:45:45.288" v="1152"/>
          <ac:spMkLst>
            <pc:docMk/>
            <pc:sldMk cId="2417774383" sldId="270"/>
            <ac:spMk id="12" creationId="{8950AD4C-6AF3-49F8-94E1-DBCAFB39478B}"/>
          </ac:spMkLst>
        </pc:spChg>
        <pc:spChg chg="add del">
          <ac:chgData name="Paul Darby" userId="S::paul.darby@uwtsd.ac.uk::fd2af9c3-6058-4581-aace-bd624dafbe87" providerId="AD" clId="Web-{247D59C9-ABC2-E68C-6058-B37E9CD2789B}" dt="2024-02-02T15:45:45.288" v="1152"/>
          <ac:spMkLst>
            <pc:docMk/>
            <pc:sldMk cId="2417774383" sldId="270"/>
            <ac:spMk id="13" creationId="{7E862DF0-097D-4BBD-A1A1-35B522C5EB97}"/>
          </ac:spMkLst>
        </pc:spChg>
        <pc:spChg chg="add">
          <ac:chgData name="Paul Darby" userId="S::paul.darby@uwtsd.ac.uk::fd2af9c3-6058-4581-aace-bd624dafbe87" providerId="AD" clId="Web-{247D59C9-ABC2-E68C-6058-B37E9CD2789B}" dt="2024-02-02T15:45:45.303" v="1153"/>
          <ac:spMkLst>
            <pc:docMk/>
            <pc:sldMk cId="2417774383" sldId="270"/>
            <ac:spMk id="15" creationId="{A8D57A06-A426-446D-B02C-A2DC6B62E45E}"/>
          </ac:spMkLst>
        </pc:spChg>
        <pc:spChg chg="add">
          <ac:chgData name="Paul Darby" userId="S::paul.darby@uwtsd.ac.uk::fd2af9c3-6058-4581-aace-bd624dafbe87" providerId="AD" clId="Web-{247D59C9-ABC2-E68C-6058-B37E9CD2789B}" dt="2024-02-02T15:45:45.303" v="1153"/>
          <ac:spMkLst>
            <pc:docMk/>
            <pc:sldMk cId="2417774383" sldId="270"/>
            <ac:spMk id="16" creationId="{AB8C311F-7253-4AED-9701-7FC0708C41C7}"/>
          </ac:spMkLst>
        </pc:spChg>
        <pc:spChg chg="add">
          <ac:chgData name="Paul Darby" userId="S::paul.darby@uwtsd.ac.uk::fd2af9c3-6058-4581-aace-bd624dafbe87" providerId="AD" clId="Web-{247D59C9-ABC2-E68C-6058-B37E9CD2789B}" dt="2024-02-02T15:45:45.303" v="1153"/>
          <ac:spMkLst>
            <pc:docMk/>
            <pc:sldMk cId="2417774383" sldId="270"/>
            <ac:spMk id="17" creationId="{E2384209-CB15-4CDF-9D31-C44FD9A3F20D}"/>
          </ac:spMkLst>
        </pc:spChg>
        <pc:spChg chg="add">
          <ac:chgData name="Paul Darby" userId="S::paul.darby@uwtsd.ac.uk::fd2af9c3-6058-4581-aace-bd624dafbe87" providerId="AD" clId="Web-{247D59C9-ABC2-E68C-6058-B37E9CD2789B}" dt="2024-02-02T15:45:45.303" v="1153"/>
          <ac:spMkLst>
            <pc:docMk/>
            <pc:sldMk cId="2417774383" sldId="270"/>
            <ac:spMk id="18" creationId="{2633B3B5-CC90-43F0-8714-D31D1F3F0209}"/>
          </ac:spMkLst>
        </pc:spChg>
        <pc:picChg chg="add mod">
          <ac:chgData name="Paul Darby" userId="S::paul.darby@uwtsd.ac.uk::fd2af9c3-6058-4581-aace-bd624dafbe87" providerId="AD" clId="Web-{247D59C9-ABC2-E68C-6058-B37E9CD2789B}" dt="2024-02-02T15:45:45.303" v="1153"/>
          <ac:picMkLst>
            <pc:docMk/>
            <pc:sldMk cId="2417774383" sldId="270"/>
            <ac:picMk id="4" creationId="{7DF62E5F-ED42-D006-E891-E24D51DDC427}"/>
          </ac:picMkLst>
        </pc:picChg>
      </pc:sldChg>
    </pc:docChg>
  </pc:docChgLst>
  <pc:docChgLst>
    <pc:chgData name="Paul Darby" userId="S::paul.darby@uwtsd.ac.uk::fd2af9c3-6058-4581-aace-bd624dafbe87" providerId="AD" clId="Web-{A7C11725-DDF2-F821-F619-584CAB180947}"/>
    <pc:docChg chg="modSld">
      <pc:chgData name="Paul Darby" userId="S::paul.darby@uwtsd.ac.uk::fd2af9c3-6058-4581-aace-bd624dafbe87" providerId="AD" clId="Web-{A7C11725-DDF2-F821-F619-584CAB180947}" dt="2024-01-08T13:37:36.412" v="75" actId="20577"/>
      <pc:docMkLst>
        <pc:docMk/>
      </pc:docMkLst>
      <pc:sldChg chg="modSp">
        <pc:chgData name="Paul Darby" userId="S::paul.darby@uwtsd.ac.uk::fd2af9c3-6058-4581-aace-bd624dafbe87" providerId="AD" clId="Web-{A7C11725-DDF2-F821-F619-584CAB180947}" dt="2024-01-08T13:37:36.412" v="75" actId="20577"/>
        <pc:sldMkLst>
          <pc:docMk/>
          <pc:sldMk cId="766296042" sldId="258"/>
        </pc:sldMkLst>
        <pc:spChg chg="mod">
          <ac:chgData name="Paul Darby" userId="S::paul.darby@uwtsd.ac.uk::fd2af9c3-6058-4581-aace-bd624dafbe87" providerId="AD" clId="Web-{A7C11725-DDF2-F821-F619-584CAB180947}" dt="2024-01-08T13:37:36.412" v="75" actId="20577"/>
          <ac:spMkLst>
            <pc:docMk/>
            <pc:sldMk cId="766296042" sldId="258"/>
            <ac:spMk id="3" creationId="{FE325F98-1B70-D939-8B25-429218182B54}"/>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72DD143-2F79-4CF5-A256-091DD695C1A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7A16D6E-09F5-455B-ADED-FA4B9AD89CFB}">
      <dgm:prSet/>
      <dgm:spPr/>
      <dgm:t>
        <a:bodyPr/>
        <a:lstStyle/>
        <a:p>
          <a:r>
            <a:rPr lang="en-GB" b="0" i="0"/>
            <a:t>“There is mounting evidence that high-quality early years provision can have lasting positive effects, not only on the children who participate, but on society overall” (Welsh Government, 2022</a:t>
          </a:r>
          <a:r>
            <a:rPr lang="en-GB"/>
            <a:t>)</a:t>
          </a:r>
          <a:endParaRPr lang="en-US"/>
        </a:p>
      </dgm:t>
    </dgm:pt>
    <dgm:pt modelId="{88B426A3-9029-43CD-9C0E-4383460A3DA3}" type="parTrans" cxnId="{BF0924E8-AF13-43C6-875C-8D384E4126C1}">
      <dgm:prSet/>
      <dgm:spPr/>
      <dgm:t>
        <a:bodyPr/>
        <a:lstStyle/>
        <a:p>
          <a:endParaRPr lang="en-US"/>
        </a:p>
      </dgm:t>
    </dgm:pt>
    <dgm:pt modelId="{95952BCF-2065-4EF5-9D02-532B39BE532C}" type="sibTrans" cxnId="{BF0924E8-AF13-43C6-875C-8D384E4126C1}">
      <dgm:prSet/>
      <dgm:spPr/>
      <dgm:t>
        <a:bodyPr/>
        <a:lstStyle/>
        <a:p>
          <a:endParaRPr lang="en-US"/>
        </a:p>
      </dgm:t>
    </dgm:pt>
    <dgm:pt modelId="{0B92180B-1C55-4F96-9B59-4D94BB780559}">
      <dgm:prSet/>
      <dgm:spPr/>
      <dgm:t>
        <a:bodyPr/>
        <a:lstStyle/>
        <a:p>
          <a:r>
            <a:rPr lang="en-GB"/>
            <a:t>For young children, a prescribed, outcomes driven curriculum, focused on formal skills in preparation for the next stage of education, is misinformed, developmentally inappropriate and potentially damaging (Neaum, 2016).</a:t>
          </a:r>
          <a:endParaRPr lang="en-US"/>
        </a:p>
      </dgm:t>
    </dgm:pt>
    <dgm:pt modelId="{B6B8C4FE-1552-4656-B70E-2B843A1EF2A0}" type="parTrans" cxnId="{82823C32-ADAB-45F9-97F7-B0B3F8CF6E23}">
      <dgm:prSet/>
      <dgm:spPr/>
      <dgm:t>
        <a:bodyPr/>
        <a:lstStyle/>
        <a:p>
          <a:endParaRPr lang="en-US"/>
        </a:p>
      </dgm:t>
    </dgm:pt>
    <dgm:pt modelId="{2E3FF3D3-6050-4C1C-AB85-80204AF8C906}" type="sibTrans" cxnId="{82823C32-ADAB-45F9-97F7-B0B3F8CF6E23}">
      <dgm:prSet/>
      <dgm:spPr/>
      <dgm:t>
        <a:bodyPr/>
        <a:lstStyle/>
        <a:p>
          <a:endParaRPr lang="en-US"/>
        </a:p>
      </dgm:t>
    </dgm:pt>
    <dgm:pt modelId="{461B93EC-6CA2-461B-B5AD-B8D6567AD0F1}">
      <dgm:prSet/>
      <dgm:spPr/>
      <dgm:t>
        <a:bodyPr/>
        <a:lstStyle/>
        <a:p>
          <a:r>
            <a:rPr lang="en-GB"/>
            <a:t>The curriculum for funded non-maintained nursery settings has been developed through co-construction by practitioners, for practitioners. It is expressed from the viewpoint of the practitioner (Education Wales, 2023).</a:t>
          </a:r>
          <a:endParaRPr lang="en-US"/>
        </a:p>
      </dgm:t>
    </dgm:pt>
    <dgm:pt modelId="{722E3D38-9901-49E8-B537-0980AC38E5A6}" type="parTrans" cxnId="{90B1F261-CA33-4F64-99EB-6B0B9F63B75A}">
      <dgm:prSet/>
      <dgm:spPr/>
      <dgm:t>
        <a:bodyPr/>
        <a:lstStyle/>
        <a:p>
          <a:endParaRPr lang="en-US"/>
        </a:p>
      </dgm:t>
    </dgm:pt>
    <dgm:pt modelId="{88C7AA49-E6A2-48E1-AE1F-6F1733720931}" type="sibTrans" cxnId="{90B1F261-CA33-4F64-99EB-6B0B9F63B75A}">
      <dgm:prSet/>
      <dgm:spPr/>
      <dgm:t>
        <a:bodyPr/>
        <a:lstStyle/>
        <a:p>
          <a:endParaRPr lang="en-US"/>
        </a:p>
      </dgm:t>
    </dgm:pt>
    <dgm:pt modelId="{1320D2B4-87EA-4217-8F38-F26F12A8F75A}" type="pres">
      <dgm:prSet presAssocID="{372DD143-2F79-4CF5-A256-091DD695C1AA}" presName="linear" presStyleCnt="0">
        <dgm:presLayoutVars>
          <dgm:animLvl val="lvl"/>
          <dgm:resizeHandles val="exact"/>
        </dgm:presLayoutVars>
      </dgm:prSet>
      <dgm:spPr/>
    </dgm:pt>
    <dgm:pt modelId="{53163929-355A-4BE0-B6C4-48ACDB1516DC}" type="pres">
      <dgm:prSet presAssocID="{77A16D6E-09F5-455B-ADED-FA4B9AD89CFB}" presName="parentText" presStyleLbl="node1" presStyleIdx="0" presStyleCnt="3">
        <dgm:presLayoutVars>
          <dgm:chMax val="0"/>
          <dgm:bulletEnabled val="1"/>
        </dgm:presLayoutVars>
      </dgm:prSet>
      <dgm:spPr/>
    </dgm:pt>
    <dgm:pt modelId="{0D5BEC6C-FFDB-4DB9-BC81-94EE89FA30FD}" type="pres">
      <dgm:prSet presAssocID="{95952BCF-2065-4EF5-9D02-532B39BE532C}" presName="spacer" presStyleCnt="0"/>
      <dgm:spPr/>
    </dgm:pt>
    <dgm:pt modelId="{1F44CE5F-240B-4721-8CD7-13478EAC7A8A}" type="pres">
      <dgm:prSet presAssocID="{0B92180B-1C55-4F96-9B59-4D94BB780559}" presName="parentText" presStyleLbl="node1" presStyleIdx="1" presStyleCnt="3">
        <dgm:presLayoutVars>
          <dgm:chMax val="0"/>
          <dgm:bulletEnabled val="1"/>
        </dgm:presLayoutVars>
      </dgm:prSet>
      <dgm:spPr/>
    </dgm:pt>
    <dgm:pt modelId="{4521F3DF-A460-4A61-AA6B-DC241F170BE7}" type="pres">
      <dgm:prSet presAssocID="{2E3FF3D3-6050-4C1C-AB85-80204AF8C906}" presName="spacer" presStyleCnt="0"/>
      <dgm:spPr/>
    </dgm:pt>
    <dgm:pt modelId="{AF15D7B4-C0C4-4CB0-9B41-2173239E9B1E}" type="pres">
      <dgm:prSet presAssocID="{461B93EC-6CA2-461B-B5AD-B8D6567AD0F1}" presName="parentText" presStyleLbl="node1" presStyleIdx="2" presStyleCnt="3">
        <dgm:presLayoutVars>
          <dgm:chMax val="0"/>
          <dgm:bulletEnabled val="1"/>
        </dgm:presLayoutVars>
      </dgm:prSet>
      <dgm:spPr/>
    </dgm:pt>
  </dgm:ptLst>
  <dgm:cxnLst>
    <dgm:cxn modelId="{82823C32-ADAB-45F9-97F7-B0B3F8CF6E23}" srcId="{372DD143-2F79-4CF5-A256-091DD695C1AA}" destId="{0B92180B-1C55-4F96-9B59-4D94BB780559}" srcOrd="1" destOrd="0" parTransId="{B6B8C4FE-1552-4656-B70E-2B843A1EF2A0}" sibTransId="{2E3FF3D3-6050-4C1C-AB85-80204AF8C906}"/>
    <dgm:cxn modelId="{90B1F261-CA33-4F64-99EB-6B0B9F63B75A}" srcId="{372DD143-2F79-4CF5-A256-091DD695C1AA}" destId="{461B93EC-6CA2-461B-B5AD-B8D6567AD0F1}" srcOrd="2" destOrd="0" parTransId="{722E3D38-9901-49E8-B537-0980AC38E5A6}" sibTransId="{88C7AA49-E6A2-48E1-AE1F-6F1733720931}"/>
    <dgm:cxn modelId="{4AC8E763-AA30-45C0-9749-54E9733CD8B1}" type="presOf" srcId="{461B93EC-6CA2-461B-B5AD-B8D6567AD0F1}" destId="{AF15D7B4-C0C4-4CB0-9B41-2173239E9B1E}" srcOrd="0" destOrd="0" presId="urn:microsoft.com/office/officeart/2005/8/layout/vList2"/>
    <dgm:cxn modelId="{7AE1404D-FA8B-4F48-B98E-0CA5AD6446D8}" type="presOf" srcId="{0B92180B-1C55-4F96-9B59-4D94BB780559}" destId="{1F44CE5F-240B-4721-8CD7-13478EAC7A8A}" srcOrd="0" destOrd="0" presId="urn:microsoft.com/office/officeart/2005/8/layout/vList2"/>
    <dgm:cxn modelId="{1D448D4E-3833-489E-B888-ADD479A5DA66}" type="presOf" srcId="{77A16D6E-09F5-455B-ADED-FA4B9AD89CFB}" destId="{53163929-355A-4BE0-B6C4-48ACDB1516DC}" srcOrd="0" destOrd="0" presId="urn:microsoft.com/office/officeart/2005/8/layout/vList2"/>
    <dgm:cxn modelId="{CFD414DA-002D-48B1-8C3A-4B37A2715450}" type="presOf" srcId="{372DD143-2F79-4CF5-A256-091DD695C1AA}" destId="{1320D2B4-87EA-4217-8F38-F26F12A8F75A}" srcOrd="0" destOrd="0" presId="urn:microsoft.com/office/officeart/2005/8/layout/vList2"/>
    <dgm:cxn modelId="{BF0924E8-AF13-43C6-875C-8D384E4126C1}" srcId="{372DD143-2F79-4CF5-A256-091DD695C1AA}" destId="{77A16D6E-09F5-455B-ADED-FA4B9AD89CFB}" srcOrd="0" destOrd="0" parTransId="{88B426A3-9029-43CD-9C0E-4383460A3DA3}" sibTransId="{95952BCF-2065-4EF5-9D02-532B39BE532C}"/>
    <dgm:cxn modelId="{AFB19FFE-B36C-438F-B0E2-9C9D43682C13}" type="presParOf" srcId="{1320D2B4-87EA-4217-8F38-F26F12A8F75A}" destId="{53163929-355A-4BE0-B6C4-48ACDB1516DC}" srcOrd="0" destOrd="0" presId="urn:microsoft.com/office/officeart/2005/8/layout/vList2"/>
    <dgm:cxn modelId="{029AC0FF-116B-4E4F-9132-BD4C4ECAF222}" type="presParOf" srcId="{1320D2B4-87EA-4217-8F38-F26F12A8F75A}" destId="{0D5BEC6C-FFDB-4DB9-BC81-94EE89FA30FD}" srcOrd="1" destOrd="0" presId="urn:microsoft.com/office/officeart/2005/8/layout/vList2"/>
    <dgm:cxn modelId="{D892A532-C585-43FF-B223-2819CAA0B166}" type="presParOf" srcId="{1320D2B4-87EA-4217-8F38-F26F12A8F75A}" destId="{1F44CE5F-240B-4721-8CD7-13478EAC7A8A}" srcOrd="2" destOrd="0" presId="urn:microsoft.com/office/officeart/2005/8/layout/vList2"/>
    <dgm:cxn modelId="{3ABD7FAC-C57F-4652-AC28-B564C1DF9216}" type="presParOf" srcId="{1320D2B4-87EA-4217-8F38-F26F12A8F75A}" destId="{4521F3DF-A460-4A61-AA6B-DC241F170BE7}" srcOrd="3" destOrd="0" presId="urn:microsoft.com/office/officeart/2005/8/layout/vList2"/>
    <dgm:cxn modelId="{EEC0C252-8A00-4A47-9D8E-73FED60D264E}" type="presParOf" srcId="{1320D2B4-87EA-4217-8F38-F26F12A8F75A}" destId="{AF15D7B4-C0C4-4CB0-9B41-2173239E9B1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BC69FDE-0D6C-4B14-BCFD-C6BB10C1541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3280861B-9AA6-4383-BB79-90B110A29727}">
      <dgm:prSet/>
      <dgm:spPr/>
      <dgm:t>
        <a:bodyPr/>
        <a:lstStyle/>
        <a:p>
          <a:r>
            <a:rPr lang="en-GB" dirty="0"/>
            <a:t>It is the enabling adult who sets the expectation for learning by creating emotionally safe environments.</a:t>
          </a:r>
          <a:endParaRPr lang="en-US" dirty="0"/>
        </a:p>
      </dgm:t>
    </dgm:pt>
    <dgm:pt modelId="{078254D7-4EAE-4825-8DBF-DA8FE72E5DED}" type="parTrans" cxnId="{F4288551-FD5A-4D6B-B68C-D604AA81B4AE}">
      <dgm:prSet/>
      <dgm:spPr/>
      <dgm:t>
        <a:bodyPr/>
        <a:lstStyle/>
        <a:p>
          <a:endParaRPr lang="en-US"/>
        </a:p>
      </dgm:t>
    </dgm:pt>
    <dgm:pt modelId="{7CE30AF1-D839-4229-A349-5A24829D4A68}" type="sibTrans" cxnId="{F4288551-FD5A-4D6B-B68C-D604AA81B4AE}">
      <dgm:prSet/>
      <dgm:spPr/>
      <dgm:t>
        <a:bodyPr/>
        <a:lstStyle/>
        <a:p>
          <a:endParaRPr lang="en-US"/>
        </a:p>
      </dgm:t>
    </dgm:pt>
    <dgm:pt modelId="{695DB9DC-EC24-459D-9C02-76C7E03AAAF7}">
      <dgm:prSet/>
      <dgm:spPr/>
      <dgm:t>
        <a:bodyPr/>
        <a:lstStyle/>
        <a:p>
          <a:r>
            <a:rPr lang="en-GB" dirty="0"/>
            <a:t>Enabling adults create an </a:t>
          </a:r>
          <a:r>
            <a:rPr lang="en-GB" u="sng" dirty="0"/>
            <a:t>environment </a:t>
          </a:r>
          <a:r>
            <a:rPr lang="en-GB" dirty="0"/>
            <a:t>that is communication</a:t>
          </a:r>
          <a:r>
            <a:rPr lang="en-GB" i="1" dirty="0"/>
            <a:t> </a:t>
          </a:r>
          <a:r>
            <a:rPr lang="en-GB" dirty="0"/>
            <a:t>rich, modelling multiple ways of expression.</a:t>
          </a:r>
          <a:endParaRPr lang="en-US" dirty="0"/>
        </a:p>
      </dgm:t>
    </dgm:pt>
    <dgm:pt modelId="{45D6B36E-C6BD-473F-8D04-87CA03AA1956}" type="parTrans" cxnId="{44F4AE9D-1AEA-429B-9678-4D7D3579641D}">
      <dgm:prSet/>
      <dgm:spPr/>
      <dgm:t>
        <a:bodyPr/>
        <a:lstStyle/>
        <a:p>
          <a:endParaRPr lang="en-US"/>
        </a:p>
      </dgm:t>
    </dgm:pt>
    <dgm:pt modelId="{435635F6-D745-4860-9FB5-DC391F6C1AE8}" type="sibTrans" cxnId="{44F4AE9D-1AEA-429B-9678-4D7D3579641D}">
      <dgm:prSet/>
      <dgm:spPr/>
      <dgm:t>
        <a:bodyPr/>
        <a:lstStyle/>
        <a:p>
          <a:endParaRPr lang="en-US"/>
        </a:p>
      </dgm:t>
    </dgm:pt>
    <dgm:pt modelId="{4B57BAC8-EEFD-4DDB-ABAD-1BFA7D50BDDD}">
      <dgm:prSet/>
      <dgm:spPr/>
      <dgm:t>
        <a:bodyPr/>
        <a:lstStyle/>
        <a:p>
          <a:r>
            <a:rPr lang="en-GB" dirty="0"/>
            <a:t>It is essential for enabling adults to support learners’ skills development through varied</a:t>
          </a:r>
          <a:r>
            <a:rPr lang="en-GB" u="sng" dirty="0"/>
            <a:t> experiences </a:t>
          </a:r>
          <a:r>
            <a:rPr lang="en-GB" dirty="0"/>
            <a:t>and opportunities</a:t>
          </a:r>
          <a:endParaRPr lang="en-US" dirty="0"/>
        </a:p>
      </dgm:t>
    </dgm:pt>
    <dgm:pt modelId="{5947CBF4-B0C4-4BAF-A5A7-FD7DFCF0D613}" type="parTrans" cxnId="{80A43705-AF90-4FEB-BEB4-772E77B86422}">
      <dgm:prSet/>
      <dgm:spPr/>
      <dgm:t>
        <a:bodyPr/>
        <a:lstStyle/>
        <a:p>
          <a:endParaRPr lang="en-US"/>
        </a:p>
      </dgm:t>
    </dgm:pt>
    <dgm:pt modelId="{20BEB6B1-05F9-4E7D-A5C1-A75C5572ACA8}" type="sibTrans" cxnId="{80A43705-AF90-4FEB-BEB4-772E77B86422}">
      <dgm:prSet/>
      <dgm:spPr/>
      <dgm:t>
        <a:bodyPr/>
        <a:lstStyle/>
        <a:p>
          <a:endParaRPr lang="en-US"/>
        </a:p>
      </dgm:t>
    </dgm:pt>
    <dgm:pt modelId="{AA5DE9B1-1E47-40E5-B0E4-B6C9CED9F21A}">
      <dgm:prSet/>
      <dgm:spPr/>
      <dgm:t>
        <a:bodyPr/>
        <a:lstStyle/>
        <a:p>
          <a:r>
            <a:rPr lang="en-GB" dirty="0"/>
            <a:t>Enabling adults model a joyful approach to learning, evoking learners’ curiosity.</a:t>
          </a:r>
          <a:endParaRPr lang="en-US" dirty="0"/>
        </a:p>
      </dgm:t>
    </dgm:pt>
    <dgm:pt modelId="{83915104-0F28-47DE-B0C2-9580B8100118}" type="parTrans" cxnId="{747AF4DA-D147-4368-AE03-278E3326918E}">
      <dgm:prSet/>
      <dgm:spPr/>
      <dgm:t>
        <a:bodyPr/>
        <a:lstStyle/>
        <a:p>
          <a:endParaRPr lang="en-US"/>
        </a:p>
      </dgm:t>
    </dgm:pt>
    <dgm:pt modelId="{6A364808-ECF3-4307-8616-53CD3EAFD3A5}" type="sibTrans" cxnId="{747AF4DA-D147-4368-AE03-278E3326918E}">
      <dgm:prSet/>
      <dgm:spPr/>
      <dgm:t>
        <a:bodyPr/>
        <a:lstStyle/>
        <a:p>
          <a:endParaRPr lang="en-US"/>
        </a:p>
      </dgm:t>
    </dgm:pt>
    <dgm:pt modelId="{04238488-3487-495E-99CE-7F5D7795A39A}" type="pres">
      <dgm:prSet presAssocID="{5BC69FDE-0D6C-4B14-BCFD-C6BB10C15411}" presName="linear" presStyleCnt="0">
        <dgm:presLayoutVars>
          <dgm:animLvl val="lvl"/>
          <dgm:resizeHandles val="exact"/>
        </dgm:presLayoutVars>
      </dgm:prSet>
      <dgm:spPr/>
    </dgm:pt>
    <dgm:pt modelId="{8A7D4795-4D7C-4323-B68A-B7491AF24AF9}" type="pres">
      <dgm:prSet presAssocID="{3280861B-9AA6-4383-BB79-90B110A29727}" presName="parentText" presStyleLbl="node1" presStyleIdx="0" presStyleCnt="4">
        <dgm:presLayoutVars>
          <dgm:chMax val="0"/>
          <dgm:bulletEnabled val="1"/>
        </dgm:presLayoutVars>
      </dgm:prSet>
      <dgm:spPr/>
    </dgm:pt>
    <dgm:pt modelId="{57558ED3-6F6F-4879-8837-90298D598782}" type="pres">
      <dgm:prSet presAssocID="{7CE30AF1-D839-4229-A349-5A24829D4A68}" presName="spacer" presStyleCnt="0"/>
      <dgm:spPr/>
    </dgm:pt>
    <dgm:pt modelId="{ECE17CB1-981C-4C62-BDEC-4BC050C99C88}" type="pres">
      <dgm:prSet presAssocID="{695DB9DC-EC24-459D-9C02-76C7E03AAAF7}" presName="parentText" presStyleLbl="node1" presStyleIdx="1" presStyleCnt="4">
        <dgm:presLayoutVars>
          <dgm:chMax val="0"/>
          <dgm:bulletEnabled val="1"/>
        </dgm:presLayoutVars>
      </dgm:prSet>
      <dgm:spPr/>
    </dgm:pt>
    <dgm:pt modelId="{1148A87E-B844-4F28-8F62-102E74F5C354}" type="pres">
      <dgm:prSet presAssocID="{435635F6-D745-4860-9FB5-DC391F6C1AE8}" presName="spacer" presStyleCnt="0"/>
      <dgm:spPr/>
    </dgm:pt>
    <dgm:pt modelId="{B0316284-2213-46BA-9F77-1E3FD30B82FE}" type="pres">
      <dgm:prSet presAssocID="{4B57BAC8-EEFD-4DDB-ABAD-1BFA7D50BDDD}" presName="parentText" presStyleLbl="node1" presStyleIdx="2" presStyleCnt="4">
        <dgm:presLayoutVars>
          <dgm:chMax val="0"/>
          <dgm:bulletEnabled val="1"/>
        </dgm:presLayoutVars>
      </dgm:prSet>
      <dgm:spPr/>
    </dgm:pt>
    <dgm:pt modelId="{86E2C6CD-0104-4420-AA4F-FB725D4FDD8A}" type="pres">
      <dgm:prSet presAssocID="{20BEB6B1-05F9-4E7D-A5C1-A75C5572ACA8}" presName="spacer" presStyleCnt="0"/>
      <dgm:spPr/>
    </dgm:pt>
    <dgm:pt modelId="{2C07FD3B-7DBF-4E38-8AF6-E147D8164EA0}" type="pres">
      <dgm:prSet presAssocID="{AA5DE9B1-1E47-40E5-B0E4-B6C9CED9F21A}" presName="parentText" presStyleLbl="node1" presStyleIdx="3" presStyleCnt="4">
        <dgm:presLayoutVars>
          <dgm:chMax val="0"/>
          <dgm:bulletEnabled val="1"/>
        </dgm:presLayoutVars>
      </dgm:prSet>
      <dgm:spPr/>
    </dgm:pt>
  </dgm:ptLst>
  <dgm:cxnLst>
    <dgm:cxn modelId="{80A43705-AF90-4FEB-BEB4-772E77B86422}" srcId="{5BC69FDE-0D6C-4B14-BCFD-C6BB10C15411}" destId="{4B57BAC8-EEFD-4DDB-ABAD-1BFA7D50BDDD}" srcOrd="2" destOrd="0" parTransId="{5947CBF4-B0C4-4BAF-A5A7-FD7DFCF0D613}" sibTransId="{20BEB6B1-05F9-4E7D-A5C1-A75C5572ACA8}"/>
    <dgm:cxn modelId="{B68ADE29-BC24-438B-854A-D6F7676AB28C}" type="presOf" srcId="{4B57BAC8-EEFD-4DDB-ABAD-1BFA7D50BDDD}" destId="{B0316284-2213-46BA-9F77-1E3FD30B82FE}" srcOrd="0" destOrd="0" presId="urn:microsoft.com/office/officeart/2005/8/layout/vList2"/>
    <dgm:cxn modelId="{427CCB31-CF03-4EDD-B05A-92FC5C9EFEA7}" type="presOf" srcId="{5BC69FDE-0D6C-4B14-BCFD-C6BB10C15411}" destId="{04238488-3487-495E-99CE-7F5D7795A39A}" srcOrd="0" destOrd="0" presId="urn:microsoft.com/office/officeart/2005/8/layout/vList2"/>
    <dgm:cxn modelId="{F4288551-FD5A-4D6B-B68C-D604AA81B4AE}" srcId="{5BC69FDE-0D6C-4B14-BCFD-C6BB10C15411}" destId="{3280861B-9AA6-4383-BB79-90B110A29727}" srcOrd="0" destOrd="0" parTransId="{078254D7-4EAE-4825-8DBF-DA8FE72E5DED}" sibTransId="{7CE30AF1-D839-4229-A349-5A24829D4A68}"/>
    <dgm:cxn modelId="{3C25C68C-7620-4039-BB43-E6DF47598A2B}" type="presOf" srcId="{695DB9DC-EC24-459D-9C02-76C7E03AAAF7}" destId="{ECE17CB1-981C-4C62-BDEC-4BC050C99C88}" srcOrd="0" destOrd="0" presId="urn:microsoft.com/office/officeart/2005/8/layout/vList2"/>
    <dgm:cxn modelId="{44F4AE9D-1AEA-429B-9678-4D7D3579641D}" srcId="{5BC69FDE-0D6C-4B14-BCFD-C6BB10C15411}" destId="{695DB9DC-EC24-459D-9C02-76C7E03AAAF7}" srcOrd="1" destOrd="0" parTransId="{45D6B36E-C6BD-473F-8D04-87CA03AA1956}" sibTransId="{435635F6-D745-4860-9FB5-DC391F6C1AE8}"/>
    <dgm:cxn modelId="{386B6FA2-1680-4DC9-A42A-ABC7C8A9E547}" type="presOf" srcId="{AA5DE9B1-1E47-40E5-B0E4-B6C9CED9F21A}" destId="{2C07FD3B-7DBF-4E38-8AF6-E147D8164EA0}" srcOrd="0" destOrd="0" presId="urn:microsoft.com/office/officeart/2005/8/layout/vList2"/>
    <dgm:cxn modelId="{CA51F9A8-6320-45A8-89AC-818A6F3DEB5B}" type="presOf" srcId="{3280861B-9AA6-4383-BB79-90B110A29727}" destId="{8A7D4795-4D7C-4323-B68A-B7491AF24AF9}" srcOrd="0" destOrd="0" presId="urn:microsoft.com/office/officeart/2005/8/layout/vList2"/>
    <dgm:cxn modelId="{747AF4DA-D147-4368-AE03-278E3326918E}" srcId="{5BC69FDE-0D6C-4B14-BCFD-C6BB10C15411}" destId="{AA5DE9B1-1E47-40E5-B0E4-B6C9CED9F21A}" srcOrd="3" destOrd="0" parTransId="{83915104-0F28-47DE-B0C2-9580B8100118}" sibTransId="{6A364808-ECF3-4307-8616-53CD3EAFD3A5}"/>
    <dgm:cxn modelId="{97644E3F-1F88-4A51-96D7-70BEDEA116F1}" type="presParOf" srcId="{04238488-3487-495E-99CE-7F5D7795A39A}" destId="{8A7D4795-4D7C-4323-B68A-B7491AF24AF9}" srcOrd="0" destOrd="0" presId="urn:microsoft.com/office/officeart/2005/8/layout/vList2"/>
    <dgm:cxn modelId="{DAAC5CD3-6DA5-4E26-899B-FDB0789B93ED}" type="presParOf" srcId="{04238488-3487-495E-99CE-7F5D7795A39A}" destId="{57558ED3-6F6F-4879-8837-90298D598782}" srcOrd="1" destOrd="0" presId="urn:microsoft.com/office/officeart/2005/8/layout/vList2"/>
    <dgm:cxn modelId="{C323D8D8-E11E-4663-897A-0FDC8BB19D54}" type="presParOf" srcId="{04238488-3487-495E-99CE-7F5D7795A39A}" destId="{ECE17CB1-981C-4C62-BDEC-4BC050C99C88}" srcOrd="2" destOrd="0" presId="urn:microsoft.com/office/officeart/2005/8/layout/vList2"/>
    <dgm:cxn modelId="{671C2072-6764-4FED-81B4-2794CFD7015C}" type="presParOf" srcId="{04238488-3487-495E-99CE-7F5D7795A39A}" destId="{1148A87E-B844-4F28-8F62-102E74F5C354}" srcOrd="3" destOrd="0" presId="urn:microsoft.com/office/officeart/2005/8/layout/vList2"/>
    <dgm:cxn modelId="{887E50F4-24BD-4C93-9F30-173C64C16D97}" type="presParOf" srcId="{04238488-3487-495E-99CE-7F5D7795A39A}" destId="{B0316284-2213-46BA-9F77-1E3FD30B82FE}" srcOrd="4" destOrd="0" presId="urn:microsoft.com/office/officeart/2005/8/layout/vList2"/>
    <dgm:cxn modelId="{84FF3E85-325F-440B-AE8F-BC7795A58904}" type="presParOf" srcId="{04238488-3487-495E-99CE-7F5D7795A39A}" destId="{86E2C6CD-0104-4420-AA4F-FB725D4FDD8A}" srcOrd="5" destOrd="0" presId="urn:microsoft.com/office/officeart/2005/8/layout/vList2"/>
    <dgm:cxn modelId="{98554BA4-9888-4A43-AC8D-ABB34297AE2B}" type="presParOf" srcId="{04238488-3487-495E-99CE-7F5D7795A39A}" destId="{2C07FD3B-7DBF-4E38-8AF6-E147D8164EA0}"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60E716C-8ABB-45B4-ABBC-E61EA6616C8C}" type="doc">
      <dgm:prSet loTypeId="urn:microsoft.com/office/officeart/2005/8/layout/cycle7" loCatId="cycle" qsTypeId="urn:microsoft.com/office/officeart/2005/8/quickstyle/simple1" qsCatId="simple" csTypeId="urn:microsoft.com/office/officeart/2005/8/colors/accent0_3" csCatId="mainScheme" phldr="1"/>
      <dgm:spPr/>
      <dgm:t>
        <a:bodyPr/>
        <a:lstStyle/>
        <a:p>
          <a:endParaRPr lang="en-GB"/>
        </a:p>
      </dgm:t>
    </dgm:pt>
    <dgm:pt modelId="{F15952E1-2632-4CD5-BB8F-2C2FC54E1A50}">
      <dgm:prSet phldrT="[Text]" phldr="0"/>
      <dgm:spPr/>
      <dgm:t>
        <a:bodyPr/>
        <a:lstStyle/>
        <a:p>
          <a:pPr rtl="0"/>
          <a:r>
            <a:rPr lang="en-GB" dirty="0">
              <a:latin typeface="Calibri Light" panose="020F0302020204030204"/>
            </a:rPr>
            <a:t>Enabling Adults</a:t>
          </a:r>
          <a:endParaRPr lang="en-GB" dirty="0"/>
        </a:p>
      </dgm:t>
    </dgm:pt>
    <dgm:pt modelId="{927B012F-1223-45BC-A92E-E09E29F3235A}" type="parTrans" cxnId="{D88CF487-94B1-453E-A76A-7EE13BBC4E16}">
      <dgm:prSet/>
      <dgm:spPr/>
      <dgm:t>
        <a:bodyPr/>
        <a:lstStyle/>
        <a:p>
          <a:endParaRPr lang="en-GB"/>
        </a:p>
      </dgm:t>
    </dgm:pt>
    <dgm:pt modelId="{BFFAB5DE-E8E9-463A-B0C1-8822F76597F1}" type="sibTrans" cxnId="{D88CF487-94B1-453E-A76A-7EE13BBC4E16}">
      <dgm:prSet/>
      <dgm:spPr/>
      <dgm:t>
        <a:bodyPr/>
        <a:lstStyle/>
        <a:p>
          <a:endParaRPr lang="en-GB"/>
        </a:p>
      </dgm:t>
    </dgm:pt>
    <dgm:pt modelId="{A1D7E595-914E-4258-80E7-82E5A2972D57}">
      <dgm:prSet phldrT="[Text]" phldr="0"/>
      <dgm:spPr/>
      <dgm:t>
        <a:bodyPr/>
        <a:lstStyle/>
        <a:p>
          <a:pPr rtl="0"/>
          <a:r>
            <a:rPr lang="en-GB" dirty="0">
              <a:latin typeface="Calibri Light" panose="020F0302020204030204"/>
            </a:rPr>
            <a:t>Engaging Experiences</a:t>
          </a:r>
          <a:endParaRPr lang="en-GB" dirty="0"/>
        </a:p>
      </dgm:t>
    </dgm:pt>
    <dgm:pt modelId="{C2223635-F400-468C-8ED8-23CB37907B14}" type="parTrans" cxnId="{A556C1AB-BC7E-45B7-B242-78F6600C4B67}">
      <dgm:prSet/>
      <dgm:spPr/>
      <dgm:t>
        <a:bodyPr/>
        <a:lstStyle/>
        <a:p>
          <a:endParaRPr lang="en-GB"/>
        </a:p>
      </dgm:t>
    </dgm:pt>
    <dgm:pt modelId="{637290FC-FF8C-45C8-BF86-F9CD51C48AAE}" type="sibTrans" cxnId="{A556C1AB-BC7E-45B7-B242-78F6600C4B67}">
      <dgm:prSet/>
      <dgm:spPr/>
      <dgm:t>
        <a:bodyPr/>
        <a:lstStyle/>
        <a:p>
          <a:endParaRPr lang="en-GB"/>
        </a:p>
      </dgm:t>
    </dgm:pt>
    <dgm:pt modelId="{FBF9F2E5-FD22-4F64-8E43-45BE4EC61360}">
      <dgm:prSet phldrT="[Text]" phldr="0"/>
      <dgm:spPr/>
      <dgm:t>
        <a:bodyPr/>
        <a:lstStyle/>
        <a:p>
          <a:pPr rtl="0"/>
          <a:r>
            <a:rPr lang="en-GB" dirty="0">
              <a:latin typeface="Calibri Light" panose="020F0302020204030204"/>
            </a:rPr>
            <a:t>Effective Environments</a:t>
          </a:r>
        </a:p>
      </dgm:t>
    </dgm:pt>
    <dgm:pt modelId="{3BC71F24-BCFE-40E3-8303-4AE4814307B6}" type="parTrans" cxnId="{858DA076-7E79-4B69-A3B0-697672172A79}">
      <dgm:prSet/>
      <dgm:spPr/>
      <dgm:t>
        <a:bodyPr/>
        <a:lstStyle/>
        <a:p>
          <a:endParaRPr lang="en-GB"/>
        </a:p>
      </dgm:t>
    </dgm:pt>
    <dgm:pt modelId="{99A17BE1-5650-4ABD-B450-90CF5EF1E2B1}" type="sibTrans" cxnId="{858DA076-7E79-4B69-A3B0-697672172A79}">
      <dgm:prSet/>
      <dgm:spPr/>
      <dgm:t>
        <a:bodyPr/>
        <a:lstStyle/>
        <a:p>
          <a:endParaRPr lang="en-GB"/>
        </a:p>
      </dgm:t>
    </dgm:pt>
    <dgm:pt modelId="{F4A2288E-01C0-499D-B4C9-B35A0B96517E}" type="pres">
      <dgm:prSet presAssocID="{660E716C-8ABB-45B4-ABBC-E61EA6616C8C}" presName="Name0" presStyleCnt="0">
        <dgm:presLayoutVars>
          <dgm:dir/>
          <dgm:resizeHandles val="exact"/>
        </dgm:presLayoutVars>
      </dgm:prSet>
      <dgm:spPr/>
    </dgm:pt>
    <dgm:pt modelId="{A39A54B3-BF32-4D74-B3F4-D0943B82AE1B}" type="pres">
      <dgm:prSet presAssocID="{F15952E1-2632-4CD5-BB8F-2C2FC54E1A50}" presName="node" presStyleLbl="node1" presStyleIdx="0" presStyleCnt="3">
        <dgm:presLayoutVars>
          <dgm:bulletEnabled val="1"/>
        </dgm:presLayoutVars>
      </dgm:prSet>
      <dgm:spPr/>
    </dgm:pt>
    <dgm:pt modelId="{B8A6F322-9239-4FD6-A2C6-A5B944B0FC80}" type="pres">
      <dgm:prSet presAssocID="{BFFAB5DE-E8E9-463A-B0C1-8822F76597F1}" presName="sibTrans" presStyleLbl="sibTrans2D1" presStyleIdx="0" presStyleCnt="3"/>
      <dgm:spPr/>
    </dgm:pt>
    <dgm:pt modelId="{82663ED6-9975-47BC-8696-8D2618FA4426}" type="pres">
      <dgm:prSet presAssocID="{BFFAB5DE-E8E9-463A-B0C1-8822F76597F1}" presName="connectorText" presStyleLbl="sibTrans2D1" presStyleIdx="0" presStyleCnt="3"/>
      <dgm:spPr/>
    </dgm:pt>
    <dgm:pt modelId="{27D1EFEA-1096-4B91-A85B-F829C20256C9}" type="pres">
      <dgm:prSet presAssocID="{A1D7E595-914E-4258-80E7-82E5A2972D57}" presName="node" presStyleLbl="node1" presStyleIdx="1" presStyleCnt="3">
        <dgm:presLayoutVars>
          <dgm:bulletEnabled val="1"/>
        </dgm:presLayoutVars>
      </dgm:prSet>
      <dgm:spPr/>
    </dgm:pt>
    <dgm:pt modelId="{E381DCDD-9AE5-46E1-8BB2-A53AB13C6DD2}" type="pres">
      <dgm:prSet presAssocID="{637290FC-FF8C-45C8-BF86-F9CD51C48AAE}" presName="sibTrans" presStyleLbl="sibTrans2D1" presStyleIdx="1" presStyleCnt="3"/>
      <dgm:spPr/>
    </dgm:pt>
    <dgm:pt modelId="{74D48971-9824-4601-86F6-A8D97FBD3F17}" type="pres">
      <dgm:prSet presAssocID="{637290FC-FF8C-45C8-BF86-F9CD51C48AAE}" presName="connectorText" presStyleLbl="sibTrans2D1" presStyleIdx="1" presStyleCnt="3"/>
      <dgm:spPr/>
    </dgm:pt>
    <dgm:pt modelId="{17A81FCD-10EE-47C9-96CD-E7068F292B29}" type="pres">
      <dgm:prSet presAssocID="{FBF9F2E5-FD22-4F64-8E43-45BE4EC61360}" presName="node" presStyleLbl="node1" presStyleIdx="2" presStyleCnt="3">
        <dgm:presLayoutVars>
          <dgm:bulletEnabled val="1"/>
        </dgm:presLayoutVars>
      </dgm:prSet>
      <dgm:spPr/>
    </dgm:pt>
    <dgm:pt modelId="{D7F23B76-FD5A-4CF9-8303-6C0E8E43D6E4}" type="pres">
      <dgm:prSet presAssocID="{99A17BE1-5650-4ABD-B450-90CF5EF1E2B1}" presName="sibTrans" presStyleLbl="sibTrans2D1" presStyleIdx="2" presStyleCnt="3"/>
      <dgm:spPr/>
    </dgm:pt>
    <dgm:pt modelId="{0F0E564D-8A65-40CB-AADB-1C51D9EDEC0C}" type="pres">
      <dgm:prSet presAssocID="{99A17BE1-5650-4ABD-B450-90CF5EF1E2B1}" presName="connectorText" presStyleLbl="sibTrans2D1" presStyleIdx="2" presStyleCnt="3"/>
      <dgm:spPr/>
    </dgm:pt>
  </dgm:ptLst>
  <dgm:cxnLst>
    <dgm:cxn modelId="{DB268622-69F3-4B1F-91BE-5B47093DE72B}" type="presOf" srcId="{99A17BE1-5650-4ABD-B450-90CF5EF1E2B1}" destId="{D7F23B76-FD5A-4CF9-8303-6C0E8E43D6E4}" srcOrd="0" destOrd="0" presId="urn:microsoft.com/office/officeart/2005/8/layout/cycle7"/>
    <dgm:cxn modelId="{638EA23A-7CC2-4F4B-87E3-2FBEC3AEA252}" type="presOf" srcId="{A1D7E595-914E-4258-80E7-82E5A2972D57}" destId="{27D1EFEA-1096-4B91-A85B-F829C20256C9}" srcOrd="0" destOrd="0" presId="urn:microsoft.com/office/officeart/2005/8/layout/cycle7"/>
    <dgm:cxn modelId="{4340F844-960C-41D8-ABE1-08BC8CF68ED4}" type="presOf" srcId="{660E716C-8ABB-45B4-ABBC-E61EA6616C8C}" destId="{F4A2288E-01C0-499D-B4C9-B35A0B96517E}" srcOrd="0" destOrd="0" presId="urn:microsoft.com/office/officeart/2005/8/layout/cycle7"/>
    <dgm:cxn modelId="{BD46266E-DE05-4CB2-92E5-5D13B6374AF4}" type="presOf" srcId="{99A17BE1-5650-4ABD-B450-90CF5EF1E2B1}" destId="{0F0E564D-8A65-40CB-AADB-1C51D9EDEC0C}" srcOrd="1" destOrd="0" presId="urn:microsoft.com/office/officeart/2005/8/layout/cycle7"/>
    <dgm:cxn modelId="{BE97FF6F-0F1E-4180-ACF8-A9AA1E9675DF}" type="presOf" srcId="{BFFAB5DE-E8E9-463A-B0C1-8822F76597F1}" destId="{82663ED6-9975-47BC-8696-8D2618FA4426}" srcOrd="1" destOrd="0" presId="urn:microsoft.com/office/officeart/2005/8/layout/cycle7"/>
    <dgm:cxn modelId="{07AEAA74-8CDF-487F-AFC8-D2616BB28039}" type="presOf" srcId="{FBF9F2E5-FD22-4F64-8E43-45BE4EC61360}" destId="{17A81FCD-10EE-47C9-96CD-E7068F292B29}" srcOrd="0" destOrd="0" presId="urn:microsoft.com/office/officeart/2005/8/layout/cycle7"/>
    <dgm:cxn modelId="{858DA076-7E79-4B69-A3B0-697672172A79}" srcId="{660E716C-8ABB-45B4-ABBC-E61EA6616C8C}" destId="{FBF9F2E5-FD22-4F64-8E43-45BE4EC61360}" srcOrd="2" destOrd="0" parTransId="{3BC71F24-BCFE-40E3-8303-4AE4814307B6}" sibTransId="{99A17BE1-5650-4ABD-B450-90CF5EF1E2B1}"/>
    <dgm:cxn modelId="{BA89007C-62E1-4280-83B2-CE0B31A6D6A6}" type="presOf" srcId="{637290FC-FF8C-45C8-BF86-F9CD51C48AAE}" destId="{74D48971-9824-4601-86F6-A8D97FBD3F17}" srcOrd="1" destOrd="0" presId="urn:microsoft.com/office/officeart/2005/8/layout/cycle7"/>
    <dgm:cxn modelId="{D88CF487-94B1-453E-A76A-7EE13BBC4E16}" srcId="{660E716C-8ABB-45B4-ABBC-E61EA6616C8C}" destId="{F15952E1-2632-4CD5-BB8F-2C2FC54E1A50}" srcOrd="0" destOrd="0" parTransId="{927B012F-1223-45BC-A92E-E09E29F3235A}" sibTransId="{BFFAB5DE-E8E9-463A-B0C1-8822F76597F1}"/>
    <dgm:cxn modelId="{C0A6208D-A754-4DD5-BAB4-7DC76CC0A890}" type="presOf" srcId="{637290FC-FF8C-45C8-BF86-F9CD51C48AAE}" destId="{E381DCDD-9AE5-46E1-8BB2-A53AB13C6DD2}" srcOrd="0" destOrd="0" presId="urn:microsoft.com/office/officeart/2005/8/layout/cycle7"/>
    <dgm:cxn modelId="{A556C1AB-BC7E-45B7-B242-78F6600C4B67}" srcId="{660E716C-8ABB-45B4-ABBC-E61EA6616C8C}" destId="{A1D7E595-914E-4258-80E7-82E5A2972D57}" srcOrd="1" destOrd="0" parTransId="{C2223635-F400-468C-8ED8-23CB37907B14}" sibTransId="{637290FC-FF8C-45C8-BF86-F9CD51C48AAE}"/>
    <dgm:cxn modelId="{B38479AD-22FF-4092-BED7-4D0B39A342E4}" type="presOf" srcId="{F15952E1-2632-4CD5-BB8F-2C2FC54E1A50}" destId="{A39A54B3-BF32-4D74-B3F4-D0943B82AE1B}" srcOrd="0" destOrd="0" presId="urn:microsoft.com/office/officeart/2005/8/layout/cycle7"/>
    <dgm:cxn modelId="{8A6758B9-74C3-4D24-820F-F44143194198}" type="presOf" srcId="{BFFAB5DE-E8E9-463A-B0C1-8822F76597F1}" destId="{B8A6F322-9239-4FD6-A2C6-A5B944B0FC80}" srcOrd="0" destOrd="0" presId="urn:microsoft.com/office/officeart/2005/8/layout/cycle7"/>
    <dgm:cxn modelId="{A1D867D5-5D03-4E7E-B2EC-93EF5E9C62FE}" type="presParOf" srcId="{F4A2288E-01C0-499D-B4C9-B35A0B96517E}" destId="{A39A54B3-BF32-4D74-B3F4-D0943B82AE1B}" srcOrd="0" destOrd="0" presId="urn:microsoft.com/office/officeart/2005/8/layout/cycle7"/>
    <dgm:cxn modelId="{B3C2F6BE-8E5F-4B7F-8CB3-A39E072B0488}" type="presParOf" srcId="{F4A2288E-01C0-499D-B4C9-B35A0B96517E}" destId="{B8A6F322-9239-4FD6-A2C6-A5B944B0FC80}" srcOrd="1" destOrd="0" presId="urn:microsoft.com/office/officeart/2005/8/layout/cycle7"/>
    <dgm:cxn modelId="{649BF3B6-158E-4872-B814-7909FCA50AA9}" type="presParOf" srcId="{B8A6F322-9239-4FD6-A2C6-A5B944B0FC80}" destId="{82663ED6-9975-47BC-8696-8D2618FA4426}" srcOrd="0" destOrd="0" presId="urn:microsoft.com/office/officeart/2005/8/layout/cycle7"/>
    <dgm:cxn modelId="{6948FDEE-6EBD-4120-BC17-126D6CA1B3B6}" type="presParOf" srcId="{F4A2288E-01C0-499D-B4C9-B35A0B96517E}" destId="{27D1EFEA-1096-4B91-A85B-F829C20256C9}" srcOrd="2" destOrd="0" presId="urn:microsoft.com/office/officeart/2005/8/layout/cycle7"/>
    <dgm:cxn modelId="{EC271A7F-9A14-445F-9BAE-02DC2FFF40E8}" type="presParOf" srcId="{F4A2288E-01C0-499D-B4C9-B35A0B96517E}" destId="{E381DCDD-9AE5-46E1-8BB2-A53AB13C6DD2}" srcOrd="3" destOrd="0" presId="urn:microsoft.com/office/officeart/2005/8/layout/cycle7"/>
    <dgm:cxn modelId="{3327597C-A160-42A5-B692-4D2514938ABC}" type="presParOf" srcId="{E381DCDD-9AE5-46E1-8BB2-A53AB13C6DD2}" destId="{74D48971-9824-4601-86F6-A8D97FBD3F17}" srcOrd="0" destOrd="0" presId="urn:microsoft.com/office/officeart/2005/8/layout/cycle7"/>
    <dgm:cxn modelId="{275E7B80-6F5C-49AE-9B9F-B1C06CA863E4}" type="presParOf" srcId="{F4A2288E-01C0-499D-B4C9-B35A0B96517E}" destId="{17A81FCD-10EE-47C9-96CD-E7068F292B29}" srcOrd="4" destOrd="0" presId="urn:microsoft.com/office/officeart/2005/8/layout/cycle7"/>
    <dgm:cxn modelId="{1DDC1004-BE90-4707-A840-64E1BCBEC81C}" type="presParOf" srcId="{F4A2288E-01C0-499D-B4C9-B35A0B96517E}" destId="{D7F23B76-FD5A-4CF9-8303-6C0E8E43D6E4}" srcOrd="5" destOrd="0" presId="urn:microsoft.com/office/officeart/2005/8/layout/cycle7"/>
    <dgm:cxn modelId="{6E9A1BF9-8BCA-46B8-A985-A2C3F2B0E19F}" type="presParOf" srcId="{D7F23B76-FD5A-4CF9-8303-6C0E8E43D6E4}" destId="{0F0E564D-8A65-40CB-AADB-1C51D9EDEC0C}" srcOrd="0" destOrd="0" presId="urn:microsoft.com/office/officeart/2005/8/layout/cycle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48BB8A1-3292-44D0-AA35-9E5EAF1AD8A2}" type="doc">
      <dgm:prSet loTypeId="urn:microsoft.com/office/officeart/2016/7/layout/VerticalHollowActionList" loCatId="List" qsTypeId="urn:microsoft.com/office/officeart/2005/8/quickstyle/simple1" qsCatId="simple" csTypeId="urn:microsoft.com/office/officeart/2005/8/colors/accent1_2" csCatId="accent1"/>
      <dgm:spPr/>
      <dgm:t>
        <a:bodyPr/>
        <a:lstStyle/>
        <a:p>
          <a:endParaRPr lang="en-US"/>
        </a:p>
      </dgm:t>
    </dgm:pt>
    <dgm:pt modelId="{BF774270-77EE-4254-B653-B990BF646662}">
      <dgm:prSet/>
      <dgm:spPr/>
      <dgm:t>
        <a:bodyPr/>
        <a:lstStyle/>
        <a:p>
          <a:r>
            <a:rPr lang="en-US" dirty="0"/>
            <a:t>Relating</a:t>
          </a:r>
        </a:p>
      </dgm:t>
    </dgm:pt>
    <dgm:pt modelId="{4A40681B-6441-42BE-9903-8154FBF4FF04}" type="parTrans" cxnId="{2CFDF8CE-D4E6-4E3A-A285-3D8FEE127318}">
      <dgm:prSet/>
      <dgm:spPr/>
      <dgm:t>
        <a:bodyPr/>
        <a:lstStyle/>
        <a:p>
          <a:endParaRPr lang="en-US"/>
        </a:p>
      </dgm:t>
    </dgm:pt>
    <dgm:pt modelId="{9DA693A4-FB18-4FCE-9B0E-7C9246B7A504}" type="sibTrans" cxnId="{2CFDF8CE-D4E6-4E3A-A285-3D8FEE127318}">
      <dgm:prSet/>
      <dgm:spPr/>
      <dgm:t>
        <a:bodyPr/>
        <a:lstStyle/>
        <a:p>
          <a:endParaRPr lang="en-US"/>
        </a:p>
      </dgm:t>
    </dgm:pt>
    <dgm:pt modelId="{7F8C9255-4ACA-45D0-82DC-3E860F3A1402}">
      <dgm:prSet/>
      <dgm:spPr/>
      <dgm:t>
        <a:bodyPr/>
        <a:lstStyle/>
        <a:p>
          <a:r>
            <a:rPr lang="en-US" dirty="0"/>
            <a:t>Relating the role of practitioners to key theoretical frameworks.</a:t>
          </a:r>
        </a:p>
      </dgm:t>
    </dgm:pt>
    <dgm:pt modelId="{B274158E-878E-47CD-8661-F2D7D6444036}" type="parTrans" cxnId="{CA1C8E44-5EBB-4039-9683-9A08E12A3B0B}">
      <dgm:prSet/>
      <dgm:spPr/>
      <dgm:t>
        <a:bodyPr/>
        <a:lstStyle/>
        <a:p>
          <a:endParaRPr lang="en-US"/>
        </a:p>
      </dgm:t>
    </dgm:pt>
    <dgm:pt modelId="{222B07C8-3087-40E0-97F4-B81D8685C224}" type="sibTrans" cxnId="{CA1C8E44-5EBB-4039-9683-9A08E12A3B0B}">
      <dgm:prSet/>
      <dgm:spPr/>
      <dgm:t>
        <a:bodyPr/>
        <a:lstStyle/>
        <a:p>
          <a:endParaRPr lang="en-US"/>
        </a:p>
      </dgm:t>
    </dgm:pt>
    <dgm:pt modelId="{84C9AC96-094F-4BB4-A9F3-A78FD82AD538}">
      <dgm:prSet/>
      <dgm:spPr/>
      <dgm:t>
        <a:bodyPr/>
        <a:lstStyle/>
        <a:p>
          <a:r>
            <a:rPr lang="en-US" dirty="0"/>
            <a:t>Linking</a:t>
          </a:r>
        </a:p>
      </dgm:t>
    </dgm:pt>
    <dgm:pt modelId="{E6AD97E8-83FE-4755-AF01-BAE331755768}" type="parTrans" cxnId="{82D5D6C1-879A-4A0F-8A0A-4C5191A917C4}">
      <dgm:prSet/>
      <dgm:spPr/>
      <dgm:t>
        <a:bodyPr/>
        <a:lstStyle/>
        <a:p>
          <a:endParaRPr lang="en-US"/>
        </a:p>
      </dgm:t>
    </dgm:pt>
    <dgm:pt modelId="{076142AF-E050-48CA-9458-25E073A0D872}" type="sibTrans" cxnId="{82D5D6C1-879A-4A0F-8A0A-4C5191A917C4}">
      <dgm:prSet/>
      <dgm:spPr/>
      <dgm:t>
        <a:bodyPr/>
        <a:lstStyle/>
        <a:p>
          <a:endParaRPr lang="en-US"/>
        </a:p>
      </dgm:t>
    </dgm:pt>
    <dgm:pt modelId="{B5C61233-8B8A-4B43-9B84-6670B4E64642}">
      <dgm:prSet/>
      <dgm:spPr/>
      <dgm:t>
        <a:bodyPr/>
        <a:lstStyle/>
        <a:p>
          <a:r>
            <a:rPr lang="en-US" dirty="0"/>
            <a:t>Linking these frameworks to the pedagogical principles of the curriculum.</a:t>
          </a:r>
        </a:p>
      </dgm:t>
    </dgm:pt>
    <dgm:pt modelId="{DD587F1B-C6F0-465A-91CA-D40B41B9DA91}" type="parTrans" cxnId="{ED42D1F4-4B57-4F31-98E1-63A72C1D3809}">
      <dgm:prSet/>
      <dgm:spPr/>
      <dgm:t>
        <a:bodyPr/>
        <a:lstStyle/>
        <a:p>
          <a:endParaRPr lang="en-US"/>
        </a:p>
      </dgm:t>
    </dgm:pt>
    <dgm:pt modelId="{7AF0BD6B-FCFF-483E-9D48-6623528B80DF}" type="sibTrans" cxnId="{ED42D1F4-4B57-4F31-98E1-63A72C1D3809}">
      <dgm:prSet/>
      <dgm:spPr/>
      <dgm:t>
        <a:bodyPr/>
        <a:lstStyle/>
        <a:p>
          <a:endParaRPr lang="en-US"/>
        </a:p>
      </dgm:t>
    </dgm:pt>
    <dgm:pt modelId="{67C3F8B8-1ECA-4113-8AC8-727735623DDD}">
      <dgm:prSet/>
      <dgm:spPr/>
      <dgm:t>
        <a:bodyPr/>
        <a:lstStyle/>
        <a:p>
          <a:r>
            <a:rPr lang="en-US" dirty="0"/>
            <a:t>Establishing</a:t>
          </a:r>
        </a:p>
      </dgm:t>
    </dgm:pt>
    <dgm:pt modelId="{1F17A051-28D2-4823-831B-F652697F87D6}" type="parTrans" cxnId="{78D452F1-C788-49BA-8310-AC4286327B65}">
      <dgm:prSet/>
      <dgm:spPr/>
      <dgm:t>
        <a:bodyPr/>
        <a:lstStyle/>
        <a:p>
          <a:endParaRPr lang="en-US"/>
        </a:p>
      </dgm:t>
    </dgm:pt>
    <dgm:pt modelId="{666B839C-DFA6-4CE4-B629-19BCEBE3BF35}" type="sibTrans" cxnId="{78D452F1-C788-49BA-8310-AC4286327B65}">
      <dgm:prSet/>
      <dgm:spPr/>
      <dgm:t>
        <a:bodyPr/>
        <a:lstStyle/>
        <a:p>
          <a:endParaRPr lang="en-US"/>
        </a:p>
      </dgm:t>
    </dgm:pt>
    <dgm:pt modelId="{9E5A4358-7BFF-4D7E-97F8-B2C18211390A}">
      <dgm:prSet/>
      <dgm:spPr/>
      <dgm:t>
        <a:bodyPr/>
        <a:lstStyle/>
        <a:p>
          <a:r>
            <a:rPr lang="en-US" dirty="0"/>
            <a:t>Establishing the context of the enabling adult within these theoretical constructs</a:t>
          </a:r>
        </a:p>
      </dgm:t>
    </dgm:pt>
    <dgm:pt modelId="{6B9E6B86-8A62-4853-B924-70DDAA7E8BCF}" type="parTrans" cxnId="{817A77A0-DCB9-4B7A-BC93-92F60364A734}">
      <dgm:prSet/>
      <dgm:spPr/>
      <dgm:t>
        <a:bodyPr/>
        <a:lstStyle/>
        <a:p>
          <a:endParaRPr lang="en-US"/>
        </a:p>
      </dgm:t>
    </dgm:pt>
    <dgm:pt modelId="{C971BA4C-0BDF-430D-A699-72545ABED911}" type="sibTrans" cxnId="{817A77A0-DCB9-4B7A-BC93-92F60364A734}">
      <dgm:prSet/>
      <dgm:spPr/>
      <dgm:t>
        <a:bodyPr/>
        <a:lstStyle/>
        <a:p>
          <a:endParaRPr lang="en-US"/>
        </a:p>
      </dgm:t>
    </dgm:pt>
    <dgm:pt modelId="{4E65E919-9F7C-4184-B2E1-063CF4D08A62}">
      <dgm:prSet/>
      <dgm:spPr/>
      <dgm:t>
        <a:bodyPr/>
        <a:lstStyle/>
        <a:p>
          <a:r>
            <a:rPr lang="en-US" dirty="0"/>
            <a:t>Exploring</a:t>
          </a:r>
        </a:p>
      </dgm:t>
    </dgm:pt>
    <dgm:pt modelId="{3AFFC339-55D5-4B9B-8B22-1F720AAC87FE}" type="parTrans" cxnId="{246A629C-B9D7-45F7-9EFE-EA9A94996ACC}">
      <dgm:prSet/>
      <dgm:spPr/>
      <dgm:t>
        <a:bodyPr/>
        <a:lstStyle/>
        <a:p>
          <a:endParaRPr lang="en-US"/>
        </a:p>
      </dgm:t>
    </dgm:pt>
    <dgm:pt modelId="{49056395-D1D9-4E6F-A5E3-C204740CCCBD}" type="sibTrans" cxnId="{246A629C-B9D7-45F7-9EFE-EA9A94996ACC}">
      <dgm:prSet/>
      <dgm:spPr/>
      <dgm:t>
        <a:bodyPr/>
        <a:lstStyle/>
        <a:p>
          <a:endParaRPr lang="en-US"/>
        </a:p>
      </dgm:t>
    </dgm:pt>
    <dgm:pt modelId="{38DBB288-C2A6-4607-A051-5942B2651910}">
      <dgm:prSet/>
      <dgm:spPr/>
      <dgm:t>
        <a:bodyPr/>
        <a:lstStyle/>
        <a:p>
          <a:r>
            <a:rPr lang="en-US"/>
            <a:t>Exploring application to practice and </a:t>
          </a:r>
          <a:r>
            <a:rPr lang="en-US">
              <a:latin typeface="Calibri Light" panose="020F0302020204030204"/>
            </a:rPr>
            <a:t>implimentation</a:t>
          </a:r>
          <a:r>
            <a:rPr lang="en-US"/>
            <a:t> of the curriculum.</a:t>
          </a:r>
        </a:p>
      </dgm:t>
    </dgm:pt>
    <dgm:pt modelId="{0EE0AAAD-200E-409B-9AD7-EBCAC5EBCB41}" type="parTrans" cxnId="{3D9F401C-1B0C-4956-AD34-BBD7B2BF4281}">
      <dgm:prSet/>
      <dgm:spPr/>
      <dgm:t>
        <a:bodyPr/>
        <a:lstStyle/>
        <a:p>
          <a:endParaRPr lang="en-US"/>
        </a:p>
      </dgm:t>
    </dgm:pt>
    <dgm:pt modelId="{E0D29C88-9512-442E-841A-AFC087823E6B}" type="sibTrans" cxnId="{3D9F401C-1B0C-4956-AD34-BBD7B2BF4281}">
      <dgm:prSet/>
      <dgm:spPr/>
      <dgm:t>
        <a:bodyPr/>
        <a:lstStyle/>
        <a:p>
          <a:endParaRPr lang="en-US"/>
        </a:p>
      </dgm:t>
    </dgm:pt>
    <dgm:pt modelId="{727E0970-D36A-49BE-9784-AAA302197144}" type="pres">
      <dgm:prSet presAssocID="{D48BB8A1-3292-44D0-AA35-9E5EAF1AD8A2}" presName="Name0" presStyleCnt="0">
        <dgm:presLayoutVars>
          <dgm:dir/>
          <dgm:animLvl val="lvl"/>
          <dgm:resizeHandles val="exact"/>
        </dgm:presLayoutVars>
      </dgm:prSet>
      <dgm:spPr/>
    </dgm:pt>
    <dgm:pt modelId="{C0447633-FE30-47EF-A709-CD80F50B34AE}" type="pres">
      <dgm:prSet presAssocID="{BF774270-77EE-4254-B653-B990BF646662}" presName="linNode" presStyleCnt="0"/>
      <dgm:spPr/>
    </dgm:pt>
    <dgm:pt modelId="{2B2CBBD1-1C43-47D9-97BE-A991E9FD5C64}" type="pres">
      <dgm:prSet presAssocID="{BF774270-77EE-4254-B653-B990BF646662}" presName="parentText" presStyleLbl="solidFgAcc1" presStyleIdx="0" presStyleCnt="4">
        <dgm:presLayoutVars>
          <dgm:chMax val="1"/>
          <dgm:bulletEnabled/>
        </dgm:presLayoutVars>
      </dgm:prSet>
      <dgm:spPr/>
    </dgm:pt>
    <dgm:pt modelId="{3EB98C22-7CD9-44F1-ACA3-B5A138899C63}" type="pres">
      <dgm:prSet presAssocID="{BF774270-77EE-4254-B653-B990BF646662}" presName="descendantText" presStyleLbl="alignNode1" presStyleIdx="0" presStyleCnt="4">
        <dgm:presLayoutVars>
          <dgm:bulletEnabled/>
        </dgm:presLayoutVars>
      </dgm:prSet>
      <dgm:spPr/>
    </dgm:pt>
    <dgm:pt modelId="{C5FA1CF6-4CE2-4A0F-8682-E921C61DC9FE}" type="pres">
      <dgm:prSet presAssocID="{9DA693A4-FB18-4FCE-9B0E-7C9246B7A504}" presName="sp" presStyleCnt="0"/>
      <dgm:spPr/>
    </dgm:pt>
    <dgm:pt modelId="{661D4C28-81E7-4D4E-B017-3121017CD289}" type="pres">
      <dgm:prSet presAssocID="{84C9AC96-094F-4BB4-A9F3-A78FD82AD538}" presName="linNode" presStyleCnt="0"/>
      <dgm:spPr/>
    </dgm:pt>
    <dgm:pt modelId="{E1CF1BA5-3CA1-42E5-B394-C9CC6B23F060}" type="pres">
      <dgm:prSet presAssocID="{84C9AC96-094F-4BB4-A9F3-A78FD82AD538}" presName="parentText" presStyleLbl="solidFgAcc1" presStyleIdx="1" presStyleCnt="4">
        <dgm:presLayoutVars>
          <dgm:chMax val="1"/>
          <dgm:bulletEnabled/>
        </dgm:presLayoutVars>
      </dgm:prSet>
      <dgm:spPr/>
    </dgm:pt>
    <dgm:pt modelId="{F2CDA9A2-7BEA-48B3-937E-7F109CA6CC16}" type="pres">
      <dgm:prSet presAssocID="{84C9AC96-094F-4BB4-A9F3-A78FD82AD538}" presName="descendantText" presStyleLbl="alignNode1" presStyleIdx="1" presStyleCnt="4">
        <dgm:presLayoutVars>
          <dgm:bulletEnabled/>
        </dgm:presLayoutVars>
      </dgm:prSet>
      <dgm:spPr/>
    </dgm:pt>
    <dgm:pt modelId="{7C997592-856E-4D67-AB7D-B0B45C3598F4}" type="pres">
      <dgm:prSet presAssocID="{076142AF-E050-48CA-9458-25E073A0D872}" presName="sp" presStyleCnt="0"/>
      <dgm:spPr/>
    </dgm:pt>
    <dgm:pt modelId="{2F526A7F-3DDA-499B-9D1C-21BF9A36C5FD}" type="pres">
      <dgm:prSet presAssocID="{67C3F8B8-1ECA-4113-8AC8-727735623DDD}" presName="linNode" presStyleCnt="0"/>
      <dgm:spPr/>
    </dgm:pt>
    <dgm:pt modelId="{0E27BD7A-58D0-41B7-A203-0D7440E0AD67}" type="pres">
      <dgm:prSet presAssocID="{67C3F8B8-1ECA-4113-8AC8-727735623DDD}" presName="parentText" presStyleLbl="solidFgAcc1" presStyleIdx="2" presStyleCnt="4">
        <dgm:presLayoutVars>
          <dgm:chMax val="1"/>
          <dgm:bulletEnabled/>
        </dgm:presLayoutVars>
      </dgm:prSet>
      <dgm:spPr/>
    </dgm:pt>
    <dgm:pt modelId="{E8ED9C6F-80EC-4AC5-AE5A-1EA34AFEC145}" type="pres">
      <dgm:prSet presAssocID="{67C3F8B8-1ECA-4113-8AC8-727735623DDD}" presName="descendantText" presStyleLbl="alignNode1" presStyleIdx="2" presStyleCnt="4">
        <dgm:presLayoutVars>
          <dgm:bulletEnabled/>
        </dgm:presLayoutVars>
      </dgm:prSet>
      <dgm:spPr/>
    </dgm:pt>
    <dgm:pt modelId="{F5D58A69-E876-40DE-B12B-3BDC4AA3D19B}" type="pres">
      <dgm:prSet presAssocID="{666B839C-DFA6-4CE4-B629-19BCEBE3BF35}" presName="sp" presStyleCnt="0"/>
      <dgm:spPr/>
    </dgm:pt>
    <dgm:pt modelId="{3D8812AB-1CA4-470D-A578-B4512834F5CF}" type="pres">
      <dgm:prSet presAssocID="{4E65E919-9F7C-4184-B2E1-063CF4D08A62}" presName="linNode" presStyleCnt="0"/>
      <dgm:spPr/>
    </dgm:pt>
    <dgm:pt modelId="{CAA91B96-CCCA-4E32-B394-C5CB157D221C}" type="pres">
      <dgm:prSet presAssocID="{4E65E919-9F7C-4184-B2E1-063CF4D08A62}" presName="parentText" presStyleLbl="solidFgAcc1" presStyleIdx="3" presStyleCnt="4">
        <dgm:presLayoutVars>
          <dgm:chMax val="1"/>
          <dgm:bulletEnabled/>
        </dgm:presLayoutVars>
      </dgm:prSet>
      <dgm:spPr/>
    </dgm:pt>
    <dgm:pt modelId="{363722E0-C0EC-405C-8CEB-56BDE5CBE148}" type="pres">
      <dgm:prSet presAssocID="{4E65E919-9F7C-4184-B2E1-063CF4D08A62}" presName="descendantText" presStyleLbl="alignNode1" presStyleIdx="3" presStyleCnt="4">
        <dgm:presLayoutVars>
          <dgm:bulletEnabled/>
        </dgm:presLayoutVars>
      </dgm:prSet>
      <dgm:spPr/>
    </dgm:pt>
  </dgm:ptLst>
  <dgm:cxnLst>
    <dgm:cxn modelId="{6E649915-E2EE-47B9-B682-FBEC686D9C47}" type="presOf" srcId="{84C9AC96-094F-4BB4-A9F3-A78FD82AD538}" destId="{E1CF1BA5-3CA1-42E5-B394-C9CC6B23F060}" srcOrd="0" destOrd="0" presId="urn:microsoft.com/office/officeart/2016/7/layout/VerticalHollowActionList"/>
    <dgm:cxn modelId="{3D9F401C-1B0C-4956-AD34-BBD7B2BF4281}" srcId="{4E65E919-9F7C-4184-B2E1-063CF4D08A62}" destId="{38DBB288-C2A6-4607-A051-5942B2651910}" srcOrd="0" destOrd="0" parTransId="{0EE0AAAD-200E-409B-9AD7-EBCAC5EBCB41}" sibTransId="{E0D29C88-9512-442E-841A-AFC087823E6B}"/>
    <dgm:cxn modelId="{0E79863B-1455-4E40-B93E-B6B44C1E88EC}" type="presOf" srcId="{9E5A4358-7BFF-4D7E-97F8-B2C18211390A}" destId="{E8ED9C6F-80EC-4AC5-AE5A-1EA34AFEC145}" srcOrd="0" destOrd="0" presId="urn:microsoft.com/office/officeart/2016/7/layout/VerticalHollowActionList"/>
    <dgm:cxn modelId="{B708263C-3CF9-43CE-A873-056CBC818A52}" type="presOf" srcId="{BF774270-77EE-4254-B653-B990BF646662}" destId="{2B2CBBD1-1C43-47D9-97BE-A991E9FD5C64}" srcOrd="0" destOrd="0" presId="urn:microsoft.com/office/officeart/2016/7/layout/VerticalHollowActionList"/>
    <dgm:cxn modelId="{3F4F4361-B5AC-484F-B461-2D32DBDC0C8D}" type="presOf" srcId="{38DBB288-C2A6-4607-A051-5942B2651910}" destId="{363722E0-C0EC-405C-8CEB-56BDE5CBE148}" srcOrd="0" destOrd="0" presId="urn:microsoft.com/office/officeart/2016/7/layout/VerticalHollowActionList"/>
    <dgm:cxn modelId="{C9DA7A62-899B-4F59-A777-D6F7984DAFBC}" type="presOf" srcId="{67C3F8B8-1ECA-4113-8AC8-727735623DDD}" destId="{0E27BD7A-58D0-41B7-A203-0D7440E0AD67}" srcOrd="0" destOrd="0" presId="urn:microsoft.com/office/officeart/2016/7/layout/VerticalHollowActionList"/>
    <dgm:cxn modelId="{CA1C8E44-5EBB-4039-9683-9A08E12A3B0B}" srcId="{BF774270-77EE-4254-B653-B990BF646662}" destId="{7F8C9255-4ACA-45D0-82DC-3E860F3A1402}" srcOrd="0" destOrd="0" parTransId="{B274158E-878E-47CD-8661-F2D7D6444036}" sibTransId="{222B07C8-3087-40E0-97F4-B81D8685C224}"/>
    <dgm:cxn modelId="{DE72798C-7863-4D92-9740-9E2920CE3909}" type="presOf" srcId="{B5C61233-8B8A-4B43-9B84-6670B4E64642}" destId="{F2CDA9A2-7BEA-48B3-937E-7F109CA6CC16}" srcOrd="0" destOrd="0" presId="urn:microsoft.com/office/officeart/2016/7/layout/VerticalHollowActionList"/>
    <dgm:cxn modelId="{246A629C-B9D7-45F7-9EFE-EA9A94996ACC}" srcId="{D48BB8A1-3292-44D0-AA35-9E5EAF1AD8A2}" destId="{4E65E919-9F7C-4184-B2E1-063CF4D08A62}" srcOrd="3" destOrd="0" parTransId="{3AFFC339-55D5-4B9B-8B22-1F720AAC87FE}" sibTransId="{49056395-D1D9-4E6F-A5E3-C204740CCCBD}"/>
    <dgm:cxn modelId="{817A77A0-DCB9-4B7A-BC93-92F60364A734}" srcId="{67C3F8B8-1ECA-4113-8AC8-727735623DDD}" destId="{9E5A4358-7BFF-4D7E-97F8-B2C18211390A}" srcOrd="0" destOrd="0" parTransId="{6B9E6B86-8A62-4853-B924-70DDAA7E8BCF}" sibTransId="{C971BA4C-0BDF-430D-A699-72545ABED911}"/>
    <dgm:cxn modelId="{8AE130A1-A42C-44F8-8E31-3D00F791C4A9}" type="presOf" srcId="{D48BB8A1-3292-44D0-AA35-9E5EAF1AD8A2}" destId="{727E0970-D36A-49BE-9784-AAA302197144}" srcOrd="0" destOrd="0" presId="urn:microsoft.com/office/officeart/2016/7/layout/VerticalHollowActionList"/>
    <dgm:cxn modelId="{89F784AD-280B-400F-AB4F-C1C88303F603}" type="presOf" srcId="{7F8C9255-4ACA-45D0-82DC-3E860F3A1402}" destId="{3EB98C22-7CD9-44F1-ACA3-B5A138899C63}" srcOrd="0" destOrd="0" presId="urn:microsoft.com/office/officeart/2016/7/layout/VerticalHollowActionList"/>
    <dgm:cxn modelId="{2B3214B8-0106-49FE-BF3A-9744D2FD7C16}" type="presOf" srcId="{4E65E919-9F7C-4184-B2E1-063CF4D08A62}" destId="{CAA91B96-CCCA-4E32-B394-C5CB157D221C}" srcOrd="0" destOrd="0" presId="urn:microsoft.com/office/officeart/2016/7/layout/VerticalHollowActionList"/>
    <dgm:cxn modelId="{82D5D6C1-879A-4A0F-8A0A-4C5191A917C4}" srcId="{D48BB8A1-3292-44D0-AA35-9E5EAF1AD8A2}" destId="{84C9AC96-094F-4BB4-A9F3-A78FD82AD538}" srcOrd="1" destOrd="0" parTransId="{E6AD97E8-83FE-4755-AF01-BAE331755768}" sibTransId="{076142AF-E050-48CA-9458-25E073A0D872}"/>
    <dgm:cxn modelId="{2CFDF8CE-D4E6-4E3A-A285-3D8FEE127318}" srcId="{D48BB8A1-3292-44D0-AA35-9E5EAF1AD8A2}" destId="{BF774270-77EE-4254-B653-B990BF646662}" srcOrd="0" destOrd="0" parTransId="{4A40681B-6441-42BE-9903-8154FBF4FF04}" sibTransId="{9DA693A4-FB18-4FCE-9B0E-7C9246B7A504}"/>
    <dgm:cxn modelId="{78D452F1-C788-49BA-8310-AC4286327B65}" srcId="{D48BB8A1-3292-44D0-AA35-9E5EAF1AD8A2}" destId="{67C3F8B8-1ECA-4113-8AC8-727735623DDD}" srcOrd="2" destOrd="0" parTransId="{1F17A051-28D2-4823-831B-F652697F87D6}" sibTransId="{666B839C-DFA6-4CE4-B629-19BCEBE3BF35}"/>
    <dgm:cxn modelId="{ED42D1F4-4B57-4F31-98E1-63A72C1D3809}" srcId="{84C9AC96-094F-4BB4-A9F3-A78FD82AD538}" destId="{B5C61233-8B8A-4B43-9B84-6670B4E64642}" srcOrd="0" destOrd="0" parTransId="{DD587F1B-C6F0-465A-91CA-D40B41B9DA91}" sibTransId="{7AF0BD6B-FCFF-483E-9D48-6623528B80DF}"/>
    <dgm:cxn modelId="{47CF1EC6-6D96-4CE4-91C3-920B9BF19413}" type="presParOf" srcId="{727E0970-D36A-49BE-9784-AAA302197144}" destId="{C0447633-FE30-47EF-A709-CD80F50B34AE}" srcOrd="0" destOrd="0" presId="urn:microsoft.com/office/officeart/2016/7/layout/VerticalHollowActionList"/>
    <dgm:cxn modelId="{88BB58F8-7427-4336-B996-156A35C71DE1}" type="presParOf" srcId="{C0447633-FE30-47EF-A709-CD80F50B34AE}" destId="{2B2CBBD1-1C43-47D9-97BE-A991E9FD5C64}" srcOrd="0" destOrd="0" presId="urn:microsoft.com/office/officeart/2016/7/layout/VerticalHollowActionList"/>
    <dgm:cxn modelId="{52347082-B86B-4BDE-9087-0E9447A12F2C}" type="presParOf" srcId="{C0447633-FE30-47EF-A709-CD80F50B34AE}" destId="{3EB98C22-7CD9-44F1-ACA3-B5A138899C63}" srcOrd="1" destOrd="0" presId="urn:microsoft.com/office/officeart/2016/7/layout/VerticalHollowActionList"/>
    <dgm:cxn modelId="{8571D4DF-5708-46E9-AF3F-A53DD91F6E30}" type="presParOf" srcId="{727E0970-D36A-49BE-9784-AAA302197144}" destId="{C5FA1CF6-4CE2-4A0F-8682-E921C61DC9FE}" srcOrd="1" destOrd="0" presId="urn:microsoft.com/office/officeart/2016/7/layout/VerticalHollowActionList"/>
    <dgm:cxn modelId="{58C72916-8D20-4D81-B138-098956DE1816}" type="presParOf" srcId="{727E0970-D36A-49BE-9784-AAA302197144}" destId="{661D4C28-81E7-4D4E-B017-3121017CD289}" srcOrd="2" destOrd="0" presId="urn:microsoft.com/office/officeart/2016/7/layout/VerticalHollowActionList"/>
    <dgm:cxn modelId="{8363E7BD-64A2-4486-81DC-EA2AC5283A40}" type="presParOf" srcId="{661D4C28-81E7-4D4E-B017-3121017CD289}" destId="{E1CF1BA5-3CA1-42E5-B394-C9CC6B23F060}" srcOrd="0" destOrd="0" presId="urn:microsoft.com/office/officeart/2016/7/layout/VerticalHollowActionList"/>
    <dgm:cxn modelId="{A169189E-59ED-4E73-9340-3A5A5C617AD7}" type="presParOf" srcId="{661D4C28-81E7-4D4E-B017-3121017CD289}" destId="{F2CDA9A2-7BEA-48B3-937E-7F109CA6CC16}" srcOrd="1" destOrd="0" presId="urn:microsoft.com/office/officeart/2016/7/layout/VerticalHollowActionList"/>
    <dgm:cxn modelId="{9057D434-7212-49EE-862A-366F425E8619}" type="presParOf" srcId="{727E0970-D36A-49BE-9784-AAA302197144}" destId="{7C997592-856E-4D67-AB7D-B0B45C3598F4}" srcOrd="3" destOrd="0" presId="urn:microsoft.com/office/officeart/2016/7/layout/VerticalHollowActionList"/>
    <dgm:cxn modelId="{B1ED9891-95EE-4F51-BEE6-2EF32668AC09}" type="presParOf" srcId="{727E0970-D36A-49BE-9784-AAA302197144}" destId="{2F526A7F-3DDA-499B-9D1C-21BF9A36C5FD}" srcOrd="4" destOrd="0" presId="urn:microsoft.com/office/officeart/2016/7/layout/VerticalHollowActionList"/>
    <dgm:cxn modelId="{DDEAEE60-578D-4804-B84E-512D05CC2AE3}" type="presParOf" srcId="{2F526A7F-3DDA-499B-9D1C-21BF9A36C5FD}" destId="{0E27BD7A-58D0-41B7-A203-0D7440E0AD67}" srcOrd="0" destOrd="0" presId="urn:microsoft.com/office/officeart/2016/7/layout/VerticalHollowActionList"/>
    <dgm:cxn modelId="{23861398-274F-4D83-9D95-4803611F565D}" type="presParOf" srcId="{2F526A7F-3DDA-499B-9D1C-21BF9A36C5FD}" destId="{E8ED9C6F-80EC-4AC5-AE5A-1EA34AFEC145}" srcOrd="1" destOrd="0" presId="urn:microsoft.com/office/officeart/2016/7/layout/VerticalHollowActionList"/>
    <dgm:cxn modelId="{A42ACDA0-1F8F-49F6-B6D3-8C3F67025DFA}" type="presParOf" srcId="{727E0970-D36A-49BE-9784-AAA302197144}" destId="{F5D58A69-E876-40DE-B12B-3BDC4AA3D19B}" srcOrd="5" destOrd="0" presId="urn:microsoft.com/office/officeart/2016/7/layout/VerticalHollowActionList"/>
    <dgm:cxn modelId="{9FE986AB-95D4-48C7-A7B2-06025ECCF51F}" type="presParOf" srcId="{727E0970-D36A-49BE-9784-AAA302197144}" destId="{3D8812AB-1CA4-470D-A578-B4512834F5CF}" srcOrd="6" destOrd="0" presId="urn:microsoft.com/office/officeart/2016/7/layout/VerticalHollowActionList"/>
    <dgm:cxn modelId="{3FAFD66B-EE1C-4046-95BC-C5135113B81D}" type="presParOf" srcId="{3D8812AB-1CA4-470D-A578-B4512834F5CF}" destId="{CAA91B96-CCCA-4E32-B394-C5CB157D221C}" srcOrd="0" destOrd="0" presId="urn:microsoft.com/office/officeart/2016/7/layout/VerticalHollowActionList"/>
    <dgm:cxn modelId="{78D6A64E-B4ED-4EF7-8D78-D212E997BF3A}" type="presParOf" srcId="{3D8812AB-1CA4-470D-A578-B4512834F5CF}" destId="{363722E0-C0EC-405C-8CEB-56BDE5CBE148}" srcOrd="1" destOrd="0" presId="urn:microsoft.com/office/officeart/2016/7/layout/VerticalHollow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D84BFBE-ECA6-4FB7-BA6C-F2FE1B45648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8B354DA-AA17-4D7D-917C-38056057D7A1}">
      <dgm:prSet/>
      <dgm:spPr/>
      <dgm:t>
        <a:bodyPr/>
        <a:lstStyle/>
        <a:p>
          <a:r>
            <a:rPr lang="en-GB"/>
            <a:t>Qualitative methodologies increase our understanding of why things are and the way they are in the social world, and why people act the ways they do (</a:t>
          </a:r>
          <a:r>
            <a:rPr lang="en-GB" b="1"/>
            <a:t>Al-Ababneh, 2020).</a:t>
          </a:r>
          <a:endParaRPr lang="en-US"/>
        </a:p>
      </dgm:t>
    </dgm:pt>
    <dgm:pt modelId="{94F0F51C-4895-4009-89B5-EF62E23DF7C7}" type="parTrans" cxnId="{9A9F191C-0567-4000-8687-83CA3869A7FD}">
      <dgm:prSet/>
      <dgm:spPr/>
      <dgm:t>
        <a:bodyPr/>
        <a:lstStyle/>
        <a:p>
          <a:endParaRPr lang="en-US"/>
        </a:p>
      </dgm:t>
    </dgm:pt>
    <dgm:pt modelId="{6796B684-D809-43CE-854B-BE815E10C43B}" type="sibTrans" cxnId="{9A9F191C-0567-4000-8687-83CA3869A7FD}">
      <dgm:prSet/>
      <dgm:spPr/>
      <dgm:t>
        <a:bodyPr/>
        <a:lstStyle/>
        <a:p>
          <a:endParaRPr lang="en-US"/>
        </a:p>
      </dgm:t>
    </dgm:pt>
    <dgm:pt modelId="{24D75EBC-CE14-4332-BFFF-C4FA1F495E43}">
      <dgm:prSet/>
      <dgm:spPr/>
      <dgm:t>
        <a:bodyPr/>
        <a:lstStyle/>
        <a:p>
          <a:r>
            <a:rPr lang="en-GB"/>
            <a:t>The world is viewed and understood from our position within society, this influences choices decisions, personal professional and methodological choices.</a:t>
          </a:r>
          <a:endParaRPr lang="en-US"/>
        </a:p>
      </dgm:t>
    </dgm:pt>
    <dgm:pt modelId="{57EEC141-9B8B-40CC-9799-3465C3011E25}" type="parTrans" cxnId="{EFCD238B-38CB-40A6-9D41-75A17515E80A}">
      <dgm:prSet/>
      <dgm:spPr/>
      <dgm:t>
        <a:bodyPr/>
        <a:lstStyle/>
        <a:p>
          <a:endParaRPr lang="en-US"/>
        </a:p>
      </dgm:t>
    </dgm:pt>
    <dgm:pt modelId="{EA06C816-F5A8-4291-9CEE-DBB56BBDFC66}" type="sibTrans" cxnId="{EFCD238B-38CB-40A6-9D41-75A17515E80A}">
      <dgm:prSet/>
      <dgm:spPr/>
      <dgm:t>
        <a:bodyPr/>
        <a:lstStyle/>
        <a:p>
          <a:endParaRPr lang="en-US"/>
        </a:p>
      </dgm:t>
    </dgm:pt>
    <dgm:pt modelId="{0BB3D8FC-3964-43B5-937C-1ED80DE71A4B}">
      <dgm:prSet/>
      <dgm:spPr/>
      <dgm:t>
        <a:bodyPr/>
        <a:lstStyle/>
        <a:p>
          <a:r>
            <a:rPr lang="en-GB"/>
            <a:t>Our inner selves, or consciousness is created by the ‘importation of the social organisation of the outside world’ </a:t>
          </a:r>
          <a:r>
            <a:rPr lang="en-GB" b="1"/>
            <a:t>(May and Berry, 2011). </a:t>
          </a:r>
          <a:endParaRPr lang="en-US"/>
        </a:p>
      </dgm:t>
    </dgm:pt>
    <dgm:pt modelId="{EF27928D-3919-495A-B37A-9C18E80A1646}" type="parTrans" cxnId="{8C6FBBA9-F407-4E2A-AEAA-8F65DABCA0FE}">
      <dgm:prSet/>
      <dgm:spPr/>
      <dgm:t>
        <a:bodyPr/>
        <a:lstStyle/>
        <a:p>
          <a:endParaRPr lang="en-US"/>
        </a:p>
      </dgm:t>
    </dgm:pt>
    <dgm:pt modelId="{61EA96C9-F5CC-4F2C-8D6B-5D8564C9289D}" type="sibTrans" cxnId="{8C6FBBA9-F407-4E2A-AEAA-8F65DABCA0FE}">
      <dgm:prSet/>
      <dgm:spPr/>
      <dgm:t>
        <a:bodyPr/>
        <a:lstStyle/>
        <a:p>
          <a:endParaRPr lang="en-US"/>
        </a:p>
      </dgm:t>
    </dgm:pt>
    <dgm:pt modelId="{6DDA1A98-5B67-4027-9F87-7565E787649E}">
      <dgm:prSet/>
      <dgm:spPr/>
      <dgm:t>
        <a:bodyPr/>
        <a:lstStyle/>
        <a:p>
          <a:r>
            <a:rPr lang="en-GB"/>
            <a:t>In addition to the claims that race, gender, and sexuality are socially constructed, it is also claimed, for example, that “the subject,” “identity,” “knowledge,” “truth,” “nature,” and “reality” are each socially constructed (</a:t>
          </a:r>
          <a:r>
            <a:rPr lang="en-GB" b="1"/>
            <a:t>Haslanger, 2012)</a:t>
          </a:r>
          <a:endParaRPr lang="en-US"/>
        </a:p>
      </dgm:t>
    </dgm:pt>
    <dgm:pt modelId="{3FB19456-9F1B-4024-A20C-552D6DB65281}" type="parTrans" cxnId="{0CA01FA4-C6A6-46DE-A015-5AD2C4BCB914}">
      <dgm:prSet/>
      <dgm:spPr/>
      <dgm:t>
        <a:bodyPr/>
        <a:lstStyle/>
        <a:p>
          <a:endParaRPr lang="en-US"/>
        </a:p>
      </dgm:t>
    </dgm:pt>
    <dgm:pt modelId="{D4F86F85-3034-482E-80C1-2F83B50F1948}" type="sibTrans" cxnId="{0CA01FA4-C6A6-46DE-A015-5AD2C4BCB914}">
      <dgm:prSet/>
      <dgm:spPr/>
      <dgm:t>
        <a:bodyPr/>
        <a:lstStyle/>
        <a:p>
          <a:endParaRPr lang="en-US"/>
        </a:p>
      </dgm:t>
    </dgm:pt>
    <dgm:pt modelId="{6C3B3ECC-35D7-4DCB-B24B-FCBB2F7343E9}">
      <dgm:prSet/>
      <dgm:spPr/>
      <dgm:t>
        <a:bodyPr/>
        <a:lstStyle/>
        <a:p>
          <a:r>
            <a:rPr lang="en-GB"/>
            <a:t>Phenomenology is concerned with: (i) lived space (spatiality); (ii) lived body (corporeality); (iii) lived time (temporality); and (iv) lived human relations (relationality). In that regard, phenomenology can be applied to “nearly any area of social research” </a:t>
          </a:r>
          <a:endParaRPr lang="en-US"/>
        </a:p>
      </dgm:t>
    </dgm:pt>
    <dgm:pt modelId="{2D1BF915-4E85-4BDB-8E99-4F842A7CB3CD}" type="parTrans" cxnId="{6C833F6F-1394-4A62-9489-B24934EC5174}">
      <dgm:prSet/>
      <dgm:spPr/>
      <dgm:t>
        <a:bodyPr/>
        <a:lstStyle/>
        <a:p>
          <a:endParaRPr lang="en-US"/>
        </a:p>
      </dgm:t>
    </dgm:pt>
    <dgm:pt modelId="{CED7EB87-1EEC-4E82-8290-769D09581792}" type="sibTrans" cxnId="{6C833F6F-1394-4A62-9489-B24934EC5174}">
      <dgm:prSet/>
      <dgm:spPr/>
      <dgm:t>
        <a:bodyPr/>
        <a:lstStyle/>
        <a:p>
          <a:endParaRPr lang="en-US"/>
        </a:p>
      </dgm:t>
    </dgm:pt>
    <dgm:pt modelId="{B3261CC1-8408-4C66-98DD-A67BEFCF233F}">
      <dgm:prSet/>
      <dgm:spPr/>
      <dgm:t>
        <a:bodyPr/>
        <a:lstStyle/>
        <a:p>
          <a:r>
            <a:rPr lang="en-GB"/>
            <a:t>The phenomenological attitude helps in understanding the ultimate structure and essence of the life-world as experienced by participants without making any judgements or assumptions about their experiences. </a:t>
          </a:r>
          <a:endParaRPr lang="en-US"/>
        </a:p>
      </dgm:t>
    </dgm:pt>
    <dgm:pt modelId="{60883374-58AE-484B-9D80-67204781FBC2}" type="parTrans" cxnId="{C52D8347-CF41-4C72-BF56-B19FA6217D71}">
      <dgm:prSet/>
      <dgm:spPr/>
      <dgm:t>
        <a:bodyPr/>
        <a:lstStyle/>
        <a:p>
          <a:endParaRPr lang="en-US"/>
        </a:p>
      </dgm:t>
    </dgm:pt>
    <dgm:pt modelId="{77850C0B-9DBF-4CA5-BEB9-22EC3FF53AA5}" type="sibTrans" cxnId="{C52D8347-CF41-4C72-BF56-B19FA6217D71}">
      <dgm:prSet/>
      <dgm:spPr/>
      <dgm:t>
        <a:bodyPr/>
        <a:lstStyle/>
        <a:p>
          <a:endParaRPr lang="en-US"/>
        </a:p>
      </dgm:t>
    </dgm:pt>
    <dgm:pt modelId="{88031EDF-85F6-459F-8F9B-68A4A8B64CF5}">
      <dgm:prSet/>
      <dgm:spPr/>
      <dgm:t>
        <a:bodyPr/>
        <a:lstStyle/>
        <a:p>
          <a:r>
            <a:rPr lang="en-GB"/>
            <a:t>Any research question is a candidate for phenomenological research as long as it is based on lived experience. In this case the lived experience supersedes the research question. The research question is disabled without the lived experience (</a:t>
          </a:r>
          <a:r>
            <a:rPr lang="en-GB" b="1" i="1"/>
            <a:t>Ngulube, 2016).</a:t>
          </a:r>
          <a:endParaRPr lang="en-US"/>
        </a:p>
      </dgm:t>
    </dgm:pt>
    <dgm:pt modelId="{6C434E7A-FD93-4611-B2D3-33FD1AB0078C}" type="parTrans" cxnId="{E3F802B0-AE91-4F48-A8FA-BF8613138D29}">
      <dgm:prSet/>
      <dgm:spPr/>
      <dgm:t>
        <a:bodyPr/>
        <a:lstStyle/>
        <a:p>
          <a:endParaRPr lang="en-US"/>
        </a:p>
      </dgm:t>
    </dgm:pt>
    <dgm:pt modelId="{FD66BD12-EC46-4D79-BBD1-6AC2888C564E}" type="sibTrans" cxnId="{E3F802B0-AE91-4F48-A8FA-BF8613138D29}">
      <dgm:prSet/>
      <dgm:spPr/>
      <dgm:t>
        <a:bodyPr/>
        <a:lstStyle/>
        <a:p>
          <a:endParaRPr lang="en-US"/>
        </a:p>
      </dgm:t>
    </dgm:pt>
    <dgm:pt modelId="{FAE5F2A4-B1DD-43B6-81FC-B51B86F55022}" type="pres">
      <dgm:prSet presAssocID="{FD84BFBE-ECA6-4FB7-BA6C-F2FE1B456489}" presName="linear" presStyleCnt="0">
        <dgm:presLayoutVars>
          <dgm:animLvl val="lvl"/>
          <dgm:resizeHandles val="exact"/>
        </dgm:presLayoutVars>
      </dgm:prSet>
      <dgm:spPr/>
    </dgm:pt>
    <dgm:pt modelId="{EB7F48DA-DAA3-46E1-B9EE-BDFBCA9AAC30}" type="pres">
      <dgm:prSet presAssocID="{18B354DA-AA17-4D7D-917C-38056057D7A1}" presName="parentText" presStyleLbl="node1" presStyleIdx="0" presStyleCnt="7">
        <dgm:presLayoutVars>
          <dgm:chMax val="0"/>
          <dgm:bulletEnabled val="1"/>
        </dgm:presLayoutVars>
      </dgm:prSet>
      <dgm:spPr/>
    </dgm:pt>
    <dgm:pt modelId="{BD636403-08D7-460A-981A-48DDC508CE90}" type="pres">
      <dgm:prSet presAssocID="{6796B684-D809-43CE-854B-BE815E10C43B}" presName="spacer" presStyleCnt="0"/>
      <dgm:spPr/>
    </dgm:pt>
    <dgm:pt modelId="{9177EA18-F898-467C-8A68-5EB6E12EE201}" type="pres">
      <dgm:prSet presAssocID="{24D75EBC-CE14-4332-BFFF-C4FA1F495E43}" presName="parentText" presStyleLbl="node1" presStyleIdx="1" presStyleCnt="7">
        <dgm:presLayoutVars>
          <dgm:chMax val="0"/>
          <dgm:bulletEnabled val="1"/>
        </dgm:presLayoutVars>
      </dgm:prSet>
      <dgm:spPr/>
    </dgm:pt>
    <dgm:pt modelId="{2798F7DC-5A00-402E-98FE-A373CE38EC18}" type="pres">
      <dgm:prSet presAssocID="{EA06C816-F5A8-4291-9CEE-DBB56BBDFC66}" presName="spacer" presStyleCnt="0"/>
      <dgm:spPr/>
    </dgm:pt>
    <dgm:pt modelId="{D1D1311B-6CAC-4FE1-8D88-EAEF29FEF68C}" type="pres">
      <dgm:prSet presAssocID="{0BB3D8FC-3964-43B5-937C-1ED80DE71A4B}" presName="parentText" presStyleLbl="node1" presStyleIdx="2" presStyleCnt="7">
        <dgm:presLayoutVars>
          <dgm:chMax val="0"/>
          <dgm:bulletEnabled val="1"/>
        </dgm:presLayoutVars>
      </dgm:prSet>
      <dgm:spPr/>
    </dgm:pt>
    <dgm:pt modelId="{856C137B-F773-4BCA-AEB1-D33CADFCD759}" type="pres">
      <dgm:prSet presAssocID="{61EA96C9-F5CC-4F2C-8D6B-5D8564C9289D}" presName="spacer" presStyleCnt="0"/>
      <dgm:spPr/>
    </dgm:pt>
    <dgm:pt modelId="{6FEF0DF3-D1C1-493C-B344-97529B4B33E0}" type="pres">
      <dgm:prSet presAssocID="{6DDA1A98-5B67-4027-9F87-7565E787649E}" presName="parentText" presStyleLbl="node1" presStyleIdx="3" presStyleCnt="7">
        <dgm:presLayoutVars>
          <dgm:chMax val="0"/>
          <dgm:bulletEnabled val="1"/>
        </dgm:presLayoutVars>
      </dgm:prSet>
      <dgm:spPr/>
    </dgm:pt>
    <dgm:pt modelId="{C530B371-A6C5-43A1-ABE0-FB7D9EED86AD}" type="pres">
      <dgm:prSet presAssocID="{D4F86F85-3034-482E-80C1-2F83B50F1948}" presName="spacer" presStyleCnt="0"/>
      <dgm:spPr/>
    </dgm:pt>
    <dgm:pt modelId="{605BCCB7-AD2A-4B26-ADD4-0FE3758836A0}" type="pres">
      <dgm:prSet presAssocID="{6C3B3ECC-35D7-4DCB-B24B-FCBB2F7343E9}" presName="parentText" presStyleLbl="node1" presStyleIdx="4" presStyleCnt="7">
        <dgm:presLayoutVars>
          <dgm:chMax val="0"/>
          <dgm:bulletEnabled val="1"/>
        </dgm:presLayoutVars>
      </dgm:prSet>
      <dgm:spPr/>
    </dgm:pt>
    <dgm:pt modelId="{BBA2E013-1FBF-4314-9FBC-F80CE3EEB899}" type="pres">
      <dgm:prSet presAssocID="{CED7EB87-1EEC-4E82-8290-769D09581792}" presName="spacer" presStyleCnt="0"/>
      <dgm:spPr/>
    </dgm:pt>
    <dgm:pt modelId="{EB36038D-68D8-4A26-AADD-9A6B98C3C8D3}" type="pres">
      <dgm:prSet presAssocID="{B3261CC1-8408-4C66-98DD-A67BEFCF233F}" presName="parentText" presStyleLbl="node1" presStyleIdx="5" presStyleCnt="7">
        <dgm:presLayoutVars>
          <dgm:chMax val="0"/>
          <dgm:bulletEnabled val="1"/>
        </dgm:presLayoutVars>
      </dgm:prSet>
      <dgm:spPr/>
    </dgm:pt>
    <dgm:pt modelId="{5DFAB7DF-DD39-4DFA-8BCA-C0F74DB98991}" type="pres">
      <dgm:prSet presAssocID="{77850C0B-9DBF-4CA5-BEB9-22EC3FF53AA5}" presName="spacer" presStyleCnt="0"/>
      <dgm:spPr/>
    </dgm:pt>
    <dgm:pt modelId="{6949CDD3-AA26-4B78-9BB2-622506702B6B}" type="pres">
      <dgm:prSet presAssocID="{88031EDF-85F6-459F-8F9B-68A4A8B64CF5}" presName="parentText" presStyleLbl="node1" presStyleIdx="6" presStyleCnt="7">
        <dgm:presLayoutVars>
          <dgm:chMax val="0"/>
          <dgm:bulletEnabled val="1"/>
        </dgm:presLayoutVars>
      </dgm:prSet>
      <dgm:spPr/>
    </dgm:pt>
  </dgm:ptLst>
  <dgm:cxnLst>
    <dgm:cxn modelId="{9A9F191C-0567-4000-8687-83CA3869A7FD}" srcId="{FD84BFBE-ECA6-4FB7-BA6C-F2FE1B456489}" destId="{18B354DA-AA17-4D7D-917C-38056057D7A1}" srcOrd="0" destOrd="0" parTransId="{94F0F51C-4895-4009-89B5-EF62E23DF7C7}" sibTransId="{6796B684-D809-43CE-854B-BE815E10C43B}"/>
    <dgm:cxn modelId="{49652643-0A05-44B9-849D-597B5202D915}" type="presOf" srcId="{88031EDF-85F6-459F-8F9B-68A4A8B64CF5}" destId="{6949CDD3-AA26-4B78-9BB2-622506702B6B}" srcOrd="0" destOrd="0" presId="urn:microsoft.com/office/officeart/2005/8/layout/vList2"/>
    <dgm:cxn modelId="{C52D8347-CF41-4C72-BF56-B19FA6217D71}" srcId="{FD84BFBE-ECA6-4FB7-BA6C-F2FE1B456489}" destId="{B3261CC1-8408-4C66-98DD-A67BEFCF233F}" srcOrd="5" destOrd="0" parTransId="{60883374-58AE-484B-9D80-67204781FBC2}" sibTransId="{77850C0B-9DBF-4CA5-BEB9-22EC3FF53AA5}"/>
    <dgm:cxn modelId="{13309D47-0484-4444-893B-D9FA940CD8EC}" type="presOf" srcId="{0BB3D8FC-3964-43B5-937C-1ED80DE71A4B}" destId="{D1D1311B-6CAC-4FE1-8D88-EAEF29FEF68C}" srcOrd="0" destOrd="0" presId="urn:microsoft.com/office/officeart/2005/8/layout/vList2"/>
    <dgm:cxn modelId="{F0587368-ADC7-4B8F-BDCC-AEF6D4684D1A}" type="presOf" srcId="{24D75EBC-CE14-4332-BFFF-C4FA1F495E43}" destId="{9177EA18-F898-467C-8A68-5EB6E12EE201}" srcOrd="0" destOrd="0" presId="urn:microsoft.com/office/officeart/2005/8/layout/vList2"/>
    <dgm:cxn modelId="{6C833F6F-1394-4A62-9489-B24934EC5174}" srcId="{FD84BFBE-ECA6-4FB7-BA6C-F2FE1B456489}" destId="{6C3B3ECC-35D7-4DCB-B24B-FCBB2F7343E9}" srcOrd="4" destOrd="0" parTransId="{2D1BF915-4E85-4BDB-8E99-4F842A7CB3CD}" sibTransId="{CED7EB87-1EEC-4E82-8290-769D09581792}"/>
    <dgm:cxn modelId="{CB1D666F-E9AA-4B9A-9EB3-27644E2DBEFC}" type="presOf" srcId="{B3261CC1-8408-4C66-98DD-A67BEFCF233F}" destId="{EB36038D-68D8-4A26-AADD-9A6B98C3C8D3}" srcOrd="0" destOrd="0" presId="urn:microsoft.com/office/officeart/2005/8/layout/vList2"/>
    <dgm:cxn modelId="{EFCD238B-38CB-40A6-9D41-75A17515E80A}" srcId="{FD84BFBE-ECA6-4FB7-BA6C-F2FE1B456489}" destId="{24D75EBC-CE14-4332-BFFF-C4FA1F495E43}" srcOrd="1" destOrd="0" parTransId="{57EEC141-9B8B-40CC-9799-3465C3011E25}" sibTransId="{EA06C816-F5A8-4291-9CEE-DBB56BBDFC66}"/>
    <dgm:cxn modelId="{8D349C94-7668-4791-95D7-FCD8849E6F8F}" type="presOf" srcId="{FD84BFBE-ECA6-4FB7-BA6C-F2FE1B456489}" destId="{FAE5F2A4-B1DD-43B6-81FC-B51B86F55022}" srcOrd="0" destOrd="0" presId="urn:microsoft.com/office/officeart/2005/8/layout/vList2"/>
    <dgm:cxn modelId="{EA98A0A1-AE4E-4F00-A7B4-C665D5DB34F5}" type="presOf" srcId="{18B354DA-AA17-4D7D-917C-38056057D7A1}" destId="{EB7F48DA-DAA3-46E1-B9EE-BDFBCA9AAC30}" srcOrd="0" destOrd="0" presId="urn:microsoft.com/office/officeart/2005/8/layout/vList2"/>
    <dgm:cxn modelId="{0CA01FA4-C6A6-46DE-A015-5AD2C4BCB914}" srcId="{FD84BFBE-ECA6-4FB7-BA6C-F2FE1B456489}" destId="{6DDA1A98-5B67-4027-9F87-7565E787649E}" srcOrd="3" destOrd="0" parTransId="{3FB19456-9F1B-4024-A20C-552D6DB65281}" sibTransId="{D4F86F85-3034-482E-80C1-2F83B50F1948}"/>
    <dgm:cxn modelId="{8C6FBBA9-F407-4E2A-AEAA-8F65DABCA0FE}" srcId="{FD84BFBE-ECA6-4FB7-BA6C-F2FE1B456489}" destId="{0BB3D8FC-3964-43B5-937C-1ED80DE71A4B}" srcOrd="2" destOrd="0" parTransId="{EF27928D-3919-495A-B37A-9C18E80A1646}" sibTransId="{61EA96C9-F5CC-4F2C-8D6B-5D8564C9289D}"/>
    <dgm:cxn modelId="{E3F802B0-AE91-4F48-A8FA-BF8613138D29}" srcId="{FD84BFBE-ECA6-4FB7-BA6C-F2FE1B456489}" destId="{88031EDF-85F6-459F-8F9B-68A4A8B64CF5}" srcOrd="6" destOrd="0" parTransId="{6C434E7A-FD93-4611-B2D3-33FD1AB0078C}" sibTransId="{FD66BD12-EC46-4D79-BBD1-6AC2888C564E}"/>
    <dgm:cxn modelId="{6C9C62BA-EE69-44D2-90D6-C028661995DE}" type="presOf" srcId="{6DDA1A98-5B67-4027-9F87-7565E787649E}" destId="{6FEF0DF3-D1C1-493C-B344-97529B4B33E0}" srcOrd="0" destOrd="0" presId="urn:microsoft.com/office/officeart/2005/8/layout/vList2"/>
    <dgm:cxn modelId="{DC90EDF3-05C1-444A-8808-81DBC9428F11}" type="presOf" srcId="{6C3B3ECC-35D7-4DCB-B24B-FCBB2F7343E9}" destId="{605BCCB7-AD2A-4B26-ADD4-0FE3758836A0}" srcOrd="0" destOrd="0" presId="urn:microsoft.com/office/officeart/2005/8/layout/vList2"/>
    <dgm:cxn modelId="{EF7DCF55-75BA-4C02-85A8-90D6DC90B3C7}" type="presParOf" srcId="{FAE5F2A4-B1DD-43B6-81FC-B51B86F55022}" destId="{EB7F48DA-DAA3-46E1-B9EE-BDFBCA9AAC30}" srcOrd="0" destOrd="0" presId="urn:microsoft.com/office/officeart/2005/8/layout/vList2"/>
    <dgm:cxn modelId="{F0452108-F74E-4035-9E0A-641221F9F9ED}" type="presParOf" srcId="{FAE5F2A4-B1DD-43B6-81FC-B51B86F55022}" destId="{BD636403-08D7-460A-981A-48DDC508CE90}" srcOrd="1" destOrd="0" presId="urn:microsoft.com/office/officeart/2005/8/layout/vList2"/>
    <dgm:cxn modelId="{F975AE87-1145-43A6-A0BD-FF533BC83072}" type="presParOf" srcId="{FAE5F2A4-B1DD-43B6-81FC-B51B86F55022}" destId="{9177EA18-F898-467C-8A68-5EB6E12EE201}" srcOrd="2" destOrd="0" presId="urn:microsoft.com/office/officeart/2005/8/layout/vList2"/>
    <dgm:cxn modelId="{2672297C-6143-41E9-8F5B-1F95011B5C16}" type="presParOf" srcId="{FAE5F2A4-B1DD-43B6-81FC-B51B86F55022}" destId="{2798F7DC-5A00-402E-98FE-A373CE38EC18}" srcOrd="3" destOrd="0" presId="urn:microsoft.com/office/officeart/2005/8/layout/vList2"/>
    <dgm:cxn modelId="{FB0FEBBD-8E7E-451D-9333-0360B0EC0803}" type="presParOf" srcId="{FAE5F2A4-B1DD-43B6-81FC-B51B86F55022}" destId="{D1D1311B-6CAC-4FE1-8D88-EAEF29FEF68C}" srcOrd="4" destOrd="0" presId="urn:microsoft.com/office/officeart/2005/8/layout/vList2"/>
    <dgm:cxn modelId="{5FE90EBF-168B-4B4E-9D42-F50EDB45945F}" type="presParOf" srcId="{FAE5F2A4-B1DD-43B6-81FC-B51B86F55022}" destId="{856C137B-F773-4BCA-AEB1-D33CADFCD759}" srcOrd="5" destOrd="0" presId="urn:microsoft.com/office/officeart/2005/8/layout/vList2"/>
    <dgm:cxn modelId="{CEDFB2D9-F971-482D-BB53-179E0D03A3FD}" type="presParOf" srcId="{FAE5F2A4-B1DD-43B6-81FC-B51B86F55022}" destId="{6FEF0DF3-D1C1-493C-B344-97529B4B33E0}" srcOrd="6" destOrd="0" presId="urn:microsoft.com/office/officeart/2005/8/layout/vList2"/>
    <dgm:cxn modelId="{0EB8FA3E-0491-414A-B73D-B85047618051}" type="presParOf" srcId="{FAE5F2A4-B1DD-43B6-81FC-B51B86F55022}" destId="{C530B371-A6C5-43A1-ABE0-FB7D9EED86AD}" srcOrd="7" destOrd="0" presId="urn:microsoft.com/office/officeart/2005/8/layout/vList2"/>
    <dgm:cxn modelId="{A26CAE20-2292-4A86-B309-55444A777863}" type="presParOf" srcId="{FAE5F2A4-B1DD-43B6-81FC-B51B86F55022}" destId="{605BCCB7-AD2A-4B26-ADD4-0FE3758836A0}" srcOrd="8" destOrd="0" presId="urn:microsoft.com/office/officeart/2005/8/layout/vList2"/>
    <dgm:cxn modelId="{DF56278E-C8BD-4E63-A814-09695C9AB9A5}" type="presParOf" srcId="{FAE5F2A4-B1DD-43B6-81FC-B51B86F55022}" destId="{BBA2E013-1FBF-4314-9FBC-F80CE3EEB899}" srcOrd="9" destOrd="0" presId="urn:microsoft.com/office/officeart/2005/8/layout/vList2"/>
    <dgm:cxn modelId="{8219704C-8FA3-4B93-91E8-EDF811D87EAC}" type="presParOf" srcId="{FAE5F2A4-B1DD-43B6-81FC-B51B86F55022}" destId="{EB36038D-68D8-4A26-AADD-9A6B98C3C8D3}" srcOrd="10" destOrd="0" presId="urn:microsoft.com/office/officeart/2005/8/layout/vList2"/>
    <dgm:cxn modelId="{09E2C051-58B5-4AA4-A261-AC957EE83A5E}" type="presParOf" srcId="{FAE5F2A4-B1DD-43B6-81FC-B51B86F55022}" destId="{5DFAB7DF-DD39-4DFA-8BCA-C0F74DB98991}" srcOrd="11" destOrd="0" presId="urn:microsoft.com/office/officeart/2005/8/layout/vList2"/>
    <dgm:cxn modelId="{0B6AD319-2FF0-416F-9316-2015BFC5E084}" type="presParOf" srcId="{FAE5F2A4-B1DD-43B6-81FC-B51B86F55022}" destId="{6949CDD3-AA26-4B78-9BB2-622506702B6B}"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DC135BA-D76B-4148-8909-77008A7ACFA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B7B8D77-E809-41B5-9C6F-10158FC70A22}">
      <dgm:prSet/>
      <dgm:spPr/>
      <dgm:t>
        <a:bodyPr/>
        <a:lstStyle/>
        <a:p>
          <a:r>
            <a:rPr lang="en-GB"/>
            <a:t>‘What is hermeneutics?’ begins with the simple answer that hermeneutics means interpretation. But how and why do we interpret? Hermeneutics is the art of understanding and of making oneself understood (</a:t>
          </a:r>
          <a:r>
            <a:rPr lang="en-GB" b="1"/>
            <a:t>Zimmermann, 2015).</a:t>
          </a:r>
          <a:endParaRPr lang="en-US"/>
        </a:p>
      </dgm:t>
    </dgm:pt>
    <dgm:pt modelId="{60ABB837-D14D-4270-8B16-94987F99FC76}" type="parTrans" cxnId="{09E64461-5C42-43F7-9552-F11BC1C21A19}">
      <dgm:prSet/>
      <dgm:spPr/>
      <dgm:t>
        <a:bodyPr/>
        <a:lstStyle/>
        <a:p>
          <a:endParaRPr lang="en-US"/>
        </a:p>
      </dgm:t>
    </dgm:pt>
    <dgm:pt modelId="{059D71F9-6C33-4B18-8856-0A20BD9D05F2}" type="sibTrans" cxnId="{09E64461-5C42-43F7-9552-F11BC1C21A19}">
      <dgm:prSet/>
      <dgm:spPr/>
      <dgm:t>
        <a:bodyPr/>
        <a:lstStyle/>
        <a:p>
          <a:endParaRPr lang="en-US"/>
        </a:p>
      </dgm:t>
    </dgm:pt>
    <dgm:pt modelId="{C801FC88-DF78-4B3F-8668-91CB7616B139}">
      <dgm:prSet/>
      <dgm:spPr/>
      <dgm:t>
        <a:bodyPr/>
        <a:lstStyle/>
        <a:p>
          <a:r>
            <a:rPr lang="en-GB" b="1"/>
            <a:t>Van Manen (1997)</a:t>
          </a:r>
          <a:r>
            <a:rPr lang="en-GB"/>
            <a:t> draws upon and connects phenomenology and hermeneutics. He has applied the approach to pedagogy and parenting and considers that a hermeneutic phenomenological approach is especially relevant to researchers in education.</a:t>
          </a:r>
          <a:endParaRPr lang="en-US"/>
        </a:p>
      </dgm:t>
    </dgm:pt>
    <dgm:pt modelId="{859033F1-DC00-4DD2-B6E8-4AA8041913FE}" type="parTrans" cxnId="{D21AC51E-E5C4-4D19-8FCE-EBA648435245}">
      <dgm:prSet/>
      <dgm:spPr/>
      <dgm:t>
        <a:bodyPr/>
        <a:lstStyle/>
        <a:p>
          <a:endParaRPr lang="en-US"/>
        </a:p>
      </dgm:t>
    </dgm:pt>
    <dgm:pt modelId="{F8FBF7FC-CE90-474F-B96E-C02FF77D333F}" type="sibTrans" cxnId="{D21AC51E-E5C4-4D19-8FCE-EBA648435245}">
      <dgm:prSet/>
      <dgm:spPr/>
      <dgm:t>
        <a:bodyPr/>
        <a:lstStyle/>
        <a:p>
          <a:endParaRPr lang="en-US"/>
        </a:p>
      </dgm:t>
    </dgm:pt>
    <dgm:pt modelId="{83747F06-188F-41FB-834C-11E61CD94D61}">
      <dgm:prSet/>
      <dgm:spPr/>
      <dgm:t>
        <a:bodyPr/>
        <a:lstStyle/>
        <a:p>
          <a:r>
            <a:rPr lang="en-GB"/>
            <a:t>Phenomenology allows the researcher to use experience common to the researcher and the participant to conduct a structural analysis of what is most common, most familiar and most self-evident to the researcher. </a:t>
          </a:r>
          <a:endParaRPr lang="en-US"/>
        </a:p>
      </dgm:t>
    </dgm:pt>
    <dgm:pt modelId="{C841FB64-F2CB-48C8-A538-68DD082FF631}" type="parTrans" cxnId="{E7EFF4E8-425F-4B4E-8E02-8263ADB94D3C}">
      <dgm:prSet/>
      <dgm:spPr/>
      <dgm:t>
        <a:bodyPr/>
        <a:lstStyle/>
        <a:p>
          <a:endParaRPr lang="en-US"/>
        </a:p>
      </dgm:t>
    </dgm:pt>
    <dgm:pt modelId="{40D8E45F-CBE5-425E-BD3B-CB900AC64596}" type="sibTrans" cxnId="{E7EFF4E8-425F-4B4E-8E02-8263ADB94D3C}">
      <dgm:prSet/>
      <dgm:spPr/>
      <dgm:t>
        <a:bodyPr/>
        <a:lstStyle/>
        <a:p>
          <a:endParaRPr lang="en-US"/>
        </a:p>
      </dgm:t>
    </dgm:pt>
    <dgm:pt modelId="{AF268630-8E89-4FD5-9EC5-EDB4E2B11CB9}">
      <dgm:prSet/>
      <dgm:spPr/>
      <dgm:t>
        <a:bodyPr/>
        <a:lstStyle/>
        <a:p>
          <a:r>
            <a:rPr lang="en-GB"/>
            <a:t>The aim of the analysis is to construct an evocative description of human actions, behaviours, intentions and experiences as one might meet them in the lifeworld </a:t>
          </a:r>
          <a:r>
            <a:rPr lang="en-GB" b="1"/>
            <a:t>(Sloan and Bowe, 2014).</a:t>
          </a:r>
          <a:endParaRPr lang="en-US"/>
        </a:p>
      </dgm:t>
    </dgm:pt>
    <dgm:pt modelId="{69E89FF4-34F7-4184-B98E-5AA061D3762B}" type="parTrans" cxnId="{F5737111-944F-4A5B-A902-A82A8E69DEBE}">
      <dgm:prSet/>
      <dgm:spPr/>
      <dgm:t>
        <a:bodyPr/>
        <a:lstStyle/>
        <a:p>
          <a:endParaRPr lang="en-US"/>
        </a:p>
      </dgm:t>
    </dgm:pt>
    <dgm:pt modelId="{A5D03E14-44F6-4C77-8050-956CA0B78ADC}" type="sibTrans" cxnId="{F5737111-944F-4A5B-A902-A82A8E69DEBE}">
      <dgm:prSet/>
      <dgm:spPr/>
      <dgm:t>
        <a:bodyPr/>
        <a:lstStyle/>
        <a:p>
          <a:endParaRPr lang="en-US"/>
        </a:p>
      </dgm:t>
    </dgm:pt>
    <dgm:pt modelId="{12677FB7-0F77-4CDD-B950-57DAAD83A714}">
      <dgm:prSet/>
      <dgm:spPr/>
      <dgm:t>
        <a:bodyPr/>
        <a:lstStyle/>
        <a:p>
          <a:r>
            <a:rPr lang="en-GB"/>
            <a:t>‘Regardless of how much we let mathematical and statistical modelling dominate the social sciences, they are unlikely to become scientiﬁc in the natural sciences sense. This is so because the phenomena modelled are social, and thus “answer back” in ways natural phenomena do not’ </a:t>
          </a:r>
          <a:r>
            <a:rPr lang="en-GB" b="1"/>
            <a:t>(Flyvbjerg, 2006, p. 39)</a:t>
          </a:r>
          <a:endParaRPr lang="en-US"/>
        </a:p>
      </dgm:t>
    </dgm:pt>
    <dgm:pt modelId="{D308DFC6-C4A4-4799-B1B0-A7E10C2A1A3F}" type="parTrans" cxnId="{CDC944E3-89D3-431F-B092-CC69119CD1D0}">
      <dgm:prSet/>
      <dgm:spPr/>
      <dgm:t>
        <a:bodyPr/>
        <a:lstStyle/>
        <a:p>
          <a:endParaRPr lang="en-US"/>
        </a:p>
      </dgm:t>
    </dgm:pt>
    <dgm:pt modelId="{1D98CF6E-1F7D-41AB-89CF-523CA1064A50}" type="sibTrans" cxnId="{CDC944E3-89D3-431F-B092-CC69119CD1D0}">
      <dgm:prSet/>
      <dgm:spPr/>
      <dgm:t>
        <a:bodyPr/>
        <a:lstStyle/>
        <a:p>
          <a:endParaRPr lang="en-US"/>
        </a:p>
      </dgm:t>
    </dgm:pt>
    <dgm:pt modelId="{05BF5A6B-3BCF-4791-9E81-16F4AB396AEB}" type="pres">
      <dgm:prSet presAssocID="{0DC135BA-D76B-4148-8909-77008A7ACFA9}" presName="linear" presStyleCnt="0">
        <dgm:presLayoutVars>
          <dgm:animLvl val="lvl"/>
          <dgm:resizeHandles val="exact"/>
        </dgm:presLayoutVars>
      </dgm:prSet>
      <dgm:spPr/>
    </dgm:pt>
    <dgm:pt modelId="{E655880A-7A27-4DBB-8C03-046DF4473894}" type="pres">
      <dgm:prSet presAssocID="{3B7B8D77-E809-41B5-9C6F-10158FC70A22}" presName="parentText" presStyleLbl="node1" presStyleIdx="0" presStyleCnt="5">
        <dgm:presLayoutVars>
          <dgm:chMax val="0"/>
          <dgm:bulletEnabled val="1"/>
        </dgm:presLayoutVars>
      </dgm:prSet>
      <dgm:spPr/>
    </dgm:pt>
    <dgm:pt modelId="{F59276EA-79E2-4217-915C-AF715FEC19D1}" type="pres">
      <dgm:prSet presAssocID="{059D71F9-6C33-4B18-8856-0A20BD9D05F2}" presName="spacer" presStyleCnt="0"/>
      <dgm:spPr/>
    </dgm:pt>
    <dgm:pt modelId="{1FF77AF5-382B-4238-9B4F-A5028556E717}" type="pres">
      <dgm:prSet presAssocID="{C801FC88-DF78-4B3F-8668-91CB7616B139}" presName="parentText" presStyleLbl="node1" presStyleIdx="1" presStyleCnt="5">
        <dgm:presLayoutVars>
          <dgm:chMax val="0"/>
          <dgm:bulletEnabled val="1"/>
        </dgm:presLayoutVars>
      </dgm:prSet>
      <dgm:spPr/>
    </dgm:pt>
    <dgm:pt modelId="{5489CFCD-7F55-47F0-AD13-9889C8B21DC2}" type="pres">
      <dgm:prSet presAssocID="{F8FBF7FC-CE90-474F-B96E-C02FF77D333F}" presName="spacer" presStyleCnt="0"/>
      <dgm:spPr/>
    </dgm:pt>
    <dgm:pt modelId="{4AEEB0FC-6043-4FBA-AB7E-11655B93BDB2}" type="pres">
      <dgm:prSet presAssocID="{83747F06-188F-41FB-834C-11E61CD94D61}" presName="parentText" presStyleLbl="node1" presStyleIdx="2" presStyleCnt="5">
        <dgm:presLayoutVars>
          <dgm:chMax val="0"/>
          <dgm:bulletEnabled val="1"/>
        </dgm:presLayoutVars>
      </dgm:prSet>
      <dgm:spPr/>
    </dgm:pt>
    <dgm:pt modelId="{7B0A0B80-7957-40F0-BBF4-B3D3A8C31EB9}" type="pres">
      <dgm:prSet presAssocID="{40D8E45F-CBE5-425E-BD3B-CB900AC64596}" presName="spacer" presStyleCnt="0"/>
      <dgm:spPr/>
    </dgm:pt>
    <dgm:pt modelId="{A948FE2B-27D5-4D0B-9B52-A46406ABA754}" type="pres">
      <dgm:prSet presAssocID="{AF268630-8E89-4FD5-9EC5-EDB4E2B11CB9}" presName="parentText" presStyleLbl="node1" presStyleIdx="3" presStyleCnt="5">
        <dgm:presLayoutVars>
          <dgm:chMax val="0"/>
          <dgm:bulletEnabled val="1"/>
        </dgm:presLayoutVars>
      </dgm:prSet>
      <dgm:spPr/>
    </dgm:pt>
    <dgm:pt modelId="{0D7E113F-B427-422B-8B50-70E2333E2E59}" type="pres">
      <dgm:prSet presAssocID="{A5D03E14-44F6-4C77-8050-956CA0B78ADC}" presName="spacer" presStyleCnt="0"/>
      <dgm:spPr/>
    </dgm:pt>
    <dgm:pt modelId="{93DE1128-E808-452B-988F-0CC24F44D4AB}" type="pres">
      <dgm:prSet presAssocID="{12677FB7-0F77-4CDD-B950-57DAAD83A714}" presName="parentText" presStyleLbl="node1" presStyleIdx="4" presStyleCnt="5">
        <dgm:presLayoutVars>
          <dgm:chMax val="0"/>
          <dgm:bulletEnabled val="1"/>
        </dgm:presLayoutVars>
      </dgm:prSet>
      <dgm:spPr/>
    </dgm:pt>
  </dgm:ptLst>
  <dgm:cxnLst>
    <dgm:cxn modelId="{F5737111-944F-4A5B-A902-A82A8E69DEBE}" srcId="{0DC135BA-D76B-4148-8909-77008A7ACFA9}" destId="{AF268630-8E89-4FD5-9EC5-EDB4E2B11CB9}" srcOrd="3" destOrd="0" parTransId="{69E89FF4-34F7-4184-B98E-5AA061D3762B}" sibTransId="{A5D03E14-44F6-4C77-8050-956CA0B78ADC}"/>
    <dgm:cxn modelId="{D21AC51E-E5C4-4D19-8FCE-EBA648435245}" srcId="{0DC135BA-D76B-4148-8909-77008A7ACFA9}" destId="{C801FC88-DF78-4B3F-8668-91CB7616B139}" srcOrd="1" destOrd="0" parTransId="{859033F1-DC00-4DD2-B6E8-4AA8041913FE}" sibTransId="{F8FBF7FC-CE90-474F-B96E-C02FF77D333F}"/>
    <dgm:cxn modelId="{09E64461-5C42-43F7-9552-F11BC1C21A19}" srcId="{0DC135BA-D76B-4148-8909-77008A7ACFA9}" destId="{3B7B8D77-E809-41B5-9C6F-10158FC70A22}" srcOrd="0" destOrd="0" parTransId="{60ABB837-D14D-4270-8B16-94987F99FC76}" sibTransId="{059D71F9-6C33-4B18-8856-0A20BD9D05F2}"/>
    <dgm:cxn modelId="{2E722442-87FE-45DD-8BAD-E5BFE9DE530D}" type="presOf" srcId="{12677FB7-0F77-4CDD-B950-57DAAD83A714}" destId="{93DE1128-E808-452B-988F-0CC24F44D4AB}" srcOrd="0" destOrd="0" presId="urn:microsoft.com/office/officeart/2005/8/layout/vList2"/>
    <dgm:cxn modelId="{4EA98DAF-B557-411E-88E1-9225BC528357}" type="presOf" srcId="{83747F06-188F-41FB-834C-11E61CD94D61}" destId="{4AEEB0FC-6043-4FBA-AB7E-11655B93BDB2}" srcOrd="0" destOrd="0" presId="urn:microsoft.com/office/officeart/2005/8/layout/vList2"/>
    <dgm:cxn modelId="{9C0BC0C7-EA06-4A5D-AFDF-F71F9F750A0A}" type="presOf" srcId="{AF268630-8E89-4FD5-9EC5-EDB4E2B11CB9}" destId="{A948FE2B-27D5-4D0B-9B52-A46406ABA754}" srcOrd="0" destOrd="0" presId="urn:microsoft.com/office/officeart/2005/8/layout/vList2"/>
    <dgm:cxn modelId="{60A950CD-F0FB-4CAF-A824-FFBFEF956E97}" type="presOf" srcId="{3B7B8D77-E809-41B5-9C6F-10158FC70A22}" destId="{E655880A-7A27-4DBB-8C03-046DF4473894}" srcOrd="0" destOrd="0" presId="urn:microsoft.com/office/officeart/2005/8/layout/vList2"/>
    <dgm:cxn modelId="{867D87CF-95D4-4A6D-BAF0-8F378EACAFE7}" type="presOf" srcId="{0DC135BA-D76B-4148-8909-77008A7ACFA9}" destId="{05BF5A6B-3BCF-4791-9E81-16F4AB396AEB}" srcOrd="0" destOrd="0" presId="urn:microsoft.com/office/officeart/2005/8/layout/vList2"/>
    <dgm:cxn modelId="{F9F64FD8-5958-4EC4-838D-B7E507D2D11C}" type="presOf" srcId="{C801FC88-DF78-4B3F-8668-91CB7616B139}" destId="{1FF77AF5-382B-4238-9B4F-A5028556E717}" srcOrd="0" destOrd="0" presId="urn:microsoft.com/office/officeart/2005/8/layout/vList2"/>
    <dgm:cxn modelId="{CDC944E3-89D3-431F-B092-CC69119CD1D0}" srcId="{0DC135BA-D76B-4148-8909-77008A7ACFA9}" destId="{12677FB7-0F77-4CDD-B950-57DAAD83A714}" srcOrd="4" destOrd="0" parTransId="{D308DFC6-C4A4-4799-B1B0-A7E10C2A1A3F}" sibTransId="{1D98CF6E-1F7D-41AB-89CF-523CA1064A50}"/>
    <dgm:cxn modelId="{E7EFF4E8-425F-4B4E-8E02-8263ADB94D3C}" srcId="{0DC135BA-D76B-4148-8909-77008A7ACFA9}" destId="{83747F06-188F-41FB-834C-11E61CD94D61}" srcOrd="2" destOrd="0" parTransId="{C841FB64-F2CB-48C8-A538-68DD082FF631}" sibTransId="{40D8E45F-CBE5-425E-BD3B-CB900AC64596}"/>
    <dgm:cxn modelId="{ECCF8640-2877-4585-916A-62A806217DA6}" type="presParOf" srcId="{05BF5A6B-3BCF-4791-9E81-16F4AB396AEB}" destId="{E655880A-7A27-4DBB-8C03-046DF4473894}" srcOrd="0" destOrd="0" presId="urn:microsoft.com/office/officeart/2005/8/layout/vList2"/>
    <dgm:cxn modelId="{2F71C495-61BE-450F-9E79-F783CF339AF4}" type="presParOf" srcId="{05BF5A6B-3BCF-4791-9E81-16F4AB396AEB}" destId="{F59276EA-79E2-4217-915C-AF715FEC19D1}" srcOrd="1" destOrd="0" presId="urn:microsoft.com/office/officeart/2005/8/layout/vList2"/>
    <dgm:cxn modelId="{7CAACFAB-0E71-41AA-B288-BE402AEEC28E}" type="presParOf" srcId="{05BF5A6B-3BCF-4791-9E81-16F4AB396AEB}" destId="{1FF77AF5-382B-4238-9B4F-A5028556E717}" srcOrd="2" destOrd="0" presId="urn:microsoft.com/office/officeart/2005/8/layout/vList2"/>
    <dgm:cxn modelId="{5D6D4A34-4FD9-49D5-88E8-29480FE91930}" type="presParOf" srcId="{05BF5A6B-3BCF-4791-9E81-16F4AB396AEB}" destId="{5489CFCD-7F55-47F0-AD13-9889C8B21DC2}" srcOrd="3" destOrd="0" presId="urn:microsoft.com/office/officeart/2005/8/layout/vList2"/>
    <dgm:cxn modelId="{755C4ED8-BE69-4626-9F05-9C584571712A}" type="presParOf" srcId="{05BF5A6B-3BCF-4791-9E81-16F4AB396AEB}" destId="{4AEEB0FC-6043-4FBA-AB7E-11655B93BDB2}" srcOrd="4" destOrd="0" presId="urn:microsoft.com/office/officeart/2005/8/layout/vList2"/>
    <dgm:cxn modelId="{C7680B48-03D3-4EC4-B140-1E7624FE1F8D}" type="presParOf" srcId="{05BF5A6B-3BCF-4791-9E81-16F4AB396AEB}" destId="{7B0A0B80-7957-40F0-BBF4-B3D3A8C31EB9}" srcOrd="5" destOrd="0" presId="urn:microsoft.com/office/officeart/2005/8/layout/vList2"/>
    <dgm:cxn modelId="{CF67D185-094A-487B-A7A4-A42E1D1EC452}" type="presParOf" srcId="{05BF5A6B-3BCF-4791-9E81-16F4AB396AEB}" destId="{A948FE2B-27D5-4D0B-9B52-A46406ABA754}" srcOrd="6" destOrd="0" presId="urn:microsoft.com/office/officeart/2005/8/layout/vList2"/>
    <dgm:cxn modelId="{6C666B22-8730-4B00-B4EC-744AEC4D33BB}" type="presParOf" srcId="{05BF5A6B-3BCF-4791-9E81-16F4AB396AEB}" destId="{0D7E113F-B427-422B-8B50-70E2333E2E59}" srcOrd="7" destOrd="0" presId="urn:microsoft.com/office/officeart/2005/8/layout/vList2"/>
    <dgm:cxn modelId="{69A6C261-BD4F-459D-A611-B140FCB821FB}" type="presParOf" srcId="{05BF5A6B-3BCF-4791-9E81-16F4AB396AEB}" destId="{93DE1128-E808-452B-988F-0CC24F44D4AB}"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072AB9F-7B2E-49F6-8EEC-687F96935C6D}"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4AD16517-C2AC-4F56-B86A-295AF6A52CCE}">
      <dgm:prSet/>
      <dgm:spPr/>
      <dgm:t>
        <a:bodyPr/>
        <a:lstStyle/>
        <a:p>
          <a:r>
            <a:rPr lang="en-GB"/>
            <a:t>Focus groups have been ‘relatively agnostic’ in that they have not been firmly associated with any one qualitative paradigm </a:t>
          </a:r>
          <a:r>
            <a:rPr lang="en-GB" b="1"/>
            <a:t>(Kidd and Marshall, 2000)</a:t>
          </a:r>
          <a:endParaRPr lang="en-US"/>
        </a:p>
      </dgm:t>
    </dgm:pt>
    <dgm:pt modelId="{34BEC216-32FB-4ED3-AEBD-3349464B2677}" type="parTrans" cxnId="{6E65F089-5026-41DE-A938-A36D6B7E9194}">
      <dgm:prSet/>
      <dgm:spPr/>
      <dgm:t>
        <a:bodyPr/>
        <a:lstStyle/>
        <a:p>
          <a:endParaRPr lang="en-US"/>
        </a:p>
      </dgm:t>
    </dgm:pt>
    <dgm:pt modelId="{09F6D789-B92B-487C-8366-D94B18171B62}" type="sibTrans" cxnId="{6E65F089-5026-41DE-A938-A36D6B7E9194}">
      <dgm:prSet/>
      <dgm:spPr/>
      <dgm:t>
        <a:bodyPr/>
        <a:lstStyle/>
        <a:p>
          <a:endParaRPr lang="en-US"/>
        </a:p>
      </dgm:t>
    </dgm:pt>
    <dgm:pt modelId="{15079A34-F57B-487F-BFAF-DA49E3EE657C}">
      <dgm:prSet/>
      <dgm:spPr/>
      <dgm:t>
        <a:bodyPr/>
        <a:lstStyle/>
        <a:p>
          <a:r>
            <a:rPr lang="en-GB"/>
            <a:t>A focus group can be defined broadly as ‘a type of group discussion about a topic under the guidance of a trained group moderator’ </a:t>
          </a:r>
          <a:r>
            <a:rPr lang="en-GB" b="1"/>
            <a:t>(Sim and Waterfeld, 2019) </a:t>
          </a:r>
          <a:endParaRPr lang="en-US"/>
        </a:p>
      </dgm:t>
    </dgm:pt>
    <dgm:pt modelId="{1F6D5AAC-7C57-4D98-9A71-A68604D433CD}" type="parTrans" cxnId="{8EF68FCD-8036-4BA0-81C0-6190AF019F75}">
      <dgm:prSet/>
      <dgm:spPr/>
      <dgm:t>
        <a:bodyPr/>
        <a:lstStyle/>
        <a:p>
          <a:endParaRPr lang="en-US"/>
        </a:p>
      </dgm:t>
    </dgm:pt>
    <dgm:pt modelId="{35A4AAF4-81FB-4FAE-A334-34705EDEC4BC}" type="sibTrans" cxnId="{8EF68FCD-8036-4BA0-81C0-6190AF019F75}">
      <dgm:prSet/>
      <dgm:spPr/>
      <dgm:t>
        <a:bodyPr/>
        <a:lstStyle/>
        <a:p>
          <a:endParaRPr lang="en-US"/>
        </a:p>
      </dgm:t>
    </dgm:pt>
    <dgm:pt modelId="{00AB3DC9-7942-4D0B-84F5-2386E741D9BF}">
      <dgm:prSet/>
      <dgm:spPr/>
      <dgm:t>
        <a:bodyPr/>
        <a:lstStyle/>
        <a:p>
          <a:r>
            <a:rPr lang="en-GB"/>
            <a:t>They are also an effective method of adding depth to support quantitative findings, adding professional perceptions and creating a richness of data through the evaluation of the participants narratives </a:t>
          </a:r>
          <a:r>
            <a:rPr lang="en-GB" b="1"/>
            <a:t>(Walker and Solvason, 2014).</a:t>
          </a:r>
          <a:r>
            <a:rPr lang="en-GB"/>
            <a:t> </a:t>
          </a:r>
          <a:endParaRPr lang="en-US"/>
        </a:p>
      </dgm:t>
    </dgm:pt>
    <dgm:pt modelId="{82F5C74C-1050-42EE-9FED-A7C7C9C31CCB}" type="parTrans" cxnId="{947A17F9-E302-479A-B511-C193FE90D0A7}">
      <dgm:prSet/>
      <dgm:spPr/>
      <dgm:t>
        <a:bodyPr/>
        <a:lstStyle/>
        <a:p>
          <a:endParaRPr lang="en-US"/>
        </a:p>
      </dgm:t>
    </dgm:pt>
    <dgm:pt modelId="{C9E4210A-6EFE-4ADC-B3B8-63B64F8A69DE}" type="sibTrans" cxnId="{947A17F9-E302-479A-B511-C193FE90D0A7}">
      <dgm:prSet/>
      <dgm:spPr/>
      <dgm:t>
        <a:bodyPr/>
        <a:lstStyle/>
        <a:p>
          <a:endParaRPr lang="en-US"/>
        </a:p>
      </dgm:t>
    </dgm:pt>
    <dgm:pt modelId="{C7B5AC84-6CAD-4112-91EC-79DABA46F727}">
      <dgm:prSet/>
      <dgm:spPr/>
      <dgm:t>
        <a:bodyPr/>
        <a:lstStyle/>
        <a:p>
          <a:r>
            <a:rPr lang="en-GB"/>
            <a:t>The focus group offers a particularly effective method of understanding phenomena across groups of allied professionals and developing a consensus statement</a:t>
          </a:r>
          <a:r>
            <a:rPr lang="en-GB" b="1"/>
            <a:t> (Barbour cited in Bourgeault </a:t>
          </a:r>
          <a:r>
            <a:rPr lang="en-GB" b="1" i="1"/>
            <a:t>et al</a:t>
          </a:r>
          <a:r>
            <a:rPr lang="en-GB" b="1"/>
            <a:t>. eds 2013).</a:t>
          </a:r>
          <a:endParaRPr lang="en-US"/>
        </a:p>
      </dgm:t>
    </dgm:pt>
    <dgm:pt modelId="{EF363271-A6E0-4E55-9D66-8CBEED14F6DB}" type="parTrans" cxnId="{72FA501C-DE8A-4C65-ADDC-408CD28B66D6}">
      <dgm:prSet/>
      <dgm:spPr/>
      <dgm:t>
        <a:bodyPr/>
        <a:lstStyle/>
        <a:p>
          <a:endParaRPr lang="en-US"/>
        </a:p>
      </dgm:t>
    </dgm:pt>
    <dgm:pt modelId="{B5884EB8-171E-46A3-A786-B7972B7C54B7}" type="sibTrans" cxnId="{72FA501C-DE8A-4C65-ADDC-408CD28B66D6}">
      <dgm:prSet/>
      <dgm:spPr/>
      <dgm:t>
        <a:bodyPr/>
        <a:lstStyle/>
        <a:p>
          <a:endParaRPr lang="en-US"/>
        </a:p>
      </dgm:t>
    </dgm:pt>
    <dgm:pt modelId="{EA51B31E-4661-4D4D-AA82-8EEC392BB71C}">
      <dgm:prSet/>
      <dgm:spPr/>
      <dgm:t>
        <a:bodyPr/>
        <a:lstStyle/>
        <a:p>
          <a:r>
            <a:rPr lang="en-GB"/>
            <a:t>The focus group offers an opportunity to collect several individual responses and reactions to ideas simultaneously</a:t>
          </a:r>
          <a:endParaRPr lang="en-US"/>
        </a:p>
      </dgm:t>
    </dgm:pt>
    <dgm:pt modelId="{78E5E6E1-495D-4417-B182-CF54A2A76C61}" type="parTrans" cxnId="{D1ECAA49-C3D0-4E7A-BF1C-8CA054ED19F5}">
      <dgm:prSet/>
      <dgm:spPr/>
      <dgm:t>
        <a:bodyPr/>
        <a:lstStyle/>
        <a:p>
          <a:endParaRPr lang="en-US"/>
        </a:p>
      </dgm:t>
    </dgm:pt>
    <dgm:pt modelId="{7BA6F19D-45C8-4AAB-8367-C6ECA68DDF57}" type="sibTrans" cxnId="{D1ECAA49-C3D0-4E7A-BF1C-8CA054ED19F5}">
      <dgm:prSet/>
      <dgm:spPr/>
      <dgm:t>
        <a:bodyPr/>
        <a:lstStyle/>
        <a:p>
          <a:endParaRPr lang="en-US"/>
        </a:p>
      </dgm:t>
    </dgm:pt>
    <dgm:pt modelId="{9FF19C4F-9302-44C6-A23D-1CA5C0FAC30E}">
      <dgm:prSet/>
      <dgm:spPr/>
      <dgm:t>
        <a:bodyPr/>
        <a:lstStyle/>
        <a:p>
          <a:r>
            <a:rPr lang="en-GB"/>
            <a:t>This is rich and valuable data; however accurate recording of the participants responses is a significant factor in ensuring validity.  The process of the group’s discussions can evidence coherence, or the lack of it within the group to identify a rich exploration of the research phenomena </a:t>
          </a:r>
          <a:r>
            <a:rPr lang="en-GB" b="1"/>
            <a:t>(Cyr, 2016). </a:t>
          </a:r>
          <a:endParaRPr lang="en-US"/>
        </a:p>
      </dgm:t>
    </dgm:pt>
    <dgm:pt modelId="{A16ECEBF-CD00-4371-A6E6-F48B3BA2A22B}" type="parTrans" cxnId="{CECBD5CE-117E-4142-A01E-A59E03490537}">
      <dgm:prSet/>
      <dgm:spPr/>
      <dgm:t>
        <a:bodyPr/>
        <a:lstStyle/>
        <a:p>
          <a:endParaRPr lang="en-US"/>
        </a:p>
      </dgm:t>
    </dgm:pt>
    <dgm:pt modelId="{27A48101-0C6E-4254-9C6E-1CFAE8D0F799}" type="sibTrans" cxnId="{CECBD5CE-117E-4142-A01E-A59E03490537}">
      <dgm:prSet/>
      <dgm:spPr/>
      <dgm:t>
        <a:bodyPr/>
        <a:lstStyle/>
        <a:p>
          <a:endParaRPr lang="en-US"/>
        </a:p>
      </dgm:t>
    </dgm:pt>
    <dgm:pt modelId="{6900A9D4-EEA2-4967-AEA7-40FA43820E6A}" type="pres">
      <dgm:prSet presAssocID="{D072AB9F-7B2E-49F6-8EEC-687F96935C6D}" presName="diagram" presStyleCnt="0">
        <dgm:presLayoutVars>
          <dgm:dir/>
          <dgm:resizeHandles val="exact"/>
        </dgm:presLayoutVars>
      </dgm:prSet>
      <dgm:spPr/>
    </dgm:pt>
    <dgm:pt modelId="{455CA2F9-AA38-4DB3-8FFD-4EBACFC18B17}" type="pres">
      <dgm:prSet presAssocID="{4AD16517-C2AC-4F56-B86A-295AF6A52CCE}" presName="node" presStyleLbl="node1" presStyleIdx="0" presStyleCnt="6">
        <dgm:presLayoutVars>
          <dgm:bulletEnabled val="1"/>
        </dgm:presLayoutVars>
      </dgm:prSet>
      <dgm:spPr/>
    </dgm:pt>
    <dgm:pt modelId="{82A7A10F-6052-4C63-BB5D-90B2D0DB549E}" type="pres">
      <dgm:prSet presAssocID="{09F6D789-B92B-487C-8366-D94B18171B62}" presName="sibTrans" presStyleCnt="0"/>
      <dgm:spPr/>
    </dgm:pt>
    <dgm:pt modelId="{D485C8A6-B062-41C6-9307-65880A219EF1}" type="pres">
      <dgm:prSet presAssocID="{15079A34-F57B-487F-BFAF-DA49E3EE657C}" presName="node" presStyleLbl="node1" presStyleIdx="1" presStyleCnt="6">
        <dgm:presLayoutVars>
          <dgm:bulletEnabled val="1"/>
        </dgm:presLayoutVars>
      </dgm:prSet>
      <dgm:spPr/>
    </dgm:pt>
    <dgm:pt modelId="{CE013F5E-0DEB-45D6-BA21-DF4A4CF624D0}" type="pres">
      <dgm:prSet presAssocID="{35A4AAF4-81FB-4FAE-A334-34705EDEC4BC}" presName="sibTrans" presStyleCnt="0"/>
      <dgm:spPr/>
    </dgm:pt>
    <dgm:pt modelId="{62D3F4A0-8D6B-41E5-8265-6F442CC0502F}" type="pres">
      <dgm:prSet presAssocID="{00AB3DC9-7942-4D0B-84F5-2386E741D9BF}" presName="node" presStyleLbl="node1" presStyleIdx="2" presStyleCnt="6">
        <dgm:presLayoutVars>
          <dgm:bulletEnabled val="1"/>
        </dgm:presLayoutVars>
      </dgm:prSet>
      <dgm:spPr/>
    </dgm:pt>
    <dgm:pt modelId="{2DC09D4F-CC8A-488A-ACFC-6BAE122F953D}" type="pres">
      <dgm:prSet presAssocID="{C9E4210A-6EFE-4ADC-B3B8-63B64F8A69DE}" presName="sibTrans" presStyleCnt="0"/>
      <dgm:spPr/>
    </dgm:pt>
    <dgm:pt modelId="{1FE742BF-6728-4540-928D-B693D7C5E3F1}" type="pres">
      <dgm:prSet presAssocID="{C7B5AC84-6CAD-4112-91EC-79DABA46F727}" presName="node" presStyleLbl="node1" presStyleIdx="3" presStyleCnt="6">
        <dgm:presLayoutVars>
          <dgm:bulletEnabled val="1"/>
        </dgm:presLayoutVars>
      </dgm:prSet>
      <dgm:spPr/>
    </dgm:pt>
    <dgm:pt modelId="{418CA7AF-734C-4170-9E24-4AD8CE226C4A}" type="pres">
      <dgm:prSet presAssocID="{B5884EB8-171E-46A3-A786-B7972B7C54B7}" presName="sibTrans" presStyleCnt="0"/>
      <dgm:spPr/>
    </dgm:pt>
    <dgm:pt modelId="{C6824360-CCE8-4AB9-8B81-2C9A452F6ACC}" type="pres">
      <dgm:prSet presAssocID="{EA51B31E-4661-4D4D-AA82-8EEC392BB71C}" presName="node" presStyleLbl="node1" presStyleIdx="4" presStyleCnt="6">
        <dgm:presLayoutVars>
          <dgm:bulletEnabled val="1"/>
        </dgm:presLayoutVars>
      </dgm:prSet>
      <dgm:spPr/>
    </dgm:pt>
    <dgm:pt modelId="{3E852A64-9DF7-4BFA-A6D0-52D6392DC785}" type="pres">
      <dgm:prSet presAssocID="{7BA6F19D-45C8-4AAB-8367-C6ECA68DDF57}" presName="sibTrans" presStyleCnt="0"/>
      <dgm:spPr/>
    </dgm:pt>
    <dgm:pt modelId="{D919D041-AA0C-4921-BC8A-E180582DA52D}" type="pres">
      <dgm:prSet presAssocID="{9FF19C4F-9302-44C6-A23D-1CA5C0FAC30E}" presName="node" presStyleLbl="node1" presStyleIdx="5" presStyleCnt="6">
        <dgm:presLayoutVars>
          <dgm:bulletEnabled val="1"/>
        </dgm:presLayoutVars>
      </dgm:prSet>
      <dgm:spPr/>
    </dgm:pt>
  </dgm:ptLst>
  <dgm:cxnLst>
    <dgm:cxn modelId="{7E332215-B360-4EF7-9B89-52FCE204CD70}" type="presOf" srcId="{15079A34-F57B-487F-BFAF-DA49E3EE657C}" destId="{D485C8A6-B062-41C6-9307-65880A219EF1}" srcOrd="0" destOrd="0" presId="urn:microsoft.com/office/officeart/2005/8/layout/default"/>
    <dgm:cxn modelId="{72FA501C-DE8A-4C65-ADDC-408CD28B66D6}" srcId="{D072AB9F-7B2E-49F6-8EEC-687F96935C6D}" destId="{C7B5AC84-6CAD-4112-91EC-79DABA46F727}" srcOrd="3" destOrd="0" parTransId="{EF363271-A6E0-4E55-9D66-8CBEED14F6DB}" sibTransId="{B5884EB8-171E-46A3-A786-B7972B7C54B7}"/>
    <dgm:cxn modelId="{EC081621-FD74-4672-93E3-C526677CE6FA}" type="presOf" srcId="{9FF19C4F-9302-44C6-A23D-1CA5C0FAC30E}" destId="{D919D041-AA0C-4921-BC8A-E180582DA52D}" srcOrd="0" destOrd="0" presId="urn:microsoft.com/office/officeart/2005/8/layout/default"/>
    <dgm:cxn modelId="{D4C5C52F-6F29-4D8B-A30D-151D992FBFF6}" type="presOf" srcId="{C7B5AC84-6CAD-4112-91EC-79DABA46F727}" destId="{1FE742BF-6728-4540-928D-B693D7C5E3F1}" srcOrd="0" destOrd="0" presId="urn:microsoft.com/office/officeart/2005/8/layout/default"/>
    <dgm:cxn modelId="{2E414B36-CC6B-4861-9CC2-2695AA5451D9}" type="presOf" srcId="{4AD16517-C2AC-4F56-B86A-295AF6A52CCE}" destId="{455CA2F9-AA38-4DB3-8FFD-4EBACFC18B17}" srcOrd="0" destOrd="0" presId="urn:microsoft.com/office/officeart/2005/8/layout/default"/>
    <dgm:cxn modelId="{D1ECAA49-C3D0-4E7A-BF1C-8CA054ED19F5}" srcId="{D072AB9F-7B2E-49F6-8EEC-687F96935C6D}" destId="{EA51B31E-4661-4D4D-AA82-8EEC392BB71C}" srcOrd="4" destOrd="0" parTransId="{78E5E6E1-495D-4417-B182-CF54A2A76C61}" sibTransId="{7BA6F19D-45C8-4AAB-8367-C6ECA68DDF57}"/>
    <dgm:cxn modelId="{6E65F089-5026-41DE-A938-A36D6B7E9194}" srcId="{D072AB9F-7B2E-49F6-8EEC-687F96935C6D}" destId="{4AD16517-C2AC-4F56-B86A-295AF6A52CCE}" srcOrd="0" destOrd="0" parTransId="{34BEC216-32FB-4ED3-AEBD-3349464B2677}" sibTransId="{09F6D789-B92B-487C-8366-D94B18171B62}"/>
    <dgm:cxn modelId="{5296AE9A-C590-4B75-8B20-3C016DEAF044}" type="presOf" srcId="{D072AB9F-7B2E-49F6-8EEC-687F96935C6D}" destId="{6900A9D4-EEA2-4967-AEA7-40FA43820E6A}" srcOrd="0" destOrd="0" presId="urn:microsoft.com/office/officeart/2005/8/layout/default"/>
    <dgm:cxn modelId="{7C57FCCA-4178-443F-9CD1-97F91490ED63}" type="presOf" srcId="{00AB3DC9-7942-4D0B-84F5-2386E741D9BF}" destId="{62D3F4A0-8D6B-41E5-8265-6F442CC0502F}" srcOrd="0" destOrd="0" presId="urn:microsoft.com/office/officeart/2005/8/layout/default"/>
    <dgm:cxn modelId="{8EF68FCD-8036-4BA0-81C0-6190AF019F75}" srcId="{D072AB9F-7B2E-49F6-8EEC-687F96935C6D}" destId="{15079A34-F57B-487F-BFAF-DA49E3EE657C}" srcOrd="1" destOrd="0" parTransId="{1F6D5AAC-7C57-4D98-9A71-A68604D433CD}" sibTransId="{35A4AAF4-81FB-4FAE-A334-34705EDEC4BC}"/>
    <dgm:cxn modelId="{CECBD5CE-117E-4142-A01E-A59E03490537}" srcId="{D072AB9F-7B2E-49F6-8EEC-687F96935C6D}" destId="{9FF19C4F-9302-44C6-A23D-1CA5C0FAC30E}" srcOrd="5" destOrd="0" parTransId="{A16ECEBF-CD00-4371-A6E6-F48B3BA2A22B}" sibTransId="{27A48101-0C6E-4254-9C6E-1CFAE8D0F799}"/>
    <dgm:cxn modelId="{B75F33D5-84F9-41BD-914E-96DA1683F6C4}" type="presOf" srcId="{EA51B31E-4661-4D4D-AA82-8EEC392BB71C}" destId="{C6824360-CCE8-4AB9-8B81-2C9A452F6ACC}" srcOrd="0" destOrd="0" presId="urn:microsoft.com/office/officeart/2005/8/layout/default"/>
    <dgm:cxn modelId="{947A17F9-E302-479A-B511-C193FE90D0A7}" srcId="{D072AB9F-7B2E-49F6-8EEC-687F96935C6D}" destId="{00AB3DC9-7942-4D0B-84F5-2386E741D9BF}" srcOrd="2" destOrd="0" parTransId="{82F5C74C-1050-42EE-9FED-A7C7C9C31CCB}" sibTransId="{C9E4210A-6EFE-4ADC-B3B8-63B64F8A69DE}"/>
    <dgm:cxn modelId="{1D0D2D29-152C-4812-A088-DB3E64DEC234}" type="presParOf" srcId="{6900A9D4-EEA2-4967-AEA7-40FA43820E6A}" destId="{455CA2F9-AA38-4DB3-8FFD-4EBACFC18B17}" srcOrd="0" destOrd="0" presId="urn:microsoft.com/office/officeart/2005/8/layout/default"/>
    <dgm:cxn modelId="{EC423EBF-3864-47C9-8678-A3B4BD917FCF}" type="presParOf" srcId="{6900A9D4-EEA2-4967-AEA7-40FA43820E6A}" destId="{82A7A10F-6052-4C63-BB5D-90B2D0DB549E}" srcOrd="1" destOrd="0" presId="urn:microsoft.com/office/officeart/2005/8/layout/default"/>
    <dgm:cxn modelId="{BE318553-8005-47F8-824C-F81671AAD6F5}" type="presParOf" srcId="{6900A9D4-EEA2-4967-AEA7-40FA43820E6A}" destId="{D485C8A6-B062-41C6-9307-65880A219EF1}" srcOrd="2" destOrd="0" presId="urn:microsoft.com/office/officeart/2005/8/layout/default"/>
    <dgm:cxn modelId="{612A455B-C300-4A8E-A00B-65CCBB914544}" type="presParOf" srcId="{6900A9D4-EEA2-4967-AEA7-40FA43820E6A}" destId="{CE013F5E-0DEB-45D6-BA21-DF4A4CF624D0}" srcOrd="3" destOrd="0" presId="urn:microsoft.com/office/officeart/2005/8/layout/default"/>
    <dgm:cxn modelId="{672B9196-E7B9-4E1E-B440-568FE9E39A85}" type="presParOf" srcId="{6900A9D4-EEA2-4967-AEA7-40FA43820E6A}" destId="{62D3F4A0-8D6B-41E5-8265-6F442CC0502F}" srcOrd="4" destOrd="0" presId="urn:microsoft.com/office/officeart/2005/8/layout/default"/>
    <dgm:cxn modelId="{A46992E1-A2EC-4798-9F9D-88D1888D60D9}" type="presParOf" srcId="{6900A9D4-EEA2-4967-AEA7-40FA43820E6A}" destId="{2DC09D4F-CC8A-488A-ACFC-6BAE122F953D}" srcOrd="5" destOrd="0" presId="urn:microsoft.com/office/officeart/2005/8/layout/default"/>
    <dgm:cxn modelId="{7027006E-2D30-49A3-94DA-66C7FF082135}" type="presParOf" srcId="{6900A9D4-EEA2-4967-AEA7-40FA43820E6A}" destId="{1FE742BF-6728-4540-928D-B693D7C5E3F1}" srcOrd="6" destOrd="0" presId="urn:microsoft.com/office/officeart/2005/8/layout/default"/>
    <dgm:cxn modelId="{5F397DB0-E692-4F90-832F-60624851F9B5}" type="presParOf" srcId="{6900A9D4-EEA2-4967-AEA7-40FA43820E6A}" destId="{418CA7AF-734C-4170-9E24-4AD8CE226C4A}" srcOrd="7" destOrd="0" presId="urn:microsoft.com/office/officeart/2005/8/layout/default"/>
    <dgm:cxn modelId="{0AB0AD5F-87B8-4DE8-B8B8-26A8D7F7E23A}" type="presParOf" srcId="{6900A9D4-EEA2-4967-AEA7-40FA43820E6A}" destId="{C6824360-CCE8-4AB9-8B81-2C9A452F6ACC}" srcOrd="8" destOrd="0" presId="urn:microsoft.com/office/officeart/2005/8/layout/default"/>
    <dgm:cxn modelId="{4E01B21E-9713-4A72-AA5A-5C8CFF64F502}" type="presParOf" srcId="{6900A9D4-EEA2-4967-AEA7-40FA43820E6A}" destId="{3E852A64-9DF7-4BFA-A6D0-52D6392DC785}" srcOrd="9" destOrd="0" presId="urn:microsoft.com/office/officeart/2005/8/layout/default"/>
    <dgm:cxn modelId="{1BB40E45-B160-40F7-9C16-38707507E896}" type="presParOf" srcId="{6900A9D4-EEA2-4967-AEA7-40FA43820E6A}" destId="{D919D041-AA0C-4921-BC8A-E180582DA52D}"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3133939-EE79-4C7F-A82B-9D4210D0222F}"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081ED60-423A-4629-A440-0346BF3A3548}">
      <dgm:prSet/>
      <dgm:spPr/>
      <dgm:t>
        <a:bodyPr/>
        <a:lstStyle/>
        <a:p>
          <a:pPr rtl="0"/>
          <a:r>
            <a:rPr lang="en-GB" dirty="0"/>
            <a:t>A </a:t>
          </a:r>
          <a:r>
            <a:rPr lang="en-GB" dirty="0">
              <a:latin typeface="Calibri Light" panose="020F0302020204030204"/>
            </a:rPr>
            <a:t>Focus Group with six participants and  Dyadic Interview.</a:t>
          </a:r>
          <a:endParaRPr lang="en-US" dirty="0"/>
        </a:p>
      </dgm:t>
    </dgm:pt>
    <dgm:pt modelId="{57F22806-F574-4FC9-A174-7763C08D3D57}" type="parTrans" cxnId="{7A65D6ED-50D3-456A-B451-2EFB3B8807B1}">
      <dgm:prSet/>
      <dgm:spPr/>
      <dgm:t>
        <a:bodyPr/>
        <a:lstStyle/>
        <a:p>
          <a:endParaRPr lang="en-US"/>
        </a:p>
      </dgm:t>
    </dgm:pt>
    <dgm:pt modelId="{C5D891AB-84F8-49E9-9662-03BC407D3BAA}" type="sibTrans" cxnId="{7A65D6ED-50D3-456A-B451-2EFB3B8807B1}">
      <dgm:prSet/>
      <dgm:spPr/>
      <dgm:t>
        <a:bodyPr/>
        <a:lstStyle/>
        <a:p>
          <a:endParaRPr lang="en-US"/>
        </a:p>
      </dgm:t>
    </dgm:pt>
    <dgm:pt modelId="{4B3CABB3-441E-4EB9-9E83-1F472A59FBAD}">
      <dgm:prSet/>
      <dgm:spPr/>
      <dgm:t>
        <a:bodyPr/>
        <a:lstStyle/>
        <a:p>
          <a:pPr rtl="0"/>
          <a:r>
            <a:rPr lang="en-GB" dirty="0"/>
            <a:t>The focus group participants </a:t>
          </a:r>
          <a:r>
            <a:rPr lang="en-GB" dirty="0">
              <a:latin typeface="Calibri Light" panose="020F0302020204030204"/>
            </a:rPr>
            <a:t>were selected</a:t>
          </a:r>
          <a:r>
            <a:rPr lang="en-GB" dirty="0"/>
            <a:t> to represent the range of practitioner backgrounds identified for the purpose of answering the research question.</a:t>
          </a:r>
          <a:endParaRPr lang="en-US" dirty="0"/>
        </a:p>
      </dgm:t>
    </dgm:pt>
    <dgm:pt modelId="{D8549B6A-75FA-4D15-AB5E-1A274E891E1B}" type="parTrans" cxnId="{B7AA3D5E-6EBF-42BB-B203-72C499E2CE43}">
      <dgm:prSet/>
      <dgm:spPr/>
      <dgm:t>
        <a:bodyPr/>
        <a:lstStyle/>
        <a:p>
          <a:endParaRPr lang="en-US"/>
        </a:p>
      </dgm:t>
    </dgm:pt>
    <dgm:pt modelId="{EE7175F6-9410-449F-96DB-9400CA48F0E1}" type="sibTrans" cxnId="{B7AA3D5E-6EBF-42BB-B203-72C499E2CE43}">
      <dgm:prSet/>
      <dgm:spPr/>
      <dgm:t>
        <a:bodyPr/>
        <a:lstStyle/>
        <a:p>
          <a:endParaRPr lang="en-US"/>
        </a:p>
      </dgm:t>
    </dgm:pt>
    <dgm:pt modelId="{7B421156-0723-4A14-BAE0-04B71F9A9A86}">
      <dgm:prSet/>
      <dgm:spPr/>
      <dgm:t>
        <a:bodyPr/>
        <a:lstStyle/>
        <a:p>
          <a:r>
            <a:rPr lang="en-GB" dirty="0"/>
            <a:t>The participants </a:t>
          </a:r>
          <a:r>
            <a:rPr lang="en-GB" dirty="0">
              <a:latin typeface="Calibri Light" panose="020F0302020204030204"/>
            </a:rPr>
            <a:t>wereEarly</a:t>
          </a:r>
          <a:r>
            <a:rPr lang="en-GB" dirty="0"/>
            <a:t> Years Practitioners and Students on the BA Early Years Education and Care at UWTSD.</a:t>
          </a:r>
          <a:endParaRPr lang="en-US" dirty="0"/>
        </a:p>
      </dgm:t>
    </dgm:pt>
    <dgm:pt modelId="{3561AE5F-A601-4999-AF66-24700A58BD2A}" type="parTrans" cxnId="{DE15FC8C-73E5-417B-B098-EAFD9CE05F0B}">
      <dgm:prSet/>
      <dgm:spPr/>
      <dgm:t>
        <a:bodyPr/>
        <a:lstStyle/>
        <a:p>
          <a:endParaRPr lang="en-US"/>
        </a:p>
      </dgm:t>
    </dgm:pt>
    <dgm:pt modelId="{17866175-EB58-4B70-AA93-B7DD88E52A6C}" type="sibTrans" cxnId="{DE15FC8C-73E5-417B-B098-EAFD9CE05F0B}">
      <dgm:prSet/>
      <dgm:spPr/>
      <dgm:t>
        <a:bodyPr/>
        <a:lstStyle/>
        <a:p>
          <a:endParaRPr lang="en-US"/>
        </a:p>
      </dgm:t>
    </dgm:pt>
    <dgm:pt modelId="{AA403508-450F-4260-A393-8A43344F3723}">
      <dgm:prSet/>
      <dgm:spPr/>
      <dgm:t>
        <a:bodyPr/>
        <a:lstStyle/>
        <a:p>
          <a:pPr rtl="0"/>
          <a:r>
            <a:rPr lang="en-GB" dirty="0"/>
            <a:t>The Focus groups</a:t>
          </a:r>
          <a:r>
            <a:rPr lang="en-GB" dirty="0">
              <a:latin typeface="Calibri Light" panose="020F0302020204030204"/>
            </a:rPr>
            <a:t> were</a:t>
          </a:r>
          <a:r>
            <a:rPr lang="en-GB" dirty="0"/>
            <a:t> carried out as a Microsoft Teams meeting.  This offers the opportunity to record a video of the meeting and to create a transcript of the content. </a:t>
          </a:r>
          <a:endParaRPr lang="en-US" dirty="0"/>
        </a:p>
      </dgm:t>
    </dgm:pt>
    <dgm:pt modelId="{440A664F-8A0B-4461-9171-810D76F6E002}" type="parTrans" cxnId="{5B116A2F-B7D8-44A7-ABEE-E97CF66F0707}">
      <dgm:prSet/>
      <dgm:spPr/>
      <dgm:t>
        <a:bodyPr/>
        <a:lstStyle/>
        <a:p>
          <a:endParaRPr lang="en-US"/>
        </a:p>
      </dgm:t>
    </dgm:pt>
    <dgm:pt modelId="{8FD2A6BF-FE78-44E1-B801-4F8D16AAD55C}" type="sibTrans" cxnId="{5B116A2F-B7D8-44A7-ABEE-E97CF66F0707}">
      <dgm:prSet/>
      <dgm:spPr/>
      <dgm:t>
        <a:bodyPr/>
        <a:lstStyle/>
        <a:p>
          <a:endParaRPr lang="en-US"/>
        </a:p>
      </dgm:t>
    </dgm:pt>
    <dgm:pt modelId="{1369D509-EC69-4AC0-8BD3-27A7E351E879}">
      <dgm:prSet/>
      <dgm:spPr/>
      <dgm:t>
        <a:bodyPr/>
        <a:lstStyle/>
        <a:p>
          <a:pPr rtl="0"/>
          <a:r>
            <a:rPr lang="en-GB" dirty="0"/>
            <a:t>The Researcher </a:t>
          </a:r>
          <a:r>
            <a:rPr lang="en-GB" dirty="0">
              <a:latin typeface="Calibri Light" panose="020F0302020204030204"/>
            </a:rPr>
            <a:t>developed</a:t>
          </a:r>
          <a:r>
            <a:rPr lang="en-GB" dirty="0"/>
            <a:t> a series of open-ended questions to use in the focus group.</a:t>
          </a:r>
          <a:r>
            <a:rPr lang="en-GB" dirty="0">
              <a:latin typeface="Calibri Light" panose="020F0302020204030204"/>
            </a:rPr>
            <a:t>  The skills set of Motivational Interviewing was adapted to facilitate this.</a:t>
          </a:r>
          <a:endParaRPr lang="en-US" dirty="0"/>
        </a:p>
      </dgm:t>
    </dgm:pt>
    <dgm:pt modelId="{05618E2E-F65A-4903-98E9-3D0E3337B549}" type="parTrans" cxnId="{61CD8E02-83CC-4C58-A3D4-C36C2734EB7C}">
      <dgm:prSet/>
      <dgm:spPr/>
      <dgm:t>
        <a:bodyPr/>
        <a:lstStyle/>
        <a:p>
          <a:endParaRPr lang="en-US"/>
        </a:p>
      </dgm:t>
    </dgm:pt>
    <dgm:pt modelId="{DBA54BB1-EE70-4771-A73F-D2A95E630A19}" type="sibTrans" cxnId="{61CD8E02-83CC-4C58-A3D4-C36C2734EB7C}">
      <dgm:prSet/>
      <dgm:spPr/>
      <dgm:t>
        <a:bodyPr/>
        <a:lstStyle/>
        <a:p>
          <a:endParaRPr lang="en-US"/>
        </a:p>
      </dgm:t>
    </dgm:pt>
    <dgm:pt modelId="{0880C38E-7C6F-4BEA-B84C-C9D0A24C921C}" type="pres">
      <dgm:prSet presAssocID="{33133939-EE79-4C7F-A82B-9D4210D0222F}" presName="linear" presStyleCnt="0">
        <dgm:presLayoutVars>
          <dgm:animLvl val="lvl"/>
          <dgm:resizeHandles val="exact"/>
        </dgm:presLayoutVars>
      </dgm:prSet>
      <dgm:spPr/>
    </dgm:pt>
    <dgm:pt modelId="{D55D2391-F329-4AA2-82E0-19C1D45C93EF}" type="pres">
      <dgm:prSet presAssocID="{C081ED60-423A-4629-A440-0346BF3A3548}" presName="parentText" presStyleLbl="node1" presStyleIdx="0" presStyleCnt="5">
        <dgm:presLayoutVars>
          <dgm:chMax val="0"/>
          <dgm:bulletEnabled val="1"/>
        </dgm:presLayoutVars>
      </dgm:prSet>
      <dgm:spPr/>
    </dgm:pt>
    <dgm:pt modelId="{E4E88E21-66C8-4581-94B8-BAC235DF511A}" type="pres">
      <dgm:prSet presAssocID="{C5D891AB-84F8-49E9-9662-03BC407D3BAA}" presName="spacer" presStyleCnt="0"/>
      <dgm:spPr/>
    </dgm:pt>
    <dgm:pt modelId="{419C08D5-25C4-443D-B282-81A3A1ED2F5F}" type="pres">
      <dgm:prSet presAssocID="{4B3CABB3-441E-4EB9-9E83-1F472A59FBAD}" presName="parentText" presStyleLbl="node1" presStyleIdx="1" presStyleCnt="5">
        <dgm:presLayoutVars>
          <dgm:chMax val="0"/>
          <dgm:bulletEnabled val="1"/>
        </dgm:presLayoutVars>
      </dgm:prSet>
      <dgm:spPr/>
    </dgm:pt>
    <dgm:pt modelId="{F2622128-1ABE-4EE7-B4D5-F56E4BFCA122}" type="pres">
      <dgm:prSet presAssocID="{EE7175F6-9410-449F-96DB-9400CA48F0E1}" presName="spacer" presStyleCnt="0"/>
      <dgm:spPr/>
    </dgm:pt>
    <dgm:pt modelId="{D80E2FF3-F781-4CD9-8E6A-B0D9AADBBBD7}" type="pres">
      <dgm:prSet presAssocID="{7B421156-0723-4A14-BAE0-04B71F9A9A86}" presName="parentText" presStyleLbl="node1" presStyleIdx="2" presStyleCnt="5">
        <dgm:presLayoutVars>
          <dgm:chMax val="0"/>
          <dgm:bulletEnabled val="1"/>
        </dgm:presLayoutVars>
      </dgm:prSet>
      <dgm:spPr/>
    </dgm:pt>
    <dgm:pt modelId="{0D116BAF-8EEF-466E-ACC2-B2D21A20084C}" type="pres">
      <dgm:prSet presAssocID="{17866175-EB58-4B70-AA93-B7DD88E52A6C}" presName="spacer" presStyleCnt="0"/>
      <dgm:spPr/>
    </dgm:pt>
    <dgm:pt modelId="{F5BC9B97-EC4C-4C80-BFE4-1518DA74EB99}" type="pres">
      <dgm:prSet presAssocID="{AA403508-450F-4260-A393-8A43344F3723}" presName="parentText" presStyleLbl="node1" presStyleIdx="3" presStyleCnt="5">
        <dgm:presLayoutVars>
          <dgm:chMax val="0"/>
          <dgm:bulletEnabled val="1"/>
        </dgm:presLayoutVars>
      </dgm:prSet>
      <dgm:spPr/>
    </dgm:pt>
    <dgm:pt modelId="{6100D37A-8ED5-4BB1-B62F-3814464E73EE}" type="pres">
      <dgm:prSet presAssocID="{8FD2A6BF-FE78-44E1-B801-4F8D16AAD55C}" presName="spacer" presStyleCnt="0"/>
      <dgm:spPr/>
    </dgm:pt>
    <dgm:pt modelId="{257B54FA-47AF-428F-82DD-8E1DD2C4D03C}" type="pres">
      <dgm:prSet presAssocID="{1369D509-EC69-4AC0-8BD3-27A7E351E879}" presName="parentText" presStyleLbl="node1" presStyleIdx="4" presStyleCnt="5">
        <dgm:presLayoutVars>
          <dgm:chMax val="0"/>
          <dgm:bulletEnabled val="1"/>
        </dgm:presLayoutVars>
      </dgm:prSet>
      <dgm:spPr/>
    </dgm:pt>
  </dgm:ptLst>
  <dgm:cxnLst>
    <dgm:cxn modelId="{61CD8E02-83CC-4C58-A3D4-C36C2734EB7C}" srcId="{33133939-EE79-4C7F-A82B-9D4210D0222F}" destId="{1369D509-EC69-4AC0-8BD3-27A7E351E879}" srcOrd="4" destOrd="0" parTransId="{05618E2E-F65A-4903-98E9-3D0E3337B549}" sibTransId="{DBA54BB1-EE70-4771-A73F-D2A95E630A19}"/>
    <dgm:cxn modelId="{5B116A2F-B7D8-44A7-ABEE-E97CF66F0707}" srcId="{33133939-EE79-4C7F-A82B-9D4210D0222F}" destId="{AA403508-450F-4260-A393-8A43344F3723}" srcOrd="3" destOrd="0" parTransId="{440A664F-8A0B-4461-9171-810D76F6E002}" sibTransId="{8FD2A6BF-FE78-44E1-B801-4F8D16AAD55C}"/>
    <dgm:cxn modelId="{A0AC4C30-32B9-498B-8DCB-BEA6D27BE3BB}" type="presOf" srcId="{7B421156-0723-4A14-BAE0-04B71F9A9A86}" destId="{D80E2FF3-F781-4CD9-8E6A-B0D9AADBBBD7}" srcOrd="0" destOrd="0" presId="urn:microsoft.com/office/officeart/2005/8/layout/vList2"/>
    <dgm:cxn modelId="{42D6ED36-E70D-4234-BC13-10874D88E5F1}" type="presOf" srcId="{4B3CABB3-441E-4EB9-9E83-1F472A59FBAD}" destId="{419C08D5-25C4-443D-B282-81A3A1ED2F5F}" srcOrd="0" destOrd="0" presId="urn:microsoft.com/office/officeart/2005/8/layout/vList2"/>
    <dgm:cxn modelId="{B7AA3D5E-6EBF-42BB-B203-72C499E2CE43}" srcId="{33133939-EE79-4C7F-A82B-9D4210D0222F}" destId="{4B3CABB3-441E-4EB9-9E83-1F472A59FBAD}" srcOrd="1" destOrd="0" parTransId="{D8549B6A-75FA-4D15-AB5E-1A274E891E1B}" sibTransId="{EE7175F6-9410-449F-96DB-9400CA48F0E1}"/>
    <dgm:cxn modelId="{65EB4E4A-5D92-4EAA-BF04-EEFDFD9ACBCF}" type="presOf" srcId="{1369D509-EC69-4AC0-8BD3-27A7E351E879}" destId="{257B54FA-47AF-428F-82DD-8E1DD2C4D03C}" srcOrd="0" destOrd="0" presId="urn:microsoft.com/office/officeart/2005/8/layout/vList2"/>
    <dgm:cxn modelId="{E9C8CE4B-64A1-4E67-9F11-CB41D3BDE369}" type="presOf" srcId="{33133939-EE79-4C7F-A82B-9D4210D0222F}" destId="{0880C38E-7C6F-4BEA-B84C-C9D0A24C921C}" srcOrd="0" destOrd="0" presId="urn:microsoft.com/office/officeart/2005/8/layout/vList2"/>
    <dgm:cxn modelId="{DE15FC8C-73E5-417B-B098-EAFD9CE05F0B}" srcId="{33133939-EE79-4C7F-A82B-9D4210D0222F}" destId="{7B421156-0723-4A14-BAE0-04B71F9A9A86}" srcOrd="2" destOrd="0" parTransId="{3561AE5F-A601-4999-AF66-24700A58BD2A}" sibTransId="{17866175-EB58-4B70-AA93-B7DD88E52A6C}"/>
    <dgm:cxn modelId="{4F19B7B8-7ABB-4CD9-BA0F-F0099DE6CE24}" type="presOf" srcId="{C081ED60-423A-4629-A440-0346BF3A3548}" destId="{D55D2391-F329-4AA2-82E0-19C1D45C93EF}" srcOrd="0" destOrd="0" presId="urn:microsoft.com/office/officeart/2005/8/layout/vList2"/>
    <dgm:cxn modelId="{7A65D6ED-50D3-456A-B451-2EFB3B8807B1}" srcId="{33133939-EE79-4C7F-A82B-9D4210D0222F}" destId="{C081ED60-423A-4629-A440-0346BF3A3548}" srcOrd="0" destOrd="0" parTransId="{57F22806-F574-4FC9-A174-7763C08D3D57}" sibTransId="{C5D891AB-84F8-49E9-9662-03BC407D3BAA}"/>
    <dgm:cxn modelId="{33D802FE-CDC1-4E18-A4C8-AD4B5EFCC9AF}" type="presOf" srcId="{AA403508-450F-4260-A393-8A43344F3723}" destId="{F5BC9B97-EC4C-4C80-BFE4-1518DA74EB99}" srcOrd="0" destOrd="0" presId="urn:microsoft.com/office/officeart/2005/8/layout/vList2"/>
    <dgm:cxn modelId="{B194A7AE-DC8A-412E-BE1C-9A97E8D0C863}" type="presParOf" srcId="{0880C38E-7C6F-4BEA-B84C-C9D0A24C921C}" destId="{D55D2391-F329-4AA2-82E0-19C1D45C93EF}" srcOrd="0" destOrd="0" presId="urn:microsoft.com/office/officeart/2005/8/layout/vList2"/>
    <dgm:cxn modelId="{3CC29DE4-C27D-4851-9AC9-80FBC7B21A1E}" type="presParOf" srcId="{0880C38E-7C6F-4BEA-B84C-C9D0A24C921C}" destId="{E4E88E21-66C8-4581-94B8-BAC235DF511A}" srcOrd="1" destOrd="0" presId="urn:microsoft.com/office/officeart/2005/8/layout/vList2"/>
    <dgm:cxn modelId="{6C787302-AC2F-47BF-A80D-E9AFD500DEA2}" type="presParOf" srcId="{0880C38E-7C6F-4BEA-B84C-C9D0A24C921C}" destId="{419C08D5-25C4-443D-B282-81A3A1ED2F5F}" srcOrd="2" destOrd="0" presId="urn:microsoft.com/office/officeart/2005/8/layout/vList2"/>
    <dgm:cxn modelId="{A50B3932-C31E-414E-B073-96DE80E40D5B}" type="presParOf" srcId="{0880C38E-7C6F-4BEA-B84C-C9D0A24C921C}" destId="{F2622128-1ABE-4EE7-B4D5-F56E4BFCA122}" srcOrd="3" destOrd="0" presId="urn:microsoft.com/office/officeart/2005/8/layout/vList2"/>
    <dgm:cxn modelId="{D457E2A2-095A-4E01-ACAB-003A812F6F90}" type="presParOf" srcId="{0880C38E-7C6F-4BEA-B84C-C9D0A24C921C}" destId="{D80E2FF3-F781-4CD9-8E6A-B0D9AADBBBD7}" srcOrd="4" destOrd="0" presId="urn:microsoft.com/office/officeart/2005/8/layout/vList2"/>
    <dgm:cxn modelId="{DF9D1A04-63B8-43F4-913F-4854F1FF3230}" type="presParOf" srcId="{0880C38E-7C6F-4BEA-B84C-C9D0A24C921C}" destId="{0D116BAF-8EEF-466E-ACC2-B2D21A20084C}" srcOrd="5" destOrd="0" presId="urn:microsoft.com/office/officeart/2005/8/layout/vList2"/>
    <dgm:cxn modelId="{C414872A-DCD7-4B8A-BECE-D96905D45FE7}" type="presParOf" srcId="{0880C38E-7C6F-4BEA-B84C-C9D0A24C921C}" destId="{F5BC9B97-EC4C-4C80-BFE4-1518DA74EB99}" srcOrd="6" destOrd="0" presId="urn:microsoft.com/office/officeart/2005/8/layout/vList2"/>
    <dgm:cxn modelId="{41AC0BFC-690D-4FC9-8DA1-A4CDB9C31CFD}" type="presParOf" srcId="{0880C38E-7C6F-4BEA-B84C-C9D0A24C921C}" destId="{6100D37A-8ED5-4BB1-B62F-3814464E73EE}" srcOrd="7" destOrd="0" presId="urn:microsoft.com/office/officeart/2005/8/layout/vList2"/>
    <dgm:cxn modelId="{B15764E5-4001-4D62-ADA6-77EF5B25BB02}" type="presParOf" srcId="{0880C38E-7C6F-4BEA-B84C-C9D0A24C921C}" destId="{257B54FA-47AF-428F-82DD-8E1DD2C4D03C}"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3FD1470-3B0F-4232-B99F-2C197054D712}" type="doc">
      <dgm:prSet loTypeId="urn:microsoft.com/office/officeart/2016/7/layout/RepeatingBendingProcessNew" loCatId="process" qsTypeId="urn:microsoft.com/office/officeart/2005/8/quickstyle/simple5" qsCatId="simple" csTypeId="urn:microsoft.com/office/officeart/2005/8/colors/colorful5" csCatId="colorful"/>
      <dgm:spPr/>
      <dgm:t>
        <a:bodyPr/>
        <a:lstStyle/>
        <a:p>
          <a:endParaRPr lang="en-US"/>
        </a:p>
      </dgm:t>
    </dgm:pt>
    <dgm:pt modelId="{B52BA3FA-73A8-45F3-9659-970C4F65CAB7}">
      <dgm:prSet/>
      <dgm:spPr/>
      <dgm:t>
        <a:bodyPr/>
        <a:lstStyle/>
        <a:p>
          <a:r>
            <a:rPr lang="en-GB"/>
            <a:t>Thematic analysis  is a method for identifying, analyzing, and interpreting patterns of meaning (‘themes’) within qualitative data. </a:t>
          </a:r>
          <a:endParaRPr lang="en-US"/>
        </a:p>
      </dgm:t>
    </dgm:pt>
    <dgm:pt modelId="{FC5C961E-0C5E-4BC2-BC07-F1AFC5267AF1}" type="parTrans" cxnId="{ED04BCDF-7254-44D4-81F1-A9318A89A474}">
      <dgm:prSet/>
      <dgm:spPr/>
      <dgm:t>
        <a:bodyPr/>
        <a:lstStyle/>
        <a:p>
          <a:endParaRPr lang="en-US"/>
        </a:p>
      </dgm:t>
    </dgm:pt>
    <dgm:pt modelId="{5F1E8E31-870F-49B5-B5EC-4F38907DB9CC}" type="sibTrans" cxnId="{ED04BCDF-7254-44D4-81F1-A9318A89A474}">
      <dgm:prSet/>
      <dgm:spPr/>
      <dgm:t>
        <a:bodyPr/>
        <a:lstStyle/>
        <a:p>
          <a:endParaRPr lang="en-US"/>
        </a:p>
      </dgm:t>
    </dgm:pt>
    <dgm:pt modelId="{69805D17-49F4-4848-9504-5CD5A877BB9E}">
      <dgm:prSet/>
      <dgm:spPr/>
      <dgm:t>
        <a:bodyPr/>
        <a:lstStyle/>
        <a:p>
          <a:r>
            <a:rPr lang="en-GB"/>
            <a:t>Thematic analysis can be applied across a range of theoretical frameworks and research paradigms, this fits with the thematic context of the open-ended questions that will frame the focus groups</a:t>
          </a:r>
          <a:r>
            <a:rPr lang="en-GB" b="1"/>
            <a:t> (Clarke and Braun, 2017).</a:t>
          </a:r>
          <a:endParaRPr lang="en-US"/>
        </a:p>
      </dgm:t>
    </dgm:pt>
    <dgm:pt modelId="{54B8A1C1-6F24-4150-BAAC-F35FD0811FEB}" type="parTrans" cxnId="{E6C0B3F4-3C6C-44C4-8251-65EE2D020457}">
      <dgm:prSet/>
      <dgm:spPr/>
      <dgm:t>
        <a:bodyPr/>
        <a:lstStyle/>
        <a:p>
          <a:endParaRPr lang="en-US"/>
        </a:p>
      </dgm:t>
    </dgm:pt>
    <dgm:pt modelId="{D30B6079-728C-418B-A08B-942DA7FA48E8}" type="sibTrans" cxnId="{E6C0B3F4-3C6C-44C4-8251-65EE2D020457}">
      <dgm:prSet/>
      <dgm:spPr/>
      <dgm:t>
        <a:bodyPr/>
        <a:lstStyle/>
        <a:p>
          <a:endParaRPr lang="en-US"/>
        </a:p>
      </dgm:t>
    </dgm:pt>
    <dgm:pt modelId="{45763803-B8B0-4D23-96D2-621CE80E7FB6}">
      <dgm:prSet/>
      <dgm:spPr/>
      <dgm:t>
        <a:bodyPr/>
        <a:lstStyle/>
        <a:p>
          <a:r>
            <a:rPr lang="en-GB"/>
            <a:t>Illuminating unspoken meanings hidden in transcribed interviews allows researchers to approach the meaning of lived experience.</a:t>
          </a:r>
          <a:endParaRPr lang="en-US"/>
        </a:p>
      </dgm:t>
    </dgm:pt>
    <dgm:pt modelId="{3E9C5BCE-E272-4E0E-A477-AC6AD9A0B69B}" type="parTrans" cxnId="{76CC2604-9A82-4329-8E3B-11BA0366B1AB}">
      <dgm:prSet/>
      <dgm:spPr/>
      <dgm:t>
        <a:bodyPr/>
        <a:lstStyle/>
        <a:p>
          <a:endParaRPr lang="en-US"/>
        </a:p>
      </dgm:t>
    </dgm:pt>
    <dgm:pt modelId="{A1AC7937-77C8-45BC-8123-65A76880D51E}" type="sibTrans" cxnId="{76CC2604-9A82-4329-8E3B-11BA0366B1AB}">
      <dgm:prSet/>
      <dgm:spPr/>
      <dgm:t>
        <a:bodyPr/>
        <a:lstStyle/>
        <a:p>
          <a:endParaRPr lang="en-US"/>
        </a:p>
      </dgm:t>
    </dgm:pt>
    <dgm:pt modelId="{A937809F-9476-4473-8F93-EC03B37E96C0}">
      <dgm:prSet/>
      <dgm:spPr/>
      <dgm:t>
        <a:bodyPr/>
        <a:lstStyle/>
        <a:p>
          <a:r>
            <a:rPr lang="en-GB"/>
            <a:t>Thematic analysis is useful for hermeneutic phenomenological analysis when researchers are able to interpret phenomenon out of daily taken-for-granted thinking </a:t>
          </a:r>
          <a:r>
            <a:rPr lang="en-GB" b="1"/>
            <a:t>(Ho, Chiang and Leung, 2017)</a:t>
          </a:r>
          <a:r>
            <a:rPr lang="en-GB"/>
            <a:t>.</a:t>
          </a:r>
          <a:endParaRPr lang="en-US"/>
        </a:p>
      </dgm:t>
    </dgm:pt>
    <dgm:pt modelId="{9AE8F341-57F9-46D0-88BD-D64478A3585E}" type="parTrans" cxnId="{8C79CC72-9769-49FF-9E70-104546D7321A}">
      <dgm:prSet/>
      <dgm:spPr/>
      <dgm:t>
        <a:bodyPr/>
        <a:lstStyle/>
        <a:p>
          <a:endParaRPr lang="en-US"/>
        </a:p>
      </dgm:t>
    </dgm:pt>
    <dgm:pt modelId="{85B4ABB1-4053-4447-AE4B-228304D9C689}" type="sibTrans" cxnId="{8C79CC72-9769-49FF-9E70-104546D7321A}">
      <dgm:prSet/>
      <dgm:spPr/>
      <dgm:t>
        <a:bodyPr/>
        <a:lstStyle/>
        <a:p>
          <a:endParaRPr lang="en-US"/>
        </a:p>
      </dgm:t>
    </dgm:pt>
    <dgm:pt modelId="{3C4D0E7C-83B2-462E-A6DD-412B769349CA}">
      <dgm:prSet/>
      <dgm:spPr/>
      <dgm:t>
        <a:bodyPr/>
        <a:lstStyle/>
        <a:p>
          <a:r>
            <a:rPr lang="en-GB"/>
            <a:t>Following the Focus Groups the recording and transcription will be scrutinised to interpret key themes that emerge out of the discussions.</a:t>
          </a:r>
          <a:endParaRPr lang="en-US"/>
        </a:p>
      </dgm:t>
    </dgm:pt>
    <dgm:pt modelId="{FCC30DEF-6B15-476F-A755-6811F9C47A10}" type="parTrans" cxnId="{7B61C4F7-EDF5-403C-AC03-7CEA6E87DAA9}">
      <dgm:prSet/>
      <dgm:spPr/>
      <dgm:t>
        <a:bodyPr/>
        <a:lstStyle/>
        <a:p>
          <a:endParaRPr lang="en-US"/>
        </a:p>
      </dgm:t>
    </dgm:pt>
    <dgm:pt modelId="{3532CD04-8FA7-43AD-8866-E60D820518E9}" type="sibTrans" cxnId="{7B61C4F7-EDF5-403C-AC03-7CEA6E87DAA9}">
      <dgm:prSet/>
      <dgm:spPr/>
      <dgm:t>
        <a:bodyPr/>
        <a:lstStyle/>
        <a:p>
          <a:endParaRPr lang="en-US"/>
        </a:p>
      </dgm:t>
    </dgm:pt>
    <dgm:pt modelId="{4E43A526-BAC1-4D21-AEC8-1D8E5B762F45}">
      <dgm:prSet/>
      <dgm:spPr/>
      <dgm:t>
        <a:bodyPr/>
        <a:lstStyle/>
        <a:p>
          <a:r>
            <a:rPr lang="en-GB"/>
            <a:t>These themes will be analysed and used to find links to the research question.</a:t>
          </a:r>
          <a:endParaRPr lang="en-US"/>
        </a:p>
      </dgm:t>
    </dgm:pt>
    <dgm:pt modelId="{B56DAC77-3236-4B3F-94DB-B2A777DDA799}" type="parTrans" cxnId="{A6EB01D7-0D43-47BF-9E64-4D73E29C6407}">
      <dgm:prSet/>
      <dgm:spPr/>
      <dgm:t>
        <a:bodyPr/>
        <a:lstStyle/>
        <a:p>
          <a:endParaRPr lang="en-US"/>
        </a:p>
      </dgm:t>
    </dgm:pt>
    <dgm:pt modelId="{3ECE4EAD-BF96-4C72-A743-84606D46354A}" type="sibTrans" cxnId="{A6EB01D7-0D43-47BF-9E64-4D73E29C6407}">
      <dgm:prSet/>
      <dgm:spPr/>
      <dgm:t>
        <a:bodyPr/>
        <a:lstStyle/>
        <a:p>
          <a:endParaRPr lang="en-US"/>
        </a:p>
      </dgm:t>
    </dgm:pt>
    <dgm:pt modelId="{52F664C1-78A8-4580-BEA2-33FAAB468558}" type="pres">
      <dgm:prSet presAssocID="{53FD1470-3B0F-4232-B99F-2C197054D712}" presName="Name0" presStyleCnt="0">
        <dgm:presLayoutVars>
          <dgm:dir/>
          <dgm:resizeHandles val="exact"/>
        </dgm:presLayoutVars>
      </dgm:prSet>
      <dgm:spPr/>
    </dgm:pt>
    <dgm:pt modelId="{D1292495-583A-478D-BDD8-1E23F773DA4F}" type="pres">
      <dgm:prSet presAssocID="{B52BA3FA-73A8-45F3-9659-970C4F65CAB7}" presName="node" presStyleLbl="node1" presStyleIdx="0" presStyleCnt="6">
        <dgm:presLayoutVars>
          <dgm:bulletEnabled val="1"/>
        </dgm:presLayoutVars>
      </dgm:prSet>
      <dgm:spPr/>
    </dgm:pt>
    <dgm:pt modelId="{003BA87A-59C8-41C0-A67C-8C0B5441725E}" type="pres">
      <dgm:prSet presAssocID="{5F1E8E31-870F-49B5-B5EC-4F38907DB9CC}" presName="sibTrans" presStyleLbl="sibTrans1D1" presStyleIdx="0" presStyleCnt="5"/>
      <dgm:spPr/>
    </dgm:pt>
    <dgm:pt modelId="{50E30000-7CCF-41B3-B2A1-FB25931E2663}" type="pres">
      <dgm:prSet presAssocID="{5F1E8E31-870F-49B5-B5EC-4F38907DB9CC}" presName="connectorText" presStyleLbl="sibTrans1D1" presStyleIdx="0" presStyleCnt="5"/>
      <dgm:spPr/>
    </dgm:pt>
    <dgm:pt modelId="{56F6F1AA-5D3A-4BBB-AEA0-A9D1AED2B2F2}" type="pres">
      <dgm:prSet presAssocID="{69805D17-49F4-4848-9504-5CD5A877BB9E}" presName="node" presStyleLbl="node1" presStyleIdx="1" presStyleCnt="6">
        <dgm:presLayoutVars>
          <dgm:bulletEnabled val="1"/>
        </dgm:presLayoutVars>
      </dgm:prSet>
      <dgm:spPr/>
    </dgm:pt>
    <dgm:pt modelId="{68288454-1CC4-4D37-A9C7-360E854360E6}" type="pres">
      <dgm:prSet presAssocID="{D30B6079-728C-418B-A08B-942DA7FA48E8}" presName="sibTrans" presStyleLbl="sibTrans1D1" presStyleIdx="1" presStyleCnt="5"/>
      <dgm:spPr/>
    </dgm:pt>
    <dgm:pt modelId="{A288C398-C889-4E0E-9C78-7F11752E94EE}" type="pres">
      <dgm:prSet presAssocID="{D30B6079-728C-418B-A08B-942DA7FA48E8}" presName="connectorText" presStyleLbl="sibTrans1D1" presStyleIdx="1" presStyleCnt="5"/>
      <dgm:spPr/>
    </dgm:pt>
    <dgm:pt modelId="{7D0F52B2-52D0-4F46-BC37-F3E3FCB58F99}" type="pres">
      <dgm:prSet presAssocID="{45763803-B8B0-4D23-96D2-621CE80E7FB6}" presName="node" presStyleLbl="node1" presStyleIdx="2" presStyleCnt="6">
        <dgm:presLayoutVars>
          <dgm:bulletEnabled val="1"/>
        </dgm:presLayoutVars>
      </dgm:prSet>
      <dgm:spPr/>
    </dgm:pt>
    <dgm:pt modelId="{65F5834D-83C0-4BD7-A289-2D2DF09E7B35}" type="pres">
      <dgm:prSet presAssocID="{A1AC7937-77C8-45BC-8123-65A76880D51E}" presName="sibTrans" presStyleLbl="sibTrans1D1" presStyleIdx="2" presStyleCnt="5"/>
      <dgm:spPr/>
    </dgm:pt>
    <dgm:pt modelId="{AF2F9FAC-E6F8-4ADE-A384-72D518F9AA91}" type="pres">
      <dgm:prSet presAssocID="{A1AC7937-77C8-45BC-8123-65A76880D51E}" presName="connectorText" presStyleLbl="sibTrans1D1" presStyleIdx="2" presStyleCnt="5"/>
      <dgm:spPr/>
    </dgm:pt>
    <dgm:pt modelId="{0E407073-49B2-4DF5-8697-2E84482313BC}" type="pres">
      <dgm:prSet presAssocID="{A937809F-9476-4473-8F93-EC03B37E96C0}" presName="node" presStyleLbl="node1" presStyleIdx="3" presStyleCnt="6">
        <dgm:presLayoutVars>
          <dgm:bulletEnabled val="1"/>
        </dgm:presLayoutVars>
      </dgm:prSet>
      <dgm:spPr/>
    </dgm:pt>
    <dgm:pt modelId="{7F429499-3971-4904-BB59-DDEAE6EB76F3}" type="pres">
      <dgm:prSet presAssocID="{85B4ABB1-4053-4447-AE4B-228304D9C689}" presName="sibTrans" presStyleLbl="sibTrans1D1" presStyleIdx="3" presStyleCnt="5"/>
      <dgm:spPr/>
    </dgm:pt>
    <dgm:pt modelId="{28ED6126-C79C-4AF7-9EE8-97DF790EAC38}" type="pres">
      <dgm:prSet presAssocID="{85B4ABB1-4053-4447-AE4B-228304D9C689}" presName="connectorText" presStyleLbl="sibTrans1D1" presStyleIdx="3" presStyleCnt="5"/>
      <dgm:spPr/>
    </dgm:pt>
    <dgm:pt modelId="{609F7E0B-EB13-4568-B18A-F7F8EA852BC2}" type="pres">
      <dgm:prSet presAssocID="{3C4D0E7C-83B2-462E-A6DD-412B769349CA}" presName="node" presStyleLbl="node1" presStyleIdx="4" presStyleCnt="6">
        <dgm:presLayoutVars>
          <dgm:bulletEnabled val="1"/>
        </dgm:presLayoutVars>
      </dgm:prSet>
      <dgm:spPr/>
    </dgm:pt>
    <dgm:pt modelId="{16D6DF4C-C3BD-425C-A7E9-60AA909E6D9F}" type="pres">
      <dgm:prSet presAssocID="{3532CD04-8FA7-43AD-8866-E60D820518E9}" presName="sibTrans" presStyleLbl="sibTrans1D1" presStyleIdx="4" presStyleCnt="5"/>
      <dgm:spPr/>
    </dgm:pt>
    <dgm:pt modelId="{9DC9652C-E97F-4F93-81B2-6FFFF6F4D6E3}" type="pres">
      <dgm:prSet presAssocID="{3532CD04-8FA7-43AD-8866-E60D820518E9}" presName="connectorText" presStyleLbl="sibTrans1D1" presStyleIdx="4" presStyleCnt="5"/>
      <dgm:spPr/>
    </dgm:pt>
    <dgm:pt modelId="{05362F1C-8C42-446E-9582-6C81D8F81F5B}" type="pres">
      <dgm:prSet presAssocID="{4E43A526-BAC1-4D21-AEC8-1D8E5B762F45}" presName="node" presStyleLbl="node1" presStyleIdx="5" presStyleCnt="6">
        <dgm:presLayoutVars>
          <dgm:bulletEnabled val="1"/>
        </dgm:presLayoutVars>
      </dgm:prSet>
      <dgm:spPr/>
    </dgm:pt>
  </dgm:ptLst>
  <dgm:cxnLst>
    <dgm:cxn modelId="{76CC2604-9A82-4329-8E3B-11BA0366B1AB}" srcId="{53FD1470-3B0F-4232-B99F-2C197054D712}" destId="{45763803-B8B0-4D23-96D2-621CE80E7FB6}" srcOrd="2" destOrd="0" parTransId="{3E9C5BCE-E272-4E0E-A477-AC6AD9A0B69B}" sibTransId="{A1AC7937-77C8-45BC-8123-65A76880D51E}"/>
    <dgm:cxn modelId="{4BC78917-7F72-4827-B48D-1F69229B0A3E}" type="presOf" srcId="{85B4ABB1-4053-4447-AE4B-228304D9C689}" destId="{7F429499-3971-4904-BB59-DDEAE6EB76F3}" srcOrd="0" destOrd="0" presId="urn:microsoft.com/office/officeart/2016/7/layout/RepeatingBendingProcessNew"/>
    <dgm:cxn modelId="{8FB8B435-76D0-440A-B1AB-CE975D0BAD11}" type="presOf" srcId="{A1AC7937-77C8-45BC-8123-65A76880D51E}" destId="{AF2F9FAC-E6F8-4ADE-A384-72D518F9AA91}" srcOrd="1" destOrd="0" presId="urn:microsoft.com/office/officeart/2016/7/layout/RepeatingBendingProcessNew"/>
    <dgm:cxn modelId="{6FF4006A-BFB1-4C7D-B18A-5FEE3D111B99}" type="presOf" srcId="{4E43A526-BAC1-4D21-AEC8-1D8E5B762F45}" destId="{05362F1C-8C42-446E-9582-6C81D8F81F5B}" srcOrd="0" destOrd="0" presId="urn:microsoft.com/office/officeart/2016/7/layout/RepeatingBendingProcessNew"/>
    <dgm:cxn modelId="{A4F0284D-009B-4476-AA8D-491677E5F9A4}" type="presOf" srcId="{45763803-B8B0-4D23-96D2-621CE80E7FB6}" destId="{7D0F52B2-52D0-4F46-BC37-F3E3FCB58F99}" srcOrd="0" destOrd="0" presId="urn:microsoft.com/office/officeart/2016/7/layout/RepeatingBendingProcessNew"/>
    <dgm:cxn modelId="{8C79CC72-9769-49FF-9E70-104546D7321A}" srcId="{53FD1470-3B0F-4232-B99F-2C197054D712}" destId="{A937809F-9476-4473-8F93-EC03B37E96C0}" srcOrd="3" destOrd="0" parTransId="{9AE8F341-57F9-46D0-88BD-D64478A3585E}" sibTransId="{85B4ABB1-4053-4447-AE4B-228304D9C689}"/>
    <dgm:cxn modelId="{E3AA3C77-8244-47AA-8F68-570FB2100ED2}" type="presOf" srcId="{A937809F-9476-4473-8F93-EC03B37E96C0}" destId="{0E407073-49B2-4DF5-8697-2E84482313BC}" srcOrd="0" destOrd="0" presId="urn:microsoft.com/office/officeart/2016/7/layout/RepeatingBendingProcessNew"/>
    <dgm:cxn modelId="{10C9207E-A05E-4A2A-87F4-46985B1018E8}" type="presOf" srcId="{53FD1470-3B0F-4232-B99F-2C197054D712}" destId="{52F664C1-78A8-4580-BEA2-33FAAB468558}" srcOrd="0" destOrd="0" presId="urn:microsoft.com/office/officeart/2016/7/layout/RepeatingBendingProcessNew"/>
    <dgm:cxn modelId="{AB940491-A8CD-4655-9C8B-371F845F39FC}" type="presOf" srcId="{5F1E8E31-870F-49B5-B5EC-4F38907DB9CC}" destId="{003BA87A-59C8-41C0-A67C-8C0B5441725E}" srcOrd="0" destOrd="0" presId="urn:microsoft.com/office/officeart/2016/7/layout/RepeatingBendingProcessNew"/>
    <dgm:cxn modelId="{574FA29C-EDB7-4F12-8460-5F18478BD7FD}" type="presOf" srcId="{3532CD04-8FA7-43AD-8866-E60D820518E9}" destId="{9DC9652C-E97F-4F93-81B2-6FFFF6F4D6E3}" srcOrd="1" destOrd="0" presId="urn:microsoft.com/office/officeart/2016/7/layout/RepeatingBendingProcessNew"/>
    <dgm:cxn modelId="{F31187A3-FF82-4360-AABA-61FB61AA6DC7}" type="presOf" srcId="{3532CD04-8FA7-43AD-8866-E60D820518E9}" destId="{16D6DF4C-C3BD-425C-A7E9-60AA909E6D9F}" srcOrd="0" destOrd="0" presId="urn:microsoft.com/office/officeart/2016/7/layout/RepeatingBendingProcessNew"/>
    <dgm:cxn modelId="{B3F15CAA-7446-4D6A-81E0-F060E95ED6A2}" type="presOf" srcId="{5F1E8E31-870F-49B5-B5EC-4F38907DB9CC}" destId="{50E30000-7CCF-41B3-B2A1-FB25931E2663}" srcOrd="1" destOrd="0" presId="urn:microsoft.com/office/officeart/2016/7/layout/RepeatingBendingProcessNew"/>
    <dgm:cxn modelId="{DABF1FC6-AA67-4A31-8F71-1F442DAAEFC7}" type="presOf" srcId="{A1AC7937-77C8-45BC-8123-65A76880D51E}" destId="{65F5834D-83C0-4BD7-A289-2D2DF09E7B35}" srcOrd="0" destOrd="0" presId="urn:microsoft.com/office/officeart/2016/7/layout/RepeatingBendingProcessNew"/>
    <dgm:cxn modelId="{F53E49C6-7C92-411A-9197-9A8CCB98D8E1}" type="presOf" srcId="{D30B6079-728C-418B-A08B-942DA7FA48E8}" destId="{68288454-1CC4-4D37-A9C7-360E854360E6}" srcOrd="0" destOrd="0" presId="urn:microsoft.com/office/officeart/2016/7/layout/RepeatingBendingProcessNew"/>
    <dgm:cxn modelId="{9C5414D4-6B4A-451E-B8DC-3AFB493BF8D8}" type="presOf" srcId="{B52BA3FA-73A8-45F3-9659-970C4F65CAB7}" destId="{D1292495-583A-478D-BDD8-1E23F773DA4F}" srcOrd="0" destOrd="0" presId="urn:microsoft.com/office/officeart/2016/7/layout/RepeatingBendingProcessNew"/>
    <dgm:cxn modelId="{A6EB01D7-0D43-47BF-9E64-4D73E29C6407}" srcId="{53FD1470-3B0F-4232-B99F-2C197054D712}" destId="{4E43A526-BAC1-4D21-AEC8-1D8E5B762F45}" srcOrd="5" destOrd="0" parTransId="{B56DAC77-3236-4B3F-94DB-B2A777DDA799}" sibTransId="{3ECE4EAD-BF96-4C72-A743-84606D46354A}"/>
    <dgm:cxn modelId="{ED04BCDF-7254-44D4-81F1-A9318A89A474}" srcId="{53FD1470-3B0F-4232-B99F-2C197054D712}" destId="{B52BA3FA-73A8-45F3-9659-970C4F65CAB7}" srcOrd="0" destOrd="0" parTransId="{FC5C961E-0C5E-4BC2-BC07-F1AFC5267AF1}" sibTransId="{5F1E8E31-870F-49B5-B5EC-4F38907DB9CC}"/>
    <dgm:cxn modelId="{A868A3E1-9256-4AC0-8A2D-FE4E28A2153A}" type="presOf" srcId="{85B4ABB1-4053-4447-AE4B-228304D9C689}" destId="{28ED6126-C79C-4AF7-9EE8-97DF790EAC38}" srcOrd="1" destOrd="0" presId="urn:microsoft.com/office/officeart/2016/7/layout/RepeatingBendingProcessNew"/>
    <dgm:cxn modelId="{2A7AB4E6-EA65-4B1B-89E0-6759FF2563A3}" type="presOf" srcId="{3C4D0E7C-83B2-462E-A6DD-412B769349CA}" destId="{609F7E0B-EB13-4568-B18A-F7F8EA852BC2}" srcOrd="0" destOrd="0" presId="urn:microsoft.com/office/officeart/2016/7/layout/RepeatingBendingProcessNew"/>
    <dgm:cxn modelId="{E6C0B3F4-3C6C-44C4-8251-65EE2D020457}" srcId="{53FD1470-3B0F-4232-B99F-2C197054D712}" destId="{69805D17-49F4-4848-9504-5CD5A877BB9E}" srcOrd="1" destOrd="0" parTransId="{54B8A1C1-6F24-4150-BAAC-F35FD0811FEB}" sibTransId="{D30B6079-728C-418B-A08B-942DA7FA48E8}"/>
    <dgm:cxn modelId="{7F9362F6-69E0-49A6-A104-D2F107DB01BF}" type="presOf" srcId="{69805D17-49F4-4848-9504-5CD5A877BB9E}" destId="{56F6F1AA-5D3A-4BBB-AEA0-A9D1AED2B2F2}" srcOrd="0" destOrd="0" presId="urn:microsoft.com/office/officeart/2016/7/layout/RepeatingBendingProcessNew"/>
    <dgm:cxn modelId="{7B61C4F7-EDF5-403C-AC03-7CEA6E87DAA9}" srcId="{53FD1470-3B0F-4232-B99F-2C197054D712}" destId="{3C4D0E7C-83B2-462E-A6DD-412B769349CA}" srcOrd="4" destOrd="0" parTransId="{FCC30DEF-6B15-476F-A755-6811F9C47A10}" sibTransId="{3532CD04-8FA7-43AD-8866-E60D820518E9}"/>
    <dgm:cxn modelId="{C9BE47F9-FA97-4695-B95E-013E295AB1C3}" type="presOf" srcId="{D30B6079-728C-418B-A08B-942DA7FA48E8}" destId="{A288C398-C889-4E0E-9C78-7F11752E94EE}" srcOrd="1" destOrd="0" presId="urn:microsoft.com/office/officeart/2016/7/layout/RepeatingBendingProcessNew"/>
    <dgm:cxn modelId="{C7E31CFB-5809-4BC7-976E-AC3122F76FCD}" type="presParOf" srcId="{52F664C1-78A8-4580-BEA2-33FAAB468558}" destId="{D1292495-583A-478D-BDD8-1E23F773DA4F}" srcOrd="0" destOrd="0" presId="urn:microsoft.com/office/officeart/2016/7/layout/RepeatingBendingProcessNew"/>
    <dgm:cxn modelId="{E9951CE6-CB8D-4B1D-92DC-FD03C87DAEF2}" type="presParOf" srcId="{52F664C1-78A8-4580-BEA2-33FAAB468558}" destId="{003BA87A-59C8-41C0-A67C-8C0B5441725E}" srcOrd="1" destOrd="0" presId="urn:microsoft.com/office/officeart/2016/7/layout/RepeatingBendingProcessNew"/>
    <dgm:cxn modelId="{72184F94-C29D-45AE-AD8D-C46B3F5C2BEC}" type="presParOf" srcId="{003BA87A-59C8-41C0-A67C-8C0B5441725E}" destId="{50E30000-7CCF-41B3-B2A1-FB25931E2663}" srcOrd="0" destOrd="0" presId="urn:microsoft.com/office/officeart/2016/7/layout/RepeatingBendingProcessNew"/>
    <dgm:cxn modelId="{ABE51FA0-400A-4747-9EED-CA15F24D1ED5}" type="presParOf" srcId="{52F664C1-78A8-4580-BEA2-33FAAB468558}" destId="{56F6F1AA-5D3A-4BBB-AEA0-A9D1AED2B2F2}" srcOrd="2" destOrd="0" presId="urn:microsoft.com/office/officeart/2016/7/layout/RepeatingBendingProcessNew"/>
    <dgm:cxn modelId="{3DDE918F-210E-407E-9D74-A663D7CD1D24}" type="presParOf" srcId="{52F664C1-78A8-4580-BEA2-33FAAB468558}" destId="{68288454-1CC4-4D37-A9C7-360E854360E6}" srcOrd="3" destOrd="0" presId="urn:microsoft.com/office/officeart/2016/7/layout/RepeatingBendingProcessNew"/>
    <dgm:cxn modelId="{E25DCF12-220D-47CB-BBD7-368D60414E30}" type="presParOf" srcId="{68288454-1CC4-4D37-A9C7-360E854360E6}" destId="{A288C398-C889-4E0E-9C78-7F11752E94EE}" srcOrd="0" destOrd="0" presId="urn:microsoft.com/office/officeart/2016/7/layout/RepeatingBendingProcessNew"/>
    <dgm:cxn modelId="{ED3798DD-84D1-42B3-811E-AC0C6F159581}" type="presParOf" srcId="{52F664C1-78A8-4580-BEA2-33FAAB468558}" destId="{7D0F52B2-52D0-4F46-BC37-F3E3FCB58F99}" srcOrd="4" destOrd="0" presId="urn:microsoft.com/office/officeart/2016/7/layout/RepeatingBendingProcessNew"/>
    <dgm:cxn modelId="{42F1EEF8-6040-40E1-8D93-789ABE126D2B}" type="presParOf" srcId="{52F664C1-78A8-4580-BEA2-33FAAB468558}" destId="{65F5834D-83C0-4BD7-A289-2D2DF09E7B35}" srcOrd="5" destOrd="0" presId="urn:microsoft.com/office/officeart/2016/7/layout/RepeatingBendingProcessNew"/>
    <dgm:cxn modelId="{05A7DF2E-E6F7-4A26-8795-B2BEB6D0DEAD}" type="presParOf" srcId="{65F5834D-83C0-4BD7-A289-2D2DF09E7B35}" destId="{AF2F9FAC-E6F8-4ADE-A384-72D518F9AA91}" srcOrd="0" destOrd="0" presId="urn:microsoft.com/office/officeart/2016/7/layout/RepeatingBendingProcessNew"/>
    <dgm:cxn modelId="{5E79D306-B8D2-4DD8-8017-CF143C1F1CA3}" type="presParOf" srcId="{52F664C1-78A8-4580-BEA2-33FAAB468558}" destId="{0E407073-49B2-4DF5-8697-2E84482313BC}" srcOrd="6" destOrd="0" presId="urn:microsoft.com/office/officeart/2016/7/layout/RepeatingBendingProcessNew"/>
    <dgm:cxn modelId="{F8F209E3-2570-42BD-9043-5C4D18C8A358}" type="presParOf" srcId="{52F664C1-78A8-4580-BEA2-33FAAB468558}" destId="{7F429499-3971-4904-BB59-DDEAE6EB76F3}" srcOrd="7" destOrd="0" presId="urn:microsoft.com/office/officeart/2016/7/layout/RepeatingBendingProcessNew"/>
    <dgm:cxn modelId="{6EC73A9C-AC06-4057-9B5A-FA1B4DEEF8F0}" type="presParOf" srcId="{7F429499-3971-4904-BB59-DDEAE6EB76F3}" destId="{28ED6126-C79C-4AF7-9EE8-97DF790EAC38}" srcOrd="0" destOrd="0" presId="urn:microsoft.com/office/officeart/2016/7/layout/RepeatingBendingProcessNew"/>
    <dgm:cxn modelId="{B1410239-BEE1-4F75-AF59-EF4F47318F38}" type="presParOf" srcId="{52F664C1-78A8-4580-BEA2-33FAAB468558}" destId="{609F7E0B-EB13-4568-B18A-F7F8EA852BC2}" srcOrd="8" destOrd="0" presId="urn:microsoft.com/office/officeart/2016/7/layout/RepeatingBendingProcessNew"/>
    <dgm:cxn modelId="{71FC186F-9C52-48E4-B0FA-F783EC5B260D}" type="presParOf" srcId="{52F664C1-78A8-4580-BEA2-33FAAB468558}" destId="{16D6DF4C-C3BD-425C-A7E9-60AA909E6D9F}" srcOrd="9" destOrd="0" presId="urn:microsoft.com/office/officeart/2016/7/layout/RepeatingBendingProcessNew"/>
    <dgm:cxn modelId="{9648EC9E-41FE-4786-B6B9-5426FB1C9EE3}" type="presParOf" srcId="{16D6DF4C-C3BD-425C-A7E9-60AA909E6D9F}" destId="{9DC9652C-E97F-4F93-81B2-6FFFF6F4D6E3}" srcOrd="0" destOrd="0" presId="urn:microsoft.com/office/officeart/2016/7/layout/RepeatingBendingProcessNew"/>
    <dgm:cxn modelId="{97F86901-DABF-4677-B78E-6DFB8E2BA17C}" type="presParOf" srcId="{52F664C1-78A8-4580-BEA2-33FAAB468558}" destId="{05362F1C-8C42-446E-9582-6C81D8F81F5B}"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1C24F5A-DDAF-42EB-B38C-C8FD1837FD3B}"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B193CBC3-3F07-4ED5-BAEC-121ADDC93109}">
      <dgm:prSet/>
      <dgm:spPr/>
      <dgm:t>
        <a:bodyPr/>
        <a:lstStyle/>
        <a:p>
          <a:r>
            <a:rPr lang="en-GB" dirty="0"/>
            <a:t>Detailed informed consent will be obtained reiterating the purpose of the focus group meetings. Clarification that all discussions are confidential and will not be shared outside of the group will be a part of the consent.</a:t>
          </a:r>
          <a:endParaRPr lang="en-US" dirty="0"/>
        </a:p>
      </dgm:t>
    </dgm:pt>
    <dgm:pt modelId="{B9AEB79B-BF7E-4803-97BA-EC2DCBCBD817}" type="parTrans" cxnId="{A0B01C16-D77B-4D25-80DA-53C1AFA02419}">
      <dgm:prSet/>
      <dgm:spPr/>
      <dgm:t>
        <a:bodyPr/>
        <a:lstStyle/>
        <a:p>
          <a:endParaRPr lang="en-US"/>
        </a:p>
      </dgm:t>
    </dgm:pt>
    <dgm:pt modelId="{65FEB3C1-C945-4678-998F-AEFCC94828CB}" type="sibTrans" cxnId="{A0B01C16-D77B-4D25-80DA-53C1AFA02419}">
      <dgm:prSet/>
      <dgm:spPr/>
      <dgm:t>
        <a:bodyPr/>
        <a:lstStyle/>
        <a:p>
          <a:endParaRPr lang="en-US"/>
        </a:p>
      </dgm:t>
    </dgm:pt>
    <dgm:pt modelId="{475E7941-5F7C-4D57-8876-2A5CED383C95}">
      <dgm:prSet/>
      <dgm:spPr/>
      <dgm:t>
        <a:bodyPr/>
        <a:lstStyle/>
        <a:p>
          <a:r>
            <a:rPr lang="en-GB" dirty="0"/>
            <a:t>The research is being undertaken with my own students, here may be a risk of allegations of favouritism towards those students who engaged with the research.</a:t>
          </a:r>
          <a:endParaRPr lang="en-US" dirty="0"/>
        </a:p>
      </dgm:t>
    </dgm:pt>
    <dgm:pt modelId="{F9E929C3-921E-445B-B698-D92C1937AD24}" type="parTrans" cxnId="{6EE402C1-91B0-4564-8359-8180F56440CD}">
      <dgm:prSet/>
      <dgm:spPr/>
      <dgm:t>
        <a:bodyPr/>
        <a:lstStyle/>
        <a:p>
          <a:endParaRPr lang="en-US"/>
        </a:p>
      </dgm:t>
    </dgm:pt>
    <dgm:pt modelId="{A596388D-77E1-49D0-AA2A-B37F029416BB}" type="sibTrans" cxnId="{6EE402C1-91B0-4564-8359-8180F56440CD}">
      <dgm:prSet/>
      <dgm:spPr/>
      <dgm:t>
        <a:bodyPr/>
        <a:lstStyle/>
        <a:p>
          <a:endParaRPr lang="en-US"/>
        </a:p>
      </dgm:t>
    </dgm:pt>
    <dgm:pt modelId="{13C9690D-8215-4485-8A7F-B5DAA2910AEF}">
      <dgm:prSet/>
      <dgm:spPr/>
      <dgm:t>
        <a:bodyPr/>
        <a:lstStyle/>
        <a:p>
          <a:r>
            <a:rPr lang="en-GB" dirty="0"/>
            <a:t>Clear ground rules will be shared with participants regarding expectations of student and researcher relationship </a:t>
          </a:r>
          <a:r>
            <a:rPr lang="en-GB" b="1" dirty="0"/>
            <a:t>(</a:t>
          </a:r>
          <a:r>
            <a:rPr lang="en-GB" b="1" dirty="0" err="1"/>
            <a:t>Trowler</a:t>
          </a:r>
          <a:r>
            <a:rPr lang="en-GB" b="1" dirty="0"/>
            <a:t>, 2011)</a:t>
          </a:r>
          <a:endParaRPr lang="en-US" dirty="0"/>
        </a:p>
      </dgm:t>
    </dgm:pt>
    <dgm:pt modelId="{F0452B3A-B0F0-4BA6-B9D0-95383960865D}" type="parTrans" cxnId="{54FF424F-6DB8-4B33-B9C1-D161F8C85198}">
      <dgm:prSet/>
      <dgm:spPr/>
      <dgm:t>
        <a:bodyPr/>
        <a:lstStyle/>
        <a:p>
          <a:endParaRPr lang="en-US"/>
        </a:p>
      </dgm:t>
    </dgm:pt>
    <dgm:pt modelId="{5C4A3026-A338-4F13-A619-CB76DFF0CD8B}" type="sibTrans" cxnId="{54FF424F-6DB8-4B33-B9C1-D161F8C85198}">
      <dgm:prSet/>
      <dgm:spPr/>
      <dgm:t>
        <a:bodyPr/>
        <a:lstStyle/>
        <a:p>
          <a:endParaRPr lang="en-US"/>
        </a:p>
      </dgm:t>
    </dgm:pt>
    <dgm:pt modelId="{4F86E869-64B1-4016-A7EC-B3691BAB216D}">
      <dgm:prSet/>
      <dgm:spPr/>
      <dgm:t>
        <a:bodyPr/>
        <a:lstStyle/>
        <a:p>
          <a:r>
            <a:rPr lang="en-GB" dirty="0"/>
            <a:t>The researcher will adhere to the UWTSD code of ethics and follow BERA guidelines for ethical educational research.  Data storage regulations will be adhered to and GDPR guidelines will be followed.  Detailed and robust informed consent will be provided to offer the participant full and transparent details of the research process. </a:t>
          </a:r>
          <a:endParaRPr lang="en-US" dirty="0"/>
        </a:p>
      </dgm:t>
    </dgm:pt>
    <dgm:pt modelId="{0992463C-2FE8-41F8-88E8-53505554A265}" type="parTrans" cxnId="{543F70A2-2D40-4464-BDBE-97E8E204A1E9}">
      <dgm:prSet/>
      <dgm:spPr/>
      <dgm:t>
        <a:bodyPr/>
        <a:lstStyle/>
        <a:p>
          <a:endParaRPr lang="en-US"/>
        </a:p>
      </dgm:t>
    </dgm:pt>
    <dgm:pt modelId="{5F7CEDA1-DEF0-4213-AC82-AAB8DC5E2886}" type="sibTrans" cxnId="{543F70A2-2D40-4464-BDBE-97E8E204A1E9}">
      <dgm:prSet/>
      <dgm:spPr/>
      <dgm:t>
        <a:bodyPr/>
        <a:lstStyle/>
        <a:p>
          <a:endParaRPr lang="en-US"/>
        </a:p>
      </dgm:t>
    </dgm:pt>
    <dgm:pt modelId="{10862EB8-DA80-4BB6-A9A3-18AEA946DEF6}" type="pres">
      <dgm:prSet presAssocID="{91C24F5A-DDAF-42EB-B38C-C8FD1837FD3B}" presName="diagram" presStyleCnt="0">
        <dgm:presLayoutVars>
          <dgm:dir/>
          <dgm:resizeHandles val="exact"/>
        </dgm:presLayoutVars>
      </dgm:prSet>
      <dgm:spPr/>
    </dgm:pt>
    <dgm:pt modelId="{8883FE0F-4BE7-4549-9BC3-D4C0F25D8ACE}" type="pres">
      <dgm:prSet presAssocID="{B193CBC3-3F07-4ED5-BAEC-121ADDC93109}" presName="node" presStyleLbl="node1" presStyleIdx="0" presStyleCnt="4">
        <dgm:presLayoutVars>
          <dgm:bulletEnabled val="1"/>
        </dgm:presLayoutVars>
      </dgm:prSet>
      <dgm:spPr/>
    </dgm:pt>
    <dgm:pt modelId="{F5AE999A-0FFB-475A-997D-4B4B7927F3B9}" type="pres">
      <dgm:prSet presAssocID="{65FEB3C1-C945-4678-998F-AEFCC94828CB}" presName="sibTrans" presStyleCnt="0"/>
      <dgm:spPr/>
    </dgm:pt>
    <dgm:pt modelId="{89C5BADA-A255-4EDB-9870-35E21587634A}" type="pres">
      <dgm:prSet presAssocID="{475E7941-5F7C-4D57-8876-2A5CED383C95}" presName="node" presStyleLbl="node1" presStyleIdx="1" presStyleCnt="4">
        <dgm:presLayoutVars>
          <dgm:bulletEnabled val="1"/>
        </dgm:presLayoutVars>
      </dgm:prSet>
      <dgm:spPr/>
    </dgm:pt>
    <dgm:pt modelId="{F8B24787-742A-4503-BE2D-11128D726117}" type="pres">
      <dgm:prSet presAssocID="{A596388D-77E1-49D0-AA2A-B37F029416BB}" presName="sibTrans" presStyleCnt="0"/>
      <dgm:spPr/>
    </dgm:pt>
    <dgm:pt modelId="{16B1ABFA-4238-4D3E-A8E0-0DEA1E080AE5}" type="pres">
      <dgm:prSet presAssocID="{13C9690D-8215-4485-8A7F-B5DAA2910AEF}" presName="node" presStyleLbl="node1" presStyleIdx="2" presStyleCnt="4">
        <dgm:presLayoutVars>
          <dgm:bulletEnabled val="1"/>
        </dgm:presLayoutVars>
      </dgm:prSet>
      <dgm:spPr/>
    </dgm:pt>
    <dgm:pt modelId="{2C57EEC5-8A0C-4BE1-85F4-0557033F7E5C}" type="pres">
      <dgm:prSet presAssocID="{5C4A3026-A338-4F13-A619-CB76DFF0CD8B}" presName="sibTrans" presStyleCnt="0"/>
      <dgm:spPr/>
    </dgm:pt>
    <dgm:pt modelId="{A93C7D7D-ADBD-4783-9372-30AF9600EE8D}" type="pres">
      <dgm:prSet presAssocID="{4F86E869-64B1-4016-A7EC-B3691BAB216D}" presName="node" presStyleLbl="node1" presStyleIdx="3" presStyleCnt="4">
        <dgm:presLayoutVars>
          <dgm:bulletEnabled val="1"/>
        </dgm:presLayoutVars>
      </dgm:prSet>
      <dgm:spPr/>
    </dgm:pt>
  </dgm:ptLst>
  <dgm:cxnLst>
    <dgm:cxn modelId="{A0B01C16-D77B-4D25-80DA-53C1AFA02419}" srcId="{91C24F5A-DDAF-42EB-B38C-C8FD1837FD3B}" destId="{B193CBC3-3F07-4ED5-BAEC-121ADDC93109}" srcOrd="0" destOrd="0" parTransId="{B9AEB79B-BF7E-4803-97BA-EC2DCBCBD817}" sibTransId="{65FEB3C1-C945-4678-998F-AEFCC94828CB}"/>
    <dgm:cxn modelId="{5DAF8A6B-7072-465B-B8B2-1322F78DF017}" type="presOf" srcId="{B193CBC3-3F07-4ED5-BAEC-121ADDC93109}" destId="{8883FE0F-4BE7-4549-9BC3-D4C0F25D8ACE}" srcOrd="0" destOrd="0" presId="urn:microsoft.com/office/officeart/2005/8/layout/default"/>
    <dgm:cxn modelId="{54FF424F-6DB8-4B33-B9C1-D161F8C85198}" srcId="{91C24F5A-DDAF-42EB-B38C-C8FD1837FD3B}" destId="{13C9690D-8215-4485-8A7F-B5DAA2910AEF}" srcOrd="2" destOrd="0" parTransId="{F0452B3A-B0F0-4BA6-B9D0-95383960865D}" sibTransId="{5C4A3026-A338-4F13-A619-CB76DFF0CD8B}"/>
    <dgm:cxn modelId="{47ECDC9D-EE47-4284-97E6-C0CA371A49F6}" type="presOf" srcId="{13C9690D-8215-4485-8A7F-B5DAA2910AEF}" destId="{16B1ABFA-4238-4D3E-A8E0-0DEA1E080AE5}" srcOrd="0" destOrd="0" presId="urn:microsoft.com/office/officeart/2005/8/layout/default"/>
    <dgm:cxn modelId="{543F70A2-2D40-4464-BDBE-97E8E204A1E9}" srcId="{91C24F5A-DDAF-42EB-B38C-C8FD1837FD3B}" destId="{4F86E869-64B1-4016-A7EC-B3691BAB216D}" srcOrd="3" destOrd="0" parTransId="{0992463C-2FE8-41F8-88E8-53505554A265}" sibTransId="{5F7CEDA1-DEF0-4213-AC82-AAB8DC5E2886}"/>
    <dgm:cxn modelId="{538F46A6-4609-4891-AE15-AA2DDA531EDF}" type="presOf" srcId="{91C24F5A-DDAF-42EB-B38C-C8FD1837FD3B}" destId="{10862EB8-DA80-4BB6-A9A3-18AEA946DEF6}" srcOrd="0" destOrd="0" presId="urn:microsoft.com/office/officeart/2005/8/layout/default"/>
    <dgm:cxn modelId="{E7C668AE-C110-4B98-82A1-6A64E667AA21}" type="presOf" srcId="{475E7941-5F7C-4D57-8876-2A5CED383C95}" destId="{89C5BADA-A255-4EDB-9870-35E21587634A}" srcOrd="0" destOrd="0" presId="urn:microsoft.com/office/officeart/2005/8/layout/default"/>
    <dgm:cxn modelId="{6EE402C1-91B0-4564-8359-8180F56440CD}" srcId="{91C24F5A-DDAF-42EB-B38C-C8FD1837FD3B}" destId="{475E7941-5F7C-4D57-8876-2A5CED383C95}" srcOrd="1" destOrd="0" parTransId="{F9E929C3-921E-445B-B698-D92C1937AD24}" sibTransId="{A596388D-77E1-49D0-AA2A-B37F029416BB}"/>
    <dgm:cxn modelId="{AA94E7CB-7B63-4AAE-AA14-60B5D9346948}" type="presOf" srcId="{4F86E869-64B1-4016-A7EC-B3691BAB216D}" destId="{A93C7D7D-ADBD-4783-9372-30AF9600EE8D}" srcOrd="0" destOrd="0" presId="urn:microsoft.com/office/officeart/2005/8/layout/default"/>
    <dgm:cxn modelId="{7D73ED08-D196-41BA-8553-72C5217A4E3C}" type="presParOf" srcId="{10862EB8-DA80-4BB6-A9A3-18AEA946DEF6}" destId="{8883FE0F-4BE7-4549-9BC3-D4C0F25D8ACE}" srcOrd="0" destOrd="0" presId="urn:microsoft.com/office/officeart/2005/8/layout/default"/>
    <dgm:cxn modelId="{14C49707-D716-45A3-BD92-F23AAE403AA8}" type="presParOf" srcId="{10862EB8-DA80-4BB6-A9A3-18AEA946DEF6}" destId="{F5AE999A-0FFB-475A-997D-4B4B7927F3B9}" srcOrd="1" destOrd="0" presId="urn:microsoft.com/office/officeart/2005/8/layout/default"/>
    <dgm:cxn modelId="{C3F0C181-D0E9-4B47-94A2-A177BC4CC36D}" type="presParOf" srcId="{10862EB8-DA80-4BB6-A9A3-18AEA946DEF6}" destId="{89C5BADA-A255-4EDB-9870-35E21587634A}" srcOrd="2" destOrd="0" presId="urn:microsoft.com/office/officeart/2005/8/layout/default"/>
    <dgm:cxn modelId="{C4B420F9-05DA-494E-A2DC-77747146A1A1}" type="presParOf" srcId="{10862EB8-DA80-4BB6-A9A3-18AEA946DEF6}" destId="{F8B24787-742A-4503-BE2D-11128D726117}" srcOrd="3" destOrd="0" presId="urn:microsoft.com/office/officeart/2005/8/layout/default"/>
    <dgm:cxn modelId="{A5F439F0-763B-40C3-ABE9-DD4438733718}" type="presParOf" srcId="{10862EB8-DA80-4BB6-A9A3-18AEA946DEF6}" destId="{16B1ABFA-4238-4D3E-A8E0-0DEA1E080AE5}" srcOrd="4" destOrd="0" presId="urn:microsoft.com/office/officeart/2005/8/layout/default"/>
    <dgm:cxn modelId="{A065F87B-4045-4A36-A43B-47A9C4E914E4}" type="presParOf" srcId="{10862EB8-DA80-4BB6-A9A3-18AEA946DEF6}" destId="{2C57EEC5-8A0C-4BE1-85F4-0557033F7E5C}" srcOrd="5" destOrd="0" presId="urn:microsoft.com/office/officeart/2005/8/layout/default"/>
    <dgm:cxn modelId="{3E3D6175-2985-481F-A703-2D05A3637D7B}" type="presParOf" srcId="{10862EB8-DA80-4BB6-A9A3-18AEA946DEF6}" destId="{A93C7D7D-ADBD-4783-9372-30AF9600EE8D}"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163929-355A-4BE0-B6C4-48ACDB1516DC}">
      <dsp:nvSpPr>
        <dsp:cNvPr id="0" name=""/>
        <dsp:cNvSpPr/>
      </dsp:nvSpPr>
      <dsp:spPr>
        <a:xfrm>
          <a:off x="0" y="558216"/>
          <a:ext cx="6364224" cy="14274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a:t>“There is mounting evidence that high-quality early years provision can have lasting positive effects, not only on the children who participate, but on society overall” (Welsh Government, 2022</a:t>
          </a:r>
          <a:r>
            <a:rPr lang="en-GB" sz="2000" kern="1200"/>
            <a:t>)</a:t>
          </a:r>
          <a:endParaRPr lang="en-US" sz="2000" kern="1200"/>
        </a:p>
      </dsp:txBody>
      <dsp:txXfrm>
        <a:off x="69680" y="627896"/>
        <a:ext cx="6224864" cy="1288040"/>
      </dsp:txXfrm>
    </dsp:sp>
    <dsp:sp modelId="{1F44CE5F-240B-4721-8CD7-13478EAC7A8A}">
      <dsp:nvSpPr>
        <dsp:cNvPr id="0" name=""/>
        <dsp:cNvSpPr/>
      </dsp:nvSpPr>
      <dsp:spPr>
        <a:xfrm>
          <a:off x="0" y="2043216"/>
          <a:ext cx="6364224" cy="142740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For young children, a prescribed, outcomes driven curriculum, focused on formal skills in preparation for the next stage of education, is misinformed, developmentally inappropriate and potentially damaging (Neaum, 2016).</a:t>
          </a:r>
          <a:endParaRPr lang="en-US" sz="2000" kern="1200"/>
        </a:p>
      </dsp:txBody>
      <dsp:txXfrm>
        <a:off x="69680" y="2112896"/>
        <a:ext cx="6224864" cy="1288040"/>
      </dsp:txXfrm>
    </dsp:sp>
    <dsp:sp modelId="{AF15D7B4-C0C4-4CB0-9B41-2173239E9B1E}">
      <dsp:nvSpPr>
        <dsp:cNvPr id="0" name=""/>
        <dsp:cNvSpPr/>
      </dsp:nvSpPr>
      <dsp:spPr>
        <a:xfrm>
          <a:off x="0" y="3528216"/>
          <a:ext cx="6364224" cy="142740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curriculum for funded non-maintained nursery settings has been developed through co-construction by practitioners, for practitioners. It is expressed from the viewpoint of the practitioner (Education Wales, 2023).</a:t>
          </a:r>
          <a:endParaRPr lang="en-US" sz="2000" kern="1200"/>
        </a:p>
      </dsp:txBody>
      <dsp:txXfrm>
        <a:off x="69680" y="3597896"/>
        <a:ext cx="6224864" cy="12880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7D4795-4D7C-4323-B68A-B7491AF24AF9}">
      <dsp:nvSpPr>
        <dsp:cNvPr id="0" name=""/>
        <dsp:cNvSpPr/>
      </dsp:nvSpPr>
      <dsp:spPr>
        <a:xfrm>
          <a:off x="0" y="13716"/>
          <a:ext cx="6364224" cy="131975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It is the enabling adult who sets the expectation for learning by creating emotionally safe environments.</a:t>
          </a:r>
          <a:endParaRPr lang="en-US" sz="2400" kern="1200" dirty="0"/>
        </a:p>
      </dsp:txBody>
      <dsp:txXfrm>
        <a:off x="64425" y="78141"/>
        <a:ext cx="6235374" cy="1190909"/>
      </dsp:txXfrm>
    </dsp:sp>
    <dsp:sp modelId="{ECE17CB1-981C-4C62-BDEC-4BC050C99C88}">
      <dsp:nvSpPr>
        <dsp:cNvPr id="0" name=""/>
        <dsp:cNvSpPr/>
      </dsp:nvSpPr>
      <dsp:spPr>
        <a:xfrm>
          <a:off x="0" y="1402596"/>
          <a:ext cx="6364224" cy="1319759"/>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Enabling adults create an </a:t>
          </a:r>
          <a:r>
            <a:rPr lang="en-GB" sz="2400" u="sng" kern="1200" dirty="0"/>
            <a:t>environment </a:t>
          </a:r>
          <a:r>
            <a:rPr lang="en-GB" sz="2400" kern="1200" dirty="0"/>
            <a:t>that is communication</a:t>
          </a:r>
          <a:r>
            <a:rPr lang="en-GB" sz="2400" i="1" kern="1200" dirty="0"/>
            <a:t> </a:t>
          </a:r>
          <a:r>
            <a:rPr lang="en-GB" sz="2400" kern="1200" dirty="0"/>
            <a:t>rich, modelling multiple ways of expression.</a:t>
          </a:r>
          <a:endParaRPr lang="en-US" sz="2400" kern="1200" dirty="0"/>
        </a:p>
      </dsp:txBody>
      <dsp:txXfrm>
        <a:off x="64425" y="1467021"/>
        <a:ext cx="6235374" cy="1190909"/>
      </dsp:txXfrm>
    </dsp:sp>
    <dsp:sp modelId="{B0316284-2213-46BA-9F77-1E3FD30B82FE}">
      <dsp:nvSpPr>
        <dsp:cNvPr id="0" name=""/>
        <dsp:cNvSpPr/>
      </dsp:nvSpPr>
      <dsp:spPr>
        <a:xfrm>
          <a:off x="0" y="2791476"/>
          <a:ext cx="6364224" cy="1319759"/>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It is essential for enabling adults to support learners’ skills development through varied</a:t>
          </a:r>
          <a:r>
            <a:rPr lang="en-GB" sz="2400" u="sng" kern="1200" dirty="0"/>
            <a:t> experiences </a:t>
          </a:r>
          <a:r>
            <a:rPr lang="en-GB" sz="2400" kern="1200" dirty="0"/>
            <a:t>and opportunities</a:t>
          </a:r>
          <a:endParaRPr lang="en-US" sz="2400" kern="1200" dirty="0"/>
        </a:p>
      </dsp:txBody>
      <dsp:txXfrm>
        <a:off x="64425" y="2855901"/>
        <a:ext cx="6235374" cy="1190909"/>
      </dsp:txXfrm>
    </dsp:sp>
    <dsp:sp modelId="{2C07FD3B-7DBF-4E38-8AF6-E147D8164EA0}">
      <dsp:nvSpPr>
        <dsp:cNvPr id="0" name=""/>
        <dsp:cNvSpPr/>
      </dsp:nvSpPr>
      <dsp:spPr>
        <a:xfrm>
          <a:off x="0" y="4180356"/>
          <a:ext cx="6364224" cy="131975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Enabling adults model a joyful approach to learning, evoking learners’ curiosity.</a:t>
          </a:r>
          <a:endParaRPr lang="en-US" sz="2400" kern="1200" dirty="0"/>
        </a:p>
      </dsp:txBody>
      <dsp:txXfrm>
        <a:off x="64425" y="4244781"/>
        <a:ext cx="6235374" cy="119090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9A54B3-BF32-4D74-B3F4-D0943B82AE1B}">
      <dsp:nvSpPr>
        <dsp:cNvPr id="0" name=""/>
        <dsp:cNvSpPr/>
      </dsp:nvSpPr>
      <dsp:spPr>
        <a:xfrm>
          <a:off x="4130761" y="1164"/>
          <a:ext cx="2254076" cy="1127038"/>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dirty="0">
              <a:latin typeface="Calibri Light" panose="020F0302020204030204"/>
            </a:rPr>
            <a:t>Enabling Adults</a:t>
          </a:r>
          <a:endParaRPr lang="en-GB" sz="2800" kern="1200" dirty="0"/>
        </a:p>
      </dsp:txBody>
      <dsp:txXfrm>
        <a:off x="4163771" y="34174"/>
        <a:ext cx="2188056" cy="1061018"/>
      </dsp:txXfrm>
    </dsp:sp>
    <dsp:sp modelId="{B8A6F322-9239-4FD6-A2C6-A5B944B0FC80}">
      <dsp:nvSpPr>
        <dsp:cNvPr id="0" name=""/>
        <dsp:cNvSpPr/>
      </dsp:nvSpPr>
      <dsp:spPr>
        <a:xfrm rot="3600000">
          <a:off x="5601160" y="1979040"/>
          <a:ext cx="1174181" cy="394463"/>
        </a:xfrm>
        <a:prstGeom prst="lef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5719499" y="2057933"/>
        <a:ext cx="937503" cy="236677"/>
      </dsp:txXfrm>
    </dsp:sp>
    <dsp:sp modelId="{27D1EFEA-1096-4B91-A85B-F829C20256C9}">
      <dsp:nvSpPr>
        <dsp:cNvPr id="0" name=""/>
        <dsp:cNvSpPr/>
      </dsp:nvSpPr>
      <dsp:spPr>
        <a:xfrm>
          <a:off x="5991663" y="3224341"/>
          <a:ext cx="2254076" cy="1127038"/>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dirty="0">
              <a:latin typeface="Calibri Light" panose="020F0302020204030204"/>
            </a:rPr>
            <a:t>Engaging Experiences</a:t>
          </a:r>
          <a:endParaRPr lang="en-GB" sz="2800" kern="1200" dirty="0"/>
        </a:p>
      </dsp:txBody>
      <dsp:txXfrm>
        <a:off x="6024673" y="3257351"/>
        <a:ext cx="2188056" cy="1061018"/>
      </dsp:txXfrm>
    </dsp:sp>
    <dsp:sp modelId="{E381DCDD-9AE5-46E1-8BB2-A53AB13C6DD2}">
      <dsp:nvSpPr>
        <dsp:cNvPr id="0" name=""/>
        <dsp:cNvSpPr/>
      </dsp:nvSpPr>
      <dsp:spPr>
        <a:xfrm rot="10800000">
          <a:off x="4670709" y="3590628"/>
          <a:ext cx="1174181" cy="394463"/>
        </a:xfrm>
        <a:prstGeom prst="lef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rot="10800000">
        <a:off x="4789048" y="3669521"/>
        <a:ext cx="937503" cy="236677"/>
      </dsp:txXfrm>
    </dsp:sp>
    <dsp:sp modelId="{17A81FCD-10EE-47C9-96CD-E7068F292B29}">
      <dsp:nvSpPr>
        <dsp:cNvPr id="0" name=""/>
        <dsp:cNvSpPr/>
      </dsp:nvSpPr>
      <dsp:spPr>
        <a:xfrm>
          <a:off x="2269860" y="3224341"/>
          <a:ext cx="2254076" cy="1127038"/>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dirty="0">
              <a:latin typeface="Calibri Light" panose="020F0302020204030204"/>
            </a:rPr>
            <a:t>Effective Environments</a:t>
          </a:r>
        </a:p>
      </dsp:txBody>
      <dsp:txXfrm>
        <a:off x="2302870" y="3257351"/>
        <a:ext cx="2188056" cy="1061018"/>
      </dsp:txXfrm>
    </dsp:sp>
    <dsp:sp modelId="{D7F23B76-FD5A-4CF9-8303-6C0E8E43D6E4}">
      <dsp:nvSpPr>
        <dsp:cNvPr id="0" name=""/>
        <dsp:cNvSpPr/>
      </dsp:nvSpPr>
      <dsp:spPr>
        <a:xfrm rot="18000000">
          <a:off x="3740258" y="1979040"/>
          <a:ext cx="1174181" cy="394463"/>
        </a:xfrm>
        <a:prstGeom prst="lef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3858597" y="2057933"/>
        <a:ext cx="937503" cy="23667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B98C22-7CD9-44F1-ACA3-B5A138899C63}">
      <dsp:nvSpPr>
        <dsp:cNvPr id="0" name=""/>
        <dsp:cNvSpPr/>
      </dsp:nvSpPr>
      <dsp:spPr>
        <a:xfrm>
          <a:off x="2103120" y="2007"/>
          <a:ext cx="8412480" cy="1040029"/>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264167" rIns="163225" bIns="264167" numCol="1" spcCol="1270" anchor="ctr" anchorCtr="0">
          <a:noAutofit/>
        </a:bodyPr>
        <a:lstStyle/>
        <a:p>
          <a:pPr marL="0" lvl="0" indent="0" algn="l" defTabSz="844550">
            <a:lnSpc>
              <a:spcPct val="90000"/>
            </a:lnSpc>
            <a:spcBef>
              <a:spcPct val="0"/>
            </a:spcBef>
            <a:spcAft>
              <a:spcPct val="35000"/>
            </a:spcAft>
            <a:buNone/>
          </a:pPr>
          <a:r>
            <a:rPr lang="en-US" sz="1900" kern="1200" dirty="0"/>
            <a:t>Relating the role of practitioners to key theoretical frameworks.</a:t>
          </a:r>
        </a:p>
      </dsp:txBody>
      <dsp:txXfrm>
        <a:off x="2103120" y="2007"/>
        <a:ext cx="8412480" cy="1040029"/>
      </dsp:txXfrm>
    </dsp:sp>
    <dsp:sp modelId="{2B2CBBD1-1C43-47D9-97BE-A991E9FD5C64}">
      <dsp:nvSpPr>
        <dsp:cNvPr id="0" name=""/>
        <dsp:cNvSpPr/>
      </dsp:nvSpPr>
      <dsp:spPr>
        <a:xfrm>
          <a:off x="0" y="2007"/>
          <a:ext cx="2103120" cy="1040029"/>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102732" rIns="111290" bIns="102732" numCol="1" spcCol="1270" anchor="ctr" anchorCtr="0">
          <a:noAutofit/>
        </a:bodyPr>
        <a:lstStyle/>
        <a:p>
          <a:pPr marL="0" lvl="0" indent="0" algn="ctr" defTabSz="1066800">
            <a:lnSpc>
              <a:spcPct val="90000"/>
            </a:lnSpc>
            <a:spcBef>
              <a:spcPct val="0"/>
            </a:spcBef>
            <a:spcAft>
              <a:spcPct val="35000"/>
            </a:spcAft>
            <a:buNone/>
          </a:pPr>
          <a:r>
            <a:rPr lang="en-US" sz="2400" kern="1200" dirty="0"/>
            <a:t>Relating</a:t>
          </a:r>
        </a:p>
      </dsp:txBody>
      <dsp:txXfrm>
        <a:off x="0" y="2007"/>
        <a:ext cx="2103120" cy="1040029"/>
      </dsp:txXfrm>
    </dsp:sp>
    <dsp:sp modelId="{F2CDA9A2-7BEA-48B3-937E-7F109CA6CC16}">
      <dsp:nvSpPr>
        <dsp:cNvPr id="0" name=""/>
        <dsp:cNvSpPr/>
      </dsp:nvSpPr>
      <dsp:spPr>
        <a:xfrm>
          <a:off x="2103120" y="1104438"/>
          <a:ext cx="8412480" cy="1040029"/>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264167" rIns="163225" bIns="264167" numCol="1" spcCol="1270" anchor="ctr" anchorCtr="0">
          <a:noAutofit/>
        </a:bodyPr>
        <a:lstStyle/>
        <a:p>
          <a:pPr marL="0" lvl="0" indent="0" algn="l" defTabSz="844550">
            <a:lnSpc>
              <a:spcPct val="90000"/>
            </a:lnSpc>
            <a:spcBef>
              <a:spcPct val="0"/>
            </a:spcBef>
            <a:spcAft>
              <a:spcPct val="35000"/>
            </a:spcAft>
            <a:buNone/>
          </a:pPr>
          <a:r>
            <a:rPr lang="en-US" sz="1900" kern="1200" dirty="0"/>
            <a:t>Linking these frameworks to the pedagogical principles of the curriculum.</a:t>
          </a:r>
        </a:p>
      </dsp:txBody>
      <dsp:txXfrm>
        <a:off x="2103120" y="1104438"/>
        <a:ext cx="8412480" cy="1040029"/>
      </dsp:txXfrm>
    </dsp:sp>
    <dsp:sp modelId="{E1CF1BA5-3CA1-42E5-B394-C9CC6B23F060}">
      <dsp:nvSpPr>
        <dsp:cNvPr id="0" name=""/>
        <dsp:cNvSpPr/>
      </dsp:nvSpPr>
      <dsp:spPr>
        <a:xfrm>
          <a:off x="0" y="1104438"/>
          <a:ext cx="2103120" cy="1040029"/>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102732" rIns="111290" bIns="102732" numCol="1" spcCol="1270" anchor="ctr" anchorCtr="0">
          <a:noAutofit/>
        </a:bodyPr>
        <a:lstStyle/>
        <a:p>
          <a:pPr marL="0" lvl="0" indent="0" algn="ctr" defTabSz="1066800">
            <a:lnSpc>
              <a:spcPct val="90000"/>
            </a:lnSpc>
            <a:spcBef>
              <a:spcPct val="0"/>
            </a:spcBef>
            <a:spcAft>
              <a:spcPct val="35000"/>
            </a:spcAft>
            <a:buNone/>
          </a:pPr>
          <a:r>
            <a:rPr lang="en-US" sz="2400" kern="1200" dirty="0"/>
            <a:t>Linking</a:t>
          </a:r>
        </a:p>
      </dsp:txBody>
      <dsp:txXfrm>
        <a:off x="0" y="1104438"/>
        <a:ext cx="2103120" cy="1040029"/>
      </dsp:txXfrm>
    </dsp:sp>
    <dsp:sp modelId="{E8ED9C6F-80EC-4AC5-AE5A-1EA34AFEC145}">
      <dsp:nvSpPr>
        <dsp:cNvPr id="0" name=""/>
        <dsp:cNvSpPr/>
      </dsp:nvSpPr>
      <dsp:spPr>
        <a:xfrm>
          <a:off x="2103120" y="2206869"/>
          <a:ext cx="8412480" cy="1040029"/>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264167" rIns="163225" bIns="264167" numCol="1" spcCol="1270" anchor="ctr" anchorCtr="0">
          <a:noAutofit/>
        </a:bodyPr>
        <a:lstStyle/>
        <a:p>
          <a:pPr marL="0" lvl="0" indent="0" algn="l" defTabSz="844550">
            <a:lnSpc>
              <a:spcPct val="90000"/>
            </a:lnSpc>
            <a:spcBef>
              <a:spcPct val="0"/>
            </a:spcBef>
            <a:spcAft>
              <a:spcPct val="35000"/>
            </a:spcAft>
            <a:buNone/>
          </a:pPr>
          <a:r>
            <a:rPr lang="en-US" sz="1900" kern="1200" dirty="0"/>
            <a:t>Establishing the context of the enabling adult within these theoretical constructs</a:t>
          </a:r>
        </a:p>
      </dsp:txBody>
      <dsp:txXfrm>
        <a:off x="2103120" y="2206869"/>
        <a:ext cx="8412480" cy="1040029"/>
      </dsp:txXfrm>
    </dsp:sp>
    <dsp:sp modelId="{0E27BD7A-58D0-41B7-A203-0D7440E0AD67}">
      <dsp:nvSpPr>
        <dsp:cNvPr id="0" name=""/>
        <dsp:cNvSpPr/>
      </dsp:nvSpPr>
      <dsp:spPr>
        <a:xfrm>
          <a:off x="0" y="2206869"/>
          <a:ext cx="2103120" cy="1040029"/>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102732" rIns="111290" bIns="102732" numCol="1" spcCol="1270" anchor="ctr" anchorCtr="0">
          <a:noAutofit/>
        </a:bodyPr>
        <a:lstStyle/>
        <a:p>
          <a:pPr marL="0" lvl="0" indent="0" algn="ctr" defTabSz="1066800">
            <a:lnSpc>
              <a:spcPct val="90000"/>
            </a:lnSpc>
            <a:spcBef>
              <a:spcPct val="0"/>
            </a:spcBef>
            <a:spcAft>
              <a:spcPct val="35000"/>
            </a:spcAft>
            <a:buNone/>
          </a:pPr>
          <a:r>
            <a:rPr lang="en-US" sz="2400" kern="1200" dirty="0"/>
            <a:t>Establishing</a:t>
          </a:r>
        </a:p>
      </dsp:txBody>
      <dsp:txXfrm>
        <a:off x="0" y="2206869"/>
        <a:ext cx="2103120" cy="1040029"/>
      </dsp:txXfrm>
    </dsp:sp>
    <dsp:sp modelId="{363722E0-C0EC-405C-8CEB-56BDE5CBE148}">
      <dsp:nvSpPr>
        <dsp:cNvPr id="0" name=""/>
        <dsp:cNvSpPr/>
      </dsp:nvSpPr>
      <dsp:spPr>
        <a:xfrm>
          <a:off x="2103120" y="3309300"/>
          <a:ext cx="8412480" cy="1040029"/>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264167" rIns="163225" bIns="264167" numCol="1" spcCol="1270" anchor="ctr" anchorCtr="0">
          <a:noAutofit/>
        </a:bodyPr>
        <a:lstStyle/>
        <a:p>
          <a:pPr marL="0" lvl="0" indent="0" algn="l" defTabSz="844550">
            <a:lnSpc>
              <a:spcPct val="90000"/>
            </a:lnSpc>
            <a:spcBef>
              <a:spcPct val="0"/>
            </a:spcBef>
            <a:spcAft>
              <a:spcPct val="35000"/>
            </a:spcAft>
            <a:buNone/>
          </a:pPr>
          <a:r>
            <a:rPr lang="en-US" sz="1900" kern="1200"/>
            <a:t>Exploring application to practice and </a:t>
          </a:r>
          <a:r>
            <a:rPr lang="en-US" sz="1900" kern="1200">
              <a:latin typeface="Calibri Light" panose="020F0302020204030204"/>
            </a:rPr>
            <a:t>implimentation</a:t>
          </a:r>
          <a:r>
            <a:rPr lang="en-US" sz="1900" kern="1200"/>
            <a:t> of the curriculum.</a:t>
          </a:r>
        </a:p>
      </dsp:txBody>
      <dsp:txXfrm>
        <a:off x="2103120" y="3309300"/>
        <a:ext cx="8412480" cy="1040029"/>
      </dsp:txXfrm>
    </dsp:sp>
    <dsp:sp modelId="{CAA91B96-CCCA-4E32-B394-C5CB157D221C}">
      <dsp:nvSpPr>
        <dsp:cNvPr id="0" name=""/>
        <dsp:cNvSpPr/>
      </dsp:nvSpPr>
      <dsp:spPr>
        <a:xfrm>
          <a:off x="0" y="3309300"/>
          <a:ext cx="2103120" cy="1040029"/>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102732" rIns="111290" bIns="102732" numCol="1" spcCol="1270" anchor="ctr" anchorCtr="0">
          <a:noAutofit/>
        </a:bodyPr>
        <a:lstStyle/>
        <a:p>
          <a:pPr marL="0" lvl="0" indent="0" algn="ctr" defTabSz="1066800">
            <a:lnSpc>
              <a:spcPct val="90000"/>
            </a:lnSpc>
            <a:spcBef>
              <a:spcPct val="0"/>
            </a:spcBef>
            <a:spcAft>
              <a:spcPct val="35000"/>
            </a:spcAft>
            <a:buNone/>
          </a:pPr>
          <a:r>
            <a:rPr lang="en-US" sz="2400" kern="1200" dirty="0"/>
            <a:t>Exploring</a:t>
          </a:r>
        </a:p>
      </dsp:txBody>
      <dsp:txXfrm>
        <a:off x="0" y="3309300"/>
        <a:ext cx="2103120" cy="104002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7F48DA-DAA3-46E1-B9EE-BDFBCA9AAC30}">
      <dsp:nvSpPr>
        <dsp:cNvPr id="0" name=""/>
        <dsp:cNvSpPr/>
      </dsp:nvSpPr>
      <dsp:spPr>
        <a:xfrm>
          <a:off x="0" y="105489"/>
          <a:ext cx="10515600" cy="5569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Qualitative methodologies increase our understanding of why things are and the way they are in the social world, and why people act the ways they do (</a:t>
          </a:r>
          <a:r>
            <a:rPr lang="en-GB" sz="1400" b="1" kern="1200"/>
            <a:t>Al-Ababneh, 2020).</a:t>
          </a:r>
          <a:endParaRPr lang="en-US" sz="1400" kern="1200"/>
        </a:p>
      </dsp:txBody>
      <dsp:txXfrm>
        <a:off x="27187" y="132676"/>
        <a:ext cx="10461226" cy="502546"/>
      </dsp:txXfrm>
    </dsp:sp>
    <dsp:sp modelId="{9177EA18-F898-467C-8A68-5EB6E12EE201}">
      <dsp:nvSpPr>
        <dsp:cNvPr id="0" name=""/>
        <dsp:cNvSpPr/>
      </dsp:nvSpPr>
      <dsp:spPr>
        <a:xfrm>
          <a:off x="0" y="702729"/>
          <a:ext cx="10515600" cy="556920"/>
        </a:xfrm>
        <a:prstGeom prst="roundRect">
          <a:avLst/>
        </a:prstGeom>
        <a:solidFill>
          <a:schemeClr val="accent5">
            <a:hueOff val="-1126424"/>
            <a:satOff val="-2903"/>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The world is viewed and understood from our position within society, this influences choices decisions, personal professional and methodological choices.</a:t>
          </a:r>
          <a:endParaRPr lang="en-US" sz="1400" kern="1200"/>
        </a:p>
      </dsp:txBody>
      <dsp:txXfrm>
        <a:off x="27187" y="729916"/>
        <a:ext cx="10461226" cy="502546"/>
      </dsp:txXfrm>
    </dsp:sp>
    <dsp:sp modelId="{D1D1311B-6CAC-4FE1-8D88-EAEF29FEF68C}">
      <dsp:nvSpPr>
        <dsp:cNvPr id="0" name=""/>
        <dsp:cNvSpPr/>
      </dsp:nvSpPr>
      <dsp:spPr>
        <a:xfrm>
          <a:off x="0" y="1299969"/>
          <a:ext cx="10515600" cy="55692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Our inner selves, or consciousness is created by the ‘importation of the social organisation of the outside world’ </a:t>
          </a:r>
          <a:r>
            <a:rPr lang="en-GB" sz="1400" b="1" kern="1200"/>
            <a:t>(May and Berry, 2011). </a:t>
          </a:r>
          <a:endParaRPr lang="en-US" sz="1400" kern="1200"/>
        </a:p>
      </dsp:txBody>
      <dsp:txXfrm>
        <a:off x="27187" y="1327156"/>
        <a:ext cx="10461226" cy="502546"/>
      </dsp:txXfrm>
    </dsp:sp>
    <dsp:sp modelId="{6FEF0DF3-D1C1-493C-B344-97529B4B33E0}">
      <dsp:nvSpPr>
        <dsp:cNvPr id="0" name=""/>
        <dsp:cNvSpPr/>
      </dsp:nvSpPr>
      <dsp:spPr>
        <a:xfrm>
          <a:off x="0" y="1897209"/>
          <a:ext cx="10515600" cy="55692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In addition to the claims that race, gender, and sexuality are socially constructed, it is also claimed, for example, that “the subject,” “identity,” “knowledge,” “truth,” “nature,” and “reality” are each socially constructed (</a:t>
          </a:r>
          <a:r>
            <a:rPr lang="en-GB" sz="1400" b="1" kern="1200"/>
            <a:t>Haslanger, 2012)</a:t>
          </a:r>
          <a:endParaRPr lang="en-US" sz="1400" kern="1200"/>
        </a:p>
      </dsp:txBody>
      <dsp:txXfrm>
        <a:off x="27187" y="1924396"/>
        <a:ext cx="10461226" cy="502546"/>
      </dsp:txXfrm>
    </dsp:sp>
    <dsp:sp modelId="{605BCCB7-AD2A-4B26-ADD4-0FE3758836A0}">
      <dsp:nvSpPr>
        <dsp:cNvPr id="0" name=""/>
        <dsp:cNvSpPr/>
      </dsp:nvSpPr>
      <dsp:spPr>
        <a:xfrm>
          <a:off x="0" y="2494449"/>
          <a:ext cx="10515600" cy="55692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Phenomenology is concerned with: (i) lived space (spatiality); (ii) lived body (corporeality); (iii) lived time (temporality); and (iv) lived human relations (relationality). In that regard, phenomenology can be applied to “nearly any area of social research” </a:t>
          </a:r>
          <a:endParaRPr lang="en-US" sz="1400" kern="1200"/>
        </a:p>
      </dsp:txBody>
      <dsp:txXfrm>
        <a:off x="27187" y="2521636"/>
        <a:ext cx="10461226" cy="502546"/>
      </dsp:txXfrm>
    </dsp:sp>
    <dsp:sp modelId="{EB36038D-68D8-4A26-AADD-9A6B98C3C8D3}">
      <dsp:nvSpPr>
        <dsp:cNvPr id="0" name=""/>
        <dsp:cNvSpPr/>
      </dsp:nvSpPr>
      <dsp:spPr>
        <a:xfrm>
          <a:off x="0" y="3091689"/>
          <a:ext cx="10515600" cy="556920"/>
        </a:xfrm>
        <a:prstGeom prst="roundRect">
          <a:avLst/>
        </a:prstGeom>
        <a:solidFill>
          <a:schemeClr val="accent5">
            <a:hueOff val="-5632119"/>
            <a:satOff val="-14516"/>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The phenomenological attitude helps in understanding the ultimate structure and essence of the life-world as experienced by participants without making any judgements or assumptions about their experiences. </a:t>
          </a:r>
          <a:endParaRPr lang="en-US" sz="1400" kern="1200"/>
        </a:p>
      </dsp:txBody>
      <dsp:txXfrm>
        <a:off x="27187" y="3118876"/>
        <a:ext cx="10461226" cy="502546"/>
      </dsp:txXfrm>
    </dsp:sp>
    <dsp:sp modelId="{6949CDD3-AA26-4B78-9BB2-622506702B6B}">
      <dsp:nvSpPr>
        <dsp:cNvPr id="0" name=""/>
        <dsp:cNvSpPr/>
      </dsp:nvSpPr>
      <dsp:spPr>
        <a:xfrm>
          <a:off x="0" y="3688929"/>
          <a:ext cx="10515600" cy="55692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Any research question is a candidate for phenomenological research as long as it is based on lived experience. In this case the lived experience supersedes the research question. The research question is disabled without the lived experience (</a:t>
          </a:r>
          <a:r>
            <a:rPr lang="en-GB" sz="1400" b="1" i="1" kern="1200"/>
            <a:t>Ngulube, 2016).</a:t>
          </a:r>
          <a:endParaRPr lang="en-US" sz="1400" kern="1200"/>
        </a:p>
      </dsp:txBody>
      <dsp:txXfrm>
        <a:off x="27187" y="3716116"/>
        <a:ext cx="10461226" cy="50254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55880A-7A27-4DBB-8C03-046DF4473894}">
      <dsp:nvSpPr>
        <dsp:cNvPr id="0" name=""/>
        <dsp:cNvSpPr/>
      </dsp:nvSpPr>
      <dsp:spPr>
        <a:xfrm>
          <a:off x="0" y="137107"/>
          <a:ext cx="10515600" cy="7831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‘What is hermeneutics?’ begins with the simple answer that hermeneutics means interpretation. But how and why do we interpret? Hermeneutics is the art of understanding and of making oneself understood (</a:t>
          </a:r>
          <a:r>
            <a:rPr lang="en-GB" sz="1400" b="1" kern="1200"/>
            <a:t>Zimmermann, 2015).</a:t>
          </a:r>
          <a:endParaRPr lang="en-US" sz="1400" kern="1200"/>
        </a:p>
      </dsp:txBody>
      <dsp:txXfrm>
        <a:off x="38231" y="175338"/>
        <a:ext cx="10439138" cy="706706"/>
      </dsp:txXfrm>
    </dsp:sp>
    <dsp:sp modelId="{1FF77AF5-382B-4238-9B4F-A5028556E717}">
      <dsp:nvSpPr>
        <dsp:cNvPr id="0" name=""/>
        <dsp:cNvSpPr/>
      </dsp:nvSpPr>
      <dsp:spPr>
        <a:xfrm>
          <a:off x="0" y="960595"/>
          <a:ext cx="10515600" cy="7831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a:t>Van Manen (1997)</a:t>
          </a:r>
          <a:r>
            <a:rPr lang="en-GB" sz="1400" kern="1200"/>
            <a:t> draws upon and connects phenomenology and hermeneutics. He has applied the approach to pedagogy and parenting and considers that a hermeneutic phenomenological approach is especially relevant to researchers in education.</a:t>
          </a:r>
          <a:endParaRPr lang="en-US" sz="1400" kern="1200"/>
        </a:p>
      </dsp:txBody>
      <dsp:txXfrm>
        <a:off x="38231" y="998826"/>
        <a:ext cx="10439138" cy="706706"/>
      </dsp:txXfrm>
    </dsp:sp>
    <dsp:sp modelId="{4AEEB0FC-6043-4FBA-AB7E-11655B93BDB2}">
      <dsp:nvSpPr>
        <dsp:cNvPr id="0" name=""/>
        <dsp:cNvSpPr/>
      </dsp:nvSpPr>
      <dsp:spPr>
        <a:xfrm>
          <a:off x="0" y="1784084"/>
          <a:ext cx="10515600" cy="7831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Phenomenology allows the researcher to use experience common to the researcher and the participant to conduct a structural analysis of what is most common, most familiar and most self-evident to the researcher. </a:t>
          </a:r>
          <a:endParaRPr lang="en-US" sz="1400" kern="1200"/>
        </a:p>
      </dsp:txBody>
      <dsp:txXfrm>
        <a:off x="38231" y="1822315"/>
        <a:ext cx="10439138" cy="706706"/>
      </dsp:txXfrm>
    </dsp:sp>
    <dsp:sp modelId="{A948FE2B-27D5-4D0B-9B52-A46406ABA754}">
      <dsp:nvSpPr>
        <dsp:cNvPr id="0" name=""/>
        <dsp:cNvSpPr/>
      </dsp:nvSpPr>
      <dsp:spPr>
        <a:xfrm>
          <a:off x="0" y="2607573"/>
          <a:ext cx="10515600" cy="7831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The aim of the analysis is to construct an evocative description of human actions, behaviours, intentions and experiences as one might meet them in the lifeworld </a:t>
          </a:r>
          <a:r>
            <a:rPr lang="en-GB" sz="1400" b="1" kern="1200"/>
            <a:t>(Sloan and Bowe, 2014).</a:t>
          </a:r>
          <a:endParaRPr lang="en-US" sz="1400" kern="1200"/>
        </a:p>
      </dsp:txBody>
      <dsp:txXfrm>
        <a:off x="38231" y="2645804"/>
        <a:ext cx="10439138" cy="706706"/>
      </dsp:txXfrm>
    </dsp:sp>
    <dsp:sp modelId="{93DE1128-E808-452B-988F-0CC24F44D4AB}">
      <dsp:nvSpPr>
        <dsp:cNvPr id="0" name=""/>
        <dsp:cNvSpPr/>
      </dsp:nvSpPr>
      <dsp:spPr>
        <a:xfrm>
          <a:off x="0" y="3431062"/>
          <a:ext cx="10515600" cy="7831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‘Regardless of how much we let mathematical and statistical modelling dominate the social sciences, they are unlikely to become scientiﬁc in the natural sciences sense. This is so because the phenomena modelled are social, and thus “answer back” in ways natural phenomena do not’ </a:t>
          </a:r>
          <a:r>
            <a:rPr lang="en-GB" sz="1400" b="1" kern="1200"/>
            <a:t>(Flyvbjerg, 2006, p. 39)</a:t>
          </a:r>
          <a:endParaRPr lang="en-US" sz="1400" kern="1200"/>
        </a:p>
      </dsp:txBody>
      <dsp:txXfrm>
        <a:off x="38231" y="3469293"/>
        <a:ext cx="10439138" cy="70670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5CA2F9-AA38-4DB3-8FFD-4EBACFC18B17}">
      <dsp:nvSpPr>
        <dsp:cNvPr id="0" name=""/>
        <dsp:cNvSpPr/>
      </dsp:nvSpPr>
      <dsp:spPr>
        <a:xfrm>
          <a:off x="0" y="39687"/>
          <a:ext cx="3286125" cy="197167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Focus groups have been ‘relatively agnostic’ in that they have not been firmly associated with any one qualitative paradigm </a:t>
          </a:r>
          <a:r>
            <a:rPr lang="en-GB" sz="1500" b="1" kern="1200"/>
            <a:t>(Kidd and Marshall, 2000)</a:t>
          </a:r>
          <a:endParaRPr lang="en-US" sz="1500" kern="1200"/>
        </a:p>
      </dsp:txBody>
      <dsp:txXfrm>
        <a:off x="0" y="39687"/>
        <a:ext cx="3286125" cy="1971675"/>
      </dsp:txXfrm>
    </dsp:sp>
    <dsp:sp modelId="{D485C8A6-B062-41C6-9307-65880A219EF1}">
      <dsp:nvSpPr>
        <dsp:cNvPr id="0" name=""/>
        <dsp:cNvSpPr/>
      </dsp:nvSpPr>
      <dsp:spPr>
        <a:xfrm>
          <a:off x="3614737" y="39687"/>
          <a:ext cx="3286125" cy="1971675"/>
        </a:xfrm>
        <a:prstGeom prst="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A focus group can be defined broadly as ‘a type of group discussion about a topic under the guidance of a trained group moderator’ </a:t>
          </a:r>
          <a:r>
            <a:rPr lang="en-GB" sz="1500" b="1" kern="1200"/>
            <a:t>(Sim and Waterfeld, 2019) </a:t>
          </a:r>
          <a:endParaRPr lang="en-US" sz="1500" kern="1200"/>
        </a:p>
      </dsp:txBody>
      <dsp:txXfrm>
        <a:off x="3614737" y="39687"/>
        <a:ext cx="3286125" cy="1971675"/>
      </dsp:txXfrm>
    </dsp:sp>
    <dsp:sp modelId="{62D3F4A0-8D6B-41E5-8265-6F442CC0502F}">
      <dsp:nvSpPr>
        <dsp:cNvPr id="0" name=""/>
        <dsp:cNvSpPr/>
      </dsp:nvSpPr>
      <dsp:spPr>
        <a:xfrm>
          <a:off x="7229475" y="39687"/>
          <a:ext cx="3286125" cy="1971675"/>
        </a:xfrm>
        <a:prstGeom prst="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They are also an effective method of adding depth to support quantitative findings, adding professional perceptions and creating a richness of data through the evaluation of the participants narratives </a:t>
          </a:r>
          <a:r>
            <a:rPr lang="en-GB" sz="1500" b="1" kern="1200"/>
            <a:t>(Walker and Solvason, 2014).</a:t>
          </a:r>
          <a:r>
            <a:rPr lang="en-GB" sz="1500" kern="1200"/>
            <a:t> </a:t>
          </a:r>
          <a:endParaRPr lang="en-US" sz="1500" kern="1200"/>
        </a:p>
      </dsp:txBody>
      <dsp:txXfrm>
        <a:off x="7229475" y="39687"/>
        <a:ext cx="3286125" cy="1971675"/>
      </dsp:txXfrm>
    </dsp:sp>
    <dsp:sp modelId="{1FE742BF-6728-4540-928D-B693D7C5E3F1}">
      <dsp:nvSpPr>
        <dsp:cNvPr id="0" name=""/>
        <dsp:cNvSpPr/>
      </dsp:nvSpPr>
      <dsp:spPr>
        <a:xfrm>
          <a:off x="0" y="2339975"/>
          <a:ext cx="3286125" cy="1971675"/>
        </a:xfrm>
        <a:prstGeom prst="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The focus group offers a particularly effective method of understanding phenomena across groups of allied professionals and developing a consensus statement</a:t>
          </a:r>
          <a:r>
            <a:rPr lang="en-GB" sz="1500" b="1" kern="1200"/>
            <a:t> (Barbour cited in Bourgeault </a:t>
          </a:r>
          <a:r>
            <a:rPr lang="en-GB" sz="1500" b="1" i="1" kern="1200"/>
            <a:t>et al</a:t>
          </a:r>
          <a:r>
            <a:rPr lang="en-GB" sz="1500" b="1" kern="1200"/>
            <a:t>. eds 2013).</a:t>
          </a:r>
          <a:endParaRPr lang="en-US" sz="1500" kern="1200"/>
        </a:p>
      </dsp:txBody>
      <dsp:txXfrm>
        <a:off x="0" y="2339975"/>
        <a:ext cx="3286125" cy="1971675"/>
      </dsp:txXfrm>
    </dsp:sp>
    <dsp:sp modelId="{C6824360-CCE8-4AB9-8B81-2C9A452F6ACC}">
      <dsp:nvSpPr>
        <dsp:cNvPr id="0" name=""/>
        <dsp:cNvSpPr/>
      </dsp:nvSpPr>
      <dsp:spPr>
        <a:xfrm>
          <a:off x="3614737" y="2339975"/>
          <a:ext cx="3286125" cy="1971675"/>
        </a:xfrm>
        <a:prstGeom prst="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The focus group offers an opportunity to collect several individual responses and reactions to ideas simultaneously</a:t>
          </a:r>
          <a:endParaRPr lang="en-US" sz="1500" kern="1200"/>
        </a:p>
      </dsp:txBody>
      <dsp:txXfrm>
        <a:off x="3614737" y="2339975"/>
        <a:ext cx="3286125" cy="1971675"/>
      </dsp:txXfrm>
    </dsp:sp>
    <dsp:sp modelId="{D919D041-AA0C-4921-BC8A-E180582DA52D}">
      <dsp:nvSpPr>
        <dsp:cNvPr id="0" name=""/>
        <dsp:cNvSpPr/>
      </dsp:nvSpPr>
      <dsp:spPr>
        <a:xfrm>
          <a:off x="7229475" y="2339975"/>
          <a:ext cx="3286125" cy="1971675"/>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This is rich and valuable data; however accurate recording of the participants responses is a significant factor in ensuring validity.  The process of the group’s discussions can evidence coherence, or the lack of it within the group to identify a rich exploration of the research phenomena </a:t>
          </a:r>
          <a:r>
            <a:rPr lang="en-GB" sz="1500" b="1" kern="1200"/>
            <a:t>(Cyr, 2016). </a:t>
          </a:r>
          <a:endParaRPr lang="en-US" sz="1500" kern="1200"/>
        </a:p>
      </dsp:txBody>
      <dsp:txXfrm>
        <a:off x="7229475" y="2339975"/>
        <a:ext cx="3286125" cy="197167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5D2391-F329-4AA2-82E0-19C1D45C93EF}">
      <dsp:nvSpPr>
        <dsp:cNvPr id="0" name=""/>
        <dsp:cNvSpPr/>
      </dsp:nvSpPr>
      <dsp:spPr>
        <a:xfrm>
          <a:off x="0" y="284356"/>
          <a:ext cx="8628185" cy="71505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dirty="0"/>
            <a:t>A </a:t>
          </a:r>
          <a:r>
            <a:rPr lang="en-GB" sz="1800" kern="1200" dirty="0">
              <a:latin typeface="Calibri Light" panose="020F0302020204030204"/>
            </a:rPr>
            <a:t>Focus Group with six participants and  Dyadic Interview.</a:t>
          </a:r>
          <a:endParaRPr lang="en-US" sz="1800" kern="1200" dirty="0"/>
        </a:p>
      </dsp:txBody>
      <dsp:txXfrm>
        <a:off x="34906" y="319262"/>
        <a:ext cx="8558373" cy="645240"/>
      </dsp:txXfrm>
    </dsp:sp>
    <dsp:sp modelId="{419C08D5-25C4-443D-B282-81A3A1ED2F5F}">
      <dsp:nvSpPr>
        <dsp:cNvPr id="0" name=""/>
        <dsp:cNvSpPr/>
      </dsp:nvSpPr>
      <dsp:spPr>
        <a:xfrm>
          <a:off x="0" y="1051249"/>
          <a:ext cx="8628185" cy="715052"/>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dirty="0"/>
            <a:t>The focus group participants </a:t>
          </a:r>
          <a:r>
            <a:rPr lang="en-GB" sz="1800" kern="1200" dirty="0">
              <a:latin typeface="Calibri Light" panose="020F0302020204030204"/>
            </a:rPr>
            <a:t>were selected</a:t>
          </a:r>
          <a:r>
            <a:rPr lang="en-GB" sz="1800" kern="1200" dirty="0"/>
            <a:t> to represent the range of practitioner backgrounds identified for the purpose of answering the research question.</a:t>
          </a:r>
          <a:endParaRPr lang="en-US" sz="1800" kern="1200" dirty="0"/>
        </a:p>
      </dsp:txBody>
      <dsp:txXfrm>
        <a:off x="34906" y="1086155"/>
        <a:ext cx="8558373" cy="645240"/>
      </dsp:txXfrm>
    </dsp:sp>
    <dsp:sp modelId="{D80E2FF3-F781-4CD9-8E6A-B0D9AADBBBD7}">
      <dsp:nvSpPr>
        <dsp:cNvPr id="0" name=""/>
        <dsp:cNvSpPr/>
      </dsp:nvSpPr>
      <dsp:spPr>
        <a:xfrm>
          <a:off x="0" y="1818142"/>
          <a:ext cx="8628185" cy="715052"/>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The participants </a:t>
          </a:r>
          <a:r>
            <a:rPr lang="en-GB" sz="1800" kern="1200" dirty="0">
              <a:latin typeface="Calibri Light" panose="020F0302020204030204"/>
            </a:rPr>
            <a:t>wereEarly</a:t>
          </a:r>
          <a:r>
            <a:rPr lang="en-GB" sz="1800" kern="1200" dirty="0"/>
            <a:t> Years Practitioners and Students on the BA Early Years Education and Care at UWTSD.</a:t>
          </a:r>
          <a:endParaRPr lang="en-US" sz="1800" kern="1200" dirty="0"/>
        </a:p>
      </dsp:txBody>
      <dsp:txXfrm>
        <a:off x="34906" y="1853048"/>
        <a:ext cx="8558373" cy="645240"/>
      </dsp:txXfrm>
    </dsp:sp>
    <dsp:sp modelId="{F5BC9B97-EC4C-4C80-BFE4-1518DA74EB99}">
      <dsp:nvSpPr>
        <dsp:cNvPr id="0" name=""/>
        <dsp:cNvSpPr/>
      </dsp:nvSpPr>
      <dsp:spPr>
        <a:xfrm>
          <a:off x="0" y="2585035"/>
          <a:ext cx="8628185" cy="715052"/>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dirty="0"/>
            <a:t>The Focus groups</a:t>
          </a:r>
          <a:r>
            <a:rPr lang="en-GB" sz="1800" kern="1200" dirty="0">
              <a:latin typeface="Calibri Light" panose="020F0302020204030204"/>
            </a:rPr>
            <a:t> were</a:t>
          </a:r>
          <a:r>
            <a:rPr lang="en-GB" sz="1800" kern="1200" dirty="0"/>
            <a:t> carried out as a Microsoft Teams meeting.  This offers the opportunity to record a video of the meeting and to create a transcript of the content. </a:t>
          </a:r>
          <a:endParaRPr lang="en-US" sz="1800" kern="1200" dirty="0"/>
        </a:p>
      </dsp:txBody>
      <dsp:txXfrm>
        <a:off x="34906" y="2619941"/>
        <a:ext cx="8558373" cy="645240"/>
      </dsp:txXfrm>
    </dsp:sp>
    <dsp:sp modelId="{257B54FA-47AF-428F-82DD-8E1DD2C4D03C}">
      <dsp:nvSpPr>
        <dsp:cNvPr id="0" name=""/>
        <dsp:cNvSpPr/>
      </dsp:nvSpPr>
      <dsp:spPr>
        <a:xfrm>
          <a:off x="0" y="3351928"/>
          <a:ext cx="8628185" cy="715052"/>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dirty="0"/>
            <a:t>The Researcher </a:t>
          </a:r>
          <a:r>
            <a:rPr lang="en-GB" sz="1800" kern="1200" dirty="0">
              <a:latin typeface="Calibri Light" panose="020F0302020204030204"/>
            </a:rPr>
            <a:t>developed</a:t>
          </a:r>
          <a:r>
            <a:rPr lang="en-GB" sz="1800" kern="1200" dirty="0"/>
            <a:t> a series of open-ended questions to use in the focus group.</a:t>
          </a:r>
          <a:r>
            <a:rPr lang="en-GB" sz="1800" kern="1200" dirty="0">
              <a:latin typeface="Calibri Light" panose="020F0302020204030204"/>
            </a:rPr>
            <a:t>  The skills set of Motivational Interviewing was adapted to facilitate this.</a:t>
          </a:r>
          <a:endParaRPr lang="en-US" sz="1800" kern="1200" dirty="0"/>
        </a:p>
      </dsp:txBody>
      <dsp:txXfrm>
        <a:off x="34906" y="3386834"/>
        <a:ext cx="8558373" cy="64524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3BA87A-59C8-41C0-A67C-8C0B5441725E}">
      <dsp:nvSpPr>
        <dsp:cNvPr id="0" name=""/>
        <dsp:cNvSpPr/>
      </dsp:nvSpPr>
      <dsp:spPr>
        <a:xfrm>
          <a:off x="3040792" y="870618"/>
          <a:ext cx="667342" cy="91440"/>
        </a:xfrm>
        <a:custGeom>
          <a:avLst/>
          <a:gdLst/>
          <a:ahLst/>
          <a:cxnLst/>
          <a:rect l="0" t="0" r="0" b="0"/>
          <a:pathLst>
            <a:path>
              <a:moveTo>
                <a:pt x="0" y="45720"/>
              </a:moveTo>
              <a:lnTo>
                <a:pt x="667342"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912848"/>
        <a:ext cx="34897" cy="6979"/>
      </dsp:txXfrm>
    </dsp:sp>
    <dsp:sp modelId="{D1292495-583A-478D-BDD8-1E23F773DA4F}">
      <dsp:nvSpPr>
        <dsp:cNvPr id="0" name=""/>
        <dsp:cNvSpPr/>
      </dsp:nvSpPr>
      <dsp:spPr>
        <a:xfrm>
          <a:off x="8061" y="5979"/>
          <a:ext cx="3034531" cy="1820718"/>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22300">
            <a:lnSpc>
              <a:spcPct val="90000"/>
            </a:lnSpc>
            <a:spcBef>
              <a:spcPct val="0"/>
            </a:spcBef>
            <a:spcAft>
              <a:spcPct val="35000"/>
            </a:spcAft>
            <a:buNone/>
          </a:pPr>
          <a:r>
            <a:rPr lang="en-GB" sz="1400" kern="1200"/>
            <a:t>Thematic analysis  is a method for identifying, analyzing, and interpreting patterns of meaning (‘themes’) within qualitative data. </a:t>
          </a:r>
          <a:endParaRPr lang="en-US" sz="1400" kern="1200"/>
        </a:p>
      </dsp:txBody>
      <dsp:txXfrm>
        <a:off x="8061" y="5979"/>
        <a:ext cx="3034531" cy="1820718"/>
      </dsp:txXfrm>
    </dsp:sp>
    <dsp:sp modelId="{68288454-1CC4-4D37-A9C7-360E854360E6}">
      <dsp:nvSpPr>
        <dsp:cNvPr id="0" name=""/>
        <dsp:cNvSpPr/>
      </dsp:nvSpPr>
      <dsp:spPr>
        <a:xfrm>
          <a:off x="6773265" y="870618"/>
          <a:ext cx="667342" cy="91440"/>
        </a:xfrm>
        <a:custGeom>
          <a:avLst/>
          <a:gdLst/>
          <a:ahLst/>
          <a:cxnLst/>
          <a:rect l="0" t="0" r="0" b="0"/>
          <a:pathLst>
            <a:path>
              <a:moveTo>
                <a:pt x="0" y="45720"/>
              </a:moveTo>
              <a:lnTo>
                <a:pt x="667342" y="45720"/>
              </a:lnTo>
            </a:path>
          </a:pathLst>
        </a:custGeom>
        <a:noFill/>
        <a:ln w="6350" cap="flat" cmpd="sng" algn="ctr">
          <a:solidFill>
            <a:schemeClr val="accent5">
              <a:hueOff val="-1689636"/>
              <a:satOff val="-4355"/>
              <a:lumOff val="-294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2848"/>
        <a:ext cx="34897" cy="6979"/>
      </dsp:txXfrm>
    </dsp:sp>
    <dsp:sp modelId="{56F6F1AA-5D3A-4BBB-AEA0-A9D1AED2B2F2}">
      <dsp:nvSpPr>
        <dsp:cNvPr id="0" name=""/>
        <dsp:cNvSpPr/>
      </dsp:nvSpPr>
      <dsp:spPr>
        <a:xfrm>
          <a:off x="3740534" y="5979"/>
          <a:ext cx="3034531" cy="1820718"/>
        </a:xfrm>
        <a:prstGeom prst="rect">
          <a:avLst/>
        </a:prstGeom>
        <a:gradFill rotWithShape="0">
          <a:gsLst>
            <a:gs pos="0">
              <a:schemeClr val="accent5">
                <a:hueOff val="-1351709"/>
                <a:satOff val="-3484"/>
                <a:lumOff val="-2353"/>
                <a:alphaOff val="0"/>
                <a:satMod val="103000"/>
                <a:lumMod val="102000"/>
                <a:tint val="94000"/>
              </a:schemeClr>
            </a:gs>
            <a:gs pos="50000">
              <a:schemeClr val="accent5">
                <a:hueOff val="-1351709"/>
                <a:satOff val="-3484"/>
                <a:lumOff val="-2353"/>
                <a:alphaOff val="0"/>
                <a:satMod val="110000"/>
                <a:lumMod val="100000"/>
                <a:shade val="100000"/>
              </a:schemeClr>
            </a:gs>
            <a:gs pos="100000">
              <a:schemeClr val="accent5">
                <a:hueOff val="-1351709"/>
                <a:satOff val="-3484"/>
                <a:lumOff val="-235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22300">
            <a:lnSpc>
              <a:spcPct val="90000"/>
            </a:lnSpc>
            <a:spcBef>
              <a:spcPct val="0"/>
            </a:spcBef>
            <a:spcAft>
              <a:spcPct val="35000"/>
            </a:spcAft>
            <a:buNone/>
          </a:pPr>
          <a:r>
            <a:rPr lang="en-GB" sz="1400" kern="1200"/>
            <a:t>Thematic analysis can be applied across a range of theoretical frameworks and research paradigms, this fits with the thematic context of the open-ended questions that will frame the focus groups</a:t>
          </a:r>
          <a:r>
            <a:rPr lang="en-GB" sz="1400" b="1" kern="1200"/>
            <a:t> (Clarke and Braun, 2017).</a:t>
          </a:r>
          <a:endParaRPr lang="en-US" sz="1400" kern="1200"/>
        </a:p>
      </dsp:txBody>
      <dsp:txXfrm>
        <a:off x="3740534" y="5979"/>
        <a:ext cx="3034531" cy="1820718"/>
      </dsp:txXfrm>
    </dsp:sp>
    <dsp:sp modelId="{65F5834D-83C0-4BD7-A289-2D2DF09E7B35}">
      <dsp:nvSpPr>
        <dsp:cNvPr id="0" name=""/>
        <dsp:cNvSpPr/>
      </dsp:nvSpPr>
      <dsp:spPr>
        <a:xfrm>
          <a:off x="1525326" y="1824897"/>
          <a:ext cx="7464946" cy="667342"/>
        </a:xfrm>
        <a:custGeom>
          <a:avLst/>
          <a:gdLst/>
          <a:ahLst/>
          <a:cxnLst/>
          <a:rect l="0" t="0" r="0" b="0"/>
          <a:pathLst>
            <a:path>
              <a:moveTo>
                <a:pt x="7464946" y="0"/>
              </a:moveTo>
              <a:lnTo>
                <a:pt x="7464946" y="350771"/>
              </a:lnTo>
              <a:lnTo>
                <a:pt x="0" y="350771"/>
              </a:lnTo>
              <a:lnTo>
                <a:pt x="0" y="667342"/>
              </a:lnTo>
            </a:path>
          </a:pathLst>
        </a:custGeom>
        <a:noFill/>
        <a:ln w="6350" cap="flat" cmpd="sng" algn="ctr">
          <a:solidFill>
            <a:schemeClr val="accent5">
              <a:hueOff val="-3379271"/>
              <a:satOff val="-8710"/>
              <a:lumOff val="-588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5079"/>
        <a:ext cx="374875" cy="6979"/>
      </dsp:txXfrm>
    </dsp:sp>
    <dsp:sp modelId="{7D0F52B2-52D0-4F46-BC37-F3E3FCB58F99}">
      <dsp:nvSpPr>
        <dsp:cNvPr id="0" name=""/>
        <dsp:cNvSpPr/>
      </dsp:nvSpPr>
      <dsp:spPr>
        <a:xfrm>
          <a:off x="7473007" y="5979"/>
          <a:ext cx="3034531" cy="1820718"/>
        </a:xfrm>
        <a:prstGeom prst="rect">
          <a:avLst/>
        </a:prstGeom>
        <a:gradFill rotWithShape="0">
          <a:gsLst>
            <a:gs pos="0">
              <a:schemeClr val="accent5">
                <a:hueOff val="-2703417"/>
                <a:satOff val="-6968"/>
                <a:lumOff val="-4706"/>
                <a:alphaOff val="0"/>
                <a:satMod val="103000"/>
                <a:lumMod val="102000"/>
                <a:tint val="94000"/>
              </a:schemeClr>
            </a:gs>
            <a:gs pos="50000">
              <a:schemeClr val="accent5">
                <a:hueOff val="-2703417"/>
                <a:satOff val="-6968"/>
                <a:lumOff val="-4706"/>
                <a:alphaOff val="0"/>
                <a:satMod val="110000"/>
                <a:lumMod val="100000"/>
                <a:shade val="100000"/>
              </a:schemeClr>
            </a:gs>
            <a:gs pos="100000">
              <a:schemeClr val="accent5">
                <a:hueOff val="-2703417"/>
                <a:satOff val="-6968"/>
                <a:lumOff val="-470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22300">
            <a:lnSpc>
              <a:spcPct val="90000"/>
            </a:lnSpc>
            <a:spcBef>
              <a:spcPct val="0"/>
            </a:spcBef>
            <a:spcAft>
              <a:spcPct val="35000"/>
            </a:spcAft>
            <a:buNone/>
          </a:pPr>
          <a:r>
            <a:rPr lang="en-GB" sz="1400" kern="1200"/>
            <a:t>Illuminating unspoken meanings hidden in transcribed interviews allows researchers to approach the meaning of lived experience.</a:t>
          </a:r>
          <a:endParaRPr lang="en-US" sz="1400" kern="1200"/>
        </a:p>
      </dsp:txBody>
      <dsp:txXfrm>
        <a:off x="7473007" y="5979"/>
        <a:ext cx="3034531" cy="1820718"/>
      </dsp:txXfrm>
    </dsp:sp>
    <dsp:sp modelId="{7F429499-3971-4904-BB59-DDEAE6EB76F3}">
      <dsp:nvSpPr>
        <dsp:cNvPr id="0" name=""/>
        <dsp:cNvSpPr/>
      </dsp:nvSpPr>
      <dsp:spPr>
        <a:xfrm>
          <a:off x="3040792" y="3389279"/>
          <a:ext cx="667342" cy="91440"/>
        </a:xfrm>
        <a:custGeom>
          <a:avLst/>
          <a:gdLst/>
          <a:ahLst/>
          <a:cxnLst/>
          <a:rect l="0" t="0" r="0" b="0"/>
          <a:pathLst>
            <a:path>
              <a:moveTo>
                <a:pt x="0" y="45720"/>
              </a:moveTo>
              <a:lnTo>
                <a:pt x="667342" y="45720"/>
              </a:lnTo>
            </a:path>
          </a:pathLst>
        </a:custGeom>
        <a:noFill/>
        <a:ln w="6350" cap="flat" cmpd="sng" algn="ctr">
          <a:solidFill>
            <a:schemeClr val="accent5">
              <a:hueOff val="-5068907"/>
              <a:satOff val="-13064"/>
              <a:lumOff val="-882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1509"/>
        <a:ext cx="34897" cy="6979"/>
      </dsp:txXfrm>
    </dsp:sp>
    <dsp:sp modelId="{0E407073-49B2-4DF5-8697-2E84482313BC}">
      <dsp:nvSpPr>
        <dsp:cNvPr id="0" name=""/>
        <dsp:cNvSpPr/>
      </dsp:nvSpPr>
      <dsp:spPr>
        <a:xfrm>
          <a:off x="8061" y="2524640"/>
          <a:ext cx="3034531" cy="1820718"/>
        </a:xfrm>
        <a:prstGeom prst="rect">
          <a:avLst/>
        </a:prstGeom>
        <a:gradFill rotWithShape="0">
          <a:gsLst>
            <a:gs pos="0">
              <a:schemeClr val="accent5">
                <a:hueOff val="-4055126"/>
                <a:satOff val="-10451"/>
                <a:lumOff val="-7059"/>
                <a:alphaOff val="0"/>
                <a:satMod val="103000"/>
                <a:lumMod val="102000"/>
                <a:tint val="94000"/>
              </a:schemeClr>
            </a:gs>
            <a:gs pos="50000">
              <a:schemeClr val="accent5">
                <a:hueOff val="-4055126"/>
                <a:satOff val="-10451"/>
                <a:lumOff val="-7059"/>
                <a:alphaOff val="0"/>
                <a:satMod val="110000"/>
                <a:lumMod val="100000"/>
                <a:shade val="100000"/>
              </a:schemeClr>
            </a:gs>
            <a:gs pos="100000">
              <a:schemeClr val="accent5">
                <a:hueOff val="-4055126"/>
                <a:satOff val="-10451"/>
                <a:lumOff val="-705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22300">
            <a:lnSpc>
              <a:spcPct val="90000"/>
            </a:lnSpc>
            <a:spcBef>
              <a:spcPct val="0"/>
            </a:spcBef>
            <a:spcAft>
              <a:spcPct val="35000"/>
            </a:spcAft>
            <a:buNone/>
          </a:pPr>
          <a:r>
            <a:rPr lang="en-GB" sz="1400" kern="1200"/>
            <a:t>Thematic analysis is useful for hermeneutic phenomenological analysis when researchers are able to interpret phenomenon out of daily taken-for-granted thinking </a:t>
          </a:r>
          <a:r>
            <a:rPr lang="en-GB" sz="1400" b="1" kern="1200"/>
            <a:t>(Ho, Chiang and Leung, 2017)</a:t>
          </a:r>
          <a:r>
            <a:rPr lang="en-GB" sz="1400" kern="1200"/>
            <a:t>.</a:t>
          </a:r>
          <a:endParaRPr lang="en-US" sz="1400" kern="1200"/>
        </a:p>
      </dsp:txBody>
      <dsp:txXfrm>
        <a:off x="8061" y="2524640"/>
        <a:ext cx="3034531" cy="1820718"/>
      </dsp:txXfrm>
    </dsp:sp>
    <dsp:sp modelId="{16D6DF4C-C3BD-425C-A7E9-60AA909E6D9F}">
      <dsp:nvSpPr>
        <dsp:cNvPr id="0" name=""/>
        <dsp:cNvSpPr/>
      </dsp:nvSpPr>
      <dsp:spPr>
        <a:xfrm>
          <a:off x="6773265" y="3389279"/>
          <a:ext cx="667342" cy="91440"/>
        </a:xfrm>
        <a:custGeom>
          <a:avLst/>
          <a:gdLst/>
          <a:ahLst/>
          <a:cxnLst/>
          <a:rect l="0" t="0" r="0" b="0"/>
          <a:pathLst>
            <a:path>
              <a:moveTo>
                <a:pt x="0" y="45720"/>
              </a:moveTo>
              <a:lnTo>
                <a:pt x="667342" y="45720"/>
              </a:lnTo>
            </a:path>
          </a:pathLst>
        </a:custGeom>
        <a:noFill/>
        <a:ln w="6350" cap="flat" cmpd="sng" algn="ctr">
          <a:solidFill>
            <a:schemeClr val="accent5">
              <a:hueOff val="-6758543"/>
              <a:satOff val="-17419"/>
              <a:lumOff val="-1176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3431509"/>
        <a:ext cx="34897" cy="6979"/>
      </dsp:txXfrm>
    </dsp:sp>
    <dsp:sp modelId="{609F7E0B-EB13-4568-B18A-F7F8EA852BC2}">
      <dsp:nvSpPr>
        <dsp:cNvPr id="0" name=""/>
        <dsp:cNvSpPr/>
      </dsp:nvSpPr>
      <dsp:spPr>
        <a:xfrm>
          <a:off x="3740534" y="2524640"/>
          <a:ext cx="3034531" cy="1820718"/>
        </a:xfrm>
        <a:prstGeom prst="rect">
          <a:avLst/>
        </a:prstGeom>
        <a:gradFill rotWithShape="0">
          <a:gsLst>
            <a:gs pos="0">
              <a:schemeClr val="accent5">
                <a:hueOff val="-5406834"/>
                <a:satOff val="-13935"/>
                <a:lumOff val="-9412"/>
                <a:alphaOff val="0"/>
                <a:satMod val="103000"/>
                <a:lumMod val="102000"/>
                <a:tint val="94000"/>
              </a:schemeClr>
            </a:gs>
            <a:gs pos="50000">
              <a:schemeClr val="accent5">
                <a:hueOff val="-5406834"/>
                <a:satOff val="-13935"/>
                <a:lumOff val="-9412"/>
                <a:alphaOff val="0"/>
                <a:satMod val="110000"/>
                <a:lumMod val="100000"/>
                <a:shade val="100000"/>
              </a:schemeClr>
            </a:gs>
            <a:gs pos="100000">
              <a:schemeClr val="accent5">
                <a:hueOff val="-5406834"/>
                <a:satOff val="-13935"/>
                <a:lumOff val="-941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22300">
            <a:lnSpc>
              <a:spcPct val="90000"/>
            </a:lnSpc>
            <a:spcBef>
              <a:spcPct val="0"/>
            </a:spcBef>
            <a:spcAft>
              <a:spcPct val="35000"/>
            </a:spcAft>
            <a:buNone/>
          </a:pPr>
          <a:r>
            <a:rPr lang="en-GB" sz="1400" kern="1200"/>
            <a:t>Following the Focus Groups the recording and transcription will be scrutinised to interpret key themes that emerge out of the discussions.</a:t>
          </a:r>
          <a:endParaRPr lang="en-US" sz="1400" kern="1200"/>
        </a:p>
      </dsp:txBody>
      <dsp:txXfrm>
        <a:off x="3740534" y="2524640"/>
        <a:ext cx="3034531" cy="1820718"/>
      </dsp:txXfrm>
    </dsp:sp>
    <dsp:sp modelId="{05362F1C-8C42-446E-9582-6C81D8F81F5B}">
      <dsp:nvSpPr>
        <dsp:cNvPr id="0" name=""/>
        <dsp:cNvSpPr/>
      </dsp:nvSpPr>
      <dsp:spPr>
        <a:xfrm>
          <a:off x="7473007" y="2524640"/>
          <a:ext cx="3034531" cy="1820718"/>
        </a:xfrm>
        <a:prstGeom prst="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22300">
            <a:lnSpc>
              <a:spcPct val="90000"/>
            </a:lnSpc>
            <a:spcBef>
              <a:spcPct val="0"/>
            </a:spcBef>
            <a:spcAft>
              <a:spcPct val="35000"/>
            </a:spcAft>
            <a:buNone/>
          </a:pPr>
          <a:r>
            <a:rPr lang="en-GB" sz="1400" kern="1200"/>
            <a:t>These themes will be analysed and used to find links to the research question.</a:t>
          </a:r>
          <a:endParaRPr lang="en-US" sz="1400" kern="1200"/>
        </a:p>
      </dsp:txBody>
      <dsp:txXfrm>
        <a:off x="7473007" y="2524640"/>
        <a:ext cx="3034531" cy="182071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83FE0F-4BE7-4549-9BC3-D4C0F25D8ACE}">
      <dsp:nvSpPr>
        <dsp:cNvPr id="0" name=""/>
        <dsp:cNvSpPr/>
      </dsp:nvSpPr>
      <dsp:spPr>
        <a:xfrm>
          <a:off x="1748064" y="2975"/>
          <a:ext cx="3342605" cy="200556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Detailed informed consent will be obtained reiterating the purpose of the focus group meetings. Clarification that all discussions are confidential and will not be shared outside of the group will be a part of the consent.</a:t>
          </a:r>
          <a:endParaRPr lang="en-US" sz="1500" kern="1200" dirty="0"/>
        </a:p>
      </dsp:txBody>
      <dsp:txXfrm>
        <a:off x="1748064" y="2975"/>
        <a:ext cx="3342605" cy="2005563"/>
      </dsp:txXfrm>
    </dsp:sp>
    <dsp:sp modelId="{89C5BADA-A255-4EDB-9870-35E21587634A}">
      <dsp:nvSpPr>
        <dsp:cNvPr id="0" name=""/>
        <dsp:cNvSpPr/>
      </dsp:nvSpPr>
      <dsp:spPr>
        <a:xfrm>
          <a:off x="5424930" y="2975"/>
          <a:ext cx="3342605" cy="2005563"/>
        </a:xfrm>
        <a:prstGeom prst="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The research is being undertaken with my own students, here may be a risk of allegations of favouritism towards those students who engaged with the research.</a:t>
          </a:r>
          <a:endParaRPr lang="en-US" sz="1500" kern="1200" dirty="0"/>
        </a:p>
      </dsp:txBody>
      <dsp:txXfrm>
        <a:off x="5424930" y="2975"/>
        <a:ext cx="3342605" cy="2005563"/>
      </dsp:txXfrm>
    </dsp:sp>
    <dsp:sp modelId="{16B1ABFA-4238-4D3E-A8E0-0DEA1E080AE5}">
      <dsp:nvSpPr>
        <dsp:cNvPr id="0" name=""/>
        <dsp:cNvSpPr/>
      </dsp:nvSpPr>
      <dsp:spPr>
        <a:xfrm>
          <a:off x="1748064" y="2342799"/>
          <a:ext cx="3342605" cy="2005563"/>
        </a:xfrm>
        <a:prstGeom prst="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Clear ground rules will be shared with participants regarding expectations of student and researcher relationship </a:t>
          </a:r>
          <a:r>
            <a:rPr lang="en-GB" sz="1500" b="1" kern="1200" dirty="0"/>
            <a:t>(</a:t>
          </a:r>
          <a:r>
            <a:rPr lang="en-GB" sz="1500" b="1" kern="1200" dirty="0" err="1"/>
            <a:t>Trowler</a:t>
          </a:r>
          <a:r>
            <a:rPr lang="en-GB" sz="1500" b="1" kern="1200" dirty="0"/>
            <a:t>, 2011)</a:t>
          </a:r>
          <a:endParaRPr lang="en-US" sz="1500" kern="1200" dirty="0"/>
        </a:p>
      </dsp:txBody>
      <dsp:txXfrm>
        <a:off x="1748064" y="2342799"/>
        <a:ext cx="3342605" cy="2005563"/>
      </dsp:txXfrm>
    </dsp:sp>
    <dsp:sp modelId="{A93C7D7D-ADBD-4783-9372-30AF9600EE8D}">
      <dsp:nvSpPr>
        <dsp:cNvPr id="0" name=""/>
        <dsp:cNvSpPr/>
      </dsp:nvSpPr>
      <dsp:spPr>
        <a:xfrm>
          <a:off x="5424930" y="2342799"/>
          <a:ext cx="3342605" cy="2005563"/>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The researcher will adhere to the UWTSD code of ethics and follow BERA guidelines for ethical educational research.  Data storage regulations will be adhered to and GDPR guidelines will be followed.  Detailed and robust informed consent will be provided to offer the participant full and transparent details of the research process. </a:t>
          </a:r>
          <a:endParaRPr lang="en-US" sz="1500" kern="1200" dirty="0"/>
        </a:p>
      </dsp:txBody>
      <dsp:txXfrm>
        <a:off x="5424930" y="2342799"/>
        <a:ext cx="3342605" cy="200556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4.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77B5F-9088-4B90-5424-66C46BE3454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31F7F51-9A0A-3FC4-DD71-14EAF7F4EAA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645D518-B2CD-6897-8E5B-2941768F806C}"/>
              </a:ext>
            </a:extLst>
          </p:cNvPr>
          <p:cNvSpPr>
            <a:spLocks noGrp="1"/>
          </p:cNvSpPr>
          <p:nvPr>
            <p:ph type="dt" sz="half" idx="10"/>
          </p:nvPr>
        </p:nvSpPr>
        <p:spPr/>
        <p:txBody>
          <a:bodyPr/>
          <a:lstStyle/>
          <a:p>
            <a:fld id="{95C23668-8D2E-43B2-B28B-66C0F60ED8FA}" type="datetimeFigureOut">
              <a:rPr lang="en-GB" smtClean="0"/>
              <a:t>16/01/2025</a:t>
            </a:fld>
            <a:endParaRPr lang="en-GB"/>
          </a:p>
        </p:txBody>
      </p:sp>
      <p:sp>
        <p:nvSpPr>
          <p:cNvPr id="5" name="Footer Placeholder 4">
            <a:extLst>
              <a:ext uri="{FF2B5EF4-FFF2-40B4-BE49-F238E27FC236}">
                <a16:creationId xmlns:a16="http://schemas.microsoft.com/office/drawing/2014/main" id="{1B3C0550-1001-28F5-467A-4C810180DC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4D2EB2-E24A-B34A-358A-C2D9A551E02D}"/>
              </a:ext>
            </a:extLst>
          </p:cNvPr>
          <p:cNvSpPr>
            <a:spLocks noGrp="1"/>
          </p:cNvSpPr>
          <p:nvPr>
            <p:ph type="sldNum" sz="quarter" idx="12"/>
          </p:nvPr>
        </p:nvSpPr>
        <p:spPr/>
        <p:txBody>
          <a:bodyPr/>
          <a:lstStyle/>
          <a:p>
            <a:fld id="{639CA2C3-0B33-48FF-9D02-27CC31B155B3}" type="slidenum">
              <a:rPr lang="en-GB" smtClean="0"/>
              <a:t>‹#›</a:t>
            </a:fld>
            <a:endParaRPr lang="en-GB"/>
          </a:p>
        </p:txBody>
      </p:sp>
    </p:spTree>
    <p:extLst>
      <p:ext uri="{BB962C8B-B14F-4D97-AF65-F5344CB8AC3E}">
        <p14:creationId xmlns:p14="http://schemas.microsoft.com/office/powerpoint/2010/main" val="23875314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21021-DAAC-5C99-D217-D34609385B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515C765-F671-6D8E-5692-DBA977D572D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4F1572-B493-A17A-D77E-662009C003C3}"/>
              </a:ext>
            </a:extLst>
          </p:cNvPr>
          <p:cNvSpPr>
            <a:spLocks noGrp="1"/>
          </p:cNvSpPr>
          <p:nvPr>
            <p:ph type="dt" sz="half" idx="10"/>
          </p:nvPr>
        </p:nvSpPr>
        <p:spPr/>
        <p:txBody>
          <a:bodyPr/>
          <a:lstStyle/>
          <a:p>
            <a:fld id="{95C23668-8D2E-43B2-B28B-66C0F60ED8FA}" type="datetimeFigureOut">
              <a:rPr lang="en-GB" smtClean="0"/>
              <a:t>16/01/2025</a:t>
            </a:fld>
            <a:endParaRPr lang="en-GB"/>
          </a:p>
        </p:txBody>
      </p:sp>
      <p:sp>
        <p:nvSpPr>
          <p:cNvPr id="5" name="Footer Placeholder 4">
            <a:extLst>
              <a:ext uri="{FF2B5EF4-FFF2-40B4-BE49-F238E27FC236}">
                <a16:creationId xmlns:a16="http://schemas.microsoft.com/office/drawing/2014/main" id="{E4F23F24-75AB-E19F-5288-6B7D3F699E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4C4489-6D38-9F21-EF62-A9299629AFBE}"/>
              </a:ext>
            </a:extLst>
          </p:cNvPr>
          <p:cNvSpPr>
            <a:spLocks noGrp="1"/>
          </p:cNvSpPr>
          <p:nvPr>
            <p:ph type="sldNum" sz="quarter" idx="12"/>
          </p:nvPr>
        </p:nvSpPr>
        <p:spPr/>
        <p:txBody>
          <a:bodyPr/>
          <a:lstStyle/>
          <a:p>
            <a:fld id="{639CA2C3-0B33-48FF-9D02-27CC31B155B3}" type="slidenum">
              <a:rPr lang="en-GB" smtClean="0"/>
              <a:t>‹#›</a:t>
            </a:fld>
            <a:endParaRPr lang="en-GB"/>
          </a:p>
        </p:txBody>
      </p:sp>
    </p:spTree>
    <p:extLst>
      <p:ext uri="{BB962C8B-B14F-4D97-AF65-F5344CB8AC3E}">
        <p14:creationId xmlns:p14="http://schemas.microsoft.com/office/powerpoint/2010/main" val="29375457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FB38E-0679-9277-61F6-8866D006BCF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178FE7C-91CC-9B31-60A8-A832A9E88E6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70C77F0-59EA-6B8F-9766-69275637CD31}"/>
              </a:ext>
            </a:extLst>
          </p:cNvPr>
          <p:cNvSpPr>
            <a:spLocks noGrp="1"/>
          </p:cNvSpPr>
          <p:nvPr>
            <p:ph type="dt" sz="half" idx="10"/>
          </p:nvPr>
        </p:nvSpPr>
        <p:spPr/>
        <p:txBody>
          <a:bodyPr/>
          <a:lstStyle/>
          <a:p>
            <a:fld id="{95C23668-8D2E-43B2-B28B-66C0F60ED8FA}" type="datetimeFigureOut">
              <a:rPr lang="en-GB" smtClean="0"/>
              <a:t>16/01/2025</a:t>
            </a:fld>
            <a:endParaRPr lang="en-GB"/>
          </a:p>
        </p:txBody>
      </p:sp>
      <p:sp>
        <p:nvSpPr>
          <p:cNvPr id="5" name="Footer Placeholder 4">
            <a:extLst>
              <a:ext uri="{FF2B5EF4-FFF2-40B4-BE49-F238E27FC236}">
                <a16:creationId xmlns:a16="http://schemas.microsoft.com/office/drawing/2014/main" id="{D99704E0-4C49-46BE-7C0D-4C32ED2BED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D8F117-4094-5DC0-A1E9-ADA11B1E0A11}"/>
              </a:ext>
            </a:extLst>
          </p:cNvPr>
          <p:cNvSpPr>
            <a:spLocks noGrp="1"/>
          </p:cNvSpPr>
          <p:nvPr>
            <p:ph type="sldNum" sz="quarter" idx="12"/>
          </p:nvPr>
        </p:nvSpPr>
        <p:spPr/>
        <p:txBody>
          <a:bodyPr/>
          <a:lstStyle/>
          <a:p>
            <a:fld id="{639CA2C3-0B33-48FF-9D02-27CC31B155B3}" type="slidenum">
              <a:rPr lang="en-GB" smtClean="0"/>
              <a:t>‹#›</a:t>
            </a:fld>
            <a:endParaRPr lang="en-GB"/>
          </a:p>
        </p:txBody>
      </p:sp>
    </p:spTree>
    <p:extLst>
      <p:ext uri="{BB962C8B-B14F-4D97-AF65-F5344CB8AC3E}">
        <p14:creationId xmlns:p14="http://schemas.microsoft.com/office/powerpoint/2010/main" val="25347880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7AD4B-3269-A174-CAA3-09976B369ED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479FE3B-F2A2-267C-F669-B2DC85B6C5B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61CFF6C-859E-61B8-A9B0-4B2CFD5EB61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66DA8CC-5072-7721-271D-E607148CD4E3}"/>
              </a:ext>
            </a:extLst>
          </p:cNvPr>
          <p:cNvSpPr>
            <a:spLocks noGrp="1"/>
          </p:cNvSpPr>
          <p:nvPr>
            <p:ph type="dt" sz="half" idx="10"/>
          </p:nvPr>
        </p:nvSpPr>
        <p:spPr/>
        <p:txBody>
          <a:bodyPr/>
          <a:lstStyle/>
          <a:p>
            <a:fld id="{95C23668-8D2E-43B2-B28B-66C0F60ED8FA}" type="datetimeFigureOut">
              <a:rPr lang="en-GB" smtClean="0"/>
              <a:t>16/01/2025</a:t>
            </a:fld>
            <a:endParaRPr lang="en-GB"/>
          </a:p>
        </p:txBody>
      </p:sp>
      <p:sp>
        <p:nvSpPr>
          <p:cNvPr id="6" name="Footer Placeholder 5">
            <a:extLst>
              <a:ext uri="{FF2B5EF4-FFF2-40B4-BE49-F238E27FC236}">
                <a16:creationId xmlns:a16="http://schemas.microsoft.com/office/drawing/2014/main" id="{C89067F4-BB63-AA66-3EAB-CE5631D72C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4D5D245-C4D2-97D4-4B77-1E23B13BB7B2}"/>
              </a:ext>
            </a:extLst>
          </p:cNvPr>
          <p:cNvSpPr>
            <a:spLocks noGrp="1"/>
          </p:cNvSpPr>
          <p:nvPr>
            <p:ph type="sldNum" sz="quarter" idx="12"/>
          </p:nvPr>
        </p:nvSpPr>
        <p:spPr/>
        <p:txBody>
          <a:bodyPr/>
          <a:lstStyle/>
          <a:p>
            <a:fld id="{639CA2C3-0B33-48FF-9D02-27CC31B155B3}" type="slidenum">
              <a:rPr lang="en-GB" smtClean="0"/>
              <a:t>‹#›</a:t>
            </a:fld>
            <a:endParaRPr lang="en-GB"/>
          </a:p>
        </p:txBody>
      </p:sp>
    </p:spTree>
    <p:extLst>
      <p:ext uri="{BB962C8B-B14F-4D97-AF65-F5344CB8AC3E}">
        <p14:creationId xmlns:p14="http://schemas.microsoft.com/office/powerpoint/2010/main" val="8553442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B9CE8-A674-D509-D2F2-3B42EEDB1AA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BFA23F0-B5CE-990E-359F-66CA4EEA58A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D41C8FD-ABDD-8FBF-B802-C3DF983456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0A65AC0-25D7-0BA8-2830-2F292DE4885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F6222CC-8780-EB4D-FE91-0FEDB03CBA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85772EF-ED2F-FA40-8C95-509CAC6DD04C}"/>
              </a:ext>
            </a:extLst>
          </p:cNvPr>
          <p:cNvSpPr>
            <a:spLocks noGrp="1"/>
          </p:cNvSpPr>
          <p:nvPr>
            <p:ph type="dt" sz="half" idx="10"/>
          </p:nvPr>
        </p:nvSpPr>
        <p:spPr/>
        <p:txBody>
          <a:bodyPr/>
          <a:lstStyle/>
          <a:p>
            <a:fld id="{95C23668-8D2E-43B2-B28B-66C0F60ED8FA}" type="datetimeFigureOut">
              <a:rPr lang="en-GB" smtClean="0"/>
              <a:t>16/01/2025</a:t>
            </a:fld>
            <a:endParaRPr lang="en-GB"/>
          </a:p>
        </p:txBody>
      </p:sp>
      <p:sp>
        <p:nvSpPr>
          <p:cNvPr id="8" name="Footer Placeholder 7">
            <a:extLst>
              <a:ext uri="{FF2B5EF4-FFF2-40B4-BE49-F238E27FC236}">
                <a16:creationId xmlns:a16="http://schemas.microsoft.com/office/drawing/2014/main" id="{7D9CAAEC-34CE-3D94-6014-1310921A124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BB96FA2-0287-14A2-FDB8-7C101DFCA830}"/>
              </a:ext>
            </a:extLst>
          </p:cNvPr>
          <p:cNvSpPr>
            <a:spLocks noGrp="1"/>
          </p:cNvSpPr>
          <p:nvPr>
            <p:ph type="sldNum" sz="quarter" idx="12"/>
          </p:nvPr>
        </p:nvSpPr>
        <p:spPr/>
        <p:txBody>
          <a:bodyPr/>
          <a:lstStyle/>
          <a:p>
            <a:fld id="{639CA2C3-0B33-48FF-9D02-27CC31B155B3}" type="slidenum">
              <a:rPr lang="en-GB" smtClean="0"/>
              <a:t>‹#›</a:t>
            </a:fld>
            <a:endParaRPr lang="en-GB"/>
          </a:p>
        </p:txBody>
      </p:sp>
    </p:spTree>
    <p:extLst>
      <p:ext uri="{BB962C8B-B14F-4D97-AF65-F5344CB8AC3E}">
        <p14:creationId xmlns:p14="http://schemas.microsoft.com/office/powerpoint/2010/main" val="23053873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B3D1C-8412-F980-7DE9-4342FDCF09D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437237F-BCCD-B8A9-ED01-7E52C9CD2EED}"/>
              </a:ext>
            </a:extLst>
          </p:cNvPr>
          <p:cNvSpPr>
            <a:spLocks noGrp="1"/>
          </p:cNvSpPr>
          <p:nvPr>
            <p:ph type="dt" sz="half" idx="10"/>
          </p:nvPr>
        </p:nvSpPr>
        <p:spPr/>
        <p:txBody>
          <a:bodyPr/>
          <a:lstStyle/>
          <a:p>
            <a:fld id="{95C23668-8D2E-43B2-B28B-66C0F60ED8FA}" type="datetimeFigureOut">
              <a:rPr lang="en-GB" smtClean="0"/>
              <a:t>16/01/2025</a:t>
            </a:fld>
            <a:endParaRPr lang="en-GB"/>
          </a:p>
        </p:txBody>
      </p:sp>
      <p:sp>
        <p:nvSpPr>
          <p:cNvPr id="4" name="Footer Placeholder 3">
            <a:extLst>
              <a:ext uri="{FF2B5EF4-FFF2-40B4-BE49-F238E27FC236}">
                <a16:creationId xmlns:a16="http://schemas.microsoft.com/office/drawing/2014/main" id="{5EADDFA2-CC0C-2ABB-2881-3EA9483B9FD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09A4A3F-D415-282C-1779-6AB1F441A01A}"/>
              </a:ext>
            </a:extLst>
          </p:cNvPr>
          <p:cNvSpPr>
            <a:spLocks noGrp="1"/>
          </p:cNvSpPr>
          <p:nvPr>
            <p:ph type="sldNum" sz="quarter" idx="12"/>
          </p:nvPr>
        </p:nvSpPr>
        <p:spPr/>
        <p:txBody>
          <a:bodyPr/>
          <a:lstStyle/>
          <a:p>
            <a:fld id="{639CA2C3-0B33-48FF-9D02-27CC31B155B3}" type="slidenum">
              <a:rPr lang="en-GB" smtClean="0"/>
              <a:t>‹#›</a:t>
            </a:fld>
            <a:endParaRPr lang="en-GB"/>
          </a:p>
        </p:txBody>
      </p:sp>
    </p:spTree>
    <p:extLst>
      <p:ext uri="{BB962C8B-B14F-4D97-AF65-F5344CB8AC3E}">
        <p14:creationId xmlns:p14="http://schemas.microsoft.com/office/powerpoint/2010/main" val="241663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36F3870-39BF-D459-6B30-E9E8F62C8491}"/>
              </a:ext>
            </a:extLst>
          </p:cNvPr>
          <p:cNvSpPr>
            <a:spLocks noGrp="1"/>
          </p:cNvSpPr>
          <p:nvPr>
            <p:ph type="dt" sz="half" idx="10"/>
          </p:nvPr>
        </p:nvSpPr>
        <p:spPr/>
        <p:txBody>
          <a:bodyPr/>
          <a:lstStyle/>
          <a:p>
            <a:fld id="{95C23668-8D2E-43B2-B28B-66C0F60ED8FA}" type="datetimeFigureOut">
              <a:rPr lang="en-GB" smtClean="0"/>
              <a:t>16/01/2025</a:t>
            </a:fld>
            <a:endParaRPr lang="en-GB"/>
          </a:p>
        </p:txBody>
      </p:sp>
      <p:sp>
        <p:nvSpPr>
          <p:cNvPr id="3" name="Footer Placeholder 2">
            <a:extLst>
              <a:ext uri="{FF2B5EF4-FFF2-40B4-BE49-F238E27FC236}">
                <a16:creationId xmlns:a16="http://schemas.microsoft.com/office/drawing/2014/main" id="{98F5D7CC-C82A-737C-FE5F-3AE0D0D740A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70E1FF4-9DCD-1EDA-B4E8-9BA5B0513B64}"/>
              </a:ext>
            </a:extLst>
          </p:cNvPr>
          <p:cNvSpPr>
            <a:spLocks noGrp="1"/>
          </p:cNvSpPr>
          <p:nvPr>
            <p:ph type="sldNum" sz="quarter" idx="12"/>
          </p:nvPr>
        </p:nvSpPr>
        <p:spPr/>
        <p:txBody>
          <a:bodyPr/>
          <a:lstStyle/>
          <a:p>
            <a:fld id="{639CA2C3-0B33-48FF-9D02-27CC31B155B3}" type="slidenum">
              <a:rPr lang="en-GB" smtClean="0"/>
              <a:t>‹#›</a:t>
            </a:fld>
            <a:endParaRPr lang="en-GB"/>
          </a:p>
        </p:txBody>
      </p:sp>
    </p:spTree>
    <p:extLst>
      <p:ext uri="{BB962C8B-B14F-4D97-AF65-F5344CB8AC3E}">
        <p14:creationId xmlns:p14="http://schemas.microsoft.com/office/powerpoint/2010/main" val="13197681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6A5B6-9FE7-8711-BBA4-00D497C08A9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B262CB4-38AA-0FAC-AF76-8F3441AF66E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84CD9DF-57A2-756D-A501-2F7F6448F5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571B3B2-A37D-5224-B621-DCD7411FC968}"/>
              </a:ext>
            </a:extLst>
          </p:cNvPr>
          <p:cNvSpPr>
            <a:spLocks noGrp="1"/>
          </p:cNvSpPr>
          <p:nvPr>
            <p:ph type="dt" sz="half" idx="10"/>
          </p:nvPr>
        </p:nvSpPr>
        <p:spPr/>
        <p:txBody>
          <a:bodyPr/>
          <a:lstStyle/>
          <a:p>
            <a:fld id="{95C23668-8D2E-43B2-B28B-66C0F60ED8FA}" type="datetimeFigureOut">
              <a:rPr lang="en-GB" smtClean="0"/>
              <a:t>16/01/2025</a:t>
            </a:fld>
            <a:endParaRPr lang="en-GB"/>
          </a:p>
        </p:txBody>
      </p:sp>
      <p:sp>
        <p:nvSpPr>
          <p:cNvPr id="6" name="Footer Placeholder 5">
            <a:extLst>
              <a:ext uri="{FF2B5EF4-FFF2-40B4-BE49-F238E27FC236}">
                <a16:creationId xmlns:a16="http://schemas.microsoft.com/office/drawing/2014/main" id="{D2B0AE9C-5E93-10BD-0936-6DFF9A17478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69A655-1290-5D0A-AC2C-81C11C6D6CBC}"/>
              </a:ext>
            </a:extLst>
          </p:cNvPr>
          <p:cNvSpPr>
            <a:spLocks noGrp="1"/>
          </p:cNvSpPr>
          <p:nvPr>
            <p:ph type="sldNum" sz="quarter" idx="12"/>
          </p:nvPr>
        </p:nvSpPr>
        <p:spPr/>
        <p:txBody>
          <a:bodyPr/>
          <a:lstStyle/>
          <a:p>
            <a:fld id="{639CA2C3-0B33-48FF-9D02-27CC31B155B3}" type="slidenum">
              <a:rPr lang="en-GB" smtClean="0"/>
              <a:t>‹#›</a:t>
            </a:fld>
            <a:endParaRPr lang="en-GB"/>
          </a:p>
        </p:txBody>
      </p:sp>
    </p:spTree>
    <p:extLst>
      <p:ext uri="{BB962C8B-B14F-4D97-AF65-F5344CB8AC3E}">
        <p14:creationId xmlns:p14="http://schemas.microsoft.com/office/powerpoint/2010/main" val="14105675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53D2B3-DB7F-C2AD-B18C-53B0CF6698A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1505DAC-BB94-A460-B9BA-8102424092C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CD3B045-1A40-5DA3-B5E6-61731A0CE3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FAD53E-D3C8-847E-C5E1-5044D0A7EA41}"/>
              </a:ext>
            </a:extLst>
          </p:cNvPr>
          <p:cNvSpPr>
            <a:spLocks noGrp="1"/>
          </p:cNvSpPr>
          <p:nvPr>
            <p:ph type="dt" sz="half" idx="10"/>
          </p:nvPr>
        </p:nvSpPr>
        <p:spPr/>
        <p:txBody>
          <a:bodyPr/>
          <a:lstStyle/>
          <a:p>
            <a:fld id="{95C23668-8D2E-43B2-B28B-66C0F60ED8FA}" type="datetimeFigureOut">
              <a:rPr lang="en-GB" smtClean="0"/>
              <a:t>16/01/2025</a:t>
            </a:fld>
            <a:endParaRPr lang="en-GB"/>
          </a:p>
        </p:txBody>
      </p:sp>
      <p:sp>
        <p:nvSpPr>
          <p:cNvPr id="6" name="Footer Placeholder 5">
            <a:extLst>
              <a:ext uri="{FF2B5EF4-FFF2-40B4-BE49-F238E27FC236}">
                <a16:creationId xmlns:a16="http://schemas.microsoft.com/office/drawing/2014/main" id="{9BB888DD-2A06-2686-8385-1D7901CC5B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634F17-03F6-3148-DC6B-D7AE0D9AB72D}"/>
              </a:ext>
            </a:extLst>
          </p:cNvPr>
          <p:cNvSpPr>
            <a:spLocks noGrp="1"/>
          </p:cNvSpPr>
          <p:nvPr>
            <p:ph type="sldNum" sz="quarter" idx="12"/>
          </p:nvPr>
        </p:nvSpPr>
        <p:spPr/>
        <p:txBody>
          <a:bodyPr/>
          <a:lstStyle/>
          <a:p>
            <a:fld id="{639CA2C3-0B33-48FF-9D02-27CC31B155B3}" type="slidenum">
              <a:rPr lang="en-GB" smtClean="0"/>
              <a:t>‹#›</a:t>
            </a:fld>
            <a:endParaRPr lang="en-GB"/>
          </a:p>
        </p:txBody>
      </p:sp>
    </p:spTree>
    <p:extLst>
      <p:ext uri="{BB962C8B-B14F-4D97-AF65-F5344CB8AC3E}">
        <p14:creationId xmlns:p14="http://schemas.microsoft.com/office/powerpoint/2010/main" val="23255361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2C406-545D-FBA1-605C-364711E6D00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3239C1B-F4E7-EF50-2F9D-78F7197662F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B75928-22E7-2782-807D-CCC4DD44B34A}"/>
              </a:ext>
            </a:extLst>
          </p:cNvPr>
          <p:cNvSpPr>
            <a:spLocks noGrp="1"/>
          </p:cNvSpPr>
          <p:nvPr>
            <p:ph type="dt" sz="half" idx="10"/>
          </p:nvPr>
        </p:nvSpPr>
        <p:spPr/>
        <p:txBody>
          <a:bodyPr/>
          <a:lstStyle/>
          <a:p>
            <a:fld id="{95C23668-8D2E-43B2-B28B-66C0F60ED8FA}" type="datetimeFigureOut">
              <a:rPr lang="en-GB" smtClean="0"/>
              <a:t>16/01/2025</a:t>
            </a:fld>
            <a:endParaRPr lang="en-GB"/>
          </a:p>
        </p:txBody>
      </p:sp>
      <p:sp>
        <p:nvSpPr>
          <p:cNvPr id="5" name="Footer Placeholder 4">
            <a:extLst>
              <a:ext uri="{FF2B5EF4-FFF2-40B4-BE49-F238E27FC236}">
                <a16:creationId xmlns:a16="http://schemas.microsoft.com/office/drawing/2014/main" id="{9808D52B-0DE9-F9DC-FE98-E2F64D7078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5F62CB-132F-AA1E-F6A7-EC824B0B81EC}"/>
              </a:ext>
            </a:extLst>
          </p:cNvPr>
          <p:cNvSpPr>
            <a:spLocks noGrp="1"/>
          </p:cNvSpPr>
          <p:nvPr>
            <p:ph type="sldNum" sz="quarter" idx="12"/>
          </p:nvPr>
        </p:nvSpPr>
        <p:spPr/>
        <p:txBody>
          <a:bodyPr/>
          <a:lstStyle/>
          <a:p>
            <a:fld id="{639CA2C3-0B33-48FF-9D02-27CC31B155B3}" type="slidenum">
              <a:rPr lang="en-GB" smtClean="0"/>
              <a:t>‹#›</a:t>
            </a:fld>
            <a:endParaRPr lang="en-GB"/>
          </a:p>
        </p:txBody>
      </p:sp>
    </p:spTree>
    <p:extLst>
      <p:ext uri="{BB962C8B-B14F-4D97-AF65-F5344CB8AC3E}">
        <p14:creationId xmlns:p14="http://schemas.microsoft.com/office/powerpoint/2010/main" val="3247482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D6C9A0-C679-C8A4-A69D-6A42ACB394F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A958C5E-D64C-06CC-C9B8-CA68981BFAA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541E57-948A-4FCC-65AB-C2D8BCBB788B}"/>
              </a:ext>
            </a:extLst>
          </p:cNvPr>
          <p:cNvSpPr>
            <a:spLocks noGrp="1"/>
          </p:cNvSpPr>
          <p:nvPr>
            <p:ph type="dt" sz="half" idx="10"/>
          </p:nvPr>
        </p:nvSpPr>
        <p:spPr/>
        <p:txBody>
          <a:bodyPr/>
          <a:lstStyle/>
          <a:p>
            <a:fld id="{95C23668-8D2E-43B2-B28B-66C0F60ED8FA}" type="datetimeFigureOut">
              <a:rPr lang="en-GB" smtClean="0"/>
              <a:t>16/01/2025</a:t>
            </a:fld>
            <a:endParaRPr lang="en-GB"/>
          </a:p>
        </p:txBody>
      </p:sp>
      <p:sp>
        <p:nvSpPr>
          <p:cNvPr id="5" name="Footer Placeholder 4">
            <a:extLst>
              <a:ext uri="{FF2B5EF4-FFF2-40B4-BE49-F238E27FC236}">
                <a16:creationId xmlns:a16="http://schemas.microsoft.com/office/drawing/2014/main" id="{53139D3B-F117-1A14-104A-04F1ED584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758DCE-A9B8-4CB1-2D45-DF0290CE9A3F}"/>
              </a:ext>
            </a:extLst>
          </p:cNvPr>
          <p:cNvSpPr>
            <a:spLocks noGrp="1"/>
          </p:cNvSpPr>
          <p:nvPr>
            <p:ph type="sldNum" sz="quarter" idx="12"/>
          </p:nvPr>
        </p:nvSpPr>
        <p:spPr/>
        <p:txBody>
          <a:bodyPr/>
          <a:lstStyle/>
          <a:p>
            <a:fld id="{639CA2C3-0B33-48FF-9D02-27CC31B155B3}" type="slidenum">
              <a:rPr lang="en-GB" smtClean="0"/>
              <a:t>‹#›</a:t>
            </a:fld>
            <a:endParaRPr lang="en-GB"/>
          </a:p>
        </p:txBody>
      </p:sp>
    </p:spTree>
    <p:extLst>
      <p:ext uri="{BB962C8B-B14F-4D97-AF65-F5344CB8AC3E}">
        <p14:creationId xmlns:p14="http://schemas.microsoft.com/office/powerpoint/2010/main" val="26904160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5C0E64C-8D6C-ECAC-CB80-502EC202EB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4FA5A3F-C979-2BCB-E32A-2CCD65D04D8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2BB3A8-CEB3-10E8-8CE3-C54226C6DD2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5C23668-8D2E-43B2-B28B-66C0F60ED8FA}" type="datetimeFigureOut">
              <a:rPr lang="en-GB" smtClean="0"/>
              <a:t>16/01/2025</a:t>
            </a:fld>
            <a:endParaRPr lang="en-GB"/>
          </a:p>
        </p:txBody>
      </p:sp>
      <p:sp>
        <p:nvSpPr>
          <p:cNvPr id="5" name="Footer Placeholder 4">
            <a:extLst>
              <a:ext uri="{FF2B5EF4-FFF2-40B4-BE49-F238E27FC236}">
                <a16:creationId xmlns:a16="http://schemas.microsoft.com/office/drawing/2014/main" id="{FB93D881-CDBB-C876-1FA9-2AFFE0DDCD3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96CF5DC-D00D-7DB3-7053-F803517AD91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39CA2C3-0B33-48FF-9D02-27CC31B155B3}" type="slidenum">
              <a:rPr lang="en-GB" smtClean="0"/>
              <a:t>‹#›</a:t>
            </a:fld>
            <a:endParaRPr lang="en-GB"/>
          </a:p>
        </p:txBody>
      </p:sp>
    </p:spTree>
    <p:extLst>
      <p:ext uri="{BB962C8B-B14F-4D97-AF65-F5344CB8AC3E}">
        <p14:creationId xmlns:p14="http://schemas.microsoft.com/office/powerpoint/2010/main" val="14545105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uowtsd-my.sharepoint.com/:w:/r/personal/paul_darby_uwtsd_ac_uk/_layouts/15/Doc.aspx?sourcedoc=%7BA25F96C0-245C-49A8-AD11-C8B645C47F8A%7D&amp;file=Reference%20list%20curriculum.docx&amp;action=default&amp;mobileredirect=true" TargetMode="External"/><Relationship Id="rId7" Type="http://schemas.openxmlformats.org/officeDocument/2006/relationships/hyperlink" Target="https://hwb.gov.wales/curriculum-for-wales/designing-your-curriculum/pedagogy/" TargetMode="External"/><Relationship Id="rId2" Type="http://schemas.openxmlformats.org/officeDocument/2006/relationships/hyperlink" Target="https://doi.org/10.1080/17439760.2016.1262613" TargetMode="External"/><Relationship Id="rId1" Type="http://schemas.openxmlformats.org/officeDocument/2006/relationships/slideLayout" Target="../slideLayouts/slideLayout2.xml"/><Relationship Id="rId6" Type="http://schemas.openxmlformats.org/officeDocument/2006/relationships/hyperlink" Target="https://www.gov.wales/sites/default/files/statistics-and-research/2022-07/independent-review-registration-of-the-childcare-play-and-early-years-workforce-in-wales.pdf" TargetMode="External"/><Relationship Id="rId5" Type="http://schemas.openxmlformats.org/officeDocument/2006/relationships/hyperlink" Target="https://www.bera.ac.uk/publication/researching-your-own-institution-higher-education" TargetMode="External"/><Relationship Id="rId4" Type="http://schemas.openxmlformats.org/officeDocument/2006/relationships/hyperlink" Target="https://doi.org/10.1111/jan.13255"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and question mark">
            <a:extLst>
              <a:ext uri="{FF2B5EF4-FFF2-40B4-BE49-F238E27FC236}">
                <a16:creationId xmlns:a16="http://schemas.microsoft.com/office/drawing/2014/main" id="{A0951C43-79F1-EC4B-8F5D-23DA14757F8D}"/>
              </a:ext>
            </a:extLst>
          </p:cNvPr>
          <p:cNvPicPr>
            <a:picLocks noChangeAspect="1"/>
          </p:cNvPicPr>
          <p:nvPr/>
        </p:nvPicPr>
        <p:blipFill rotWithShape="1">
          <a:blip r:embed="rId2">
            <a:alphaModFix amt="50000"/>
          </a:blip>
          <a:src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F963AE24-3414-9BDE-659B-6A793FA3064E}"/>
              </a:ext>
            </a:extLst>
          </p:cNvPr>
          <p:cNvSpPr>
            <a:spLocks noGrp="1"/>
          </p:cNvSpPr>
          <p:nvPr>
            <p:ph type="ctrTitle"/>
          </p:nvPr>
        </p:nvSpPr>
        <p:spPr>
          <a:xfrm>
            <a:off x="1524000" y="1122362"/>
            <a:ext cx="9144000" cy="2900518"/>
          </a:xfrm>
        </p:spPr>
        <p:txBody>
          <a:bodyPr>
            <a:normAutofit/>
          </a:bodyPr>
          <a:lstStyle/>
          <a:p>
            <a:r>
              <a:rPr lang="en-GB" dirty="0">
                <a:solidFill>
                  <a:srgbClr val="FFFFFF"/>
                </a:solidFill>
              </a:rPr>
              <a:t>Research Question</a:t>
            </a:r>
          </a:p>
        </p:txBody>
      </p:sp>
      <p:sp>
        <p:nvSpPr>
          <p:cNvPr id="3" name="Subtitle 2">
            <a:extLst>
              <a:ext uri="{FF2B5EF4-FFF2-40B4-BE49-F238E27FC236}">
                <a16:creationId xmlns:a16="http://schemas.microsoft.com/office/drawing/2014/main" id="{6A8D97F8-1D91-9633-AB4A-011F81D47CE2}"/>
              </a:ext>
            </a:extLst>
          </p:cNvPr>
          <p:cNvSpPr>
            <a:spLocks noGrp="1"/>
          </p:cNvSpPr>
          <p:nvPr>
            <p:ph type="subTitle" idx="1"/>
          </p:nvPr>
        </p:nvSpPr>
        <p:spPr>
          <a:xfrm>
            <a:off x="1524000" y="4159404"/>
            <a:ext cx="9144000" cy="1098395"/>
          </a:xfrm>
        </p:spPr>
        <p:txBody>
          <a:bodyPr>
            <a:normAutofit/>
          </a:bodyPr>
          <a:lstStyle/>
          <a:p>
            <a:r>
              <a:rPr lang="en-GB" sz="1800" dirty="0">
                <a:effectLst/>
                <a:latin typeface="Arial" panose="020B0604020202020204" pitchFamily="34" charset="0"/>
                <a:ea typeface="Times New Roman" panose="02020603050405020304" pitchFamily="18" charset="0"/>
              </a:rPr>
              <a:t>An exploration of Early Years Practitioners’ understanding of the concept of the enabling adult within the curriculum for non-maintained nursery settings. </a:t>
            </a:r>
            <a:endParaRPr lang="en-GB" dirty="0">
              <a:solidFill>
                <a:srgbClr val="FFFFFF"/>
              </a:solidFill>
            </a:endParaRPr>
          </a:p>
        </p:txBody>
      </p:sp>
    </p:spTree>
    <p:extLst>
      <p:ext uri="{BB962C8B-B14F-4D97-AF65-F5344CB8AC3E}">
        <p14:creationId xmlns:p14="http://schemas.microsoft.com/office/powerpoint/2010/main" val="143673143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Freeform: Shape 19">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2" name="Freeform: Shape 21">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1487BB4-D270-4529-ADDA-F99F2914A25A}"/>
              </a:ext>
            </a:extLst>
          </p:cNvPr>
          <p:cNvSpPr>
            <a:spLocks noGrp="1"/>
          </p:cNvSpPr>
          <p:nvPr>
            <p:ph type="title"/>
          </p:nvPr>
        </p:nvSpPr>
        <p:spPr>
          <a:xfrm>
            <a:off x="621792" y="1161288"/>
            <a:ext cx="3602736" cy="4526280"/>
          </a:xfrm>
        </p:spPr>
        <p:txBody>
          <a:bodyPr>
            <a:normAutofit/>
          </a:bodyPr>
          <a:lstStyle/>
          <a:p>
            <a:r>
              <a:rPr lang="en-GB" sz="4000"/>
              <a:t>The Curriculum</a:t>
            </a:r>
          </a:p>
        </p:txBody>
      </p:sp>
      <p:sp>
        <p:nvSpPr>
          <p:cNvPr id="24" name="Rectangle 2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3" name="Content Placeholder 2">
            <a:extLst>
              <a:ext uri="{FF2B5EF4-FFF2-40B4-BE49-F238E27FC236}">
                <a16:creationId xmlns:a16="http://schemas.microsoft.com/office/drawing/2014/main" id="{337E2464-13A8-52CF-38E2-A8F2F400B7A2}"/>
              </a:ext>
            </a:extLst>
          </p:cNvPr>
          <p:cNvGraphicFramePr>
            <a:graphicFrameLocks noGrp="1"/>
          </p:cNvGraphicFramePr>
          <p:nvPr>
            <p:ph idx="1"/>
            <p:extLst>
              <p:ext uri="{D42A27DB-BD31-4B8C-83A1-F6EECF244321}">
                <p14:modId xmlns:p14="http://schemas.microsoft.com/office/powerpoint/2010/main" val="3286267282"/>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63272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Freeform: Shape 17">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 name="Freeform: Shape 19">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BE6AAA7-D9CA-EF85-3C1B-1F59CCDDDC6B}"/>
              </a:ext>
            </a:extLst>
          </p:cNvPr>
          <p:cNvSpPr>
            <a:spLocks noGrp="1"/>
          </p:cNvSpPr>
          <p:nvPr>
            <p:ph type="title"/>
          </p:nvPr>
        </p:nvSpPr>
        <p:spPr>
          <a:xfrm>
            <a:off x="621792" y="1161288"/>
            <a:ext cx="3602736" cy="4526280"/>
          </a:xfrm>
        </p:spPr>
        <p:txBody>
          <a:bodyPr>
            <a:normAutofit/>
          </a:bodyPr>
          <a:lstStyle/>
          <a:p>
            <a:r>
              <a:rPr lang="en-GB" sz="4000" dirty="0">
                <a:ea typeface="Calibri Light"/>
                <a:cs typeface="Calibri Light"/>
              </a:rPr>
              <a:t>Enabling Adults</a:t>
            </a:r>
            <a:br>
              <a:rPr lang="en-GB" sz="4000" dirty="0">
                <a:ea typeface="Calibri Light"/>
                <a:cs typeface="Calibri Light"/>
              </a:rPr>
            </a:br>
            <a:r>
              <a:rPr lang="en-GB" sz="2000" dirty="0">
                <a:latin typeface="Calibri"/>
                <a:ea typeface="Calibri"/>
                <a:cs typeface="Calibri"/>
              </a:rPr>
              <a:t>(Welsh Government, 2023)</a:t>
            </a:r>
            <a:endParaRPr lang="en-GB" sz="2000" dirty="0"/>
          </a:p>
        </p:txBody>
      </p:sp>
      <p:sp>
        <p:nvSpPr>
          <p:cNvPr id="22" name="Rectangle 21">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DCF3043D-1D2C-CF76-57B4-C9C28CAAEB56}"/>
              </a:ext>
            </a:extLst>
          </p:cNvPr>
          <p:cNvGraphicFramePr>
            <a:graphicFrameLocks noGrp="1"/>
          </p:cNvGraphicFramePr>
          <p:nvPr>
            <p:ph idx="1"/>
            <p:extLst>
              <p:ext uri="{D42A27DB-BD31-4B8C-83A1-F6EECF244321}">
                <p14:modId xmlns:p14="http://schemas.microsoft.com/office/powerpoint/2010/main" val="1808118347"/>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472896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190B54-BF4C-DA33-B6FD-2194BA80D622}"/>
              </a:ext>
            </a:extLst>
          </p:cNvPr>
          <p:cNvSpPr>
            <a:spLocks noGrp="1"/>
          </p:cNvSpPr>
          <p:nvPr>
            <p:ph type="title"/>
          </p:nvPr>
        </p:nvSpPr>
        <p:spPr>
          <a:xfrm>
            <a:off x="838200" y="556995"/>
            <a:ext cx="10515600" cy="1133693"/>
          </a:xfrm>
        </p:spPr>
        <p:txBody>
          <a:bodyPr>
            <a:normAutofit/>
          </a:bodyPr>
          <a:lstStyle/>
          <a:p>
            <a:pPr algn="ctr"/>
            <a:r>
              <a:rPr lang="en-GB" sz="5200" dirty="0">
                <a:cs typeface="Calibri Light"/>
              </a:rPr>
              <a:t> Pedagogy, Practice and Application.</a:t>
            </a:r>
            <a:endParaRPr lang="en-GB" sz="5200"/>
          </a:p>
        </p:txBody>
      </p:sp>
      <p:graphicFrame>
        <p:nvGraphicFramePr>
          <p:cNvPr id="4" name="Content Placeholder 3">
            <a:extLst>
              <a:ext uri="{FF2B5EF4-FFF2-40B4-BE49-F238E27FC236}">
                <a16:creationId xmlns:a16="http://schemas.microsoft.com/office/drawing/2014/main" id="{0903BCFF-6009-CDB7-AFCD-83B0979BE0EE}"/>
              </a:ext>
            </a:extLst>
          </p:cNvPr>
          <p:cNvGraphicFramePr>
            <a:graphicFrameLocks noGrp="1"/>
          </p:cNvGraphicFramePr>
          <p:nvPr>
            <p:ph idx="1"/>
            <p:extLst>
              <p:ext uri="{D42A27DB-BD31-4B8C-83A1-F6EECF244321}">
                <p14:modId xmlns:p14="http://schemas.microsoft.com/office/powerpoint/2010/main" val="2524990793"/>
              </p:ext>
            </p:extLst>
          </p:nvPr>
        </p:nvGraphicFramePr>
        <p:xfrm>
          <a:off x="542544" y="1946265"/>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6" name="TextBox 45">
            <a:extLst>
              <a:ext uri="{FF2B5EF4-FFF2-40B4-BE49-F238E27FC236}">
                <a16:creationId xmlns:a16="http://schemas.microsoft.com/office/drawing/2014/main" id="{1C98C97E-8411-8687-4A2E-0F8C2D2790D7}"/>
              </a:ext>
            </a:extLst>
          </p:cNvPr>
          <p:cNvSpPr txBox="1"/>
          <p:nvPr/>
        </p:nvSpPr>
        <p:spPr>
          <a:xfrm>
            <a:off x="5322276" y="3974123"/>
            <a:ext cx="99646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dirty="0">
                <a:ea typeface="Calibri"/>
                <a:cs typeface="Calibri"/>
              </a:rPr>
              <a:t>Child</a:t>
            </a:r>
            <a:endParaRPr lang="en-GB" sz="2400">
              <a:ea typeface="Calibri"/>
              <a:cs typeface="Calibri"/>
            </a:endParaRPr>
          </a:p>
        </p:txBody>
      </p:sp>
    </p:spTree>
    <p:extLst>
      <p:ext uri="{BB962C8B-B14F-4D97-AF65-F5344CB8AC3E}">
        <p14:creationId xmlns:p14="http://schemas.microsoft.com/office/powerpoint/2010/main" val="428611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256EE-96CA-D2BB-7A37-4507D25BEF69}"/>
              </a:ext>
            </a:extLst>
          </p:cNvPr>
          <p:cNvSpPr>
            <a:spLocks noGrp="1"/>
          </p:cNvSpPr>
          <p:nvPr>
            <p:ph type="title"/>
          </p:nvPr>
        </p:nvSpPr>
        <p:spPr/>
        <p:txBody>
          <a:bodyPr/>
          <a:lstStyle/>
          <a:p>
            <a:r>
              <a:rPr lang="en-GB" dirty="0">
                <a:cs typeface="Calibri Light"/>
              </a:rPr>
              <a:t>Understanding the Perceptions of Practitioners</a:t>
            </a:r>
            <a:endParaRPr lang="en-GB" dirty="0"/>
          </a:p>
        </p:txBody>
      </p:sp>
      <p:graphicFrame>
        <p:nvGraphicFramePr>
          <p:cNvPr id="5" name="Content Placeholder 2">
            <a:extLst>
              <a:ext uri="{FF2B5EF4-FFF2-40B4-BE49-F238E27FC236}">
                <a16:creationId xmlns:a16="http://schemas.microsoft.com/office/drawing/2014/main" id="{3C557941-D65D-D64C-12C7-83C863EAB321}"/>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962786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74034-ED7A-E2E1-946E-CB39E1A7789F}"/>
              </a:ext>
            </a:extLst>
          </p:cNvPr>
          <p:cNvSpPr>
            <a:spLocks noGrp="1"/>
          </p:cNvSpPr>
          <p:nvPr>
            <p:ph type="title"/>
          </p:nvPr>
        </p:nvSpPr>
        <p:spPr>
          <a:xfrm>
            <a:off x="8194430" y="1128094"/>
            <a:ext cx="3721396" cy="4064685"/>
          </a:xfrm>
        </p:spPr>
        <p:txBody>
          <a:bodyPr anchor="t">
            <a:normAutofit fontScale="90000"/>
          </a:bodyPr>
          <a:lstStyle/>
          <a:p>
            <a:r>
              <a:rPr lang="en-GB" sz="3000" dirty="0"/>
              <a:t>Ontological Position: </a:t>
            </a:r>
            <a:br>
              <a:rPr lang="en-GB" sz="3000" dirty="0">
                <a:ea typeface="Calibri Light"/>
                <a:cs typeface="Calibri Light"/>
              </a:rPr>
            </a:br>
            <a:r>
              <a:rPr lang="en-GB" sz="3000" dirty="0">
                <a:ea typeface="Calibri Light"/>
                <a:cs typeface="Calibri Light"/>
              </a:rPr>
              <a:t>Hermeneutic Phenomenology.</a:t>
            </a:r>
            <a:br>
              <a:rPr lang="en-GB" sz="3000" dirty="0"/>
            </a:br>
            <a:r>
              <a:rPr lang="en-GB" sz="3000" dirty="0">
                <a:ea typeface="Calibri Light"/>
                <a:cs typeface="Calibri Light"/>
              </a:rPr>
              <a:t>Authenticity </a:t>
            </a:r>
            <a:br>
              <a:rPr lang="en-GB" sz="3000" dirty="0">
                <a:ea typeface="Calibri Light"/>
                <a:cs typeface="Calibri Light"/>
              </a:rPr>
            </a:br>
            <a:r>
              <a:rPr lang="en-GB" sz="3000" dirty="0">
                <a:ea typeface="Calibri Light"/>
                <a:cs typeface="Calibri Light"/>
              </a:rPr>
              <a:t>Experience (Rogers)</a:t>
            </a:r>
            <a:br>
              <a:rPr lang="en-GB" sz="3000" dirty="0">
                <a:ea typeface="Calibri Light"/>
                <a:cs typeface="Calibri Light"/>
              </a:rPr>
            </a:br>
            <a:r>
              <a:rPr lang="en-GB" sz="3000" dirty="0">
                <a:ea typeface="Calibri Light"/>
                <a:cs typeface="Calibri Light"/>
              </a:rPr>
              <a:t>Otherness (Nagel)</a:t>
            </a:r>
            <a:br>
              <a:rPr lang="en-GB" sz="3000" dirty="0">
                <a:ea typeface="Calibri Light"/>
                <a:cs typeface="Calibri Light"/>
              </a:rPr>
            </a:br>
            <a:r>
              <a:rPr lang="en-GB" sz="3000" dirty="0">
                <a:ea typeface="Calibri Light"/>
                <a:cs typeface="Calibri Light"/>
              </a:rPr>
              <a:t>Tools of the Mind(Vygotsky)</a:t>
            </a:r>
            <a:br>
              <a:rPr lang="en-GB" sz="3000" dirty="0">
                <a:ea typeface="Calibri Light"/>
                <a:cs typeface="Calibri Light"/>
              </a:rPr>
            </a:br>
            <a:r>
              <a:rPr lang="en-GB" sz="3000" dirty="0">
                <a:ea typeface="Calibri Light"/>
                <a:cs typeface="Calibri Light"/>
              </a:rPr>
              <a:t>Spirit (Jung)</a:t>
            </a:r>
            <a:br>
              <a:rPr lang="en-GB" sz="3000" dirty="0">
                <a:ea typeface="Calibri Light"/>
                <a:cs typeface="Calibri Light"/>
              </a:rPr>
            </a:br>
            <a:r>
              <a:rPr lang="en-GB" sz="3000" dirty="0">
                <a:ea typeface="Calibri Light"/>
                <a:cs typeface="Calibri Light"/>
              </a:rPr>
              <a:t>Relationship as a holistic concept (Maslow, Bowlby)</a:t>
            </a:r>
            <a:br>
              <a:rPr lang="en-GB" sz="3000" dirty="0">
                <a:ea typeface="Calibri Light"/>
                <a:cs typeface="Calibri Light"/>
              </a:rPr>
            </a:br>
            <a:br>
              <a:rPr lang="en-GB" sz="3000" dirty="0">
                <a:ea typeface="Calibri Light"/>
                <a:cs typeface="Calibri Light"/>
              </a:rPr>
            </a:br>
            <a:br>
              <a:rPr lang="en-GB" sz="3000" dirty="0">
                <a:ea typeface="Calibri Light"/>
                <a:cs typeface="Calibri Light"/>
              </a:rPr>
            </a:br>
            <a:br>
              <a:rPr lang="en-GB" sz="3000" dirty="0">
                <a:ea typeface="Calibri Light"/>
                <a:cs typeface="Calibri Light"/>
              </a:rPr>
            </a:br>
            <a:br>
              <a:rPr lang="en-GB" sz="3000" dirty="0">
                <a:ea typeface="Calibri Light"/>
                <a:cs typeface="Calibri Light"/>
              </a:rPr>
            </a:br>
            <a:br>
              <a:rPr lang="en-GB" sz="3000" dirty="0">
                <a:ea typeface="Calibri Light"/>
                <a:cs typeface="Calibri Light"/>
              </a:rPr>
            </a:br>
            <a:endParaRPr lang="en-GB" sz="3000" dirty="0">
              <a:ea typeface="Calibri Light"/>
              <a:cs typeface="Calibri Light"/>
            </a:endParaRPr>
          </a:p>
        </p:txBody>
      </p:sp>
      <p:pic>
        <p:nvPicPr>
          <p:cNvPr id="4" name="Picture 3" descr="A brown pipe with a gold band&#10;&#10;Description automatically generated">
            <a:extLst>
              <a:ext uri="{FF2B5EF4-FFF2-40B4-BE49-F238E27FC236}">
                <a16:creationId xmlns:a16="http://schemas.microsoft.com/office/drawing/2014/main" id="{69E4517A-05F8-B11C-9C59-4A46E70B1BA9}"/>
              </a:ext>
            </a:extLst>
          </p:cNvPr>
          <p:cNvPicPr>
            <a:picLocks noChangeAspect="1"/>
          </p:cNvPicPr>
          <p:nvPr/>
        </p:nvPicPr>
        <p:blipFill rotWithShape="1">
          <a:blip r:embed="rId2"/>
          <a:srcRect l="7074" r="7072" b="-2"/>
          <a:stretch/>
        </p:blipFill>
        <p:spPr>
          <a:xfrm>
            <a:off x="-9886" y="10"/>
            <a:ext cx="7572605" cy="6857990"/>
          </a:xfrm>
          <a:prstGeom prst="rect">
            <a:avLst/>
          </a:prstGeom>
        </p:spPr>
      </p:pic>
      <p:cxnSp>
        <p:nvCxnSpPr>
          <p:cNvPr id="29" name="Straight Connector 28">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E325F98-1B70-D939-8B25-429218182B54}"/>
              </a:ext>
            </a:extLst>
          </p:cNvPr>
          <p:cNvSpPr>
            <a:spLocks noGrp="1"/>
          </p:cNvSpPr>
          <p:nvPr>
            <p:ph idx="1"/>
          </p:nvPr>
        </p:nvSpPr>
        <p:spPr>
          <a:xfrm>
            <a:off x="8153400" y="2543364"/>
            <a:ext cx="3434180" cy="3599019"/>
          </a:xfrm>
        </p:spPr>
        <p:txBody>
          <a:bodyPr vert="horz" lIns="91440" tIns="45720" rIns="91440" bIns="45720" rtlCol="0">
            <a:normAutofit/>
          </a:bodyPr>
          <a:lstStyle/>
          <a:p>
            <a:endParaRPr lang="en-GB" sz="2000">
              <a:cs typeface="Calibri"/>
            </a:endParaRPr>
          </a:p>
          <a:p>
            <a:endParaRPr lang="en-GB" sz="2000" dirty="0">
              <a:cs typeface="Calibri"/>
            </a:endParaRPr>
          </a:p>
        </p:txBody>
      </p:sp>
    </p:spTree>
    <p:extLst>
      <p:ext uri="{BB962C8B-B14F-4D97-AF65-F5344CB8AC3E}">
        <p14:creationId xmlns:p14="http://schemas.microsoft.com/office/powerpoint/2010/main" val="7662960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1F88088A-B84A-F8B5-7229-1D826736D2D6}"/>
              </a:ext>
            </a:extLst>
          </p:cNvPr>
          <p:cNvPicPr>
            <a:picLocks noChangeAspect="1"/>
          </p:cNvPicPr>
          <p:nvPr/>
        </p:nvPicPr>
        <p:blipFill rotWithShape="1">
          <a:blip r:embed="rId2">
            <a:alphaModFix amt="35000"/>
          </a:blip>
          <a:srcRect t="25000" r="-2" b="-2"/>
          <a:stretch/>
        </p:blipFill>
        <p:spPr>
          <a:xfrm>
            <a:off x="20" y="10"/>
            <a:ext cx="12191980" cy="6857990"/>
          </a:xfrm>
          <a:prstGeom prst="rect">
            <a:avLst/>
          </a:prstGeom>
        </p:spPr>
      </p:pic>
      <p:sp>
        <p:nvSpPr>
          <p:cNvPr id="2" name="Title 1">
            <a:extLst>
              <a:ext uri="{FF2B5EF4-FFF2-40B4-BE49-F238E27FC236}">
                <a16:creationId xmlns:a16="http://schemas.microsoft.com/office/drawing/2014/main" id="{0CE7BE1F-99F9-89DB-B89B-1E1BE8EB21CD}"/>
              </a:ext>
            </a:extLst>
          </p:cNvPr>
          <p:cNvSpPr>
            <a:spLocks noGrp="1"/>
          </p:cNvSpPr>
          <p:nvPr>
            <p:ph type="title"/>
          </p:nvPr>
        </p:nvSpPr>
        <p:spPr>
          <a:xfrm>
            <a:off x="838200" y="365125"/>
            <a:ext cx="10515600" cy="1325563"/>
          </a:xfrm>
        </p:spPr>
        <p:txBody>
          <a:bodyPr>
            <a:normAutofit/>
          </a:bodyPr>
          <a:lstStyle/>
          <a:p>
            <a:r>
              <a:rPr lang="en-GB">
                <a:solidFill>
                  <a:srgbClr val="FFFFFF"/>
                </a:solidFill>
                <a:cs typeface="Calibri Light"/>
              </a:rPr>
              <a:t>Contextualising Phenomenology</a:t>
            </a:r>
            <a:endParaRPr lang="en-GB">
              <a:solidFill>
                <a:srgbClr val="FFFFFF"/>
              </a:solidFill>
            </a:endParaRPr>
          </a:p>
        </p:txBody>
      </p:sp>
      <p:graphicFrame>
        <p:nvGraphicFramePr>
          <p:cNvPr id="5" name="Content Placeholder 2">
            <a:extLst>
              <a:ext uri="{FF2B5EF4-FFF2-40B4-BE49-F238E27FC236}">
                <a16:creationId xmlns:a16="http://schemas.microsoft.com/office/drawing/2014/main" id="{BE4CC3DA-A442-0C5E-B09D-019C261BC74C}"/>
              </a:ext>
            </a:extLst>
          </p:cNvPr>
          <p:cNvGraphicFramePr>
            <a:graphicFrameLocks noGrp="1"/>
          </p:cNvGraphicFramePr>
          <p:nvPr>
            <p:ph idx="1"/>
            <p:extLst>
              <p:ext uri="{D42A27DB-BD31-4B8C-83A1-F6EECF244321}">
                <p14:modId xmlns:p14="http://schemas.microsoft.com/office/powerpoint/2010/main" val="2423731359"/>
              </p:ext>
            </p:extLst>
          </p:nvPr>
        </p:nvGraphicFramePr>
        <p:xfrm>
          <a:off x="628650" y="153987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27416772"/>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2" name="Group 51">
            <a:extLst>
              <a:ext uri="{FF2B5EF4-FFF2-40B4-BE49-F238E27FC236}">
                <a16:creationId xmlns:a16="http://schemas.microsoft.com/office/drawing/2014/main" id="{723C66ED-DBBF-12CA-7F5E-813E0E7D03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622"/>
            <a:ext cx="12192000" cy="6894986"/>
            <a:chOff x="0" y="-7622"/>
            <a:chExt cx="12192000" cy="6894986"/>
          </a:xfrm>
        </p:grpSpPr>
        <p:sp>
          <p:nvSpPr>
            <p:cNvPr id="53" name="Rectangle 52">
              <a:extLst>
                <a:ext uri="{FF2B5EF4-FFF2-40B4-BE49-F238E27FC236}">
                  <a16:creationId xmlns:a16="http://schemas.microsoft.com/office/drawing/2014/main" id="{E3002B52-2669-1ED7-2E0F-0627FC31DF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7621"/>
              <a:ext cx="12192000" cy="6887364"/>
            </a:xfrm>
            <a:prstGeom prst="rect">
              <a:avLst/>
            </a:prstGeom>
            <a:gradFill>
              <a:gsLst>
                <a:gs pos="8000">
                  <a:schemeClr val="accent5"/>
                </a:gs>
                <a:gs pos="100000">
                  <a:schemeClr val="accent2"/>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Rectangle 53">
              <a:extLst>
                <a:ext uri="{FF2B5EF4-FFF2-40B4-BE49-F238E27FC236}">
                  <a16:creationId xmlns:a16="http://schemas.microsoft.com/office/drawing/2014/main" id="{82E9EC0D-91EA-9D35-F655-335C580AB3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9" y="0"/>
              <a:ext cx="8216919" cy="6887364"/>
            </a:xfrm>
            <a:prstGeom prst="rect">
              <a:avLst/>
            </a:prstGeom>
            <a:gradFill flip="none" rotWithShape="1">
              <a:gsLst>
                <a:gs pos="0">
                  <a:schemeClr val="accent5">
                    <a:lumMod val="75000"/>
                    <a:alpha val="79000"/>
                  </a:schemeClr>
                </a:gs>
                <a:gs pos="40000">
                  <a:schemeClr val="accent5">
                    <a:lumMod val="60000"/>
                    <a:lumOff val="40000"/>
                    <a:alpha val="0"/>
                  </a:schemeClr>
                </a:gs>
              </a:gsLst>
              <a:lin ang="19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7770627C-B480-1145-72DC-5B59DBE04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39978" y="-7622"/>
              <a:ext cx="8451623" cy="6887367"/>
            </a:xfrm>
            <a:prstGeom prst="rect">
              <a:avLst/>
            </a:prstGeom>
            <a:gradFill>
              <a:gsLst>
                <a:gs pos="0">
                  <a:schemeClr val="accent5">
                    <a:lumMod val="75000"/>
                    <a:alpha val="67000"/>
                  </a:schemeClr>
                </a:gs>
                <a:gs pos="60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E9F81D39-93D1-019C-74DC-4710F53346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9127281" y="7060"/>
              <a:ext cx="3064320" cy="6872683"/>
            </a:xfrm>
            <a:prstGeom prst="rect">
              <a:avLst/>
            </a:prstGeom>
            <a:gradFill flip="none" rotWithShape="1">
              <a:gsLst>
                <a:gs pos="0">
                  <a:schemeClr val="accent2">
                    <a:alpha val="58000"/>
                  </a:schemeClr>
                </a:gs>
                <a:gs pos="41000">
                  <a:schemeClr val="accent2">
                    <a:alpha val="0"/>
                  </a:schemeClr>
                </a:gs>
              </a:gsLst>
              <a:lin ang="1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pic>
        <p:nvPicPr>
          <p:cNvPr id="4" name="Content Placeholder 3" descr="A diagram of a scientific experiment&#10;&#10;Description automatically generated">
            <a:extLst>
              <a:ext uri="{FF2B5EF4-FFF2-40B4-BE49-F238E27FC236}">
                <a16:creationId xmlns:a16="http://schemas.microsoft.com/office/drawing/2014/main" id="{5BE4B949-5FDB-17ED-4760-927BFD535E5C}"/>
              </a:ext>
            </a:extLst>
          </p:cNvPr>
          <p:cNvPicPr>
            <a:picLocks noGrp="1" noChangeAspect="1"/>
          </p:cNvPicPr>
          <p:nvPr>
            <p:ph idx="1"/>
          </p:nvPr>
        </p:nvPicPr>
        <p:blipFill rotWithShape="1">
          <a:blip r:embed="rId2">
            <a:alphaModFix amt="59000"/>
          </a:blip>
          <a:srcRect t="12339" b="12340"/>
          <a:stretch/>
        </p:blipFill>
        <p:spPr>
          <a:xfrm>
            <a:off x="20" y="-7624"/>
            <a:ext cx="12191981" cy="6887365"/>
          </a:xfrm>
          <a:prstGeom prst="rect">
            <a:avLst/>
          </a:prstGeom>
        </p:spPr>
      </p:pic>
    </p:spTree>
    <p:extLst>
      <p:ext uri="{BB962C8B-B14F-4D97-AF65-F5344CB8AC3E}">
        <p14:creationId xmlns:p14="http://schemas.microsoft.com/office/powerpoint/2010/main" val="25393103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528E0-CAFE-0847-A8B0-44F58BE2EEED}"/>
              </a:ext>
            </a:extLst>
          </p:cNvPr>
          <p:cNvSpPr>
            <a:spLocks noGrp="1"/>
          </p:cNvSpPr>
          <p:nvPr>
            <p:ph type="title"/>
          </p:nvPr>
        </p:nvSpPr>
        <p:spPr/>
        <p:txBody>
          <a:bodyPr/>
          <a:lstStyle/>
          <a:p>
            <a:r>
              <a:rPr lang="en-GB" dirty="0"/>
              <a:t>Epistemology</a:t>
            </a:r>
          </a:p>
        </p:txBody>
      </p:sp>
      <p:graphicFrame>
        <p:nvGraphicFramePr>
          <p:cNvPr id="5" name="Content Placeholder 2">
            <a:extLst>
              <a:ext uri="{FF2B5EF4-FFF2-40B4-BE49-F238E27FC236}">
                <a16:creationId xmlns:a16="http://schemas.microsoft.com/office/drawing/2014/main" id="{2D00D9B3-514D-5DDE-C1BA-A3B562B5D8E3}"/>
              </a:ext>
            </a:extLst>
          </p:cNvPr>
          <p:cNvGraphicFramePr>
            <a:graphicFrameLocks noGrp="1"/>
          </p:cNvGraphicFramePr>
          <p:nvPr>
            <p:ph idx="1"/>
            <p:extLst>
              <p:ext uri="{D42A27DB-BD31-4B8C-83A1-F6EECF244321}">
                <p14:modId xmlns:p14="http://schemas.microsoft.com/office/powerpoint/2010/main" val="850443539"/>
              </p:ext>
            </p:extLst>
          </p:nvPr>
        </p:nvGraphicFramePr>
        <p:xfrm>
          <a:off x="1057275" y="12541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57995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BDBFA94-395C-3DD1-8A35-BDF0E3D301E1}"/>
              </a:ext>
            </a:extLst>
          </p:cNvPr>
          <p:cNvPicPr>
            <a:picLocks noChangeAspect="1"/>
          </p:cNvPicPr>
          <p:nvPr/>
        </p:nvPicPr>
        <p:blipFill rotWithShape="1">
          <a:blip r:embed="rId2">
            <a:duotone>
              <a:schemeClr val="bg2">
                <a:shade val="45000"/>
                <a:satMod val="135000"/>
              </a:schemeClr>
              <a:prstClr val="white"/>
            </a:duotone>
          </a:blip>
          <a:srcRect t="9021" r="9085" b="14251"/>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B39007-7ECB-9EC5-B765-B8634316EBE2}"/>
              </a:ext>
            </a:extLst>
          </p:cNvPr>
          <p:cNvSpPr>
            <a:spLocks noGrp="1"/>
          </p:cNvSpPr>
          <p:nvPr>
            <p:ph type="title"/>
          </p:nvPr>
        </p:nvSpPr>
        <p:spPr>
          <a:xfrm>
            <a:off x="838200" y="365125"/>
            <a:ext cx="10515600" cy="1325563"/>
          </a:xfrm>
        </p:spPr>
        <p:txBody>
          <a:bodyPr>
            <a:normAutofit/>
          </a:bodyPr>
          <a:lstStyle/>
          <a:p>
            <a:r>
              <a:rPr lang="en-GB" dirty="0"/>
              <a:t>Methodological Considerations/Focus Groups.</a:t>
            </a:r>
          </a:p>
        </p:txBody>
      </p:sp>
      <p:graphicFrame>
        <p:nvGraphicFramePr>
          <p:cNvPr id="15" name="Content Placeholder 2">
            <a:extLst>
              <a:ext uri="{FF2B5EF4-FFF2-40B4-BE49-F238E27FC236}">
                <a16:creationId xmlns:a16="http://schemas.microsoft.com/office/drawing/2014/main" id="{901E3EE4-CB36-4543-413B-CD7BFC50A9F9}"/>
              </a:ext>
            </a:extLst>
          </p:cNvPr>
          <p:cNvGraphicFramePr>
            <a:graphicFrameLocks noGrp="1"/>
          </p:cNvGraphicFramePr>
          <p:nvPr>
            <p:ph idx="1"/>
            <p:extLst>
              <p:ext uri="{D42A27DB-BD31-4B8C-83A1-F6EECF244321}">
                <p14:modId xmlns:p14="http://schemas.microsoft.com/office/powerpoint/2010/main" val="61261341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347449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05B815E-DFCA-AEF7-B21E-DBE76E30AE86}"/>
              </a:ext>
            </a:extLst>
          </p:cNvPr>
          <p:cNvPicPr>
            <a:picLocks noChangeAspect="1"/>
          </p:cNvPicPr>
          <p:nvPr/>
        </p:nvPicPr>
        <p:blipFill rotWithShape="1">
          <a:blip r:embed="rId2">
            <a:duotone>
              <a:schemeClr val="bg2">
                <a:shade val="45000"/>
                <a:satMod val="135000"/>
              </a:schemeClr>
              <a:prstClr val="white"/>
            </a:duotone>
          </a:blip>
          <a:srcRect r="9085" b="23272"/>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390CCE-070C-BE7B-D6AA-48C7993F437A}"/>
              </a:ext>
            </a:extLst>
          </p:cNvPr>
          <p:cNvSpPr>
            <a:spLocks noGrp="1"/>
          </p:cNvSpPr>
          <p:nvPr>
            <p:ph type="title"/>
          </p:nvPr>
        </p:nvSpPr>
        <p:spPr>
          <a:xfrm>
            <a:off x="838200" y="365125"/>
            <a:ext cx="10515600" cy="1325563"/>
          </a:xfrm>
        </p:spPr>
        <p:txBody>
          <a:bodyPr>
            <a:normAutofit/>
          </a:bodyPr>
          <a:lstStyle/>
          <a:p>
            <a:r>
              <a:rPr lang="en-GB" dirty="0"/>
              <a:t>Practical Application/Method</a:t>
            </a:r>
          </a:p>
        </p:txBody>
      </p:sp>
      <p:graphicFrame>
        <p:nvGraphicFramePr>
          <p:cNvPr id="5" name="Content Placeholder 2">
            <a:extLst>
              <a:ext uri="{FF2B5EF4-FFF2-40B4-BE49-F238E27FC236}">
                <a16:creationId xmlns:a16="http://schemas.microsoft.com/office/drawing/2014/main" id="{C3DE0573-68DE-11F6-8D73-DEB82A907A68}"/>
              </a:ext>
            </a:extLst>
          </p:cNvPr>
          <p:cNvGraphicFramePr>
            <a:graphicFrameLocks noGrp="1"/>
          </p:cNvGraphicFramePr>
          <p:nvPr>
            <p:ph idx="1"/>
            <p:extLst>
              <p:ext uri="{D42A27DB-BD31-4B8C-83A1-F6EECF244321}">
                <p14:modId xmlns:p14="http://schemas.microsoft.com/office/powerpoint/2010/main" val="1288353918"/>
              </p:ext>
            </p:extLst>
          </p:nvPr>
        </p:nvGraphicFramePr>
        <p:xfrm>
          <a:off x="838200" y="1825625"/>
          <a:ext cx="862818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940156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CF12E82-F988-A006-2257-C27B1F18E46A}"/>
              </a:ext>
            </a:extLst>
          </p:cNvPr>
          <p:cNvPicPr>
            <a:picLocks noChangeAspect="1"/>
          </p:cNvPicPr>
          <p:nvPr/>
        </p:nvPicPr>
        <p:blipFill rotWithShape="1">
          <a:blip r:embed="rId2">
            <a:duotone>
              <a:prstClr val="black"/>
              <a:schemeClr val="tx2">
                <a:tint val="45000"/>
                <a:satMod val="400000"/>
              </a:schemeClr>
            </a:duotone>
            <a:alphaModFix amt="25000"/>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1249AC2D-CD2B-CBA9-7915-8311EFE8EA1E}"/>
              </a:ext>
            </a:extLst>
          </p:cNvPr>
          <p:cNvSpPr>
            <a:spLocks noGrp="1"/>
          </p:cNvSpPr>
          <p:nvPr>
            <p:ph type="title"/>
          </p:nvPr>
        </p:nvSpPr>
        <p:spPr>
          <a:xfrm>
            <a:off x="838200" y="365125"/>
            <a:ext cx="10515600" cy="1325563"/>
          </a:xfrm>
        </p:spPr>
        <p:txBody>
          <a:bodyPr>
            <a:normAutofit/>
          </a:bodyPr>
          <a:lstStyle/>
          <a:p>
            <a:r>
              <a:rPr lang="en-GB" dirty="0"/>
              <a:t>Thematic Analysis. </a:t>
            </a:r>
          </a:p>
        </p:txBody>
      </p:sp>
      <p:graphicFrame>
        <p:nvGraphicFramePr>
          <p:cNvPr id="5" name="Content Placeholder 2">
            <a:extLst>
              <a:ext uri="{FF2B5EF4-FFF2-40B4-BE49-F238E27FC236}">
                <a16:creationId xmlns:a16="http://schemas.microsoft.com/office/drawing/2014/main" id="{8BE5F872-AF53-75A7-3FF7-2894BD2FFB77}"/>
              </a:ext>
            </a:extLst>
          </p:cNvPr>
          <p:cNvGraphicFramePr>
            <a:graphicFrameLocks noGrp="1"/>
          </p:cNvGraphicFramePr>
          <p:nvPr>
            <p:ph idx="1"/>
            <p:extLst>
              <p:ext uri="{D42A27DB-BD31-4B8C-83A1-F6EECF244321}">
                <p14:modId xmlns:p14="http://schemas.microsoft.com/office/powerpoint/2010/main" val="414648687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94888294"/>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D7738A20-C2D5-39EB-576D-7A0B592684F0}"/>
              </a:ext>
            </a:extLst>
          </p:cNvPr>
          <p:cNvPicPr>
            <a:picLocks noChangeAspect="1"/>
          </p:cNvPicPr>
          <p:nvPr/>
        </p:nvPicPr>
        <p:blipFill rotWithShape="1">
          <a:blip r:embed="rId2">
            <a:alphaModFix amt="35000"/>
          </a:blip>
          <a:srcRect t="1177" r="-2" b="14426"/>
          <a:stretch/>
        </p:blipFill>
        <p:spPr>
          <a:xfrm>
            <a:off x="20" y="10"/>
            <a:ext cx="12191980" cy="6857990"/>
          </a:xfrm>
          <a:prstGeom prst="rect">
            <a:avLst/>
          </a:prstGeom>
        </p:spPr>
      </p:pic>
      <p:sp>
        <p:nvSpPr>
          <p:cNvPr id="2" name="Title 1">
            <a:extLst>
              <a:ext uri="{FF2B5EF4-FFF2-40B4-BE49-F238E27FC236}">
                <a16:creationId xmlns:a16="http://schemas.microsoft.com/office/drawing/2014/main" id="{E72B2A0F-8386-D9D6-3067-FE15097C43EA}"/>
              </a:ext>
            </a:extLst>
          </p:cNvPr>
          <p:cNvSpPr>
            <a:spLocks noGrp="1"/>
          </p:cNvSpPr>
          <p:nvPr>
            <p:ph type="title"/>
          </p:nvPr>
        </p:nvSpPr>
        <p:spPr>
          <a:xfrm>
            <a:off x="838200" y="365125"/>
            <a:ext cx="10515600" cy="1325563"/>
          </a:xfrm>
        </p:spPr>
        <p:txBody>
          <a:bodyPr>
            <a:normAutofit/>
          </a:bodyPr>
          <a:lstStyle/>
          <a:p>
            <a:r>
              <a:rPr lang="en-GB" dirty="0">
                <a:solidFill>
                  <a:srgbClr val="FFFFFF"/>
                </a:solidFill>
              </a:rPr>
              <a:t>Ethical Considerations</a:t>
            </a:r>
          </a:p>
        </p:txBody>
      </p:sp>
      <p:graphicFrame>
        <p:nvGraphicFramePr>
          <p:cNvPr id="5" name="Content Placeholder 2">
            <a:extLst>
              <a:ext uri="{FF2B5EF4-FFF2-40B4-BE49-F238E27FC236}">
                <a16:creationId xmlns:a16="http://schemas.microsoft.com/office/drawing/2014/main" id="{FAE10D16-C3BC-15A1-7690-291D1810FB0C}"/>
              </a:ext>
            </a:extLst>
          </p:cNvPr>
          <p:cNvGraphicFramePr>
            <a:graphicFrameLocks noGrp="1"/>
          </p:cNvGraphicFramePr>
          <p:nvPr>
            <p:ph idx="1"/>
            <p:extLst>
              <p:ext uri="{D42A27DB-BD31-4B8C-83A1-F6EECF244321}">
                <p14:modId xmlns:p14="http://schemas.microsoft.com/office/powerpoint/2010/main" val="231948336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2245032"/>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5E9BBC-9B29-1D41-C723-62F4062D7B5C}"/>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ea typeface="Calibri Light"/>
                <a:cs typeface="Calibri Light"/>
              </a:rPr>
              <a:t>Findings</a:t>
            </a:r>
            <a:endParaRPr lang="en-GB" sz="4000">
              <a:solidFill>
                <a:schemeClr val="bg1"/>
              </a:solidFill>
            </a:endParaRPr>
          </a:p>
        </p:txBody>
      </p:sp>
      <p:sp>
        <p:nvSpPr>
          <p:cNvPr id="25" name="Rectangle 24">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A3B5FA3-5B05-927E-6E17-73DF1F9E2CDD}"/>
              </a:ext>
            </a:extLst>
          </p:cNvPr>
          <p:cNvSpPr>
            <a:spLocks noGrp="1"/>
          </p:cNvSpPr>
          <p:nvPr>
            <p:ph idx="1"/>
          </p:nvPr>
        </p:nvSpPr>
        <p:spPr>
          <a:xfrm>
            <a:off x="1155548" y="2217343"/>
            <a:ext cx="9880893" cy="3959619"/>
          </a:xfrm>
        </p:spPr>
        <p:txBody>
          <a:bodyPr vert="horz" lIns="91440" tIns="45720" rIns="91440" bIns="45720" rtlCol="0" anchor="t">
            <a:noAutofit/>
          </a:bodyPr>
          <a:lstStyle/>
          <a:p>
            <a:r>
              <a:rPr lang="en-GB" sz="2000" dirty="0">
                <a:latin typeface="Arial"/>
                <a:cs typeface="Arial"/>
              </a:rPr>
              <a:t>The key themes that emerged showed a depth of care for the children within their settings and strongly linked to a professional knowledge and value base.</a:t>
            </a:r>
          </a:p>
          <a:p>
            <a:r>
              <a:rPr lang="en-GB" sz="2000" dirty="0">
                <a:latin typeface="Arial"/>
                <a:cs typeface="Arial"/>
              </a:rPr>
              <a:t>The significance of strong professional relationships with children and their families.</a:t>
            </a:r>
          </a:p>
          <a:p>
            <a:r>
              <a:rPr lang="en-GB" sz="2000" dirty="0">
                <a:latin typeface="Arial"/>
                <a:cs typeface="Arial"/>
              </a:rPr>
              <a:t>Recognising the voice of the child, facilitating child led experiences and communicating effectively with parents.</a:t>
            </a:r>
          </a:p>
          <a:p>
            <a:r>
              <a:rPr lang="en-GB" sz="2000" dirty="0">
                <a:latin typeface="Arial"/>
                <a:cs typeface="Arial"/>
              </a:rPr>
              <a:t>The use of emotive language was common, and the sense of a loving pedagogy was framed within all the participants experiences of working with young children.</a:t>
            </a:r>
          </a:p>
          <a:p>
            <a:r>
              <a:rPr lang="en-GB" sz="2000" dirty="0">
                <a:latin typeface="Arial"/>
                <a:cs typeface="Arial"/>
              </a:rPr>
              <a:t>The “close relationships between the children and the staff” are a strength of the setting, it was described as the foundation for everything that they do with the children. </a:t>
            </a:r>
          </a:p>
          <a:p>
            <a:endParaRPr lang="en-GB" sz="2000" dirty="0">
              <a:latin typeface="Arial"/>
              <a:cs typeface="Arial"/>
            </a:endParaRPr>
          </a:p>
          <a:p>
            <a:endParaRPr lang="en-GB" sz="1100" dirty="0">
              <a:latin typeface="Arial"/>
              <a:cs typeface="Arial"/>
            </a:endParaRPr>
          </a:p>
        </p:txBody>
      </p:sp>
    </p:spTree>
    <p:extLst>
      <p:ext uri="{BB962C8B-B14F-4D97-AF65-F5344CB8AC3E}">
        <p14:creationId xmlns:p14="http://schemas.microsoft.com/office/powerpoint/2010/main" val="32388511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0987A-D140-8712-EE98-14BAE545F855}"/>
              </a:ext>
            </a:extLst>
          </p:cNvPr>
          <p:cNvSpPr>
            <a:spLocks noGrp="1"/>
          </p:cNvSpPr>
          <p:nvPr>
            <p:ph type="title"/>
          </p:nvPr>
        </p:nvSpPr>
        <p:spPr/>
        <p:txBody>
          <a:bodyPr/>
          <a:lstStyle/>
          <a:p>
            <a:r>
              <a:rPr lang="en-GB" dirty="0">
                <a:ea typeface="Calibri Light"/>
                <a:cs typeface="Calibri Light"/>
              </a:rPr>
              <a:t>Some Quotes.</a:t>
            </a:r>
            <a:endParaRPr lang="en-GB" dirty="0"/>
          </a:p>
        </p:txBody>
      </p:sp>
      <p:sp>
        <p:nvSpPr>
          <p:cNvPr id="3" name="Content Placeholder 2">
            <a:extLst>
              <a:ext uri="{FF2B5EF4-FFF2-40B4-BE49-F238E27FC236}">
                <a16:creationId xmlns:a16="http://schemas.microsoft.com/office/drawing/2014/main" id="{A984A561-F869-092D-A2B8-6E4845E95247}"/>
              </a:ext>
            </a:extLst>
          </p:cNvPr>
          <p:cNvSpPr>
            <a:spLocks noGrp="1"/>
          </p:cNvSpPr>
          <p:nvPr>
            <p:ph idx="1"/>
          </p:nvPr>
        </p:nvSpPr>
        <p:spPr/>
        <p:txBody>
          <a:bodyPr vert="horz" lIns="91440" tIns="45720" rIns="91440" bIns="45720" rtlCol="0" anchor="t">
            <a:normAutofit/>
          </a:bodyPr>
          <a:lstStyle/>
          <a:p>
            <a:r>
              <a:rPr lang="en-GB" sz="1800" dirty="0">
                <a:latin typeface="Arial"/>
                <a:cs typeface="Arial"/>
              </a:rPr>
              <a:t>Practitioners need to be “fun, engaging, joyful, follow the child and discover their interests, no set activities, for example, today we found out how many legs a spider has”. </a:t>
            </a:r>
          </a:p>
          <a:p>
            <a:r>
              <a:rPr lang="en-GB" sz="1800" dirty="0">
                <a:latin typeface="Arial"/>
                <a:cs typeface="Arial"/>
              </a:rPr>
              <a:t>“It's Catching the child’s interests and building on them,” </a:t>
            </a:r>
            <a:endParaRPr lang="en-GB" sz="1800" dirty="0">
              <a:latin typeface="Arial"/>
              <a:ea typeface="Calibri" panose="020F0502020204030204"/>
              <a:cs typeface="Arial"/>
            </a:endParaRPr>
          </a:p>
          <a:p>
            <a:r>
              <a:rPr lang="en-GB" sz="1800" dirty="0">
                <a:latin typeface="Arial"/>
                <a:cs typeface="Arial"/>
              </a:rPr>
              <a:t>“It’s like Vygotsky, stepping in when children need and knowing when to step in, careful observation”.</a:t>
            </a:r>
          </a:p>
          <a:p>
            <a:r>
              <a:rPr lang="en-GB" sz="1800" dirty="0">
                <a:solidFill>
                  <a:srgbClr val="222222"/>
                </a:solidFill>
                <a:latin typeface="Arial"/>
                <a:cs typeface="Arial"/>
              </a:rPr>
              <a:t>“N</a:t>
            </a:r>
            <a:r>
              <a:rPr lang="en-GB" sz="1800" dirty="0">
                <a:solidFill>
                  <a:srgbClr val="000000"/>
                </a:solidFill>
                <a:latin typeface="Arial"/>
                <a:cs typeface="Arial"/>
              </a:rPr>
              <a:t>ot</a:t>
            </a:r>
            <a:r>
              <a:rPr lang="en-GB" sz="1800" dirty="0">
                <a:latin typeface="Arial"/>
                <a:cs typeface="Arial"/>
              </a:rPr>
              <a:t> everyone can do this, you need to have passion and care about what you do.” </a:t>
            </a:r>
          </a:p>
          <a:p>
            <a:r>
              <a:rPr lang="en-GB" sz="1800" dirty="0">
                <a:latin typeface="Arial"/>
                <a:cs typeface="Arial"/>
              </a:rPr>
              <a:t>“We all notice it, we all care, like a family, we know and care about our children”. </a:t>
            </a:r>
          </a:p>
          <a:p>
            <a:r>
              <a:rPr lang="en-GB" sz="1800" dirty="0">
                <a:latin typeface="Arial"/>
                <a:cs typeface="Arial"/>
              </a:rPr>
              <a:t>“We create a beautiful bond, trust and connection....   the relationships last for years, a strong attachment forms, we keep the bonds, when they leave, their siblings come to the setting, and we get to see them growing up”</a:t>
            </a:r>
          </a:p>
          <a:p>
            <a:r>
              <a:rPr lang="en-GB" sz="1800" dirty="0">
                <a:latin typeface="Arial"/>
                <a:cs typeface="Arial"/>
              </a:rPr>
              <a:t>“You have to change to grow with the child, every child needs a different version of you.... this child might need extra help with maths, this child might need help with the toilet”. </a:t>
            </a:r>
          </a:p>
          <a:p>
            <a:endParaRPr lang="en-GB" sz="1100" dirty="0">
              <a:latin typeface="Arial"/>
              <a:cs typeface="Arial"/>
            </a:endParaRPr>
          </a:p>
        </p:txBody>
      </p:sp>
    </p:spTree>
    <p:extLst>
      <p:ext uri="{BB962C8B-B14F-4D97-AF65-F5344CB8AC3E}">
        <p14:creationId xmlns:p14="http://schemas.microsoft.com/office/powerpoint/2010/main" val="572461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A8F4A-1B48-DE29-39A6-EC621A1B64D2}"/>
              </a:ext>
            </a:extLst>
          </p:cNvPr>
          <p:cNvSpPr>
            <a:spLocks noGrp="1"/>
          </p:cNvSpPr>
          <p:nvPr>
            <p:ph type="title"/>
          </p:nvPr>
        </p:nvSpPr>
        <p:spPr>
          <a:xfrm>
            <a:off x="922200" y="113125"/>
            <a:ext cx="10515600" cy="355473"/>
          </a:xfrm>
        </p:spPr>
        <p:txBody>
          <a:bodyPr>
            <a:normAutofit fontScale="90000"/>
          </a:bodyPr>
          <a:lstStyle/>
          <a:p>
            <a:pPr algn="just"/>
            <a:br>
              <a:rPr lang="en-GB" dirty="0">
                <a:cs typeface="Calibri Light" panose="020F0302020204030204"/>
              </a:rPr>
            </a:br>
            <a:br>
              <a:rPr lang="en-GB" dirty="0">
                <a:cs typeface="Calibri Light" panose="020F0302020204030204"/>
              </a:rPr>
            </a:br>
            <a:br>
              <a:rPr lang="en-GB" dirty="0">
                <a:cs typeface="Calibri Light" panose="020F0302020204030204"/>
              </a:rPr>
            </a:br>
            <a:br>
              <a:rPr lang="en-GB" dirty="0">
                <a:cs typeface="Calibri Light" panose="020F0302020204030204"/>
              </a:rPr>
            </a:br>
            <a:br>
              <a:rPr lang="en-GB" dirty="0">
                <a:cs typeface="Calibri Light" panose="020F0302020204030204"/>
              </a:rPr>
            </a:br>
            <a:br>
              <a:rPr lang="en-GB" dirty="0">
                <a:cs typeface="Calibri Light" panose="020F0302020204030204"/>
              </a:rPr>
            </a:br>
            <a:endParaRPr lang="en-GB">
              <a:cs typeface="Calibri Light" panose="020F0302020204030204"/>
            </a:endParaRPr>
          </a:p>
        </p:txBody>
      </p:sp>
      <p:sp>
        <p:nvSpPr>
          <p:cNvPr id="4" name="Content Placeholder 3">
            <a:extLst>
              <a:ext uri="{FF2B5EF4-FFF2-40B4-BE49-F238E27FC236}">
                <a16:creationId xmlns:a16="http://schemas.microsoft.com/office/drawing/2014/main" id="{076890A5-D783-59A6-D5BD-FCD36DE73CC5}"/>
              </a:ext>
            </a:extLst>
          </p:cNvPr>
          <p:cNvSpPr>
            <a:spLocks noGrp="1"/>
          </p:cNvSpPr>
          <p:nvPr>
            <p:ph idx="1"/>
          </p:nvPr>
        </p:nvSpPr>
        <p:spPr>
          <a:xfrm>
            <a:off x="778200" y="517625"/>
            <a:ext cx="10515600" cy="5035338"/>
          </a:xfrm>
        </p:spPr>
        <p:txBody>
          <a:bodyPr vert="horz" lIns="91440" tIns="45720" rIns="91440" bIns="45720" rtlCol="0" anchor="t">
            <a:noAutofit/>
          </a:bodyPr>
          <a:lstStyle/>
          <a:p>
            <a:pPr marL="0" indent="0">
              <a:buNone/>
            </a:pPr>
            <a:r>
              <a:rPr lang="en-GB" sz="900" b="1" i="1" dirty="0">
                <a:cs typeface="Calibri"/>
              </a:rPr>
              <a:t>Reference List</a:t>
            </a:r>
          </a:p>
          <a:p>
            <a:pPr marL="0" indent="0">
              <a:buNone/>
            </a:pPr>
            <a:r>
              <a:rPr lang="en-GB" sz="900" dirty="0">
                <a:cs typeface="Calibri"/>
              </a:rPr>
              <a:t>Al-Ababneh, M. (2020) ‘Linking Ontology, Epistemology and Research Methodology’, </a:t>
            </a:r>
            <a:r>
              <a:rPr lang="en-GB" sz="900" i="1" dirty="0">
                <a:cs typeface="Calibri"/>
              </a:rPr>
              <a:t>Science &amp; Philosophy,</a:t>
            </a:r>
            <a:r>
              <a:rPr lang="en-GB" sz="900" dirty="0">
                <a:cs typeface="Calibri"/>
              </a:rPr>
              <a:t> 8(1), pp. 75-91.</a:t>
            </a:r>
            <a:endParaRPr lang="en-GB"/>
          </a:p>
          <a:p>
            <a:pPr marL="0" indent="0">
              <a:buNone/>
            </a:pPr>
            <a:r>
              <a:rPr lang="en-GB" sz="900" dirty="0">
                <a:cs typeface="Calibri"/>
              </a:rPr>
              <a:t>Bourgeault, I.L., Dingwall, R. and De Vries, R.G. (2010) </a:t>
            </a:r>
            <a:r>
              <a:rPr lang="en-GB" sz="900" i="1" dirty="0">
                <a:cs typeface="Calibri"/>
              </a:rPr>
              <a:t>The SAGE handbook of qualitative methods in health research.</a:t>
            </a:r>
            <a:r>
              <a:rPr lang="en-GB" sz="900" dirty="0">
                <a:cs typeface="Calibri"/>
              </a:rPr>
              <a:t> London: SAGE.</a:t>
            </a:r>
          </a:p>
          <a:p>
            <a:pPr>
              <a:buNone/>
            </a:pPr>
            <a:r>
              <a:rPr lang="en-GB" sz="900" dirty="0">
                <a:ea typeface="+mn-lt"/>
                <a:cs typeface="+mn-lt"/>
              </a:rPr>
              <a:t>Clarke, V. and Braun, V. (2017) ‘Thematic analysis’, </a:t>
            </a:r>
            <a:r>
              <a:rPr lang="en-GB" sz="900" i="1" dirty="0">
                <a:ea typeface="+mn-lt"/>
                <a:cs typeface="+mn-lt"/>
              </a:rPr>
              <a:t>The journal of positive psychology</a:t>
            </a:r>
            <a:r>
              <a:rPr lang="en-GB" sz="900" dirty="0">
                <a:ea typeface="+mn-lt"/>
                <a:cs typeface="+mn-lt"/>
              </a:rPr>
              <a:t>, 12(3), pp. 297–298. Available at: </a:t>
            </a:r>
            <a:r>
              <a:rPr lang="en-GB" sz="900" dirty="0">
                <a:ea typeface="+mn-lt"/>
                <a:cs typeface="+mn-lt"/>
                <a:hlinkClick r:id="rId2"/>
              </a:rPr>
              <a:t>https://doi.org/10.1080/17439760.2016.1262613</a:t>
            </a:r>
            <a:r>
              <a:rPr lang="en-GB" sz="900" dirty="0">
                <a:ea typeface="+mn-lt"/>
                <a:cs typeface="+mn-lt"/>
              </a:rPr>
              <a:t>.</a:t>
            </a:r>
            <a:endParaRPr lang="en-GB" sz="900" dirty="0">
              <a:cs typeface="Calibri"/>
            </a:endParaRPr>
          </a:p>
          <a:p>
            <a:pPr marL="0" indent="0">
              <a:buNone/>
            </a:pPr>
            <a:r>
              <a:rPr lang="en-GB" sz="900" dirty="0">
                <a:cs typeface="Calibri"/>
              </a:rPr>
              <a:t>Cohen, L., Manion, L. and Morrison, K. (2018) </a:t>
            </a:r>
            <a:r>
              <a:rPr lang="en-GB" sz="900" i="1" dirty="0">
                <a:cs typeface="Calibri"/>
              </a:rPr>
              <a:t>Research methods in education.</a:t>
            </a:r>
            <a:r>
              <a:rPr lang="en-GB" sz="900" dirty="0">
                <a:cs typeface="Calibri"/>
              </a:rPr>
              <a:t> 8th ed. London: Routledge.</a:t>
            </a:r>
          </a:p>
          <a:p>
            <a:pPr marL="0" indent="0">
              <a:buNone/>
            </a:pPr>
            <a:r>
              <a:rPr lang="en-GB" sz="900" dirty="0">
                <a:cs typeface="Calibri"/>
              </a:rPr>
              <a:t>Cyr, J. (2016) ‘The Pitfalls and Promise of Focus Groups as a Data Collection Method’, Sociological methods &amp; research, 45(2), pp. 231–259. doi:10.1177/0049124115570065.</a:t>
            </a:r>
          </a:p>
          <a:p>
            <a:pPr marL="0" indent="0">
              <a:buNone/>
            </a:pPr>
            <a:r>
              <a:rPr lang="en-GB" sz="900" dirty="0">
                <a:cs typeface="Calibri"/>
              </a:rPr>
              <a:t>Education Wales (2023) A curriculum for funded non-maintained nursery settings. Available at: </a:t>
            </a:r>
            <a:r>
              <a:rPr lang="en-GB" sz="900" u="sng" dirty="0">
                <a:cs typeface="Calibri"/>
                <a:hlinkClick r:id="rId3"/>
              </a:rPr>
              <a:t>Reference list curriculum.docx (sharepoint.com)</a:t>
            </a:r>
            <a:r>
              <a:rPr lang="en-GB" sz="900" dirty="0">
                <a:cs typeface="Calibri"/>
              </a:rPr>
              <a:t> (Accessed: 29/01/24)</a:t>
            </a:r>
          </a:p>
          <a:p>
            <a:pPr marL="0" indent="0">
              <a:buNone/>
            </a:pPr>
            <a:r>
              <a:rPr lang="en-GB" sz="900" dirty="0">
                <a:cs typeface="Calibri"/>
              </a:rPr>
              <a:t>Flyvbjerg, B. (2006) ‘Five Misunderstandings About Case-Study Research’, </a:t>
            </a:r>
            <a:r>
              <a:rPr lang="en-GB" sz="900" i="1" dirty="0">
                <a:cs typeface="Calibri"/>
              </a:rPr>
              <a:t>Qualitative inquiry</a:t>
            </a:r>
            <a:r>
              <a:rPr lang="en-GB" sz="900" dirty="0">
                <a:cs typeface="Calibri"/>
              </a:rPr>
              <a:t>, 12(2), pp. 219–245.</a:t>
            </a:r>
          </a:p>
          <a:p>
            <a:pPr marL="0" indent="0">
              <a:buNone/>
            </a:pPr>
            <a:r>
              <a:rPr lang="en-GB" sz="900" err="1">
                <a:cs typeface="Calibri"/>
              </a:rPr>
              <a:t>Haslanger</a:t>
            </a:r>
            <a:r>
              <a:rPr lang="en-GB" sz="900" dirty="0">
                <a:cs typeface="Calibri"/>
              </a:rPr>
              <a:t>, S. (2012) ‘Ontology and Social Construction’, in </a:t>
            </a:r>
            <a:r>
              <a:rPr lang="en-GB" sz="900" i="1" dirty="0">
                <a:cs typeface="Calibri"/>
              </a:rPr>
              <a:t>Resisting Reality</a:t>
            </a:r>
            <a:r>
              <a:rPr lang="en-GB" sz="900" dirty="0">
                <a:cs typeface="Calibri"/>
              </a:rPr>
              <a:t>. New York: Oxford University Press.</a:t>
            </a:r>
          </a:p>
          <a:p>
            <a:pPr>
              <a:buNone/>
            </a:pPr>
            <a:r>
              <a:rPr lang="en-GB" sz="900" dirty="0">
                <a:ea typeface="+mn-lt"/>
                <a:cs typeface="+mn-lt"/>
              </a:rPr>
              <a:t>Ho, K.H.M., Chiang, V.C.L. and Leung, D. (2017) ‘Hermeneutic phenomenological analysis: the “possibility” beyond “actuality” in thematic analysis’, </a:t>
            </a:r>
            <a:r>
              <a:rPr lang="en-GB" sz="900" i="1" dirty="0">
                <a:ea typeface="+mn-lt"/>
                <a:cs typeface="+mn-lt"/>
              </a:rPr>
              <a:t>Journal of advanced nursing</a:t>
            </a:r>
            <a:r>
              <a:rPr lang="en-GB" sz="900" dirty="0">
                <a:ea typeface="+mn-lt"/>
                <a:cs typeface="+mn-lt"/>
              </a:rPr>
              <a:t>, 73(7), pp. 1757–1766. Available at: </a:t>
            </a:r>
            <a:r>
              <a:rPr lang="en-GB" sz="900" dirty="0">
                <a:ea typeface="+mn-lt"/>
                <a:cs typeface="+mn-lt"/>
                <a:hlinkClick r:id="rId4"/>
              </a:rPr>
              <a:t>https://doi.org/10.1111/jan.13255</a:t>
            </a:r>
            <a:r>
              <a:rPr lang="en-GB" sz="900" dirty="0">
                <a:ea typeface="+mn-lt"/>
                <a:cs typeface="+mn-lt"/>
              </a:rPr>
              <a:t>.</a:t>
            </a:r>
            <a:endParaRPr lang="en-GB" sz="900" dirty="0">
              <a:cs typeface="Calibri"/>
            </a:endParaRPr>
          </a:p>
          <a:p>
            <a:pPr marL="0" indent="0">
              <a:buNone/>
            </a:pPr>
            <a:r>
              <a:rPr lang="en-GB" sz="900" dirty="0">
                <a:cs typeface="Calibri"/>
              </a:rPr>
              <a:t>Kidd, P, and Parshall, M. (2000) ‘Getting the focus and the group: Enhancing analytical rigour in focus group research’, </a:t>
            </a:r>
            <a:r>
              <a:rPr lang="en-GB" sz="900" i="1" dirty="0">
                <a:cs typeface="Calibri"/>
              </a:rPr>
              <a:t>Qualitative Health Research</a:t>
            </a:r>
            <a:r>
              <a:rPr lang="en-GB" sz="900" dirty="0">
                <a:cs typeface="Calibri"/>
              </a:rPr>
              <a:t>, 9(3): 293–308.</a:t>
            </a:r>
          </a:p>
          <a:p>
            <a:pPr algn="just">
              <a:buNone/>
            </a:pPr>
            <a:r>
              <a:rPr lang="en-GB" sz="900" dirty="0">
                <a:cs typeface="Calibri"/>
              </a:rPr>
              <a:t>May, T. and Perry, B. (2011) </a:t>
            </a:r>
            <a:r>
              <a:rPr lang="en-GB" sz="900" i="1" dirty="0">
                <a:cs typeface="Calibri"/>
              </a:rPr>
              <a:t>Social research &amp; reflexivity content, consequences and context.</a:t>
            </a:r>
            <a:r>
              <a:rPr lang="en-GB" sz="900" dirty="0">
                <a:cs typeface="Calibri"/>
              </a:rPr>
              <a:t> Los Angeles, [Calif.]; SAGE.</a:t>
            </a:r>
          </a:p>
          <a:p>
            <a:pPr algn="just">
              <a:buNone/>
            </a:pPr>
            <a:r>
              <a:rPr lang="en-GB" sz="900" dirty="0" err="1">
                <a:cs typeface="Calibri"/>
              </a:rPr>
              <a:t>Neaum</a:t>
            </a:r>
            <a:r>
              <a:rPr lang="en-GB" sz="900" dirty="0">
                <a:cs typeface="Calibri"/>
              </a:rPr>
              <a:t>, S. (2016) ‘School readiness and pedagogies of Competence and Performance: theorising the troubled relationship between early years and early years policy’</a:t>
            </a:r>
            <a:r>
              <a:rPr lang="en-GB" sz="900" i="1" dirty="0">
                <a:cs typeface="Calibri"/>
              </a:rPr>
              <a:t>, International Journal of Early Years Education</a:t>
            </a:r>
            <a:r>
              <a:rPr lang="en-GB" sz="900" dirty="0">
                <a:cs typeface="Calibri"/>
              </a:rPr>
              <a:t>, 24:3, 239-253,</a:t>
            </a:r>
            <a:endParaRPr lang="en-GB" sz="900" u="sng">
              <a:cs typeface="Calibri"/>
            </a:endParaRPr>
          </a:p>
          <a:p>
            <a:pPr algn="just">
              <a:buNone/>
            </a:pPr>
            <a:r>
              <a:rPr lang="en-GB" sz="900" dirty="0">
                <a:cs typeface="Calibri"/>
              </a:rPr>
              <a:t>Ngulube, P. (2016) ‘Application and Contribution of Hermeneutic and Eidetic Phenomenology to Indigenous Knowledge Research’, in </a:t>
            </a:r>
            <a:r>
              <a:rPr lang="en-GB" sz="900" i="1" dirty="0">
                <a:cs typeface="Calibri"/>
              </a:rPr>
              <a:t>Handbook of Research on Theoretical Perspectives on Indigenous Knowledge Systems in Developing Countries</a:t>
            </a:r>
            <a:r>
              <a:rPr lang="en-GB" sz="900" dirty="0">
                <a:cs typeface="Calibri"/>
              </a:rPr>
              <a:t>. United States: IGI Global.</a:t>
            </a:r>
            <a:endParaRPr lang="en-GB" sz="900" u="sng">
              <a:cs typeface="Calibri"/>
            </a:endParaRPr>
          </a:p>
          <a:p>
            <a:pPr marL="0" indent="0">
              <a:buNone/>
            </a:pPr>
            <a:r>
              <a:rPr lang="en-GB" sz="900" dirty="0">
                <a:solidFill>
                  <a:srgbClr val="000000"/>
                </a:solidFill>
                <a:cs typeface="Calibri"/>
              </a:rPr>
              <a:t>Sim, J. and  </a:t>
            </a:r>
            <a:r>
              <a:rPr lang="en-GB" sz="900" err="1">
                <a:solidFill>
                  <a:srgbClr val="000000"/>
                </a:solidFill>
                <a:cs typeface="Calibri"/>
              </a:rPr>
              <a:t>Waterfeld</a:t>
            </a:r>
            <a:r>
              <a:rPr lang="en-GB" sz="900" dirty="0">
                <a:solidFill>
                  <a:srgbClr val="000000"/>
                </a:solidFill>
                <a:cs typeface="Calibri"/>
              </a:rPr>
              <a:t>, J. (2019) ‘Focus group methodology: some ethical challenges. </a:t>
            </a:r>
            <a:r>
              <a:rPr lang="en-GB" sz="900" i="1" dirty="0">
                <a:solidFill>
                  <a:srgbClr val="000000"/>
                </a:solidFill>
                <a:cs typeface="Calibri"/>
              </a:rPr>
              <a:t>Quality &amp; Quantity,</a:t>
            </a:r>
            <a:r>
              <a:rPr lang="en-GB" sz="900" dirty="0">
                <a:solidFill>
                  <a:srgbClr val="000000"/>
                </a:solidFill>
                <a:cs typeface="Calibri"/>
              </a:rPr>
              <a:t> 53:3003–3022</a:t>
            </a:r>
          </a:p>
          <a:p>
            <a:pPr marL="0" indent="0">
              <a:buNone/>
            </a:pPr>
            <a:r>
              <a:rPr lang="en-GB" sz="900" dirty="0">
                <a:solidFill>
                  <a:srgbClr val="555555"/>
                </a:solidFill>
                <a:cs typeface="Calibri"/>
              </a:rPr>
              <a:t>Sloan, A. and Bowe, B., (2014). 'Phenomenology and hermeneutic phenomenology: the philosophy, the methodologies, and using hermeneutic phenomenology to investigate lecturers' experiences of curriculum design'. </a:t>
            </a:r>
            <a:r>
              <a:rPr lang="en-GB" sz="900" i="1" dirty="0">
                <a:solidFill>
                  <a:srgbClr val="555555"/>
                </a:solidFill>
                <a:cs typeface="Calibri"/>
              </a:rPr>
              <a:t>Quality and Quantity, </a:t>
            </a:r>
            <a:r>
              <a:rPr lang="en-GB" sz="900" b="1" dirty="0">
                <a:solidFill>
                  <a:srgbClr val="555555"/>
                </a:solidFill>
                <a:cs typeface="Calibri"/>
              </a:rPr>
              <a:t>48</a:t>
            </a:r>
            <a:r>
              <a:rPr lang="en-GB" sz="900" dirty="0">
                <a:solidFill>
                  <a:srgbClr val="555555"/>
                </a:solidFill>
                <a:cs typeface="Calibri"/>
              </a:rPr>
              <a:t>(3), pp. 1291-1303.</a:t>
            </a:r>
          </a:p>
          <a:p>
            <a:pPr>
              <a:buNone/>
            </a:pPr>
            <a:r>
              <a:rPr lang="en-GB" sz="900" dirty="0" err="1">
                <a:solidFill>
                  <a:srgbClr val="555555"/>
                </a:solidFill>
                <a:latin typeface="Calibri"/>
                <a:cs typeface="Arial"/>
              </a:rPr>
              <a:t>Trowler</a:t>
            </a:r>
            <a:r>
              <a:rPr lang="en-GB" sz="900" dirty="0">
                <a:solidFill>
                  <a:srgbClr val="555555"/>
                </a:solidFill>
                <a:latin typeface="Calibri"/>
                <a:cs typeface="Arial"/>
              </a:rPr>
              <a:t>, P. (2011) Researching your own institution, British Educational </a:t>
            </a:r>
          </a:p>
          <a:p>
            <a:pPr>
              <a:buNone/>
            </a:pPr>
            <a:r>
              <a:rPr lang="en-GB" sz="900" dirty="0">
                <a:solidFill>
                  <a:srgbClr val="555555"/>
                </a:solidFill>
                <a:latin typeface="Calibri"/>
                <a:cs typeface="Arial"/>
              </a:rPr>
              <a:t>Research Association on-line resource Available at:</a:t>
            </a:r>
            <a:r>
              <a:rPr lang="en-GB" sz="900" dirty="0">
                <a:solidFill>
                  <a:srgbClr val="555555"/>
                </a:solidFill>
                <a:latin typeface="Calibri"/>
                <a:cs typeface="Times New Roman"/>
              </a:rPr>
              <a:t> </a:t>
            </a:r>
            <a:r>
              <a:rPr lang="en-GB" sz="900" u="sng" dirty="0">
                <a:solidFill>
                  <a:srgbClr val="555555"/>
                </a:solidFill>
                <a:latin typeface="Calibri"/>
                <a:cs typeface="Arial"/>
                <a:hlinkClick r:id="rId5"/>
              </a:rPr>
              <a:t>https://www.bera.ac.uk/publication/researching-your-own-institution-higher-education</a:t>
            </a:r>
            <a:r>
              <a:rPr lang="en-GB" sz="900" dirty="0">
                <a:solidFill>
                  <a:srgbClr val="555555"/>
                </a:solidFill>
                <a:latin typeface="Calibri"/>
                <a:cs typeface="Arial"/>
              </a:rPr>
              <a:t> (Accessed: 14th Jan. 2024))</a:t>
            </a:r>
          </a:p>
          <a:p>
            <a:pPr marL="0" indent="0">
              <a:buNone/>
            </a:pPr>
            <a:r>
              <a:rPr lang="en-GB" sz="900" dirty="0">
                <a:cs typeface="Calibri"/>
              </a:rPr>
              <a:t>Van Manen, M. (1997). ‘From meaning to method’. </a:t>
            </a:r>
            <a:r>
              <a:rPr lang="en-GB" sz="900" i="1" dirty="0">
                <a:cs typeface="Calibri"/>
              </a:rPr>
              <a:t>Qualitative Health Research,</a:t>
            </a:r>
            <a:r>
              <a:rPr lang="en-GB" sz="900" dirty="0">
                <a:cs typeface="Calibri"/>
              </a:rPr>
              <a:t> 7(3), 345–369.</a:t>
            </a:r>
          </a:p>
          <a:p>
            <a:pPr marL="0" indent="0">
              <a:buNone/>
            </a:pPr>
            <a:r>
              <a:rPr lang="en-GB" sz="900" dirty="0">
                <a:cs typeface="Calibri"/>
              </a:rPr>
              <a:t>Walker, R. and Solvason, C. (2014) </a:t>
            </a:r>
            <a:r>
              <a:rPr lang="en-GB" sz="900" i="1" dirty="0">
                <a:cs typeface="Calibri"/>
              </a:rPr>
              <a:t>Success with your Early Years Research Project.</a:t>
            </a:r>
            <a:r>
              <a:rPr lang="en-GB" sz="900" dirty="0">
                <a:cs typeface="Calibri"/>
              </a:rPr>
              <a:t>  London; SAGE Publications Ltd.</a:t>
            </a:r>
          </a:p>
          <a:p>
            <a:pPr marL="0" indent="0">
              <a:buNone/>
            </a:pPr>
            <a:r>
              <a:rPr lang="en-GB" sz="900" dirty="0">
                <a:cs typeface="Calibri"/>
              </a:rPr>
              <a:t>Welsh Government (2022) Independent Review: Registration of the Childcare, Play and Early Years (CPEY) Workforce in Wales. Available at: </a:t>
            </a:r>
            <a:r>
              <a:rPr lang="en-GB" sz="900" u="sng" dirty="0">
                <a:cs typeface="Calibri"/>
                <a:hlinkClick r:id="rId6"/>
              </a:rPr>
              <a:t>Independent Review: Registration of the Childcare, Play and Early Years Workforce in Wales (gov.wales)</a:t>
            </a:r>
            <a:r>
              <a:rPr lang="en-GB" sz="900" dirty="0">
                <a:cs typeface="Calibri"/>
              </a:rPr>
              <a:t> (Accessed: 25/01/24)</a:t>
            </a:r>
          </a:p>
          <a:p>
            <a:pPr marL="0" indent="0">
              <a:buNone/>
            </a:pPr>
            <a:r>
              <a:rPr lang="en-GB" sz="900" dirty="0">
                <a:cs typeface="Calibri"/>
              </a:rPr>
              <a:t>Welsh Government. (2023) Pedagogy: Designing your Curriculum. Available at:  </a:t>
            </a:r>
            <a:r>
              <a:rPr lang="en-GB" sz="900" u="sng" dirty="0">
                <a:cs typeface="Calibri"/>
                <a:hlinkClick r:id="rId7"/>
              </a:rPr>
              <a:t>Pedagogy - Hwb (gov.wales)</a:t>
            </a:r>
            <a:r>
              <a:rPr lang="en-GB" sz="900" dirty="0">
                <a:cs typeface="Calibri"/>
              </a:rPr>
              <a:t> (Accessed: 24/01/24)</a:t>
            </a:r>
          </a:p>
          <a:p>
            <a:pPr marL="0" indent="0">
              <a:buNone/>
            </a:pPr>
            <a:r>
              <a:rPr lang="en-GB" sz="900" dirty="0">
                <a:solidFill>
                  <a:srgbClr val="2A2A2A"/>
                </a:solidFill>
                <a:cs typeface="Calibri"/>
              </a:rPr>
              <a:t>Zimmermann, J. (2015) 'What is hermeneutics?', </a:t>
            </a:r>
            <a:r>
              <a:rPr lang="en-GB" sz="900" i="1" dirty="0">
                <a:solidFill>
                  <a:srgbClr val="2A2A2A"/>
                </a:solidFill>
                <a:cs typeface="Calibri"/>
              </a:rPr>
              <a:t>Hermeneutics: A Very Short Introduction</a:t>
            </a:r>
            <a:r>
              <a:rPr lang="en-GB" sz="900" dirty="0">
                <a:solidFill>
                  <a:srgbClr val="2A2A2A"/>
                </a:solidFill>
                <a:cs typeface="Calibri"/>
              </a:rPr>
              <a:t>, Oxford: Oxford Academic.</a:t>
            </a:r>
          </a:p>
          <a:p>
            <a:endParaRPr lang="en-GB" sz="1050" dirty="0">
              <a:cs typeface="Calibri"/>
            </a:endParaRPr>
          </a:p>
        </p:txBody>
      </p:sp>
    </p:spTree>
    <p:extLst>
      <p:ext uri="{BB962C8B-B14F-4D97-AF65-F5344CB8AC3E}">
        <p14:creationId xmlns:p14="http://schemas.microsoft.com/office/powerpoint/2010/main" val="17313093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uitcase with a computer and other objects on a table&#10;&#10;Description automatically generated">
            <a:extLst>
              <a:ext uri="{FF2B5EF4-FFF2-40B4-BE49-F238E27FC236}">
                <a16:creationId xmlns:a16="http://schemas.microsoft.com/office/drawing/2014/main" id="{7DF62E5F-ED42-D006-E891-E24D51DDC427}"/>
              </a:ext>
            </a:extLst>
          </p:cNvPr>
          <p:cNvPicPr>
            <a:picLocks noChangeAspect="1"/>
          </p:cNvPicPr>
          <p:nvPr/>
        </p:nvPicPr>
        <p:blipFill>
          <a:blip r:embed="rId2"/>
          <a:stretch>
            <a:fillRect/>
          </a:stretch>
        </p:blipFill>
        <p:spPr>
          <a:xfrm>
            <a:off x="4424362" y="457200"/>
            <a:ext cx="3343275" cy="5943600"/>
          </a:xfrm>
          <a:prstGeom prst="rect">
            <a:avLst/>
          </a:prstGeom>
        </p:spPr>
      </p:pic>
    </p:spTree>
    <p:extLst>
      <p:ext uri="{BB962C8B-B14F-4D97-AF65-F5344CB8AC3E}">
        <p14:creationId xmlns:p14="http://schemas.microsoft.com/office/powerpoint/2010/main" val="24177743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D59205A8D1D184496904719E204B53A" ma:contentTypeVersion="16" ma:contentTypeDescription="Create a new document." ma:contentTypeScope="" ma:versionID="6e86df21b4958fa5f230638cfd0289fa">
  <xsd:schema xmlns:xsd="http://www.w3.org/2001/XMLSchema" xmlns:xs="http://www.w3.org/2001/XMLSchema" xmlns:p="http://schemas.microsoft.com/office/2006/metadata/properties" xmlns:ns2="8f3237d2-625f-43bb-8348-f3f22b69b297" xmlns:ns3="c207088d-bfeb-4b85-b1f3-57d2a57f6bae" targetNamespace="http://schemas.microsoft.com/office/2006/metadata/properties" ma:root="true" ma:fieldsID="0d08a048b3789d24c965d294cfb4583a" ns2:_="" ns3:_="">
    <xsd:import namespace="8f3237d2-625f-43bb-8348-f3f22b69b297"/>
    <xsd:import namespace="c207088d-bfeb-4b85-b1f3-57d2a57f6ba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3237d2-625f-43bb-8348-f3f22b69b2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07088d-bfeb-4b85-b1f3-57d2a57f6ba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07d1c251-b0f0-4b80-a4ff-dc3701487768}" ma:internalName="TaxCatchAll" ma:showField="CatchAllData" ma:web="c207088d-bfeb-4b85-b1f3-57d2a57f6ba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8f3237d2-625f-43bb-8348-f3f22b69b297">
      <Terms xmlns="http://schemas.microsoft.com/office/infopath/2007/PartnerControls"/>
    </lcf76f155ced4ddcb4097134ff3c332f>
    <TaxCatchAll xmlns="c207088d-bfeb-4b85-b1f3-57d2a57f6bae" xsi:nil="true"/>
  </documentManagement>
</p:properties>
</file>

<file path=customXml/itemProps1.xml><?xml version="1.0" encoding="utf-8"?>
<ds:datastoreItem xmlns:ds="http://schemas.openxmlformats.org/officeDocument/2006/customXml" ds:itemID="{59B60AA7-9751-4DFE-81D9-90B476286C2E}"/>
</file>

<file path=customXml/itemProps2.xml><?xml version="1.0" encoding="utf-8"?>
<ds:datastoreItem xmlns:ds="http://schemas.openxmlformats.org/officeDocument/2006/customXml" ds:itemID="{8FE78F36-C370-4749-B955-597EA443E893}"/>
</file>

<file path=customXml/itemProps3.xml><?xml version="1.0" encoding="utf-8"?>
<ds:datastoreItem xmlns:ds="http://schemas.openxmlformats.org/officeDocument/2006/customXml" ds:itemID="{EE81982A-641F-472F-B34E-E232989037C2}"/>
</file>

<file path=docProps/app.xml><?xml version="1.0" encoding="utf-8"?>
<Properties xmlns="http://schemas.openxmlformats.org/officeDocument/2006/extended-properties" xmlns:vt="http://schemas.openxmlformats.org/officeDocument/2006/docPropsVTypes">
  <TotalTime>8643</TotalTime>
  <Words>126</Words>
  <Application>Microsoft Office PowerPoint</Application>
  <PresentationFormat>Widescreen</PresentationFormat>
  <Paragraphs>16</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Research Question</vt:lpstr>
      <vt:lpstr>The Curriculum</vt:lpstr>
      <vt:lpstr>Enabling Adults (Welsh Government, 2023)</vt:lpstr>
      <vt:lpstr> Pedagogy, Practice and Application.</vt:lpstr>
      <vt:lpstr>Understanding the Perceptions of Practitioners</vt:lpstr>
      <vt:lpstr>Ontological Position:  Hermeneutic Phenomenology. Authenticity  Experience (Rogers) Otherness (Nagel) Tools of the Mind(Vygotsky) Spirit (Jung) Relationship as a holistic concept (Maslow, Bowlby)      </vt:lpstr>
      <vt:lpstr>Contextualising Phenomenology</vt:lpstr>
      <vt:lpstr>PowerPoint Presentation</vt:lpstr>
      <vt:lpstr>Epistemology</vt:lpstr>
      <vt:lpstr>Methodological Considerations/Focus Groups.</vt:lpstr>
      <vt:lpstr>Practical Application/Method</vt:lpstr>
      <vt:lpstr>Thematic Analysis. </vt:lpstr>
      <vt:lpstr>Ethical Considerations</vt:lpstr>
      <vt:lpstr>Findings</vt:lpstr>
      <vt:lpstr>Some Quotes.</vt:lpstr>
      <vt:lpstr>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Question</dc:title>
  <dc:creator>Paul Darby</dc:creator>
  <cp:lastModifiedBy>Paul Darby</cp:lastModifiedBy>
  <cp:revision>733</cp:revision>
  <dcterms:created xsi:type="dcterms:W3CDTF">2024-01-03T14:52:33Z</dcterms:created>
  <dcterms:modified xsi:type="dcterms:W3CDTF">2025-01-16T14:26:43Z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0x010100CD59205A8D1D184496904719E204B53A</vt:lpwstr>
  </property>
</Properties>
</file>