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33"/>
  </p:notesMasterIdLst>
  <p:handoutMasterIdLst>
    <p:handoutMasterId r:id="rId34"/>
  </p:handoutMasterIdLst>
  <p:sldIdLst>
    <p:sldId id="436" r:id="rId5"/>
    <p:sldId id="438" r:id="rId6"/>
    <p:sldId id="441" r:id="rId7"/>
    <p:sldId id="440" r:id="rId8"/>
    <p:sldId id="442" r:id="rId9"/>
    <p:sldId id="443" r:id="rId10"/>
    <p:sldId id="437" r:id="rId11"/>
    <p:sldId id="445" r:id="rId12"/>
    <p:sldId id="446" r:id="rId13"/>
    <p:sldId id="447" r:id="rId14"/>
    <p:sldId id="435" r:id="rId15"/>
    <p:sldId id="448" r:id="rId16"/>
    <p:sldId id="455" r:id="rId17"/>
    <p:sldId id="463" r:id="rId18"/>
    <p:sldId id="454" r:id="rId19"/>
    <p:sldId id="450" r:id="rId20"/>
    <p:sldId id="449" r:id="rId21"/>
    <p:sldId id="456" r:id="rId22"/>
    <p:sldId id="451" r:id="rId23"/>
    <p:sldId id="452" r:id="rId24"/>
    <p:sldId id="453" r:id="rId25"/>
    <p:sldId id="457" r:id="rId26"/>
    <p:sldId id="458" r:id="rId27"/>
    <p:sldId id="459" r:id="rId28"/>
    <p:sldId id="460" r:id="rId29"/>
    <p:sldId id="461" r:id="rId30"/>
    <p:sldId id="462" r:id="rId31"/>
    <p:sldId id="46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8187"/>
    <a:srgbClr val="0C4046"/>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986794-B37E-4EC8-A546-401E4E8D3D69}" v="8" dt="2024-11-14T14:15:42.944"/>
  </p1510:revLst>
</p1510:revInfo>
</file>

<file path=ppt/tableStyles.xml><?xml version="1.0" encoding="utf-8"?>
<a:tblStyleLst xmlns:a="http://schemas.openxmlformats.org/drawingml/2006/main" def="{0E3FDE45-AF77-4B5C-9715-49D594BDF05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34" autoAdjust="0"/>
    <p:restoredTop sz="95394" autoAdjust="0"/>
  </p:normalViewPr>
  <p:slideViewPr>
    <p:cSldViewPr snapToGrid="0">
      <p:cViewPr varScale="1">
        <p:scale>
          <a:sx n="83" d="100"/>
          <a:sy n="83" d="100"/>
        </p:scale>
        <p:origin x="60" y="270"/>
      </p:cViewPr>
      <p:guideLst/>
    </p:cSldViewPr>
  </p:slideViewPr>
  <p:outlineViewPr>
    <p:cViewPr>
      <p:scale>
        <a:sx n="33" d="100"/>
        <a:sy n="33" d="100"/>
      </p:scale>
      <p:origin x="0" y="-17146"/>
    </p:cViewPr>
  </p:outlineViewPr>
  <p:notesTextViewPr>
    <p:cViewPr>
      <p:scale>
        <a:sx n="1" d="1"/>
        <a:sy n="1" d="1"/>
      </p:scale>
      <p:origin x="0" y="0"/>
    </p:cViewPr>
  </p:notesTextViewPr>
  <p:sorterViewPr>
    <p:cViewPr varScale="1">
      <p:scale>
        <a:sx n="1" d="1"/>
        <a:sy n="1" d="1"/>
      </p:scale>
      <p:origin x="0" y="-8717"/>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7C986794-B37E-4EC8-A546-401E4E8D3D69}"/>
    <pc:docChg chg="undo custSel addSld modSld">
      <pc:chgData name="Rhodri Thomas" userId="97013524-85ec-4bc1-99cf-ee75f81eb8cc" providerId="ADAL" clId="{7C986794-B37E-4EC8-A546-401E4E8D3D69}" dt="2024-11-14T14:30:26.948" v="600" actId="1076"/>
      <pc:docMkLst>
        <pc:docMk/>
      </pc:docMkLst>
      <pc:sldChg chg="modSp mod">
        <pc:chgData name="Rhodri Thomas" userId="97013524-85ec-4bc1-99cf-ee75f81eb8cc" providerId="ADAL" clId="{7C986794-B37E-4EC8-A546-401E4E8D3D69}" dt="2024-11-14T14:13:32.170" v="291" actId="313"/>
        <pc:sldMkLst>
          <pc:docMk/>
          <pc:sldMk cId="3441048361" sldId="436"/>
        </pc:sldMkLst>
        <pc:spChg chg="mod">
          <ac:chgData name="Rhodri Thomas" userId="97013524-85ec-4bc1-99cf-ee75f81eb8cc" providerId="ADAL" clId="{7C986794-B37E-4EC8-A546-401E4E8D3D69}" dt="2024-11-14T14:13:32.170" v="291" actId="313"/>
          <ac:spMkLst>
            <pc:docMk/>
            <pc:sldMk cId="3441048361" sldId="436"/>
            <ac:spMk id="2" creationId="{F040D9AD-F97D-8DCF-97C2-FEE69475C0BC}"/>
          </ac:spMkLst>
        </pc:spChg>
      </pc:sldChg>
      <pc:sldChg chg="addSp delSp modSp new mod modClrScheme chgLayout">
        <pc:chgData name="Rhodri Thomas" userId="97013524-85ec-4bc1-99cf-ee75f81eb8cc" providerId="ADAL" clId="{7C986794-B37E-4EC8-A546-401E4E8D3D69}" dt="2024-11-14T13:24:58.345" v="45" actId="14100"/>
        <pc:sldMkLst>
          <pc:docMk/>
          <pc:sldMk cId="1906762617" sldId="457"/>
        </pc:sldMkLst>
        <pc:spChg chg="del mod ord">
          <ac:chgData name="Rhodri Thomas" userId="97013524-85ec-4bc1-99cf-ee75f81eb8cc" providerId="ADAL" clId="{7C986794-B37E-4EC8-A546-401E4E8D3D69}" dt="2024-11-14T13:23:39.135" v="1" actId="700"/>
          <ac:spMkLst>
            <pc:docMk/>
            <pc:sldMk cId="1906762617" sldId="457"/>
            <ac:spMk id="2" creationId="{8B117ECD-0A8F-61AF-16DD-8E006964BF2E}"/>
          </ac:spMkLst>
        </pc:spChg>
        <pc:spChg chg="del">
          <ac:chgData name="Rhodri Thomas" userId="97013524-85ec-4bc1-99cf-ee75f81eb8cc" providerId="ADAL" clId="{7C986794-B37E-4EC8-A546-401E4E8D3D69}" dt="2024-11-14T13:23:39.135" v="1" actId="700"/>
          <ac:spMkLst>
            <pc:docMk/>
            <pc:sldMk cId="1906762617" sldId="457"/>
            <ac:spMk id="3" creationId="{50FC7812-79E9-9EDF-6E2C-14B25C426493}"/>
          </ac:spMkLst>
        </pc:spChg>
        <pc:spChg chg="mod ord">
          <ac:chgData name="Rhodri Thomas" userId="97013524-85ec-4bc1-99cf-ee75f81eb8cc" providerId="ADAL" clId="{7C986794-B37E-4EC8-A546-401E4E8D3D69}" dt="2024-11-14T13:23:39.135" v="1" actId="700"/>
          <ac:spMkLst>
            <pc:docMk/>
            <pc:sldMk cId="1906762617" sldId="457"/>
            <ac:spMk id="4" creationId="{131E1D1F-5F88-7D8E-93E5-7F2E137BA8A5}"/>
          </ac:spMkLst>
        </pc:spChg>
        <pc:spChg chg="add del mod ord">
          <ac:chgData name="Rhodri Thomas" userId="97013524-85ec-4bc1-99cf-ee75f81eb8cc" providerId="ADAL" clId="{7C986794-B37E-4EC8-A546-401E4E8D3D69}" dt="2024-11-14T13:23:44.003" v="3" actId="478"/>
          <ac:spMkLst>
            <pc:docMk/>
            <pc:sldMk cId="1906762617" sldId="457"/>
            <ac:spMk id="5" creationId="{4B1F52F7-C1A0-9DA6-AA3C-B519D2A2B325}"/>
          </ac:spMkLst>
        </pc:spChg>
        <pc:spChg chg="add mod">
          <ac:chgData name="Rhodri Thomas" userId="97013524-85ec-4bc1-99cf-ee75f81eb8cc" providerId="ADAL" clId="{7C986794-B37E-4EC8-A546-401E4E8D3D69}" dt="2024-11-14T13:24:58.345" v="45" actId="14100"/>
          <ac:spMkLst>
            <pc:docMk/>
            <pc:sldMk cId="1906762617" sldId="457"/>
            <ac:spMk id="7" creationId="{7EB156FE-AF23-55C9-FE92-BC5CD53DECD6}"/>
          </ac:spMkLst>
        </pc:spChg>
        <pc:spChg chg="add del">
          <ac:chgData name="Rhodri Thomas" userId="97013524-85ec-4bc1-99cf-ee75f81eb8cc" providerId="ADAL" clId="{7C986794-B37E-4EC8-A546-401E4E8D3D69}" dt="2024-11-14T13:24:18.280" v="7" actId="22"/>
          <ac:spMkLst>
            <pc:docMk/>
            <pc:sldMk cId="1906762617" sldId="457"/>
            <ac:spMk id="9" creationId="{5A8EF544-4043-57DE-3744-CC1773376A7F}"/>
          </ac:spMkLst>
        </pc:spChg>
        <pc:spChg chg="add mod">
          <ac:chgData name="Rhodri Thomas" userId="97013524-85ec-4bc1-99cf-ee75f81eb8cc" providerId="ADAL" clId="{7C986794-B37E-4EC8-A546-401E4E8D3D69}" dt="2024-11-14T13:24:43.982" v="40" actId="20577"/>
          <ac:spMkLst>
            <pc:docMk/>
            <pc:sldMk cId="1906762617" sldId="457"/>
            <ac:spMk id="11" creationId="{0FFDF576-C056-4BCA-7BE2-E6F87F33F823}"/>
          </ac:spMkLst>
        </pc:spChg>
      </pc:sldChg>
      <pc:sldChg chg="addSp delSp modSp new mod modClrScheme chgLayout">
        <pc:chgData name="Rhodri Thomas" userId="97013524-85ec-4bc1-99cf-ee75f81eb8cc" providerId="ADAL" clId="{7C986794-B37E-4EC8-A546-401E4E8D3D69}" dt="2024-11-14T13:36:21.423" v="63" actId="1076"/>
        <pc:sldMkLst>
          <pc:docMk/>
          <pc:sldMk cId="259597763" sldId="458"/>
        </pc:sldMkLst>
        <pc:spChg chg="del mod ord">
          <ac:chgData name="Rhodri Thomas" userId="97013524-85ec-4bc1-99cf-ee75f81eb8cc" providerId="ADAL" clId="{7C986794-B37E-4EC8-A546-401E4E8D3D69}" dt="2024-11-14T13:34:39.203" v="47" actId="700"/>
          <ac:spMkLst>
            <pc:docMk/>
            <pc:sldMk cId="259597763" sldId="458"/>
            <ac:spMk id="2" creationId="{190A96F8-F48D-F928-C17D-ADDC7EA16030}"/>
          </ac:spMkLst>
        </pc:spChg>
        <pc:spChg chg="mod ord">
          <ac:chgData name="Rhodri Thomas" userId="97013524-85ec-4bc1-99cf-ee75f81eb8cc" providerId="ADAL" clId="{7C986794-B37E-4EC8-A546-401E4E8D3D69}" dt="2024-11-14T13:34:39.203" v="47" actId="700"/>
          <ac:spMkLst>
            <pc:docMk/>
            <pc:sldMk cId="259597763" sldId="458"/>
            <ac:spMk id="3" creationId="{CB459FB1-90CB-D3CB-C754-D642FFF334AA}"/>
          </ac:spMkLst>
        </pc:spChg>
        <pc:spChg chg="add del mod ord">
          <ac:chgData name="Rhodri Thomas" userId="97013524-85ec-4bc1-99cf-ee75f81eb8cc" providerId="ADAL" clId="{7C986794-B37E-4EC8-A546-401E4E8D3D69}" dt="2024-11-14T13:36:19.536" v="62" actId="478"/>
          <ac:spMkLst>
            <pc:docMk/>
            <pc:sldMk cId="259597763" sldId="458"/>
            <ac:spMk id="4" creationId="{C5371D24-8EF8-3C20-A187-0F6B1AD76F19}"/>
          </ac:spMkLst>
        </pc:spChg>
        <pc:spChg chg="add del mod ord">
          <ac:chgData name="Rhodri Thomas" userId="97013524-85ec-4bc1-99cf-ee75f81eb8cc" providerId="ADAL" clId="{7C986794-B37E-4EC8-A546-401E4E8D3D69}" dt="2024-11-14T13:34:58.797" v="51" actId="478"/>
          <ac:spMkLst>
            <pc:docMk/>
            <pc:sldMk cId="259597763" sldId="458"/>
            <ac:spMk id="5" creationId="{11CA4DFF-DE31-D405-104E-6E7852EF2E8D}"/>
          </ac:spMkLst>
        </pc:spChg>
        <pc:spChg chg="add mod">
          <ac:chgData name="Rhodri Thomas" userId="97013524-85ec-4bc1-99cf-ee75f81eb8cc" providerId="ADAL" clId="{7C986794-B37E-4EC8-A546-401E4E8D3D69}" dt="2024-11-14T13:34:51.116" v="49" actId="1076"/>
          <ac:spMkLst>
            <pc:docMk/>
            <pc:sldMk cId="259597763" sldId="458"/>
            <ac:spMk id="7" creationId="{64BCE2E6-1A90-5C6F-E269-B1CFCFB6CE90}"/>
          </ac:spMkLst>
        </pc:spChg>
        <pc:spChg chg="add del mod">
          <ac:chgData name="Rhodri Thomas" userId="97013524-85ec-4bc1-99cf-ee75f81eb8cc" providerId="ADAL" clId="{7C986794-B37E-4EC8-A546-401E4E8D3D69}" dt="2024-11-14T13:35:27.117" v="55" actId="478"/>
          <ac:spMkLst>
            <pc:docMk/>
            <pc:sldMk cId="259597763" sldId="458"/>
            <ac:spMk id="9" creationId="{9012B10C-13B0-C1BD-BCFA-E7FD1C5AF9F7}"/>
          </ac:spMkLst>
        </pc:spChg>
        <pc:spChg chg="add del">
          <ac:chgData name="Rhodri Thomas" userId="97013524-85ec-4bc1-99cf-ee75f81eb8cc" providerId="ADAL" clId="{7C986794-B37E-4EC8-A546-401E4E8D3D69}" dt="2024-11-14T13:35:50.704" v="57" actId="478"/>
          <ac:spMkLst>
            <pc:docMk/>
            <pc:sldMk cId="259597763" sldId="458"/>
            <ac:spMk id="11" creationId="{CF63A7EE-4595-522E-F16C-CBDADE6B1886}"/>
          </ac:spMkLst>
        </pc:spChg>
        <pc:picChg chg="add mod">
          <ac:chgData name="Rhodri Thomas" userId="97013524-85ec-4bc1-99cf-ee75f81eb8cc" providerId="ADAL" clId="{7C986794-B37E-4EC8-A546-401E4E8D3D69}" dt="2024-11-14T13:36:21.423" v="63" actId="1076"/>
          <ac:picMkLst>
            <pc:docMk/>
            <pc:sldMk cId="259597763" sldId="458"/>
            <ac:picMk id="12" creationId="{F5F0FF38-02A7-FE7D-CF68-FE3A8B8868F6}"/>
          </ac:picMkLst>
        </pc:picChg>
      </pc:sldChg>
      <pc:sldChg chg="addSp delSp modSp add mod">
        <pc:chgData name="Rhodri Thomas" userId="97013524-85ec-4bc1-99cf-ee75f81eb8cc" providerId="ADAL" clId="{7C986794-B37E-4EC8-A546-401E4E8D3D69}" dt="2024-11-14T13:38:03.916" v="72" actId="14100"/>
        <pc:sldMkLst>
          <pc:docMk/>
          <pc:sldMk cId="878883187" sldId="459"/>
        </pc:sldMkLst>
        <pc:picChg chg="add del">
          <ac:chgData name="Rhodri Thomas" userId="97013524-85ec-4bc1-99cf-ee75f81eb8cc" providerId="ADAL" clId="{7C986794-B37E-4EC8-A546-401E4E8D3D69}" dt="2024-11-14T13:37:17.641" v="67" actId="478"/>
          <ac:picMkLst>
            <pc:docMk/>
            <pc:sldMk cId="878883187" sldId="459"/>
            <ac:picMk id="2" creationId="{D29B2817-6820-ACE1-ED5A-1344FDFE0BC6}"/>
          </ac:picMkLst>
        </pc:picChg>
        <pc:picChg chg="add mod modCrop">
          <ac:chgData name="Rhodri Thomas" userId="97013524-85ec-4bc1-99cf-ee75f81eb8cc" providerId="ADAL" clId="{7C986794-B37E-4EC8-A546-401E4E8D3D69}" dt="2024-11-14T13:38:03.916" v="72" actId="14100"/>
          <ac:picMkLst>
            <pc:docMk/>
            <pc:sldMk cId="878883187" sldId="459"/>
            <ac:picMk id="5" creationId="{2E144E75-1999-9934-66A0-C0A27A224409}"/>
          </ac:picMkLst>
        </pc:picChg>
        <pc:picChg chg="del">
          <ac:chgData name="Rhodri Thomas" userId="97013524-85ec-4bc1-99cf-ee75f81eb8cc" providerId="ADAL" clId="{7C986794-B37E-4EC8-A546-401E4E8D3D69}" dt="2024-11-14T13:36:43.916" v="65" actId="478"/>
          <ac:picMkLst>
            <pc:docMk/>
            <pc:sldMk cId="878883187" sldId="459"/>
            <ac:picMk id="12" creationId="{F5F0FF38-02A7-FE7D-CF68-FE3A8B8868F6}"/>
          </ac:picMkLst>
        </pc:picChg>
      </pc:sldChg>
      <pc:sldChg chg="addSp modSp new mod">
        <pc:chgData name="Rhodri Thomas" userId="97013524-85ec-4bc1-99cf-ee75f81eb8cc" providerId="ADAL" clId="{7C986794-B37E-4EC8-A546-401E4E8D3D69}" dt="2024-11-14T13:52:22.339" v="172" actId="1076"/>
        <pc:sldMkLst>
          <pc:docMk/>
          <pc:sldMk cId="2993541108" sldId="460"/>
        </pc:sldMkLst>
        <pc:spChg chg="mod">
          <ac:chgData name="Rhodri Thomas" userId="97013524-85ec-4bc1-99cf-ee75f81eb8cc" providerId="ADAL" clId="{7C986794-B37E-4EC8-A546-401E4E8D3D69}" dt="2024-11-14T13:44:07.362" v="97" actId="20577"/>
          <ac:spMkLst>
            <pc:docMk/>
            <pc:sldMk cId="2993541108" sldId="460"/>
            <ac:spMk id="2" creationId="{80ECD1C8-AC20-DEE6-1B40-D1FCF93501D5}"/>
          </ac:spMkLst>
        </pc:spChg>
        <pc:spChg chg="mod">
          <ac:chgData name="Rhodri Thomas" userId="97013524-85ec-4bc1-99cf-ee75f81eb8cc" providerId="ADAL" clId="{7C986794-B37E-4EC8-A546-401E4E8D3D69}" dt="2024-11-14T13:46:26.285" v="170" actId="20577"/>
          <ac:spMkLst>
            <pc:docMk/>
            <pc:sldMk cId="2993541108" sldId="460"/>
            <ac:spMk id="3" creationId="{6187006D-DE34-F0EA-A132-9BBEB524533C}"/>
          </ac:spMkLst>
        </pc:spChg>
        <pc:picChg chg="add mod">
          <ac:chgData name="Rhodri Thomas" userId="97013524-85ec-4bc1-99cf-ee75f81eb8cc" providerId="ADAL" clId="{7C986794-B37E-4EC8-A546-401E4E8D3D69}" dt="2024-11-14T13:52:22.339" v="172" actId="1076"/>
          <ac:picMkLst>
            <pc:docMk/>
            <pc:sldMk cId="2993541108" sldId="460"/>
            <ac:picMk id="5" creationId="{EABE803E-0AF8-17DB-3BCF-56A6A1174B88}"/>
          </ac:picMkLst>
        </pc:picChg>
      </pc:sldChg>
      <pc:sldChg chg="addSp delSp modSp add mod">
        <pc:chgData name="Rhodri Thomas" userId="97013524-85ec-4bc1-99cf-ee75f81eb8cc" providerId="ADAL" clId="{7C986794-B37E-4EC8-A546-401E4E8D3D69}" dt="2024-11-14T14:03:00.392" v="272" actId="1076"/>
        <pc:sldMkLst>
          <pc:docMk/>
          <pc:sldMk cId="769817152" sldId="461"/>
        </pc:sldMkLst>
        <pc:spChg chg="mod">
          <ac:chgData name="Rhodri Thomas" userId="97013524-85ec-4bc1-99cf-ee75f81eb8cc" providerId="ADAL" clId="{7C986794-B37E-4EC8-A546-401E4E8D3D69}" dt="2024-11-14T14:01:10.827" v="266" actId="20577"/>
          <ac:spMkLst>
            <pc:docMk/>
            <pc:sldMk cId="769817152" sldId="461"/>
            <ac:spMk id="2" creationId="{80ECD1C8-AC20-DEE6-1B40-D1FCF93501D5}"/>
          </ac:spMkLst>
        </pc:spChg>
        <pc:spChg chg="mod">
          <ac:chgData name="Rhodri Thomas" userId="97013524-85ec-4bc1-99cf-ee75f81eb8cc" providerId="ADAL" clId="{7C986794-B37E-4EC8-A546-401E4E8D3D69}" dt="2024-11-14T14:02:54.972" v="270" actId="27636"/>
          <ac:spMkLst>
            <pc:docMk/>
            <pc:sldMk cId="769817152" sldId="461"/>
            <ac:spMk id="3" creationId="{6187006D-DE34-F0EA-A132-9BBEB524533C}"/>
          </ac:spMkLst>
        </pc:spChg>
        <pc:picChg chg="del">
          <ac:chgData name="Rhodri Thomas" userId="97013524-85ec-4bc1-99cf-ee75f81eb8cc" providerId="ADAL" clId="{7C986794-B37E-4EC8-A546-401E4E8D3D69}" dt="2024-11-14T13:54:32.823" v="174" actId="478"/>
          <ac:picMkLst>
            <pc:docMk/>
            <pc:sldMk cId="769817152" sldId="461"/>
            <ac:picMk id="5" creationId="{EABE803E-0AF8-17DB-3BCF-56A6A1174B88}"/>
          </ac:picMkLst>
        </pc:picChg>
        <pc:picChg chg="add mod">
          <ac:chgData name="Rhodri Thomas" userId="97013524-85ec-4bc1-99cf-ee75f81eb8cc" providerId="ADAL" clId="{7C986794-B37E-4EC8-A546-401E4E8D3D69}" dt="2024-11-14T14:03:00.392" v="272" actId="1076"/>
          <ac:picMkLst>
            <pc:docMk/>
            <pc:sldMk cId="769817152" sldId="461"/>
            <ac:picMk id="6" creationId="{CC43DF42-1DC7-E545-6BF5-53B3D54629EA}"/>
          </ac:picMkLst>
        </pc:picChg>
      </pc:sldChg>
      <pc:sldChg chg="addSp delSp modSp add mod setBg modClrScheme delDesignElem chgLayout">
        <pc:chgData name="Rhodri Thomas" userId="97013524-85ec-4bc1-99cf-ee75f81eb8cc" providerId="ADAL" clId="{7C986794-B37E-4EC8-A546-401E4E8D3D69}" dt="2024-11-14T14:05:06.779" v="290" actId="14100"/>
        <pc:sldMkLst>
          <pc:docMk/>
          <pc:sldMk cId="3434476584" sldId="462"/>
        </pc:sldMkLst>
        <pc:spChg chg="mod ord">
          <ac:chgData name="Rhodri Thomas" userId="97013524-85ec-4bc1-99cf-ee75f81eb8cc" providerId="ADAL" clId="{7C986794-B37E-4EC8-A546-401E4E8D3D69}" dt="2024-11-14T14:04:35.875" v="281" actId="700"/>
          <ac:spMkLst>
            <pc:docMk/>
            <pc:sldMk cId="3434476584" sldId="462"/>
            <ac:spMk id="2" creationId="{80ECD1C8-AC20-DEE6-1B40-D1FCF93501D5}"/>
          </ac:spMkLst>
        </pc:spChg>
        <pc:spChg chg="mod ord">
          <ac:chgData name="Rhodri Thomas" userId="97013524-85ec-4bc1-99cf-ee75f81eb8cc" providerId="ADAL" clId="{7C986794-B37E-4EC8-A546-401E4E8D3D69}" dt="2024-11-14T14:05:00.698" v="289" actId="14100"/>
          <ac:spMkLst>
            <pc:docMk/>
            <pc:sldMk cId="3434476584" sldId="462"/>
            <ac:spMk id="3" creationId="{6187006D-DE34-F0EA-A132-9BBEB524533C}"/>
          </ac:spMkLst>
        </pc:spChg>
        <pc:spChg chg="mod ord">
          <ac:chgData name="Rhodri Thomas" userId="97013524-85ec-4bc1-99cf-ee75f81eb8cc" providerId="ADAL" clId="{7C986794-B37E-4EC8-A546-401E4E8D3D69}" dt="2024-11-14T14:04:35.875" v="281" actId="700"/>
          <ac:spMkLst>
            <pc:docMk/>
            <pc:sldMk cId="3434476584" sldId="462"/>
            <ac:spMk id="4" creationId="{DE96230B-5B77-7B19-1B9D-D7C0C407FCC1}"/>
          </ac:spMkLst>
        </pc:spChg>
        <pc:spChg chg="add del">
          <ac:chgData name="Rhodri Thomas" userId="97013524-85ec-4bc1-99cf-ee75f81eb8cc" providerId="ADAL" clId="{7C986794-B37E-4EC8-A546-401E4E8D3D69}" dt="2024-11-14T14:04:35.875" v="281" actId="700"/>
          <ac:spMkLst>
            <pc:docMk/>
            <pc:sldMk cId="3434476584" sldId="462"/>
            <ac:spMk id="7" creationId="{715F737A-EAA5-49DA-BB0C-2A4793697415}"/>
          </ac:spMkLst>
        </pc:spChg>
        <pc:spChg chg="add del">
          <ac:chgData name="Rhodri Thomas" userId="97013524-85ec-4bc1-99cf-ee75f81eb8cc" providerId="ADAL" clId="{7C986794-B37E-4EC8-A546-401E4E8D3D69}" dt="2024-11-14T14:03:31.980" v="274" actId="700"/>
          <ac:spMkLst>
            <pc:docMk/>
            <pc:sldMk cId="3434476584" sldId="462"/>
            <ac:spMk id="10" creationId="{7A08E557-10DB-421A-876E-1AE58F8E07C4}"/>
          </ac:spMkLst>
        </pc:spChg>
        <pc:spChg chg="add del">
          <ac:chgData name="Rhodri Thomas" userId="97013524-85ec-4bc1-99cf-ee75f81eb8cc" providerId="ADAL" clId="{7C986794-B37E-4EC8-A546-401E4E8D3D69}" dt="2024-11-14T14:03:31.980" v="274" actId="700"/>
          <ac:spMkLst>
            <pc:docMk/>
            <pc:sldMk cId="3434476584" sldId="462"/>
            <ac:spMk id="12" creationId="{51B4153B-B110-4ED7-8630-3CABE81A3821}"/>
          </ac:spMkLst>
        </pc:spChg>
        <pc:spChg chg="add del">
          <ac:chgData name="Rhodri Thomas" userId="97013524-85ec-4bc1-99cf-ee75f81eb8cc" providerId="ADAL" clId="{7C986794-B37E-4EC8-A546-401E4E8D3D69}" dt="2024-11-14T14:03:31.980" v="274" actId="700"/>
          <ac:spMkLst>
            <pc:docMk/>
            <pc:sldMk cId="3434476584" sldId="462"/>
            <ac:spMk id="14" creationId="{6FA5C78E-B270-4285-98D2-CD98C01BA1A8}"/>
          </ac:spMkLst>
        </pc:spChg>
        <pc:spChg chg="add del">
          <ac:chgData name="Rhodri Thomas" userId="97013524-85ec-4bc1-99cf-ee75f81eb8cc" providerId="ADAL" clId="{7C986794-B37E-4EC8-A546-401E4E8D3D69}" dt="2024-11-14T14:03:31.980" v="274" actId="700"/>
          <ac:spMkLst>
            <pc:docMk/>
            <pc:sldMk cId="3434476584" sldId="462"/>
            <ac:spMk id="16" creationId="{03A2060A-9B94-4B72-B661-8908DD26C267}"/>
          </ac:spMkLst>
        </pc:spChg>
        <pc:spChg chg="add del">
          <ac:chgData name="Rhodri Thomas" userId="97013524-85ec-4bc1-99cf-ee75f81eb8cc" providerId="ADAL" clId="{7C986794-B37E-4EC8-A546-401E4E8D3D69}" dt="2024-11-14T14:03:31.980" v="274" actId="700"/>
          <ac:spMkLst>
            <pc:docMk/>
            <pc:sldMk cId="3434476584" sldId="462"/>
            <ac:spMk id="18" creationId="{85F34811-F695-48A5-BE8E-269963D86F04}"/>
          </ac:spMkLst>
        </pc:spChg>
        <pc:picChg chg="add del mod ord">
          <ac:chgData name="Rhodri Thomas" userId="97013524-85ec-4bc1-99cf-ee75f81eb8cc" providerId="ADAL" clId="{7C986794-B37E-4EC8-A546-401E4E8D3D69}" dt="2024-11-14T14:04:27.420" v="280" actId="478"/>
          <ac:picMkLst>
            <pc:docMk/>
            <pc:sldMk cId="3434476584" sldId="462"/>
            <ac:picMk id="5" creationId="{057F0BD4-9092-8B72-B8FF-6DB1DCC02A8A}"/>
          </ac:picMkLst>
        </pc:picChg>
        <pc:picChg chg="add mod">
          <ac:chgData name="Rhodri Thomas" userId="97013524-85ec-4bc1-99cf-ee75f81eb8cc" providerId="ADAL" clId="{7C986794-B37E-4EC8-A546-401E4E8D3D69}" dt="2024-11-14T14:05:06.779" v="290" actId="14100"/>
          <ac:picMkLst>
            <pc:docMk/>
            <pc:sldMk cId="3434476584" sldId="462"/>
            <ac:picMk id="6" creationId="{663FF89E-300F-4832-1FD4-71222E5B4670}"/>
          </ac:picMkLst>
        </pc:picChg>
      </pc:sldChg>
      <pc:sldChg chg="addSp modSp add mod">
        <pc:chgData name="Rhodri Thomas" userId="97013524-85ec-4bc1-99cf-ee75f81eb8cc" providerId="ADAL" clId="{7C986794-B37E-4EC8-A546-401E4E8D3D69}" dt="2024-11-14T14:16:32.918" v="361" actId="1076"/>
        <pc:sldMkLst>
          <pc:docMk/>
          <pc:sldMk cId="1506640696" sldId="463"/>
        </pc:sldMkLst>
        <pc:spChg chg="mod">
          <ac:chgData name="Rhodri Thomas" userId="97013524-85ec-4bc1-99cf-ee75f81eb8cc" providerId="ADAL" clId="{7C986794-B37E-4EC8-A546-401E4E8D3D69}" dt="2024-11-14T14:16:27.948" v="360" actId="403"/>
          <ac:spMkLst>
            <pc:docMk/>
            <pc:sldMk cId="1506640696" sldId="463"/>
            <ac:spMk id="3" creationId="{DDDD7C8A-A640-5A0D-3FCD-C1D0C33B30C4}"/>
          </ac:spMkLst>
        </pc:spChg>
        <pc:picChg chg="add mod">
          <ac:chgData name="Rhodri Thomas" userId="97013524-85ec-4bc1-99cf-ee75f81eb8cc" providerId="ADAL" clId="{7C986794-B37E-4EC8-A546-401E4E8D3D69}" dt="2024-11-14T14:16:32.918" v="361" actId="1076"/>
          <ac:picMkLst>
            <pc:docMk/>
            <pc:sldMk cId="1506640696" sldId="463"/>
            <ac:picMk id="5" creationId="{CDAFC987-E5E8-F54A-857F-C2E8FC9A088A}"/>
          </ac:picMkLst>
        </pc:picChg>
      </pc:sldChg>
      <pc:sldChg chg="modSp new mod">
        <pc:chgData name="Rhodri Thomas" userId="97013524-85ec-4bc1-99cf-ee75f81eb8cc" providerId="ADAL" clId="{7C986794-B37E-4EC8-A546-401E4E8D3D69}" dt="2024-11-14T14:30:26.948" v="600" actId="1076"/>
        <pc:sldMkLst>
          <pc:docMk/>
          <pc:sldMk cId="3293335510" sldId="464"/>
        </pc:sldMkLst>
        <pc:spChg chg="mod">
          <ac:chgData name="Rhodri Thomas" userId="97013524-85ec-4bc1-99cf-ee75f81eb8cc" providerId="ADAL" clId="{7C986794-B37E-4EC8-A546-401E4E8D3D69}" dt="2024-11-14T14:30:26.948" v="600" actId="1076"/>
          <ac:spMkLst>
            <pc:docMk/>
            <pc:sldMk cId="3293335510" sldId="464"/>
            <ac:spMk id="2" creationId="{9CF91EFC-D268-A0AB-088F-391E6C8ABD5C}"/>
          </ac:spMkLst>
        </pc:spChg>
        <pc:spChg chg="mod">
          <ac:chgData name="Rhodri Thomas" userId="97013524-85ec-4bc1-99cf-ee75f81eb8cc" providerId="ADAL" clId="{7C986794-B37E-4EC8-A546-401E4E8D3D69}" dt="2024-11-14T14:30:07.201" v="597" actId="27636"/>
          <ac:spMkLst>
            <pc:docMk/>
            <pc:sldMk cId="3293335510" sldId="464"/>
            <ac:spMk id="3" creationId="{5C9C0738-CA65-9151-91F6-40D22EAB10A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E4D2272-D660-A337-AEF3-BE066BD5453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1FE5A70-71C2-F335-270C-B94537340C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DC5A369-CA0E-4FC6-90EE-5FA969A08EF8}" type="datetimeFigureOut">
              <a:rPr lang="en-US" smtClean="0"/>
              <a:t>11/14/2024</a:t>
            </a:fld>
            <a:endParaRPr lang="en-US" dirty="0"/>
          </a:p>
        </p:txBody>
      </p:sp>
      <p:sp>
        <p:nvSpPr>
          <p:cNvPr id="4" name="Footer Placeholder 3">
            <a:extLst>
              <a:ext uri="{FF2B5EF4-FFF2-40B4-BE49-F238E27FC236}">
                <a16:creationId xmlns:a16="http://schemas.microsoft.com/office/drawing/2014/main" id="{D91E1B03-0F86-16E7-11BE-81F9F4CD66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C4524B8-3914-99B2-2620-0F2A88D335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9210F9-8331-407C-A034-F95DCB303EBC}" type="slidenum">
              <a:rPr lang="en-US" smtClean="0"/>
              <a:t>‹#›</a:t>
            </a:fld>
            <a:endParaRPr lang="en-US" dirty="0"/>
          </a:p>
        </p:txBody>
      </p:sp>
    </p:spTree>
    <p:extLst>
      <p:ext uri="{BB962C8B-B14F-4D97-AF65-F5344CB8AC3E}">
        <p14:creationId xmlns:p14="http://schemas.microsoft.com/office/powerpoint/2010/main" val="9310058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4AB06A-EEDC-421C-B5A0-5E9E5241A8E5}" type="datetimeFigureOut">
              <a:rPr lang="en-US" smtClean="0"/>
              <a:t>11/14/2024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BF9438-3EEF-4192-9815-F6F44770AEF7}" type="slidenum">
              <a:rPr lang="en-US" smtClean="0"/>
              <a:t>‹#›</a:t>
            </a:fld>
            <a:endParaRPr lang="en-US" dirty="0"/>
          </a:p>
        </p:txBody>
      </p:sp>
    </p:spTree>
    <p:extLst>
      <p:ext uri="{BB962C8B-B14F-4D97-AF65-F5344CB8AC3E}">
        <p14:creationId xmlns:p14="http://schemas.microsoft.com/office/powerpoint/2010/main" val="26522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a:t>
            </a:fld>
            <a:endParaRPr lang="en-US" dirty="0"/>
          </a:p>
        </p:txBody>
      </p:sp>
    </p:spTree>
    <p:extLst>
      <p:ext uri="{BB962C8B-B14F-4D97-AF65-F5344CB8AC3E}">
        <p14:creationId xmlns:p14="http://schemas.microsoft.com/office/powerpoint/2010/main" val="2369047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a:t>
            </a:fld>
            <a:endParaRPr lang="en-US" dirty="0"/>
          </a:p>
        </p:txBody>
      </p:sp>
    </p:spTree>
    <p:extLst>
      <p:ext uri="{BB962C8B-B14F-4D97-AF65-F5344CB8AC3E}">
        <p14:creationId xmlns:p14="http://schemas.microsoft.com/office/powerpoint/2010/main" val="1601957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3</a:t>
            </a:fld>
            <a:endParaRPr lang="en-US" dirty="0"/>
          </a:p>
        </p:txBody>
      </p:sp>
    </p:spTree>
    <p:extLst>
      <p:ext uri="{BB962C8B-B14F-4D97-AF65-F5344CB8AC3E}">
        <p14:creationId xmlns:p14="http://schemas.microsoft.com/office/powerpoint/2010/main" val="40302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4</a:t>
            </a:fld>
            <a:endParaRPr lang="en-US" dirty="0"/>
          </a:p>
        </p:txBody>
      </p:sp>
    </p:spTree>
    <p:extLst>
      <p:ext uri="{BB962C8B-B14F-4D97-AF65-F5344CB8AC3E}">
        <p14:creationId xmlns:p14="http://schemas.microsoft.com/office/powerpoint/2010/main" val="199377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5</a:t>
            </a:fld>
            <a:endParaRPr lang="en-US" dirty="0"/>
          </a:p>
        </p:txBody>
      </p:sp>
    </p:spTree>
    <p:extLst>
      <p:ext uri="{BB962C8B-B14F-4D97-AF65-F5344CB8AC3E}">
        <p14:creationId xmlns:p14="http://schemas.microsoft.com/office/powerpoint/2010/main" val="1375002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6</a:t>
            </a:fld>
            <a:endParaRPr lang="en-US" dirty="0"/>
          </a:p>
        </p:txBody>
      </p:sp>
    </p:spTree>
    <p:extLst>
      <p:ext uri="{BB962C8B-B14F-4D97-AF65-F5344CB8AC3E}">
        <p14:creationId xmlns:p14="http://schemas.microsoft.com/office/powerpoint/2010/main" val="3689266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7</a:t>
            </a:fld>
            <a:endParaRPr lang="en-US" dirty="0"/>
          </a:p>
        </p:txBody>
      </p:sp>
    </p:spTree>
    <p:extLst>
      <p:ext uri="{BB962C8B-B14F-4D97-AF65-F5344CB8AC3E}">
        <p14:creationId xmlns:p14="http://schemas.microsoft.com/office/powerpoint/2010/main" val="1244630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8</a:t>
            </a:fld>
            <a:endParaRPr lang="en-US" dirty="0"/>
          </a:p>
        </p:txBody>
      </p:sp>
    </p:spTree>
    <p:extLst>
      <p:ext uri="{BB962C8B-B14F-4D97-AF65-F5344CB8AC3E}">
        <p14:creationId xmlns:p14="http://schemas.microsoft.com/office/powerpoint/2010/main" val="2595483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9</a:t>
            </a:fld>
            <a:endParaRPr lang="en-US" dirty="0"/>
          </a:p>
        </p:txBody>
      </p:sp>
    </p:spTree>
    <p:extLst>
      <p:ext uri="{BB962C8B-B14F-4D97-AF65-F5344CB8AC3E}">
        <p14:creationId xmlns:p14="http://schemas.microsoft.com/office/powerpoint/2010/main" val="3222384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10</a:t>
            </a:fld>
            <a:endParaRPr lang="en-US" dirty="0"/>
          </a:p>
        </p:txBody>
      </p:sp>
    </p:spTree>
    <p:extLst>
      <p:ext uri="{BB962C8B-B14F-4D97-AF65-F5344CB8AC3E}">
        <p14:creationId xmlns:p14="http://schemas.microsoft.com/office/powerpoint/2010/main" val="4816551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11</a:t>
            </a:fld>
            <a:endParaRPr lang="en-US" dirty="0"/>
          </a:p>
        </p:txBody>
      </p:sp>
    </p:spTree>
    <p:extLst>
      <p:ext uri="{BB962C8B-B14F-4D97-AF65-F5344CB8AC3E}">
        <p14:creationId xmlns:p14="http://schemas.microsoft.com/office/powerpoint/2010/main" val="3284469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9960-406F-4187-A0E6-BD19C684039A}"/>
              </a:ext>
            </a:extLst>
          </p:cNvPr>
          <p:cNvSpPr>
            <a:spLocks noGrp="1"/>
          </p:cNvSpPr>
          <p:nvPr>
            <p:ph type="ctrTitle"/>
          </p:nvPr>
        </p:nvSpPr>
        <p:spPr>
          <a:xfrm>
            <a:off x="1249326" y="919716"/>
            <a:ext cx="8504275" cy="3551275"/>
          </a:xfrm>
        </p:spPr>
        <p:txBody>
          <a:bodyPr anchor="b">
            <a:normAutofit/>
          </a:bodyPr>
          <a:lstStyle>
            <a:lvl1pPr algn="l">
              <a:lnSpc>
                <a:spcPct val="100000"/>
              </a:lnSpc>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27E7FE-647D-4B2F-BA13-AB3ED4C5CF5A}"/>
              </a:ext>
            </a:extLst>
          </p:cNvPr>
          <p:cNvSpPr>
            <a:spLocks noGrp="1"/>
          </p:cNvSpPr>
          <p:nvPr>
            <p:ph type="subTitle" idx="1"/>
          </p:nvPr>
        </p:nvSpPr>
        <p:spPr>
          <a:xfrm>
            <a:off x="1249326" y="4795284"/>
            <a:ext cx="8504275" cy="1084522"/>
          </a:xfrm>
        </p:spPr>
        <p:txBody>
          <a:bodyPr>
            <a:normAutofit/>
          </a:bodyPr>
          <a:lstStyle>
            <a:lvl1pPr marL="0" indent="0" algn="l">
              <a:lnSpc>
                <a:spcPct val="120000"/>
              </a:lnSpc>
              <a:buNone/>
              <a:defRPr sz="16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A5EF785-E0A7-4496-A5BA-49B0156F2628}"/>
              </a:ext>
            </a:extLst>
          </p:cNvPr>
          <p:cNvSpPr>
            <a:spLocks noGrp="1"/>
          </p:cNvSpPr>
          <p:nvPr>
            <p:ph type="dt" sz="half" idx="10"/>
          </p:nvPr>
        </p:nvSpPr>
        <p:spPr>
          <a:xfrm>
            <a:off x="8964706" y="6433202"/>
            <a:ext cx="2426446" cy="367841"/>
          </a:xfrm>
        </p:spPr>
        <p:txBody>
          <a:bodyPr/>
          <a:lstStyle/>
          <a:p>
            <a:endParaRPr lang="en-US" dirty="0"/>
          </a:p>
        </p:txBody>
      </p:sp>
      <p:sp>
        <p:nvSpPr>
          <p:cNvPr id="5" name="Footer Placeholder 4">
            <a:extLst>
              <a:ext uri="{FF2B5EF4-FFF2-40B4-BE49-F238E27FC236}">
                <a16:creationId xmlns:a16="http://schemas.microsoft.com/office/drawing/2014/main" id="{4742C627-38A1-4A14-8822-D8D33751CA30}"/>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2EEBE346-5F34-48CD-8928-DA8567AEDD15}"/>
              </a:ext>
            </a:extLst>
          </p:cNvPr>
          <p:cNvSpPr>
            <a:spLocks noGrp="1"/>
          </p:cNvSpPr>
          <p:nvPr>
            <p:ph type="sldNum" sz="quarter" idx="12"/>
          </p:nvPr>
        </p:nvSpPr>
        <p:spPr>
          <a:xfrm>
            <a:off x="11391152" y="6433203"/>
            <a:ext cx="702781" cy="367842"/>
          </a:xfrm>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02236382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9839C-7D7A-49F1-8BFE-85C6C7D78BE7}"/>
              </a:ext>
            </a:extLst>
          </p:cNvPr>
          <p:cNvSpPr>
            <a:spLocks noGrp="1"/>
          </p:cNvSpPr>
          <p:nvPr>
            <p:ph type="title"/>
          </p:nvPr>
        </p:nvSpPr>
        <p:spPr>
          <a:xfrm>
            <a:off x="905256" y="590668"/>
            <a:ext cx="9914859" cy="1329004"/>
          </a:xfrm>
        </p:spPr>
        <p:txBody>
          <a:bodyPr>
            <a:normAutofit/>
          </a:bodyPr>
          <a:lstStyle>
            <a:lvl1pPr>
              <a:lnSpc>
                <a:spcPct val="100000"/>
              </a:lnSpc>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C7E748DC-EBB9-44C6-8566-38F87FF7FD53}"/>
              </a:ext>
            </a:extLst>
          </p:cNvPr>
          <p:cNvSpPr>
            <a:spLocks noGrp="1"/>
          </p:cNvSpPr>
          <p:nvPr>
            <p:ph idx="1"/>
          </p:nvPr>
        </p:nvSpPr>
        <p:spPr>
          <a:xfrm>
            <a:off x="914400" y="1919673"/>
            <a:ext cx="9914860" cy="412331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7342198-F50F-4C8A-9BD9-4CC3950F8FA8}"/>
              </a:ext>
            </a:extLst>
          </p:cNvPr>
          <p:cNvSpPr>
            <a:spLocks noGrp="1"/>
          </p:cNvSpPr>
          <p:nvPr>
            <p:ph type="dt" sz="half" idx="10"/>
          </p:nvPr>
        </p:nvSpPr>
        <p:spPr>
          <a:xfrm>
            <a:off x="9323285" y="6434524"/>
            <a:ext cx="2067867" cy="365125"/>
          </a:xfrm>
        </p:spPr>
        <p:txBody>
          <a:bodyPr/>
          <a:lstStyle>
            <a:lvl1pPr algn="r">
              <a:defRPr>
                <a:solidFill>
                  <a:schemeClr val="bg1"/>
                </a:solidFill>
              </a:defRPr>
            </a:lvl1pPr>
          </a:lstStyle>
          <a:p>
            <a:endParaRPr lang="en-US" dirty="0"/>
          </a:p>
        </p:txBody>
      </p:sp>
      <p:sp>
        <p:nvSpPr>
          <p:cNvPr id="5" name="Footer Placeholder 4">
            <a:extLst>
              <a:ext uri="{FF2B5EF4-FFF2-40B4-BE49-F238E27FC236}">
                <a16:creationId xmlns:a16="http://schemas.microsoft.com/office/drawing/2014/main" id="{BFA2F5AB-D8C6-4AE1-8FAE-CD0499CB6D03}"/>
              </a:ext>
            </a:extLst>
          </p:cNvPr>
          <p:cNvSpPr>
            <a:spLocks noGrp="1"/>
          </p:cNvSpPr>
          <p:nvPr>
            <p:ph type="ftr" sz="quarter" idx="11"/>
          </p:nvPr>
        </p:nvSpPr>
        <p:spPr>
          <a:xfrm>
            <a:off x="173736" y="6437376"/>
            <a:ext cx="3775914" cy="365125"/>
          </a:xfrm>
        </p:spPr>
        <p:txBody>
          <a:bodyPr/>
          <a:lstStyle>
            <a:lvl1pPr algn="l">
              <a:defRPr>
                <a:solidFill>
                  <a:schemeClr val="accent2"/>
                </a:solidFill>
              </a:defRPr>
            </a:lvl1pPr>
          </a:lstStyle>
          <a:p>
            <a:endParaRPr lang="en-US" sz="1000" dirty="0"/>
          </a:p>
        </p:txBody>
      </p:sp>
      <p:sp>
        <p:nvSpPr>
          <p:cNvPr id="6" name="Slide Number Placeholder 5">
            <a:extLst>
              <a:ext uri="{FF2B5EF4-FFF2-40B4-BE49-F238E27FC236}">
                <a16:creationId xmlns:a16="http://schemas.microsoft.com/office/drawing/2014/main" id="{175C58D8-B582-4DB3-A94D-056240199750}"/>
              </a:ext>
            </a:extLst>
          </p:cNvPr>
          <p:cNvSpPr>
            <a:spLocks noGrp="1"/>
          </p:cNvSpPr>
          <p:nvPr>
            <p:ph type="sldNum" sz="quarter" idx="12"/>
          </p:nvPr>
        </p:nvSpPr>
        <p:spPr>
          <a:xfrm>
            <a:off x="11391152" y="6434524"/>
            <a:ext cx="693261" cy="365125"/>
          </a:xfrm>
        </p:spPr>
        <p:txBody>
          <a:bodyPr/>
          <a:lstStyle>
            <a:lvl1pPr>
              <a:defRPr>
                <a:solidFill>
                  <a:schemeClr val="bg1"/>
                </a:solidFill>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82093947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A94B-011C-4B13-8C12-E91BF7A40087}"/>
              </a:ext>
            </a:extLst>
          </p:cNvPr>
          <p:cNvSpPr>
            <a:spLocks noGrp="1"/>
          </p:cNvSpPr>
          <p:nvPr>
            <p:ph type="title"/>
          </p:nvPr>
        </p:nvSpPr>
        <p:spPr>
          <a:xfrm>
            <a:off x="1524000" y="1320800"/>
            <a:ext cx="9144000" cy="3095813"/>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716D5F3-887C-4A8F-842A-0294A9FB0818}"/>
              </a:ext>
            </a:extLst>
          </p:cNvPr>
          <p:cNvSpPr>
            <a:spLocks noGrp="1"/>
          </p:cNvSpPr>
          <p:nvPr>
            <p:ph type="body" idx="1"/>
          </p:nvPr>
        </p:nvSpPr>
        <p:spPr>
          <a:xfrm>
            <a:off x="1523999" y="4589463"/>
            <a:ext cx="914400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94588B-131A-42F3-B76C-62BD65E4806B}"/>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111AB28-20BD-4CD8-9840-985C3EDBA16F}"/>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E753C85C-3801-46F0-A100-616F5F2F82E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4218702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5CB06-0454-4BF1-8011-F8B1A95954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920A70-D33B-4461-B74C-3F59ADB16141}"/>
              </a:ext>
            </a:extLst>
          </p:cNvPr>
          <p:cNvSpPr>
            <a:spLocks noGrp="1"/>
          </p:cNvSpPr>
          <p:nvPr>
            <p:ph sz="half" idx="1"/>
          </p:nvPr>
        </p:nvSpPr>
        <p:spPr>
          <a:xfrm>
            <a:off x="1408813" y="2163725"/>
            <a:ext cx="4610986" cy="40132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881BDF9-836E-431C-8EFA-417A9BEE9F4B}"/>
              </a:ext>
            </a:extLst>
          </p:cNvPr>
          <p:cNvSpPr>
            <a:spLocks noGrp="1"/>
          </p:cNvSpPr>
          <p:nvPr>
            <p:ph sz="half" idx="2"/>
          </p:nvPr>
        </p:nvSpPr>
        <p:spPr>
          <a:xfrm>
            <a:off x="6257260" y="2163725"/>
            <a:ext cx="4853763" cy="40132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7CBD9F59-B591-4E2F-899E-3CA78CE82D4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046CFD12-B3EC-432C-B264-8AB571CAAFD5}"/>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48F3CBBA-71B3-4857-80E7-525E89FD903F}"/>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6229050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51886-4F39-4E3E-948D-DBC73F267AED}"/>
              </a:ext>
            </a:extLst>
          </p:cNvPr>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B2C7B2A-B6BE-46FD-9278-A5246BF7EEB8}"/>
              </a:ext>
            </a:extLst>
          </p:cNvPr>
          <p:cNvSpPr>
            <a:spLocks noGrp="1"/>
          </p:cNvSpPr>
          <p:nvPr>
            <p:ph type="body" idx="1"/>
          </p:nvPr>
        </p:nvSpPr>
        <p:spPr>
          <a:xfrm>
            <a:off x="839788" y="1681163"/>
            <a:ext cx="5157787" cy="82391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E85295-E4B5-4D75-954F-B07A2F4CABF8}"/>
              </a:ext>
            </a:extLst>
          </p:cNvPr>
          <p:cNvSpPr>
            <a:spLocks noGrp="1"/>
          </p:cNvSpPr>
          <p:nvPr>
            <p:ph sz="half" idx="2"/>
          </p:nvPr>
        </p:nvSpPr>
        <p:spPr>
          <a:xfrm>
            <a:off x="839788" y="2635623"/>
            <a:ext cx="5157787" cy="3554039"/>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687ABF0-C78D-4589-8FA5-0D6238B4B084}"/>
              </a:ext>
            </a:extLst>
          </p:cNvPr>
          <p:cNvSpPr>
            <a:spLocks noGrp="1"/>
          </p:cNvSpPr>
          <p:nvPr>
            <p:ph type="body" sz="quarter" idx="3"/>
          </p:nvPr>
        </p:nvSpPr>
        <p:spPr>
          <a:xfrm>
            <a:off x="6172200" y="1681163"/>
            <a:ext cx="5183188" cy="82391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6A4064-2E0A-4FC3-837B-14EC0EF3A652}"/>
              </a:ext>
            </a:extLst>
          </p:cNvPr>
          <p:cNvSpPr>
            <a:spLocks noGrp="1"/>
          </p:cNvSpPr>
          <p:nvPr>
            <p:ph sz="quarter" idx="4"/>
          </p:nvPr>
        </p:nvSpPr>
        <p:spPr>
          <a:xfrm>
            <a:off x="6172200" y="2635623"/>
            <a:ext cx="5183188" cy="3554040"/>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8E3C169-8D29-4CC4-9581-748178F3C00A}"/>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F14EC709-AAD9-475C-AC6A-943A8E872A97}"/>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020C0E3E-587D-46EB-AAF5-011C137B030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34210973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E062-B7F5-4D30-B416-1BBB4A7D0F0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BDFF7A-EBD3-4FEB-8451-5D7355069117}"/>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08F54A2D-2C4B-4E1D-AC16-E3B1F1DDB562}"/>
              </a:ext>
            </a:extLst>
          </p:cNvPr>
          <p:cNvSpPr>
            <a:spLocks noGrp="1"/>
          </p:cNvSpPr>
          <p:nvPr>
            <p:ph type="ftr" sz="quarter" idx="11"/>
          </p:nvPr>
        </p:nvSpPr>
        <p:spPr/>
        <p:txBody>
          <a:bodyPr/>
          <a:lstStyle/>
          <a:p>
            <a:endParaRPr lang="en-US" sz="1000" dirty="0"/>
          </a:p>
        </p:txBody>
      </p:sp>
      <p:sp>
        <p:nvSpPr>
          <p:cNvPr id="5" name="Slide Number Placeholder 4">
            <a:extLst>
              <a:ext uri="{FF2B5EF4-FFF2-40B4-BE49-F238E27FC236}">
                <a16:creationId xmlns:a16="http://schemas.microsoft.com/office/drawing/2014/main" id="{2C11F373-DB96-4AEA-8E3E-7EDEA213DEEC}"/>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90897710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a:lstStyle/>
          <a:p>
            <a:endParaRPr lang="en-US" sz="1000" dirty="0"/>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53942744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09F8C-8071-4BE5-AD6F-C98F481D17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4135B3-14BA-4A88-B6B3-88B77B1C63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7C3A4D-5B69-44B4-B17F-770E83F008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F1C41D-2A59-4512-8034-6DB705787D78}"/>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D85C494-778C-4EE6-9402-242E1CDD9A69}"/>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6F5677B9-C338-4033-9AFE-B8B81C5D813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41473924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B77DE-4C2E-476F-A419-57470FB66D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A9FD1A0-93AE-469A-ADDF-2453B64CAA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C119C9C-EF97-4910-9419-6D7202609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A87172-A64E-4C38-82ED-2A7050B0FB68}"/>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C0C3E24-28E2-4512-BEA0-DAEC5E8465CB}"/>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01F04F0D-DA84-434D-B136-BEE9FD80AB95}"/>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60365268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B05F0-2B44-47BC-86B3-58E2C70806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A5B5DA-7628-4AC1-8EAE-5010C2A981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A4E7C3-7830-49F3-9F45-4B2F2B4CAC9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845E328-AD12-449C-BE6E-76DF005E8686}"/>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7F0F374F-390D-49D8-A7C8-5BEFA3532345}"/>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74985615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50F530-2925-4F98-89EC-95C2EC4769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A79366-3281-483D-8731-0D01B2B24A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5ED8B2-BE7F-4417-8A8A-A95C8BB70827}"/>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01A0D96-671F-4A85-89C6-946624CB1E0B}"/>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585BA434-2E32-4719-B45C-0490D685265D}"/>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03611012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tle 1">
    <p:bg>
      <p:bgPr>
        <a:solidFill>
          <a:schemeClr val="accent2"/>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5040DA2-B75D-1B49-51F9-967501F7F67B}"/>
              </a:ext>
            </a:extLst>
          </p:cNvPr>
          <p:cNvSpPr>
            <a:spLocks noGrp="1"/>
          </p:cNvSpPr>
          <p:nvPr>
            <p:ph type="title" hasCustomPrompt="1"/>
          </p:nvPr>
        </p:nvSpPr>
        <p:spPr>
          <a:xfrm>
            <a:off x="994876" y="887638"/>
            <a:ext cx="10202248" cy="5094496"/>
          </a:xfrm>
        </p:spPr>
        <p:txBody>
          <a:bodyPr/>
          <a:lstStyle>
            <a:lvl1pPr algn="ctr">
              <a:defRPr sz="4800">
                <a:solidFill>
                  <a:schemeClr val="bg1"/>
                </a:solidFill>
              </a:defRPr>
            </a:lvl1pPr>
          </a:lstStyle>
          <a:p>
            <a:r>
              <a:rPr lang="en-US" dirty="0"/>
              <a:t>Click to add title</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
        <p:nvSpPr>
          <p:cNvPr id="2" name="Rectangle 1">
            <a:extLst>
              <a:ext uri="{FF2B5EF4-FFF2-40B4-BE49-F238E27FC236}">
                <a16:creationId xmlns:a16="http://schemas.microsoft.com/office/drawing/2014/main" id="{8E93BDAB-CB06-403B-00FD-9D1C2812A298}"/>
              </a:ext>
              <a:ext uri="{C183D7F6-B498-43B3-948B-1728B52AA6E4}">
                <adec:decorative xmlns:adec="http://schemas.microsoft.com/office/drawing/2017/decorative" val="1"/>
              </a:ext>
            </a:extLst>
          </p:cNvPr>
          <p:cNvSpPr/>
          <p:nvPr userDrawn="1"/>
        </p:nvSpPr>
        <p:spPr>
          <a:xfrm rot="5400000">
            <a:off x="-2990939" y="2990938"/>
            <a:ext cx="6855801"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FB1FDB-9C8A-890A-5051-8D49E105FD49}"/>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21">
            <a:extLst>
              <a:ext uri="{FF2B5EF4-FFF2-40B4-BE49-F238E27FC236}">
                <a16:creationId xmlns:a16="http://schemas.microsoft.com/office/drawing/2014/main" id="{46056E81-9CB5-42E9-6689-B711F575C8F2}"/>
              </a:ext>
              <a:ext uri="{C183D7F6-B498-43B3-948B-1728B52AA6E4}">
                <adec:decorative xmlns:adec="http://schemas.microsoft.com/office/drawing/2017/decorative" val="1"/>
              </a:ext>
            </a:extLst>
          </p:cNvPr>
          <p:cNvSpPr/>
          <p:nvPr userDrawn="1"/>
        </p:nvSpPr>
        <p:spPr>
          <a:xfrm flipV="1">
            <a:off x="8981493" y="0"/>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22">
            <a:extLst>
              <a:ext uri="{FF2B5EF4-FFF2-40B4-BE49-F238E27FC236}">
                <a16:creationId xmlns:a16="http://schemas.microsoft.com/office/drawing/2014/main" id="{3D075254-6FC4-6738-BBBE-1BACB99E424A}"/>
              </a:ext>
              <a:ext uri="{C183D7F6-B498-43B3-948B-1728B52AA6E4}">
                <adec:decorative xmlns:adec="http://schemas.microsoft.com/office/drawing/2017/decorative" val="1"/>
              </a:ext>
            </a:extLst>
          </p:cNvPr>
          <p:cNvSpPr>
            <a:spLocks noChangeAspect="1"/>
          </p:cNvSpPr>
          <p:nvPr userDrawn="1"/>
        </p:nvSpPr>
        <p:spPr>
          <a:xfrm flipH="1" flipV="1">
            <a:off x="0" y="-8"/>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056202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About 1">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5BA2562-20F9-9DC8-81EB-6ED26B24D7E3}"/>
              </a:ext>
              <a:ext uri="{C183D7F6-B498-43B3-948B-1728B52AA6E4}">
                <adec:decorative xmlns:adec="http://schemas.microsoft.com/office/drawing/2017/decorative" val="1"/>
              </a:ext>
            </a:extLst>
          </p:cNvPr>
          <p:cNvSpPr/>
          <p:nvPr userDrawn="1"/>
        </p:nvSpPr>
        <p:spPr>
          <a:xfrm>
            <a:off x="1" y="5983099"/>
            <a:ext cx="12192000" cy="87392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25">
            <a:extLst>
              <a:ext uri="{FF2B5EF4-FFF2-40B4-BE49-F238E27FC236}">
                <a16:creationId xmlns:a16="http://schemas.microsoft.com/office/drawing/2014/main" id="{369E878B-C75C-98DC-B694-2C40507C4945}"/>
              </a:ext>
              <a:ext uri="{C183D7F6-B498-43B3-948B-1728B52AA6E4}">
                <adec:decorative xmlns:adec="http://schemas.microsoft.com/office/drawing/2017/decorative" val="1"/>
              </a:ext>
            </a:extLst>
          </p:cNvPr>
          <p:cNvSpPr/>
          <p:nvPr userDrawn="1"/>
        </p:nvSpPr>
        <p:spPr>
          <a:xfrm>
            <a:off x="8991644" y="3657675"/>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27">
            <a:extLst>
              <a:ext uri="{FF2B5EF4-FFF2-40B4-BE49-F238E27FC236}">
                <a16:creationId xmlns:a16="http://schemas.microsoft.com/office/drawing/2014/main" id="{DC03A063-67E0-718E-206C-6C807C20026A}"/>
              </a:ext>
              <a:ext uri="{C183D7F6-B498-43B3-948B-1728B52AA6E4}">
                <adec:decorative xmlns:adec="http://schemas.microsoft.com/office/drawing/2017/decorative" val="1"/>
              </a:ext>
            </a:extLst>
          </p:cNvPr>
          <p:cNvSpPr>
            <a:spLocks noChangeAspect="1"/>
          </p:cNvSpPr>
          <p:nvPr userDrawn="1"/>
        </p:nvSpPr>
        <p:spPr>
          <a:xfrm flipH="1" flipV="1">
            <a:off x="0" y="-5"/>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30">
            <a:extLst>
              <a:ext uri="{FF2B5EF4-FFF2-40B4-BE49-F238E27FC236}">
                <a16:creationId xmlns:a16="http://schemas.microsoft.com/office/drawing/2014/main" id="{6D86FEEF-2721-A616-B636-7C6F8B1B5D56}"/>
              </a:ext>
              <a:ext uri="{C183D7F6-B498-43B3-948B-1728B52AA6E4}">
                <adec:decorative xmlns:adec="http://schemas.microsoft.com/office/drawing/2017/decorative" val="1"/>
              </a:ext>
            </a:extLst>
          </p:cNvPr>
          <p:cNvSpPr>
            <a:spLocks noChangeAspect="1"/>
          </p:cNvSpPr>
          <p:nvPr userDrawn="1"/>
        </p:nvSpPr>
        <p:spPr>
          <a:xfrm rot="16200000" flipH="1" flipV="1">
            <a:off x="-433923" y="554625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Title 17">
            <a:extLst>
              <a:ext uri="{FF2B5EF4-FFF2-40B4-BE49-F238E27FC236}">
                <a16:creationId xmlns:a16="http://schemas.microsoft.com/office/drawing/2014/main" id="{4AC20A76-77DC-62F7-C0E5-66C03853B31E}"/>
              </a:ext>
            </a:extLst>
          </p:cNvPr>
          <p:cNvSpPr>
            <a:spLocks noGrp="1"/>
          </p:cNvSpPr>
          <p:nvPr>
            <p:ph type="title" hasCustomPrompt="1"/>
          </p:nvPr>
        </p:nvSpPr>
        <p:spPr>
          <a:xfrm>
            <a:off x="1371599" y="1478396"/>
            <a:ext cx="3710355" cy="3445297"/>
          </a:xfrm>
        </p:spPr>
        <p:txBody>
          <a:bodyPr>
            <a:normAutofit/>
          </a:bodyPr>
          <a:lstStyle>
            <a:lvl1pPr>
              <a:defRPr sz="3600">
                <a:solidFill>
                  <a:schemeClr val="accent2">
                    <a:lumMod val="75000"/>
                  </a:schemeClr>
                </a:solidFill>
              </a:defRPr>
            </a:lvl1pPr>
          </a:lstStyle>
          <a:p>
            <a:r>
              <a:rPr lang="en-US" dirty="0"/>
              <a:t>Click to add title</a:t>
            </a:r>
          </a:p>
        </p:txBody>
      </p:sp>
      <p:sp>
        <p:nvSpPr>
          <p:cNvPr id="20" name="Content Placeholder 19">
            <a:extLst>
              <a:ext uri="{FF2B5EF4-FFF2-40B4-BE49-F238E27FC236}">
                <a16:creationId xmlns:a16="http://schemas.microsoft.com/office/drawing/2014/main" id="{CF99A149-DEF4-9E0F-D0DE-E859DB6CA539}"/>
              </a:ext>
            </a:extLst>
          </p:cNvPr>
          <p:cNvSpPr>
            <a:spLocks noGrp="1"/>
          </p:cNvSpPr>
          <p:nvPr>
            <p:ph sz="quarter" idx="10" hasCustomPrompt="1"/>
          </p:nvPr>
        </p:nvSpPr>
        <p:spPr>
          <a:xfrm>
            <a:off x="5360465" y="1477963"/>
            <a:ext cx="5536135" cy="3446462"/>
          </a:xfrm>
        </p:spPr>
        <p:txBody>
          <a:bodyPr anchor="ctr">
            <a:normAutofit/>
          </a:bodyPr>
          <a:lstStyle>
            <a:lvl1pPr marL="0" indent="0">
              <a:buNone/>
              <a:defRPr sz="18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chemeClr val="bg1"/>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0462458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ection Title">
    <p:bg>
      <p:bgPr>
        <a:solidFill>
          <a:schemeClr val="accent2"/>
        </a:solidFill>
        <a:effectLst/>
      </p:bgPr>
    </p:bg>
    <p:spTree>
      <p:nvGrpSpPr>
        <p:cNvPr id="1" name=""/>
        <p:cNvGrpSpPr/>
        <p:nvPr/>
      </p:nvGrpSpPr>
      <p:grpSpPr>
        <a:xfrm>
          <a:off x="0" y="0"/>
          <a:ext cx="0" cy="0"/>
          <a:chOff x="0" y="0"/>
          <a:chExt cx="0" cy="0"/>
        </a:xfrm>
      </p:grpSpPr>
      <p:sp>
        <p:nvSpPr>
          <p:cNvPr id="2" name="Freeform: Shape 9">
            <a:extLst>
              <a:ext uri="{FF2B5EF4-FFF2-40B4-BE49-F238E27FC236}">
                <a16:creationId xmlns:a16="http://schemas.microsoft.com/office/drawing/2014/main" id="{A18D9F31-445F-F144-A393-66C1BDE8083D}"/>
              </a:ext>
              <a:ext uri="{C183D7F6-B498-43B3-948B-1728B52AA6E4}">
                <adec:decorative xmlns:adec="http://schemas.microsoft.com/office/drawing/2017/decorative" val="1"/>
              </a:ext>
            </a:extLst>
          </p:cNvPr>
          <p:cNvSpPr/>
          <p:nvPr userDrawn="1"/>
        </p:nvSpPr>
        <p:spPr>
          <a:xfrm flipV="1">
            <a:off x="4570022" y="3390898"/>
            <a:ext cx="3354778" cy="3467100"/>
          </a:xfrm>
          <a:custGeom>
            <a:avLst/>
            <a:gdLst>
              <a:gd name="connsiteX0" fmla="*/ 0 w 2353172"/>
              <a:gd name="connsiteY0" fmla="*/ 0 h 2431959"/>
              <a:gd name="connsiteX1" fmla="*/ 2353172 w 2353172"/>
              <a:gd name="connsiteY1" fmla="*/ 0 h 2431959"/>
              <a:gd name="connsiteX2" fmla="*/ 2353172 w 2353172"/>
              <a:gd name="connsiteY2" fmla="*/ 2431959 h 2431959"/>
              <a:gd name="connsiteX3" fmla="*/ 2352312 w 2353172"/>
              <a:gd name="connsiteY3" fmla="*/ 2431959 h 2431959"/>
              <a:gd name="connsiteX4" fmla="*/ 2340504 w 2353172"/>
              <a:gd name="connsiteY4" fmla="*/ 2198113 h 2431959"/>
              <a:gd name="connsiteX5" fmla="*/ 134816 w 2353172"/>
              <a:gd name="connsiteY5" fmla="*/ 6383 h 243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53172" h="2431959">
                <a:moveTo>
                  <a:pt x="0" y="0"/>
                </a:moveTo>
                <a:lnTo>
                  <a:pt x="2353172" y="0"/>
                </a:lnTo>
                <a:lnTo>
                  <a:pt x="2353172" y="2431959"/>
                </a:lnTo>
                <a:lnTo>
                  <a:pt x="2352312" y="2431959"/>
                </a:lnTo>
                <a:lnTo>
                  <a:pt x="2340504" y="2198113"/>
                </a:lnTo>
                <a:cubicBezTo>
                  <a:pt x="2222700" y="1038123"/>
                  <a:pt x="1296917" y="116993"/>
                  <a:pt x="134816" y="6383"/>
                </a:cubicBez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4">
            <a:extLst>
              <a:ext uri="{FF2B5EF4-FFF2-40B4-BE49-F238E27FC236}">
                <a16:creationId xmlns:a16="http://schemas.microsoft.com/office/drawing/2014/main" id="{24F2F994-08EA-D901-82B7-02E175B2FF92}"/>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Title 7">
            <a:extLst>
              <a:ext uri="{FF2B5EF4-FFF2-40B4-BE49-F238E27FC236}">
                <a16:creationId xmlns:a16="http://schemas.microsoft.com/office/drawing/2014/main" id="{863EE949-1BE5-CFA7-69CC-5235FFE07F0F}"/>
              </a:ext>
            </a:extLst>
          </p:cNvPr>
          <p:cNvSpPr>
            <a:spLocks noGrp="1"/>
          </p:cNvSpPr>
          <p:nvPr>
            <p:ph type="title" hasCustomPrompt="1"/>
          </p:nvPr>
        </p:nvSpPr>
        <p:spPr>
          <a:xfrm>
            <a:off x="1371598" y="1415562"/>
            <a:ext cx="5750171" cy="4009292"/>
          </a:xfrm>
        </p:spPr>
        <p:txBody>
          <a:bodyPr>
            <a:normAutofit/>
          </a:bodyPr>
          <a:lstStyle>
            <a:lvl1pPr>
              <a:defRPr sz="3600">
                <a:solidFill>
                  <a:schemeClr val="bg2"/>
                </a:solidFill>
              </a:defRPr>
            </a:lvl1pPr>
          </a:lstStyle>
          <a:p>
            <a:r>
              <a:rPr lang="en-US" dirty="0"/>
              <a:t>Click to add title</a:t>
            </a:r>
          </a:p>
        </p:txBody>
      </p:sp>
      <p:sp>
        <p:nvSpPr>
          <p:cNvPr id="4" name="Picture Placeholder 18">
            <a:extLst>
              <a:ext uri="{FF2B5EF4-FFF2-40B4-BE49-F238E27FC236}">
                <a16:creationId xmlns:a16="http://schemas.microsoft.com/office/drawing/2014/main" id="{A2B2C17F-12DD-A683-5602-F16A1C9647FB}"/>
              </a:ext>
            </a:extLst>
          </p:cNvPr>
          <p:cNvSpPr>
            <a:spLocks noGrp="1"/>
          </p:cNvSpPr>
          <p:nvPr>
            <p:ph type="pic" sz="quarter" idx="13"/>
          </p:nvPr>
        </p:nvSpPr>
        <p:spPr>
          <a:xfrm>
            <a:off x="7877908" y="1"/>
            <a:ext cx="4314092" cy="6858000"/>
          </a:xfrm>
          <a:custGeom>
            <a:avLst/>
            <a:gdLst>
              <a:gd name="connsiteX0" fmla="*/ 3466352 w 4267200"/>
              <a:gd name="connsiteY0" fmla="*/ 0 h 6858000"/>
              <a:gd name="connsiteX1" fmla="*/ 4267200 w 4267200"/>
              <a:gd name="connsiteY1" fmla="*/ 0 h 6858000"/>
              <a:gd name="connsiteX2" fmla="*/ 4267200 w 4267200"/>
              <a:gd name="connsiteY2" fmla="*/ 6858000 h 6858000"/>
              <a:gd name="connsiteX3" fmla="*/ 0 w 4267200"/>
              <a:gd name="connsiteY3" fmla="*/ 6858000 h 6858000"/>
              <a:gd name="connsiteX4" fmla="*/ 0 w 4267200"/>
              <a:gd name="connsiteY4" fmla="*/ 3338980 h 6858000"/>
              <a:gd name="connsiteX5" fmla="*/ 8352 w 4267200"/>
              <a:gd name="connsiteY5" fmla="*/ 3162578 h 6858000"/>
              <a:gd name="connsiteX6" fmla="*/ 3132972 w 4267200"/>
              <a:gd name="connsiteY6" fmla="*/ 18059 h 6858000"/>
              <a:gd name="connsiteX7" fmla="*/ 3466352 w 4267200"/>
              <a:gd name="connsiteY7" fmla="*/ 122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67200" h="6858000">
                <a:moveTo>
                  <a:pt x="3466352" y="0"/>
                </a:moveTo>
                <a:lnTo>
                  <a:pt x="4267200" y="0"/>
                </a:lnTo>
                <a:lnTo>
                  <a:pt x="4267200" y="6858000"/>
                </a:lnTo>
                <a:lnTo>
                  <a:pt x="0" y="6858000"/>
                </a:lnTo>
                <a:lnTo>
                  <a:pt x="0" y="3338980"/>
                </a:lnTo>
                <a:lnTo>
                  <a:pt x="8352" y="3162578"/>
                </a:lnTo>
                <a:cubicBezTo>
                  <a:pt x="166042" y="1505839"/>
                  <a:pt x="1479242" y="186005"/>
                  <a:pt x="3132972" y="18059"/>
                </a:cubicBezTo>
                <a:lnTo>
                  <a:pt x="3466352" y="1225"/>
                </a:lnTo>
                <a:close/>
              </a:path>
            </a:pathLst>
          </a:custGeom>
          <a:solidFill>
            <a:schemeClr val="accent2">
              <a:lumMod val="75000"/>
            </a:schemeClr>
          </a:solidFill>
        </p:spPr>
        <p:txBody>
          <a:bodyPr wrap="square" lIns="1463040" tIns="822960" rIns="1463040" anchor="t" anchorCtr="0">
            <a:noAutofit/>
          </a:bodyPr>
          <a:lstStyle>
            <a:lvl1pPr marL="0" indent="0" algn="ctr">
              <a:buNone/>
              <a:defRPr sz="1600">
                <a:solidFill>
                  <a:schemeClr val="bg2"/>
                </a:solidFill>
              </a:defRPr>
            </a:lvl1pPr>
          </a:lstStyle>
          <a:p>
            <a:r>
              <a:rPr lang="en-US"/>
              <a:t>Click icon to add picture</a:t>
            </a:r>
            <a:endParaRPr lang="en-US" dirty="0"/>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190446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610C35C-5361-BD30-EB79-01BD72158B57}"/>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26">
            <a:extLst>
              <a:ext uri="{FF2B5EF4-FFF2-40B4-BE49-F238E27FC236}">
                <a16:creationId xmlns:a16="http://schemas.microsoft.com/office/drawing/2014/main" id="{948A7171-32A3-1CAC-DDFD-7C44DDAF06EA}"/>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47">
            <a:extLst>
              <a:ext uri="{FF2B5EF4-FFF2-40B4-BE49-F238E27FC236}">
                <a16:creationId xmlns:a16="http://schemas.microsoft.com/office/drawing/2014/main" id="{06FD5EAC-FAC4-CDB4-6AB8-809E940F0780}"/>
              </a:ext>
              <a:ext uri="{C183D7F6-B498-43B3-948B-1728B52AA6E4}">
                <adec:decorative xmlns:adec="http://schemas.microsoft.com/office/drawing/2017/decorative" val="1"/>
              </a:ext>
            </a:extLst>
          </p:cNvPr>
          <p:cNvSpPr/>
          <p:nvPr userDrawn="1"/>
        </p:nvSpPr>
        <p:spPr>
          <a:xfrm>
            <a:off x="8991644"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Title 9">
            <a:extLst>
              <a:ext uri="{FF2B5EF4-FFF2-40B4-BE49-F238E27FC236}">
                <a16:creationId xmlns:a16="http://schemas.microsoft.com/office/drawing/2014/main" id="{6DA13352-25BC-FD28-A34C-DD204D5BF178}"/>
              </a:ext>
            </a:extLst>
          </p:cNvPr>
          <p:cNvSpPr>
            <a:spLocks noGrp="1"/>
          </p:cNvSpPr>
          <p:nvPr>
            <p:ph type="title" hasCustomPrompt="1"/>
          </p:nvPr>
        </p:nvSpPr>
        <p:spPr>
          <a:xfrm>
            <a:off x="1381748" y="246183"/>
            <a:ext cx="9525000" cy="1919521"/>
          </a:xfrm>
        </p:spPr>
        <p:txBody>
          <a:bodyPr>
            <a:normAutofit/>
          </a:bodyPr>
          <a:lstStyle>
            <a:lvl1pPr>
              <a:defRPr sz="3600">
                <a:solidFill>
                  <a:schemeClr val="accent2">
                    <a:lumMod val="75000"/>
                  </a:schemeClr>
                </a:solidFill>
              </a:defRPr>
            </a:lvl1pPr>
          </a:lstStyle>
          <a:p>
            <a:r>
              <a:rPr lang="en-US" dirty="0"/>
              <a:t>Click to add title</a:t>
            </a:r>
          </a:p>
        </p:txBody>
      </p:sp>
      <p:sp>
        <p:nvSpPr>
          <p:cNvPr id="12" name="Content Placeholder 11">
            <a:extLst>
              <a:ext uri="{FF2B5EF4-FFF2-40B4-BE49-F238E27FC236}">
                <a16:creationId xmlns:a16="http://schemas.microsoft.com/office/drawing/2014/main" id="{034108AC-4ED2-99E6-0212-0AC0802C553A}"/>
              </a:ext>
            </a:extLst>
          </p:cNvPr>
          <p:cNvSpPr>
            <a:spLocks noGrp="1"/>
          </p:cNvSpPr>
          <p:nvPr>
            <p:ph sz="quarter" idx="10" hasCustomPrompt="1"/>
          </p:nvPr>
        </p:nvSpPr>
        <p:spPr>
          <a:xfrm>
            <a:off x="1371600" y="2274033"/>
            <a:ext cx="9525000" cy="3317875"/>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222593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Title 3">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6B6590-E6B3-B91C-752E-88256804F19D}"/>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26">
            <a:extLst>
              <a:ext uri="{FF2B5EF4-FFF2-40B4-BE49-F238E27FC236}">
                <a16:creationId xmlns:a16="http://schemas.microsoft.com/office/drawing/2014/main" id="{3A11B3D3-2DE9-50B1-D34F-653D46693293}"/>
              </a:ext>
              <a:ext uri="{C183D7F6-B498-43B3-948B-1728B52AA6E4}">
                <adec:decorative xmlns:adec="http://schemas.microsoft.com/office/drawing/2017/decorative" val="1"/>
              </a:ext>
            </a:extLst>
          </p:cNvPr>
          <p:cNvSpPr/>
          <p:nvPr userDrawn="1"/>
        </p:nvSpPr>
        <p:spPr>
          <a:xfrm>
            <a:off x="8981493" y="3657680"/>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27">
            <a:extLst>
              <a:ext uri="{FF2B5EF4-FFF2-40B4-BE49-F238E27FC236}">
                <a16:creationId xmlns:a16="http://schemas.microsoft.com/office/drawing/2014/main" id="{5EEBEB28-1DE8-01FC-1208-CE71F445D835}"/>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1">
            <a:extLst>
              <a:ext uri="{FF2B5EF4-FFF2-40B4-BE49-F238E27FC236}">
                <a16:creationId xmlns:a16="http://schemas.microsoft.com/office/drawing/2014/main" id="{836BB78A-11DB-CCF3-7F2E-C0243B40951E}"/>
              </a:ext>
              <a:ext uri="{C183D7F6-B498-43B3-948B-1728B52AA6E4}">
                <adec:decorative xmlns:adec="http://schemas.microsoft.com/office/drawing/2017/decorative" val="1"/>
              </a:ext>
            </a:extLst>
          </p:cNvPr>
          <p:cNvSpPr>
            <a:spLocks noChangeAspect="1"/>
          </p:cNvSpPr>
          <p:nvPr userDrawn="1"/>
        </p:nvSpPr>
        <p:spPr>
          <a:xfrm rot="16200000" flipH="1" flipV="1">
            <a:off x="-433923" y="5546255"/>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Title 8">
            <a:extLst>
              <a:ext uri="{FF2B5EF4-FFF2-40B4-BE49-F238E27FC236}">
                <a16:creationId xmlns:a16="http://schemas.microsoft.com/office/drawing/2014/main" id="{00220F55-A7D0-A330-0E21-94E0D5ECA856}"/>
              </a:ext>
            </a:extLst>
          </p:cNvPr>
          <p:cNvSpPr>
            <a:spLocks noGrp="1"/>
          </p:cNvSpPr>
          <p:nvPr>
            <p:ph type="title" hasCustomPrompt="1"/>
          </p:nvPr>
        </p:nvSpPr>
        <p:spPr>
          <a:xfrm>
            <a:off x="1750734" y="835269"/>
            <a:ext cx="8690533" cy="2821183"/>
          </a:xfrm>
        </p:spPr>
        <p:txBody>
          <a:bodyPr anchor="b">
            <a:normAutofit/>
          </a:bodyPr>
          <a:lstStyle>
            <a:lvl1pPr algn="ctr">
              <a:defRPr sz="3600">
                <a:solidFill>
                  <a:schemeClr val="bg2"/>
                </a:solidFill>
              </a:defRPr>
            </a:lvl1pPr>
          </a:lstStyle>
          <a:p>
            <a:r>
              <a:rPr lang="en-US" dirty="0"/>
              <a:t>Click to add title</a:t>
            </a:r>
          </a:p>
        </p:txBody>
      </p:sp>
      <p:sp>
        <p:nvSpPr>
          <p:cNvPr id="11" name="Content Placeholder 10">
            <a:extLst>
              <a:ext uri="{FF2B5EF4-FFF2-40B4-BE49-F238E27FC236}">
                <a16:creationId xmlns:a16="http://schemas.microsoft.com/office/drawing/2014/main" id="{560B5AC1-38AD-9D8D-25F1-F8E10DE48AD7}"/>
              </a:ext>
            </a:extLst>
          </p:cNvPr>
          <p:cNvSpPr>
            <a:spLocks noGrp="1"/>
          </p:cNvSpPr>
          <p:nvPr>
            <p:ph sz="quarter" idx="10" hasCustomPrompt="1"/>
          </p:nvPr>
        </p:nvSpPr>
        <p:spPr>
          <a:xfrm>
            <a:off x="1745739" y="3858233"/>
            <a:ext cx="8700522" cy="1953481"/>
          </a:xfrm>
        </p:spPr>
        <p:txBody>
          <a:bodyPr>
            <a:normAutofit/>
          </a:bodyPr>
          <a:lstStyle>
            <a:lvl1pPr marL="0" indent="0" algn="ctr">
              <a:buNone/>
              <a:defRPr sz="1800">
                <a:solidFill>
                  <a:schemeClr val="bg2"/>
                </a:solidFill>
              </a:defRPr>
            </a:lvl1pPr>
            <a:lvl2pPr marL="457200" indent="0" algn="ctr">
              <a:buNone/>
              <a:defRPr sz="1600">
                <a:solidFill>
                  <a:schemeClr val="bg2"/>
                </a:solidFill>
              </a:defRPr>
            </a:lvl2pPr>
            <a:lvl3pPr marL="914400" indent="0" algn="ctr">
              <a:buNone/>
              <a:defRPr sz="1400">
                <a:solidFill>
                  <a:schemeClr val="bg2"/>
                </a:solidFill>
              </a:defRPr>
            </a:lvl3pPr>
            <a:lvl4pPr marL="1371600" indent="0" algn="ctr">
              <a:buNone/>
              <a:defRPr sz="1200">
                <a:solidFill>
                  <a:schemeClr val="bg2"/>
                </a:solidFill>
              </a:defRPr>
            </a:lvl4pPr>
            <a:lvl5pPr marL="1828800" indent="0" algn="ctr">
              <a:buNone/>
              <a:defRPr sz="1200">
                <a:solidFill>
                  <a:schemeClr val="bg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97219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Title and 2 Column">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FFEEC7-A0A7-27CB-3F2D-796281DCDC94}"/>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20">
            <a:extLst>
              <a:ext uri="{FF2B5EF4-FFF2-40B4-BE49-F238E27FC236}">
                <a16:creationId xmlns:a16="http://schemas.microsoft.com/office/drawing/2014/main" id="{2DCCFF86-2471-421E-E5FF-E38943252F15}"/>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21">
            <a:extLst>
              <a:ext uri="{FF2B5EF4-FFF2-40B4-BE49-F238E27FC236}">
                <a16:creationId xmlns:a16="http://schemas.microsoft.com/office/drawing/2014/main" id="{8300B484-623C-071D-E849-138F761417EE}"/>
              </a:ext>
              <a:ext uri="{C183D7F6-B498-43B3-948B-1728B52AA6E4}">
                <adec:decorative xmlns:adec="http://schemas.microsoft.com/office/drawing/2017/decorative" val="1"/>
              </a:ext>
            </a:extLst>
          </p:cNvPr>
          <p:cNvSpPr>
            <a:spLocks noChangeAspect="1"/>
          </p:cNvSpPr>
          <p:nvPr userDrawn="1"/>
        </p:nvSpPr>
        <p:spPr>
          <a:xfrm rot="16200000" flipH="1" flipV="1">
            <a:off x="-433923" y="5546255"/>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Title 18">
            <a:extLst>
              <a:ext uri="{FF2B5EF4-FFF2-40B4-BE49-F238E27FC236}">
                <a16:creationId xmlns:a16="http://schemas.microsoft.com/office/drawing/2014/main" id="{99A6249F-0E28-0ABF-FE63-7ECC0E106258}"/>
              </a:ext>
            </a:extLst>
          </p:cNvPr>
          <p:cNvSpPr>
            <a:spLocks noGrp="1"/>
          </p:cNvSpPr>
          <p:nvPr>
            <p:ph type="title" hasCustomPrompt="1"/>
          </p:nvPr>
        </p:nvSpPr>
        <p:spPr>
          <a:xfrm>
            <a:off x="1362805" y="344399"/>
            <a:ext cx="9599008" cy="1729547"/>
          </a:xfrm>
        </p:spPr>
        <p:txBody>
          <a:bodyPr>
            <a:normAutofit/>
          </a:bodyPr>
          <a:lstStyle>
            <a:lvl1pPr>
              <a:defRPr sz="3600">
                <a:solidFill>
                  <a:schemeClr val="accent2">
                    <a:lumMod val="75000"/>
                  </a:schemeClr>
                </a:solidFill>
              </a:defRPr>
            </a:lvl1pPr>
          </a:lstStyle>
          <a:p>
            <a:r>
              <a:rPr lang="en-US" dirty="0"/>
              <a:t>Click to add title</a:t>
            </a:r>
          </a:p>
        </p:txBody>
      </p:sp>
      <p:sp>
        <p:nvSpPr>
          <p:cNvPr id="21" name="Content Placeholder 20">
            <a:extLst>
              <a:ext uri="{FF2B5EF4-FFF2-40B4-BE49-F238E27FC236}">
                <a16:creationId xmlns:a16="http://schemas.microsoft.com/office/drawing/2014/main" id="{CCC29225-33B5-6D19-F0BA-DE3F864F640A}"/>
              </a:ext>
            </a:extLst>
          </p:cNvPr>
          <p:cNvSpPr>
            <a:spLocks noGrp="1"/>
          </p:cNvSpPr>
          <p:nvPr>
            <p:ph sz="quarter" idx="10" hasCustomPrompt="1"/>
          </p:nvPr>
        </p:nvSpPr>
        <p:spPr>
          <a:xfrm>
            <a:off x="1370867" y="2274034"/>
            <a:ext cx="4643438" cy="3298630"/>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Content Placeholder 20">
            <a:extLst>
              <a:ext uri="{FF2B5EF4-FFF2-40B4-BE49-F238E27FC236}">
                <a16:creationId xmlns:a16="http://schemas.microsoft.com/office/drawing/2014/main" id="{FB67020D-DF60-17C1-8DEC-EDECF653540F}"/>
              </a:ext>
            </a:extLst>
          </p:cNvPr>
          <p:cNvSpPr>
            <a:spLocks noGrp="1"/>
          </p:cNvSpPr>
          <p:nvPr>
            <p:ph sz="quarter" idx="11" hasCustomPrompt="1"/>
          </p:nvPr>
        </p:nvSpPr>
        <p:spPr>
          <a:xfrm>
            <a:off x="6318375" y="2274034"/>
            <a:ext cx="4643438" cy="3298630"/>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lide Number Placeholder 5">
            <a:extLst>
              <a:ext uri="{FF2B5EF4-FFF2-40B4-BE49-F238E27FC236}">
                <a16:creationId xmlns:a16="http://schemas.microsoft.com/office/drawing/2014/main" id="{75812651-A64E-FA0C-7D84-B20BA7C67313}"/>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957104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Title and 2 Column 2">
    <p:spTree>
      <p:nvGrpSpPr>
        <p:cNvPr id="1" name=""/>
        <p:cNvGrpSpPr/>
        <p:nvPr/>
      </p:nvGrpSpPr>
      <p:grpSpPr>
        <a:xfrm>
          <a:off x="0" y="0"/>
          <a:ext cx="0" cy="0"/>
          <a:chOff x="0" y="0"/>
          <a:chExt cx="0" cy="0"/>
        </a:xfrm>
      </p:grpSpPr>
      <p:sp>
        <p:nvSpPr>
          <p:cNvPr id="2" name="Freeform 36">
            <a:extLst>
              <a:ext uri="{FF2B5EF4-FFF2-40B4-BE49-F238E27FC236}">
                <a16:creationId xmlns:a16="http://schemas.microsoft.com/office/drawing/2014/main" id="{F8F589DA-127F-E2E7-6ADA-1D3C04799932}"/>
              </a:ext>
              <a:ext uri="{C183D7F6-B498-43B3-948B-1728B52AA6E4}">
                <adec:decorative xmlns:adec="http://schemas.microsoft.com/office/drawing/2017/decorative" val="1"/>
              </a:ext>
            </a:extLst>
          </p:cNvPr>
          <p:cNvSpPr/>
          <p:nvPr userDrawn="1"/>
        </p:nvSpPr>
        <p:spPr>
          <a:xfrm>
            <a:off x="8991645"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Rectangle 7">
            <a:extLst>
              <a:ext uri="{FF2B5EF4-FFF2-40B4-BE49-F238E27FC236}">
                <a16:creationId xmlns:a16="http://schemas.microsoft.com/office/drawing/2014/main" id="{8700FBF0-749D-0FF0-74B6-3565174CA001}"/>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0">
            <a:extLst>
              <a:ext uri="{FF2B5EF4-FFF2-40B4-BE49-F238E27FC236}">
                <a16:creationId xmlns:a16="http://schemas.microsoft.com/office/drawing/2014/main" id="{0DDA3FAB-74FF-4772-2BA4-B242E12ABEC7}"/>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Title 11">
            <a:extLst>
              <a:ext uri="{FF2B5EF4-FFF2-40B4-BE49-F238E27FC236}">
                <a16:creationId xmlns:a16="http://schemas.microsoft.com/office/drawing/2014/main" id="{FBE95B3E-84B8-3910-65C9-87914802BEA1}"/>
              </a:ext>
            </a:extLst>
          </p:cNvPr>
          <p:cNvSpPr>
            <a:spLocks noGrp="1"/>
          </p:cNvSpPr>
          <p:nvPr>
            <p:ph type="title" hasCustomPrompt="1"/>
          </p:nvPr>
        </p:nvSpPr>
        <p:spPr>
          <a:xfrm>
            <a:off x="1371598" y="369277"/>
            <a:ext cx="9590215" cy="1708514"/>
          </a:xfrm>
        </p:spPr>
        <p:txBody>
          <a:bodyPr>
            <a:normAutofit/>
          </a:bodyPr>
          <a:lstStyle>
            <a:lvl1pPr>
              <a:defRPr sz="3600">
                <a:solidFill>
                  <a:schemeClr val="accent2">
                    <a:lumMod val="75000"/>
                  </a:schemeClr>
                </a:solidFill>
              </a:defRPr>
            </a:lvl1pPr>
          </a:lstStyle>
          <a:p>
            <a:r>
              <a:rPr lang="en-US" dirty="0"/>
              <a:t>Click to add title</a:t>
            </a:r>
          </a:p>
        </p:txBody>
      </p:sp>
      <p:sp>
        <p:nvSpPr>
          <p:cNvPr id="13" name="Content Placeholder 20">
            <a:extLst>
              <a:ext uri="{FF2B5EF4-FFF2-40B4-BE49-F238E27FC236}">
                <a16:creationId xmlns:a16="http://schemas.microsoft.com/office/drawing/2014/main" id="{90BA2746-C141-C524-CDDE-DD672A80A2C8}"/>
              </a:ext>
            </a:extLst>
          </p:cNvPr>
          <p:cNvSpPr>
            <a:spLocks noGrp="1"/>
          </p:cNvSpPr>
          <p:nvPr>
            <p:ph sz="quarter" idx="10" hasCustomPrompt="1"/>
          </p:nvPr>
        </p:nvSpPr>
        <p:spPr>
          <a:xfrm>
            <a:off x="1370867" y="2274033"/>
            <a:ext cx="3347782" cy="3436653"/>
          </a:xfrm>
        </p:spPr>
        <p:txBody>
          <a:bodyPr>
            <a:normAutofit/>
          </a:bodyPr>
          <a:lstStyle>
            <a:lvl1pPr>
              <a:spcBef>
                <a:spcPts val="0"/>
              </a:spcBef>
              <a:spcAft>
                <a:spcPts val="600"/>
              </a:spcAft>
              <a:buClr>
                <a:schemeClr val="tx1"/>
              </a:buClr>
              <a:defRPr sz="1800" b="1"/>
            </a:lvl1pPr>
            <a:lvl2pPr>
              <a:spcBef>
                <a:spcPts val="0"/>
              </a:spcBef>
              <a:spcAft>
                <a:spcPts val="600"/>
              </a:spcAft>
              <a:buClr>
                <a:schemeClr val="tx1"/>
              </a:buClr>
              <a:defRPr sz="1600" b="1"/>
            </a:lvl2pPr>
            <a:lvl3pPr>
              <a:spcBef>
                <a:spcPts val="0"/>
              </a:spcBef>
              <a:spcAft>
                <a:spcPts val="600"/>
              </a:spcAft>
              <a:buClr>
                <a:schemeClr val="tx1"/>
              </a:buClr>
              <a:defRPr sz="1400" b="1"/>
            </a:lvl3pPr>
            <a:lvl4pPr>
              <a:spcBef>
                <a:spcPts val="0"/>
              </a:spcBef>
              <a:spcAft>
                <a:spcPts val="600"/>
              </a:spcAft>
              <a:buClr>
                <a:schemeClr val="tx1"/>
              </a:buClr>
              <a:defRPr sz="1200" b="1"/>
            </a:lvl4pPr>
            <a:lvl5pPr>
              <a:spcBef>
                <a:spcPts val="0"/>
              </a:spcBef>
              <a:spcAft>
                <a:spcPts val="600"/>
              </a:spcAft>
              <a:buClr>
                <a:schemeClr val="tx1"/>
              </a:buClr>
              <a:defRPr sz="12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0">
            <a:extLst>
              <a:ext uri="{FF2B5EF4-FFF2-40B4-BE49-F238E27FC236}">
                <a16:creationId xmlns:a16="http://schemas.microsoft.com/office/drawing/2014/main" id="{53421E6F-1A11-40B7-DB53-FC96CE9D787B}"/>
              </a:ext>
            </a:extLst>
          </p:cNvPr>
          <p:cNvSpPr>
            <a:spLocks noGrp="1"/>
          </p:cNvSpPr>
          <p:nvPr>
            <p:ph sz="quarter" idx="11" hasCustomPrompt="1"/>
          </p:nvPr>
        </p:nvSpPr>
        <p:spPr>
          <a:xfrm>
            <a:off x="4925269" y="2274033"/>
            <a:ext cx="6036544" cy="3436653"/>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lide Number Placeholder 5">
            <a:extLst>
              <a:ext uri="{FF2B5EF4-FFF2-40B4-BE49-F238E27FC236}">
                <a16:creationId xmlns:a16="http://schemas.microsoft.com/office/drawing/2014/main" id="{078CC75E-2849-6C28-42BF-61EBFD22CDE7}"/>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27961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Title Content and Table">
    <p:spTree>
      <p:nvGrpSpPr>
        <p:cNvPr id="1" name=""/>
        <p:cNvGrpSpPr/>
        <p:nvPr/>
      </p:nvGrpSpPr>
      <p:grpSpPr>
        <a:xfrm>
          <a:off x="0" y="0"/>
          <a:ext cx="0" cy="0"/>
          <a:chOff x="0" y="0"/>
          <a:chExt cx="0" cy="0"/>
        </a:xfrm>
      </p:grpSpPr>
      <p:sp>
        <p:nvSpPr>
          <p:cNvPr id="5" name="Freeform 19">
            <a:extLst>
              <a:ext uri="{FF2B5EF4-FFF2-40B4-BE49-F238E27FC236}">
                <a16:creationId xmlns:a16="http://schemas.microsoft.com/office/drawing/2014/main" id="{37D82C4C-B372-8DAD-C78B-5A7079992701}"/>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Title 8">
            <a:extLst>
              <a:ext uri="{FF2B5EF4-FFF2-40B4-BE49-F238E27FC236}">
                <a16:creationId xmlns:a16="http://schemas.microsoft.com/office/drawing/2014/main" id="{CE543C86-04BB-A7E0-26E4-1A793E98CB9A}"/>
              </a:ext>
            </a:extLst>
          </p:cNvPr>
          <p:cNvSpPr>
            <a:spLocks noGrp="1"/>
          </p:cNvSpPr>
          <p:nvPr>
            <p:ph type="title" hasCustomPrompt="1"/>
          </p:nvPr>
        </p:nvSpPr>
        <p:spPr>
          <a:xfrm>
            <a:off x="1342052" y="345441"/>
            <a:ext cx="10202248" cy="1766918"/>
          </a:xfrm>
        </p:spPr>
        <p:txBody>
          <a:bodyPr>
            <a:normAutofit/>
          </a:bodyPr>
          <a:lstStyle>
            <a:lvl1pPr>
              <a:defRPr sz="3600">
                <a:solidFill>
                  <a:schemeClr val="accent2">
                    <a:lumMod val="75000"/>
                  </a:schemeClr>
                </a:solidFill>
              </a:defRPr>
            </a:lvl1pPr>
          </a:lstStyle>
          <a:p>
            <a:r>
              <a:rPr lang="en-US" dirty="0"/>
              <a:t>Click to add title</a:t>
            </a:r>
          </a:p>
        </p:txBody>
      </p:sp>
      <p:sp>
        <p:nvSpPr>
          <p:cNvPr id="10" name="Content Placeholder 20">
            <a:extLst>
              <a:ext uri="{FF2B5EF4-FFF2-40B4-BE49-F238E27FC236}">
                <a16:creationId xmlns:a16="http://schemas.microsoft.com/office/drawing/2014/main" id="{D1D15020-88F7-93D5-282B-0C23CB757886}"/>
              </a:ext>
            </a:extLst>
          </p:cNvPr>
          <p:cNvSpPr>
            <a:spLocks noGrp="1"/>
          </p:cNvSpPr>
          <p:nvPr>
            <p:ph sz="quarter" idx="11" hasCustomPrompt="1"/>
          </p:nvPr>
        </p:nvSpPr>
        <p:spPr>
          <a:xfrm>
            <a:off x="1371205" y="2282826"/>
            <a:ext cx="3180475" cy="3651250"/>
          </a:xfrm>
        </p:spPr>
        <p:txBody>
          <a:bodyPr>
            <a:normAutofit/>
          </a:bodyPr>
          <a:lstStyle>
            <a:lvl1pPr>
              <a:spcBef>
                <a:spcPts val="0"/>
              </a:spcBef>
              <a:spcAft>
                <a:spcPts val="600"/>
              </a:spcAft>
              <a:buClr>
                <a:schemeClr val="tx1"/>
              </a:buClr>
              <a:defRPr sz="1800" b="1"/>
            </a:lvl1pPr>
            <a:lvl2pPr>
              <a:spcBef>
                <a:spcPts val="0"/>
              </a:spcBef>
              <a:spcAft>
                <a:spcPts val="600"/>
              </a:spcAft>
              <a:buClr>
                <a:schemeClr val="tx1"/>
              </a:buClr>
              <a:defRPr sz="1600" b="1"/>
            </a:lvl2pPr>
            <a:lvl3pPr>
              <a:spcBef>
                <a:spcPts val="0"/>
              </a:spcBef>
              <a:spcAft>
                <a:spcPts val="600"/>
              </a:spcAft>
              <a:buClr>
                <a:schemeClr val="tx1"/>
              </a:buClr>
              <a:defRPr sz="1400" b="1"/>
            </a:lvl3pPr>
            <a:lvl4pPr>
              <a:spcBef>
                <a:spcPts val="0"/>
              </a:spcBef>
              <a:spcAft>
                <a:spcPts val="600"/>
              </a:spcAft>
              <a:buClr>
                <a:schemeClr val="tx1"/>
              </a:buClr>
              <a:defRPr sz="1200" b="1"/>
            </a:lvl4pPr>
            <a:lvl5pPr>
              <a:spcBef>
                <a:spcPts val="0"/>
              </a:spcBef>
              <a:spcAft>
                <a:spcPts val="600"/>
              </a:spcAft>
              <a:buClr>
                <a:schemeClr val="tx1"/>
              </a:buClr>
              <a:defRPr sz="12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able Placeholder 11">
            <a:extLst>
              <a:ext uri="{FF2B5EF4-FFF2-40B4-BE49-F238E27FC236}">
                <a16:creationId xmlns:a16="http://schemas.microsoft.com/office/drawing/2014/main" id="{675AC522-525C-4C6F-8F28-3B2FC909B3FF}"/>
              </a:ext>
            </a:extLst>
          </p:cNvPr>
          <p:cNvSpPr>
            <a:spLocks noGrp="1"/>
          </p:cNvSpPr>
          <p:nvPr>
            <p:ph type="tbl" sz="quarter" idx="12"/>
          </p:nvPr>
        </p:nvSpPr>
        <p:spPr>
          <a:xfrm>
            <a:off x="4940300" y="2282825"/>
            <a:ext cx="5880100" cy="3651250"/>
          </a:xfrm>
        </p:spPr>
        <p:txBody>
          <a:bodyPr/>
          <a:lstStyle>
            <a:lvl1pPr marL="0" indent="0">
              <a:buNone/>
              <a:defRPr/>
            </a:lvl1pPr>
          </a:lstStyle>
          <a:p>
            <a:r>
              <a:rPr lang="en-US"/>
              <a:t>Click icon to add table</a:t>
            </a:r>
            <a:endParaRPr lang="en-US" dirty="0"/>
          </a:p>
        </p:txBody>
      </p:sp>
      <p:sp>
        <p:nvSpPr>
          <p:cNvPr id="8" name="Slide Number Placeholder 5">
            <a:extLst>
              <a:ext uri="{FF2B5EF4-FFF2-40B4-BE49-F238E27FC236}">
                <a16:creationId xmlns:a16="http://schemas.microsoft.com/office/drawing/2014/main" id="{B00D9D4E-52D5-4BAF-8096-D301073D3569}"/>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chemeClr val="accent2">
                    <a:lumMod val="75000"/>
                  </a:schemeClr>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351615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Title and 2 Column 3">
    <p:spTree>
      <p:nvGrpSpPr>
        <p:cNvPr id="1" name=""/>
        <p:cNvGrpSpPr/>
        <p:nvPr/>
      </p:nvGrpSpPr>
      <p:grpSpPr>
        <a:xfrm>
          <a:off x="0" y="0"/>
          <a:ext cx="0" cy="0"/>
          <a:chOff x="0" y="0"/>
          <a:chExt cx="0" cy="0"/>
        </a:xfrm>
      </p:grpSpPr>
      <p:sp>
        <p:nvSpPr>
          <p:cNvPr id="2" name="Freeform 36">
            <a:extLst>
              <a:ext uri="{FF2B5EF4-FFF2-40B4-BE49-F238E27FC236}">
                <a16:creationId xmlns:a16="http://schemas.microsoft.com/office/drawing/2014/main" id="{F8F589DA-127F-E2E7-6ADA-1D3C04799932}"/>
              </a:ext>
              <a:ext uri="{C183D7F6-B498-43B3-948B-1728B52AA6E4}">
                <adec:decorative xmlns:adec="http://schemas.microsoft.com/office/drawing/2017/decorative" val="1"/>
              </a:ext>
            </a:extLst>
          </p:cNvPr>
          <p:cNvSpPr/>
          <p:nvPr userDrawn="1"/>
        </p:nvSpPr>
        <p:spPr>
          <a:xfrm>
            <a:off x="8991645"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Rectangle 7">
            <a:extLst>
              <a:ext uri="{FF2B5EF4-FFF2-40B4-BE49-F238E27FC236}">
                <a16:creationId xmlns:a16="http://schemas.microsoft.com/office/drawing/2014/main" id="{8700FBF0-749D-0FF0-74B6-3565174CA001}"/>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0">
            <a:extLst>
              <a:ext uri="{FF2B5EF4-FFF2-40B4-BE49-F238E27FC236}">
                <a16:creationId xmlns:a16="http://schemas.microsoft.com/office/drawing/2014/main" id="{0DDA3FAB-74FF-4772-2BA4-B242E12ABEC7}"/>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Title 11">
            <a:extLst>
              <a:ext uri="{FF2B5EF4-FFF2-40B4-BE49-F238E27FC236}">
                <a16:creationId xmlns:a16="http://schemas.microsoft.com/office/drawing/2014/main" id="{FBE95B3E-84B8-3910-65C9-87914802BEA1}"/>
              </a:ext>
            </a:extLst>
          </p:cNvPr>
          <p:cNvSpPr>
            <a:spLocks noGrp="1"/>
          </p:cNvSpPr>
          <p:nvPr>
            <p:ph type="title" hasCustomPrompt="1"/>
          </p:nvPr>
        </p:nvSpPr>
        <p:spPr>
          <a:xfrm>
            <a:off x="1371598" y="369277"/>
            <a:ext cx="9590215" cy="1708514"/>
          </a:xfrm>
        </p:spPr>
        <p:txBody>
          <a:bodyPr>
            <a:normAutofit/>
          </a:bodyPr>
          <a:lstStyle>
            <a:lvl1pPr>
              <a:defRPr sz="3600">
                <a:solidFill>
                  <a:schemeClr val="accent2">
                    <a:lumMod val="75000"/>
                  </a:schemeClr>
                </a:solidFill>
              </a:defRPr>
            </a:lvl1pPr>
          </a:lstStyle>
          <a:p>
            <a:r>
              <a:rPr lang="en-US" dirty="0"/>
              <a:t>Click to add title</a:t>
            </a:r>
          </a:p>
        </p:txBody>
      </p:sp>
      <p:sp>
        <p:nvSpPr>
          <p:cNvPr id="14" name="Content Placeholder 20">
            <a:extLst>
              <a:ext uri="{FF2B5EF4-FFF2-40B4-BE49-F238E27FC236}">
                <a16:creationId xmlns:a16="http://schemas.microsoft.com/office/drawing/2014/main" id="{53421E6F-1A11-40B7-DB53-FC96CE9D787B}"/>
              </a:ext>
            </a:extLst>
          </p:cNvPr>
          <p:cNvSpPr>
            <a:spLocks noGrp="1"/>
          </p:cNvSpPr>
          <p:nvPr>
            <p:ph sz="quarter" idx="11" hasCustomPrompt="1"/>
          </p:nvPr>
        </p:nvSpPr>
        <p:spPr>
          <a:xfrm>
            <a:off x="1369269" y="2284193"/>
            <a:ext cx="6036544" cy="3436653"/>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0">
            <a:extLst>
              <a:ext uri="{FF2B5EF4-FFF2-40B4-BE49-F238E27FC236}">
                <a16:creationId xmlns:a16="http://schemas.microsoft.com/office/drawing/2014/main" id="{90BA2746-C141-C524-CDDE-DD672A80A2C8}"/>
              </a:ext>
            </a:extLst>
          </p:cNvPr>
          <p:cNvSpPr>
            <a:spLocks noGrp="1"/>
          </p:cNvSpPr>
          <p:nvPr>
            <p:ph sz="quarter" idx="10" hasCustomPrompt="1"/>
          </p:nvPr>
        </p:nvSpPr>
        <p:spPr>
          <a:xfrm>
            <a:off x="7708899" y="2284193"/>
            <a:ext cx="3252914" cy="3436653"/>
          </a:xfrm>
        </p:spPr>
        <p:txBody>
          <a:bodyPr>
            <a:normAutofit/>
          </a:bodyPr>
          <a:lstStyle>
            <a:lvl1pPr>
              <a:spcBef>
                <a:spcPts val="0"/>
              </a:spcBef>
              <a:spcAft>
                <a:spcPts val="600"/>
              </a:spcAft>
              <a:buClr>
                <a:schemeClr val="tx1"/>
              </a:buClr>
              <a:defRPr sz="1800" b="1"/>
            </a:lvl1pPr>
            <a:lvl2pPr>
              <a:spcBef>
                <a:spcPts val="0"/>
              </a:spcBef>
              <a:spcAft>
                <a:spcPts val="600"/>
              </a:spcAft>
              <a:buClr>
                <a:schemeClr val="tx1"/>
              </a:buClr>
              <a:defRPr sz="1600" b="1"/>
            </a:lvl2pPr>
            <a:lvl3pPr>
              <a:spcBef>
                <a:spcPts val="0"/>
              </a:spcBef>
              <a:spcAft>
                <a:spcPts val="600"/>
              </a:spcAft>
              <a:buClr>
                <a:schemeClr val="tx1"/>
              </a:buClr>
              <a:defRPr sz="1400" b="1"/>
            </a:lvl3pPr>
            <a:lvl4pPr>
              <a:spcBef>
                <a:spcPts val="0"/>
              </a:spcBef>
              <a:spcAft>
                <a:spcPts val="600"/>
              </a:spcAft>
              <a:buClr>
                <a:schemeClr val="tx1"/>
              </a:buClr>
              <a:defRPr sz="1200" b="1"/>
            </a:lvl4pPr>
            <a:lvl5pPr>
              <a:spcBef>
                <a:spcPts val="0"/>
              </a:spcBef>
              <a:spcAft>
                <a:spcPts val="600"/>
              </a:spcAft>
              <a:buClr>
                <a:schemeClr val="tx1"/>
              </a:buClr>
              <a:defRPr sz="12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lide Number Placeholder 5">
            <a:extLst>
              <a:ext uri="{FF2B5EF4-FFF2-40B4-BE49-F238E27FC236}">
                <a16:creationId xmlns:a16="http://schemas.microsoft.com/office/drawing/2014/main" id="{078CC75E-2849-6C28-42BF-61EBFD22CDE7}"/>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514171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Title and Table">
    <p:spTree>
      <p:nvGrpSpPr>
        <p:cNvPr id="1" name=""/>
        <p:cNvGrpSpPr/>
        <p:nvPr/>
      </p:nvGrpSpPr>
      <p:grpSpPr>
        <a:xfrm>
          <a:off x="0" y="0"/>
          <a:ext cx="0" cy="0"/>
          <a:chOff x="0" y="0"/>
          <a:chExt cx="0" cy="0"/>
        </a:xfrm>
      </p:grpSpPr>
      <p:sp>
        <p:nvSpPr>
          <p:cNvPr id="5" name="Freeform 9">
            <a:extLst>
              <a:ext uri="{FF2B5EF4-FFF2-40B4-BE49-F238E27FC236}">
                <a16:creationId xmlns:a16="http://schemas.microsoft.com/office/drawing/2014/main" id="{BE9B1BD7-8F62-244D-062B-D0A716D16D23}"/>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Title 7">
            <a:extLst>
              <a:ext uri="{FF2B5EF4-FFF2-40B4-BE49-F238E27FC236}">
                <a16:creationId xmlns:a16="http://schemas.microsoft.com/office/drawing/2014/main" id="{54BAE39C-758E-B299-0906-86DA058BCD4A}"/>
              </a:ext>
            </a:extLst>
          </p:cNvPr>
          <p:cNvSpPr>
            <a:spLocks noGrp="1"/>
          </p:cNvSpPr>
          <p:nvPr>
            <p:ph type="title"/>
          </p:nvPr>
        </p:nvSpPr>
        <p:spPr>
          <a:xfrm>
            <a:off x="1365975" y="345440"/>
            <a:ext cx="9448803" cy="1743542"/>
          </a:xfrm>
        </p:spPr>
        <p:txBody>
          <a:bodyPr>
            <a:normAutofit/>
          </a:bodyPr>
          <a:lstStyle>
            <a:lvl1pPr>
              <a:defRPr sz="3600">
                <a:solidFill>
                  <a:schemeClr val="accent2">
                    <a:lumMod val="75000"/>
                  </a:schemeClr>
                </a:solidFill>
              </a:defRPr>
            </a:lvl1pPr>
          </a:lstStyle>
          <a:p>
            <a:r>
              <a:rPr lang="en-US"/>
              <a:t>Click to edit Master title style</a:t>
            </a:r>
          </a:p>
        </p:txBody>
      </p:sp>
      <p:sp>
        <p:nvSpPr>
          <p:cNvPr id="10" name="Table Placeholder 9">
            <a:extLst>
              <a:ext uri="{FF2B5EF4-FFF2-40B4-BE49-F238E27FC236}">
                <a16:creationId xmlns:a16="http://schemas.microsoft.com/office/drawing/2014/main" id="{ED21C7D0-0E84-DFA8-FC77-93D7B17FA7EF}"/>
              </a:ext>
            </a:extLst>
          </p:cNvPr>
          <p:cNvSpPr>
            <a:spLocks noGrp="1"/>
          </p:cNvSpPr>
          <p:nvPr>
            <p:ph type="tbl" sz="quarter" idx="10"/>
          </p:nvPr>
        </p:nvSpPr>
        <p:spPr>
          <a:xfrm>
            <a:off x="1365250" y="2295525"/>
            <a:ext cx="9448800" cy="3652838"/>
          </a:xfrm>
        </p:spPr>
        <p:txBody>
          <a:bodyPr/>
          <a:lstStyle>
            <a:lvl1pPr marL="0" indent="0">
              <a:buNone/>
              <a:defRPr/>
            </a:lvl1pPr>
          </a:lstStyle>
          <a:p>
            <a:r>
              <a:rPr lang="en-US"/>
              <a:t>Click icon to add table</a:t>
            </a:r>
            <a:endParaRPr lang="en-US" dirty="0"/>
          </a:p>
        </p:txBody>
      </p:sp>
      <p:sp>
        <p:nvSpPr>
          <p:cNvPr id="7" name="Slide Number Placeholder 5">
            <a:extLst>
              <a:ext uri="{FF2B5EF4-FFF2-40B4-BE49-F238E27FC236}">
                <a16:creationId xmlns:a16="http://schemas.microsoft.com/office/drawing/2014/main" id="{844F72DC-A10E-0921-2E94-08CAC9D50351}"/>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chemeClr val="accent2">
                    <a:lumMod val="75000"/>
                  </a:schemeClr>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4164350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Closing 1">
    <p:bg>
      <p:bgPr>
        <a:solidFill>
          <a:schemeClr val="accent2"/>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181407F-D7F6-56CB-135C-01868BC1917D}"/>
              </a:ext>
            </a:extLst>
          </p:cNvPr>
          <p:cNvSpPr>
            <a:spLocks noGrp="1"/>
          </p:cNvSpPr>
          <p:nvPr>
            <p:ph type="title" hasCustomPrompt="1"/>
          </p:nvPr>
        </p:nvSpPr>
        <p:spPr>
          <a:xfrm>
            <a:off x="1371597" y="1088211"/>
            <a:ext cx="4602483" cy="4896019"/>
          </a:xfrm>
        </p:spPr>
        <p:txBody>
          <a:bodyPr>
            <a:normAutofit/>
          </a:bodyPr>
          <a:lstStyle>
            <a:lvl1pPr>
              <a:defRPr sz="4800">
                <a:solidFill>
                  <a:schemeClr val="bg2"/>
                </a:solidFill>
              </a:defRPr>
            </a:lvl1pPr>
          </a:lstStyle>
          <a:p>
            <a:r>
              <a:rPr lang="en-US" dirty="0"/>
              <a:t>Click to add title</a:t>
            </a:r>
          </a:p>
        </p:txBody>
      </p:sp>
      <p:sp>
        <p:nvSpPr>
          <p:cNvPr id="2" name="Rectangle 1">
            <a:extLst>
              <a:ext uri="{FF2B5EF4-FFF2-40B4-BE49-F238E27FC236}">
                <a16:creationId xmlns:a16="http://schemas.microsoft.com/office/drawing/2014/main" id="{7E517585-E867-BB06-B195-272DA0FD4799}"/>
              </a:ext>
              <a:ext uri="{C183D7F6-B498-43B3-948B-1728B52AA6E4}">
                <adec:decorative xmlns:adec="http://schemas.microsoft.com/office/drawing/2017/decorative" val="1"/>
              </a:ext>
            </a:extLst>
          </p:cNvPr>
          <p:cNvSpPr/>
          <p:nvPr userDrawn="1"/>
        </p:nvSpPr>
        <p:spPr>
          <a:xfrm>
            <a:off x="1" y="-8"/>
            <a:ext cx="12192000" cy="87392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C92D9EBD-88FB-A2C3-7EC2-46DD7B53267E}"/>
              </a:ext>
              <a:ext uri="{C183D7F6-B498-43B3-948B-1728B52AA6E4}">
                <adec:decorative xmlns:adec="http://schemas.microsoft.com/office/drawing/2017/decorative" val="1"/>
              </a:ext>
            </a:extLst>
          </p:cNvPr>
          <p:cNvSpPr/>
          <p:nvPr userDrawn="1"/>
        </p:nvSpPr>
        <p:spPr>
          <a:xfrm rot="5400000">
            <a:off x="-2990939" y="2990938"/>
            <a:ext cx="6855801"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reeform 22">
            <a:extLst>
              <a:ext uri="{FF2B5EF4-FFF2-40B4-BE49-F238E27FC236}">
                <a16:creationId xmlns:a16="http://schemas.microsoft.com/office/drawing/2014/main" id="{CB417425-9078-B6E8-97F7-BAA1536BA069}"/>
              </a:ext>
              <a:ext uri="{C183D7F6-B498-43B3-948B-1728B52AA6E4}">
                <adec:decorative xmlns:adec="http://schemas.microsoft.com/office/drawing/2017/decorative" val="1"/>
              </a:ext>
            </a:extLst>
          </p:cNvPr>
          <p:cNvSpPr>
            <a:spLocks noChangeAspect="1"/>
          </p:cNvSpPr>
          <p:nvPr userDrawn="1"/>
        </p:nvSpPr>
        <p:spPr>
          <a:xfrm flipH="1" flipV="1">
            <a:off x="0" y="-8"/>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4">
            <a:extLst>
              <a:ext uri="{FF2B5EF4-FFF2-40B4-BE49-F238E27FC236}">
                <a16:creationId xmlns:a16="http://schemas.microsoft.com/office/drawing/2014/main" id="{D7F56B38-71B8-A745-8D9C-BBEA278F3FC5}"/>
              </a:ext>
              <a:ext uri="{C183D7F6-B498-43B3-948B-1728B52AA6E4}">
                <adec:decorative xmlns:adec="http://schemas.microsoft.com/office/drawing/2017/decorative" val="1"/>
              </a:ext>
            </a:extLst>
          </p:cNvPr>
          <p:cNvSpPr>
            <a:spLocks noChangeAspect="1"/>
          </p:cNvSpPr>
          <p:nvPr userDrawn="1"/>
        </p:nvSpPr>
        <p:spPr>
          <a:xfrm>
            <a:off x="9905999" y="4572027"/>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60000"/>
              <a:lumOff val="4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Content Placeholder 10">
            <a:extLst>
              <a:ext uri="{FF2B5EF4-FFF2-40B4-BE49-F238E27FC236}">
                <a16:creationId xmlns:a16="http://schemas.microsoft.com/office/drawing/2014/main" id="{45E5C644-63C0-D8A4-7EF1-1681AFB1F4D9}"/>
              </a:ext>
            </a:extLst>
          </p:cNvPr>
          <p:cNvSpPr>
            <a:spLocks noGrp="1"/>
          </p:cNvSpPr>
          <p:nvPr>
            <p:ph sz="quarter" idx="10" hasCustomPrompt="1"/>
          </p:nvPr>
        </p:nvSpPr>
        <p:spPr>
          <a:xfrm>
            <a:off x="6324599" y="1088210"/>
            <a:ext cx="4373564" cy="4894894"/>
          </a:xfrm>
        </p:spPr>
        <p:txBody>
          <a:bodyPr anchor="ctr">
            <a:normAutofit/>
          </a:bodyPr>
          <a:lstStyle>
            <a:lvl1pPr marL="0" indent="0">
              <a:spcBef>
                <a:spcPts val="0"/>
              </a:spcBef>
              <a:spcAft>
                <a:spcPts val="600"/>
              </a:spcAft>
              <a:buNone/>
              <a:defRPr sz="1800" b="1">
                <a:solidFill>
                  <a:schemeClr val="bg2"/>
                </a:solidFill>
              </a:defRPr>
            </a:lvl1pPr>
            <a:lvl2pPr marL="457200" indent="0">
              <a:spcBef>
                <a:spcPts val="0"/>
              </a:spcBef>
              <a:spcAft>
                <a:spcPts val="600"/>
              </a:spcAft>
              <a:buNone/>
              <a:defRPr sz="1600" b="1">
                <a:solidFill>
                  <a:schemeClr val="bg2"/>
                </a:solidFill>
              </a:defRPr>
            </a:lvl2pPr>
            <a:lvl3pPr marL="914400" indent="0">
              <a:spcBef>
                <a:spcPts val="0"/>
              </a:spcBef>
              <a:spcAft>
                <a:spcPts val="600"/>
              </a:spcAft>
              <a:buNone/>
              <a:defRPr sz="1400" b="1">
                <a:solidFill>
                  <a:schemeClr val="bg2"/>
                </a:solidFill>
              </a:defRPr>
            </a:lvl3pPr>
            <a:lvl4pPr marL="1371600" indent="0">
              <a:spcBef>
                <a:spcPts val="0"/>
              </a:spcBef>
              <a:spcAft>
                <a:spcPts val="600"/>
              </a:spcAft>
              <a:buNone/>
              <a:defRPr sz="1200" b="1">
                <a:solidFill>
                  <a:schemeClr val="bg2"/>
                </a:solidFill>
              </a:defRPr>
            </a:lvl4pPr>
            <a:lvl5pPr marL="1828800" indent="0">
              <a:spcBef>
                <a:spcPts val="0"/>
              </a:spcBef>
              <a:spcAft>
                <a:spcPts val="600"/>
              </a:spcAft>
              <a:buNone/>
              <a:defRPr sz="1200" b="1">
                <a:solidFill>
                  <a:schemeClr val="bg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019828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7A08E557-10DB-421A-876E-1AE58F8E07C4}"/>
              </a:ext>
            </a:extLst>
          </p:cNvPr>
          <p:cNvSpPr/>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Footer Placeholder 4">
            <a:extLst>
              <a:ext uri="{FF2B5EF4-FFF2-40B4-BE49-F238E27FC236}">
                <a16:creationId xmlns:a16="http://schemas.microsoft.com/office/drawing/2014/main" id="{EC2EBCA0-8609-4F35-8CA7-7AD35FDACD73}"/>
              </a:ext>
            </a:extLst>
          </p:cNvPr>
          <p:cNvSpPr>
            <a:spLocks noGrp="1"/>
          </p:cNvSpPr>
          <p:nvPr>
            <p:ph type="ftr" sz="quarter" idx="3"/>
          </p:nvPr>
        </p:nvSpPr>
        <p:spPr>
          <a:xfrm>
            <a:off x="175613" y="6434560"/>
            <a:ext cx="3428012" cy="365125"/>
          </a:xfrm>
          <a:prstGeom prst="rect">
            <a:avLst/>
          </a:prstGeom>
        </p:spPr>
        <p:txBody>
          <a:bodyPr vert="horz" lIns="91440" tIns="45720" rIns="91440" bIns="45720" rtlCol="0" anchor="ctr"/>
          <a:lstStyle>
            <a:lvl1pPr algn="l">
              <a:defRPr sz="1050" spc="50" baseline="0">
                <a:solidFill>
                  <a:schemeClr val="accent2"/>
                </a:solidFill>
                <a:latin typeface="+mn-lt"/>
              </a:defRPr>
            </a:lvl1pPr>
          </a:lstStyle>
          <a:p>
            <a:endParaRPr lang="en-US" sz="1000" dirty="0"/>
          </a:p>
        </p:txBody>
      </p:sp>
      <p:sp>
        <p:nvSpPr>
          <p:cNvPr id="2" name="Title Placeholder 1">
            <a:extLst>
              <a:ext uri="{FF2B5EF4-FFF2-40B4-BE49-F238E27FC236}">
                <a16:creationId xmlns:a16="http://schemas.microsoft.com/office/drawing/2014/main" id="{BFDA9639-38D2-4CD4-A861-F6B4C6CB99BD}"/>
              </a:ext>
            </a:extLst>
          </p:cNvPr>
          <p:cNvSpPr>
            <a:spLocks noGrp="1"/>
          </p:cNvSpPr>
          <p:nvPr>
            <p:ph type="title"/>
          </p:nvPr>
        </p:nvSpPr>
        <p:spPr>
          <a:xfrm>
            <a:off x="908775" y="590372"/>
            <a:ext cx="10202248" cy="13258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DAF00B1-16C1-47B3-A7A0-B71468312896}"/>
              </a:ext>
            </a:extLst>
          </p:cNvPr>
          <p:cNvSpPr>
            <a:spLocks noGrp="1"/>
          </p:cNvSpPr>
          <p:nvPr>
            <p:ph type="body" idx="1"/>
          </p:nvPr>
        </p:nvSpPr>
        <p:spPr>
          <a:xfrm>
            <a:off x="918825" y="1916262"/>
            <a:ext cx="10192198" cy="4133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BCF9501-5B6B-4DAF-B59D-3C129ED805AC}"/>
              </a:ext>
            </a:extLst>
          </p:cNvPr>
          <p:cNvSpPr>
            <a:spLocks noGrp="1"/>
          </p:cNvSpPr>
          <p:nvPr>
            <p:ph type="dt" sz="half" idx="2"/>
          </p:nvPr>
        </p:nvSpPr>
        <p:spPr>
          <a:xfrm>
            <a:off x="9017000" y="6433202"/>
            <a:ext cx="2374150" cy="367841"/>
          </a:xfrm>
          <a:prstGeom prst="rect">
            <a:avLst/>
          </a:prstGeom>
        </p:spPr>
        <p:txBody>
          <a:bodyPr vert="horz" lIns="91440" tIns="45720" rIns="91440" bIns="45720" rtlCol="0" anchor="ctr"/>
          <a:lstStyle>
            <a:lvl1pPr algn="r">
              <a:defRPr sz="1050" spc="50" baseline="0">
                <a:solidFill>
                  <a:srgbClr val="FFFFFF"/>
                </a:solidFill>
                <a:latin typeface="+mn-lt"/>
              </a:defRPr>
            </a:lvl1pPr>
          </a:lstStyle>
          <a:p>
            <a:endParaRPr lang="en-US" dirty="0"/>
          </a:p>
        </p:txBody>
      </p:sp>
      <p:sp>
        <p:nvSpPr>
          <p:cNvPr id="6" name="Slide Number Placeholder 5">
            <a:extLst>
              <a:ext uri="{FF2B5EF4-FFF2-40B4-BE49-F238E27FC236}">
                <a16:creationId xmlns:a16="http://schemas.microsoft.com/office/drawing/2014/main" id="{37685DBD-B7AE-41D8-8CF1-B21CD58E1B45}"/>
              </a:ext>
            </a:extLst>
          </p:cNvPr>
          <p:cNvSpPr>
            <a:spLocks noGrp="1"/>
          </p:cNvSpPr>
          <p:nvPr>
            <p:ph type="sldNum" sz="quarter" idx="4"/>
          </p:nvPr>
        </p:nvSpPr>
        <p:spPr>
          <a:xfrm>
            <a:off x="11391150" y="6433203"/>
            <a:ext cx="693263" cy="367842"/>
          </a:xfrm>
          <a:prstGeom prst="rect">
            <a:avLst/>
          </a:prstGeom>
        </p:spPr>
        <p:txBody>
          <a:bodyPr vert="horz" lIns="91440" tIns="45720" rIns="91440" bIns="45720" rtlCol="0" anchor="ctr"/>
          <a:lstStyle>
            <a:lvl1pPr algn="r">
              <a:defRPr sz="20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3053643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8" r:id="rId15"/>
    <p:sldLayoutId id="2147483729" r:id="rId16"/>
    <p:sldLayoutId id="2147483730" r:id="rId17"/>
    <p:sldLayoutId id="2147483731" r:id="rId18"/>
    <p:sldLayoutId id="2147483733" r:id="rId19"/>
    <p:sldLayoutId id="2147483734" r:id="rId20"/>
    <p:sldLayoutId id="2147483735" r:id="rId21"/>
    <p:sldLayoutId id="2147483736" r:id="rId22"/>
  </p:sldLayoutIdLst>
  <p:hf hdr="0" ftr="0" dt="0"/>
  <p:txStyles>
    <p:titleStyle>
      <a:lvl1pPr algn="l" defTabSz="914400" rtl="0" eaLnBrk="1" latinLnBrk="0" hangingPunct="1">
        <a:lnSpc>
          <a:spcPct val="90000"/>
        </a:lnSpc>
        <a:spcBef>
          <a:spcPct val="0"/>
        </a:spcBef>
        <a:buNone/>
        <a:defRPr sz="4000" kern="1200">
          <a:solidFill>
            <a:schemeClr val="accent2"/>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5"/>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Clr>
          <a:schemeClr val="accent5"/>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Clr>
          <a:schemeClr val="accent5"/>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736">
          <p15:clr>
            <a:srgbClr val="F26B43"/>
          </p15:clr>
        </p15:guide>
        <p15:guide id="4" orient="horz" pos="3312">
          <p15:clr>
            <a:srgbClr val="F26B43"/>
          </p15:clr>
        </p15:guide>
        <p15:guide id="5" orient="horz" pos="432">
          <p15:clr>
            <a:srgbClr val="F26B43"/>
          </p15:clr>
        </p15:guide>
        <p15:guide id="7" pos="4416">
          <p15:clr>
            <a:srgbClr val="F26B43"/>
          </p15:clr>
        </p15:guide>
        <p15:guide id="8" pos="5568">
          <p15:clr>
            <a:srgbClr val="F26B43"/>
          </p15:clr>
        </p15:guide>
        <p15:guide id="9" pos="7296">
          <p15:clr>
            <a:srgbClr val="F26B43"/>
          </p15:clr>
        </p15:guide>
        <p15:guide id="10" pos="2688">
          <p15:clr>
            <a:srgbClr val="F26B43"/>
          </p15:clr>
        </p15:guide>
        <p15:guide id="11" pos="1536">
          <p15:clr>
            <a:srgbClr val="F26B43"/>
          </p15:clr>
        </p15:guide>
        <p15:guide id="12" pos="384">
          <p15:clr>
            <a:srgbClr val="F26B43"/>
          </p15:clr>
        </p15:guide>
        <p15:guide id="13" pos="2112">
          <p15:clr>
            <a:srgbClr val="F26B43"/>
          </p15:clr>
        </p15:guide>
        <p15:guide id="14" pos="4992">
          <p15:clr>
            <a:srgbClr val="F26B43"/>
          </p15:clr>
        </p15:guide>
        <p15:guide id="15" pos="6720">
          <p15:clr>
            <a:srgbClr val="F26B43"/>
          </p15:clr>
        </p15:guide>
        <p15:guide id="16" pos="960">
          <p15:clr>
            <a:srgbClr val="F26B43"/>
          </p15:clr>
        </p15:guide>
        <p15:guide id="17" pos="3264">
          <p15:clr>
            <a:srgbClr val="F26B43"/>
          </p15:clr>
        </p15:guide>
        <p15:guide id="18" orient="horz" pos="1008">
          <p15:clr>
            <a:srgbClr val="F26B43"/>
          </p15:clr>
        </p15:guide>
        <p15:guide id="19" orient="horz" pos="3888">
          <p15:clr>
            <a:srgbClr val="F26B43"/>
          </p15:clr>
        </p15:guide>
        <p15:guide id="20" pos="6144">
          <p15:clr>
            <a:srgbClr val="F26B43"/>
          </p15:clr>
        </p15:guide>
        <p15:guide id="21" orient="horz" pos="1584">
          <p15:clr>
            <a:srgbClr val="F26B43"/>
          </p15:clr>
        </p15:guide>
        <p15:guide id="22" pos="576">
          <p15:clr>
            <a:srgbClr val="F26B43"/>
          </p15:clr>
        </p15:guide>
        <p15:guide id="23" pos="7104">
          <p15:clr>
            <a:srgbClr val="F26B43"/>
          </p15:clr>
        </p15:guide>
        <p15:guide id="24" pos="768">
          <p15:clr>
            <a:srgbClr val="F26B43"/>
          </p15:clr>
        </p15:guide>
        <p15:guide id="25" pos="691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0D9AD-F97D-8DCF-97C2-FEE69475C0BC}"/>
              </a:ext>
            </a:extLst>
          </p:cNvPr>
          <p:cNvSpPr>
            <a:spLocks noGrp="1"/>
          </p:cNvSpPr>
          <p:nvPr>
            <p:ph type="title"/>
          </p:nvPr>
        </p:nvSpPr>
        <p:spPr>
          <a:xfrm>
            <a:off x="1045364" y="0"/>
            <a:ext cx="10202248" cy="5094496"/>
          </a:xfrm>
        </p:spPr>
        <p:txBody>
          <a:bodyPr/>
          <a:lstStyle/>
          <a:p>
            <a:r>
              <a:rPr lang="en-US" dirty="0">
                <a:latin typeface="+mn-lt"/>
              </a:rPr>
              <a:t>Thermal Properties of Building Structures</a:t>
            </a:r>
          </a:p>
        </p:txBody>
      </p:sp>
      <p:sp>
        <p:nvSpPr>
          <p:cNvPr id="3" name="Slide Number Placeholder 2">
            <a:extLst>
              <a:ext uri="{FF2B5EF4-FFF2-40B4-BE49-F238E27FC236}">
                <a16:creationId xmlns:a16="http://schemas.microsoft.com/office/drawing/2014/main" id="{5D9882FA-049D-25F3-3F24-590E9D0F184A}"/>
              </a:ext>
            </a:extLst>
          </p:cNvPr>
          <p:cNvSpPr>
            <a:spLocks noGrp="1"/>
          </p:cNvSpPr>
          <p:nvPr>
            <p:ph type="sldNum" sz="quarter" idx="4"/>
          </p:nvPr>
        </p:nvSpPr>
        <p:spPr/>
        <p:txBody>
          <a:bodyPr/>
          <a:lstStyle/>
          <a:p>
            <a:fld id="{08AB70BE-1769-45B8-85A6-0C837432C7E6}" type="slidenum">
              <a:rPr lang="en-US" smtClean="0"/>
              <a:pPr/>
              <a:t>1</a:t>
            </a:fld>
            <a:endParaRPr lang="en-US" dirty="0"/>
          </a:p>
        </p:txBody>
      </p:sp>
    </p:spTree>
    <p:extLst>
      <p:ext uri="{BB962C8B-B14F-4D97-AF65-F5344CB8AC3E}">
        <p14:creationId xmlns:p14="http://schemas.microsoft.com/office/powerpoint/2010/main" val="3441048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B282789-4F8B-D647-09EB-50D8FF6877D0}"/>
              </a:ext>
            </a:extLst>
          </p:cNvPr>
          <p:cNvSpPr>
            <a:spLocks noGrp="1"/>
          </p:cNvSpPr>
          <p:nvPr>
            <p:ph type="title"/>
          </p:nvPr>
        </p:nvSpPr>
        <p:spPr/>
        <p:txBody>
          <a:bodyPr>
            <a:normAutofit/>
          </a:bodyPr>
          <a:lstStyle/>
          <a:p>
            <a:r>
              <a:rPr lang="en-GB" sz="3200" i="1" dirty="0">
                <a:latin typeface="+mn-lt"/>
              </a:rPr>
              <a:t>“The first step in developing an integrated design is to establish the function of the building envelope as the primary climatic modifier. Good fabric design can minimise the need for services…” </a:t>
            </a:r>
            <a:endParaRPr lang="en-US" sz="3200" i="1" dirty="0">
              <a:latin typeface="+mn-lt"/>
            </a:endParaRPr>
          </a:p>
        </p:txBody>
      </p:sp>
      <p:sp>
        <p:nvSpPr>
          <p:cNvPr id="4" name="Slide Number Placeholder 3">
            <a:extLst>
              <a:ext uri="{FF2B5EF4-FFF2-40B4-BE49-F238E27FC236}">
                <a16:creationId xmlns:a16="http://schemas.microsoft.com/office/drawing/2014/main" id="{258ECD88-7563-0E2D-38D6-262477CFE5A5}"/>
              </a:ext>
            </a:extLst>
          </p:cNvPr>
          <p:cNvSpPr>
            <a:spLocks noGrp="1"/>
          </p:cNvSpPr>
          <p:nvPr>
            <p:ph type="sldNum" sz="quarter" idx="4"/>
          </p:nvPr>
        </p:nvSpPr>
        <p:spPr/>
        <p:txBody>
          <a:bodyPr/>
          <a:lstStyle/>
          <a:p>
            <a:fld id="{08AB70BE-1769-45B8-85A6-0C837432C7E6}" type="slidenum">
              <a:rPr lang="en-US" smtClean="0"/>
              <a:pPr/>
              <a:t>2</a:t>
            </a:fld>
            <a:endParaRPr lang="en-US" dirty="0"/>
          </a:p>
        </p:txBody>
      </p:sp>
      <p:sp>
        <p:nvSpPr>
          <p:cNvPr id="7" name="TextBox 6">
            <a:extLst>
              <a:ext uri="{FF2B5EF4-FFF2-40B4-BE49-F238E27FC236}">
                <a16:creationId xmlns:a16="http://schemas.microsoft.com/office/drawing/2014/main" id="{9D9EE0F7-8930-4BC4-717A-01C3E3B3373E}"/>
              </a:ext>
            </a:extLst>
          </p:cNvPr>
          <p:cNvSpPr txBox="1"/>
          <p:nvPr/>
        </p:nvSpPr>
        <p:spPr>
          <a:xfrm>
            <a:off x="8517104" y="6235885"/>
            <a:ext cx="6151162" cy="369332"/>
          </a:xfrm>
          <a:prstGeom prst="rect">
            <a:avLst/>
          </a:prstGeom>
          <a:noFill/>
        </p:spPr>
        <p:txBody>
          <a:bodyPr wrap="square">
            <a:spAutoFit/>
          </a:bodyPr>
          <a:lstStyle/>
          <a:p>
            <a:r>
              <a:rPr lang="en-GB" dirty="0"/>
              <a:t>Source: CIBSE Guide F</a:t>
            </a:r>
          </a:p>
        </p:txBody>
      </p:sp>
    </p:spTree>
    <p:extLst>
      <p:ext uri="{BB962C8B-B14F-4D97-AF65-F5344CB8AC3E}">
        <p14:creationId xmlns:p14="http://schemas.microsoft.com/office/powerpoint/2010/main" val="3124175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3</a:t>
            </a:fld>
            <a:endParaRPr lang="en-US" dirty="0"/>
          </a:p>
        </p:txBody>
      </p:sp>
      <p:sp>
        <p:nvSpPr>
          <p:cNvPr id="6" name="TextBox 5">
            <a:extLst>
              <a:ext uri="{FF2B5EF4-FFF2-40B4-BE49-F238E27FC236}">
                <a16:creationId xmlns:a16="http://schemas.microsoft.com/office/drawing/2014/main" id="{B6E8B2A6-1276-6FFA-298E-FFD482AA6900}"/>
              </a:ext>
            </a:extLst>
          </p:cNvPr>
          <p:cNvSpPr txBox="1"/>
          <p:nvPr/>
        </p:nvSpPr>
        <p:spPr>
          <a:xfrm>
            <a:off x="887754" y="942449"/>
            <a:ext cx="9731628" cy="3970318"/>
          </a:xfrm>
          <a:prstGeom prst="rect">
            <a:avLst/>
          </a:prstGeom>
          <a:noFill/>
        </p:spPr>
        <p:txBody>
          <a:bodyPr wrap="square">
            <a:spAutoFit/>
          </a:bodyPr>
          <a:lstStyle/>
          <a:p>
            <a:r>
              <a:rPr lang="en-GB" sz="2800" dirty="0"/>
              <a:t>For thermal performance we need to consider issues such as:</a:t>
            </a:r>
          </a:p>
          <a:p>
            <a:endParaRPr lang="en-GB" sz="2800" dirty="0"/>
          </a:p>
          <a:p>
            <a:endParaRPr lang="en-GB" sz="2800" dirty="0"/>
          </a:p>
          <a:p>
            <a:r>
              <a:rPr lang="en-GB" sz="2800" dirty="0"/>
              <a:t>• Reducing heat loss through the fabric</a:t>
            </a:r>
          </a:p>
          <a:p>
            <a:r>
              <a:rPr lang="en-GB" sz="2800" dirty="0"/>
              <a:t>• Reducing the heat loss through infiltration</a:t>
            </a:r>
          </a:p>
          <a:p>
            <a:r>
              <a:rPr lang="en-GB" sz="2800" dirty="0"/>
              <a:t>• Reducing solar gain</a:t>
            </a:r>
          </a:p>
          <a:p>
            <a:r>
              <a:rPr lang="en-GB" sz="2800" dirty="0"/>
              <a:t>• Using the mass of the building to smooth peaks in temperature</a:t>
            </a:r>
          </a:p>
          <a:p>
            <a:r>
              <a:rPr lang="en-GB" sz="2800" dirty="0"/>
              <a:t>• Carefully placing thermal insulation</a:t>
            </a:r>
          </a:p>
        </p:txBody>
      </p:sp>
    </p:spTree>
    <p:extLst>
      <p:ext uri="{BB962C8B-B14F-4D97-AF65-F5344CB8AC3E}">
        <p14:creationId xmlns:p14="http://schemas.microsoft.com/office/powerpoint/2010/main" val="2470345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60027CB-3C27-FC4C-AEF9-685A21EA1B94}"/>
              </a:ext>
            </a:extLst>
          </p:cNvPr>
          <p:cNvSpPr>
            <a:spLocks noGrp="1"/>
          </p:cNvSpPr>
          <p:nvPr>
            <p:ph type="title"/>
          </p:nvPr>
        </p:nvSpPr>
        <p:spPr/>
        <p:txBody>
          <a:bodyPr/>
          <a:lstStyle/>
          <a:p>
            <a:r>
              <a:rPr lang="en-US" dirty="0"/>
              <a:t>Heat Loss </a:t>
            </a:r>
          </a:p>
        </p:txBody>
      </p:sp>
      <p:sp>
        <p:nvSpPr>
          <p:cNvPr id="2" name="Slide Number Placeholder 1">
            <a:extLst>
              <a:ext uri="{FF2B5EF4-FFF2-40B4-BE49-F238E27FC236}">
                <a16:creationId xmlns:a16="http://schemas.microsoft.com/office/drawing/2014/main" id="{616BFA23-AB5B-BA88-E233-DE14DED5A297}"/>
              </a:ext>
            </a:extLst>
          </p:cNvPr>
          <p:cNvSpPr>
            <a:spLocks noGrp="1"/>
          </p:cNvSpPr>
          <p:nvPr>
            <p:ph type="sldNum" sz="quarter" idx="4"/>
          </p:nvPr>
        </p:nvSpPr>
        <p:spPr/>
        <p:txBody>
          <a:bodyPr/>
          <a:lstStyle/>
          <a:p>
            <a:fld id="{08AB70BE-1769-45B8-85A6-0C837432C7E6}" type="slidenum">
              <a:rPr lang="en-US" smtClean="0"/>
              <a:pPr/>
              <a:t>4</a:t>
            </a:fld>
            <a:endParaRPr lang="en-US" dirty="0"/>
          </a:p>
        </p:txBody>
      </p:sp>
      <p:sp>
        <p:nvSpPr>
          <p:cNvPr id="8" name="TextBox 7">
            <a:extLst>
              <a:ext uri="{FF2B5EF4-FFF2-40B4-BE49-F238E27FC236}">
                <a16:creationId xmlns:a16="http://schemas.microsoft.com/office/drawing/2014/main" id="{78D34965-5BE7-0E18-9386-6C099D3909C8}"/>
              </a:ext>
            </a:extLst>
          </p:cNvPr>
          <p:cNvSpPr txBox="1"/>
          <p:nvPr/>
        </p:nvSpPr>
        <p:spPr>
          <a:xfrm>
            <a:off x="880741" y="1860742"/>
            <a:ext cx="11311259" cy="3970318"/>
          </a:xfrm>
          <a:prstGeom prst="rect">
            <a:avLst/>
          </a:prstGeom>
          <a:noFill/>
        </p:spPr>
        <p:txBody>
          <a:bodyPr wrap="square">
            <a:spAutoFit/>
          </a:bodyPr>
          <a:lstStyle/>
          <a:p>
            <a:r>
              <a:rPr lang="en-GB" sz="2800" dirty="0"/>
              <a:t>This is the amount of heat energy that travels from the warm inside, to the colder outside and must be replaced to maintain comfort conditions. It is dependant upon the following factors:-</a:t>
            </a:r>
          </a:p>
          <a:p>
            <a:endParaRPr lang="en-GB" sz="2800" dirty="0"/>
          </a:p>
          <a:p>
            <a:r>
              <a:rPr lang="en-GB" sz="2800" dirty="0"/>
              <a:t>• Actual external temperature</a:t>
            </a:r>
          </a:p>
          <a:p>
            <a:r>
              <a:rPr lang="en-GB" sz="2800" dirty="0"/>
              <a:t>• Required internal temperature</a:t>
            </a:r>
          </a:p>
          <a:p>
            <a:r>
              <a:rPr lang="en-GB" sz="2800" dirty="0"/>
              <a:t>• Size and shape of building (form factor)</a:t>
            </a:r>
          </a:p>
          <a:p>
            <a:r>
              <a:rPr lang="en-GB" sz="2800" dirty="0"/>
              <a:t>• Building components U-values</a:t>
            </a:r>
          </a:p>
          <a:p>
            <a:r>
              <a:rPr lang="en-GB" sz="2800" dirty="0"/>
              <a:t>• Air infiltration rate into the building</a:t>
            </a:r>
          </a:p>
        </p:txBody>
      </p:sp>
    </p:spTree>
    <p:extLst>
      <p:ext uri="{BB962C8B-B14F-4D97-AF65-F5344CB8AC3E}">
        <p14:creationId xmlns:p14="http://schemas.microsoft.com/office/powerpoint/2010/main" val="3457628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F465791-02C3-85CB-EC2D-AE1D097AD894}"/>
              </a:ext>
            </a:extLst>
          </p:cNvPr>
          <p:cNvSpPr>
            <a:spLocks noGrp="1"/>
          </p:cNvSpPr>
          <p:nvPr>
            <p:ph type="title"/>
          </p:nvPr>
        </p:nvSpPr>
        <p:spPr/>
        <p:txBody>
          <a:bodyPr/>
          <a:lstStyle/>
          <a:p>
            <a:r>
              <a:rPr lang="en-US" dirty="0"/>
              <a:t>What is a U – Value?</a:t>
            </a:r>
          </a:p>
        </p:txBody>
      </p:sp>
      <p:sp>
        <p:nvSpPr>
          <p:cNvPr id="2" name="Slide Number Placeholder 1">
            <a:extLst>
              <a:ext uri="{FF2B5EF4-FFF2-40B4-BE49-F238E27FC236}">
                <a16:creationId xmlns:a16="http://schemas.microsoft.com/office/drawing/2014/main" id="{DFEF2AD9-EC94-1F3D-3B79-64938E47AD43}"/>
              </a:ext>
            </a:extLst>
          </p:cNvPr>
          <p:cNvSpPr>
            <a:spLocks noGrp="1"/>
          </p:cNvSpPr>
          <p:nvPr>
            <p:ph type="sldNum" sz="quarter" idx="4"/>
          </p:nvPr>
        </p:nvSpPr>
        <p:spPr/>
        <p:txBody>
          <a:bodyPr/>
          <a:lstStyle/>
          <a:p>
            <a:fld id="{08AB70BE-1769-45B8-85A6-0C837432C7E6}" type="slidenum">
              <a:rPr lang="en-US" smtClean="0"/>
              <a:pPr/>
              <a:t>5</a:t>
            </a:fld>
            <a:endParaRPr lang="en-US" dirty="0"/>
          </a:p>
        </p:txBody>
      </p:sp>
      <p:sp>
        <p:nvSpPr>
          <p:cNvPr id="11" name="TextBox 10">
            <a:extLst>
              <a:ext uri="{FF2B5EF4-FFF2-40B4-BE49-F238E27FC236}">
                <a16:creationId xmlns:a16="http://schemas.microsoft.com/office/drawing/2014/main" id="{E754EEBA-A3A9-C897-9707-F953EFCD0B83}"/>
              </a:ext>
            </a:extLst>
          </p:cNvPr>
          <p:cNvSpPr txBox="1"/>
          <p:nvPr/>
        </p:nvSpPr>
        <p:spPr>
          <a:xfrm>
            <a:off x="100977" y="1860742"/>
            <a:ext cx="11825492" cy="3108543"/>
          </a:xfrm>
          <a:prstGeom prst="rect">
            <a:avLst/>
          </a:prstGeom>
          <a:noFill/>
        </p:spPr>
        <p:txBody>
          <a:bodyPr wrap="square">
            <a:spAutoFit/>
          </a:bodyPr>
          <a:lstStyle/>
          <a:p>
            <a:r>
              <a:rPr lang="en-GB" sz="2800" dirty="0"/>
              <a:t>U is the symbol used to represent the thermal transmittance of a building</a:t>
            </a:r>
          </a:p>
          <a:p>
            <a:r>
              <a:rPr lang="en-GB" sz="2800" dirty="0"/>
              <a:t>envelope element.</a:t>
            </a:r>
          </a:p>
          <a:p>
            <a:endParaRPr lang="en-GB" sz="2800" dirty="0"/>
          </a:p>
          <a:p>
            <a:r>
              <a:rPr lang="en-GB" sz="2800" dirty="0"/>
              <a:t>It defines the ability of a given thickness of materials and airspaces to transmit heat under steady state conditions. It is a measure of the quantity of heat that will flow through 1m2, per one degree difference in temperate between either side of the element. </a:t>
            </a:r>
          </a:p>
        </p:txBody>
      </p:sp>
    </p:spTree>
    <p:extLst>
      <p:ext uri="{BB962C8B-B14F-4D97-AF65-F5344CB8AC3E}">
        <p14:creationId xmlns:p14="http://schemas.microsoft.com/office/powerpoint/2010/main" val="3421864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945D54-A284-835B-B949-4F6D36F3825F}"/>
              </a:ext>
            </a:extLst>
          </p:cNvPr>
          <p:cNvSpPr>
            <a:spLocks noGrp="1"/>
          </p:cNvSpPr>
          <p:nvPr>
            <p:ph type="title"/>
          </p:nvPr>
        </p:nvSpPr>
        <p:spPr>
          <a:xfrm>
            <a:off x="8197771" y="2067028"/>
            <a:ext cx="3489306" cy="1708514"/>
          </a:xfrm>
        </p:spPr>
        <p:txBody>
          <a:bodyPr/>
          <a:lstStyle/>
          <a:p>
            <a:r>
              <a:rPr lang="en-US" dirty="0"/>
              <a:t>Some example U - Values </a:t>
            </a:r>
          </a:p>
        </p:txBody>
      </p:sp>
      <p:sp>
        <p:nvSpPr>
          <p:cNvPr id="2" name="Slide Number Placeholder 1">
            <a:extLst>
              <a:ext uri="{FF2B5EF4-FFF2-40B4-BE49-F238E27FC236}">
                <a16:creationId xmlns:a16="http://schemas.microsoft.com/office/drawing/2014/main" id="{71E04509-99F0-B7A3-5C7A-C5A63504613A}"/>
              </a:ext>
            </a:extLst>
          </p:cNvPr>
          <p:cNvSpPr>
            <a:spLocks noGrp="1"/>
          </p:cNvSpPr>
          <p:nvPr>
            <p:ph type="sldNum" sz="quarter" idx="4"/>
          </p:nvPr>
        </p:nvSpPr>
        <p:spPr/>
        <p:txBody>
          <a:bodyPr/>
          <a:lstStyle/>
          <a:p>
            <a:fld id="{08AB70BE-1769-45B8-85A6-0C837432C7E6}" type="slidenum">
              <a:rPr lang="en-US" smtClean="0"/>
              <a:pPr/>
              <a:t>6</a:t>
            </a:fld>
            <a:endParaRPr lang="en-US" dirty="0"/>
          </a:p>
        </p:txBody>
      </p:sp>
      <p:pic>
        <p:nvPicPr>
          <p:cNvPr id="11" name="Picture 10">
            <a:extLst>
              <a:ext uri="{FF2B5EF4-FFF2-40B4-BE49-F238E27FC236}">
                <a16:creationId xmlns:a16="http://schemas.microsoft.com/office/drawing/2014/main" id="{B4A07C62-D999-312A-C6EC-CFBFF7CA9E79}"/>
              </a:ext>
            </a:extLst>
          </p:cNvPr>
          <p:cNvPicPr>
            <a:picLocks noChangeAspect="1"/>
          </p:cNvPicPr>
          <p:nvPr/>
        </p:nvPicPr>
        <p:blipFill rotWithShape="1">
          <a:blip r:embed="rId3"/>
          <a:srcRect l="37312" t="30297" r="28332" b="11329"/>
          <a:stretch/>
        </p:blipFill>
        <p:spPr>
          <a:xfrm>
            <a:off x="1371598" y="424874"/>
            <a:ext cx="5548109" cy="6284467"/>
          </a:xfrm>
          <a:prstGeom prst="rect">
            <a:avLst/>
          </a:prstGeom>
        </p:spPr>
      </p:pic>
    </p:spTree>
    <p:extLst>
      <p:ext uri="{BB962C8B-B14F-4D97-AF65-F5344CB8AC3E}">
        <p14:creationId xmlns:p14="http://schemas.microsoft.com/office/powerpoint/2010/main" val="4154249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p:txBody>
          <a:bodyPr/>
          <a:lstStyle/>
          <a:p>
            <a:r>
              <a:rPr lang="en-US" dirty="0"/>
              <a:t>Insulation</a:t>
            </a:r>
          </a:p>
        </p:txBody>
      </p:sp>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p:txBody>
          <a:bodyPr/>
          <a:lstStyle/>
          <a:p>
            <a:r>
              <a:rPr lang="en-US" dirty="0"/>
              <a:t>A concept you are most likely very familiar with. Most likely acoustic or thermal. Insulation is a key element for making out buildings habitable.</a:t>
            </a:r>
          </a:p>
          <a:p>
            <a:endParaRPr lang="en-US" dirty="0"/>
          </a:p>
          <a:p>
            <a:r>
              <a:rPr lang="en-US" dirty="0"/>
              <a:t>But there are many other thermal forces we must consider when designing a new build or retrofit project.</a:t>
            </a:r>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p:txBody>
          <a:bodyPr/>
          <a:lstStyle/>
          <a:p>
            <a:fld id="{08AB70BE-1769-45B8-85A6-0C837432C7E6}" type="slidenum">
              <a:rPr lang="en-US" smtClean="0"/>
              <a:pPr/>
              <a:t>7</a:t>
            </a:fld>
            <a:endParaRPr lang="en-US" dirty="0"/>
          </a:p>
        </p:txBody>
      </p:sp>
    </p:spTree>
    <p:extLst>
      <p:ext uri="{BB962C8B-B14F-4D97-AF65-F5344CB8AC3E}">
        <p14:creationId xmlns:p14="http://schemas.microsoft.com/office/powerpoint/2010/main" val="2567017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0" name="Rectangle 19">
            <a:extLst>
              <a:ext uri="{FF2B5EF4-FFF2-40B4-BE49-F238E27FC236}">
                <a16:creationId xmlns:a16="http://schemas.microsoft.com/office/drawing/2014/main" id="{9FD847D6-AA74-4488-BA94-D0E85EEB2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38C52CD-3D22-40BB-9149-561D14515F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FB8613F-2883-10AE-89EE-754728CFC72D}"/>
              </a:ext>
            </a:extLst>
          </p:cNvPr>
          <p:cNvSpPr>
            <a:spLocks noGrp="1"/>
          </p:cNvSpPr>
          <p:nvPr>
            <p:ph type="title"/>
          </p:nvPr>
        </p:nvSpPr>
        <p:spPr>
          <a:xfrm>
            <a:off x="914402" y="681037"/>
            <a:ext cx="6660106" cy="1231434"/>
          </a:xfrm>
        </p:spPr>
        <p:txBody>
          <a:bodyPr vert="horz" lIns="91440" tIns="45720" rIns="91440" bIns="45720" rtlCol="0" anchor="ctr">
            <a:normAutofit/>
          </a:bodyPr>
          <a:lstStyle/>
          <a:p>
            <a:pPr>
              <a:lnSpc>
                <a:spcPct val="100000"/>
              </a:lnSpc>
            </a:pPr>
            <a:r>
              <a:rPr lang="en-US" sz="4000">
                <a:solidFill>
                  <a:srgbClr val="FFFFFF"/>
                </a:solidFill>
              </a:rPr>
              <a:t>Solar Gains</a:t>
            </a:r>
          </a:p>
        </p:txBody>
      </p:sp>
      <p:sp>
        <p:nvSpPr>
          <p:cNvPr id="11" name="TextBox 10">
            <a:extLst>
              <a:ext uri="{FF2B5EF4-FFF2-40B4-BE49-F238E27FC236}">
                <a16:creationId xmlns:a16="http://schemas.microsoft.com/office/drawing/2014/main" id="{C15F4EE7-2730-F4EB-1469-953CBF607F11}"/>
              </a:ext>
            </a:extLst>
          </p:cNvPr>
          <p:cNvSpPr txBox="1"/>
          <p:nvPr/>
        </p:nvSpPr>
        <p:spPr>
          <a:xfrm>
            <a:off x="430306" y="1912471"/>
            <a:ext cx="6881244" cy="4264491"/>
          </a:xfrm>
          <a:prstGeom prst="rect">
            <a:avLst/>
          </a:prstGeom>
        </p:spPr>
        <p:txBody>
          <a:bodyPr vert="horz" lIns="91440" tIns="45720" rIns="91440" bIns="45720" rtlCol="0">
            <a:normAutofit fontScale="92500" lnSpcReduction="10000"/>
          </a:bodyPr>
          <a:lstStyle/>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Issues to consider:</a:t>
            </a:r>
          </a:p>
          <a:p>
            <a:pPr indent="-228600">
              <a:lnSpc>
                <a:spcPct val="120000"/>
              </a:lnSpc>
              <a:spcAft>
                <a:spcPts val="600"/>
              </a:spcAft>
              <a:buClr>
                <a:schemeClr val="accent5"/>
              </a:buClr>
              <a:buFont typeface="Arial" panose="020B0604020202020204" pitchFamily="34" charset="0"/>
              <a:buChar char="•"/>
            </a:pPr>
            <a:endParaRPr lang="en-US" sz="2800" dirty="0">
              <a:solidFill>
                <a:srgbClr val="FFFFFF"/>
              </a:solidFill>
            </a:endParaRPr>
          </a:p>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 Orientation</a:t>
            </a:r>
          </a:p>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 Proximity of other buildings</a:t>
            </a:r>
          </a:p>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 Surrounding surfaces</a:t>
            </a:r>
          </a:p>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 Glazing/shading</a:t>
            </a:r>
          </a:p>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 Admittance?</a:t>
            </a:r>
          </a:p>
          <a:p>
            <a:pPr indent="-228600">
              <a:lnSpc>
                <a:spcPct val="120000"/>
              </a:lnSpc>
              <a:spcAft>
                <a:spcPts val="600"/>
              </a:spcAft>
              <a:buClr>
                <a:schemeClr val="accent5"/>
              </a:buClr>
              <a:buFont typeface="Arial" panose="020B0604020202020204" pitchFamily="34" charset="0"/>
              <a:buChar char="•"/>
            </a:pPr>
            <a:r>
              <a:rPr lang="en-US" sz="2800" dirty="0">
                <a:solidFill>
                  <a:srgbClr val="FFFFFF"/>
                </a:solidFill>
              </a:rPr>
              <a:t>• Operating hours</a:t>
            </a:r>
          </a:p>
        </p:txBody>
      </p:sp>
      <p:pic>
        <p:nvPicPr>
          <p:cNvPr id="12" name="Picture 11">
            <a:extLst>
              <a:ext uri="{FF2B5EF4-FFF2-40B4-BE49-F238E27FC236}">
                <a16:creationId xmlns:a16="http://schemas.microsoft.com/office/drawing/2014/main" id="{180925F9-5ACC-755C-05E1-91B2FDD2E1B1}"/>
              </a:ext>
            </a:extLst>
          </p:cNvPr>
          <p:cNvPicPr>
            <a:picLocks noChangeAspect="1"/>
          </p:cNvPicPr>
          <p:nvPr/>
        </p:nvPicPr>
        <p:blipFill>
          <a:blip r:embed="rId3"/>
          <a:srcRect r="2469" b="-2"/>
          <a:stretch/>
        </p:blipFill>
        <p:spPr>
          <a:xfrm>
            <a:off x="8309113" y="-8969"/>
            <a:ext cx="3882888" cy="3443793"/>
          </a:xfrm>
          <a:prstGeom prst="rect">
            <a:avLst/>
          </a:prstGeom>
        </p:spPr>
      </p:pic>
      <p:pic>
        <p:nvPicPr>
          <p:cNvPr id="13" name="Picture 12">
            <a:extLst>
              <a:ext uri="{FF2B5EF4-FFF2-40B4-BE49-F238E27FC236}">
                <a16:creationId xmlns:a16="http://schemas.microsoft.com/office/drawing/2014/main" id="{6945A328-658D-C16E-B64C-8D1941B42306}"/>
              </a:ext>
            </a:extLst>
          </p:cNvPr>
          <p:cNvPicPr>
            <a:picLocks noChangeAspect="1"/>
          </p:cNvPicPr>
          <p:nvPr/>
        </p:nvPicPr>
        <p:blipFill>
          <a:blip r:embed="rId4"/>
          <a:srcRect l="15045" r="-3" b="-3"/>
          <a:stretch/>
        </p:blipFill>
        <p:spPr>
          <a:xfrm>
            <a:off x="8309112" y="3434824"/>
            <a:ext cx="3882888" cy="3427892"/>
          </a:xfrm>
          <a:prstGeom prst="rect">
            <a:avLst/>
          </a:prstGeom>
        </p:spPr>
      </p:pic>
      <p:sp>
        <p:nvSpPr>
          <p:cNvPr id="24" name="Freeform: Shape 23">
            <a:extLst>
              <a:ext uri="{FF2B5EF4-FFF2-40B4-BE49-F238E27FC236}">
                <a16:creationId xmlns:a16="http://schemas.microsoft.com/office/drawing/2014/main" id="{F4796F7A-20C0-4174-A2F2-AA743C5C02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114193" y="3236380"/>
            <a:ext cx="2377104"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74B32B17-A1E3-4486-9011-36D904655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114193" y="3236380"/>
            <a:ext cx="2377104"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lide Number Placeholder 2">
            <a:extLst>
              <a:ext uri="{FF2B5EF4-FFF2-40B4-BE49-F238E27FC236}">
                <a16:creationId xmlns:a16="http://schemas.microsoft.com/office/drawing/2014/main" id="{79E97A5F-8A74-2493-9B0C-E5376396F1B7}"/>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8</a:t>
            </a:fld>
            <a:endParaRPr lang="en-US" sz="1900">
              <a:solidFill>
                <a:srgbClr val="FFFFFF"/>
              </a:solidFill>
            </a:endParaRPr>
          </a:p>
        </p:txBody>
      </p:sp>
    </p:spTree>
    <p:extLst>
      <p:ext uri="{BB962C8B-B14F-4D97-AF65-F5344CB8AC3E}">
        <p14:creationId xmlns:p14="http://schemas.microsoft.com/office/powerpoint/2010/main" val="1748824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0" name="Rectangle 19">
            <a:extLst>
              <a:ext uri="{FF2B5EF4-FFF2-40B4-BE49-F238E27FC236}">
                <a16:creationId xmlns:a16="http://schemas.microsoft.com/office/drawing/2014/main" id="{A133AF5A-B1C6-44A0-A3C3-E119A9405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8F68BBD-2E6F-266C-2903-CE818BDAD561}"/>
              </a:ext>
            </a:extLst>
          </p:cNvPr>
          <p:cNvPicPr>
            <a:picLocks noChangeAspect="1"/>
          </p:cNvPicPr>
          <p:nvPr/>
        </p:nvPicPr>
        <p:blipFill rotWithShape="1">
          <a:blip r:embed="rId3"/>
          <a:srcRect l="25588" t="21963" r="9706" b="7285"/>
          <a:stretch/>
        </p:blipFill>
        <p:spPr>
          <a:xfrm>
            <a:off x="1612405" y="1"/>
            <a:ext cx="9396256" cy="6858000"/>
          </a:xfrm>
          <a:prstGeom prst="rect">
            <a:avLst/>
          </a:prstGeom>
        </p:spPr>
      </p:pic>
      <p:sp>
        <p:nvSpPr>
          <p:cNvPr id="22" name="Freeform: Shape 21">
            <a:extLst>
              <a:ext uri="{FF2B5EF4-FFF2-40B4-BE49-F238E27FC236}">
                <a16:creationId xmlns:a16="http://schemas.microsoft.com/office/drawing/2014/main" id="{B972518A-110C-4461-B770-CEE16AA8A0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Slide Number Placeholder 1">
            <a:extLst>
              <a:ext uri="{FF2B5EF4-FFF2-40B4-BE49-F238E27FC236}">
                <a16:creationId xmlns:a16="http://schemas.microsoft.com/office/drawing/2014/main" id="{CD6EE69C-73C8-9D1D-8226-20354262527C}"/>
              </a:ext>
            </a:extLst>
          </p:cNvPr>
          <p:cNvSpPr>
            <a:spLocks noGrp="1"/>
          </p:cNvSpPr>
          <p:nvPr>
            <p:ph type="sldNum" sz="quarter" idx="4"/>
          </p:nvPr>
        </p:nvSpPr>
        <p:spPr>
          <a:xfrm>
            <a:off x="11391150" y="6433203"/>
            <a:ext cx="693263" cy="367842"/>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pPr algn="r">
                <a:lnSpc>
                  <a:spcPct val="90000"/>
                </a:lnSpc>
                <a:spcAft>
                  <a:spcPts val="600"/>
                </a:spcAft>
              </a:pPr>
              <a:t>9</a:t>
            </a:fld>
            <a:endParaRPr lang="en-US" sz="1900"/>
          </a:p>
        </p:txBody>
      </p:sp>
    </p:spTree>
    <p:extLst>
      <p:ext uri="{BB962C8B-B14F-4D97-AF65-F5344CB8AC3E}">
        <p14:creationId xmlns:p14="http://schemas.microsoft.com/office/powerpoint/2010/main" val="517068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EC8120-03A6-79A1-60C1-65C1DD28096D}"/>
              </a:ext>
            </a:extLst>
          </p:cNvPr>
          <p:cNvSpPr>
            <a:spLocks noGrp="1"/>
          </p:cNvSpPr>
          <p:nvPr>
            <p:ph type="title"/>
          </p:nvPr>
        </p:nvSpPr>
        <p:spPr/>
        <p:txBody>
          <a:bodyPr/>
          <a:lstStyle/>
          <a:p>
            <a:r>
              <a:rPr lang="en-US" dirty="0"/>
              <a:t>Thermal Mass</a:t>
            </a:r>
          </a:p>
        </p:txBody>
      </p:sp>
      <p:sp>
        <p:nvSpPr>
          <p:cNvPr id="3" name="Slide Number Placeholder 2">
            <a:extLst>
              <a:ext uri="{FF2B5EF4-FFF2-40B4-BE49-F238E27FC236}">
                <a16:creationId xmlns:a16="http://schemas.microsoft.com/office/drawing/2014/main" id="{342AD04E-B0C3-A19B-5DDC-ECB871A83850}"/>
              </a:ext>
            </a:extLst>
          </p:cNvPr>
          <p:cNvSpPr>
            <a:spLocks noGrp="1"/>
          </p:cNvSpPr>
          <p:nvPr>
            <p:ph type="sldNum" sz="quarter" idx="4"/>
          </p:nvPr>
        </p:nvSpPr>
        <p:spPr/>
        <p:txBody>
          <a:bodyPr/>
          <a:lstStyle/>
          <a:p>
            <a:fld id="{08AB70BE-1769-45B8-85A6-0C837432C7E6}" type="slidenum">
              <a:rPr lang="en-US" smtClean="0"/>
              <a:pPr/>
              <a:t>10</a:t>
            </a:fld>
            <a:endParaRPr lang="en-US" dirty="0"/>
          </a:p>
        </p:txBody>
      </p:sp>
      <p:sp>
        <p:nvSpPr>
          <p:cNvPr id="8" name="TextBox 7">
            <a:extLst>
              <a:ext uri="{FF2B5EF4-FFF2-40B4-BE49-F238E27FC236}">
                <a16:creationId xmlns:a16="http://schemas.microsoft.com/office/drawing/2014/main" id="{3B694D5C-5088-5641-9934-25B197586916}"/>
              </a:ext>
            </a:extLst>
          </p:cNvPr>
          <p:cNvSpPr txBox="1"/>
          <p:nvPr/>
        </p:nvSpPr>
        <p:spPr>
          <a:xfrm>
            <a:off x="189781" y="2276332"/>
            <a:ext cx="11743427" cy="3539430"/>
          </a:xfrm>
          <a:prstGeom prst="rect">
            <a:avLst/>
          </a:prstGeom>
          <a:noFill/>
        </p:spPr>
        <p:txBody>
          <a:bodyPr wrap="square">
            <a:spAutoFit/>
          </a:bodyPr>
          <a:lstStyle/>
          <a:p>
            <a:r>
              <a:rPr lang="en-GB" sz="2800" dirty="0"/>
              <a:t>The ability of a material to absorb, store and release heat energy. </a:t>
            </a:r>
          </a:p>
          <a:p>
            <a:endParaRPr lang="en-GB" sz="2800" dirty="0"/>
          </a:p>
          <a:p>
            <a:r>
              <a:rPr lang="en-GB" sz="2800" dirty="0"/>
              <a:t>Can be used to even-out variations in internal and external conditions, absorbing heat as temperatures rise and releasing it as they fall. </a:t>
            </a:r>
          </a:p>
          <a:p>
            <a:endParaRPr lang="en-GB" sz="2800" dirty="0"/>
          </a:p>
          <a:p>
            <a:r>
              <a:rPr lang="en-GB" sz="2800" dirty="0"/>
              <a:t>In building design, this can be useful to even-out and delay extremes in thermal conditions, stabilising the internal environment and so reducing the demand for building services systems.</a:t>
            </a:r>
          </a:p>
        </p:txBody>
      </p:sp>
    </p:spTree>
    <p:extLst>
      <p:ext uri="{BB962C8B-B14F-4D97-AF65-F5344CB8AC3E}">
        <p14:creationId xmlns:p14="http://schemas.microsoft.com/office/powerpoint/2010/main" val="1631804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1BAC01-45F0-E941-ABFA-00EA0E8DB13D}"/>
              </a:ext>
            </a:extLst>
          </p:cNvPr>
          <p:cNvSpPr txBox="1"/>
          <p:nvPr/>
        </p:nvSpPr>
        <p:spPr>
          <a:xfrm>
            <a:off x="1075425" y="1035501"/>
            <a:ext cx="10978552" cy="1815882"/>
          </a:xfrm>
          <a:prstGeom prst="rect">
            <a:avLst/>
          </a:prstGeom>
          <a:noFill/>
        </p:spPr>
        <p:txBody>
          <a:bodyPr wrap="square">
            <a:spAutoFit/>
          </a:bodyPr>
          <a:lstStyle/>
          <a:p>
            <a:r>
              <a:rPr lang="en-GB" sz="2800" dirty="0"/>
              <a:t>Useful for storing high thermal loads by absorbing heat introduced by external conditions, such as solar radiation, or by internal sources such as appliances and lighting, to be released when conditions are cooler. This can be beneficial both during the summer and the winter.</a:t>
            </a:r>
          </a:p>
        </p:txBody>
      </p:sp>
      <p:pic>
        <p:nvPicPr>
          <p:cNvPr id="4" name="Picture 3">
            <a:extLst>
              <a:ext uri="{FF2B5EF4-FFF2-40B4-BE49-F238E27FC236}">
                <a16:creationId xmlns:a16="http://schemas.microsoft.com/office/drawing/2014/main" id="{7121724D-978B-4C3B-80FC-7C9F534AD099}"/>
              </a:ext>
            </a:extLst>
          </p:cNvPr>
          <p:cNvPicPr>
            <a:picLocks noChangeAspect="1"/>
          </p:cNvPicPr>
          <p:nvPr/>
        </p:nvPicPr>
        <p:blipFill>
          <a:blip r:embed="rId3"/>
          <a:stretch>
            <a:fillRect/>
          </a:stretch>
        </p:blipFill>
        <p:spPr>
          <a:xfrm>
            <a:off x="2775010" y="3551209"/>
            <a:ext cx="7067550" cy="3009900"/>
          </a:xfrm>
          <a:prstGeom prst="rect">
            <a:avLst/>
          </a:prstGeom>
        </p:spPr>
      </p:pic>
    </p:spTree>
    <p:extLst>
      <p:ext uri="{BB962C8B-B14F-4D97-AF65-F5344CB8AC3E}">
        <p14:creationId xmlns:p14="http://schemas.microsoft.com/office/powerpoint/2010/main" val="2280806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AEC93CE-FFF8-04F7-0FDF-7D33415FA853}"/>
              </a:ext>
            </a:extLst>
          </p:cNvPr>
          <p:cNvSpPr>
            <a:spLocks noGrp="1"/>
          </p:cNvSpPr>
          <p:nvPr>
            <p:ph sz="quarter" idx="10"/>
          </p:nvPr>
        </p:nvSpPr>
        <p:spPr>
          <a:xfrm>
            <a:off x="822385" y="741872"/>
            <a:ext cx="11001555" cy="4850037"/>
          </a:xfrm>
        </p:spPr>
        <p:txBody>
          <a:bodyPr>
            <a:normAutofit/>
          </a:bodyPr>
          <a:lstStyle/>
          <a:p>
            <a:pPr marL="0" indent="0">
              <a:buNone/>
            </a:pPr>
            <a:r>
              <a:rPr lang="en-GB" sz="2800" dirty="0"/>
              <a:t>It can be introduced to store a specific aspect of thermal energy. </a:t>
            </a:r>
          </a:p>
          <a:p>
            <a:pPr marL="0" indent="0">
              <a:buNone/>
            </a:pPr>
            <a:r>
              <a:rPr lang="en-GB" sz="2800" dirty="0"/>
              <a:t>For example, a </a:t>
            </a:r>
            <a:r>
              <a:rPr lang="en-GB" sz="2800" dirty="0">
                <a:solidFill>
                  <a:srgbClr val="FF0000"/>
                </a:solidFill>
              </a:rPr>
              <a:t>Trombe wall </a:t>
            </a:r>
            <a:r>
              <a:rPr lang="en-GB" sz="2800" dirty="0"/>
              <a:t>placed in front of a south-facing window will absorb solar radiation and then slowly re-release it into the enclosed space. </a:t>
            </a:r>
          </a:p>
        </p:txBody>
      </p:sp>
      <p:sp>
        <p:nvSpPr>
          <p:cNvPr id="4" name="Slide Number Placeholder 3">
            <a:extLst>
              <a:ext uri="{FF2B5EF4-FFF2-40B4-BE49-F238E27FC236}">
                <a16:creationId xmlns:a16="http://schemas.microsoft.com/office/drawing/2014/main" id="{14476334-ED6E-1DA5-4516-30650CE444CD}"/>
              </a:ext>
            </a:extLst>
          </p:cNvPr>
          <p:cNvSpPr>
            <a:spLocks noGrp="1"/>
          </p:cNvSpPr>
          <p:nvPr>
            <p:ph type="sldNum" sz="quarter" idx="4"/>
          </p:nvPr>
        </p:nvSpPr>
        <p:spPr/>
        <p:txBody>
          <a:bodyPr/>
          <a:lstStyle/>
          <a:p>
            <a:fld id="{08AB70BE-1769-45B8-85A6-0C837432C7E6}" type="slidenum">
              <a:rPr lang="en-US" smtClean="0"/>
              <a:pPr/>
              <a:t>12</a:t>
            </a:fld>
            <a:endParaRPr lang="en-US" dirty="0"/>
          </a:p>
        </p:txBody>
      </p:sp>
      <p:pic>
        <p:nvPicPr>
          <p:cNvPr id="8" name="Picture 7">
            <a:extLst>
              <a:ext uri="{FF2B5EF4-FFF2-40B4-BE49-F238E27FC236}">
                <a16:creationId xmlns:a16="http://schemas.microsoft.com/office/drawing/2014/main" id="{26355770-DB96-0866-DCFC-D6A084C8C725}"/>
              </a:ext>
            </a:extLst>
          </p:cNvPr>
          <p:cNvPicPr>
            <a:picLocks noChangeAspect="1"/>
          </p:cNvPicPr>
          <p:nvPr/>
        </p:nvPicPr>
        <p:blipFill rotWithShape="1">
          <a:blip r:embed="rId2"/>
          <a:srcRect t="12501"/>
          <a:stretch/>
        </p:blipFill>
        <p:spPr>
          <a:xfrm>
            <a:off x="2124914" y="2921479"/>
            <a:ext cx="6372405" cy="3936520"/>
          </a:xfrm>
          <a:prstGeom prst="rect">
            <a:avLst/>
          </a:prstGeom>
        </p:spPr>
      </p:pic>
      <p:pic>
        <p:nvPicPr>
          <p:cNvPr id="9" name="Picture 8">
            <a:extLst>
              <a:ext uri="{FF2B5EF4-FFF2-40B4-BE49-F238E27FC236}">
                <a16:creationId xmlns:a16="http://schemas.microsoft.com/office/drawing/2014/main" id="{D6C6AA0C-3A2D-022B-E32F-814A3EA42355}"/>
              </a:ext>
            </a:extLst>
          </p:cNvPr>
          <p:cNvPicPr>
            <a:picLocks noChangeAspect="1"/>
          </p:cNvPicPr>
          <p:nvPr/>
        </p:nvPicPr>
        <p:blipFill>
          <a:blip r:embed="rId3"/>
          <a:stretch>
            <a:fillRect/>
          </a:stretch>
        </p:blipFill>
        <p:spPr>
          <a:xfrm>
            <a:off x="8497319" y="2467155"/>
            <a:ext cx="3430348" cy="4390845"/>
          </a:xfrm>
          <a:prstGeom prst="rect">
            <a:avLst/>
          </a:prstGeom>
        </p:spPr>
      </p:pic>
    </p:spTree>
    <p:extLst>
      <p:ext uri="{BB962C8B-B14F-4D97-AF65-F5344CB8AC3E}">
        <p14:creationId xmlns:p14="http://schemas.microsoft.com/office/powerpoint/2010/main" val="2853140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4C098-6DFA-F4FF-9CC4-610FF3F95127}"/>
              </a:ext>
            </a:extLst>
          </p:cNvPr>
          <p:cNvSpPr>
            <a:spLocks noGrp="1"/>
          </p:cNvSpPr>
          <p:nvPr>
            <p:ph type="title"/>
          </p:nvPr>
        </p:nvSpPr>
        <p:spPr/>
        <p:txBody>
          <a:bodyPr/>
          <a:lstStyle/>
          <a:p>
            <a:r>
              <a:rPr lang="cy-GB" dirty="0"/>
              <a:t>Trombe </a:t>
            </a:r>
            <a:r>
              <a:rPr lang="cy-GB" dirty="0" err="1"/>
              <a:t>Walls</a:t>
            </a:r>
            <a:endParaRPr lang="en-GB" dirty="0"/>
          </a:p>
        </p:txBody>
      </p:sp>
      <p:sp>
        <p:nvSpPr>
          <p:cNvPr id="3" name="Content Placeholder 2">
            <a:extLst>
              <a:ext uri="{FF2B5EF4-FFF2-40B4-BE49-F238E27FC236}">
                <a16:creationId xmlns:a16="http://schemas.microsoft.com/office/drawing/2014/main" id="{DDDD7C8A-A640-5A0D-3FCD-C1D0C33B30C4}"/>
              </a:ext>
            </a:extLst>
          </p:cNvPr>
          <p:cNvSpPr>
            <a:spLocks noGrp="1"/>
          </p:cNvSpPr>
          <p:nvPr>
            <p:ph sz="quarter" idx="10"/>
          </p:nvPr>
        </p:nvSpPr>
        <p:spPr>
          <a:xfrm>
            <a:off x="971909" y="1713781"/>
            <a:ext cx="11105072" cy="4779034"/>
          </a:xfrm>
        </p:spPr>
        <p:txBody>
          <a:bodyPr>
            <a:normAutofit/>
          </a:bodyPr>
          <a:lstStyle/>
          <a:p>
            <a:r>
              <a:rPr lang="en-GB" sz="2400" dirty="0"/>
              <a:t>Typically 20-40 cm thick, made out of high heat capacity materials such as masonry or concrete (or even containers filled with water), with the absorbed heat taking up to 10 hours to conduct to the interior.</a:t>
            </a:r>
          </a:p>
          <a:p>
            <a:endParaRPr lang="en-GB" sz="2400" dirty="0"/>
          </a:p>
          <a:p>
            <a:r>
              <a:rPr lang="en-GB" sz="2400" dirty="0"/>
              <a:t>Installations can also include solar thermal systems to generate hot water.</a:t>
            </a:r>
          </a:p>
          <a:p>
            <a:endParaRPr lang="en-GB" sz="2400" dirty="0"/>
          </a:p>
          <a:p>
            <a:r>
              <a:rPr lang="en-GB" sz="2400" dirty="0"/>
              <a:t>The efficiency of </a:t>
            </a:r>
            <a:r>
              <a:rPr lang="en-GB" sz="2400" dirty="0" err="1"/>
              <a:t>trombe</a:t>
            </a:r>
            <a:r>
              <a:rPr lang="en-GB" sz="2400" dirty="0"/>
              <a:t> walls can be improved by the use of double glazing. Ideally, the glazing should have exterior insulation, shutters or blinds to prevent heat loss during the night.</a:t>
            </a:r>
          </a:p>
        </p:txBody>
      </p:sp>
      <p:sp>
        <p:nvSpPr>
          <p:cNvPr id="4" name="Slide Number Placeholder 3">
            <a:extLst>
              <a:ext uri="{FF2B5EF4-FFF2-40B4-BE49-F238E27FC236}">
                <a16:creationId xmlns:a16="http://schemas.microsoft.com/office/drawing/2014/main" id="{15D85BE6-EB52-303C-C6B9-6A719C3D9699}"/>
              </a:ext>
            </a:extLst>
          </p:cNvPr>
          <p:cNvSpPr>
            <a:spLocks noGrp="1"/>
          </p:cNvSpPr>
          <p:nvPr>
            <p:ph type="sldNum" sz="quarter" idx="4"/>
          </p:nvPr>
        </p:nvSpPr>
        <p:spPr/>
        <p:txBody>
          <a:bodyPr/>
          <a:lstStyle/>
          <a:p>
            <a:fld id="{08AB70BE-1769-45B8-85A6-0C837432C7E6}" type="slidenum">
              <a:rPr lang="en-US" smtClean="0"/>
              <a:pPr/>
              <a:t>13</a:t>
            </a:fld>
            <a:endParaRPr lang="en-US" dirty="0"/>
          </a:p>
        </p:txBody>
      </p:sp>
    </p:spTree>
    <p:extLst>
      <p:ext uri="{BB962C8B-B14F-4D97-AF65-F5344CB8AC3E}">
        <p14:creationId xmlns:p14="http://schemas.microsoft.com/office/powerpoint/2010/main" val="31796699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4C098-6DFA-F4FF-9CC4-610FF3F95127}"/>
              </a:ext>
            </a:extLst>
          </p:cNvPr>
          <p:cNvSpPr>
            <a:spLocks noGrp="1"/>
          </p:cNvSpPr>
          <p:nvPr>
            <p:ph type="title"/>
          </p:nvPr>
        </p:nvSpPr>
        <p:spPr/>
        <p:txBody>
          <a:bodyPr/>
          <a:lstStyle/>
          <a:p>
            <a:r>
              <a:rPr lang="cy-GB" dirty="0"/>
              <a:t>Trombe </a:t>
            </a:r>
            <a:r>
              <a:rPr lang="cy-GB" dirty="0" err="1"/>
              <a:t>Walls</a:t>
            </a:r>
            <a:endParaRPr lang="en-GB" dirty="0"/>
          </a:p>
        </p:txBody>
      </p:sp>
      <p:sp>
        <p:nvSpPr>
          <p:cNvPr id="3" name="Content Placeholder 2">
            <a:extLst>
              <a:ext uri="{FF2B5EF4-FFF2-40B4-BE49-F238E27FC236}">
                <a16:creationId xmlns:a16="http://schemas.microsoft.com/office/drawing/2014/main" id="{DDDD7C8A-A640-5A0D-3FCD-C1D0C33B30C4}"/>
              </a:ext>
            </a:extLst>
          </p:cNvPr>
          <p:cNvSpPr>
            <a:spLocks noGrp="1"/>
          </p:cNvSpPr>
          <p:nvPr>
            <p:ph sz="quarter" idx="10"/>
          </p:nvPr>
        </p:nvSpPr>
        <p:spPr>
          <a:xfrm>
            <a:off x="971909" y="1713781"/>
            <a:ext cx="11105072" cy="4779034"/>
          </a:xfrm>
        </p:spPr>
        <p:txBody>
          <a:bodyPr>
            <a:normAutofit/>
          </a:bodyPr>
          <a:lstStyle/>
          <a:p>
            <a:pPr marL="0" indent="0">
              <a:buNone/>
            </a:pPr>
            <a:r>
              <a:rPr lang="cy-GB" sz="2800" dirty="0"/>
              <a:t>Can be </a:t>
            </a:r>
            <a:r>
              <a:rPr lang="cy-GB" sz="2800" dirty="0" err="1"/>
              <a:t>utilised</a:t>
            </a:r>
            <a:r>
              <a:rPr lang="cy-GB" sz="2800" dirty="0"/>
              <a:t> </a:t>
            </a:r>
            <a:r>
              <a:rPr lang="cy-GB" sz="2800" dirty="0" err="1"/>
              <a:t>in</a:t>
            </a:r>
            <a:r>
              <a:rPr lang="cy-GB" sz="2800" dirty="0"/>
              <a:t> </a:t>
            </a:r>
            <a:r>
              <a:rPr lang="cy-GB" sz="2800" b="1" dirty="0" err="1"/>
              <a:t>Passive</a:t>
            </a:r>
            <a:r>
              <a:rPr lang="cy-GB" sz="2800" b="1" dirty="0"/>
              <a:t> Building Design</a:t>
            </a:r>
            <a:endParaRPr lang="en-GB" sz="2800" b="1" dirty="0"/>
          </a:p>
        </p:txBody>
      </p:sp>
      <p:sp>
        <p:nvSpPr>
          <p:cNvPr id="4" name="Slide Number Placeholder 3">
            <a:extLst>
              <a:ext uri="{FF2B5EF4-FFF2-40B4-BE49-F238E27FC236}">
                <a16:creationId xmlns:a16="http://schemas.microsoft.com/office/drawing/2014/main" id="{15D85BE6-EB52-303C-C6B9-6A719C3D9699}"/>
              </a:ext>
            </a:extLst>
          </p:cNvPr>
          <p:cNvSpPr>
            <a:spLocks noGrp="1"/>
          </p:cNvSpPr>
          <p:nvPr>
            <p:ph type="sldNum" sz="quarter" idx="4"/>
          </p:nvPr>
        </p:nvSpPr>
        <p:spPr/>
        <p:txBody>
          <a:bodyPr/>
          <a:lstStyle/>
          <a:p>
            <a:fld id="{08AB70BE-1769-45B8-85A6-0C837432C7E6}" type="slidenum">
              <a:rPr lang="en-US" smtClean="0"/>
              <a:pPr/>
              <a:t>14</a:t>
            </a:fld>
            <a:endParaRPr lang="en-US" dirty="0"/>
          </a:p>
        </p:txBody>
      </p:sp>
      <p:pic>
        <p:nvPicPr>
          <p:cNvPr id="5" name="Picture 4">
            <a:extLst>
              <a:ext uri="{FF2B5EF4-FFF2-40B4-BE49-F238E27FC236}">
                <a16:creationId xmlns:a16="http://schemas.microsoft.com/office/drawing/2014/main" id="{CDAFC987-E5E8-F54A-857F-C2E8FC9A088A}"/>
              </a:ext>
            </a:extLst>
          </p:cNvPr>
          <p:cNvPicPr>
            <a:picLocks noChangeAspect="1"/>
          </p:cNvPicPr>
          <p:nvPr/>
        </p:nvPicPr>
        <p:blipFill>
          <a:blip r:embed="rId2"/>
          <a:stretch>
            <a:fillRect/>
          </a:stretch>
        </p:blipFill>
        <p:spPr>
          <a:xfrm>
            <a:off x="1170316" y="2858967"/>
            <a:ext cx="7620000" cy="3752850"/>
          </a:xfrm>
          <a:prstGeom prst="rect">
            <a:avLst/>
          </a:prstGeom>
        </p:spPr>
      </p:pic>
    </p:spTree>
    <p:extLst>
      <p:ext uri="{BB962C8B-B14F-4D97-AF65-F5344CB8AC3E}">
        <p14:creationId xmlns:p14="http://schemas.microsoft.com/office/powerpoint/2010/main" val="150664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AEC93CE-FFF8-04F7-0FDF-7D33415FA853}"/>
              </a:ext>
            </a:extLst>
          </p:cNvPr>
          <p:cNvSpPr>
            <a:spLocks noGrp="1"/>
          </p:cNvSpPr>
          <p:nvPr>
            <p:ph sz="quarter" idx="10"/>
          </p:nvPr>
        </p:nvSpPr>
        <p:spPr>
          <a:xfrm>
            <a:off x="822385" y="327804"/>
            <a:ext cx="11001555" cy="5264105"/>
          </a:xfrm>
        </p:spPr>
        <p:txBody>
          <a:bodyPr>
            <a:normAutofit/>
          </a:bodyPr>
          <a:lstStyle/>
          <a:p>
            <a:pPr marL="0" indent="0">
              <a:buNone/>
            </a:pPr>
            <a:r>
              <a:rPr lang="en-GB" sz="2800" dirty="0"/>
              <a:t>It can also be used in combination with ventilation strategies, for example, concrete floor slabs can be used to absorb heat gains during the day. This heat can then be vented to the outside during the night, leaving the mass available to absorb more heat the following day.</a:t>
            </a:r>
          </a:p>
        </p:txBody>
      </p:sp>
      <p:sp>
        <p:nvSpPr>
          <p:cNvPr id="4" name="Slide Number Placeholder 3">
            <a:extLst>
              <a:ext uri="{FF2B5EF4-FFF2-40B4-BE49-F238E27FC236}">
                <a16:creationId xmlns:a16="http://schemas.microsoft.com/office/drawing/2014/main" id="{14476334-ED6E-1DA5-4516-30650CE444CD}"/>
              </a:ext>
            </a:extLst>
          </p:cNvPr>
          <p:cNvSpPr>
            <a:spLocks noGrp="1"/>
          </p:cNvSpPr>
          <p:nvPr>
            <p:ph type="sldNum" sz="quarter" idx="4"/>
          </p:nvPr>
        </p:nvSpPr>
        <p:spPr/>
        <p:txBody>
          <a:bodyPr/>
          <a:lstStyle/>
          <a:p>
            <a:fld id="{08AB70BE-1769-45B8-85A6-0C837432C7E6}" type="slidenum">
              <a:rPr lang="en-US" smtClean="0"/>
              <a:pPr/>
              <a:t>15</a:t>
            </a:fld>
            <a:endParaRPr lang="en-US" dirty="0"/>
          </a:p>
        </p:txBody>
      </p:sp>
      <p:pic>
        <p:nvPicPr>
          <p:cNvPr id="2" name="Picture 1">
            <a:extLst>
              <a:ext uri="{FF2B5EF4-FFF2-40B4-BE49-F238E27FC236}">
                <a16:creationId xmlns:a16="http://schemas.microsoft.com/office/drawing/2014/main" id="{2F85477B-D50E-D8E0-336B-2F5D1D6E26DF}"/>
              </a:ext>
            </a:extLst>
          </p:cNvPr>
          <p:cNvPicPr>
            <a:picLocks noChangeAspect="1"/>
          </p:cNvPicPr>
          <p:nvPr/>
        </p:nvPicPr>
        <p:blipFill>
          <a:blip r:embed="rId2"/>
          <a:stretch>
            <a:fillRect/>
          </a:stretch>
        </p:blipFill>
        <p:spPr>
          <a:xfrm>
            <a:off x="317530" y="3094009"/>
            <a:ext cx="8948406" cy="3436188"/>
          </a:xfrm>
          <a:prstGeom prst="rect">
            <a:avLst/>
          </a:prstGeom>
        </p:spPr>
      </p:pic>
      <p:sp>
        <p:nvSpPr>
          <p:cNvPr id="3" name="TextBox 2">
            <a:extLst>
              <a:ext uri="{FF2B5EF4-FFF2-40B4-BE49-F238E27FC236}">
                <a16:creationId xmlns:a16="http://schemas.microsoft.com/office/drawing/2014/main" id="{6916B039-1A01-745A-9DEB-3BDED7EFD2CB}"/>
              </a:ext>
            </a:extLst>
          </p:cNvPr>
          <p:cNvSpPr txBox="1"/>
          <p:nvPr/>
        </p:nvSpPr>
        <p:spPr>
          <a:xfrm>
            <a:off x="9408543" y="3429000"/>
            <a:ext cx="2696572" cy="1569660"/>
          </a:xfrm>
          <a:prstGeom prst="rect">
            <a:avLst/>
          </a:prstGeom>
          <a:noFill/>
        </p:spPr>
        <p:txBody>
          <a:bodyPr wrap="none" rtlCol="0">
            <a:spAutoFit/>
          </a:bodyPr>
          <a:lstStyle/>
          <a:p>
            <a:r>
              <a:rPr lang="cy-GB" sz="2400" dirty="0" err="1"/>
              <a:t>Also</a:t>
            </a:r>
            <a:r>
              <a:rPr lang="cy-GB" sz="2400" dirty="0"/>
              <a:t> </a:t>
            </a:r>
            <a:r>
              <a:rPr lang="cy-GB" sz="2400" dirty="0" err="1"/>
              <a:t>Knows</a:t>
            </a:r>
            <a:r>
              <a:rPr lang="cy-GB" sz="2400" dirty="0"/>
              <a:t> As</a:t>
            </a:r>
          </a:p>
          <a:p>
            <a:endParaRPr lang="cy-GB" sz="2400" dirty="0"/>
          </a:p>
          <a:p>
            <a:r>
              <a:rPr lang="cy-GB" sz="2400" dirty="0"/>
              <a:t>Thermal </a:t>
            </a:r>
            <a:r>
              <a:rPr lang="cy-GB" sz="2400" dirty="0" err="1"/>
              <a:t>Purging</a:t>
            </a:r>
            <a:endParaRPr lang="cy-GB" sz="2400" dirty="0"/>
          </a:p>
          <a:p>
            <a:r>
              <a:rPr lang="cy-GB" sz="2400" dirty="0" err="1"/>
              <a:t>Night-Time</a:t>
            </a:r>
            <a:r>
              <a:rPr lang="cy-GB" sz="2400" dirty="0"/>
              <a:t> </a:t>
            </a:r>
            <a:r>
              <a:rPr lang="cy-GB" sz="2400" dirty="0" err="1"/>
              <a:t>Purging</a:t>
            </a:r>
            <a:endParaRPr lang="en-GB" sz="2400" dirty="0"/>
          </a:p>
        </p:txBody>
      </p:sp>
    </p:spTree>
    <p:extLst>
      <p:ext uri="{BB962C8B-B14F-4D97-AF65-F5344CB8AC3E}">
        <p14:creationId xmlns:p14="http://schemas.microsoft.com/office/powerpoint/2010/main" val="2025030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E732A92-151E-F0D5-36AB-B57D7F248617}"/>
              </a:ext>
            </a:extLst>
          </p:cNvPr>
          <p:cNvSpPr>
            <a:spLocks noGrp="1"/>
          </p:cNvSpPr>
          <p:nvPr>
            <p:ph type="sldNum" sz="quarter" idx="4"/>
          </p:nvPr>
        </p:nvSpPr>
        <p:spPr/>
        <p:txBody>
          <a:bodyPr/>
          <a:lstStyle/>
          <a:p>
            <a:fld id="{08AB70BE-1769-45B8-85A6-0C837432C7E6}" type="slidenum">
              <a:rPr lang="en-US" smtClean="0"/>
              <a:pPr/>
              <a:t>16</a:t>
            </a:fld>
            <a:endParaRPr lang="en-US" dirty="0"/>
          </a:p>
        </p:txBody>
      </p:sp>
      <p:sp>
        <p:nvSpPr>
          <p:cNvPr id="6" name="TextBox 5">
            <a:extLst>
              <a:ext uri="{FF2B5EF4-FFF2-40B4-BE49-F238E27FC236}">
                <a16:creationId xmlns:a16="http://schemas.microsoft.com/office/drawing/2014/main" id="{DD198F23-360A-70CF-6C7D-A5091640D428}"/>
              </a:ext>
            </a:extLst>
          </p:cNvPr>
          <p:cNvSpPr txBox="1"/>
          <p:nvPr/>
        </p:nvSpPr>
        <p:spPr>
          <a:xfrm>
            <a:off x="161026" y="1058173"/>
            <a:ext cx="11869947" cy="2246769"/>
          </a:xfrm>
          <a:prstGeom prst="rect">
            <a:avLst/>
          </a:prstGeom>
          <a:noFill/>
        </p:spPr>
        <p:txBody>
          <a:bodyPr wrap="square">
            <a:spAutoFit/>
          </a:bodyPr>
          <a:lstStyle/>
          <a:p>
            <a:r>
              <a:rPr lang="en-GB" sz="2800" dirty="0"/>
              <a:t>Night-time cooling, however, may require that buildings are unoccupied during the night, and so may be more suitable for an office building than for a hospital, and as the building regulations become more strict, so the performance differences between lightweight and heavyweight buildings are becoming more blurred.</a:t>
            </a:r>
          </a:p>
        </p:txBody>
      </p:sp>
    </p:spTree>
    <p:extLst>
      <p:ext uri="{BB962C8B-B14F-4D97-AF65-F5344CB8AC3E}">
        <p14:creationId xmlns:p14="http://schemas.microsoft.com/office/powerpoint/2010/main" val="241173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CE3E06A-EBCB-7F8B-CA82-35FC52FA19B0}"/>
              </a:ext>
            </a:extLst>
          </p:cNvPr>
          <p:cNvSpPr>
            <a:spLocks noGrp="1"/>
          </p:cNvSpPr>
          <p:nvPr>
            <p:ph sz="quarter" idx="10"/>
          </p:nvPr>
        </p:nvSpPr>
        <p:spPr>
          <a:xfrm>
            <a:off x="471577" y="138023"/>
            <a:ext cx="11582400" cy="4786402"/>
          </a:xfrm>
        </p:spPr>
        <p:txBody>
          <a:bodyPr>
            <a:normAutofit/>
          </a:bodyPr>
          <a:lstStyle/>
          <a:p>
            <a:r>
              <a:rPr lang="en-GB" sz="2800" dirty="0"/>
              <a:t>Typically suited to buildings with regular occupation, where internal conditions are stabilised by the thermal mass, and moderated by low-level building services inputs. </a:t>
            </a:r>
          </a:p>
        </p:txBody>
      </p:sp>
      <p:sp>
        <p:nvSpPr>
          <p:cNvPr id="4" name="Slide Number Placeholder 3">
            <a:extLst>
              <a:ext uri="{FF2B5EF4-FFF2-40B4-BE49-F238E27FC236}">
                <a16:creationId xmlns:a16="http://schemas.microsoft.com/office/drawing/2014/main" id="{98024328-A961-4A82-41D4-930FD5F7493A}"/>
              </a:ext>
            </a:extLst>
          </p:cNvPr>
          <p:cNvSpPr>
            <a:spLocks noGrp="1"/>
          </p:cNvSpPr>
          <p:nvPr>
            <p:ph type="sldNum" sz="quarter" idx="4"/>
          </p:nvPr>
        </p:nvSpPr>
        <p:spPr/>
        <p:txBody>
          <a:bodyPr/>
          <a:lstStyle/>
          <a:p>
            <a:fld id="{08AB70BE-1769-45B8-85A6-0C837432C7E6}" type="slidenum">
              <a:rPr lang="en-US" smtClean="0"/>
              <a:pPr/>
              <a:t>17</a:t>
            </a:fld>
            <a:endParaRPr lang="en-US" dirty="0"/>
          </a:p>
        </p:txBody>
      </p:sp>
      <p:pic>
        <p:nvPicPr>
          <p:cNvPr id="8" name="Picture 7">
            <a:extLst>
              <a:ext uri="{FF2B5EF4-FFF2-40B4-BE49-F238E27FC236}">
                <a16:creationId xmlns:a16="http://schemas.microsoft.com/office/drawing/2014/main" id="{36E2F9AA-61BF-41AE-8013-818828FB5061}"/>
              </a:ext>
            </a:extLst>
          </p:cNvPr>
          <p:cNvPicPr>
            <a:picLocks noChangeAspect="1"/>
          </p:cNvPicPr>
          <p:nvPr/>
        </p:nvPicPr>
        <p:blipFill>
          <a:blip r:embed="rId2"/>
          <a:stretch>
            <a:fillRect/>
          </a:stretch>
        </p:blipFill>
        <p:spPr>
          <a:xfrm>
            <a:off x="6672621" y="3117802"/>
            <a:ext cx="4963147" cy="3302749"/>
          </a:xfrm>
          <a:prstGeom prst="rect">
            <a:avLst/>
          </a:prstGeom>
        </p:spPr>
      </p:pic>
      <p:pic>
        <p:nvPicPr>
          <p:cNvPr id="9" name="Picture 8">
            <a:extLst>
              <a:ext uri="{FF2B5EF4-FFF2-40B4-BE49-F238E27FC236}">
                <a16:creationId xmlns:a16="http://schemas.microsoft.com/office/drawing/2014/main" id="{31ED31C3-18EC-61FC-797F-EB0484404498}"/>
              </a:ext>
            </a:extLst>
          </p:cNvPr>
          <p:cNvPicPr>
            <a:picLocks noChangeAspect="1"/>
          </p:cNvPicPr>
          <p:nvPr/>
        </p:nvPicPr>
        <p:blipFill>
          <a:blip r:embed="rId3"/>
          <a:stretch>
            <a:fillRect/>
          </a:stretch>
        </p:blipFill>
        <p:spPr>
          <a:xfrm>
            <a:off x="138023" y="3922143"/>
            <a:ext cx="3939988" cy="2621883"/>
          </a:xfrm>
          <a:prstGeom prst="rect">
            <a:avLst/>
          </a:prstGeom>
        </p:spPr>
      </p:pic>
    </p:spTree>
    <p:extLst>
      <p:ext uri="{BB962C8B-B14F-4D97-AF65-F5344CB8AC3E}">
        <p14:creationId xmlns:p14="http://schemas.microsoft.com/office/powerpoint/2010/main" val="2773255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CE3E06A-EBCB-7F8B-CA82-35FC52FA19B0}"/>
              </a:ext>
            </a:extLst>
          </p:cNvPr>
          <p:cNvSpPr>
            <a:spLocks noGrp="1"/>
          </p:cNvSpPr>
          <p:nvPr>
            <p:ph sz="quarter" idx="10"/>
          </p:nvPr>
        </p:nvSpPr>
        <p:spPr>
          <a:xfrm>
            <a:off x="471577" y="138023"/>
            <a:ext cx="11582400" cy="4786402"/>
          </a:xfrm>
        </p:spPr>
        <p:txBody>
          <a:bodyPr>
            <a:normAutofit/>
          </a:bodyPr>
          <a:lstStyle/>
          <a:p>
            <a:r>
              <a:rPr lang="en-GB" sz="2800" dirty="0"/>
              <a:t>Lighter-weight, more highly-insulated buildings might be better suited to occasional use, where occupants return after some absence and at the flick of a switch, can activate building services systems that will quickly create comfortable conditions.</a:t>
            </a:r>
          </a:p>
        </p:txBody>
      </p:sp>
      <p:sp>
        <p:nvSpPr>
          <p:cNvPr id="4" name="Slide Number Placeholder 3">
            <a:extLst>
              <a:ext uri="{FF2B5EF4-FFF2-40B4-BE49-F238E27FC236}">
                <a16:creationId xmlns:a16="http://schemas.microsoft.com/office/drawing/2014/main" id="{98024328-A961-4A82-41D4-930FD5F7493A}"/>
              </a:ext>
            </a:extLst>
          </p:cNvPr>
          <p:cNvSpPr>
            <a:spLocks noGrp="1"/>
          </p:cNvSpPr>
          <p:nvPr>
            <p:ph type="sldNum" sz="quarter" idx="4"/>
          </p:nvPr>
        </p:nvSpPr>
        <p:spPr/>
        <p:txBody>
          <a:bodyPr/>
          <a:lstStyle/>
          <a:p>
            <a:fld id="{08AB70BE-1769-45B8-85A6-0C837432C7E6}" type="slidenum">
              <a:rPr lang="en-US" smtClean="0"/>
              <a:pPr/>
              <a:t>18</a:t>
            </a:fld>
            <a:endParaRPr lang="en-US" dirty="0"/>
          </a:p>
        </p:txBody>
      </p:sp>
      <p:pic>
        <p:nvPicPr>
          <p:cNvPr id="7" name="Picture 6">
            <a:extLst>
              <a:ext uri="{FF2B5EF4-FFF2-40B4-BE49-F238E27FC236}">
                <a16:creationId xmlns:a16="http://schemas.microsoft.com/office/drawing/2014/main" id="{60A0BA25-C923-FE6A-D9BB-8FBADE03ADD0}"/>
              </a:ext>
            </a:extLst>
          </p:cNvPr>
          <p:cNvPicPr>
            <a:picLocks noChangeAspect="1"/>
          </p:cNvPicPr>
          <p:nvPr/>
        </p:nvPicPr>
        <p:blipFill>
          <a:blip r:embed="rId2"/>
          <a:stretch>
            <a:fillRect/>
          </a:stretch>
        </p:blipFill>
        <p:spPr>
          <a:xfrm>
            <a:off x="6826370" y="3334106"/>
            <a:ext cx="5088058" cy="3385872"/>
          </a:xfrm>
          <a:prstGeom prst="rect">
            <a:avLst/>
          </a:prstGeom>
        </p:spPr>
      </p:pic>
    </p:spTree>
    <p:extLst>
      <p:ext uri="{BB962C8B-B14F-4D97-AF65-F5344CB8AC3E}">
        <p14:creationId xmlns:p14="http://schemas.microsoft.com/office/powerpoint/2010/main" val="2915486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F676281-DCB0-5AF6-11D1-CBDD1A14D078}"/>
              </a:ext>
            </a:extLst>
          </p:cNvPr>
          <p:cNvSpPr>
            <a:spLocks noGrp="1"/>
          </p:cNvSpPr>
          <p:nvPr>
            <p:ph type="sldNum" sz="quarter" idx="4"/>
          </p:nvPr>
        </p:nvSpPr>
        <p:spPr/>
        <p:txBody>
          <a:bodyPr/>
          <a:lstStyle/>
          <a:p>
            <a:fld id="{08AB70BE-1769-45B8-85A6-0C837432C7E6}" type="slidenum">
              <a:rPr lang="en-US" smtClean="0"/>
              <a:pPr/>
              <a:t>19</a:t>
            </a:fld>
            <a:endParaRPr lang="en-US" dirty="0"/>
          </a:p>
        </p:txBody>
      </p:sp>
      <p:sp>
        <p:nvSpPr>
          <p:cNvPr id="8" name="TextBox 7">
            <a:extLst>
              <a:ext uri="{FF2B5EF4-FFF2-40B4-BE49-F238E27FC236}">
                <a16:creationId xmlns:a16="http://schemas.microsoft.com/office/drawing/2014/main" id="{5F141C67-3FBE-35C1-4F52-65B0BE4D629C}"/>
              </a:ext>
            </a:extLst>
          </p:cNvPr>
          <p:cNvSpPr txBox="1"/>
          <p:nvPr/>
        </p:nvSpPr>
        <p:spPr>
          <a:xfrm>
            <a:off x="879894" y="1166343"/>
            <a:ext cx="11312106" cy="3539430"/>
          </a:xfrm>
          <a:prstGeom prst="rect">
            <a:avLst/>
          </a:prstGeom>
          <a:noFill/>
        </p:spPr>
        <p:txBody>
          <a:bodyPr wrap="square">
            <a:spAutoFit/>
          </a:bodyPr>
          <a:lstStyle/>
          <a:p>
            <a:r>
              <a:rPr lang="en-GB" sz="2800" dirty="0">
                <a:solidFill>
                  <a:schemeClr val="bg2"/>
                </a:solidFill>
              </a:rPr>
              <a:t>Design becomes more complex, as external conditions change throughout the seasons and time of day, meaning for example, that the building envelope may sometimes be required to contain heat, sometimes to capture it, and sometimes to reject it. </a:t>
            </a:r>
          </a:p>
          <a:p>
            <a:endParaRPr lang="en-GB" sz="2800" dirty="0">
              <a:solidFill>
                <a:schemeClr val="bg2"/>
              </a:solidFill>
            </a:endParaRPr>
          </a:p>
          <a:p>
            <a:r>
              <a:rPr lang="en-GB" sz="2800" dirty="0">
                <a:solidFill>
                  <a:schemeClr val="bg2"/>
                </a:solidFill>
              </a:rPr>
              <a:t>And the building fabric may have to do this at the same time as performing multiple, conflicting roles, such as allowing access, providing security and creating a suitable acoustic environment.</a:t>
            </a:r>
          </a:p>
        </p:txBody>
      </p:sp>
    </p:spTree>
    <p:extLst>
      <p:ext uri="{BB962C8B-B14F-4D97-AF65-F5344CB8AC3E}">
        <p14:creationId xmlns:p14="http://schemas.microsoft.com/office/powerpoint/2010/main" val="38465426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27D6ECF-E98D-934C-437D-907BC6FA851D}"/>
              </a:ext>
            </a:extLst>
          </p:cNvPr>
          <p:cNvSpPr>
            <a:spLocks noGrp="1"/>
          </p:cNvSpPr>
          <p:nvPr>
            <p:ph type="sldNum" sz="quarter" idx="4"/>
          </p:nvPr>
        </p:nvSpPr>
        <p:spPr/>
        <p:txBody>
          <a:bodyPr/>
          <a:lstStyle/>
          <a:p>
            <a:fld id="{08AB70BE-1769-45B8-85A6-0C837432C7E6}" type="slidenum">
              <a:rPr lang="en-US" smtClean="0"/>
              <a:pPr/>
              <a:t>20</a:t>
            </a:fld>
            <a:endParaRPr lang="en-US" dirty="0"/>
          </a:p>
        </p:txBody>
      </p:sp>
      <p:sp>
        <p:nvSpPr>
          <p:cNvPr id="8" name="TextBox 7">
            <a:extLst>
              <a:ext uri="{FF2B5EF4-FFF2-40B4-BE49-F238E27FC236}">
                <a16:creationId xmlns:a16="http://schemas.microsoft.com/office/drawing/2014/main" id="{0F1B7383-14CF-2D35-433E-5345A2E925C7}"/>
              </a:ext>
            </a:extLst>
          </p:cNvPr>
          <p:cNvSpPr txBox="1"/>
          <p:nvPr/>
        </p:nvSpPr>
        <p:spPr>
          <a:xfrm>
            <a:off x="172529" y="991907"/>
            <a:ext cx="12192000" cy="4401205"/>
          </a:xfrm>
          <a:prstGeom prst="rect">
            <a:avLst/>
          </a:prstGeom>
          <a:noFill/>
        </p:spPr>
        <p:txBody>
          <a:bodyPr wrap="square">
            <a:spAutoFit/>
          </a:bodyPr>
          <a:lstStyle/>
          <a:p>
            <a:r>
              <a:rPr lang="en-GB" sz="2800" dirty="0"/>
              <a:t>Thermal mass must be exposed to function efficiently. This means that it is commonly associated with exposed concrete floors, and walls, rather than conventional spaces which might include wall linings, suspended ceilings and raised floors. </a:t>
            </a:r>
          </a:p>
          <a:p>
            <a:r>
              <a:rPr lang="en-GB" sz="2800" dirty="0"/>
              <a:t>This requires that a high-quality finish is achieved and that services are carefully routed. The effectiveness of thermal mass can, however, be enhanced by paint, selected to optimise the absorption and release of thermal radiation.</a:t>
            </a:r>
          </a:p>
          <a:p>
            <a:endParaRPr lang="en-GB" sz="2800" dirty="0"/>
          </a:p>
          <a:p>
            <a:r>
              <a:rPr lang="en-GB" sz="2800" dirty="0"/>
              <a:t>NB: The presence of exposed mass within buildings can cause problems with high acoustic reverberation.</a:t>
            </a:r>
          </a:p>
        </p:txBody>
      </p:sp>
    </p:spTree>
    <p:extLst>
      <p:ext uri="{BB962C8B-B14F-4D97-AF65-F5344CB8AC3E}">
        <p14:creationId xmlns:p14="http://schemas.microsoft.com/office/powerpoint/2010/main" val="1049794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667C15D-45A6-FB1D-48CF-6BD0200818CE}"/>
              </a:ext>
            </a:extLst>
          </p:cNvPr>
          <p:cNvSpPr>
            <a:spLocks noGrp="1"/>
          </p:cNvSpPr>
          <p:nvPr>
            <p:ph type="sldNum" sz="quarter" idx="4"/>
          </p:nvPr>
        </p:nvSpPr>
        <p:spPr/>
        <p:txBody>
          <a:bodyPr/>
          <a:lstStyle/>
          <a:p>
            <a:fld id="{08AB70BE-1769-45B8-85A6-0C837432C7E6}" type="slidenum">
              <a:rPr lang="en-US" smtClean="0"/>
              <a:pPr/>
              <a:t>21</a:t>
            </a:fld>
            <a:endParaRPr lang="en-US" dirty="0"/>
          </a:p>
        </p:txBody>
      </p:sp>
      <p:sp>
        <p:nvSpPr>
          <p:cNvPr id="6" name="TextBox 5">
            <a:extLst>
              <a:ext uri="{FF2B5EF4-FFF2-40B4-BE49-F238E27FC236}">
                <a16:creationId xmlns:a16="http://schemas.microsoft.com/office/drawing/2014/main" id="{BE7EB25D-A36B-FF6D-E6E2-EC475A5563BB}"/>
              </a:ext>
            </a:extLst>
          </p:cNvPr>
          <p:cNvSpPr txBox="1"/>
          <p:nvPr/>
        </p:nvSpPr>
        <p:spPr>
          <a:xfrm>
            <a:off x="69011" y="1700705"/>
            <a:ext cx="12122989" cy="3108543"/>
          </a:xfrm>
          <a:prstGeom prst="rect">
            <a:avLst/>
          </a:prstGeom>
          <a:noFill/>
        </p:spPr>
        <p:txBody>
          <a:bodyPr wrap="square">
            <a:spAutoFit/>
          </a:bodyPr>
          <a:lstStyle/>
          <a:p>
            <a:r>
              <a:rPr lang="en-GB" sz="2800" dirty="0"/>
              <a:t>Thermal mass is often used in association with a wider environmental design strategy, it may be ideally suited to narrow, open-plan buildings or open-plan buildings with atria allowing natural ventilation. </a:t>
            </a:r>
          </a:p>
          <a:p>
            <a:endParaRPr lang="en-GB" sz="2800" dirty="0"/>
          </a:p>
          <a:p>
            <a:r>
              <a:rPr lang="en-GB" sz="2800" dirty="0"/>
              <a:t>Care must be taken that there is no unwanted night-time cooling, leading to an increase in heating demand. This can be achieved by good insulation and good standards of workmanship to reduce infiltration</a:t>
            </a:r>
            <a:r>
              <a:rPr lang="en-GB" dirty="0"/>
              <a:t>.</a:t>
            </a:r>
          </a:p>
        </p:txBody>
      </p:sp>
    </p:spTree>
    <p:extLst>
      <p:ext uri="{BB962C8B-B14F-4D97-AF65-F5344CB8AC3E}">
        <p14:creationId xmlns:p14="http://schemas.microsoft.com/office/powerpoint/2010/main" val="21395188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31E1D1F-5F88-7D8E-93E5-7F2E137BA8A5}"/>
              </a:ext>
            </a:extLst>
          </p:cNvPr>
          <p:cNvSpPr>
            <a:spLocks noGrp="1"/>
          </p:cNvSpPr>
          <p:nvPr>
            <p:ph type="sldNum" sz="quarter" idx="4"/>
          </p:nvPr>
        </p:nvSpPr>
        <p:spPr/>
        <p:txBody>
          <a:bodyPr/>
          <a:lstStyle/>
          <a:p>
            <a:fld id="{08AB70BE-1769-45B8-85A6-0C837432C7E6}" type="slidenum">
              <a:rPr lang="en-US" smtClean="0"/>
              <a:pPr/>
              <a:t>22</a:t>
            </a:fld>
            <a:endParaRPr lang="en-US" dirty="0"/>
          </a:p>
        </p:txBody>
      </p:sp>
      <p:sp>
        <p:nvSpPr>
          <p:cNvPr id="7" name="TextBox 6">
            <a:extLst>
              <a:ext uri="{FF2B5EF4-FFF2-40B4-BE49-F238E27FC236}">
                <a16:creationId xmlns:a16="http://schemas.microsoft.com/office/drawing/2014/main" id="{7EB156FE-AF23-55C9-FE92-BC5CD53DECD6}"/>
              </a:ext>
            </a:extLst>
          </p:cNvPr>
          <p:cNvSpPr txBox="1"/>
          <p:nvPr/>
        </p:nvSpPr>
        <p:spPr>
          <a:xfrm>
            <a:off x="856891" y="1432317"/>
            <a:ext cx="10961298" cy="1815882"/>
          </a:xfrm>
          <a:prstGeom prst="rect">
            <a:avLst/>
          </a:prstGeom>
          <a:noFill/>
        </p:spPr>
        <p:txBody>
          <a:bodyPr wrap="square">
            <a:spAutoFit/>
          </a:bodyPr>
          <a:lstStyle/>
          <a:p>
            <a:r>
              <a:rPr lang="en-GB" sz="2800" dirty="0"/>
              <a:t>A thermal labyrinth decouples thermal mass from the occupied space, usually by creating a high thermal mass concrete </a:t>
            </a:r>
            <a:r>
              <a:rPr lang="en-GB" sz="2800" dirty="0" err="1"/>
              <a:t>undercroft</a:t>
            </a:r>
            <a:r>
              <a:rPr lang="en-GB" sz="2800" dirty="0"/>
              <a:t> with a large surface area. Decoupling the thermal mass means it can be cooled to a lower temperature than if it was in the occupied space.</a:t>
            </a:r>
          </a:p>
        </p:txBody>
      </p:sp>
      <p:sp>
        <p:nvSpPr>
          <p:cNvPr id="11" name="TextBox 10">
            <a:extLst>
              <a:ext uri="{FF2B5EF4-FFF2-40B4-BE49-F238E27FC236}">
                <a16:creationId xmlns:a16="http://schemas.microsoft.com/office/drawing/2014/main" id="{0FFDF576-C056-4BCA-7BE2-E6F87F33F823}"/>
              </a:ext>
            </a:extLst>
          </p:cNvPr>
          <p:cNvSpPr txBox="1"/>
          <p:nvPr/>
        </p:nvSpPr>
        <p:spPr>
          <a:xfrm>
            <a:off x="1345721" y="530850"/>
            <a:ext cx="6096000" cy="646331"/>
          </a:xfrm>
          <a:prstGeom prst="rect">
            <a:avLst/>
          </a:prstGeom>
          <a:noFill/>
        </p:spPr>
        <p:txBody>
          <a:bodyPr wrap="square">
            <a:spAutoFit/>
          </a:bodyPr>
          <a:lstStyle/>
          <a:p>
            <a:r>
              <a:rPr lang="cy-GB" sz="3600" dirty="0">
                <a:solidFill>
                  <a:schemeClr val="bg2"/>
                </a:solidFill>
                <a:latin typeface="Elephant"/>
                <a:ea typeface="+mj-ea"/>
                <a:cs typeface="+mj-cs"/>
              </a:rPr>
              <a:t>Thermal </a:t>
            </a:r>
            <a:r>
              <a:rPr lang="cy-GB" sz="3600" dirty="0" err="1">
                <a:solidFill>
                  <a:schemeClr val="bg2"/>
                </a:solidFill>
                <a:latin typeface="Elephant"/>
                <a:ea typeface="+mj-ea"/>
                <a:cs typeface="+mj-cs"/>
              </a:rPr>
              <a:t>Layrinth</a:t>
            </a:r>
            <a:endParaRPr lang="en-GB" dirty="0">
              <a:solidFill>
                <a:schemeClr val="bg2"/>
              </a:solidFill>
            </a:endParaRPr>
          </a:p>
        </p:txBody>
      </p:sp>
    </p:spTree>
    <p:extLst>
      <p:ext uri="{BB962C8B-B14F-4D97-AF65-F5344CB8AC3E}">
        <p14:creationId xmlns:p14="http://schemas.microsoft.com/office/powerpoint/2010/main" val="1906762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B459FB1-90CB-D3CB-C754-D642FFF334AA}"/>
              </a:ext>
            </a:extLst>
          </p:cNvPr>
          <p:cNvSpPr>
            <a:spLocks noGrp="1"/>
          </p:cNvSpPr>
          <p:nvPr>
            <p:ph type="sldNum" sz="quarter" idx="4"/>
          </p:nvPr>
        </p:nvSpPr>
        <p:spPr/>
        <p:txBody>
          <a:bodyPr/>
          <a:lstStyle/>
          <a:p>
            <a:fld id="{08AB70BE-1769-45B8-85A6-0C837432C7E6}" type="slidenum">
              <a:rPr lang="en-US" smtClean="0"/>
              <a:pPr/>
              <a:t>23</a:t>
            </a:fld>
            <a:endParaRPr lang="en-US" dirty="0"/>
          </a:p>
        </p:txBody>
      </p:sp>
      <p:sp>
        <p:nvSpPr>
          <p:cNvPr id="7" name="TextBox 6">
            <a:extLst>
              <a:ext uri="{FF2B5EF4-FFF2-40B4-BE49-F238E27FC236}">
                <a16:creationId xmlns:a16="http://schemas.microsoft.com/office/drawing/2014/main" id="{64BCE2E6-1A90-5C6F-E269-B1CFCFB6CE90}"/>
              </a:ext>
            </a:extLst>
          </p:cNvPr>
          <p:cNvSpPr txBox="1"/>
          <p:nvPr/>
        </p:nvSpPr>
        <p:spPr>
          <a:xfrm>
            <a:off x="908649" y="6488667"/>
            <a:ext cx="6096000" cy="369332"/>
          </a:xfrm>
          <a:prstGeom prst="rect">
            <a:avLst/>
          </a:prstGeom>
          <a:noFill/>
        </p:spPr>
        <p:txBody>
          <a:bodyPr wrap="square">
            <a:spAutoFit/>
          </a:bodyPr>
          <a:lstStyle/>
          <a:p>
            <a:r>
              <a:rPr lang="en-GB" dirty="0"/>
              <a:t>https://www.insideflows.org/project/ewha-campus-complex/</a:t>
            </a:r>
          </a:p>
        </p:txBody>
      </p:sp>
      <p:pic>
        <p:nvPicPr>
          <p:cNvPr id="12" name="Picture 11">
            <a:extLst>
              <a:ext uri="{FF2B5EF4-FFF2-40B4-BE49-F238E27FC236}">
                <a16:creationId xmlns:a16="http://schemas.microsoft.com/office/drawing/2014/main" id="{F5F0FF38-02A7-FE7D-CF68-FE3A8B8868F6}"/>
              </a:ext>
            </a:extLst>
          </p:cNvPr>
          <p:cNvPicPr>
            <a:picLocks noChangeAspect="1"/>
          </p:cNvPicPr>
          <p:nvPr/>
        </p:nvPicPr>
        <p:blipFill>
          <a:blip r:embed="rId2"/>
          <a:stretch>
            <a:fillRect/>
          </a:stretch>
        </p:blipFill>
        <p:spPr>
          <a:xfrm>
            <a:off x="330851" y="902897"/>
            <a:ext cx="11530298" cy="4115174"/>
          </a:xfrm>
          <a:prstGeom prst="rect">
            <a:avLst/>
          </a:prstGeom>
        </p:spPr>
      </p:pic>
    </p:spTree>
    <p:extLst>
      <p:ext uri="{BB962C8B-B14F-4D97-AF65-F5344CB8AC3E}">
        <p14:creationId xmlns:p14="http://schemas.microsoft.com/office/powerpoint/2010/main" val="2595977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B459FB1-90CB-D3CB-C754-D642FFF334AA}"/>
              </a:ext>
            </a:extLst>
          </p:cNvPr>
          <p:cNvSpPr>
            <a:spLocks noGrp="1"/>
          </p:cNvSpPr>
          <p:nvPr>
            <p:ph type="sldNum" sz="quarter" idx="4"/>
          </p:nvPr>
        </p:nvSpPr>
        <p:spPr/>
        <p:txBody>
          <a:bodyPr/>
          <a:lstStyle/>
          <a:p>
            <a:fld id="{08AB70BE-1769-45B8-85A6-0C837432C7E6}" type="slidenum">
              <a:rPr lang="en-US" smtClean="0"/>
              <a:pPr/>
              <a:t>24</a:t>
            </a:fld>
            <a:endParaRPr lang="en-US" dirty="0"/>
          </a:p>
        </p:txBody>
      </p:sp>
      <p:sp>
        <p:nvSpPr>
          <p:cNvPr id="7" name="TextBox 6">
            <a:extLst>
              <a:ext uri="{FF2B5EF4-FFF2-40B4-BE49-F238E27FC236}">
                <a16:creationId xmlns:a16="http://schemas.microsoft.com/office/drawing/2014/main" id="{64BCE2E6-1A90-5C6F-E269-B1CFCFB6CE90}"/>
              </a:ext>
            </a:extLst>
          </p:cNvPr>
          <p:cNvSpPr txBox="1"/>
          <p:nvPr/>
        </p:nvSpPr>
        <p:spPr>
          <a:xfrm>
            <a:off x="908649" y="6488667"/>
            <a:ext cx="6096000" cy="369332"/>
          </a:xfrm>
          <a:prstGeom prst="rect">
            <a:avLst/>
          </a:prstGeom>
          <a:noFill/>
        </p:spPr>
        <p:txBody>
          <a:bodyPr wrap="square">
            <a:spAutoFit/>
          </a:bodyPr>
          <a:lstStyle/>
          <a:p>
            <a:r>
              <a:rPr lang="en-GB" dirty="0"/>
              <a:t>https://www.insideflows.org/project/ewha-campus-complex/</a:t>
            </a:r>
          </a:p>
        </p:txBody>
      </p:sp>
      <p:pic>
        <p:nvPicPr>
          <p:cNvPr id="5" name="Picture 4">
            <a:extLst>
              <a:ext uri="{FF2B5EF4-FFF2-40B4-BE49-F238E27FC236}">
                <a16:creationId xmlns:a16="http://schemas.microsoft.com/office/drawing/2014/main" id="{2E144E75-1999-9934-66A0-C0A27A224409}"/>
              </a:ext>
            </a:extLst>
          </p:cNvPr>
          <p:cNvPicPr>
            <a:picLocks noChangeAspect="1"/>
          </p:cNvPicPr>
          <p:nvPr/>
        </p:nvPicPr>
        <p:blipFill rotWithShape="1">
          <a:blip r:embed="rId2"/>
          <a:srcRect l="15171" t="18197" r="19196" b="34004"/>
          <a:stretch/>
        </p:blipFill>
        <p:spPr>
          <a:xfrm>
            <a:off x="1121435" y="1247954"/>
            <a:ext cx="10405720" cy="5052180"/>
          </a:xfrm>
          <a:prstGeom prst="rect">
            <a:avLst/>
          </a:prstGeom>
        </p:spPr>
      </p:pic>
    </p:spTree>
    <p:extLst>
      <p:ext uri="{BB962C8B-B14F-4D97-AF65-F5344CB8AC3E}">
        <p14:creationId xmlns:p14="http://schemas.microsoft.com/office/powerpoint/2010/main" val="8788831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CD1C8-AC20-DEE6-1B40-D1FCF93501D5}"/>
              </a:ext>
            </a:extLst>
          </p:cNvPr>
          <p:cNvSpPr>
            <a:spLocks noGrp="1"/>
          </p:cNvSpPr>
          <p:nvPr>
            <p:ph type="title"/>
          </p:nvPr>
        </p:nvSpPr>
        <p:spPr/>
        <p:txBody>
          <a:bodyPr/>
          <a:lstStyle/>
          <a:p>
            <a:r>
              <a:rPr lang="cy-GB" dirty="0"/>
              <a:t>Thermal </a:t>
            </a:r>
            <a:r>
              <a:rPr lang="cy-GB" dirty="0" err="1"/>
              <a:t>Labyrinths</a:t>
            </a:r>
            <a:endParaRPr lang="en-GB" dirty="0"/>
          </a:p>
        </p:txBody>
      </p:sp>
      <p:sp>
        <p:nvSpPr>
          <p:cNvPr id="3" name="Content Placeholder 2">
            <a:extLst>
              <a:ext uri="{FF2B5EF4-FFF2-40B4-BE49-F238E27FC236}">
                <a16:creationId xmlns:a16="http://schemas.microsoft.com/office/drawing/2014/main" id="{6187006D-DE34-F0EA-A132-9BBEB524533C}"/>
              </a:ext>
            </a:extLst>
          </p:cNvPr>
          <p:cNvSpPr>
            <a:spLocks noGrp="1"/>
          </p:cNvSpPr>
          <p:nvPr>
            <p:ph sz="quarter" idx="10"/>
          </p:nvPr>
        </p:nvSpPr>
        <p:spPr>
          <a:xfrm>
            <a:off x="856891" y="1794294"/>
            <a:ext cx="11162581" cy="4767531"/>
          </a:xfrm>
        </p:spPr>
        <p:txBody>
          <a:bodyPr>
            <a:normAutofit/>
          </a:bodyPr>
          <a:lstStyle/>
          <a:p>
            <a:pPr marL="0" indent="0">
              <a:buNone/>
            </a:pPr>
            <a:r>
              <a:rPr lang="en-GB" sz="2400" dirty="0"/>
              <a:t>Suited to new, mechanically-ventilated buildings with cooling demand that are located in climates with a large temperature difference between day and night.</a:t>
            </a:r>
          </a:p>
          <a:p>
            <a:pPr marL="0" indent="0">
              <a:buNone/>
            </a:pPr>
            <a:endParaRPr lang="en-GB" sz="2400" dirty="0"/>
          </a:p>
          <a:p>
            <a:pPr marL="0" indent="0">
              <a:buNone/>
            </a:pPr>
            <a:r>
              <a:rPr lang="en-GB" sz="2400" dirty="0"/>
              <a:t>Often constructed directly beneath a building, only the sides and floor of the labyrinth are in contact with the earth and the top of the labyrinth is directly coupled with the building. This means that the labyrinth needs to be well insulated from the building to prevent heat transfer.</a:t>
            </a:r>
          </a:p>
        </p:txBody>
      </p:sp>
      <p:sp>
        <p:nvSpPr>
          <p:cNvPr id="4" name="Slide Number Placeholder 3">
            <a:extLst>
              <a:ext uri="{FF2B5EF4-FFF2-40B4-BE49-F238E27FC236}">
                <a16:creationId xmlns:a16="http://schemas.microsoft.com/office/drawing/2014/main" id="{DE96230B-5B77-7B19-1B9D-D7C0C407FCC1}"/>
              </a:ext>
            </a:extLst>
          </p:cNvPr>
          <p:cNvSpPr>
            <a:spLocks noGrp="1"/>
          </p:cNvSpPr>
          <p:nvPr>
            <p:ph type="sldNum" sz="quarter" idx="4"/>
          </p:nvPr>
        </p:nvSpPr>
        <p:spPr/>
        <p:txBody>
          <a:bodyPr/>
          <a:lstStyle/>
          <a:p>
            <a:fld id="{08AB70BE-1769-45B8-85A6-0C837432C7E6}" type="slidenum">
              <a:rPr lang="en-US" smtClean="0"/>
              <a:pPr/>
              <a:t>25</a:t>
            </a:fld>
            <a:endParaRPr lang="en-US" dirty="0"/>
          </a:p>
        </p:txBody>
      </p:sp>
      <p:pic>
        <p:nvPicPr>
          <p:cNvPr id="5" name="Picture 4">
            <a:extLst>
              <a:ext uri="{FF2B5EF4-FFF2-40B4-BE49-F238E27FC236}">
                <a16:creationId xmlns:a16="http://schemas.microsoft.com/office/drawing/2014/main" id="{EABE803E-0AF8-17DB-3BCF-56A6A1174B88}"/>
              </a:ext>
            </a:extLst>
          </p:cNvPr>
          <p:cNvPicPr>
            <a:picLocks noChangeAspect="1"/>
          </p:cNvPicPr>
          <p:nvPr/>
        </p:nvPicPr>
        <p:blipFill>
          <a:blip r:embed="rId2"/>
          <a:stretch>
            <a:fillRect/>
          </a:stretch>
        </p:blipFill>
        <p:spPr>
          <a:xfrm>
            <a:off x="9182100" y="5343525"/>
            <a:ext cx="3009900" cy="1514475"/>
          </a:xfrm>
          <a:prstGeom prst="rect">
            <a:avLst/>
          </a:prstGeom>
        </p:spPr>
      </p:pic>
    </p:spTree>
    <p:extLst>
      <p:ext uri="{BB962C8B-B14F-4D97-AF65-F5344CB8AC3E}">
        <p14:creationId xmlns:p14="http://schemas.microsoft.com/office/powerpoint/2010/main" val="29935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CD1C8-AC20-DEE6-1B40-D1FCF93501D5}"/>
              </a:ext>
            </a:extLst>
          </p:cNvPr>
          <p:cNvSpPr>
            <a:spLocks noGrp="1"/>
          </p:cNvSpPr>
          <p:nvPr>
            <p:ph type="title"/>
          </p:nvPr>
        </p:nvSpPr>
        <p:spPr/>
        <p:txBody>
          <a:bodyPr/>
          <a:lstStyle/>
          <a:p>
            <a:r>
              <a:rPr lang="cy-GB" dirty="0" err="1"/>
              <a:t>Earth</a:t>
            </a:r>
            <a:r>
              <a:rPr lang="cy-GB" dirty="0"/>
              <a:t> to Air </a:t>
            </a:r>
            <a:r>
              <a:rPr lang="cy-GB" dirty="0" err="1"/>
              <a:t>Heat</a:t>
            </a:r>
            <a:r>
              <a:rPr lang="cy-GB" dirty="0"/>
              <a:t> </a:t>
            </a:r>
            <a:r>
              <a:rPr lang="cy-GB" dirty="0" err="1"/>
              <a:t>Exchangers</a:t>
            </a:r>
            <a:r>
              <a:rPr lang="cy-GB" dirty="0"/>
              <a:t> </a:t>
            </a:r>
            <a:br>
              <a:rPr lang="cy-GB" dirty="0"/>
            </a:br>
            <a:r>
              <a:rPr lang="cy-GB" dirty="0"/>
              <a:t>(</a:t>
            </a:r>
            <a:r>
              <a:rPr lang="cy-GB" dirty="0" err="1"/>
              <a:t>ground</a:t>
            </a:r>
            <a:r>
              <a:rPr lang="cy-GB" dirty="0"/>
              <a:t> </a:t>
            </a:r>
            <a:r>
              <a:rPr lang="cy-GB" dirty="0" err="1"/>
              <a:t>tubes</a:t>
            </a:r>
            <a:r>
              <a:rPr lang="cy-GB" dirty="0"/>
              <a:t>)</a:t>
            </a:r>
            <a:endParaRPr lang="en-GB" dirty="0"/>
          </a:p>
        </p:txBody>
      </p:sp>
      <p:sp>
        <p:nvSpPr>
          <p:cNvPr id="3" name="Content Placeholder 2">
            <a:extLst>
              <a:ext uri="{FF2B5EF4-FFF2-40B4-BE49-F238E27FC236}">
                <a16:creationId xmlns:a16="http://schemas.microsoft.com/office/drawing/2014/main" id="{6187006D-DE34-F0EA-A132-9BBEB524533C}"/>
              </a:ext>
            </a:extLst>
          </p:cNvPr>
          <p:cNvSpPr>
            <a:spLocks noGrp="1"/>
          </p:cNvSpPr>
          <p:nvPr>
            <p:ph sz="quarter" idx="10"/>
          </p:nvPr>
        </p:nvSpPr>
        <p:spPr>
          <a:xfrm>
            <a:off x="856891" y="1794294"/>
            <a:ext cx="11162581" cy="1713781"/>
          </a:xfrm>
        </p:spPr>
        <p:txBody>
          <a:bodyPr>
            <a:normAutofit/>
          </a:bodyPr>
          <a:lstStyle/>
          <a:p>
            <a:pPr marL="0" indent="0">
              <a:buNone/>
            </a:pPr>
            <a:r>
              <a:rPr lang="en-GB" sz="2800" dirty="0"/>
              <a:t>This system draws ventilation supply air through buried ducts or tubes. As the temperature of the ground below 3m is practically constant, it substantially reduces ambient air temperature fluctuations. </a:t>
            </a:r>
          </a:p>
        </p:txBody>
      </p:sp>
      <p:sp>
        <p:nvSpPr>
          <p:cNvPr id="4" name="Slide Number Placeholder 3">
            <a:extLst>
              <a:ext uri="{FF2B5EF4-FFF2-40B4-BE49-F238E27FC236}">
                <a16:creationId xmlns:a16="http://schemas.microsoft.com/office/drawing/2014/main" id="{DE96230B-5B77-7B19-1B9D-D7C0C407FCC1}"/>
              </a:ext>
            </a:extLst>
          </p:cNvPr>
          <p:cNvSpPr>
            <a:spLocks noGrp="1"/>
          </p:cNvSpPr>
          <p:nvPr>
            <p:ph type="sldNum" sz="quarter" idx="4"/>
          </p:nvPr>
        </p:nvSpPr>
        <p:spPr/>
        <p:txBody>
          <a:bodyPr/>
          <a:lstStyle/>
          <a:p>
            <a:fld id="{08AB70BE-1769-45B8-85A6-0C837432C7E6}" type="slidenum">
              <a:rPr lang="en-US" smtClean="0"/>
              <a:pPr/>
              <a:t>26</a:t>
            </a:fld>
            <a:endParaRPr lang="en-US" dirty="0"/>
          </a:p>
        </p:txBody>
      </p:sp>
      <p:pic>
        <p:nvPicPr>
          <p:cNvPr id="6" name="Picture 5">
            <a:extLst>
              <a:ext uri="{FF2B5EF4-FFF2-40B4-BE49-F238E27FC236}">
                <a16:creationId xmlns:a16="http://schemas.microsoft.com/office/drawing/2014/main" id="{CC43DF42-1DC7-E545-6BF5-53B3D54629EA}"/>
              </a:ext>
            </a:extLst>
          </p:cNvPr>
          <p:cNvPicPr>
            <a:picLocks noChangeAspect="1"/>
          </p:cNvPicPr>
          <p:nvPr/>
        </p:nvPicPr>
        <p:blipFill>
          <a:blip r:embed="rId2"/>
          <a:stretch>
            <a:fillRect/>
          </a:stretch>
        </p:blipFill>
        <p:spPr>
          <a:xfrm>
            <a:off x="1282999" y="3560642"/>
            <a:ext cx="8096250" cy="3152775"/>
          </a:xfrm>
          <a:prstGeom prst="rect">
            <a:avLst/>
          </a:prstGeom>
        </p:spPr>
      </p:pic>
    </p:spTree>
    <p:extLst>
      <p:ext uri="{BB962C8B-B14F-4D97-AF65-F5344CB8AC3E}">
        <p14:creationId xmlns:p14="http://schemas.microsoft.com/office/powerpoint/2010/main" val="7698171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CD1C8-AC20-DEE6-1B40-D1FCF93501D5}"/>
              </a:ext>
            </a:extLst>
          </p:cNvPr>
          <p:cNvSpPr>
            <a:spLocks noGrp="1"/>
          </p:cNvSpPr>
          <p:nvPr>
            <p:ph type="title"/>
          </p:nvPr>
        </p:nvSpPr>
        <p:spPr/>
        <p:txBody>
          <a:bodyPr vert="horz" lIns="91440" tIns="45720" rIns="91440" bIns="45720" rtlCol="0" anchor="ctr">
            <a:normAutofit/>
          </a:bodyPr>
          <a:lstStyle/>
          <a:p>
            <a:pPr>
              <a:lnSpc>
                <a:spcPct val="100000"/>
              </a:lnSpc>
            </a:pPr>
            <a:r>
              <a:rPr lang="en-US" dirty="0">
                <a:solidFill>
                  <a:srgbClr val="418187"/>
                </a:solidFill>
              </a:rPr>
              <a:t>Earth to Air Heat Exchangers</a:t>
            </a:r>
          </a:p>
        </p:txBody>
      </p:sp>
      <p:sp>
        <p:nvSpPr>
          <p:cNvPr id="3" name="Content Placeholder 2">
            <a:extLst>
              <a:ext uri="{FF2B5EF4-FFF2-40B4-BE49-F238E27FC236}">
                <a16:creationId xmlns:a16="http://schemas.microsoft.com/office/drawing/2014/main" id="{6187006D-DE34-F0EA-A132-9BBEB524533C}"/>
              </a:ext>
            </a:extLst>
          </p:cNvPr>
          <p:cNvSpPr>
            <a:spLocks noGrp="1"/>
          </p:cNvSpPr>
          <p:nvPr>
            <p:ph sz="quarter" idx="10"/>
          </p:nvPr>
        </p:nvSpPr>
        <p:spPr>
          <a:xfrm>
            <a:off x="6757358" y="1961073"/>
            <a:ext cx="5348376" cy="3630836"/>
          </a:xfrm>
        </p:spPr>
        <p:txBody>
          <a:bodyPr vert="horz" lIns="91440" tIns="45720" rIns="91440" bIns="45720" rtlCol="0" anchor="t">
            <a:normAutofit/>
          </a:bodyPr>
          <a:lstStyle/>
          <a:p>
            <a:pPr marL="0" indent="0">
              <a:buClr>
                <a:schemeClr val="accent5"/>
              </a:buClr>
              <a:buNone/>
            </a:pPr>
            <a:r>
              <a:rPr lang="en-US" sz="2800" dirty="0"/>
              <a:t>It therefore provides space conditioning throughout the year, with the incoming air being heated in the winter and cooled in the summer by means of earth coupling.</a:t>
            </a:r>
          </a:p>
        </p:txBody>
      </p:sp>
      <p:sp>
        <p:nvSpPr>
          <p:cNvPr id="4" name="Slide Number Placeholder 3">
            <a:extLst>
              <a:ext uri="{FF2B5EF4-FFF2-40B4-BE49-F238E27FC236}">
                <a16:creationId xmlns:a16="http://schemas.microsoft.com/office/drawing/2014/main" id="{DE96230B-5B77-7B19-1B9D-D7C0C407FCC1}"/>
              </a:ext>
            </a:extLst>
          </p:cNvPr>
          <p:cNvSpPr>
            <a:spLocks noGrp="1"/>
          </p:cNvSpPr>
          <p:nvPr>
            <p:ph type="sldNum" sz="quarter" idx="4"/>
          </p:nvPr>
        </p:nvSpPr>
        <p:spPr/>
        <p:txBody>
          <a:bodyPr vert="horz" lIns="91440" tIns="45720" rIns="91440" bIns="45720" rtlCol="0">
            <a:normAutofit/>
          </a:bodyPr>
          <a:lstStyle/>
          <a:p>
            <a:pPr>
              <a:lnSpc>
                <a:spcPct val="90000"/>
              </a:lnSpc>
              <a:spcAft>
                <a:spcPts val="600"/>
              </a:spcAft>
            </a:pPr>
            <a:fld id="{08AB70BE-1769-45B8-85A6-0C837432C7E6}" type="slidenum">
              <a:rPr lang="en-US" sz="1900"/>
              <a:pPr>
                <a:lnSpc>
                  <a:spcPct val="90000"/>
                </a:lnSpc>
                <a:spcAft>
                  <a:spcPts val="600"/>
                </a:spcAft>
              </a:pPr>
              <a:t>27</a:t>
            </a:fld>
            <a:endParaRPr lang="en-US" sz="1900"/>
          </a:p>
        </p:txBody>
      </p:sp>
      <p:pic>
        <p:nvPicPr>
          <p:cNvPr id="6" name="Picture 5">
            <a:extLst>
              <a:ext uri="{FF2B5EF4-FFF2-40B4-BE49-F238E27FC236}">
                <a16:creationId xmlns:a16="http://schemas.microsoft.com/office/drawing/2014/main" id="{663FF89E-300F-4832-1FD4-71222E5B4670}"/>
              </a:ext>
            </a:extLst>
          </p:cNvPr>
          <p:cNvPicPr>
            <a:picLocks noChangeAspect="1"/>
          </p:cNvPicPr>
          <p:nvPr/>
        </p:nvPicPr>
        <p:blipFill>
          <a:blip r:embed="rId2"/>
          <a:stretch>
            <a:fillRect/>
          </a:stretch>
        </p:blipFill>
        <p:spPr>
          <a:xfrm>
            <a:off x="1000665" y="2311879"/>
            <a:ext cx="5767700" cy="4438425"/>
          </a:xfrm>
          <a:prstGeom prst="rect">
            <a:avLst/>
          </a:prstGeom>
        </p:spPr>
      </p:pic>
    </p:spTree>
    <p:extLst>
      <p:ext uri="{BB962C8B-B14F-4D97-AF65-F5344CB8AC3E}">
        <p14:creationId xmlns:p14="http://schemas.microsoft.com/office/powerpoint/2010/main" val="3434476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91EFC-D268-A0AB-088F-391E6C8ABD5C}"/>
              </a:ext>
            </a:extLst>
          </p:cNvPr>
          <p:cNvSpPr>
            <a:spLocks noGrp="1"/>
          </p:cNvSpPr>
          <p:nvPr>
            <p:ph type="title"/>
          </p:nvPr>
        </p:nvSpPr>
        <p:spPr>
          <a:xfrm>
            <a:off x="5056601" y="240433"/>
            <a:ext cx="3207505" cy="1220308"/>
          </a:xfrm>
        </p:spPr>
        <p:txBody>
          <a:bodyPr/>
          <a:lstStyle/>
          <a:p>
            <a:r>
              <a:rPr lang="cy-GB" dirty="0" err="1"/>
              <a:t>Noteworthy</a:t>
            </a:r>
            <a:endParaRPr lang="en-GB" dirty="0"/>
          </a:p>
        </p:txBody>
      </p:sp>
      <p:sp>
        <p:nvSpPr>
          <p:cNvPr id="3" name="Content Placeholder 2">
            <a:extLst>
              <a:ext uri="{FF2B5EF4-FFF2-40B4-BE49-F238E27FC236}">
                <a16:creationId xmlns:a16="http://schemas.microsoft.com/office/drawing/2014/main" id="{5C9C0738-CA65-9151-91F6-40D22EAB10A1}"/>
              </a:ext>
            </a:extLst>
          </p:cNvPr>
          <p:cNvSpPr>
            <a:spLocks noGrp="1"/>
          </p:cNvSpPr>
          <p:nvPr>
            <p:ph sz="quarter" idx="10"/>
          </p:nvPr>
        </p:nvSpPr>
        <p:spPr>
          <a:xfrm>
            <a:off x="1282460" y="1765541"/>
            <a:ext cx="10225178" cy="4623758"/>
          </a:xfrm>
        </p:spPr>
        <p:txBody>
          <a:bodyPr>
            <a:normAutofit/>
          </a:bodyPr>
          <a:lstStyle/>
          <a:p>
            <a:r>
              <a:rPr lang="cy-GB" dirty="0"/>
              <a:t>K – Value, a unit of </a:t>
            </a:r>
            <a:r>
              <a:rPr lang="cy-GB" dirty="0" err="1"/>
              <a:t>measure</a:t>
            </a:r>
            <a:r>
              <a:rPr lang="cy-GB" dirty="0"/>
              <a:t> </a:t>
            </a:r>
            <a:r>
              <a:rPr lang="cy-GB" dirty="0" err="1"/>
              <a:t>for</a:t>
            </a:r>
            <a:r>
              <a:rPr lang="cy-GB" dirty="0"/>
              <a:t> thermal </a:t>
            </a:r>
            <a:r>
              <a:rPr lang="cy-GB" dirty="0" err="1"/>
              <a:t>conductivity</a:t>
            </a:r>
            <a:r>
              <a:rPr lang="cy-GB" dirty="0"/>
              <a:t> of a </a:t>
            </a:r>
            <a:r>
              <a:rPr lang="cy-GB" dirty="0" err="1"/>
              <a:t>material</a:t>
            </a:r>
            <a:r>
              <a:rPr lang="cy-GB" dirty="0"/>
              <a:t> (</a:t>
            </a:r>
            <a:r>
              <a:rPr lang="cy-GB" dirty="0" err="1"/>
              <a:t>sometimes</a:t>
            </a:r>
            <a:r>
              <a:rPr lang="cy-GB" dirty="0"/>
              <a:t> </a:t>
            </a:r>
            <a:r>
              <a:rPr lang="cy-GB" dirty="0" err="1"/>
              <a:t>confused</a:t>
            </a:r>
            <a:r>
              <a:rPr lang="cy-GB" dirty="0"/>
              <a:t> </a:t>
            </a:r>
            <a:r>
              <a:rPr lang="cy-GB" dirty="0" err="1"/>
              <a:t>with</a:t>
            </a:r>
            <a:r>
              <a:rPr lang="cy-GB" dirty="0"/>
              <a:t> U-Value)</a:t>
            </a:r>
          </a:p>
          <a:p>
            <a:endParaRPr lang="cy-GB" dirty="0"/>
          </a:p>
          <a:p>
            <a:r>
              <a:rPr lang="cy-GB" dirty="0"/>
              <a:t>R – Value, </a:t>
            </a:r>
            <a:r>
              <a:rPr lang="en-GB" dirty="0"/>
              <a:t>The thermal resistance of a specific thickness of a material, an R-value can be calculated by dividing the thickness of the material (in metres) by its k-value.</a:t>
            </a:r>
            <a:endParaRPr lang="cy-GB" dirty="0"/>
          </a:p>
          <a:p>
            <a:endParaRPr lang="cy-GB" dirty="0"/>
          </a:p>
          <a:p>
            <a:r>
              <a:rPr lang="cy-GB" dirty="0"/>
              <a:t>U-Value – </a:t>
            </a:r>
            <a:r>
              <a:rPr lang="en-GB" dirty="0"/>
              <a:t>describes the thermal conductivity of an entire building element, including its internal and external surfaces. </a:t>
            </a:r>
            <a:endParaRPr lang="cy-GB" dirty="0"/>
          </a:p>
          <a:p>
            <a:endParaRPr lang="cy-GB" dirty="0"/>
          </a:p>
          <a:p>
            <a:r>
              <a:rPr lang="cy-GB" dirty="0"/>
              <a:t>K – (</a:t>
            </a:r>
            <a:r>
              <a:rPr lang="en-GB" dirty="0"/>
              <a:t>short for Kappa) value refers to the heat capacity per sq. m of a material, measured in kJ/m2K. This is used to quantify the thermal mass of building elements such as walls and floors.</a:t>
            </a:r>
            <a:endParaRPr lang="cy-GB" dirty="0"/>
          </a:p>
        </p:txBody>
      </p:sp>
      <p:sp>
        <p:nvSpPr>
          <p:cNvPr id="4" name="Slide Number Placeholder 3">
            <a:extLst>
              <a:ext uri="{FF2B5EF4-FFF2-40B4-BE49-F238E27FC236}">
                <a16:creationId xmlns:a16="http://schemas.microsoft.com/office/drawing/2014/main" id="{296238CC-DA2F-4741-405C-9C2BA79204A6}"/>
              </a:ext>
            </a:extLst>
          </p:cNvPr>
          <p:cNvSpPr>
            <a:spLocks noGrp="1"/>
          </p:cNvSpPr>
          <p:nvPr>
            <p:ph type="sldNum" sz="quarter" idx="4"/>
          </p:nvPr>
        </p:nvSpPr>
        <p:spPr/>
        <p:txBody>
          <a:bodyPr/>
          <a:lstStyle/>
          <a:p>
            <a:fld id="{08AB70BE-1769-45B8-85A6-0C837432C7E6}" type="slidenum">
              <a:rPr lang="en-US" smtClean="0"/>
              <a:pPr/>
              <a:t>28</a:t>
            </a:fld>
            <a:endParaRPr lang="en-US" dirty="0"/>
          </a:p>
        </p:txBody>
      </p:sp>
    </p:spTree>
    <p:extLst>
      <p:ext uri="{BB962C8B-B14F-4D97-AF65-F5344CB8AC3E}">
        <p14:creationId xmlns:p14="http://schemas.microsoft.com/office/powerpoint/2010/main" val="3293335510"/>
      </p:ext>
    </p:extLst>
  </p:cSld>
  <p:clrMapOvr>
    <a:masterClrMapping/>
  </p:clrMapOvr>
</p:sld>
</file>

<file path=ppt/theme/theme1.xml><?xml version="1.0" encoding="utf-8"?>
<a:theme xmlns:a="http://schemas.openxmlformats.org/drawingml/2006/main" name="ModOverlayVTI">
  <a:themeElements>
    <a:clrScheme name="Custom 50">
      <a:dk1>
        <a:sysClr val="windowText" lastClr="000000"/>
      </a:dk1>
      <a:lt1>
        <a:srgbClr val="F4F2EC"/>
      </a:lt1>
      <a:dk2>
        <a:srgbClr val="09283F"/>
      </a:dk2>
      <a:lt2>
        <a:srgbClr val="FFFFFF"/>
      </a:lt2>
      <a:accent1>
        <a:srgbClr val="3C9A8F"/>
      </a:accent1>
      <a:accent2>
        <a:srgbClr val="18818C"/>
      </a:accent2>
      <a:accent3>
        <a:srgbClr val="800A2F"/>
      </a:accent3>
      <a:accent4>
        <a:srgbClr val="F6635C"/>
      </a:accent4>
      <a:accent5>
        <a:srgbClr val="F48E7C"/>
      </a:accent5>
      <a:accent6>
        <a:srgbClr val="DA9D16"/>
      </a:accent6>
      <a:hlink>
        <a:srgbClr val="ED621D"/>
      </a:hlink>
      <a:folHlink>
        <a:srgbClr val="A18A6D"/>
      </a:folHlink>
    </a:clrScheme>
    <a:fontScheme name="Elephant Arial Nova Light">
      <a:majorFont>
        <a:latin typeface="Elephan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OverlayVTI" id="{85202D65-63D3-4793-A090-FA8DF18DC0BE}" vid="{91924FCD-E846-48AE-B233-F25A78D18B8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5C2001-E626-4890-B405-22B5BD1CB05A}">
  <ds:schemaRefs>
    <ds:schemaRef ds:uri="http://schemas.microsoft.com/sharepoint/v3/contenttype/forms"/>
  </ds:schemaRefs>
</ds:datastoreItem>
</file>

<file path=customXml/itemProps2.xml><?xml version="1.0" encoding="utf-8"?>
<ds:datastoreItem xmlns:ds="http://schemas.openxmlformats.org/officeDocument/2006/customXml" ds:itemID="{80D7C3E5-1734-4636-9EC5-AEB06BF1FB20}">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3.xml><?xml version="1.0" encoding="utf-8"?>
<ds:datastoreItem xmlns:ds="http://schemas.openxmlformats.org/officeDocument/2006/customXml" ds:itemID="{55453AF4-4FB0-4B39-9296-55DED383E9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{1C55FD84-047D-43B2-A776-E4F5585FF21F}tf89118109_win32</Template>
  <TotalTime>0</TotalTime>
  <Words>1370</Words>
  <Application>Microsoft Office PowerPoint</Application>
  <PresentationFormat>Widescreen</PresentationFormat>
  <Paragraphs>131</Paragraphs>
  <Slides>28</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Arial Nova Light</vt:lpstr>
      <vt:lpstr>Calibri</vt:lpstr>
      <vt:lpstr>Elephant</vt:lpstr>
      <vt:lpstr>ModOverlayVTI</vt:lpstr>
      <vt:lpstr>Thermal Properties of Building Structures</vt:lpstr>
      <vt:lpstr>“The first step in developing an integrated design is to establish the function of the building envelope as the primary climatic modifier. Good fabric design can minimise the need for services…” </vt:lpstr>
      <vt:lpstr>PowerPoint Presentation</vt:lpstr>
      <vt:lpstr>Heat Loss </vt:lpstr>
      <vt:lpstr>What is a U – Value?</vt:lpstr>
      <vt:lpstr>Some example U - Values </vt:lpstr>
      <vt:lpstr>Insulation</vt:lpstr>
      <vt:lpstr>Solar Gains</vt:lpstr>
      <vt:lpstr>PowerPoint Presentation</vt:lpstr>
      <vt:lpstr>Thermal Mass</vt:lpstr>
      <vt:lpstr>PowerPoint Presentation</vt:lpstr>
      <vt:lpstr>PowerPoint Presentation</vt:lpstr>
      <vt:lpstr>Trombe Walls</vt:lpstr>
      <vt:lpstr>Trombe Walls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Thermal Labyrinths</vt:lpstr>
      <vt:lpstr>Earth to Air Heat Exchangers  (ground tubes)</vt:lpstr>
      <vt:lpstr>Earth to Air Heat Exchangers</vt:lpstr>
      <vt:lpstr>Noteworthy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Thermal Poperties of Building Structures</dc:title>
  <dc:creator>Rhodri Thomas</dc:creator>
  <cp:lastModifiedBy>Rhodri Thomas</cp:lastModifiedBy>
  <cp:revision>1</cp:revision>
  <dcterms:created xsi:type="dcterms:W3CDTF">2024-11-14T09:45:09Z</dcterms:created>
  <dcterms:modified xsi:type="dcterms:W3CDTF">2024-11-14T14:30:37Z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