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4" r:id="rId2"/>
    <p:sldId id="257" r:id="rId3"/>
    <p:sldId id="258" r:id="rId4"/>
    <p:sldId id="259" r:id="rId5"/>
    <p:sldId id="260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5" r:id="rId32"/>
    <p:sldId id="296" r:id="rId33"/>
    <p:sldId id="298" r:id="rId34"/>
    <p:sldId id="299" r:id="rId35"/>
    <p:sldId id="300" r:id="rId36"/>
    <p:sldId id="301" r:id="rId37"/>
    <p:sldId id="302" r:id="rId38"/>
    <p:sldId id="303" r:id="rId39"/>
    <p:sldId id="305" r:id="rId40"/>
    <p:sldId id="306" r:id="rId41"/>
    <p:sldId id="307" r:id="rId42"/>
    <p:sldId id="309" r:id="rId43"/>
    <p:sldId id="308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FC1A26-C664-4E4E-89C5-A678AEC4C5D9}" v="30" dt="2026-05-01T13:12:41.5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redo custSel addSld delSld modSld">
      <pc:chgData name="Ryan O'Byrne" userId="070ed53c-126a-4eb5-9b32-604d89afcb1d" providerId="ADAL" clId="{252926BB-EF94-4C0D-9ADF-C0CBC715008D}" dt="2026-05-01T13:12:49.903" v="1815" actId="20577"/>
      <pc:docMkLst>
        <pc:docMk/>
      </pc:docMkLst>
      <pc:sldChg chg="modSp mod">
        <pc:chgData name="Ryan O'Byrne" userId="070ed53c-126a-4eb5-9b32-604d89afcb1d" providerId="ADAL" clId="{252926BB-EF94-4C0D-9ADF-C0CBC715008D}" dt="2026-05-01T11:39:26.962" v="1382" actId="27636"/>
        <pc:sldMkLst>
          <pc:docMk/>
          <pc:sldMk cId="1081930669" sldId="260"/>
        </pc:sldMkLst>
        <pc:spChg chg="mod">
          <ac:chgData name="Ryan O'Byrne" userId="070ed53c-126a-4eb5-9b32-604d89afcb1d" providerId="ADAL" clId="{252926BB-EF94-4C0D-9ADF-C0CBC715008D}" dt="2026-05-01T11:39:26.962" v="1382" actId="27636"/>
          <ac:spMkLst>
            <pc:docMk/>
            <pc:sldMk cId="1081930669" sldId="260"/>
            <ac:spMk id="3" creationId="{E3F3410D-9B2E-C12F-0607-F08B803F29C0}"/>
          </ac:spMkLst>
        </pc:spChg>
      </pc:sldChg>
      <pc:sldChg chg="del">
        <pc:chgData name="Ryan O'Byrne" userId="070ed53c-126a-4eb5-9b32-604d89afcb1d" providerId="ADAL" clId="{252926BB-EF94-4C0D-9ADF-C0CBC715008D}" dt="2026-05-01T11:39:08.478" v="1376" actId="47"/>
        <pc:sldMkLst>
          <pc:docMk/>
          <pc:sldMk cId="1478570216" sldId="261"/>
        </pc:sldMkLst>
      </pc:sldChg>
      <pc:sldChg chg="modSp add del mod">
        <pc:chgData name="Ryan O'Byrne" userId="070ed53c-126a-4eb5-9b32-604d89afcb1d" providerId="ADAL" clId="{252926BB-EF94-4C0D-9ADF-C0CBC715008D}" dt="2026-05-01T11:07:01.372" v="1374" actId="47"/>
        <pc:sldMkLst>
          <pc:docMk/>
          <pc:sldMk cId="3131777869" sldId="262"/>
        </pc:sldMkLst>
      </pc:sldChg>
      <pc:sldChg chg="modSp add del mod">
        <pc:chgData name="Ryan O'Byrne" userId="070ed53c-126a-4eb5-9b32-604d89afcb1d" providerId="ADAL" clId="{252926BB-EF94-4C0D-9ADF-C0CBC715008D}" dt="2026-05-01T11:07:00.346" v="1373" actId="47"/>
        <pc:sldMkLst>
          <pc:docMk/>
          <pc:sldMk cId="3266172861" sldId="263"/>
        </pc:sldMkLst>
      </pc:sldChg>
      <pc:sldChg chg="modSp add del mod">
        <pc:chgData name="Ryan O'Byrne" userId="070ed53c-126a-4eb5-9b32-604d89afcb1d" providerId="ADAL" clId="{252926BB-EF94-4C0D-9ADF-C0CBC715008D}" dt="2026-05-01T11:07:07.599" v="1375" actId="47"/>
        <pc:sldMkLst>
          <pc:docMk/>
          <pc:sldMk cId="804875808" sldId="264"/>
        </pc:sldMkLst>
      </pc:sldChg>
      <pc:sldChg chg="modSp mod">
        <pc:chgData name="Ryan O'Byrne" userId="070ed53c-126a-4eb5-9b32-604d89afcb1d" providerId="ADAL" clId="{252926BB-EF94-4C0D-9ADF-C0CBC715008D}" dt="2026-05-01T12:39:47.084" v="1433" actId="20577"/>
        <pc:sldMkLst>
          <pc:docMk/>
          <pc:sldMk cId="2733937327" sldId="270"/>
        </pc:sldMkLst>
        <pc:spChg chg="mod">
          <ac:chgData name="Ryan O'Byrne" userId="070ed53c-126a-4eb5-9b32-604d89afcb1d" providerId="ADAL" clId="{252926BB-EF94-4C0D-9ADF-C0CBC715008D}" dt="2026-05-01T12:39:47.084" v="1433" actId="20577"/>
          <ac:spMkLst>
            <pc:docMk/>
            <pc:sldMk cId="2733937327" sldId="270"/>
            <ac:spMk id="3" creationId="{72A88A15-B2B5-C5BF-80B5-BE615984EE8E}"/>
          </ac:spMkLst>
        </pc:spChg>
      </pc:sldChg>
      <pc:sldChg chg="modSp mod">
        <pc:chgData name="Ryan O'Byrne" userId="070ed53c-126a-4eb5-9b32-604d89afcb1d" providerId="ADAL" clId="{252926BB-EF94-4C0D-9ADF-C0CBC715008D}" dt="2026-05-01T12:39:10.086" v="1416" actId="20577"/>
        <pc:sldMkLst>
          <pc:docMk/>
          <pc:sldMk cId="1857989345" sldId="271"/>
        </pc:sldMkLst>
        <pc:spChg chg="mod">
          <ac:chgData name="Ryan O'Byrne" userId="070ed53c-126a-4eb5-9b32-604d89afcb1d" providerId="ADAL" clId="{252926BB-EF94-4C0D-9ADF-C0CBC715008D}" dt="2026-05-01T12:39:10.086" v="1416" actId="20577"/>
          <ac:spMkLst>
            <pc:docMk/>
            <pc:sldMk cId="1857989345" sldId="271"/>
            <ac:spMk id="3" creationId="{28EF22B0-693F-D816-E921-C64D2F3965C4}"/>
          </ac:spMkLst>
        </pc:spChg>
      </pc:sldChg>
      <pc:sldChg chg="modSp mod">
        <pc:chgData name="Ryan O'Byrne" userId="070ed53c-126a-4eb5-9b32-604d89afcb1d" providerId="ADAL" clId="{252926BB-EF94-4C0D-9ADF-C0CBC715008D}" dt="2026-05-01T12:39:40.754" v="1431" actId="114"/>
        <pc:sldMkLst>
          <pc:docMk/>
          <pc:sldMk cId="1971551811" sldId="272"/>
        </pc:sldMkLst>
        <pc:spChg chg="mod">
          <ac:chgData name="Ryan O'Byrne" userId="070ed53c-126a-4eb5-9b32-604d89afcb1d" providerId="ADAL" clId="{252926BB-EF94-4C0D-9ADF-C0CBC715008D}" dt="2026-05-01T12:39:40.754" v="1431" actId="114"/>
          <ac:spMkLst>
            <pc:docMk/>
            <pc:sldMk cId="1971551811" sldId="272"/>
            <ac:spMk id="3" creationId="{E4B82871-600F-3653-2AC5-491F068F6553}"/>
          </ac:spMkLst>
        </pc:spChg>
      </pc:sldChg>
      <pc:sldChg chg="modSp mod">
        <pc:chgData name="Ryan O'Byrne" userId="070ed53c-126a-4eb5-9b32-604d89afcb1d" providerId="ADAL" clId="{252926BB-EF94-4C0D-9ADF-C0CBC715008D}" dt="2026-05-01T12:40:08.495" v="1444" actId="20577"/>
        <pc:sldMkLst>
          <pc:docMk/>
          <pc:sldMk cId="1778204469" sldId="273"/>
        </pc:sldMkLst>
        <pc:spChg chg="mod">
          <ac:chgData name="Ryan O'Byrne" userId="070ed53c-126a-4eb5-9b32-604d89afcb1d" providerId="ADAL" clId="{252926BB-EF94-4C0D-9ADF-C0CBC715008D}" dt="2026-05-01T12:40:08.495" v="1444" actId="20577"/>
          <ac:spMkLst>
            <pc:docMk/>
            <pc:sldMk cId="1778204469" sldId="273"/>
            <ac:spMk id="3" creationId="{9C3DAE3C-AC42-B140-F134-4D8073BA1657}"/>
          </ac:spMkLst>
        </pc:spChg>
      </pc:sldChg>
      <pc:sldChg chg="modSp mod">
        <pc:chgData name="Ryan O'Byrne" userId="070ed53c-126a-4eb5-9b32-604d89afcb1d" providerId="ADAL" clId="{252926BB-EF94-4C0D-9ADF-C0CBC715008D}" dt="2026-05-01T12:40:27.400" v="1459" actId="20577"/>
        <pc:sldMkLst>
          <pc:docMk/>
          <pc:sldMk cId="2095797222" sldId="274"/>
        </pc:sldMkLst>
        <pc:spChg chg="mod">
          <ac:chgData name="Ryan O'Byrne" userId="070ed53c-126a-4eb5-9b32-604d89afcb1d" providerId="ADAL" clId="{252926BB-EF94-4C0D-9ADF-C0CBC715008D}" dt="2026-05-01T12:40:27.400" v="1459" actId="20577"/>
          <ac:spMkLst>
            <pc:docMk/>
            <pc:sldMk cId="2095797222" sldId="274"/>
            <ac:spMk id="3" creationId="{EFABC077-C78C-5460-A0C0-C780A5527AC2}"/>
          </ac:spMkLst>
        </pc:spChg>
      </pc:sldChg>
      <pc:sldChg chg="del">
        <pc:chgData name="Ryan O'Byrne" userId="070ed53c-126a-4eb5-9b32-604d89afcb1d" providerId="ADAL" clId="{252926BB-EF94-4C0D-9ADF-C0CBC715008D}" dt="2026-05-01T12:32:27.530" v="1383" actId="47"/>
        <pc:sldMkLst>
          <pc:docMk/>
          <pc:sldMk cId="2423765510" sldId="275"/>
        </pc:sldMkLst>
      </pc:sldChg>
      <pc:sldChg chg="del">
        <pc:chgData name="Ryan O'Byrne" userId="070ed53c-126a-4eb5-9b32-604d89afcb1d" providerId="ADAL" clId="{252926BB-EF94-4C0D-9ADF-C0CBC715008D}" dt="2026-05-01T12:32:29.087" v="1384" actId="47"/>
        <pc:sldMkLst>
          <pc:docMk/>
          <pc:sldMk cId="3512999274" sldId="276"/>
        </pc:sldMkLst>
      </pc:sldChg>
      <pc:sldChg chg="modSp mod">
        <pc:chgData name="Ryan O'Byrne" userId="070ed53c-126a-4eb5-9b32-604d89afcb1d" providerId="ADAL" clId="{252926BB-EF94-4C0D-9ADF-C0CBC715008D}" dt="2026-05-01T12:41:19.592" v="1472" actId="20577"/>
        <pc:sldMkLst>
          <pc:docMk/>
          <pc:sldMk cId="310205335" sldId="277"/>
        </pc:sldMkLst>
        <pc:spChg chg="mod">
          <ac:chgData name="Ryan O'Byrne" userId="070ed53c-126a-4eb5-9b32-604d89afcb1d" providerId="ADAL" clId="{252926BB-EF94-4C0D-9ADF-C0CBC715008D}" dt="2026-05-01T12:41:19.592" v="1472" actId="20577"/>
          <ac:spMkLst>
            <pc:docMk/>
            <pc:sldMk cId="310205335" sldId="277"/>
            <ac:spMk id="3" creationId="{A8B02FF7-F33D-1D95-8EB9-65552B727E39}"/>
          </ac:spMkLst>
        </pc:spChg>
      </pc:sldChg>
      <pc:sldChg chg="modSp mod">
        <pc:chgData name="Ryan O'Byrne" userId="070ed53c-126a-4eb5-9b32-604d89afcb1d" providerId="ADAL" clId="{252926BB-EF94-4C0D-9ADF-C0CBC715008D}" dt="2026-05-01T12:41:52.103" v="1487" actId="20577"/>
        <pc:sldMkLst>
          <pc:docMk/>
          <pc:sldMk cId="1958381646" sldId="278"/>
        </pc:sldMkLst>
        <pc:spChg chg="mod">
          <ac:chgData name="Ryan O'Byrne" userId="070ed53c-126a-4eb5-9b32-604d89afcb1d" providerId="ADAL" clId="{252926BB-EF94-4C0D-9ADF-C0CBC715008D}" dt="2026-05-01T12:41:52.103" v="1487" actId="20577"/>
          <ac:spMkLst>
            <pc:docMk/>
            <pc:sldMk cId="1958381646" sldId="278"/>
            <ac:spMk id="3" creationId="{7AA7BC40-0375-14AF-3BDE-5C5B2BE4AE04}"/>
          </ac:spMkLst>
        </pc:spChg>
      </pc:sldChg>
      <pc:sldChg chg="modSp mod">
        <pc:chgData name="Ryan O'Byrne" userId="070ed53c-126a-4eb5-9b32-604d89afcb1d" providerId="ADAL" clId="{252926BB-EF94-4C0D-9ADF-C0CBC715008D}" dt="2026-05-01T12:42:08.018" v="1499" actId="20577"/>
        <pc:sldMkLst>
          <pc:docMk/>
          <pc:sldMk cId="610623412" sldId="279"/>
        </pc:sldMkLst>
        <pc:spChg chg="mod">
          <ac:chgData name="Ryan O'Byrne" userId="070ed53c-126a-4eb5-9b32-604d89afcb1d" providerId="ADAL" clId="{252926BB-EF94-4C0D-9ADF-C0CBC715008D}" dt="2026-05-01T12:42:08.018" v="1499" actId="20577"/>
          <ac:spMkLst>
            <pc:docMk/>
            <pc:sldMk cId="610623412" sldId="279"/>
            <ac:spMk id="3" creationId="{CD2DD528-7F38-FD7A-258C-978D0EF083FF}"/>
          </ac:spMkLst>
        </pc:spChg>
      </pc:sldChg>
      <pc:sldChg chg="modSp mod">
        <pc:chgData name="Ryan O'Byrne" userId="070ed53c-126a-4eb5-9b32-604d89afcb1d" providerId="ADAL" clId="{252926BB-EF94-4C0D-9ADF-C0CBC715008D}" dt="2026-05-01T12:48:01.575" v="1513" actId="20577"/>
        <pc:sldMkLst>
          <pc:docMk/>
          <pc:sldMk cId="540733244" sldId="283"/>
        </pc:sldMkLst>
        <pc:spChg chg="mod">
          <ac:chgData name="Ryan O'Byrne" userId="070ed53c-126a-4eb5-9b32-604d89afcb1d" providerId="ADAL" clId="{252926BB-EF94-4C0D-9ADF-C0CBC715008D}" dt="2026-05-01T12:48:01.575" v="1513" actId="20577"/>
          <ac:spMkLst>
            <pc:docMk/>
            <pc:sldMk cId="540733244" sldId="283"/>
            <ac:spMk id="3" creationId="{8C9775A8-E117-20BE-4CDE-D78C4A1A045A}"/>
          </ac:spMkLst>
        </pc:spChg>
      </pc:sldChg>
      <pc:sldChg chg="modSp mod">
        <pc:chgData name="Ryan O'Byrne" userId="070ed53c-126a-4eb5-9b32-604d89afcb1d" providerId="ADAL" clId="{252926BB-EF94-4C0D-9ADF-C0CBC715008D}" dt="2026-05-01T12:48:33.757" v="1531" actId="20577"/>
        <pc:sldMkLst>
          <pc:docMk/>
          <pc:sldMk cId="139396921" sldId="284"/>
        </pc:sldMkLst>
        <pc:spChg chg="mod">
          <ac:chgData name="Ryan O'Byrne" userId="070ed53c-126a-4eb5-9b32-604d89afcb1d" providerId="ADAL" clId="{252926BB-EF94-4C0D-9ADF-C0CBC715008D}" dt="2026-05-01T12:48:33.757" v="1531" actId="20577"/>
          <ac:spMkLst>
            <pc:docMk/>
            <pc:sldMk cId="139396921" sldId="284"/>
            <ac:spMk id="3" creationId="{42340091-2602-FE39-E961-4AFF0AF8D075}"/>
          </ac:spMkLst>
        </pc:spChg>
      </pc:sldChg>
      <pc:sldChg chg="del">
        <pc:chgData name="Ryan O'Byrne" userId="070ed53c-126a-4eb5-9b32-604d89afcb1d" providerId="ADAL" clId="{252926BB-EF94-4C0D-9ADF-C0CBC715008D}" dt="2026-05-01T12:47:15.538" v="1501" actId="47"/>
        <pc:sldMkLst>
          <pc:docMk/>
          <pc:sldMk cId="462349243" sldId="285"/>
        </pc:sldMkLst>
      </pc:sldChg>
      <pc:sldChg chg="del">
        <pc:chgData name="Ryan O'Byrne" userId="070ed53c-126a-4eb5-9b32-604d89afcb1d" providerId="ADAL" clId="{252926BB-EF94-4C0D-9ADF-C0CBC715008D}" dt="2026-05-01T12:47:14.150" v="1500" actId="47"/>
        <pc:sldMkLst>
          <pc:docMk/>
          <pc:sldMk cId="1400287657" sldId="286"/>
        </pc:sldMkLst>
      </pc:sldChg>
      <pc:sldChg chg="del">
        <pc:chgData name="Ryan O'Byrne" userId="070ed53c-126a-4eb5-9b32-604d89afcb1d" providerId="ADAL" clId="{252926BB-EF94-4C0D-9ADF-C0CBC715008D}" dt="2026-05-01T12:47:17.842" v="1502" actId="47"/>
        <pc:sldMkLst>
          <pc:docMk/>
          <pc:sldMk cId="1761845982" sldId="287"/>
        </pc:sldMkLst>
      </pc:sldChg>
      <pc:sldChg chg="modSp mod">
        <pc:chgData name="Ryan O'Byrne" userId="070ed53c-126a-4eb5-9b32-604d89afcb1d" providerId="ADAL" clId="{252926BB-EF94-4C0D-9ADF-C0CBC715008D}" dt="2026-05-01T12:52:14.709" v="1559" actId="20577"/>
        <pc:sldMkLst>
          <pc:docMk/>
          <pc:sldMk cId="1630641330" sldId="288"/>
        </pc:sldMkLst>
        <pc:spChg chg="mod">
          <ac:chgData name="Ryan O'Byrne" userId="070ed53c-126a-4eb5-9b32-604d89afcb1d" providerId="ADAL" clId="{252926BB-EF94-4C0D-9ADF-C0CBC715008D}" dt="2026-05-01T12:52:14.709" v="1559" actId="20577"/>
          <ac:spMkLst>
            <pc:docMk/>
            <pc:sldMk cId="1630641330" sldId="288"/>
            <ac:spMk id="3" creationId="{72CEE211-6A65-B258-7613-04BC5D4BE2B4}"/>
          </ac:spMkLst>
        </pc:spChg>
      </pc:sldChg>
      <pc:sldChg chg="modSp mod">
        <pc:chgData name="Ryan O'Byrne" userId="070ed53c-126a-4eb5-9b32-604d89afcb1d" providerId="ADAL" clId="{252926BB-EF94-4C0D-9ADF-C0CBC715008D}" dt="2026-05-01T12:52:44.899" v="1571" actId="20577"/>
        <pc:sldMkLst>
          <pc:docMk/>
          <pc:sldMk cId="4136565987" sldId="289"/>
        </pc:sldMkLst>
        <pc:spChg chg="mod">
          <ac:chgData name="Ryan O'Byrne" userId="070ed53c-126a-4eb5-9b32-604d89afcb1d" providerId="ADAL" clId="{252926BB-EF94-4C0D-9ADF-C0CBC715008D}" dt="2026-05-01T12:52:44.899" v="1571" actId="20577"/>
          <ac:spMkLst>
            <pc:docMk/>
            <pc:sldMk cId="4136565987" sldId="289"/>
            <ac:spMk id="3" creationId="{D4090BCA-E4E0-4880-ECAB-6C7DE528DBF8}"/>
          </ac:spMkLst>
        </pc:spChg>
      </pc:sldChg>
      <pc:sldChg chg="modSp mod">
        <pc:chgData name="Ryan O'Byrne" userId="070ed53c-126a-4eb5-9b32-604d89afcb1d" providerId="ADAL" clId="{252926BB-EF94-4C0D-9ADF-C0CBC715008D}" dt="2026-05-01T12:53:15.457" v="1597" actId="20577"/>
        <pc:sldMkLst>
          <pc:docMk/>
          <pc:sldMk cId="3155467710" sldId="290"/>
        </pc:sldMkLst>
        <pc:spChg chg="mod">
          <ac:chgData name="Ryan O'Byrne" userId="070ed53c-126a-4eb5-9b32-604d89afcb1d" providerId="ADAL" clId="{252926BB-EF94-4C0D-9ADF-C0CBC715008D}" dt="2026-05-01T12:53:15.457" v="1597" actId="20577"/>
          <ac:spMkLst>
            <pc:docMk/>
            <pc:sldMk cId="3155467710" sldId="290"/>
            <ac:spMk id="3" creationId="{1AA6106A-4433-E232-007C-395328126681}"/>
          </ac:spMkLst>
        </pc:spChg>
      </pc:sldChg>
      <pc:sldChg chg="modSp mod">
        <pc:chgData name="Ryan O'Byrne" userId="070ed53c-126a-4eb5-9b32-604d89afcb1d" providerId="ADAL" clId="{252926BB-EF94-4C0D-9ADF-C0CBC715008D}" dt="2026-05-01T12:53:44.910" v="1613" actId="20577"/>
        <pc:sldMkLst>
          <pc:docMk/>
          <pc:sldMk cId="3049529233" sldId="291"/>
        </pc:sldMkLst>
        <pc:spChg chg="mod">
          <ac:chgData name="Ryan O'Byrne" userId="070ed53c-126a-4eb5-9b32-604d89afcb1d" providerId="ADAL" clId="{252926BB-EF94-4C0D-9ADF-C0CBC715008D}" dt="2026-05-01T12:53:44.910" v="1613" actId="20577"/>
          <ac:spMkLst>
            <pc:docMk/>
            <pc:sldMk cId="3049529233" sldId="291"/>
            <ac:spMk id="3" creationId="{3E9F3E60-EC9C-8E37-38D8-7826B0BBCB44}"/>
          </ac:spMkLst>
        </pc:spChg>
      </pc:sldChg>
      <pc:sldChg chg="modSp mod">
        <pc:chgData name="Ryan O'Byrne" userId="070ed53c-126a-4eb5-9b32-604d89afcb1d" providerId="ADAL" clId="{252926BB-EF94-4C0D-9ADF-C0CBC715008D}" dt="2026-05-01T12:57:34.622" v="1625" actId="20577"/>
        <pc:sldMkLst>
          <pc:docMk/>
          <pc:sldMk cId="1270980788" sldId="293"/>
        </pc:sldMkLst>
        <pc:spChg chg="mod">
          <ac:chgData name="Ryan O'Byrne" userId="070ed53c-126a-4eb5-9b32-604d89afcb1d" providerId="ADAL" clId="{252926BB-EF94-4C0D-9ADF-C0CBC715008D}" dt="2026-05-01T12:57:34.622" v="1625" actId="20577"/>
          <ac:spMkLst>
            <pc:docMk/>
            <pc:sldMk cId="1270980788" sldId="293"/>
            <ac:spMk id="3" creationId="{BABF325E-9A15-79A8-21C4-2F369E7B1235}"/>
          </ac:spMkLst>
        </pc:spChg>
      </pc:sldChg>
      <pc:sldChg chg="modSp mod">
        <pc:chgData name="Ryan O'Byrne" userId="070ed53c-126a-4eb5-9b32-604d89afcb1d" providerId="ADAL" clId="{252926BB-EF94-4C0D-9ADF-C0CBC715008D}" dt="2026-05-01T12:57:50.396" v="1636" actId="20577"/>
        <pc:sldMkLst>
          <pc:docMk/>
          <pc:sldMk cId="608749271" sldId="294"/>
        </pc:sldMkLst>
        <pc:spChg chg="mod">
          <ac:chgData name="Ryan O'Byrne" userId="070ed53c-126a-4eb5-9b32-604d89afcb1d" providerId="ADAL" clId="{252926BB-EF94-4C0D-9ADF-C0CBC715008D}" dt="2026-05-01T12:57:50.396" v="1636" actId="20577"/>
          <ac:spMkLst>
            <pc:docMk/>
            <pc:sldMk cId="608749271" sldId="294"/>
            <ac:spMk id="3" creationId="{A5B292D5-87F9-8E12-5F0A-D5B91C3E1C9A}"/>
          </ac:spMkLst>
        </pc:spChg>
      </pc:sldChg>
      <pc:sldChg chg="modSp mod">
        <pc:chgData name="Ryan O'Byrne" userId="070ed53c-126a-4eb5-9b32-604d89afcb1d" providerId="ADAL" clId="{252926BB-EF94-4C0D-9ADF-C0CBC715008D}" dt="2026-05-01T12:58:34.840" v="1647" actId="20577"/>
        <pc:sldMkLst>
          <pc:docMk/>
          <pc:sldMk cId="1298375740" sldId="295"/>
        </pc:sldMkLst>
        <pc:spChg chg="mod">
          <ac:chgData name="Ryan O'Byrne" userId="070ed53c-126a-4eb5-9b32-604d89afcb1d" providerId="ADAL" clId="{252926BB-EF94-4C0D-9ADF-C0CBC715008D}" dt="2026-05-01T12:58:34.840" v="1647" actId="20577"/>
          <ac:spMkLst>
            <pc:docMk/>
            <pc:sldMk cId="1298375740" sldId="295"/>
            <ac:spMk id="3" creationId="{3D2D891D-56D7-54F7-5E31-56B959690B87}"/>
          </ac:spMkLst>
        </pc:spChg>
      </pc:sldChg>
      <pc:sldChg chg="modSp mod">
        <pc:chgData name="Ryan O'Byrne" userId="070ed53c-126a-4eb5-9b32-604d89afcb1d" providerId="ADAL" clId="{252926BB-EF94-4C0D-9ADF-C0CBC715008D}" dt="2026-05-01T12:58:52.845" v="1658" actId="20577"/>
        <pc:sldMkLst>
          <pc:docMk/>
          <pc:sldMk cId="3867133294" sldId="296"/>
        </pc:sldMkLst>
        <pc:spChg chg="mod">
          <ac:chgData name="Ryan O'Byrne" userId="070ed53c-126a-4eb5-9b32-604d89afcb1d" providerId="ADAL" clId="{252926BB-EF94-4C0D-9ADF-C0CBC715008D}" dt="2026-05-01T12:58:52.845" v="1658" actId="20577"/>
          <ac:spMkLst>
            <pc:docMk/>
            <pc:sldMk cId="3867133294" sldId="296"/>
            <ac:spMk id="3" creationId="{4D588DAA-5AD5-BEF2-E024-9ED35216089C}"/>
          </ac:spMkLst>
        </pc:spChg>
      </pc:sldChg>
      <pc:sldChg chg="del">
        <pc:chgData name="Ryan O'Byrne" userId="070ed53c-126a-4eb5-9b32-604d89afcb1d" providerId="ADAL" clId="{252926BB-EF94-4C0D-9ADF-C0CBC715008D}" dt="2026-05-01T12:56:45.220" v="1614" actId="47"/>
        <pc:sldMkLst>
          <pc:docMk/>
          <pc:sldMk cId="3206866991" sldId="297"/>
        </pc:sldMkLst>
      </pc:sldChg>
      <pc:sldChg chg="modSp mod">
        <pc:chgData name="Ryan O'Byrne" userId="070ed53c-126a-4eb5-9b32-604d89afcb1d" providerId="ADAL" clId="{252926BB-EF94-4C0D-9ADF-C0CBC715008D}" dt="2026-05-01T13:01:19.896" v="1669" actId="20577"/>
        <pc:sldMkLst>
          <pc:docMk/>
          <pc:sldMk cId="3118467945" sldId="298"/>
        </pc:sldMkLst>
        <pc:spChg chg="mod">
          <ac:chgData name="Ryan O'Byrne" userId="070ed53c-126a-4eb5-9b32-604d89afcb1d" providerId="ADAL" clId="{252926BB-EF94-4C0D-9ADF-C0CBC715008D}" dt="2026-05-01T13:01:19.896" v="1669" actId="20577"/>
          <ac:spMkLst>
            <pc:docMk/>
            <pc:sldMk cId="3118467945" sldId="298"/>
            <ac:spMk id="3" creationId="{5F7CC28A-BAE8-6194-BA2F-FB3739F39EFB}"/>
          </ac:spMkLst>
        </pc:spChg>
      </pc:sldChg>
      <pc:sldChg chg="modSp mod">
        <pc:chgData name="Ryan O'Byrne" userId="070ed53c-126a-4eb5-9b32-604d89afcb1d" providerId="ADAL" clId="{252926BB-EF94-4C0D-9ADF-C0CBC715008D}" dt="2026-05-01T13:01:34.946" v="1680" actId="20577"/>
        <pc:sldMkLst>
          <pc:docMk/>
          <pc:sldMk cId="1979570564" sldId="299"/>
        </pc:sldMkLst>
        <pc:spChg chg="mod">
          <ac:chgData name="Ryan O'Byrne" userId="070ed53c-126a-4eb5-9b32-604d89afcb1d" providerId="ADAL" clId="{252926BB-EF94-4C0D-9ADF-C0CBC715008D}" dt="2026-05-01T13:01:34.946" v="1680" actId="20577"/>
          <ac:spMkLst>
            <pc:docMk/>
            <pc:sldMk cId="1979570564" sldId="299"/>
            <ac:spMk id="3" creationId="{327FA02B-5272-CEA5-C928-FE3299B9B04F}"/>
          </ac:spMkLst>
        </pc:spChg>
      </pc:sldChg>
      <pc:sldChg chg="modSp mod">
        <pc:chgData name="Ryan O'Byrne" userId="070ed53c-126a-4eb5-9b32-604d89afcb1d" providerId="ADAL" clId="{252926BB-EF94-4C0D-9ADF-C0CBC715008D}" dt="2026-05-01T13:02:52.493" v="1726" actId="20577"/>
        <pc:sldMkLst>
          <pc:docMk/>
          <pc:sldMk cId="149859492" sldId="300"/>
        </pc:sldMkLst>
        <pc:spChg chg="mod">
          <ac:chgData name="Ryan O'Byrne" userId="070ed53c-126a-4eb5-9b32-604d89afcb1d" providerId="ADAL" clId="{252926BB-EF94-4C0D-9ADF-C0CBC715008D}" dt="2026-05-01T13:02:52.493" v="1726" actId="20577"/>
          <ac:spMkLst>
            <pc:docMk/>
            <pc:sldMk cId="149859492" sldId="300"/>
            <ac:spMk id="3" creationId="{175C5EAE-AB50-D781-A910-3F5C6E5D3E04}"/>
          </ac:spMkLst>
        </pc:spChg>
      </pc:sldChg>
      <pc:sldChg chg="modSp mod">
        <pc:chgData name="Ryan O'Byrne" userId="070ed53c-126a-4eb5-9b32-604d89afcb1d" providerId="ADAL" clId="{252926BB-EF94-4C0D-9ADF-C0CBC715008D}" dt="2026-05-01T13:02:33.339" v="1710" actId="20577"/>
        <pc:sldMkLst>
          <pc:docMk/>
          <pc:sldMk cId="370824099" sldId="301"/>
        </pc:sldMkLst>
        <pc:spChg chg="mod">
          <ac:chgData name="Ryan O'Byrne" userId="070ed53c-126a-4eb5-9b32-604d89afcb1d" providerId="ADAL" clId="{252926BB-EF94-4C0D-9ADF-C0CBC715008D}" dt="2026-05-01T13:02:33.339" v="1710" actId="20577"/>
          <ac:spMkLst>
            <pc:docMk/>
            <pc:sldMk cId="370824099" sldId="301"/>
            <ac:spMk id="3" creationId="{8AE60247-7EB5-D1B2-CC93-F7E56884665E}"/>
          </ac:spMkLst>
        </pc:spChg>
      </pc:sldChg>
      <pc:sldChg chg="modSp mod">
        <pc:chgData name="Ryan O'Byrne" userId="070ed53c-126a-4eb5-9b32-604d89afcb1d" providerId="ADAL" clId="{252926BB-EF94-4C0D-9ADF-C0CBC715008D}" dt="2026-05-01T13:05:32.361" v="1737" actId="20577"/>
        <pc:sldMkLst>
          <pc:docMk/>
          <pc:sldMk cId="1871926607" sldId="302"/>
        </pc:sldMkLst>
        <pc:spChg chg="mod">
          <ac:chgData name="Ryan O'Byrne" userId="070ed53c-126a-4eb5-9b32-604d89afcb1d" providerId="ADAL" clId="{252926BB-EF94-4C0D-9ADF-C0CBC715008D}" dt="2026-05-01T13:05:32.361" v="1737" actId="20577"/>
          <ac:spMkLst>
            <pc:docMk/>
            <pc:sldMk cId="1871926607" sldId="302"/>
            <ac:spMk id="3" creationId="{99D51460-E2E9-21BD-D412-65C2AF5D849A}"/>
          </ac:spMkLst>
        </pc:spChg>
      </pc:sldChg>
      <pc:sldChg chg="modSp mod">
        <pc:chgData name="Ryan O'Byrne" userId="070ed53c-126a-4eb5-9b32-604d89afcb1d" providerId="ADAL" clId="{252926BB-EF94-4C0D-9ADF-C0CBC715008D}" dt="2026-05-01T13:05:45.938" v="1748" actId="20577"/>
        <pc:sldMkLst>
          <pc:docMk/>
          <pc:sldMk cId="2225037551" sldId="303"/>
        </pc:sldMkLst>
        <pc:spChg chg="mod">
          <ac:chgData name="Ryan O'Byrne" userId="070ed53c-126a-4eb5-9b32-604d89afcb1d" providerId="ADAL" clId="{252926BB-EF94-4C0D-9ADF-C0CBC715008D}" dt="2026-05-01T13:05:45.938" v="1748" actId="20577"/>
          <ac:spMkLst>
            <pc:docMk/>
            <pc:sldMk cId="2225037551" sldId="303"/>
            <ac:spMk id="3" creationId="{17C801DA-7B2A-8140-C1F3-81AD81A8CA6B}"/>
          </ac:spMkLst>
        </pc:spChg>
      </pc:sldChg>
      <pc:sldChg chg="modSp mod">
        <pc:chgData name="Ryan O'Byrne" userId="070ed53c-126a-4eb5-9b32-604d89afcb1d" providerId="ADAL" clId="{252926BB-EF94-4C0D-9ADF-C0CBC715008D}" dt="2026-05-01T13:11:22.203" v="1763" actId="20577"/>
        <pc:sldMkLst>
          <pc:docMk/>
          <pc:sldMk cId="3132308699" sldId="305"/>
        </pc:sldMkLst>
        <pc:spChg chg="mod">
          <ac:chgData name="Ryan O'Byrne" userId="070ed53c-126a-4eb5-9b32-604d89afcb1d" providerId="ADAL" clId="{252926BB-EF94-4C0D-9ADF-C0CBC715008D}" dt="2026-05-01T13:11:22.203" v="1763" actId="20577"/>
          <ac:spMkLst>
            <pc:docMk/>
            <pc:sldMk cId="3132308699" sldId="305"/>
            <ac:spMk id="3" creationId="{867FA2F9-15CD-E9B3-0758-F19B8154F11A}"/>
          </ac:spMkLst>
        </pc:spChg>
      </pc:sldChg>
      <pc:sldChg chg="modSp mod">
        <pc:chgData name="Ryan O'Byrne" userId="070ed53c-126a-4eb5-9b32-604d89afcb1d" providerId="ADAL" clId="{252926BB-EF94-4C0D-9ADF-C0CBC715008D}" dt="2026-05-01T13:11:38.452" v="1775" actId="20577"/>
        <pc:sldMkLst>
          <pc:docMk/>
          <pc:sldMk cId="535388005" sldId="306"/>
        </pc:sldMkLst>
        <pc:spChg chg="mod">
          <ac:chgData name="Ryan O'Byrne" userId="070ed53c-126a-4eb5-9b32-604d89afcb1d" providerId="ADAL" clId="{252926BB-EF94-4C0D-9ADF-C0CBC715008D}" dt="2026-05-01T13:11:38.452" v="1775" actId="20577"/>
          <ac:spMkLst>
            <pc:docMk/>
            <pc:sldMk cId="535388005" sldId="306"/>
            <ac:spMk id="3" creationId="{AC6D5834-B6BC-7278-C9A9-1A998E92C365}"/>
          </ac:spMkLst>
        </pc:spChg>
      </pc:sldChg>
      <pc:sldChg chg="modSp mod">
        <pc:chgData name="Ryan O'Byrne" userId="070ed53c-126a-4eb5-9b32-604d89afcb1d" providerId="ADAL" clId="{252926BB-EF94-4C0D-9ADF-C0CBC715008D}" dt="2026-05-01T13:11:57.737" v="1787" actId="20577"/>
        <pc:sldMkLst>
          <pc:docMk/>
          <pc:sldMk cId="3651767096" sldId="307"/>
        </pc:sldMkLst>
        <pc:spChg chg="mod">
          <ac:chgData name="Ryan O'Byrne" userId="070ed53c-126a-4eb5-9b32-604d89afcb1d" providerId="ADAL" clId="{252926BB-EF94-4C0D-9ADF-C0CBC715008D}" dt="2026-05-01T13:11:57.737" v="1787" actId="20577"/>
          <ac:spMkLst>
            <pc:docMk/>
            <pc:sldMk cId="3651767096" sldId="307"/>
            <ac:spMk id="3" creationId="{B859671B-B591-8FD8-EEF8-F09482456342}"/>
          </ac:spMkLst>
        </pc:spChg>
      </pc:sldChg>
      <pc:sldChg chg="modSp add mod">
        <pc:chgData name="Ryan O'Byrne" userId="070ed53c-126a-4eb5-9b32-604d89afcb1d" providerId="ADAL" clId="{252926BB-EF94-4C0D-9ADF-C0CBC715008D}" dt="2026-05-01T13:12:49.903" v="1815" actId="20577"/>
        <pc:sldMkLst>
          <pc:docMk/>
          <pc:sldMk cId="605079019" sldId="308"/>
        </pc:sldMkLst>
        <pc:spChg chg="mod">
          <ac:chgData name="Ryan O'Byrne" userId="070ed53c-126a-4eb5-9b32-604d89afcb1d" providerId="ADAL" clId="{252926BB-EF94-4C0D-9ADF-C0CBC715008D}" dt="2026-05-01T13:12:14.471" v="1793" actId="20577"/>
          <ac:spMkLst>
            <pc:docMk/>
            <pc:sldMk cId="605079019" sldId="308"/>
            <ac:spMk id="2" creationId="{42F32ED5-8617-7F9B-C0FB-45F4C7B06F39}"/>
          </ac:spMkLst>
        </pc:spChg>
        <pc:spChg chg="mod">
          <ac:chgData name="Ryan O'Byrne" userId="070ed53c-126a-4eb5-9b32-604d89afcb1d" providerId="ADAL" clId="{252926BB-EF94-4C0D-9ADF-C0CBC715008D}" dt="2026-05-01T13:12:49.903" v="1815" actId="20577"/>
          <ac:spMkLst>
            <pc:docMk/>
            <pc:sldMk cId="605079019" sldId="308"/>
            <ac:spMk id="3" creationId="{C0B639D7-6BD2-CF1E-6916-BBD01BF1724D}"/>
          </ac:spMkLst>
        </pc:spChg>
      </pc:sldChg>
      <pc:sldChg chg="del">
        <pc:chgData name="Ryan O'Byrne" userId="070ed53c-126a-4eb5-9b32-604d89afcb1d" providerId="ADAL" clId="{252926BB-EF94-4C0D-9ADF-C0CBC715008D}" dt="2026-05-01T13:06:52.954" v="1749" actId="47"/>
        <pc:sldMkLst>
          <pc:docMk/>
          <pc:sldMk cId="3751152520" sldId="308"/>
        </pc:sldMkLst>
      </pc:sldChg>
      <pc:sldChg chg="del">
        <pc:chgData name="Ryan O'Byrne" userId="070ed53c-126a-4eb5-9b32-604d89afcb1d" providerId="ADAL" clId="{252926BB-EF94-4C0D-9ADF-C0CBC715008D}" dt="2026-05-01T13:06:54.290" v="1750" actId="47"/>
        <pc:sldMkLst>
          <pc:docMk/>
          <pc:sldMk cId="3075492092" sldId="309"/>
        </pc:sldMkLst>
      </pc:sldChg>
      <pc:sldChg chg="modSp add mod">
        <pc:chgData name="Ryan O'Byrne" userId="070ed53c-126a-4eb5-9b32-604d89afcb1d" providerId="ADAL" clId="{252926BB-EF94-4C0D-9ADF-C0CBC715008D}" dt="2026-05-01T13:12:30.447" v="1804" actId="20577"/>
        <pc:sldMkLst>
          <pc:docMk/>
          <pc:sldMk cId="3917255871" sldId="309"/>
        </pc:sldMkLst>
        <pc:spChg chg="mod">
          <ac:chgData name="Ryan O'Byrne" userId="070ed53c-126a-4eb5-9b32-604d89afcb1d" providerId="ADAL" clId="{252926BB-EF94-4C0D-9ADF-C0CBC715008D}" dt="2026-05-01T13:12:09.580" v="1791" actId="20577"/>
          <ac:spMkLst>
            <pc:docMk/>
            <pc:sldMk cId="3917255871" sldId="309"/>
            <ac:spMk id="2" creationId="{3D8E8DB8-7784-9256-E59B-94FC4766C3A8}"/>
          </ac:spMkLst>
        </pc:spChg>
        <pc:spChg chg="mod">
          <ac:chgData name="Ryan O'Byrne" userId="070ed53c-126a-4eb5-9b32-604d89afcb1d" providerId="ADAL" clId="{252926BB-EF94-4C0D-9ADF-C0CBC715008D}" dt="2026-05-01T13:12:30.447" v="1804" actId="20577"/>
          <ac:spMkLst>
            <pc:docMk/>
            <pc:sldMk cId="3917255871" sldId="309"/>
            <ac:spMk id="3" creationId="{D1FD120C-4C2C-687C-2A1A-EE6CFF41AF7E}"/>
          </ac:spMkLst>
        </pc:spChg>
      </pc:sldChg>
      <pc:sldChg chg="del">
        <pc:chgData name="Ryan O'Byrne" userId="070ed53c-126a-4eb5-9b32-604d89afcb1d" providerId="ADAL" clId="{252926BB-EF94-4C0D-9ADF-C0CBC715008D}" dt="2026-05-01T13:06:55.384" v="1751" actId="47"/>
        <pc:sldMkLst>
          <pc:docMk/>
          <pc:sldMk cId="1744664162" sldId="310"/>
        </pc:sldMkLst>
      </pc:sldChg>
      <pc:sldChg chg="del">
        <pc:chgData name="Ryan O'Byrne" userId="070ed53c-126a-4eb5-9b32-604d89afcb1d" providerId="ADAL" clId="{252926BB-EF94-4C0D-9ADF-C0CBC715008D}" dt="2026-05-01T13:06:56.682" v="1752" actId="47"/>
        <pc:sldMkLst>
          <pc:docMk/>
          <pc:sldMk cId="356177539" sldId="31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81FFA-61B3-C933-A000-9508EF6A4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F08817-585B-3123-563C-B14905DF4D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056C-7643-57D0-76C2-AC9E8928C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48E7C-9C53-8857-6465-1F01F986E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967E8-1698-0B28-D5BE-19650AF0D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864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70A23-2E92-6EBB-2962-F7345090E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32242-F996-A37C-DC6E-550FEF2F6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817C2-40B1-AEA4-4CF7-65280C629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FE52A9-C420-71F3-9F4E-26D72C16B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94D9E-5C28-D107-F546-23B623A89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986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81651-C700-12AE-8D7C-5BD628C8E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9E731A-33AD-C751-99CE-D0FA1DC538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158EF4-EDBA-5BC7-B6DE-54B32E815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83D73-3FBC-FFA3-432E-1802EBD90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C3ECA-E1ED-07FE-8AE5-FCD18E57A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893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AF696-3101-5A53-0A53-176B315F7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97B6-2336-7D19-A21E-450CDAD184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115F1A-3858-CE6D-04CE-A0C8B52220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85B9CF-5FDE-E514-EB5B-539EE8D47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AFB687-5638-1654-08F8-11ED19897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1EA78D-A250-68C0-750D-01AAD0A5C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95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21D41-05B7-AC12-531F-A6205A283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2A4A56-2154-F46D-E8CC-39B63FE425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4E5A2E-0D0E-3AE2-E4FC-2B8D9ADA5D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B689DD-1C36-D491-DB87-6D6FD329D9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E6C0BE-E5DA-D5F4-C2CB-A9DDF75480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18C892-C927-1FB2-CEBC-6C269FDC8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1BDE96-49C4-9722-454F-A6B418D443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FDD3D2-1CAA-E8CB-53EF-6123C0DD6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926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DB891-7CB6-9446-2C4C-8F0F1342A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D770B2-987C-7079-649A-C304D9EB1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FC6755-5F37-AC97-8A21-03A23F3EB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1A6D5C-76C7-E7D8-CCCC-2A2F82902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7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38EF9A-7482-DF7E-ADE1-43AEE5181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653431-362D-B85B-7370-ED2A0B664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47CBE8-A68C-03C4-00B9-FE29E51EA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711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E90BB-1ED5-0CF4-3190-5C5FC7CB7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4BA4A-CAB3-FADE-1514-78915EECE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40F8B9-ACC5-0D84-2473-2C4A92D8CE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AFC7F9-C55C-6C1F-BF89-1651D0C7E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8BA8CA-0151-E69E-D34F-7F37C23B9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B7D7E6-A12A-F7AF-0B05-C7E622C0D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55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EDB1-9B3F-0D7B-AECC-8C8275BF7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5F83DE-7188-6436-0DF3-7F59B102D9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A73019-34B2-065A-48DB-B9DFE58350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7935C-4573-04E2-CB4E-8F03F46D4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599A48-78D7-CC06-1610-E3BA0D43D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448CF4-B77D-523F-EFB0-86C99FF2C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210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3D75F-4BC4-B761-ADBB-58F93F9E2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D4CB13-8B1B-2A5A-E6FC-CE5A0E2A8A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380F5-C93E-A1AE-46EA-B5896FDA1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25D891-06E9-18CC-A71F-40761865F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7B7F4-CEB2-6861-EF6B-02C765F02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081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E2104F-3E1B-6D1F-1903-784FF5614A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3FE582-D3F5-7EC2-2288-C7FFFCCA55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21D64-72B2-6782-CAB8-83C6748F0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15A3A-8221-963E-65B5-A6514F131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8E7EF-159C-BA12-45D7-805C96618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456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B67A3E-3DFE-C6F3-EED1-4938A3C3F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5AA0DB-232C-3258-AB02-34C93C478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A74C9C-3CE5-A7EC-B806-548498D4A3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EC1566-E7A6-453C-BD83-5E8A30753C78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9AB3A0-E9D4-D8E9-F730-BE6BD7C91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B22D3-0F43-9DC3-81E9-184CE0A175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355EAB-488A-42DE-8551-AD277AE51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54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551CD-6C72-439F-AB2D-587B34FD91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Anthropology Today (HPAN4015)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E8EEB-8121-9936-430A-E8DC761C6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909" y="3602038"/>
            <a:ext cx="9991898" cy="1655762"/>
          </a:xfrm>
        </p:spPr>
        <p:txBody>
          <a:bodyPr>
            <a:normAutofit/>
          </a:bodyPr>
          <a:lstStyle/>
          <a:p>
            <a:r>
              <a:rPr lang="en-GB" b="1" dirty="0"/>
              <a:t>Week 4 Class 3: </a:t>
            </a:r>
          </a:p>
          <a:p>
            <a:r>
              <a:rPr lang="en-GB" b="1" dirty="0"/>
              <a:t>Ethical methods and anthropological controversies</a:t>
            </a:r>
          </a:p>
          <a:p>
            <a:r>
              <a:rPr lang="en-GB" dirty="0"/>
              <a:t>Dr Ryan Joseph O’Byrne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336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B1B5A-60F8-FBFA-7891-D1DBEF79F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81644"/>
            <a:ext cx="10515600" cy="5495319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1 — ANTHROPOLOGY, EMPIRE &amp; REPRESENTATION</a:t>
            </a:r>
          </a:p>
        </p:txBody>
      </p:sp>
    </p:spTree>
    <p:extLst>
      <p:ext uri="{BB962C8B-B14F-4D97-AF65-F5344CB8AC3E}">
        <p14:creationId xmlns:p14="http://schemas.microsoft.com/office/powerpoint/2010/main" val="3970021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8BFFE2-F0D2-0D24-E197-723DFEAAF4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BD827-AD14-8637-AEC0-C06D5B4E2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1.1.1 Framing the Ethical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4221E-E64E-92CB-24AF-C882EA5A1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Anthropology turns encounters into ordered, published knowledge</a:t>
            </a:r>
          </a:p>
          <a:p>
            <a:r>
              <a:rPr lang="en-GB" dirty="0"/>
              <a:t>Ethical problem begins in selection, translation, naming, and framing</a:t>
            </a:r>
          </a:p>
          <a:p>
            <a:r>
              <a:rPr lang="en-GB" dirty="0"/>
              <a:t>Authority does not come simply from closeness or being there</a:t>
            </a:r>
          </a:p>
          <a:p>
            <a:r>
              <a:rPr lang="en-GB" dirty="0"/>
              <a:t>Nearness is not innocence; representation is never neutral</a:t>
            </a:r>
          </a:p>
          <a:p>
            <a:r>
              <a:rPr lang="en-GB" dirty="0"/>
              <a:t>Description can travel into policy, law, media, and common sense</a:t>
            </a:r>
          </a:p>
        </p:txBody>
      </p:sp>
    </p:spTree>
    <p:extLst>
      <p:ext uri="{BB962C8B-B14F-4D97-AF65-F5344CB8AC3E}">
        <p14:creationId xmlns:p14="http://schemas.microsoft.com/office/powerpoint/2010/main" val="1952621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7D650-F47D-F987-0D1A-A3C897DFF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0CD3B-7F1E-41D1-BF48-55619F910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1.1.2 Framing the Ethical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BA517-92D0-E414-CA9D-4FAA28CDF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Communities can harden into traits, beliefs, conflicts, or pathologies</a:t>
            </a:r>
          </a:p>
          <a:p>
            <a:r>
              <a:rPr lang="en-GB" dirty="0"/>
              <a:t>Culture can falsely enclose contradiction, movement, and history (Abu-Lughod, 1991)</a:t>
            </a:r>
          </a:p>
          <a:p>
            <a:r>
              <a:rPr lang="en-GB" dirty="0"/>
              <a:t>Ethics exceeds consent, anonymity, and institutional procedure</a:t>
            </a:r>
          </a:p>
          <a:p>
            <a:r>
              <a:rPr lang="en-GB" dirty="0"/>
              <a:t>Anthropological knowledge emerges within unequal histories of power (Asad, 1973; Said, 1978)</a:t>
            </a:r>
          </a:p>
          <a:p>
            <a:r>
              <a:rPr lang="en-GB" dirty="0"/>
              <a:t>Ethics is structural: what truth is produced, under what conditions, for whom</a:t>
            </a:r>
          </a:p>
        </p:txBody>
      </p:sp>
    </p:spTree>
    <p:extLst>
      <p:ext uri="{BB962C8B-B14F-4D97-AF65-F5344CB8AC3E}">
        <p14:creationId xmlns:p14="http://schemas.microsoft.com/office/powerpoint/2010/main" val="3564516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7957F8-15CA-7F60-6584-623A9C28DF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591EC-F729-ED46-DB31-3AA13CE45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1.2.1 Anthropology &amp; Colonial Entanglement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3410D-9B2E-C12F-0607-F08B803F2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Colonial entanglement shifts ethics from individual behaviour to disciplinary authority.</a:t>
            </a:r>
          </a:p>
          <a:p>
            <a:r>
              <a:rPr lang="en-GB" dirty="0"/>
              <a:t>Fieldwork authority was formed within empire, racial hierarchy, and unequal sovereignty.</a:t>
            </a:r>
          </a:p>
          <a:p>
            <a:r>
              <a:rPr lang="en-GB" dirty="0"/>
              <a:t>Colonial knowledge made people legible as “tribes”, “cultures”, “traditions”, and “customary systems”.</a:t>
            </a:r>
          </a:p>
          <a:p>
            <a:r>
              <a:rPr lang="en-GB" dirty="0"/>
              <a:t>Representation can make people appear bounded, timeless, and available for expert explanation.</a:t>
            </a:r>
          </a:p>
          <a:p>
            <a:r>
              <a:rPr lang="en-GB" dirty="0"/>
              <a:t>Ethics must ask who describes whom, in what language, for which audiences, and with what effects.</a:t>
            </a:r>
          </a:p>
        </p:txBody>
      </p:sp>
    </p:spTree>
    <p:extLst>
      <p:ext uri="{BB962C8B-B14F-4D97-AF65-F5344CB8AC3E}">
        <p14:creationId xmlns:p14="http://schemas.microsoft.com/office/powerpoint/2010/main" val="1081930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1F603A-690F-3314-365A-1500FBC1BC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B4B4E-1279-3A07-2E12-F651E5617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1.3.1 Writing, Culture &amp; 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D2AD0-D97E-E736-9146-E106254DB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Ethnography composes a world for readers, not just gathers material</a:t>
            </a:r>
          </a:p>
          <a:p>
            <a:r>
              <a:rPr lang="en-GB" dirty="0"/>
              <a:t>Writing selects scenes, orders voices, and turns instability into account</a:t>
            </a:r>
          </a:p>
          <a:p>
            <a:r>
              <a:rPr lang="en-GB" dirty="0"/>
              <a:t>‘Culture’ can overstate coherence, boundedness, and internal unity (Abu-Lughod, 1991)</a:t>
            </a:r>
          </a:p>
          <a:p>
            <a:r>
              <a:rPr lang="en-GB" dirty="0"/>
              <a:t>Social life can be made to look more stable than it is</a:t>
            </a:r>
          </a:p>
          <a:p>
            <a:r>
              <a:rPr lang="en-GB" dirty="0"/>
              <a:t>Ethical problem sharpens in the act of composition</a:t>
            </a:r>
          </a:p>
        </p:txBody>
      </p:sp>
    </p:spTree>
    <p:extLst>
      <p:ext uri="{BB962C8B-B14F-4D97-AF65-F5344CB8AC3E}">
        <p14:creationId xmlns:p14="http://schemas.microsoft.com/office/powerpoint/2010/main" val="1884427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732F91-43D9-407B-BBCC-8864B559D8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7ACEA-55EA-F001-93B3-DB4904973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1.3.2 Writing, Culture &amp; 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49764-957E-5D78-7DA2-36DCDEFF9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Abu-Lughod critiques flattening, not writing about collective life</a:t>
            </a:r>
          </a:p>
          <a:p>
            <a:r>
              <a:rPr lang="en-GB" dirty="0"/>
              <a:t>Cultural essence can replace heterogeneity, contradiction, and unequal power</a:t>
            </a:r>
          </a:p>
          <a:p>
            <a:r>
              <a:rPr lang="en-GB" dirty="0"/>
              <a:t>Ethnographic truths are partial, situated, rhetorically produced (Clifford, 1986)</a:t>
            </a:r>
          </a:p>
          <a:p>
            <a:r>
              <a:rPr lang="en-GB" dirty="0"/>
              <a:t>Representations travel into policy, media, law, and public judgement</a:t>
            </a:r>
          </a:p>
          <a:p>
            <a:r>
              <a:rPr lang="en-GB" dirty="0"/>
              <a:t>Even sympathetic writing can fix people in place</a:t>
            </a:r>
          </a:p>
        </p:txBody>
      </p:sp>
    </p:spTree>
    <p:extLst>
      <p:ext uri="{BB962C8B-B14F-4D97-AF65-F5344CB8AC3E}">
        <p14:creationId xmlns:p14="http://schemas.microsoft.com/office/powerpoint/2010/main" val="1797750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ECE1D-2192-5B92-AF73-3AFA64380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EA9DB-D9F8-149B-EA99-9C6D169DE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1.3.3 Writing, Culture &amp; 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E1D26-AEB8-BD6F-7C00-AB3EDED33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Temporal framing can cast subjects into a different historical tense</a:t>
            </a:r>
          </a:p>
          <a:p>
            <a:r>
              <a:rPr lang="en-GB" dirty="0"/>
              <a:t>Anthropology often denied </a:t>
            </a:r>
            <a:r>
              <a:rPr lang="en-GB" dirty="0" err="1"/>
              <a:t>coevalness</a:t>
            </a:r>
            <a:r>
              <a:rPr lang="en-GB" dirty="0"/>
              <a:t> to those it studied (Fabian, 1983)</a:t>
            </a:r>
          </a:p>
          <a:p>
            <a:r>
              <a:rPr lang="en-GB" dirty="0"/>
              <a:t>People could be written as timeless, unchanged, culturally suspended</a:t>
            </a:r>
          </a:p>
          <a:p>
            <a:r>
              <a:rPr lang="en-GB" dirty="0"/>
              <a:t>Writer occupies modernity while subjects appear outside it</a:t>
            </a:r>
          </a:p>
          <a:p>
            <a:r>
              <a:rPr lang="en-GB" dirty="0"/>
              <a:t>Ethical writing must keep people historically located</a:t>
            </a:r>
          </a:p>
        </p:txBody>
      </p:sp>
    </p:spTree>
    <p:extLst>
      <p:ext uri="{BB962C8B-B14F-4D97-AF65-F5344CB8AC3E}">
        <p14:creationId xmlns:p14="http://schemas.microsoft.com/office/powerpoint/2010/main" val="1345574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3C958-AD70-5D9F-CAA5-596606BB87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76BA7-E898-8022-BB68-C6DC6913D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1.3.4 Writing, Culture &amp; 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EC182-3828-BF7A-2532-15622F74D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Better writing resists totalising description and cultural enclosure</a:t>
            </a:r>
          </a:p>
          <a:p>
            <a:r>
              <a:rPr lang="en-GB" dirty="0"/>
              <a:t>It foregrounds disagreement, history, partiality, and situated lives</a:t>
            </a:r>
          </a:p>
          <a:p>
            <a:r>
              <a:rPr lang="en-GB" dirty="0"/>
              <a:t>Reflexive statements alone do not prevent simplification</a:t>
            </a:r>
          </a:p>
          <a:p>
            <a:r>
              <a:rPr lang="en-GB" dirty="0"/>
              <a:t>Representation has public effects: groups can be judged, governed, romanticised, feared</a:t>
            </a:r>
          </a:p>
          <a:p>
            <a:r>
              <a:rPr lang="en-GB" dirty="0"/>
              <a:t>Controversy begins when representation itself becomes disputed</a:t>
            </a:r>
          </a:p>
        </p:txBody>
      </p:sp>
    </p:spTree>
    <p:extLst>
      <p:ext uri="{BB962C8B-B14F-4D97-AF65-F5344CB8AC3E}">
        <p14:creationId xmlns:p14="http://schemas.microsoft.com/office/powerpoint/2010/main" val="3084474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C2B44-E7F6-16EB-92A0-96A282961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9599B-7A52-46EF-DDF3-D5005A974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14895"/>
            <a:ext cx="10515600" cy="5462068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2 — THE YANOMAMI CONTROVERSY</a:t>
            </a:r>
          </a:p>
        </p:txBody>
      </p:sp>
    </p:spTree>
    <p:extLst>
      <p:ext uri="{BB962C8B-B14F-4D97-AF65-F5344CB8AC3E}">
        <p14:creationId xmlns:p14="http://schemas.microsoft.com/office/powerpoint/2010/main" val="2576692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AC48F2-668A-8752-D29D-997FDC3D5C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42123-4A8D-7701-6A70-F0FE70263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2.1.1 The Controversy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88A15-B2B5-C5BF-80B5-BE615984E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Yanomami life involved forest cultivation, kinship, ritual, shamanism, exchange</a:t>
            </a:r>
          </a:p>
          <a:p>
            <a:r>
              <a:rPr lang="en-GB" dirty="0"/>
              <a:t>Missionisation, epidemics, mining, pollution, invasion shaped historical conditions</a:t>
            </a:r>
          </a:p>
          <a:p>
            <a:r>
              <a:rPr lang="en-GB" dirty="0"/>
              <a:t>Chagnon’s title made aggression the first interpretive frame</a:t>
            </a:r>
          </a:p>
          <a:p>
            <a:r>
              <a:rPr lang="en-GB" dirty="0"/>
              <a:t>Conflict was real, but given disproportionate analytical weight</a:t>
            </a:r>
          </a:p>
          <a:p>
            <a:r>
              <a:rPr lang="en-GB" dirty="0"/>
              <a:t>A selected feature became the dominant public image of a people</a:t>
            </a:r>
          </a:p>
        </p:txBody>
      </p:sp>
    </p:spTree>
    <p:extLst>
      <p:ext uri="{BB962C8B-B14F-4D97-AF65-F5344CB8AC3E}">
        <p14:creationId xmlns:p14="http://schemas.microsoft.com/office/powerpoint/2010/main" val="2733937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B65465-5597-2554-830B-1468C98374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A7F8A-2AA9-9965-D50B-792A3FB60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2.1.2 The Controversy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F22B0-693F-D816-E921-C64D2F3965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Villages centred on residence, kinship, gardens, visiting, and ritual obligation</a:t>
            </a:r>
          </a:p>
          <a:p>
            <a:r>
              <a:rPr lang="en-GB" dirty="0"/>
              <a:t>Influence depended on reputation, seniority, speech, generosity, and alliance</a:t>
            </a:r>
          </a:p>
          <a:p>
            <a:r>
              <a:rPr lang="en-GB" dirty="0"/>
              <a:t>Village fission could follow accusation, marriage tension, fear, death, or rivalry</a:t>
            </a:r>
          </a:p>
          <a:p>
            <a:r>
              <a:rPr lang="en-GB" dirty="0"/>
              <a:t>Raiding involved grief, retaliation, obligation, fear, status, and dispute</a:t>
            </a:r>
          </a:p>
          <a:p>
            <a:r>
              <a:rPr lang="en-GB" dirty="0"/>
              <a:t>External intrusion intensified vulnerability and reshaped the conditions of conflict</a:t>
            </a:r>
          </a:p>
        </p:txBody>
      </p:sp>
    </p:spTree>
    <p:extLst>
      <p:ext uri="{BB962C8B-B14F-4D97-AF65-F5344CB8AC3E}">
        <p14:creationId xmlns:p14="http://schemas.microsoft.com/office/powerpoint/2010/main" val="1857989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193D55-0F30-4732-155D-4F471A781C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FE417-1976-6D33-0D62-53EC75361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2.1.3 The Controversy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82871-600F-3653-2AC5-491F068F6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Chagnon’s ethnography entered debates about warfare and human aggression</a:t>
            </a:r>
          </a:p>
          <a:p>
            <a:r>
              <a:rPr lang="en-GB" dirty="0"/>
              <a:t>Yanomami violence became evidence for claims about human nature</a:t>
            </a:r>
          </a:p>
          <a:p>
            <a:r>
              <a:rPr lang="en-GB" dirty="0"/>
              <a:t>A narrow ethnographic frame produced broader analytical overreach</a:t>
            </a:r>
          </a:p>
          <a:p>
            <a:r>
              <a:rPr lang="en-GB" dirty="0" err="1"/>
              <a:t>Kopenawa</a:t>
            </a:r>
            <a:r>
              <a:rPr lang="en-GB" dirty="0"/>
              <a:t> foregrounded forest life, shamanism, illness, miners, and epidemics</a:t>
            </a:r>
          </a:p>
          <a:p>
            <a:r>
              <a:rPr lang="en-GB" i="1" dirty="0"/>
              <a:t>The Falling Sky </a:t>
            </a:r>
            <a:r>
              <a:rPr lang="en-GB" dirty="0"/>
              <a:t>treats Yanomami knowledge as ecological and political analysis</a:t>
            </a:r>
          </a:p>
        </p:txBody>
      </p:sp>
    </p:spTree>
    <p:extLst>
      <p:ext uri="{BB962C8B-B14F-4D97-AF65-F5344CB8AC3E}">
        <p14:creationId xmlns:p14="http://schemas.microsoft.com/office/powerpoint/2010/main" val="19715518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6925F0-046C-5F9B-5AC1-05F92B28C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699AA-10D9-F593-DADB-E8656BC8C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2.1.4 The Controversy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DAE3C-AC42-B140-F134-4D8073BA1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Kopenawa</a:t>
            </a:r>
            <a:r>
              <a:rPr lang="en-GB" dirty="0"/>
              <a:t> locates danger in invasion, extraction, pollution, and disease</a:t>
            </a:r>
          </a:p>
          <a:p>
            <a:r>
              <a:rPr lang="en-GB" dirty="0"/>
              <a:t>Mining and missions threatened forest life and shamanic knowledge</a:t>
            </a:r>
          </a:p>
          <a:p>
            <a:r>
              <a:rPr lang="en-GB" dirty="0"/>
              <a:t>Tierney turned interpretation into public allegations of misconduct and harm</a:t>
            </a:r>
          </a:p>
          <a:p>
            <a:r>
              <a:rPr lang="en-GB" dirty="0"/>
              <a:t>His accusations remain contested, qualified, and not settled fact</a:t>
            </a:r>
          </a:p>
          <a:p>
            <a:r>
              <a:rPr lang="en-GB" dirty="0"/>
              <a:t>Critique also risked turning Yanomami people into objects again</a:t>
            </a:r>
          </a:p>
        </p:txBody>
      </p:sp>
    </p:spTree>
    <p:extLst>
      <p:ext uri="{BB962C8B-B14F-4D97-AF65-F5344CB8AC3E}">
        <p14:creationId xmlns:p14="http://schemas.microsoft.com/office/powerpoint/2010/main" val="17782044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03CF5B-2F11-0066-FA55-92859F7C7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357AD-55B5-EC0F-2E08-112B3D0F4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2.1.5 The Controversy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BC077-C78C-5460-A0C0-C780A5527A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Borofsky treats the affair as a problem of disciplinary authority </a:t>
            </a:r>
          </a:p>
          <a:p>
            <a:r>
              <a:rPr lang="en-GB" dirty="0"/>
              <a:t>Fieldwork gave Chagnon credibility; publication gave his frame durability</a:t>
            </a:r>
          </a:p>
          <a:p>
            <a:r>
              <a:rPr lang="en-GB" dirty="0"/>
              <a:t>Ethnographic authority travelled through teaching, media, science, and activism</a:t>
            </a:r>
          </a:p>
          <a:p>
            <a:r>
              <a:rPr lang="en-GB" dirty="0"/>
              <a:t>The controversy exposed representation, theory, and scandal as possible harms</a:t>
            </a:r>
          </a:p>
          <a:p>
            <a:r>
              <a:rPr lang="en-GB" dirty="0"/>
              <a:t>Institutional ethics responded to the limits of personal judgement and prestige</a:t>
            </a:r>
          </a:p>
        </p:txBody>
      </p:sp>
    </p:spTree>
    <p:extLst>
      <p:ext uri="{BB962C8B-B14F-4D97-AF65-F5344CB8AC3E}">
        <p14:creationId xmlns:p14="http://schemas.microsoft.com/office/powerpoint/2010/main" val="20957972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770D75-231F-39F2-7123-A16170BDC1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9D5AD-987D-2DF8-0077-048F18B9D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2.2.1 From Scandal to Institutional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02FF7-F33D-1D95-8EB9-65552B727E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Scandals like the Yanomami affair exposed the limits of informal ethics</a:t>
            </a:r>
          </a:p>
          <a:p>
            <a:r>
              <a:rPr lang="en-GB" dirty="0"/>
              <a:t>Good intentions, prestige, and fieldwork authority did not prevent harm</a:t>
            </a:r>
          </a:p>
          <a:p>
            <a:r>
              <a:rPr lang="en-GB" dirty="0"/>
              <a:t>Ethics could no longer rest on personal judgement alone</a:t>
            </a:r>
          </a:p>
          <a:p>
            <a:r>
              <a:rPr lang="en-GB" dirty="0"/>
              <a:t>Pels shows anthropology’s ethics emerged from divided obligations </a:t>
            </a:r>
          </a:p>
          <a:p>
            <a:r>
              <a:rPr lang="en-GB" dirty="0"/>
              <a:t>Codification made unequal research responsibilities explicit and professionally discussable</a:t>
            </a:r>
          </a:p>
        </p:txBody>
      </p:sp>
    </p:spTree>
    <p:extLst>
      <p:ext uri="{BB962C8B-B14F-4D97-AF65-F5344CB8AC3E}">
        <p14:creationId xmlns:p14="http://schemas.microsoft.com/office/powerpoint/2010/main" val="3102053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323FE9-2ED0-0661-EE53-5CAE317164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71B96-E98F-62B9-9971-EE7F7F186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2.2.2 From Scandal to Institutional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7BC40-0375-14AF-3BDE-5C5B2BE4A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AAA principles formalised duties of honesty, openness, consent, and avoiding harm</a:t>
            </a:r>
          </a:p>
          <a:p>
            <a:r>
              <a:rPr lang="en-GB" dirty="0"/>
              <a:t>Informed consent means ongoing permission, not just signed form</a:t>
            </a:r>
          </a:p>
          <a:p>
            <a:r>
              <a:rPr lang="en-GB" dirty="0"/>
              <a:t>Consent can change as relationships, publications, risks change</a:t>
            </a:r>
          </a:p>
          <a:p>
            <a:r>
              <a:rPr lang="en-GB" dirty="0"/>
              <a:t>Anonymity can protect people from exposure, retaliation, or public scrutiny</a:t>
            </a:r>
          </a:p>
          <a:p>
            <a:r>
              <a:rPr lang="en-GB" dirty="0"/>
              <a:t>Concealment can erase agency when people want to be named</a:t>
            </a:r>
          </a:p>
        </p:txBody>
      </p:sp>
    </p:spTree>
    <p:extLst>
      <p:ext uri="{BB962C8B-B14F-4D97-AF65-F5344CB8AC3E}">
        <p14:creationId xmlns:p14="http://schemas.microsoft.com/office/powerpoint/2010/main" val="19583816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9A307B-96FC-CECB-CFA1-01C6D43E6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41757-117C-0CAD-94F9-EDF2C66E7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2.2.3 From Scandal to Institutional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DD528-7F38-FD7A-258C-978D0EF08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Ethics committees required researchers to identify risks before fieldwork</a:t>
            </a:r>
          </a:p>
          <a:p>
            <a:r>
              <a:rPr lang="en-GB" dirty="0"/>
              <a:t>Review procedures made consent, data storage, and harm reduction explicit</a:t>
            </a:r>
          </a:p>
          <a:p>
            <a:r>
              <a:rPr lang="en-GB" dirty="0"/>
              <a:t>Institutional ethics established minimum responsibilities, not final answers</a:t>
            </a:r>
          </a:p>
          <a:p>
            <a:r>
              <a:rPr lang="en-GB" dirty="0"/>
              <a:t>Fieldwork risks change as relationships and political conditions change</a:t>
            </a:r>
          </a:p>
          <a:p>
            <a:r>
              <a:rPr lang="en-GB" dirty="0"/>
              <a:t>Codes formalise responsibility but cannot replace ethical judgement</a:t>
            </a:r>
          </a:p>
        </p:txBody>
      </p:sp>
    </p:spTree>
    <p:extLst>
      <p:ext uri="{BB962C8B-B14F-4D97-AF65-F5344CB8AC3E}">
        <p14:creationId xmlns:p14="http://schemas.microsoft.com/office/powerpoint/2010/main" val="6106234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F97480-7B5F-B3B6-FC71-F3E8AFFF7A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097BB-2BF1-6D29-66B1-45C32BED4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2.3.1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1F6F6-8652-9F6B-F154-E621D7687C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AT shows older ethical problems persisting in new forms</a:t>
            </a:r>
          </a:p>
          <a:p>
            <a:r>
              <a:rPr lang="en-GB" dirty="0"/>
              <a:t>Representation, harm, authority, and responsibility now appear in public speech debates</a:t>
            </a:r>
          </a:p>
          <a:p>
            <a:r>
              <a:rPr lang="en-GB" dirty="0"/>
              <a:t>Listening is a condition of knowledge, not just a virtue (Herzfeld, 2025)</a:t>
            </a:r>
          </a:p>
          <a:p>
            <a:r>
              <a:rPr lang="en-GB" dirty="0"/>
              <a:t>Academic freedom includes offence, but also responsibility for its consequences (Herzfeld, 2025)</a:t>
            </a:r>
          </a:p>
          <a:p>
            <a:r>
              <a:rPr lang="en-GB" dirty="0"/>
              <a:t>Ethics exceeds procedure in conditions of polarisation and damaged trust</a:t>
            </a:r>
          </a:p>
        </p:txBody>
      </p:sp>
    </p:spTree>
    <p:extLst>
      <p:ext uri="{BB962C8B-B14F-4D97-AF65-F5344CB8AC3E}">
        <p14:creationId xmlns:p14="http://schemas.microsoft.com/office/powerpoint/2010/main" val="33024050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344E8A-4277-B574-EA40-62F0F42350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5E660-81DB-D903-EE4F-5BB1A570B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2.3.2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9EA11-7B3C-EDD6-BBC4-E79C064B43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Collaboration is not a clean solution, but a site of friction</a:t>
            </a:r>
          </a:p>
          <a:p>
            <a:r>
              <a:rPr lang="en-GB" dirty="0"/>
              <a:t>‘Dialogic disruptions’ and ‘trust’s pace’ expose asymmetry (Erickson &amp; Soares, 2026)</a:t>
            </a:r>
          </a:p>
          <a:p>
            <a:r>
              <a:rPr lang="en-GB" dirty="0"/>
              <a:t>Ethics now includes negotiation over who speaks, with whom, and on what terms</a:t>
            </a:r>
          </a:p>
          <a:p>
            <a:r>
              <a:rPr lang="en-GB" dirty="0"/>
              <a:t>Surveillance and digital policing widen ethics beyond the field encounter (González, 2025)</a:t>
            </a:r>
          </a:p>
          <a:p>
            <a:r>
              <a:rPr lang="en-GB" dirty="0"/>
              <a:t>Old problems persist: knowledge still circulates under unequal conditions</a:t>
            </a:r>
          </a:p>
        </p:txBody>
      </p:sp>
    </p:spTree>
    <p:extLst>
      <p:ext uri="{BB962C8B-B14F-4D97-AF65-F5344CB8AC3E}">
        <p14:creationId xmlns:p14="http://schemas.microsoft.com/office/powerpoint/2010/main" val="3664414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FF3848-9B05-5C11-7840-12AF96CC64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EAF24-37E4-6AF3-BB50-99C3ED081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92480"/>
            <a:ext cx="10515600" cy="5384483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3 — ANTHROPOLOGY &amp; STATE POWER </a:t>
            </a:r>
          </a:p>
        </p:txBody>
      </p:sp>
    </p:spTree>
    <p:extLst>
      <p:ext uri="{BB962C8B-B14F-4D97-AF65-F5344CB8AC3E}">
        <p14:creationId xmlns:p14="http://schemas.microsoft.com/office/powerpoint/2010/main" val="16814002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E5189-5D73-C36D-C61D-5CEC0629B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62CEB-CB03-D0C9-D01B-427518476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3.1.1 Project Camelot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775A8-E117-20BE-4CDE-D78C4A1A04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Camelot was US Army-funded Cold War social science</a:t>
            </a:r>
          </a:p>
          <a:p>
            <a:r>
              <a:rPr lang="en-GB" dirty="0"/>
              <a:t>Its aim was to predict unrest, revolution, and anti-US mobilisation</a:t>
            </a:r>
          </a:p>
          <a:p>
            <a:r>
              <a:rPr lang="en-GB" dirty="0"/>
              <a:t>Research focused on leadership, legitimacy, communication, and instability</a:t>
            </a:r>
          </a:p>
          <a:p>
            <a:r>
              <a:rPr lang="en-GB" dirty="0"/>
              <a:t>The agenda was shaped by counterinsurgency from the outset</a:t>
            </a:r>
          </a:p>
          <a:p>
            <a:r>
              <a:rPr lang="en-GB" dirty="0"/>
              <a:t>Social inquiry became strategic knowledge for prediction and control</a:t>
            </a:r>
          </a:p>
        </p:txBody>
      </p:sp>
    </p:spTree>
    <p:extLst>
      <p:ext uri="{BB962C8B-B14F-4D97-AF65-F5344CB8AC3E}">
        <p14:creationId xmlns:p14="http://schemas.microsoft.com/office/powerpoint/2010/main" val="5407332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BFDFD0-E8EB-ED8D-BB5B-5569FD8CA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7F146-DC65-90B7-9AF1-574FE9F26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3.1.2 Project Camelot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40091-2602-FE39-E961-4AFF0AF8D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Exposure in Chile revealed the project’s military connection</a:t>
            </a:r>
          </a:p>
          <a:p>
            <a:r>
              <a:rPr lang="en-GB" dirty="0"/>
              <a:t>Academic research got tied to foreign geopolitical intervention</a:t>
            </a:r>
          </a:p>
          <a:p>
            <a:r>
              <a:rPr lang="en-GB" dirty="0"/>
              <a:t>Camelot showed strategic value of contextual social knowledge</a:t>
            </a:r>
          </a:p>
          <a:p>
            <a:r>
              <a:rPr lang="en-GB" dirty="0"/>
              <a:t>Anthropology’s methods could attract military and intelligence institutions</a:t>
            </a:r>
          </a:p>
          <a:p>
            <a:r>
              <a:rPr lang="en-GB" dirty="0"/>
              <a:t>Ethical compromise begins in funding, design, audience, use</a:t>
            </a:r>
          </a:p>
        </p:txBody>
      </p:sp>
    </p:spTree>
    <p:extLst>
      <p:ext uri="{BB962C8B-B14F-4D97-AF65-F5344CB8AC3E}">
        <p14:creationId xmlns:p14="http://schemas.microsoft.com/office/powerpoint/2010/main" val="1393969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E42407-3D6E-5264-E26B-DEC5F39604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43032-9C7D-E95E-7679-3C621AC00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3.2.1 Human Terrain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EE211-6A65-B258-7613-04BC5D4BE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HTS embedded researchers with US military in Iraq, Afghanistan</a:t>
            </a:r>
          </a:p>
          <a:p>
            <a:r>
              <a:rPr lang="en-GB" dirty="0"/>
              <a:t>Teams supplied commanders with knowledge about local populations and grievances</a:t>
            </a:r>
          </a:p>
          <a:p>
            <a:r>
              <a:rPr lang="en-GB" dirty="0"/>
              <a:t>The Handbook framed culture as a military “knowledge gap”</a:t>
            </a:r>
          </a:p>
          <a:p>
            <a:r>
              <a:rPr lang="en-GB" dirty="0"/>
              <a:t>Research was defined as “operationally-relevant” information</a:t>
            </a:r>
          </a:p>
          <a:p>
            <a:r>
              <a:rPr lang="en-GB" dirty="0"/>
              <a:t>Social knowledge became material for planning, command, and assessment</a:t>
            </a:r>
          </a:p>
        </p:txBody>
      </p:sp>
    </p:spTree>
    <p:extLst>
      <p:ext uri="{BB962C8B-B14F-4D97-AF65-F5344CB8AC3E}">
        <p14:creationId xmlns:p14="http://schemas.microsoft.com/office/powerpoint/2010/main" val="16306413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625679-0223-694F-D43C-033DB9C0BC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55359-E5AF-530A-C7A7-4A46CE314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3.2.2 Human Terrain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90BCA-E4E0-4880-ECAB-6C7DE528DB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HTS used interviews, surveys, text analysis, participant observation</a:t>
            </a:r>
          </a:p>
          <a:p>
            <a:r>
              <a:rPr lang="en-GB" dirty="0"/>
              <a:t>Ordinary research methods changed meaning inside armed operations</a:t>
            </a:r>
          </a:p>
          <a:p>
            <a:r>
              <a:rPr lang="en-GB" dirty="0"/>
              <a:t>Military attachment weakened voluntary consent</a:t>
            </a:r>
          </a:p>
          <a:p>
            <a:r>
              <a:rPr lang="en-GB" dirty="0"/>
              <a:t>Confidentiality became unstable under command structures</a:t>
            </a:r>
          </a:p>
          <a:p>
            <a:r>
              <a:rPr lang="en-GB" dirty="0"/>
              <a:t>Local knowledge could feed surveillance, planning, or population management</a:t>
            </a:r>
          </a:p>
        </p:txBody>
      </p:sp>
    </p:spTree>
    <p:extLst>
      <p:ext uri="{BB962C8B-B14F-4D97-AF65-F5344CB8AC3E}">
        <p14:creationId xmlns:p14="http://schemas.microsoft.com/office/powerpoint/2010/main" val="41365659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701BA-6B05-1475-7AEE-63942DB448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9446F-0BFC-156E-85E0-2E11BDB93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3.2.3 Human Terrain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6106A-4433-E232-007C-395328126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AAA objected to HTS because it created conflicting obligations</a:t>
            </a:r>
          </a:p>
          <a:p>
            <a:r>
              <a:rPr lang="en-GB" dirty="0"/>
              <a:t>Anthropology requires responsibility to participants, avoiding harm</a:t>
            </a:r>
          </a:p>
          <a:p>
            <a:r>
              <a:rPr lang="en-GB" dirty="0"/>
              <a:t>Military service requires responsibility to command objectives</a:t>
            </a:r>
          </a:p>
          <a:p>
            <a:r>
              <a:rPr lang="en-GB" dirty="0"/>
              <a:t>HTS presented cultural knowledge as a way to reduce violence</a:t>
            </a:r>
          </a:p>
          <a:p>
            <a:r>
              <a:rPr lang="en-GB" dirty="0"/>
              <a:t>Critics argued cultural sensitivity could still strengthen occupation</a:t>
            </a:r>
          </a:p>
        </p:txBody>
      </p:sp>
    </p:spTree>
    <p:extLst>
      <p:ext uri="{BB962C8B-B14F-4D97-AF65-F5344CB8AC3E}">
        <p14:creationId xmlns:p14="http://schemas.microsoft.com/office/powerpoint/2010/main" val="31554677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10386-75C9-7B00-B882-FAB471317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8A649-86CC-A590-4D83-94884C531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3.2.4 Human Terrain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F3E60-EC9C-8E37-38D8-7826B0BBC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Price, </a:t>
            </a:r>
            <a:r>
              <a:rPr lang="en-GB" dirty="0" err="1"/>
              <a:t>Gusterson</a:t>
            </a:r>
            <a:r>
              <a:rPr lang="en-GB" dirty="0"/>
              <a:t> place HTS in longer military use of anthropology</a:t>
            </a:r>
          </a:p>
          <a:p>
            <a:r>
              <a:rPr lang="en-GB" dirty="0"/>
              <a:t>Armies value knowledge of trust, authority, belief, kinship, and grievance</a:t>
            </a:r>
          </a:p>
          <a:p>
            <a:r>
              <a:rPr lang="en-GB" dirty="0"/>
              <a:t>HTS placed ethnographic techniques inside the machinery of war</a:t>
            </a:r>
          </a:p>
          <a:p>
            <a:r>
              <a:rPr lang="en-GB" dirty="0"/>
              <a:t>Studying militarism differs from serving military operations</a:t>
            </a:r>
          </a:p>
          <a:p>
            <a:r>
              <a:rPr lang="en-GB" dirty="0"/>
              <a:t>Military command undermined anthropology’s claims to trust and openness</a:t>
            </a:r>
          </a:p>
        </p:txBody>
      </p:sp>
    </p:spTree>
    <p:extLst>
      <p:ext uri="{BB962C8B-B14F-4D97-AF65-F5344CB8AC3E}">
        <p14:creationId xmlns:p14="http://schemas.microsoft.com/office/powerpoint/2010/main" val="30495292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AB5D2-C88E-21B4-8554-12F8D1E0A9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EFA1A-38DA-661B-DB66-8DEC6EDF9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42604"/>
            <a:ext cx="10515600" cy="5434359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4 — ADVOCACY, MILITANCY &amp; PUBLIC RESPONSIBILITY </a:t>
            </a:r>
          </a:p>
        </p:txBody>
      </p:sp>
    </p:spTree>
    <p:extLst>
      <p:ext uri="{BB962C8B-B14F-4D97-AF65-F5344CB8AC3E}">
        <p14:creationId xmlns:p14="http://schemas.microsoft.com/office/powerpoint/2010/main" val="23168625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05B180-6EFE-D41D-423A-4D7946413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B537C-D939-0ABA-0D19-324024AA8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4.1.1 Militant Anthropology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F325E-9A15-79A8-21C4-2F369E7B1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Detachment can become inadequate when anthropology encounters organised suffering</a:t>
            </a:r>
          </a:p>
          <a:p>
            <a:r>
              <a:rPr lang="en-GB" dirty="0"/>
              <a:t>Hunger, displacement, policing, and dispossession are produced through institutions and histories</a:t>
            </a:r>
          </a:p>
          <a:p>
            <a:r>
              <a:rPr lang="en-GB" dirty="0"/>
              <a:t>Scheper-Hughes rejects moral silence in contexts of violence and inequality</a:t>
            </a:r>
          </a:p>
          <a:p>
            <a:r>
              <a:rPr lang="en-GB" dirty="0"/>
              <a:t>Careful ethnography does not require refusing judgement, witness, or speech</a:t>
            </a:r>
          </a:p>
          <a:p>
            <a:r>
              <a:rPr lang="en-GB" dirty="0"/>
              <a:t>Neutral description can become professionalised indifference</a:t>
            </a:r>
          </a:p>
        </p:txBody>
      </p:sp>
    </p:spTree>
    <p:extLst>
      <p:ext uri="{BB962C8B-B14F-4D97-AF65-F5344CB8AC3E}">
        <p14:creationId xmlns:p14="http://schemas.microsoft.com/office/powerpoint/2010/main" val="12709807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CB61A-4966-002F-92B8-77ED2D52E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7306C-6E21-C9A7-AE02-E77919314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4.1.2 Militant Anthropology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292D5-87F9-8E12-5F0A-D5B91C3E1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Anthropology’s caution about judgement guards against ethnocentrism</a:t>
            </a:r>
          </a:p>
          <a:p>
            <a:r>
              <a:rPr lang="en-GB" dirty="0"/>
              <a:t>Fear of judgement can turn suffering into data without response</a:t>
            </a:r>
          </a:p>
          <a:p>
            <a:r>
              <a:rPr lang="en-GB" dirty="0"/>
              <a:t>Militant anthropology means moral witnessing, not aggression</a:t>
            </a:r>
          </a:p>
          <a:p>
            <a:r>
              <a:rPr lang="en-GB" dirty="0"/>
              <a:t>Cruelty is treated as ethically intolerable, not only culturally meaningful</a:t>
            </a:r>
          </a:p>
          <a:p>
            <a:r>
              <a:rPr lang="en-GB" dirty="0"/>
              <a:t>Anthropology becomes answerable to damaged worlds, not only professional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6087492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436D06-A6BA-4B9B-4B70-91D45A0609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FD577-A469-CB90-9BC3-F01D7A51D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4.1.3 Militant Anthropology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D891D-56D7-54F7-5E31-56B959690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Procedural ethics sets minimum responsibilities but cannot settle political judgement</a:t>
            </a:r>
          </a:p>
          <a:p>
            <a:r>
              <a:rPr lang="en-GB" dirty="0"/>
              <a:t>Formal compliance can still leave organised harm unchallenged</a:t>
            </a:r>
          </a:p>
          <a:p>
            <a:r>
              <a:rPr lang="en-GB" dirty="0"/>
              <a:t>Hale treats activist research as accountable but politically difficult</a:t>
            </a:r>
          </a:p>
          <a:p>
            <a:r>
              <a:rPr lang="en-GB" dirty="0"/>
              <a:t>Engagement creates tensions between solidarity, critique, and academic interpretation</a:t>
            </a:r>
          </a:p>
          <a:p>
            <a:r>
              <a:rPr lang="en-GB" dirty="0"/>
              <a:t>Activist research relocates ethical difficulty rather than removing it</a:t>
            </a:r>
          </a:p>
        </p:txBody>
      </p:sp>
    </p:spTree>
    <p:extLst>
      <p:ext uri="{BB962C8B-B14F-4D97-AF65-F5344CB8AC3E}">
        <p14:creationId xmlns:p14="http://schemas.microsoft.com/office/powerpoint/2010/main" val="12983757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E4B15-E327-32A0-6E72-E0FE169919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53DBD-800F-83EF-C9B8-9E809522F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4.1.4 Militant Anthropology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88DAA-5AD5-BEF2-E024-9ED352160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Speed links engaged anthropology to testimony, advocacy, and exposing abuse</a:t>
            </a:r>
          </a:p>
          <a:p>
            <a:r>
              <a:rPr lang="en-GB" dirty="0"/>
              <a:t>Political usefulness must remain tied to analytical rigour</a:t>
            </a:r>
          </a:p>
          <a:p>
            <a:r>
              <a:rPr lang="en-GB" dirty="0"/>
              <a:t>Neutrality can clarify analysis or protect the analyst</a:t>
            </a:r>
          </a:p>
          <a:p>
            <a:r>
              <a:rPr lang="en-GB" dirty="0"/>
              <a:t>Not every ethnographer must become an activist</a:t>
            </a:r>
          </a:p>
          <a:p>
            <a:r>
              <a:rPr lang="en-GB" dirty="0"/>
              <a:t>Ethics asks whether field presence matches the world encountered</a:t>
            </a:r>
          </a:p>
        </p:txBody>
      </p:sp>
    </p:spTree>
    <p:extLst>
      <p:ext uri="{BB962C8B-B14F-4D97-AF65-F5344CB8AC3E}">
        <p14:creationId xmlns:p14="http://schemas.microsoft.com/office/powerpoint/2010/main" val="38671332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9FEAA5-031B-10AD-7059-F0185A729D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6347B-1E6F-D903-17D9-ED57A2C3E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4.2.1 Anthropology in the Public Sphere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CC28A-BAE8-6194-BA2F-FB3739F39E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circulation changes the audience and consequences of anthropology</a:t>
            </a:r>
          </a:p>
          <a:p>
            <a:r>
              <a:rPr lang="en-GB" dirty="0"/>
              <a:t>Research moves through classrooms, media, policy, courts, museums, and digital platforms</a:t>
            </a:r>
          </a:p>
          <a:p>
            <a:r>
              <a:rPr lang="en-GB" dirty="0"/>
              <a:t>Ethics includes how knowledge is read, repeated, simplified, challenged, and used</a:t>
            </a:r>
          </a:p>
          <a:p>
            <a:r>
              <a:rPr lang="en-GB" dirty="0"/>
              <a:t>Public anthropology addresses audiences beyond the discipline</a:t>
            </a:r>
          </a:p>
          <a:p>
            <a:r>
              <a:rPr lang="en-GB" dirty="0"/>
              <a:t>Ethnography can resist stereotype, moral panic, and abstract policy language</a:t>
            </a:r>
          </a:p>
        </p:txBody>
      </p:sp>
    </p:spTree>
    <p:extLst>
      <p:ext uri="{BB962C8B-B14F-4D97-AF65-F5344CB8AC3E}">
        <p14:creationId xmlns:p14="http://schemas.microsoft.com/office/powerpoint/2010/main" val="31184679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40E225-3018-975A-9A6E-B40DA7439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3DD0F-A6FA-3262-3564-B8A601AD34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4.2.2 Anthropology in the Public Sphere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FA02B-5272-CEA5-C928-FE3299B9B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Fassin</a:t>
            </a:r>
            <a:r>
              <a:rPr lang="en-GB" dirty="0"/>
              <a:t> treats ethnography as disciplined knowledge, not quick opinion</a:t>
            </a:r>
          </a:p>
          <a:p>
            <a:r>
              <a:rPr lang="en-GB" dirty="0"/>
              <a:t>Public value comes from proximity, duration, and attention to lived worlds</a:t>
            </a:r>
          </a:p>
          <a:p>
            <a:r>
              <a:rPr lang="en-GB" dirty="0"/>
              <a:t>Academic enclosure leaves public debate to poorer accounts of social life</a:t>
            </a:r>
          </a:p>
          <a:p>
            <a:r>
              <a:rPr lang="en-GB" dirty="0"/>
              <a:t>Public simplification can flatten ethnographic complexity</a:t>
            </a:r>
          </a:p>
          <a:p>
            <a:r>
              <a:rPr lang="en-GB" dirty="0"/>
              <a:t>Wider publics require selection, emphasis, translation, and framing</a:t>
            </a:r>
          </a:p>
        </p:txBody>
      </p:sp>
    </p:spTree>
    <p:extLst>
      <p:ext uri="{BB962C8B-B14F-4D97-AF65-F5344CB8AC3E}">
        <p14:creationId xmlns:p14="http://schemas.microsoft.com/office/powerpoint/2010/main" val="19795705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3EAB3E-D6AE-FDC5-0612-FA66B81021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66E4C-2081-6654-676F-E74813400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4.2.3 Anthropology in the Public Sphere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C5EAE-AB50-D781-A910-3F5C6E5D3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MacClancy</a:t>
            </a:r>
            <a:r>
              <a:rPr lang="en-GB" dirty="0"/>
              <a:t> shows </a:t>
            </a:r>
            <a:r>
              <a:rPr lang="en-GB" dirty="0" err="1"/>
              <a:t>anth</a:t>
            </a:r>
            <a:r>
              <a:rPr lang="en-GB" dirty="0"/>
              <a:t> has moved beyond just academia</a:t>
            </a:r>
          </a:p>
          <a:p>
            <a:r>
              <a:rPr lang="en-GB" dirty="0"/>
              <a:t>Public arenas change the form of accountability</a:t>
            </a:r>
          </a:p>
          <a:p>
            <a:r>
              <a:rPr lang="en-GB" dirty="0"/>
              <a:t>Claims used by journalists, governments, campaigners, publics</a:t>
            </a:r>
          </a:p>
          <a:p>
            <a:r>
              <a:rPr lang="en-GB" dirty="0"/>
              <a:t>Ethnography can complicate migration, race, bureaucracy, and inequality debates</a:t>
            </a:r>
          </a:p>
          <a:p>
            <a:r>
              <a:rPr lang="en-GB" dirty="0"/>
              <a:t>Public anthropology challenges categories by showing situated social actors</a:t>
            </a:r>
          </a:p>
        </p:txBody>
      </p:sp>
    </p:spTree>
    <p:extLst>
      <p:ext uri="{BB962C8B-B14F-4D97-AF65-F5344CB8AC3E}">
        <p14:creationId xmlns:p14="http://schemas.microsoft.com/office/powerpoint/2010/main" val="1498594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70147A-C906-1CD0-A814-898E966B4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D0145-B1BE-2ABD-2108-7E06824D6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4.2.4 Anthropology in the Public Sphere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60247-7EB5-D1B2-CC93-F7E568846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Visibility remains unequal between anthropologists, interlocutors</a:t>
            </a:r>
          </a:p>
          <a:p>
            <a:r>
              <a:rPr lang="en-GB" dirty="0"/>
              <a:t>Public speech does not automatically democratise knowledge</a:t>
            </a:r>
          </a:p>
          <a:p>
            <a:r>
              <a:rPr lang="en-GB" dirty="0"/>
              <a:t>Ethnographic authority can become a licence to speak over others</a:t>
            </a:r>
          </a:p>
          <a:p>
            <a:r>
              <a:rPr lang="en-GB" dirty="0"/>
              <a:t>Accountability requires care with tone, framing, attribution, and simplification</a:t>
            </a:r>
          </a:p>
          <a:p>
            <a:r>
              <a:rPr lang="en-GB" dirty="0"/>
              <a:t>Credibility depends on how knowledge travels, whom it exposes</a:t>
            </a:r>
          </a:p>
        </p:txBody>
      </p:sp>
    </p:spTree>
    <p:extLst>
      <p:ext uri="{BB962C8B-B14F-4D97-AF65-F5344CB8AC3E}">
        <p14:creationId xmlns:p14="http://schemas.microsoft.com/office/powerpoint/2010/main" val="3708240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3E6443-F014-DCD7-C44B-7FAF3572C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A074A-926B-7246-9399-BE38FF99B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4.3.1 AT Connections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51460-E2E9-21BD-D412-65C2AF5D84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Public anthropology enters debate through teaching, media, policy, activism, and critique</a:t>
            </a:r>
          </a:p>
          <a:p>
            <a:r>
              <a:rPr lang="en-GB" dirty="0"/>
              <a:t>Credibility cannot mean bland neutrality in contexts of surveillance and democratic erosion</a:t>
            </a:r>
          </a:p>
          <a:p>
            <a:r>
              <a:rPr lang="en-GB" dirty="0"/>
              <a:t>Public claims must be historically grounded, evidential, and ethically answerable</a:t>
            </a:r>
          </a:p>
          <a:p>
            <a:r>
              <a:rPr lang="en-GB" dirty="0"/>
              <a:t>González grounds critique in surveillance, facial recognition, data extraction, and policing infrastructures</a:t>
            </a:r>
          </a:p>
          <a:p>
            <a:r>
              <a:rPr lang="en-GB" dirty="0"/>
              <a:t>Credible critique names coercive power through specific institutions and technologies</a:t>
            </a:r>
          </a:p>
        </p:txBody>
      </p:sp>
    </p:spTree>
    <p:extLst>
      <p:ext uri="{BB962C8B-B14F-4D97-AF65-F5344CB8AC3E}">
        <p14:creationId xmlns:p14="http://schemas.microsoft.com/office/powerpoint/2010/main" val="187192660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3D8058-3F32-1D19-FDCD-3432BFFA7A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23314-5BC2-CD91-E5A3-952EFFE26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4.3.2 AT Connections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801DA-7B2A-8140-C1F3-81AD81A8C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Ingold gives public anthropology an ethical horizon beyond exposure</a:t>
            </a:r>
          </a:p>
          <a:p>
            <a:r>
              <a:rPr lang="en-GB" dirty="0"/>
              <a:t>Critique must ask what shared life, responsibility, and planetary obligation require</a:t>
            </a:r>
          </a:p>
          <a:p>
            <a:r>
              <a:rPr lang="en-GB" dirty="0"/>
              <a:t>Public anthropology must hold critique and credibility together</a:t>
            </a:r>
          </a:p>
          <a:p>
            <a:r>
              <a:rPr lang="en-GB" dirty="0"/>
              <a:t>Accessibility must not flatten ethnographic complexity</a:t>
            </a:r>
          </a:p>
          <a:p>
            <a:r>
              <a:rPr lang="en-GB" dirty="0"/>
              <a:t>Public responsibility requires evidence, specificity, accountability, and judgement</a:t>
            </a:r>
          </a:p>
        </p:txBody>
      </p:sp>
    </p:spTree>
    <p:extLst>
      <p:ext uri="{BB962C8B-B14F-4D97-AF65-F5344CB8AC3E}">
        <p14:creationId xmlns:p14="http://schemas.microsoft.com/office/powerpoint/2010/main" val="222503755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19A72-A85E-22BA-2B77-84F2C618A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5.1 Final 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FA2F9-15CD-E9B3-0758-F19B8154F1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Ethics is part of anthropological knowledge, not a final procedure</a:t>
            </a:r>
          </a:p>
          <a:p>
            <a:r>
              <a:rPr lang="en-GB" dirty="0"/>
              <a:t>Researchers enter relationships, not neutral data fields</a:t>
            </a:r>
          </a:p>
          <a:p>
            <a:r>
              <a:rPr lang="en-GB" dirty="0"/>
              <a:t>Fieldwork involves asking, selecting, organising, writing, and publishing</a:t>
            </a:r>
          </a:p>
          <a:p>
            <a:r>
              <a:rPr lang="en-GB" dirty="0"/>
              <a:t>Description gives authority to particular accounts of social life</a:t>
            </a:r>
          </a:p>
          <a:p>
            <a:r>
              <a:rPr lang="en-GB" dirty="0"/>
              <a:t>Responsibility begins in how knowledge is made</a:t>
            </a:r>
          </a:p>
        </p:txBody>
      </p:sp>
    </p:spTree>
    <p:extLst>
      <p:ext uri="{BB962C8B-B14F-4D97-AF65-F5344CB8AC3E}">
        <p14:creationId xmlns:p14="http://schemas.microsoft.com/office/powerpoint/2010/main" val="313230869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9207A6-8979-6FA8-0F7D-FCF5F87C9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D8F4B-2CC9-3CDA-1881-C20532C62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5.2 Final 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D5834-B6BC-7278-C9A9-1A998E92C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Ethics is historical because anthropology developed within unequal imperial worlds</a:t>
            </a:r>
          </a:p>
          <a:p>
            <a:r>
              <a:rPr lang="en-GB" dirty="0"/>
              <a:t>Description, translation, and publication were never evenly distributed powers</a:t>
            </a:r>
          </a:p>
          <a:p>
            <a:r>
              <a:rPr lang="en-GB" dirty="0"/>
              <a:t>Asad and Said link knowledge to classification, rule, and representation</a:t>
            </a:r>
          </a:p>
          <a:p>
            <a:r>
              <a:rPr lang="en-GB" dirty="0"/>
              <a:t>Ethics is relational because fieldwork knowledge emerges through encounter</a:t>
            </a:r>
          </a:p>
          <a:p>
            <a:r>
              <a:rPr lang="en-GB" dirty="0"/>
              <a:t>Responsibility concerns what is asked, recorded, withheld, published, exposed, and protected</a:t>
            </a:r>
          </a:p>
        </p:txBody>
      </p:sp>
    </p:spTree>
    <p:extLst>
      <p:ext uri="{BB962C8B-B14F-4D97-AF65-F5344CB8AC3E}">
        <p14:creationId xmlns:p14="http://schemas.microsoft.com/office/powerpoint/2010/main" val="53538800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19335-CB36-4075-9F26-E6DBED2C49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3FE1B-A466-F07E-6D3B-FC724CA81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5.3 Final 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9671B-B591-8FD8-EEF8-F094824563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Ethics is institutional because conscience alone is insufficient</a:t>
            </a:r>
          </a:p>
          <a:p>
            <a:r>
              <a:rPr lang="en-GB" dirty="0"/>
              <a:t>Codes, review boards, consent, anonymity, and risk assessment formalise responsibility</a:t>
            </a:r>
          </a:p>
          <a:p>
            <a:r>
              <a:rPr lang="en-GB" dirty="0"/>
              <a:t>AAA principles establish openness, informed consent, competing obligations, and avoiding harm</a:t>
            </a:r>
          </a:p>
          <a:p>
            <a:r>
              <a:rPr lang="en-GB" dirty="0"/>
              <a:t>Ethics is political because knowledge circulates beyond the researcher’s control</a:t>
            </a:r>
          </a:p>
          <a:p>
            <a:r>
              <a:rPr lang="en-GB" dirty="0"/>
              <a:t>Ethnography can inform understanding, but also administration, surveillance, or harm</a:t>
            </a:r>
          </a:p>
        </p:txBody>
      </p:sp>
    </p:spTree>
    <p:extLst>
      <p:ext uri="{BB962C8B-B14F-4D97-AF65-F5344CB8AC3E}">
        <p14:creationId xmlns:p14="http://schemas.microsoft.com/office/powerpoint/2010/main" val="365176709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16EEA-DF86-CD2D-6451-B5384EDFB7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E8DB8-7784-9256-E59B-94FC4766C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5.4 Final 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120C-4C2C-687C-2A1A-EE6CFF41AF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Anthropology treats social life as overlapping fields of relation</a:t>
            </a:r>
          </a:p>
          <a:p>
            <a:r>
              <a:rPr lang="en-GB" dirty="0"/>
              <a:t>Households can be economic, moral, gendered, and migratory units</a:t>
            </a:r>
          </a:p>
          <a:p>
            <a:r>
              <a:rPr lang="en-GB" dirty="0"/>
              <a:t>Markets can carry obligation, debt, prestige, exploitation, and care</a:t>
            </a:r>
          </a:p>
          <a:p>
            <a:r>
              <a:rPr lang="en-GB" dirty="0"/>
              <a:t>Religious practice can organise bodies, land, healing, authority, and memory</a:t>
            </a:r>
          </a:p>
          <a:p>
            <a:r>
              <a:rPr lang="en-GB" dirty="0"/>
              <a:t>Holism links knowledge, relation, power, and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391725587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25AC93-FABB-4ADE-464C-241C3231D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32ED5-8617-7F9B-C0FB-45F4C7B06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5.5 Final 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639D7-6BD2-CF1E-6916-BBD01BF172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Anthropology’s ethical problem is tied to its intellectual strength</a:t>
            </a:r>
          </a:p>
          <a:p>
            <a:r>
              <a:rPr lang="en-GB" dirty="0"/>
              <a:t>The discipline shows how lives are historically, materially, symbolically, and politically made</a:t>
            </a:r>
          </a:p>
          <a:p>
            <a:r>
              <a:rPr lang="en-GB" dirty="0"/>
              <a:t>It can resist stereotypes and challenge administrative simplifications</a:t>
            </a:r>
          </a:p>
          <a:p>
            <a:r>
              <a:rPr lang="en-GB" dirty="0"/>
              <a:t>Anthropology does not offer a view from nowhere</a:t>
            </a:r>
          </a:p>
          <a:p>
            <a:r>
              <a:rPr lang="en-GB" dirty="0"/>
              <a:t>Credibility depends on grounded knowledge that remains accountable</a:t>
            </a:r>
          </a:p>
        </p:txBody>
      </p:sp>
    </p:spTree>
    <p:extLst>
      <p:ext uri="{BB962C8B-B14F-4D97-AF65-F5344CB8AC3E}">
        <p14:creationId xmlns:p14="http://schemas.microsoft.com/office/powerpoint/2010/main" val="605079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2232</Words>
  <Application>Microsoft Office PowerPoint</Application>
  <PresentationFormat>Widescreen</PresentationFormat>
  <Paragraphs>236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7" baseType="lpstr">
      <vt:lpstr>Aptos</vt:lpstr>
      <vt:lpstr>Aptos Display</vt:lpstr>
      <vt:lpstr>Arial</vt:lpstr>
      <vt:lpstr>Office Theme</vt:lpstr>
      <vt:lpstr>Anthropology Today (HPAN4015)</vt:lpstr>
      <vt:lpstr>PowerPoint Presentation</vt:lpstr>
      <vt:lpstr>1.1.1 Framing the Ethical Problem</vt:lpstr>
      <vt:lpstr>1.1.2 Framing the Ethical Problem</vt:lpstr>
      <vt:lpstr>1.2.1 Anthropology &amp; Colonial Entanglement</vt:lpstr>
      <vt:lpstr>1.3.1 Writing, Culture &amp; Authority</vt:lpstr>
      <vt:lpstr>1.3.2 Writing, Culture &amp; Authority</vt:lpstr>
      <vt:lpstr>1.3.3 Writing, Culture &amp; Authority</vt:lpstr>
      <vt:lpstr>1.3.4 Writing, Culture &amp; Authority</vt:lpstr>
      <vt:lpstr>PowerPoint Presentation</vt:lpstr>
      <vt:lpstr>2.1.1 The Controversy</vt:lpstr>
      <vt:lpstr>2.1.2 The Controversy</vt:lpstr>
      <vt:lpstr>2.1.3 The Controversy</vt:lpstr>
      <vt:lpstr>2.1.4 The Controversy</vt:lpstr>
      <vt:lpstr>2.1.5 The Controversy</vt:lpstr>
      <vt:lpstr>2.2.1 From Scandal to Institutional Ethics</vt:lpstr>
      <vt:lpstr>2.2.2 From Scandal to Institutional Ethics</vt:lpstr>
      <vt:lpstr>2.2.3 From Scandal to Institutional Ethics</vt:lpstr>
      <vt:lpstr>2.3.1 AT Connections 1</vt:lpstr>
      <vt:lpstr>2.3.2 AT Connections 1</vt:lpstr>
      <vt:lpstr>PowerPoint Presentation</vt:lpstr>
      <vt:lpstr>3.1.1 Project Camelot</vt:lpstr>
      <vt:lpstr>3.1.2 Project Camelot</vt:lpstr>
      <vt:lpstr>3.2.1 Human Terrain System</vt:lpstr>
      <vt:lpstr>3.2.2 Human Terrain System</vt:lpstr>
      <vt:lpstr>3.2.3 Human Terrain System</vt:lpstr>
      <vt:lpstr>3.2.4 Human Terrain System</vt:lpstr>
      <vt:lpstr>PowerPoint Presentation</vt:lpstr>
      <vt:lpstr>4.1.1 Militant Anthropology</vt:lpstr>
      <vt:lpstr>4.1.2 Militant Anthropology</vt:lpstr>
      <vt:lpstr>4.1.3 Militant Anthropology</vt:lpstr>
      <vt:lpstr>4.1.4 Militant Anthropology</vt:lpstr>
      <vt:lpstr>4.2.1 Anthropology in the Public Sphere</vt:lpstr>
      <vt:lpstr>4.2.2 Anthropology in the Public Sphere</vt:lpstr>
      <vt:lpstr>4.2.3 Anthropology in the Public Sphere</vt:lpstr>
      <vt:lpstr>4.2.4 Anthropology in the Public Sphere</vt:lpstr>
      <vt:lpstr>4.3.1 AT Connections 2</vt:lpstr>
      <vt:lpstr>4.3.2 AT Connections 2</vt:lpstr>
      <vt:lpstr>5.1 Final Synthesis</vt:lpstr>
      <vt:lpstr>5.2 Final Synthesis</vt:lpstr>
      <vt:lpstr>5.3 Final Synthesis</vt:lpstr>
      <vt:lpstr>5.4 Final Synthesis</vt:lpstr>
      <vt:lpstr>5.5 Final Synthesis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2026-03-26T16:53:51Z</dcterms:created>
  <dcterms:modified xsi:type="dcterms:W3CDTF">2026-05-01T13:12:53Z</dcterms:modified>
</cp:coreProperties>
</file>