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6"/>
  </p:notesMasterIdLst>
  <p:sldIdLst>
    <p:sldId id="261" r:id="rId2"/>
    <p:sldId id="260" r:id="rId3"/>
    <p:sldId id="259" r:id="rId4"/>
    <p:sldId id="262"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F02B68-0DDF-86B7-7BFB-038EF5FCBCCB}" v="1" dt="2018-08-23T22:59:45.535"/>
    <p1510:client id="{D8D8F011-3D84-ED02-DA99-E7D3CCB43591}" v="2" dt="2018-08-26T21:18:53.5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4" autoAdjust="0"/>
    <p:restoredTop sz="94660"/>
  </p:normalViewPr>
  <p:slideViewPr>
    <p:cSldViewPr snapToGrid="0">
      <p:cViewPr varScale="1">
        <p:scale>
          <a:sx n="101" d="100"/>
          <a:sy n="101" d="100"/>
        </p:scale>
        <p:origin x="138" y="2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rry Moses (1604733)" userId="S::1604733@student.uwtsd.ac.uk::20bd1cb8-340f-45ca-899a-ef9fd7f389b9" providerId="AD" clId="Web-{22B0F2F3-16E0-8A72-73C1-5D4B5F161B05}"/>
    <pc:docChg chg="modSld sldOrd">
      <pc:chgData name="Terry Moses (1604733)" userId="S::1604733@student.uwtsd.ac.uk::20bd1cb8-340f-45ca-899a-ef9fd7f389b9" providerId="AD" clId="Web-{22B0F2F3-16E0-8A72-73C1-5D4B5F161B05}" dt="2018-08-24T19:31:50.179" v="674"/>
      <pc:docMkLst>
        <pc:docMk/>
      </pc:docMkLst>
      <pc:sldChg chg="modSp">
        <pc:chgData name="Terry Moses (1604733)" userId="S::1604733@student.uwtsd.ac.uk::20bd1cb8-340f-45ca-899a-ef9fd7f389b9" providerId="AD" clId="Web-{22B0F2F3-16E0-8A72-73C1-5D4B5F161B05}" dt="2018-08-24T19:07:01.324" v="366" actId="20577"/>
        <pc:sldMkLst>
          <pc:docMk/>
          <pc:sldMk cId="1443152254" sldId="259"/>
        </pc:sldMkLst>
        <pc:spChg chg="mod">
          <ac:chgData name="Terry Moses (1604733)" userId="S::1604733@student.uwtsd.ac.uk::20bd1cb8-340f-45ca-899a-ef9fd7f389b9" providerId="AD" clId="Web-{22B0F2F3-16E0-8A72-73C1-5D4B5F161B05}" dt="2018-08-24T19:07:01.324" v="366" actId="20577"/>
          <ac:spMkLst>
            <pc:docMk/>
            <pc:sldMk cId="1443152254" sldId="259"/>
            <ac:spMk id="3" creationId="{743DEA1D-DE87-4D7A-AB3E-E184A731F4B9}"/>
          </ac:spMkLst>
        </pc:spChg>
      </pc:sldChg>
      <pc:sldChg chg="modSp ord">
        <pc:chgData name="Terry Moses (1604733)" userId="S::1604733@student.uwtsd.ac.uk::20bd1cb8-340f-45ca-899a-ef9fd7f389b9" providerId="AD" clId="Web-{22B0F2F3-16E0-8A72-73C1-5D4B5F161B05}" dt="2018-08-24T19:31:30.507" v="672" actId="20577"/>
        <pc:sldMkLst>
          <pc:docMk/>
          <pc:sldMk cId="3379929004" sldId="260"/>
        </pc:sldMkLst>
        <pc:spChg chg="mod">
          <ac:chgData name="Terry Moses (1604733)" userId="S::1604733@student.uwtsd.ac.uk::20bd1cb8-340f-45ca-899a-ef9fd7f389b9" providerId="AD" clId="Web-{22B0F2F3-16E0-8A72-73C1-5D4B5F161B05}" dt="2018-08-24T19:31:30.507" v="672" actId="20577"/>
          <ac:spMkLst>
            <pc:docMk/>
            <pc:sldMk cId="3379929004" sldId="260"/>
            <ac:spMk id="3" creationId="{935414D2-5C17-4B71-8001-52AA5EF86CBD}"/>
          </ac:spMkLst>
        </pc:spChg>
      </pc:sldChg>
      <pc:sldChg chg="ord">
        <pc:chgData name="Terry Moses (1604733)" userId="S::1604733@student.uwtsd.ac.uk::20bd1cb8-340f-45ca-899a-ef9fd7f389b9" providerId="AD" clId="Web-{22B0F2F3-16E0-8A72-73C1-5D4B5F161B05}" dt="2018-08-24T19:31:50.179" v="674"/>
        <pc:sldMkLst>
          <pc:docMk/>
          <pc:sldMk cId="405900647" sldId="261"/>
        </pc:sldMkLst>
      </pc:sldChg>
      <pc:sldChg chg="modSp">
        <pc:chgData name="Terry Moses (1604733)" userId="S::1604733@student.uwtsd.ac.uk::20bd1cb8-340f-45ca-899a-ef9fd7f389b9" providerId="AD" clId="Web-{22B0F2F3-16E0-8A72-73C1-5D4B5F161B05}" dt="2018-08-24T19:30:07.227" v="646" actId="20577"/>
        <pc:sldMkLst>
          <pc:docMk/>
          <pc:sldMk cId="3985192055" sldId="262"/>
        </pc:sldMkLst>
        <pc:spChg chg="mod">
          <ac:chgData name="Terry Moses (1604733)" userId="S::1604733@student.uwtsd.ac.uk::20bd1cb8-340f-45ca-899a-ef9fd7f389b9" providerId="AD" clId="Web-{22B0F2F3-16E0-8A72-73C1-5D4B5F161B05}" dt="2018-08-24T19:30:07.227" v="646" actId="20577"/>
          <ac:spMkLst>
            <pc:docMk/>
            <pc:sldMk cId="3985192055" sldId="262"/>
            <ac:spMk id="3" creationId="{9FFAF12C-0FFF-49FC-88B3-186AD97496A2}"/>
          </ac:spMkLst>
        </pc:spChg>
      </pc:sldChg>
    </pc:docChg>
  </pc:docChgLst>
  <pc:docChgLst>
    <pc:chgData name="Terry Moses (1604733)" userId="S::1604733@student.uwtsd.ac.uk::20bd1cb8-340f-45ca-899a-ef9fd7f389b9" providerId="AD" clId="Web-{443BE192-AC83-196A-5150-B5E30CBA357A}"/>
    <pc:docChg chg="addSld delSld modSld">
      <pc:chgData name="Terry Moses (1604733)" userId="S::1604733@student.uwtsd.ac.uk::20bd1cb8-340f-45ca-899a-ef9fd7f389b9" providerId="AD" clId="Web-{443BE192-AC83-196A-5150-B5E30CBA357A}" dt="2018-08-24T22:25:57.692" v="79"/>
      <pc:docMkLst>
        <pc:docMk/>
      </pc:docMkLst>
      <pc:sldChg chg="modSp">
        <pc:chgData name="Terry Moses (1604733)" userId="S::1604733@student.uwtsd.ac.uk::20bd1cb8-340f-45ca-899a-ef9fd7f389b9" providerId="AD" clId="Web-{443BE192-AC83-196A-5150-B5E30CBA357A}" dt="2018-08-24T22:09:24.507" v="67" actId="20577"/>
        <pc:sldMkLst>
          <pc:docMk/>
          <pc:sldMk cId="1443152254" sldId="259"/>
        </pc:sldMkLst>
        <pc:spChg chg="mod">
          <ac:chgData name="Terry Moses (1604733)" userId="S::1604733@student.uwtsd.ac.uk::20bd1cb8-340f-45ca-899a-ef9fd7f389b9" providerId="AD" clId="Web-{443BE192-AC83-196A-5150-B5E30CBA357A}" dt="2018-08-24T22:09:24.507" v="67" actId="20577"/>
          <ac:spMkLst>
            <pc:docMk/>
            <pc:sldMk cId="1443152254" sldId="259"/>
            <ac:spMk id="3" creationId="{743DEA1D-DE87-4D7A-AB3E-E184A731F4B9}"/>
          </ac:spMkLst>
        </pc:spChg>
      </pc:sldChg>
      <pc:sldChg chg="new del">
        <pc:chgData name="Terry Moses (1604733)" userId="S::1604733@student.uwtsd.ac.uk::20bd1cb8-340f-45ca-899a-ef9fd7f389b9" providerId="AD" clId="Web-{443BE192-AC83-196A-5150-B5E30CBA357A}" dt="2018-08-24T22:23:01.496" v="70"/>
        <pc:sldMkLst>
          <pc:docMk/>
          <pc:sldMk cId="872028554" sldId="263"/>
        </pc:sldMkLst>
      </pc:sldChg>
      <pc:sldChg chg="modSp new del">
        <pc:chgData name="Terry Moses (1604733)" userId="S::1604733@student.uwtsd.ac.uk::20bd1cb8-340f-45ca-899a-ef9fd7f389b9" providerId="AD" clId="Web-{443BE192-AC83-196A-5150-B5E30CBA357A}" dt="2018-08-24T22:25:57.692" v="79"/>
        <pc:sldMkLst>
          <pc:docMk/>
          <pc:sldMk cId="1488574151" sldId="263"/>
        </pc:sldMkLst>
        <pc:spChg chg="mod">
          <ac:chgData name="Terry Moses (1604733)" userId="S::1604733@student.uwtsd.ac.uk::20bd1cb8-340f-45ca-899a-ef9fd7f389b9" providerId="AD" clId="Web-{443BE192-AC83-196A-5150-B5E30CBA357A}" dt="2018-08-24T22:25:29.988" v="78" actId="14100"/>
          <ac:spMkLst>
            <pc:docMk/>
            <pc:sldMk cId="1488574151" sldId="263"/>
            <ac:spMk id="2" creationId="{FAB2847C-55D7-4CE9-8667-4B69B5DF7CE7}"/>
          </ac:spMkLst>
        </pc:spChg>
      </pc:sldChg>
      <pc:sldChg chg="addSp delSp modSp new del">
        <pc:chgData name="Terry Moses (1604733)" userId="S::1604733@student.uwtsd.ac.uk::20bd1cb8-340f-45ca-899a-ef9fd7f389b9" providerId="AD" clId="Web-{443BE192-AC83-196A-5150-B5E30CBA357A}" dt="2018-08-24T22:24:42.656" v="75"/>
        <pc:sldMkLst>
          <pc:docMk/>
          <pc:sldMk cId="3317555641" sldId="263"/>
        </pc:sldMkLst>
        <pc:spChg chg="del">
          <ac:chgData name="Terry Moses (1604733)" userId="S::1604733@student.uwtsd.ac.uk::20bd1cb8-340f-45ca-899a-ef9fd7f389b9" providerId="AD" clId="Web-{443BE192-AC83-196A-5150-B5E30CBA357A}" dt="2018-08-24T22:23:43.202" v="72"/>
          <ac:spMkLst>
            <pc:docMk/>
            <pc:sldMk cId="3317555641" sldId="263"/>
            <ac:spMk id="3" creationId="{580095B2-1F42-4D6A-9335-735351D30CCC}"/>
          </ac:spMkLst>
        </pc:spChg>
        <pc:graphicFrameChg chg="add mod ord modGraphic">
          <ac:chgData name="Terry Moses (1604733)" userId="S::1604733@student.uwtsd.ac.uk::20bd1cb8-340f-45ca-899a-ef9fd7f389b9" providerId="AD" clId="Web-{443BE192-AC83-196A-5150-B5E30CBA357A}" dt="2018-08-24T22:24:21.484" v="74" actId="14100"/>
          <ac:graphicFrameMkLst>
            <pc:docMk/>
            <pc:sldMk cId="3317555641" sldId="263"/>
            <ac:graphicFrameMk id="4" creationId="{AA8A1F52-673D-425A-8DB9-1E1B0B492965}"/>
          </ac:graphicFrameMkLst>
        </pc:graphicFrameChg>
      </pc:sldChg>
    </pc:docChg>
  </pc:docChgLst>
  <pc:docChgLst>
    <pc:chgData name="Terry Moses (1604733)" userId="S::1604733@student.uwtsd.ac.uk::20bd1cb8-340f-45ca-899a-ef9fd7f389b9" providerId="AD" clId="Web-{D8D8F011-3D84-ED02-DA99-E7D3CCB43591}"/>
    <pc:docChg chg="modSld">
      <pc:chgData name="Terry Moses (1604733)" userId="S::1604733@student.uwtsd.ac.uk::20bd1cb8-340f-45ca-899a-ef9fd7f389b9" providerId="AD" clId="Web-{D8D8F011-3D84-ED02-DA99-E7D3CCB43591}" dt="2018-08-26T21:32:09.925" v="564" actId="20577"/>
      <pc:docMkLst>
        <pc:docMk/>
      </pc:docMkLst>
      <pc:sldChg chg="addSp modSp">
        <pc:chgData name="Terry Moses (1604733)" userId="S::1604733@student.uwtsd.ac.uk::20bd1cb8-340f-45ca-899a-ef9fd7f389b9" providerId="AD" clId="Web-{D8D8F011-3D84-ED02-DA99-E7D3CCB43591}" dt="2018-08-26T21:32:09.925" v="563" actId="20577"/>
        <pc:sldMkLst>
          <pc:docMk/>
          <pc:sldMk cId="1443152254" sldId="259"/>
        </pc:sldMkLst>
        <pc:spChg chg="add mod">
          <ac:chgData name="Terry Moses (1604733)" userId="S::1604733@student.uwtsd.ac.uk::20bd1cb8-340f-45ca-899a-ef9fd7f389b9" providerId="AD" clId="Web-{D8D8F011-3D84-ED02-DA99-E7D3CCB43591}" dt="2018-08-26T21:32:09.925" v="563" actId="20577"/>
          <ac:spMkLst>
            <pc:docMk/>
            <pc:sldMk cId="1443152254" sldId="259"/>
            <ac:spMk id="4" creationId="{2FE4E168-DD6E-44B4-A9ED-4A29742602FF}"/>
          </ac:spMkLst>
        </pc:spChg>
      </pc:sldChg>
      <pc:sldChg chg="addSp modSp">
        <pc:chgData name="Terry Moses (1604733)" userId="S::1604733@student.uwtsd.ac.uk::20bd1cb8-340f-45ca-899a-ef9fd7f389b9" providerId="AD" clId="Web-{D8D8F011-3D84-ED02-DA99-E7D3CCB43591}" dt="2018-08-26T21:23:12.099" v="316" actId="20577"/>
        <pc:sldMkLst>
          <pc:docMk/>
          <pc:sldMk cId="3379929004" sldId="260"/>
        </pc:sldMkLst>
        <pc:spChg chg="mod">
          <ac:chgData name="Terry Moses (1604733)" userId="S::1604733@student.uwtsd.ac.uk::20bd1cb8-340f-45ca-899a-ef9fd7f389b9" providerId="AD" clId="Web-{D8D8F011-3D84-ED02-DA99-E7D3CCB43591}" dt="2018-08-26T21:18:53.574" v="135" actId="1076"/>
          <ac:spMkLst>
            <pc:docMk/>
            <pc:sldMk cId="3379929004" sldId="260"/>
            <ac:spMk id="2" creationId="{CCADA62A-62D0-4F3F-927D-66E7B6E4AD94}"/>
          </ac:spMkLst>
        </pc:spChg>
        <pc:spChg chg="add mod">
          <ac:chgData name="Terry Moses (1604733)" userId="S::1604733@student.uwtsd.ac.uk::20bd1cb8-340f-45ca-899a-ef9fd7f389b9" providerId="AD" clId="Web-{D8D8F011-3D84-ED02-DA99-E7D3CCB43591}" dt="2018-08-26T21:23:12.099" v="316" actId="20577"/>
          <ac:spMkLst>
            <pc:docMk/>
            <pc:sldMk cId="3379929004" sldId="260"/>
            <ac:spMk id="4" creationId="{6C94FC5B-71C8-4506-B7A9-33291E26B6EB}"/>
          </ac:spMkLst>
        </pc:spChg>
      </pc:sldChg>
      <pc:sldChg chg="addSp delSp modSp">
        <pc:chgData name="Terry Moses (1604733)" userId="S::1604733@student.uwtsd.ac.uk::20bd1cb8-340f-45ca-899a-ef9fd7f389b9" providerId="AD" clId="Web-{D8D8F011-3D84-ED02-DA99-E7D3CCB43591}" dt="2018-08-26T21:20:15.219" v="147" actId="20577"/>
        <pc:sldMkLst>
          <pc:docMk/>
          <pc:sldMk cId="405900647" sldId="261"/>
        </pc:sldMkLst>
        <pc:spChg chg="add mod">
          <ac:chgData name="Terry Moses (1604733)" userId="S::1604733@student.uwtsd.ac.uk::20bd1cb8-340f-45ca-899a-ef9fd7f389b9" providerId="AD" clId="Web-{D8D8F011-3D84-ED02-DA99-E7D3CCB43591}" dt="2018-08-26T21:20:15.219" v="147" actId="20577"/>
          <ac:spMkLst>
            <pc:docMk/>
            <pc:sldMk cId="405900647" sldId="261"/>
            <ac:spMk id="4" creationId="{AF4EA07D-5569-4767-A69D-B053E4F423AF}"/>
          </ac:spMkLst>
        </pc:spChg>
        <pc:spChg chg="add del">
          <ac:chgData name="Terry Moses (1604733)" userId="S::1604733@student.uwtsd.ac.uk::20bd1cb8-340f-45ca-899a-ef9fd7f389b9" providerId="AD" clId="Web-{D8D8F011-3D84-ED02-DA99-E7D3CCB43591}" dt="2018-08-26T21:18:48.402" v="133"/>
          <ac:spMkLst>
            <pc:docMk/>
            <pc:sldMk cId="405900647" sldId="261"/>
            <ac:spMk id="5" creationId="{45348AA7-181D-43C3-B415-82FF5FF60C95}"/>
          </ac:spMkLst>
        </pc:spChg>
      </pc:sldChg>
      <pc:sldChg chg="addSp modSp">
        <pc:chgData name="Terry Moses (1604733)" userId="S::1604733@student.uwtsd.ac.uk::20bd1cb8-340f-45ca-899a-ef9fd7f389b9" providerId="AD" clId="Web-{D8D8F011-3D84-ED02-DA99-E7D3CCB43591}" dt="2018-08-26T21:30:37.020" v="559" actId="20577"/>
        <pc:sldMkLst>
          <pc:docMk/>
          <pc:sldMk cId="3985192055" sldId="262"/>
        </pc:sldMkLst>
        <pc:spChg chg="add mod">
          <ac:chgData name="Terry Moses (1604733)" userId="S::1604733@student.uwtsd.ac.uk::20bd1cb8-340f-45ca-899a-ef9fd7f389b9" providerId="AD" clId="Web-{D8D8F011-3D84-ED02-DA99-E7D3CCB43591}" dt="2018-08-26T21:30:37.020" v="559" actId="20577"/>
          <ac:spMkLst>
            <pc:docMk/>
            <pc:sldMk cId="3985192055" sldId="262"/>
            <ac:spMk id="4" creationId="{DC5994BD-981A-4A26-BF91-6C5EA8FABFF5}"/>
          </ac:spMkLst>
        </pc:spChg>
      </pc:sldChg>
    </pc:docChg>
  </pc:docChgLst>
  <pc:docChgLst>
    <pc:chgData name="Terry Moses (1604733)" userId="S::1604733@student.uwtsd.ac.uk::20bd1cb8-340f-45ca-899a-ef9fd7f389b9" providerId="AD" clId="Web-{08994639-CC65-8CE5-402B-A4556EFEFC62}"/>
    <pc:docChg chg="modSld">
      <pc:chgData name="Terry Moses (1604733)" userId="S::1604733@student.uwtsd.ac.uk::20bd1cb8-340f-45ca-899a-ef9fd7f389b9" providerId="AD" clId="Web-{08994639-CC65-8CE5-402B-A4556EFEFC62}" dt="2018-08-25T17:05:47.697" v="155" actId="20577"/>
      <pc:docMkLst>
        <pc:docMk/>
      </pc:docMkLst>
      <pc:sldChg chg="modSp">
        <pc:chgData name="Terry Moses (1604733)" userId="S::1604733@student.uwtsd.ac.uk::20bd1cb8-340f-45ca-899a-ef9fd7f389b9" providerId="AD" clId="Web-{08994639-CC65-8CE5-402B-A4556EFEFC62}" dt="2018-08-25T17:03:49.976" v="82" actId="14100"/>
        <pc:sldMkLst>
          <pc:docMk/>
          <pc:sldMk cId="1443152254" sldId="259"/>
        </pc:sldMkLst>
        <pc:spChg chg="mod">
          <ac:chgData name="Terry Moses (1604733)" userId="S::1604733@student.uwtsd.ac.uk::20bd1cb8-340f-45ca-899a-ef9fd7f389b9" providerId="AD" clId="Web-{08994639-CC65-8CE5-402B-A4556EFEFC62}" dt="2018-08-25T17:03:49.976" v="82" actId="14100"/>
          <ac:spMkLst>
            <pc:docMk/>
            <pc:sldMk cId="1443152254" sldId="259"/>
            <ac:spMk id="3" creationId="{743DEA1D-DE87-4D7A-AB3E-E184A731F4B9}"/>
          </ac:spMkLst>
        </pc:spChg>
      </pc:sldChg>
      <pc:sldChg chg="modSp">
        <pc:chgData name="Terry Moses (1604733)" userId="S::1604733@student.uwtsd.ac.uk::20bd1cb8-340f-45ca-899a-ef9fd7f389b9" providerId="AD" clId="Web-{08994639-CC65-8CE5-402B-A4556EFEFC62}" dt="2018-08-25T17:05:47.697" v="154" actId="20577"/>
        <pc:sldMkLst>
          <pc:docMk/>
          <pc:sldMk cId="3379929004" sldId="260"/>
        </pc:sldMkLst>
        <pc:spChg chg="mod">
          <ac:chgData name="Terry Moses (1604733)" userId="S::1604733@student.uwtsd.ac.uk::20bd1cb8-340f-45ca-899a-ef9fd7f389b9" providerId="AD" clId="Web-{08994639-CC65-8CE5-402B-A4556EFEFC62}" dt="2018-08-25T17:05:47.697" v="154" actId="20577"/>
          <ac:spMkLst>
            <pc:docMk/>
            <pc:sldMk cId="3379929004" sldId="260"/>
            <ac:spMk id="3" creationId="{935414D2-5C17-4B71-8001-52AA5EF86CBD}"/>
          </ac:spMkLst>
        </pc:spChg>
      </pc:sldChg>
      <pc:sldChg chg="modNotes">
        <pc:chgData name="Terry Moses (1604733)" userId="S::1604733@student.uwtsd.ac.uk::20bd1cb8-340f-45ca-899a-ef9fd7f389b9" providerId="AD" clId="Web-{08994639-CC65-8CE5-402B-A4556EFEFC62}" dt="2018-08-25T16:55:43.120" v="2"/>
        <pc:sldMkLst>
          <pc:docMk/>
          <pc:sldMk cId="405900647" sldId="261"/>
        </pc:sldMkLst>
      </pc:sldChg>
    </pc:docChg>
  </pc:docChgLst>
  <pc:docChgLst>
    <pc:chgData name="Terry Moses (1604733)" userId="S::1604733@student.uwtsd.ac.uk::20bd1cb8-340f-45ca-899a-ef9fd7f389b9" providerId="AD" clId="Web-{CAF02B68-0DDF-86B7-7BFB-038EF5FCBCCB}"/>
    <pc:docChg chg="addSld delSld modSld sldOrd">
      <pc:chgData name="Terry Moses (1604733)" userId="S::1604733@student.uwtsd.ac.uk::20bd1cb8-340f-45ca-899a-ef9fd7f389b9" providerId="AD" clId="Web-{CAF02B68-0DDF-86B7-7BFB-038EF5FCBCCB}" dt="2018-08-24T00:30:40.335" v="2007" actId="20577"/>
      <pc:docMkLst>
        <pc:docMk/>
      </pc:docMkLst>
      <pc:sldChg chg="addSp delSp modSp del">
        <pc:chgData name="Terry Moses (1604733)" userId="S::1604733@student.uwtsd.ac.uk::20bd1cb8-340f-45ca-899a-ef9fd7f389b9" providerId="AD" clId="Web-{CAF02B68-0DDF-86B7-7BFB-038EF5FCBCCB}" dt="2018-08-23T23:30:18.142" v="560"/>
        <pc:sldMkLst>
          <pc:docMk/>
          <pc:sldMk cId="128632686" sldId="256"/>
        </pc:sldMkLst>
        <pc:spChg chg="mod">
          <ac:chgData name="Terry Moses (1604733)" userId="S::1604733@student.uwtsd.ac.uk::20bd1cb8-340f-45ca-899a-ef9fd7f389b9" providerId="AD" clId="Web-{CAF02B68-0DDF-86B7-7BFB-038EF5FCBCCB}" dt="2018-08-23T22:36:16.726" v="103" actId="20577"/>
          <ac:spMkLst>
            <pc:docMk/>
            <pc:sldMk cId="128632686" sldId="256"/>
            <ac:spMk id="2" creationId="{00000000-0000-0000-0000-000000000000}"/>
          </ac:spMkLst>
        </pc:spChg>
        <pc:spChg chg="mod">
          <ac:chgData name="Terry Moses (1604733)" userId="S::1604733@student.uwtsd.ac.uk::20bd1cb8-340f-45ca-899a-ef9fd7f389b9" providerId="AD" clId="Web-{CAF02B68-0DDF-86B7-7BFB-038EF5FCBCCB}" dt="2018-08-23T22:36:01.976" v="96" actId="14100"/>
          <ac:spMkLst>
            <pc:docMk/>
            <pc:sldMk cId="128632686" sldId="256"/>
            <ac:spMk id="3" creationId="{00000000-0000-0000-0000-000000000000}"/>
          </ac:spMkLst>
        </pc:spChg>
        <pc:spChg chg="add del">
          <ac:chgData name="Terry Moses (1604733)" userId="S::1604733@student.uwtsd.ac.uk::20bd1cb8-340f-45ca-899a-ef9fd7f389b9" providerId="AD" clId="Web-{CAF02B68-0DDF-86B7-7BFB-038EF5FCBCCB}" dt="2018-08-23T22:41:24.996" v="110"/>
          <ac:spMkLst>
            <pc:docMk/>
            <pc:sldMk cId="128632686" sldId="256"/>
            <ac:spMk id="8" creationId="{00F7FFE5-E0BB-4D2F-8EEA-8B7735B20B57}"/>
          </ac:spMkLst>
        </pc:spChg>
        <pc:spChg chg="add mod">
          <ac:chgData name="Terry Moses (1604733)" userId="S::1604733@student.uwtsd.ac.uk::20bd1cb8-340f-45ca-899a-ef9fd7f389b9" providerId="AD" clId="Web-{CAF02B68-0DDF-86B7-7BFB-038EF5FCBCCB}" dt="2018-08-23T22:42:58.829" v="130" actId="20577"/>
          <ac:spMkLst>
            <pc:docMk/>
            <pc:sldMk cId="128632686" sldId="256"/>
            <ac:spMk id="9" creationId="{973B487D-A019-4852-A477-865160E5EADA}"/>
          </ac:spMkLst>
        </pc:spChg>
        <pc:spChg chg="add del">
          <ac:chgData name="Terry Moses (1604733)" userId="S::1604733@student.uwtsd.ac.uk::20bd1cb8-340f-45ca-899a-ef9fd7f389b9" providerId="AD" clId="Web-{CAF02B68-0DDF-86B7-7BFB-038EF5FCBCCB}" dt="2018-08-23T22:43:17.688" v="133"/>
          <ac:spMkLst>
            <pc:docMk/>
            <pc:sldMk cId="128632686" sldId="256"/>
            <ac:spMk id="10" creationId="{B8876E08-677D-499D-AE6A-B4087BC48675}"/>
          </ac:spMkLst>
        </pc:spChg>
        <pc:spChg chg="add del">
          <ac:chgData name="Terry Moses (1604733)" userId="S::1604733@student.uwtsd.ac.uk::20bd1cb8-340f-45ca-899a-ef9fd7f389b9" providerId="AD" clId="Web-{CAF02B68-0DDF-86B7-7BFB-038EF5FCBCCB}" dt="2018-08-23T22:43:46.047" v="135"/>
          <ac:spMkLst>
            <pc:docMk/>
            <pc:sldMk cId="128632686" sldId="256"/>
            <ac:spMk id="11" creationId="{6A4E31DC-FEDE-495F-8D9F-CC1B627515E1}"/>
          </ac:spMkLst>
        </pc:spChg>
        <pc:graphicFrameChg chg="add del mod">
          <ac:chgData name="Terry Moses (1604733)" userId="S::1604733@student.uwtsd.ac.uk::20bd1cb8-340f-45ca-899a-ef9fd7f389b9" providerId="AD" clId="Web-{CAF02B68-0DDF-86B7-7BFB-038EF5FCBCCB}" dt="2018-08-23T22:39:35.037" v="106"/>
          <ac:graphicFrameMkLst>
            <pc:docMk/>
            <pc:sldMk cId="128632686" sldId="256"/>
            <ac:graphicFrameMk id="5" creationId="{659B8BE7-B492-4F1A-B6FA-F4203AB8411F}"/>
          </ac:graphicFrameMkLst>
        </pc:graphicFrameChg>
        <pc:graphicFrameChg chg="add del">
          <ac:chgData name="Terry Moses (1604733)" userId="S::1604733@student.uwtsd.ac.uk::20bd1cb8-340f-45ca-899a-ef9fd7f389b9" providerId="AD" clId="Web-{CAF02B68-0DDF-86B7-7BFB-038EF5FCBCCB}" dt="2018-08-23T22:40:25.809" v="108"/>
          <ac:graphicFrameMkLst>
            <pc:docMk/>
            <pc:sldMk cId="128632686" sldId="256"/>
            <ac:graphicFrameMk id="6" creationId="{64245703-5006-4358-B301-618A2E5FCB14}"/>
          </ac:graphicFrameMkLst>
        </pc:graphicFrameChg>
      </pc:sldChg>
      <pc:sldChg chg="addSp delSp modSp new del">
        <pc:chgData name="Terry Moses (1604733)" userId="S::1604733@student.uwtsd.ac.uk::20bd1cb8-340f-45ca-899a-ef9fd7f389b9" providerId="AD" clId="Web-{CAF02B68-0DDF-86B7-7BFB-038EF5FCBCCB}" dt="2018-08-24T00:21:48.787" v="1829"/>
        <pc:sldMkLst>
          <pc:docMk/>
          <pc:sldMk cId="3514684004" sldId="257"/>
        </pc:sldMkLst>
        <pc:spChg chg="mod">
          <ac:chgData name="Terry Moses (1604733)" userId="S::1604733@student.uwtsd.ac.uk::20bd1cb8-340f-45ca-899a-ef9fd7f389b9" providerId="AD" clId="Web-{CAF02B68-0DDF-86B7-7BFB-038EF5FCBCCB}" dt="2018-08-23T23:52:50.597" v="1264" actId="20577"/>
          <ac:spMkLst>
            <pc:docMk/>
            <pc:sldMk cId="3514684004" sldId="257"/>
            <ac:spMk id="2" creationId="{CF92EAA8-588A-48D6-A61F-91CC0707EFA0}"/>
          </ac:spMkLst>
        </pc:spChg>
        <pc:spChg chg="del">
          <ac:chgData name="Terry Moses (1604733)" userId="S::1604733@student.uwtsd.ac.uk::20bd1cb8-340f-45ca-899a-ef9fd7f389b9" providerId="AD" clId="Web-{CAF02B68-0DDF-86B7-7BFB-038EF5FCBCCB}" dt="2018-08-23T22:46:12.920" v="137"/>
          <ac:spMkLst>
            <pc:docMk/>
            <pc:sldMk cId="3514684004" sldId="257"/>
            <ac:spMk id="3" creationId="{179978D7-0952-4502-9486-D73A0EC934D1}"/>
          </ac:spMkLst>
        </pc:spChg>
        <pc:graphicFrameChg chg="add mod ord modGraphic">
          <ac:chgData name="Terry Moses (1604733)" userId="S::1604733@student.uwtsd.ac.uk::20bd1cb8-340f-45ca-899a-ef9fd7f389b9" providerId="AD" clId="Web-{CAF02B68-0DDF-86B7-7BFB-038EF5FCBCCB}" dt="2018-08-23T23:53:02.237" v="1267" actId="1076"/>
          <ac:graphicFrameMkLst>
            <pc:docMk/>
            <pc:sldMk cId="3514684004" sldId="257"/>
            <ac:graphicFrameMk id="4" creationId="{1EB3E2B4-7339-4C58-9D73-005723A29DB8}"/>
          </ac:graphicFrameMkLst>
        </pc:graphicFrameChg>
      </pc:sldChg>
      <pc:sldChg chg="addSp delSp modSp new del">
        <pc:chgData name="Terry Moses (1604733)" userId="S::1604733@student.uwtsd.ac.uk::20bd1cb8-340f-45ca-899a-ef9fd7f389b9" providerId="AD" clId="Web-{CAF02B68-0DDF-86B7-7BFB-038EF5FCBCCB}" dt="2018-08-23T22:48:24.873" v="152"/>
        <pc:sldMkLst>
          <pc:docMk/>
          <pc:sldMk cId="2507791569" sldId="258"/>
        </pc:sldMkLst>
        <pc:spChg chg="del mod">
          <ac:chgData name="Terry Moses (1604733)" userId="S::1604733@student.uwtsd.ac.uk::20bd1cb8-340f-45ca-899a-ef9fd7f389b9" providerId="AD" clId="Web-{CAF02B68-0DDF-86B7-7BFB-038EF5FCBCCB}" dt="2018-08-23T22:48:18.592" v="150"/>
          <ac:spMkLst>
            <pc:docMk/>
            <pc:sldMk cId="2507791569" sldId="258"/>
            <ac:spMk id="3" creationId="{1BFB8772-7172-4EE6-9E42-636EA5A67DF8}"/>
          </ac:spMkLst>
        </pc:spChg>
        <pc:graphicFrameChg chg="add mod ord modGraphic">
          <ac:chgData name="Terry Moses (1604733)" userId="S::1604733@student.uwtsd.ac.uk::20bd1cb8-340f-45ca-899a-ef9fd7f389b9" providerId="AD" clId="Web-{CAF02B68-0DDF-86B7-7BFB-038EF5FCBCCB}" dt="2018-08-23T22:48:18.592" v="150"/>
          <ac:graphicFrameMkLst>
            <pc:docMk/>
            <pc:sldMk cId="2507791569" sldId="258"/>
            <ac:graphicFrameMk id="4" creationId="{201F142A-9754-4710-9F01-68543F15D8E9}"/>
          </ac:graphicFrameMkLst>
        </pc:graphicFrameChg>
      </pc:sldChg>
      <pc:sldChg chg="modSp new ord">
        <pc:chgData name="Terry Moses (1604733)" userId="S::1604733@student.uwtsd.ac.uk::20bd1cb8-340f-45ca-899a-ef9fd7f389b9" providerId="AD" clId="Web-{CAF02B68-0DDF-86B7-7BFB-038EF5FCBCCB}" dt="2018-08-24T00:27:17.965" v="1981" actId="1076"/>
        <pc:sldMkLst>
          <pc:docMk/>
          <pc:sldMk cId="1443152254" sldId="259"/>
        </pc:sldMkLst>
        <pc:spChg chg="mod">
          <ac:chgData name="Terry Moses (1604733)" userId="S::1604733@student.uwtsd.ac.uk::20bd1cb8-340f-45ca-899a-ef9fd7f389b9" providerId="AD" clId="Web-{CAF02B68-0DDF-86B7-7BFB-038EF5FCBCCB}" dt="2018-08-24T00:27:17.965" v="1981" actId="1076"/>
          <ac:spMkLst>
            <pc:docMk/>
            <pc:sldMk cId="1443152254" sldId="259"/>
            <ac:spMk id="2" creationId="{0CA9D051-0BD7-48E5-9416-5C1430EC0473}"/>
          </ac:spMkLst>
        </pc:spChg>
        <pc:spChg chg="mod">
          <ac:chgData name="Terry Moses (1604733)" userId="S::1604733@student.uwtsd.ac.uk::20bd1cb8-340f-45ca-899a-ef9fd7f389b9" providerId="AD" clId="Web-{CAF02B68-0DDF-86B7-7BFB-038EF5FCBCCB}" dt="2018-08-23T23:28:09.709" v="557" actId="1076"/>
          <ac:spMkLst>
            <pc:docMk/>
            <pc:sldMk cId="1443152254" sldId="259"/>
            <ac:spMk id="3" creationId="{743DEA1D-DE87-4D7A-AB3E-E184A731F4B9}"/>
          </ac:spMkLst>
        </pc:spChg>
      </pc:sldChg>
      <pc:sldChg chg="addSp delSp modSp new ord">
        <pc:chgData name="Terry Moses (1604733)" userId="S::1604733@student.uwtsd.ac.uk::20bd1cb8-340f-45ca-899a-ef9fd7f389b9" providerId="AD" clId="Web-{CAF02B68-0DDF-86B7-7BFB-038EF5FCBCCB}" dt="2018-08-24T00:28:13.156" v="1982"/>
        <pc:sldMkLst>
          <pc:docMk/>
          <pc:sldMk cId="3379929004" sldId="260"/>
        </pc:sldMkLst>
        <pc:spChg chg="mod">
          <ac:chgData name="Terry Moses (1604733)" userId="S::1604733@student.uwtsd.ac.uk::20bd1cb8-340f-45ca-899a-ef9fd7f389b9" providerId="AD" clId="Web-{CAF02B68-0DDF-86B7-7BFB-038EF5FCBCCB}" dt="2018-08-24T00:19:44.140" v="1810" actId="20577"/>
          <ac:spMkLst>
            <pc:docMk/>
            <pc:sldMk cId="3379929004" sldId="260"/>
            <ac:spMk id="2" creationId="{CCADA62A-62D0-4F3F-927D-66E7B6E4AD94}"/>
          </ac:spMkLst>
        </pc:spChg>
        <pc:spChg chg="add del mod">
          <ac:chgData name="Terry Moses (1604733)" userId="S::1604733@student.uwtsd.ac.uk::20bd1cb8-340f-45ca-899a-ef9fd7f389b9" providerId="AD" clId="Web-{CAF02B68-0DDF-86B7-7BFB-038EF5FCBCCB}" dt="2018-08-24T00:07:22.629" v="1401" actId="20577"/>
          <ac:spMkLst>
            <pc:docMk/>
            <pc:sldMk cId="3379929004" sldId="260"/>
            <ac:spMk id="3" creationId="{935414D2-5C17-4B71-8001-52AA5EF86CBD}"/>
          </ac:spMkLst>
        </pc:spChg>
        <pc:graphicFrameChg chg="add del mod ord modGraphic">
          <ac:chgData name="Terry Moses (1604733)" userId="S::1604733@student.uwtsd.ac.uk::20bd1cb8-340f-45ca-899a-ef9fd7f389b9" providerId="AD" clId="Web-{CAF02B68-0DDF-86B7-7BFB-038EF5FCBCCB}" dt="2018-08-23T23:30:34.112" v="562"/>
          <ac:graphicFrameMkLst>
            <pc:docMk/>
            <pc:sldMk cId="3379929004" sldId="260"/>
            <ac:graphicFrameMk id="4" creationId="{758A3C4A-F77C-4BD7-B0E8-0F7BFD74D18B}"/>
          </ac:graphicFrameMkLst>
        </pc:graphicFrameChg>
      </pc:sldChg>
      <pc:sldChg chg="modSp new ord">
        <pc:chgData name="Terry Moses (1604733)" userId="S::1604733@student.uwtsd.ac.uk::20bd1cb8-340f-45ca-899a-ef9fd7f389b9" providerId="AD" clId="Web-{CAF02B68-0DDF-86B7-7BFB-038EF5FCBCCB}" dt="2018-08-24T00:30:40.335" v="2006" actId="20577"/>
        <pc:sldMkLst>
          <pc:docMk/>
          <pc:sldMk cId="405900647" sldId="261"/>
        </pc:sldMkLst>
        <pc:spChg chg="mod">
          <ac:chgData name="Terry Moses (1604733)" userId="S::1604733@student.uwtsd.ac.uk::20bd1cb8-340f-45ca-899a-ef9fd7f389b9" providerId="AD" clId="Web-{CAF02B68-0DDF-86B7-7BFB-038EF5FCBCCB}" dt="2018-08-24T00:09:44.846" v="1486" actId="20577"/>
          <ac:spMkLst>
            <pc:docMk/>
            <pc:sldMk cId="405900647" sldId="261"/>
            <ac:spMk id="2" creationId="{61CE9E69-5E74-4AA2-A707-83A018A29295}"/>
          </ac:spMkLst>
        </pc:spChg>
        <pc:spChg chg="mod">
          <ac:chgData name="Terry Moses (1604733)" userId="S::1604733@student.uwtsd.ac.uk::20bd1cb8-340f-45ca-899a-ef9fd7f389b9" providerId="AD" clId="Web-{CAF02B68-0DDF-86B7-7BFB-038EF5FCBCCB}" dt="2018-08-24T00:30:40.335" v="2006" actId="20577"/>
          <ac:spMkLst>
            <pc:docMk/>
            <pc:sldMk cId="405900647" sldId="261"/>
            <ac:spMk id="3" creationId="{BD965FBF-9684-407D-A6A0-FBCB508A1D72}"/>
          </ac:spMkLst>
        </pc:spChg>
      </pc:sldChg>
      <pc:sldChg chg="modSp new del ord">
        <pc:chgData name="Terry Moses (1604733)" userId="S::1604733@student.uwtsd.ac.uk::20bd1cb8-340f-45ca-899a-ef9fd7f389b9" providerId="AD" clId="Web-{CAF02B68-0DDF-86B7-7BFB-038EF5FCBCCB}" dt="2018-08-24T00:02:00.700" v="1341"/>
        <pc:sldMkLst>
          <pc:docMk/>
          <pc:sldMk cId="1500231589" sldId="261"/>
        </pc:sldMkLst>
        <pc:spChg chg="mod">
          <ac:chgData name="Terry Moses (1604733)" userId="S::1604733@student.uwtsd.ac.uk::20bd1cb8-340f-45ca-899a-ef9fd7f389b9" providerId="AD" clId="Web-{CAF02B68-0DDF-86B7-7BFB-038EF5FCBCCB}" dt="2018-08-24T00:01:20.059" v="1338" actId="1076"/>
          <ac:spMkLst>
            <pc:docMk/>
            <pc:sldMk cId="1500231589" sldId="261"/>
            <ac:spMk id="2" creationId="{77759BD5-40DA-460C-B3CE-4616A95AEF67}"/>
          </ac:spMkLst>
        </pc:spChg>
      </pc:sldChg>
      <pc:sldChg chg="modSp new del">
        <pc:chgData name="Terry Moses (1604733)" userId="S::1604733@student.uwtsd.ac.uk::20bd1cb8-340f-45ca-899a-ef9fd7f389b9" providerId="AD" clId="Web-{CAF02B68-0DDF-86B7-7BFB-038EF5FCBCCB}" dt="2018-08-24T00:00:12.384" v="1332"/>
        <pc:sldMkLst>
          <pc:docMk/>
          <pc:sldMk cId="2950225375" sldId="261"/>
        </pc:sldMkLst>
        <pc:spChg chg="mod">
          <ac:chgData name="Terry Moses (1604733)" userId="S::1604733@student.uwtsd.ac.uk::20bd1cb8-340f-45ca-899a-ef9fd7f389b9" providerId="AD" clId="Web-{CAF02B68-0DDF-86B7-7BFB-038EF5FCBCCB}" dt="2018-08-24T00:00:04.118" v="1331" actId="14100"/>
          <ac:spMkLst>
            <pc:docMk/>
            <pc:sldMk cId="2950225375" sldId="261"/>
            <ac:spMk id="2" creationId="{18C3DE41-ED00-45B8-8259-04DB9F9C0F28}"/>
          </ac:spMkLst>
        </pc:spChg>
      </pc:sldChg>
      <pc:sldChg chg="new del">
        <pc:chgData name="Terry Moses (1604733)" userId="S::1604733@student.uwtsd.ac.uk::20bd1cb8-340f-45ca-899a-ef9fd7f389b9" providerId="AD" clId="Web-{CAF02B68-0DDF-86B7-7BFB-038EF5FCBCCB}" dt="2018-08-24T00:01:54.262" v="1340"/>
        <pc:sldMkLst>
          <pc:docMk/>
          <pc:sldMk cId="1957592561" sldId="262"/>
        </pc:sldMkLst>
      </pc:sldChg>
      <pc:sldChg chg="modSp new">
        <pc:chgData name="Terry Moses (1604733)" userId="S::1604733@student.uwtsd.ac.uk::20bd1cb8-340f-45ca-899a-ef9fd7f389b9" providerId="AD" clId="Web-{CAF02B68-0DDF-86B7-7BFB-038EF5FCBCCB}" dt="2018-08-24T00:26:55.680" v="1978" actId="20577"/>
        <pc:sldMkLst>
          <pc:docMk/>
          <pc:sldMk cId="3985192055" sldId="262"/>
        </pc:sldMkLst>
        <pc:spChg chg="mod">
          <ac:chgData name="Terry Moses (1604733)" userId="S::1604733@student.uwtsd.ac.uk::20bd1cb8-340f-45ca-899a-ef9fd7f389b9" providerId="AD" clId="Web-{CAF02B68-0DDF-86B7-7BFB-038EF5FCBCCB}" dt="2018-08-24T00:23:06.703" v="1862" actId="20577"/>
          <ac:spMkLst>
            <pc:docMk/>
            <pc:sldMk cId="3985192055" sldId="262"/>
            <ac:spMk id="2" creationId="{25190E10-C3B4-4257-ABCF-158FE03A1F1D}"/>
          </ac:spMkLst>
        </pc:spChg>
        <pc:spChg chg="mod">
          <ac:chgData name="Terry Moses (1604733)" userId="S::1604733@student.uwtsd.ac.uk::20bd1cb8-340f-45ca-899a-ef9fd7f389b9" providerId="AD" clId="Web-{CAF02B68-0DDF-86B7-7BFB-038EF5FCBCCB}" dt="2018-08-24T00:26:55.680" v="1978" actId="20577"/>
          <ac:spMkLst>
            <pc:docMk/>
            <pc:sldMk cId="3985192055" sldId="262"/>
            <ac:spMk id="3" creationId="{9FFAF12C-0FFF-49FC-88B3-186AD97496A2}"/>
          </ac:spMkLst>
        </pc:spChg>
      </pc:sldChg>
    </pc:docChg>
  </pc:docChgLst>
  <pc:docChgLst>
    <pc:chgData name="Terry Moses (1604733)" userId="S::1604733@student.uwtsd.ac.uk::20bd1cb8-340f-45ca-899a-ef9fd7f389b9" providerId="AD" clId="Web-{8A08AA54-BDDC-E99B-DBB9-59D0A6E7FA0D}"/>
    <pc:docChg chg="modSld">
      <pc:chgData name="Terry Moses (1604733)" userId="S::1604733@student.uwtsd.ac.uk::20bd1cb8-340f-45ca-899a-ef9fd7f389b9" providerId="AD" clId="Web-{8A08AA54-BDDC-E99B-DBB9-59D0A6E7FA0D}" dt="2018-08-26T21:45:14.954" v="204" actId="20577"/>
      <pc:docMkLst>
        <pc:docMk/>
      </pc:docMkLst>
      <pc:sldChg chg="modSp">
        <pc:chgData name="Terry Moses (1604733)" userId="S::1604733@student.uwtsd.ac.uk::20bd1cb8-340f-45ca-899a-ef9fd7f389b9" providerId="AD" clId="Web-{8A08AA54-BDDC-E99B-DBB9-59D0A6E7FA0D}" dt="2018-08-26T21:45:13.939" v="202" actId="20577"/>
        <pc:sldMkLst>
          <pc:docMk/>
          <pc:sldMk cId="1443152254" sldId="259"/>
        </pc:sldMkLst>
        <pc:spChg chg="mod">
          <ac:chgData name="Terry Moses (1604733)" userId="S::1604733@student.uwtsd.ac.uk::20bd1cb8-340f-45ca-899a-ef9fd7f389b9" providerId="AD" clId="Web-{8A08AA54-BDDC-E99B-DBB9-59D0A6E7FA0D}" dt="2018-08-26T21:45:13.939" v="202" actId="20577"/>
          <ac:spMkLst>
            <pc:docMk/>
            <pc:sldMk cId="1443152254" sldId="259"/>
            <ac:spMk id="4" creationId="{2FE4E168-DD6E-44B4-A9ED-4A29742602FF}"/>
          </ac:spMkLst>
        </pc:spChg>
      </pc:sldChg>
      <pc:sldChg chg="modSp">
        <pc:chgData name="Terry Moses (1604733)" userId="S::1604733@student.uwtsd.ac.uk::20bd1cb8-340f-45ca-899a-ef9fd7f389b9" providerId="AD" clId="Web-{8A08AA54-BDDC-E99B-DBB9-59D0A6E7FA0D}" dt="2018-08-26T21:45:05.298" v="199" actId="20577"/>
        <pc:sldMkLst>
          <pc:docMk/>
          <pc:sldMk cId="3379929004" sldId="260"/>
        </pc:sldMkLst>
        <pc:spChg chg="mod">
          <ac:chgData name="Terry Moses (1604733)" userId="S::1604733@student.uwtsd.ac.uk::20bd1cb8-340f-45ca-899a-ef9fd7f389b9" providerId="AD" clId="Web-{8A08AA54-BDDC-E99B-DBB9-59D0A6E7FA0D}" dt="2018-08-26T21:45:05.298" v="199" actId="20577"/>
          <ac:spMkLst>
            <pc:docMk/>
            <pc:sldMk cId="3379929004" sldId="260"/>
            <ac:spMk id="4" creationId="{6C94FC5B-71C8-4506-B7A9-33291E26B6EB}"/>
          </ac:spMkLst>
        </pc:spChg>
      </pc:sldChg>
      <pc:sldChg chg="modSp">
        <pc:chgData name="Terry Moses (1604733)" userId="S::1604733@student.uwtsd.ac.uk::20bd1cb8-340f-45ca-899a-ef9fd7f389b9" providerId="AD" clId="Web-{8A08AA54-BDDC-E99B-DBB9-59D0A6E7FA0D}" dt="2018-08-26T21:42:08.557" v="69" actId="20577"/>
        <pc:sldMkLst>
          <pc:docMk/>
          <pc:sldMk cId="405900647" sldId="261"/>
        </pc:sldMkLst>
        <pc:spChg chg="mod">
          <ac:chgData name="Terry Moses (1604733)" userId="S::1604733@student.uwtsd.ac.uk::20bd1cb8-340f-45ca-899a-ef9fd7f389b9" providerId="AD" clId="Web-{8A08AA54-BDDC-E99B-DBB9-59D0A6E7FA0D}" dt="2018-08-26T21:42:08.557" v="69" actId="20577"/>
          <ac:spMkLst>
            <pc:docMk/>
            <pc:sldMk cId="405900647" sldId="261"/>
            <ac:spMk id="4" creationId="{AF4EA07D-5569-4767-A69D-B053E4F423AF}"/>
          </ac:spMkLst>
        </pc:spChg>
      </pc:sldChg>
      <pc:sldChg chg="modSp">
        <pc:chgData name="Terry Moses (1604733)" userId="S::1604733@student.uwtsd.ac.uk::20bd1cb8-340f-45ca-899a-ef9fd7f389b9" providerId="AD" clId="Web-{8A08AA54-BDDC-E99B-DBB9-59D0A6E7FA0D}" dt="2018-08-26T21:44:44.314" v="197" actId="20577"/>
        <pc:sldMkLst>
          <pc:docMk/>
          <pc:sldMk cId="3985192055" sldId="262"/>
        </pc:sldMkLst>
        <pc:spChg chg="mod">
          <ac:chgData name="Terry Moses (1604733)" userId="S::1604733@student.uwtsd.ac.uk::20bd1cb8-340f-45ca-899a-ef9fd7f389b9" providerId="AD" clId="Web-{8A08AA54-BDDC-E99B-DBB9-59D0A6E7FA0D}" dt="2018-08-26T21:44:44.314" v="197" actId="20577"/>
          <ac:spMkLst>
            <pc:docMk/>
            <pc:sldMk cId="3985192055" sldId="262"/>
            <ac:spMk id="4" creationId="{DC5994BD-981A-4A26-BF91-6C5EA8FABFF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8D5A51-C422-4309-A697-2C7D3DB07062}" type="datetimeFigureOut">
              <a:rPr lang="en-GB"/>
              <a:t>26/08/2018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D8253A-0E3D-49DE-B823-105DC62D4DA1}" type="slidenum">
              <a:rPr lang="en-GB"/>
              <a:t>‹#›</a:t>
            </a:fld>
            <a:endParaRPr lang="en-US"/>
          </a:p>
        </p:txBody>
      </p:sp>
    </p:spTree>
    <p:extLst>
      <p:ext uri="{BB962C8B-B14F-4D97-AF65-F5344CB8AC3E}">
        <p14:creationId xmlns:p14="http://schemas.microsoft.com/office/powerpoint/2010/main" val="2743005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9D8253A-0E3D-49DE-B823-105DC62D4DA1}" type="slidenum">
              <a:rPr lang="en-GB"/>
              <a:t>1</a:t>
            </a:fld>
            <a:endParaRPr lang="en-US"/>
          </a:p>
        </p:txBody>
      </p:sp>
    </p:spTree>
    <p:extLst>
      <p:ext uri="{BB962C8B-B14F-4D97-AF65-F5344CB8AC3E}">
        <p14:creationId xmlns:p14="http://schemas.microsoft.com/office/powerpoint/2010/main" val="3086601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9D8253A-0E3D-49DE-B823-105DC62D4DA1}" type="slidenum">
              <a:rPr lang="en-GB"/>
              <a:t>2</a:t>
            </a:fld>
            <a:endParaRPr lang="en-US"/>
          </a:p>
        </p:txBody>
      </p:sp>
    </p:spTree>
    <p:extLst>
      <p:ext uri="{BB962C8B-B14F-4D97-AF65-F5344CB8AC3E}">
        <p14:creationId xmlns:p14="http://schemas.microsoft.com/office/powerpoint/2010/main" val="678846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9D8253A-0E3D-49DE-B823-105DC62D4DA1}" type="slidenum">
              <a:rPr lang="en-GB"/>
              <a:t>3</a:t>
            </a:fld>
            <a:endParaRPr lang="en-US"/>
          </a:p>
        </p:txBody>
      </p:sp>
    </p:spTree>
    <p:extLst>
      <p:ext uri="{BB962C8B-B14F-4D97-AF65-F5344CB8AC3E}">
        <p14:creationId xmlns:p14="http://schemas.microsoft.com/office/powerpoint/2010/main" val="29474755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9D8253A-0E3D-49DE-B823-105DC62D4DA1}" type="slidenum">
              <a:rPr lang="en-GB"/>
              <a:t>4</a:t>
            </a:fld>
            <a:endParaRPr lang="en-US"/>
          </a:p>
        </p:txBody>
      </p:sp>
    </p:spTree>
    <p:extLst>
      <p:ext uri="{BB962C8B-B14F-4D97-AF65-F5344CB8AC3E}">
        <p14:creationId xmlns:p14="http://schemas.microsoft.com/office/powerpoint/2010/main" val="1985425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8/26/2018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8/26/2018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8/26/2018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8/26/2018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8/26/2018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8/26/2018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8/26/2018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8/26/2018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E9E69-5E74-4AA2-A707-83A018A29295}"/>
              </a:ext>
            </a:extLst>
          </p:cNvPr>
          <p:cNvSpPr>
            <a:spLocks noGrp="1"/>
          </p:cNvSpPr>
          <p:nvPr>
            <p:ph type="title"/>
          </p:nvPr>
        </p:nvSpPr>
        <p:spPr/>
        <p:txBody>
          <a:bodyPr>
            <a:normAutofit fontScale="90000"/>
          </a:bodyPr>
          <a:lstStyle/>
          <a:p>
            <a:r>
              <a:rPr lang="en-US" dirty="0"/>
              <a:t>Presentation</a:t>
            </a:r>
            <a:br>
              <a:rPr lang="en-US" dirty="0"/>
            </a:br>
            <a:r>
              <a:rPr lang="en-US" dirty="0"/>
              <a:t>Project planning</a:t>
            </a:r>
            <a:br>
              <a:rPr lang="en-US" dirty="0"/>
            </a:br>
            <a:endParaRPr lang="en-US" dirty="0"/>
          </a:p>
        </p:txBody>
      </p:sp>
      <p:sp>
        <p:nvSpPr>
          <p:cNvPr id="3" name="Content Placeholder 2">
            <a:extLst>
              <a:ext uri="{FF2B5EF4-FFF2-40B4-BE49-F238E27FC236}">
                <a16:creationId xmlns:a16="http://schemas.microsoft.com/office/drawing/2014/main" id="{BD965FBF-9684-407D-A6A0-FBCB508A1D72}"/>
              </a:ext>
            </a:extLst>
          </p:cNvPr>
          <p:cNvSpPr>
            <a:spLocks noGrp="1"/>
          </p:cNvSpPr>
          <p:nvPr>
            <p:ph idx="1"/>
          </p:nvPr>
        </p:nvSpPr>
        <p:spPr>
          <a:xfrm>
            <a:off x="1451579" y="1857582"/>
            <a:ext cx="9603275" cy="4226989"/>
          </a:xfrm>
        </p:spPr>
        <p:txBody>
          <a:bodyPr>
            <a:normAutofit fontScale="85000" lnSpcReduction="20000"/>
          </a:bodyPr>
          <a:lstStyle/>
          <a:p>
            <a:r>
              <a:rPr lang="en-US" dirty="0"/>
              <a:t>Reasons for moving are expanding.</a:t>
            </a:r>
          </a:p>
          <a:p>
            <a:r>
              <a:rPr lang="en-US" dirty="0"/>
              <a:t>The company will be relocating to Kensington.</a:t>
            </a:r>
          </a:p>
          <a:p>
            <a:r>
              <a:rPr lang="en-US" dirty="0"/>
              <a:t>Checklist for office moving is required.</a:t>
            </a:r>
          </a:p>
          <a:p>
            <a:r>
              <a:rPr lang="en-US" dirty="0"/>
              <a:t>A budget will be set for the relocation.</a:t>
            </a:r>
          </a:p>
          <a:p>
            <a:r>
              <a:rPr lang="en-US" dirty="0"/>
              <a:t>Property agent needs to be confirmed.</a:t>
            </a:r>
          </a:p>
          <a:p>
            <a:r>
              <a:rPr lang="en-US" dirty="0"/>
              <a:t>Book office removal company.</a:t>
            </a:r>
          </a:p>
          <a:p>
            <a:r>
              <a:rPr lang="en-US" dirty="0"/>
              <a:t>Planning of the new offices needs to be discussed.</a:t>
            </a:r>
          </a:p>
          <a:p>
            <a:r>
              <a:rPr lang="en-US" dirty="0"/>
              <a:t>The planning of the IT equipment needs to be discussed.</a:t>
            </a:r>
          </a:p>
          <a:p>
            <a:r>
              <a:rPr lang="en-US" dirty="0"/>
              <a:t>Ensure everything has been documented correctly and the lease is signed, and do not hand over keys of old office until all Dilapidations have been carried out. The office must be left in a good condition for us to receive the return of your deposit.</a:t>
            </a:r>
          </a:p>
          <a:p>
            <a:endParaRPr lang="en-US" dirty="0"/>
          </a:p>
          <a:p>
            <a:endParaRPr lang="en-US" dirty="0"/>
          </a:p>
          <a:p>
            <a:endParaRPr lang="en-US" dirty="0"/>
          </a:p>
          <a:p>
            <a:endParaRPr lang="en-US" dirty="0"/>
          </a:p>
          <a:p>
            <a:endParaRPr lang="en-US" dirty="0"/>
          </a:p>
          <a:p>
            <a:endParaRPr lang="en-US" dirty="0"/>
          </a:p>
        </p:txBody>
      </p:sp>
      <p:sp>
        <p:nvSpPr>
          <p:cNvPr id="4" name="TextBox 3">
            <a:extLst>
              <a:ext uri="{FF2B5EF4-FFF2-40B4-BE49-F238E27FC236}">
                <a16:creationId xmlns:a16="http://schemas.microsoft.com/office/drawing/2014/main" id="{AF4EA07D-5569-4767-A69D-B053E4F423AF}"/>
              </a:ext>
            </a:extLst>
          </p:cNvPr>
          <p:cNvSpPr txBox="1"/>
          <p:nvPr/>
        </p:nvSpPr>
        <p:spPr>
          <a:xfrm>
            <a:off x="-365185" y="-56071"/>
            <a:ext cx="12965501"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1604733/Terry Moses                                   Project Planning/EMPL 4009                       Tutor Mary March  </a:t>
            </a:r>
          </a:p>
        </p:txBody>
      </p:sp>
    </p:spTree>
    <p:extLst>
      <p:ext uri="{BB962C8B-B14F-4D97-AF65-F5344CB8AC3E}">
        <p14:creationId xmlns:p14="http://schemas.microsoft.com/office/powerpoint/2010/main" val="405900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DA62A-62D0-4F3F-927D-66E7B6E4AD94}"/>
              </a:ext>
            </a:extLst>
          </p:cNvPr>
          <p:cNvSpPr>
            <a:spLocks noGrp="1"/>
          </p:cNvSpPr>
          <p:nvPr>
            <p:ph type="title"/>
          </p:nvPr>
        </p:nvSpPr>
        <p:spPr>
          <a:xfrm>
            <a:off x="1451579" y="747010"/>
            <a:ext cx="9603275" cy="1049235"/>
          </a:xfrm>
        </p:spPr>
        <p:txBody>
          <a:bodyPr/>
          <a:lstStyle/>
          <a:p>
            <a:r>
              <a:rPr lang="en-US" dirty="0"/>
              <a:t>Presentation</a:t>
            </a:r>
            <a:br>
              <a:rPr lang="en-US" dirty="0"/>
            </a:br>
            <a:r>
              <a:rPr lang="en-US" dirty="0"/>
              <a:t>outline.</a:t>
            </a:r>
          </a:p>
        </p:txBody>
      </p:sp>
      <p:sp>
        <p:nvSpPr>
          <p:cNvPr id="3" name="Content Placeholder 2">
            <a:extLst>
              <a:ext uri="{FF2B5EF4-FFF2-40B4-BE49-F238E27FC236}">
                <a16:creationId xmlns:a16="http://schemas.microsoft.com/office/drawing/2014/main" id="{935414D2-5C17-4B71-8001-52AA5EF86CBD}"/>
              </a:ext>
            </a:extLst>
          </p:cNvPr>
          <p:cNvSpPr>
            <a:spLocks noGrp="1"/>
          </p:cNvSpPr>
          <p:nvPr>
            <p:ph idx="1"/>
          </p:nvPr>
        </p:nvSpPr>
        <p:spPr>
          <a:xfrm>
            <a:off x="1451579" y="1800072"/>
            <a:ext cx="9603275" cy="4140725"/>
          </a:xfrm>
        </p:spPr>
        <p:txBody>
          <a:bodyPr>
            <a:normAutofit lnSpcReduction="10000"/>
          </a:bodyPr>
          <a:lstStyle/>
          <a:p>
            <a:r>
              <a:rPr lang="en-US" dirty="0"/>
              <a:t>Over the next several months several members of staff will be place in charged of the overall removal regarding  relocation, IT, finance and budget.</a:t>
            </a:r>
          </a:p>
          <a:p>
            <a:r>
              <a:rPr lang="en-US" dirty="0"/>
              <a:t>The company has a total of £2.5 million savings and this will be used for the relocation of the business. From this total we will deduct a amount of £1 million which will be set aside for contingency for emergency's use only. </a:t>
            </a:r>
          </a:p>
          <a:p>
            <a:r>
              <a:rPr lang="en-US" dirty="0"/>
              <a:t>The total sum for removal  will include an overall cost which includes, petrol cost, travel,  packing equipment, cleaning, and setting up business into the new location.</a:t>
            </a:r>
          </a:p>
          <a:p>
            <a:r>
              <a:rPr lang="en-US" dirty="0"/>
              <a:t> A time limit of 1 week has been allocated to this move which will be at the companies slowest time of year, and be calculated  has holiday pay for all staff.</a:t>
            </a:r>
          </a:p>
          <a:p>
            <a:r>
              <a:rPr lang="en-US" dirty="0"/>
              <a:t>Budget for relocation to be finalized within 1 week.</a:t>
            </a:r>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TextBox 3">
            <a:extLst>
              <a:ext uri="{FF2B5EF4-FFF2-40B4-BE49-F238E27FC236}">
                <a16:creationId xmlns:a16="http://schemas.microsoft.com/office/drawing/2014/main" id="{6C94FC5B-71C8-4506-B7A9-33291E26B6EB}"/>
              </a:ext>
            </a:extLst>
          </p:cNvPr>
          <p:cNvSpPr txBox="1"/>
          <p:nvPr/>
        </p:nvSpPr>
        <p:spPr>
          <a:xfrm>
            <a:off x="-5751" y="1437"/>
            <a:ext cx="1216037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1604733/Terry Moses                                    Project Planning/EMPL 4009                                         Tutor Mary March   </a:t>
            </a:r>
          </a:p>
        </p:txBody>
      </p:sp>
    </p:spTree>
    <p:extLst>
      <p:ext uri="{BB962C8B-B14F-4D97-AF65-F5344CB8AC3E}">
        <p14:creationId xmlns:p14="http://schemas.microsoft.com/office/powerpoint/2010/main" val="3379929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9D051-0BD7-48E5-9416-5C1430EC0473}"/>
              </a:ext>
            </a:extLst>
          </p:cNvPr>
          <p:cNvSpPr>
            <a:spLocks noGrp="1"/>
          </p:cNvSpPr>
          <p:nvPr>
            <p:ph type="title"/>
          </p:nvPr>
        </p:nvSpPr>
        <p:spPr>
          <a:xfrm>
            <a:off x="1451579" y="588859"/>
            <a:ext cx="9603275" cy="1049235"/>
          </a:xfrm>
        </p:spPr>
        <p:txBody>
          <a:bodyPr/>
          <a:lstStyle/>
          <a:p>
            <a:r>
              <a:rPr lang="en-US" dirty="0"/>
              <a:t>Presentation </a:t>
            </a:r>
            <a:br>
              <a:rPr lang="en-US" dirty="0"/>
            </a:br>
            <a:r>
              <a:rPr lang="en-US" dirty="0"/>
              <a:t>relocation Budget project plan</a:t>
            </a:r>
          </a:p>
        </p:txBody>
      </p:sp>
      <p:sp>
        <p:nvSpPr>
          <p:cNvPr id="3" name="Content Placeholder 2">
            <a:extLst>
              <a:ext uri="{FF2B5EF4-FFF2-40B4-BE49-F238E27FC236}">
                <a16:creationId xmlns:a16="http://schemas.microsoft.com/office/drawing/2014/main" id="{743DEA1D-DE87-4D7A-AB3E-E184A731F4B9}"/>
              </a:ext>
            </a:extLst>
          </p:cNvPr>
          <p:cNvSpPr>
            <a:spLocks noGrp="1"/>
          </p:cNvSpPr>
          <p:nvPr>
            <p:ph idx="1"/>
          </p:nvPr>
        </p:nvSpPr>
        <p:spPr>
          <a:xfrm>
            <a:off x="1451578" y="1339996"/>
            <a:ext cx="9488257" cy="4917102"/>
          </a:xfrm>
        </p:spPr>
        <p:txBody>
          <a:bodyPr/>
          <a:lstStyle/>
          <a:p>
            <a:endParaRPr lang="en-US" dirty="0"/>
          </a:p>
          <a:p>
            <a:r>
              <a:rPr lang="en-US" dirty="0"/>
              <a:t>Company has £2.5 million in savings, which can be used for the relocation.</a:t>
            </a:r>
          </a:p>
          <a:p>
            <a:r>
              <a:rPr lang="en-US" dirty="0"/>
              <a:t>Contingency money £1 million to be used only in emergency. </a:t>
            </a:r>
          </a:p>
          <a:p>
            <a:r>
              <a:rPr lang="en-US" dirty="0"/>
              <a:t>Cash flow for overall move £1.5 million.</a:t>
            </a:r>
          </a:p>
          <a:p>
            <a:r>
              <a:rPr lang="en-US" dirty="0"/>
              <a:t>Removal company £50.000</a:t>
            </a:r>
          </a:p>
          <a:p>
            <a:r>
              <a:rPr lang="en-US" dirty="0"/>
              <a:t>New furniture needed £100.000</a:t>
            </a:r>
          </a:p>
          <a:p>
            <a:r>
              <a:rPr lang="en-US" dirty="0"/>
              <a:t>New flooring needed £50.000</a:t>
            </a:r>
          </a:p>
          <a:p>
            <a:r>
              <a:rPr lang="en-US" dirty="0"/>
              <a:t>New computers &amp; Tec are needed £500.000</a:t>
            </a:r>
          </a:p>
          <a:p>
            <a:r>
              <a:rPr lang="en-US" dirty="0"/>
              <a:t>Decorate new offices £40.000</a:t>
            </a:r>
          </a:p>
          <a:p>
            <a:r>
              <a:rPr lang="en-US" dirty="0"/>
              <a:t>Update all vehicles, website and documentation £60.000</a:t>
            </a:r>
          </a:p>
          <a:p>
            <a:pPr marL="0" indent="0">
              <a:buNone/>
            </a:pPr>
            <a:endParaRPr lang="en-US" dirty="0"/>
          </a:p>
          <a:p>
            <a:endParaRPr lang="en-US" dirty="0"/>
          </a:p>
          <a:p>
            <a:endParaRPr lang="en-US" dirty="0"/>
          </a:p>
          <a:p>
            <a:endParaRPr lang="en-US" dirty="0"/>
          </a:p>
          <a:p>
            <a:endParaRPr lang="en-US" dirty="0"/>
          </a:p>
          <a:p>
            <a:endParaRPr lang="en-US" dirty="0"/>
          </a:p>
          <a:p>
            <a:endParaRPr lang="en-US" dirty="0"/>
          </a:p>
        </p:txBody>
      </p:sp>
      <p:sp>
        <p:nvSpPr>
          <p:cNvPr id="4" name="TextBox 3">
            <a:extLst>
              <a:ext uri="{FF2B5EF4-FFF2-40B4-BE49-F238E27FC236}">
                <a16:creationId xmlns:a16="http://schemas.microsoft.com/office/drawing/2014/main" id="{2FE4E168-DD6E-44B4-A9ED-4A29742602FF}"/>
              </a:ext>
            </a:extLst>
          </p:cNvPr>
          <p:cNvSpPr txBox="1"/>
          <p:nvPr/>
        </p:nvSpPr>
        <p:spPr>
          <a:xfrm>
            <a:off x="-5750" y="1438"/>
            <a:ext cx="12275388"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1604733/Terry Moses                                     Project Planning/EMPL 4009                          Tudor Mary March                 </a:t>
            </a:r>
          </a:p>
        </p:txBody>
      </p:sp>
    </p:spTree>
    <p:extLst>
      <p:ext uri="{BB962C8B-B14F-4D97-AF65-F5344CB8AC3E}">
        <p14:creationId xmlns:p14="http://schemas.microsoft.com/office/powerpoint/2010/main" val="1443152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90E10-C3B4-4257-ABCF-158FE03A1F1D}"/>
              </a:ext>
            </a:extLst>
          </p:cNvPr>
          <p:cNvSpPr>
            <a:spLocks noGrp="1"/>
          </p:cNvSpPr>
          <p:nvPr>
            <p:ph type="title"/>
          </p:nvPr>
        </p:nvSpPr>
        <p:spPr/>
        <p:txBody>
          <a:bodyPr/>
          <a:lstStyle/>
          <a:p>
            <a:r>
              <a:rPr lang="en-US" dirty="0"/>
              <a:t>Presentation </a:t>
            </a:r>
            <a:br>
              <a:rPr lang="en-US" dirty="0"/>
            </a:br>
            <a:r>
              <a:rPr lang="en-US" dirty="0"/>
              <a:t>failures that can impact a business  </a:t>
            </a:r>
          </a:p>
        </p:txBody>
      </p:sp>
      <p:sp>
        <p:nvSpPr>
          <p:cNvPr id="3" name="Content Placeholder 2">
            <a:extLst>
              <a:ext uri="{FF2B5EF4-FFF2-40B4-BE49-F238E27FC236}">
                <a16:creationId xmlns:a16="http://schemas.microsoft.com/office/drawing/2014/main" id="{9FFAF12C-0FFF-49FC-88B3-186AD97496A2}"/>
              </a:ext>
            </a:extLst>
          </p:cNvPr>
          <p:cNvSpPr>
            <a:spLocks noGrp="1"/>
          </p:cNvSpPr>
          <p:nvPr>
            <p:ph idx="1"/>
          </p:nvPr>
        </p:nvSpPr>
        <p:spPr/>
        <p:txBody>
          <a:bodyPr/>
          <a:lstStyle/>
          <a:p>
            <a:r>
              <a:rPr lang="en-US" dirty="0"/>
              <a:t>IT failure will be a disaster for our company, our plan b, is to back up all IT on Cloud Drop Box.</a:t>
            </a:r>
          </a:p>
          <a:p>
            <a:r>
              <a:rPr lang="en-US" dirty="0"/>
              <a:t>All documentation must be changed to new address.</a:t>
            </a:r>
          </a:p>
          <a:p>
            <a:r>
              <a:rPr lang="en-US" dirty="0"/>
              <a:t>Our client's must be informed before we move to the new location.</a:t>
            </a:r>
          </a:p>
          <a:p>
            <a:r>
              <a:rPr lang="en-US" dirty="0"/>
              <a:t>Update all vehicles, website and correspondence. </a:t>
            </a:r>
          </a:p>
          <a:p>
            <a:r>
              <a:rPr lang="en-US" dirty="0"/>
              <a:t>All receipts must be kept and accounted for even the smallest items. </a:t>
            </a:r>
          </a:p>
          <a:p>
            <a:endParaRPr lang="en-US" dirty="0"/>
          </a:p>
          <a:p>
            <a:endParaRPr lang="en-US" dirty="0"/>
          </a:p>
          <a:p>
            <a:endParaRPr lang="en-US" dirty="0"/>
          </a:p>
          <a:p>
            <a:endParaRPr lang="en-US" dirty="0"/>
          </a:p>
          <a:p>
            <a:endParaRPr lang="en-US" dirty="0"/>
          </a:p>
          <a:p>
            <a:endParaRPr lang="en-US" dirty="0"/>
          </a:p>
        </p:txBody>
      </p:sp>
      <p:sp>
        <p:nvSpPr>
          <p:cNvPr id="4" name="TextBox 3">
            <a:extLst>
              <a:ext uri="{FF2B5EF4-FFF2-40B4-BE49-F238E27FC236}">
                <a16:creationId xmlns:a16="http://schemas.microsoft.com/office/drawing/2014/main" id="{DC5994BD-981A-4A26-BF91-6C5EA8FABFF5}"/>
              </a:ext>
            </a:extLst>
          </p:cNvPr>
          <p:cNvSpPr txBox="1"/>
          <p:nvPr/>
        </p:nvSpPr>
        <p:spPr>
          <a:xfrm>
            <a:off x="66137" y="1438"/>
            <a:ext cx="12203501"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1604733/Terry Moses                                    Project Planning/EMPL 4009                                                 Tutor Mary March   </a:t>
            </a:r>
          </a:p>
        </p:txBody>
      </p:sp>
    </p:spTree>
    <p:extLst>
      <p:ext uri="{BB962C8B-B14F-4D97-AF65-F5344CB8AC3E}">
        <p14:creationId xmlns:p14="http://schemas.microsoft.com/office/powerpoint/2010/main" val="398519205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TF10001119</Template>
  <TotalTime>0</TotalTime>
  <Words>0</Words>
  <Application>Microsoft Office PowerPoint</Application>
  <PresentationFormat>Widescreen</PresentationFormat>
  <Paragraphs>0</Paragraphs>
  <Slides>4</Slides>
  <Notes>4</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Gallery</vt:lpstr>
      <vt:lpstr>Presentation Project planning </vt:lpstr>
      <vt:lpstr>Presentation outline.</vt:lpstr>
      <vt:lpstr>Presentation  relocation Budget project plan</vt:lpstr>
      <vt:lpstr>Presentation  failures that can impact a business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 </cp:lastModifiedBy>
  <cp:revision>274</cp:revision>
  <dcterms:created xsi:type="dcterms:W3CDTF">2016-01-13T19:04:32Z</dcterms:created>
  <dcterms:modified xsi:type="dcterms:W3CDTF">2018-08-26T21:45:35Z</dcterms:modified>
</cp:coreProperties>
</file>