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8" r:id="rId3"/>
    <p:sldId id="262" r:id="rId4"/>
    <p:sldId id="263" r:id="rId5"/>
    <p:sldId id="266" r:id="rId6"/>
    <p:sldId id="265" r:id="rId7"/>
    <p:sldId id="268" r:id="rId8"/>
    <p:sldId id="267" r:id="rId9"/>
    <p:sldId id="257" r:id="rId10"/>
    <p:sldId id="259" r:id="rId11"/>
    <p:sldId id="270" r:id="rId12"/>
    <p:sldId id="260" r:id="rId13"/>
    <p:sldId id="271" r:id="rId14"/>
    <p:sldId id="261" r:id="rId15"/>
    <p:sldId id="264" r:id="rId16"/>
    <p:sldId id="273" r:id="rId17"/>
    <p:sldId id="272" r:id="rId18"/>
    <p:sldId id="27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E45BE9-2184-4727-B02A-D603C5DB5B8E}" v="238" dt="2023-12-13T21:59:35.9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70366" autoAdjust="0"/>
  </p:normalViewPr>
  <p:slideViewPr>
    <p:cSldViewPr snapToGrid="0">
      <p:cViewPr>
        <p:scale>
          <a:sx n="82" d="100"/>
          <a:sy n="82" d="100"/>
        </p:scale>
        <p:origin x="720" y="-9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a Smith" userId="b1a8f2ff01076160" providerId="LiveId" clId="{FEE45BE9-2184-4727-B02A-D603C5DB5B8E}"/>
    <pc:docChg chg="undo redo custSel addSld delSld modSld sldOrd">
      <pc:chgData name="Ella Smith" userId="b1a8f2ff01076160" providerId="LiveId" clId="{FEE45BE9-2184-4727-B02A-D603C5DB5B8E}" dt="2023-12-13T22:21:57.777" v="19119" actId="20577"/>
      <pc:docMkLst>
        <pc:docMk/>
      </pc:docMkLst>
      <pc:sldChg chg="addSp modSp mod setBg modNotesTx">
        <pc:chgData name="Ella Smith" userId="b1a8f2ff01076160" providerId="LiveId" clId="{FEE45BE9-2184-4727-B02A-D603C5DB5B8E}" dt="2023-12-13T21:57:22.260" v="19068" actId="20577"/>
        <pc:sldMkLst>
          <pc:docMk/>
          <pc:sldMk cId="1499408320" sldId="256"/>
        </pc:sldMkLst>
        <pc:spChg chg="mod">
          <ac:chgData name="Ella Smith" userId="b1a8f2ff01076160" providerId="LiveId" clId="{FEE45BE9-2184-4727-B02A-D603C5DB5B8E}" dt="2023-12-02T19:57:21.422" v="218" actId="26606"/>
          <ac:spMkLst>
            <pc:docMk/>
            <pc:sldMk cId="1499408320" sldId="256"/>
            <ac:spMk id="2" creationId="{A5307FE2-C34D-2EAE-0652-D7D6235E7581}"/>
          </ac:spMkLst>
        </pc:spChg>
        <pc:spChg chg="mod">
          <ac:chgData name="Ella Smith" userId="b1a8f2ff01076160" providerId="LiveId" clId="{FEE45BE9-2184-4727-B02A-D603C5DB5B8E}" dt="2023-12-02T19:59:28.621" v="294" actId="20577"/>
          <ac:spMkLst>
            <pc:docMk/>
            <pc:sldMk cId="1499408320" sldId="256"/>
            <ac:spMk id="3" creationId="{71FC7F74-ABBC-6304-3A25-7E9BB0085247}"/>
          </ac:spMkLst>
        </pc:spChg>
        <pc:spChg chg="add mod ord">
          <ac:chgData name="Ella Smith" userId="b1a8f2ff01076160" providerId="LiveId" clId="{FEE45BE9-2184-4727-B02A-D603C5DB5B8E}" dt="2023-12-02T19:57:21.422" v="218" actId="26606"/>
          <ac:spMkLst>
            <pc:docMk/>
            <pc:sldMk cId="1499408320" sldId="256"/>
            <ac:spMk id="4" creationId="{D4F313BE-AC8B-EC96-52B2-AE39A2D6C568}"/>
          </ac:spMkLst>
        </pc:spChg>
        <pc:spChg chg="add mod">
          <ac:chgData name="Ella Smith" userId="b1a8f2ff01076160" providerId="LiveId" clId="{FEE45BE9-2184-4727-B02A-D603C5DB5B8E}" dt="2023-12-13T21:57:22.260" v="19068" actId="20577"/>
          <ac:spMkLst>
            <pc:docMk/>
            <pc:sldMk cId="1499408320" sldId="256"/>
            <ac:spMk id="5" creationId="{5E97DD99-3397-E44F-7645-2329BEC74970}"/>
          </ac:spMkLst>
        </pc:spChg>
        <pc:spChg chg="add">
          <ac:chgData name="Ella Smith" userId="b1a8f2ff01076160" providerId="LiveId" clId="{FEE45BE9-2184-4727-B02A-D603C5DB5B8E}" dt="2023-12-02T19:57:21.422" v="218" actId="26606"/>
          <ac:spMkLst>
            <pc:docMk/>
            <pc:sldMk cId="1499408320" sldId="256"/>
            <ac:spMk id="1033" creationId="{F0A604E4-7307-451C-93BE-F1F7E1BF3BF8}"/>
          </ac:spMkLst>
        </pc:spChg>
        <pc:spChg chg="add">
          <ac:chgData name="Ella Smith" userId="b1a8f2ff01076160" providerId="LiveId" clId="{FEE45BE9-2184-4727-B02A-D603C5DB5B8E}" dt="2023-12-02T19:57:21.422" v="218" actId="26606"/>
          <ac:spMkLst>
            <pc:docMk/>
            <pc:sldMk cId="1499408320" sldId="256"/>
            <ac:spMk id="1035" creationId="{F7F3A0AA-35E5-4085-942B-737839030604}"/>
          </ac:spMkLst>
        </pc:spChg>
        <pc:spChg chg="add">
          <ac:chgData name="Ella Smith" userId="b1a8f2ff01076160" providerId="LiveId" clId="{FEE45BE9-2184-4727-B02A-D603C5DB5B8E}" dt="2023-12-02T19:57:21.422" v="218" actId="26606"/>
          <ac:spMkLst>
            <pc:docMk/>
            <pc:sldMk cId="1499408320" sldId="256"/>
            <ac:spMk id="1037" creationId="{402F5C38-C747-4173-ABBF-656E39E82130}"/>
          </ac:spMkLst>
        </pc:spChg>
        <pc:spChg chg="add">
          <ac:chgData name="Ella Smith" userId="b1a8f2ff01076160" providerId="LiveId" clId="{FEE45BE9-2184-4727-B02A-D603C5DB5B8E}" dt="2023-12-02T19:57:21.422" v="218" actId="26606"/>
          <ac:spMkLst>
            <pc:docMk/>
            <pc:sldMk cId="1499408320" sldId="256"/>
            <ac:spMk id="1039" creationId="{E37EECFC-A684-4391-AE85-4CDAF5565F61}"/>
          </ac:spMkLst>
        </pc:spChg>
        <pc:picChg chg="add mod">
          <ac:chgData name="Ella Smith" userId="b1a8f2ff01076160" providerId="LiveId" clId="{FEE45BE9-2184-4727-B02A-D603C5DB5B8E}" dt="2023-12-02T19:57:21.422" v="218" actId="26606"/>
          <ac:picMkLst>
            <pc:docMk/>
            <pc:sldMk cId="1499408320" sldId="256"/>
            <ac:picMk id="1028" creationId="{293D5FC6-AF38-91F0-4DCA-A1303DB265D4}"/>
          </ac:picMkLst>
        </pc:picChg>
      </pc:sldChg>
      <pc:sldChg chg="addSp delSp modSp new mod ord modNotesTx">
        <pc:chgData name="Ella Smith" userId="b1a8f2ff01076160" providerId="LiveId" clId="{FEE45BE9-2184-4727-B02A-D603C5DB5B8E}" dt="2023-12-13T20:25:25.536" v="18538" actId="20577"/>
        <pc:sldMkLst>
          <pc:docMk/>
          <pc:sldMk cId="659356715" sldId="257"/>
        </pc:sldMkLst>
        <pc:spChg chg="add del mod">
          <ac:chgData name="Ella Smith" userId="b1a8f2ff01076160" providerId="LiveId" clId="{FEE45BE9-2184-4727-B02A-D603C5DB5B8E}" dt="2023-12-09T12:47:35.238" v="17102" actId="21"/>
          <ac:spMkLst>
            <pc:docMk/>
            <pc:sldMk cId="659356715" sldId="257"/>
            <ac:spMk id="4" creationId="{398CE297-6971-797C-29AD-8074DC479707}"/>
          </ac:spMkLst>
        </pc:spChg>
        <pc:spChg chg="add mod">
          <ac:chgData name="Ella Smith" userId="b1a8f2ff01076160" providerId="LiveId" clId="{FEE45BE9-2184-4727-B02A-D603C5DB5B8E}" dt="2023-12-09T12:48:15.558" v="17125" actId="1076"/>
          <ac:spMkLst>
            <pc:docMk/>
            <pc:sldMk cId="659356715" sldId="257"/>
            <ac:spMk id="5" creationId="{FA196294-8DC8-D30C-C1DF-20E42FC77326}"/>
          </ac:spMkLst>
        </pc:spChg>
        <pc:picChg chg="add mod">
          <ac:chgData name="Ella Smith" userId="b1a8f2ff01076160" providerId="LiveId" clId="{FEE45BE9-2184-4727-B02A-D603C5DB5B8E}" dt="2023-12-02T19:53:10.227" v="72" actId="14100"/>
          <ac:picMkLst>
            <pc:docMk/>
            <pc:sldMk cId="659356715" sldId="257"/>
            <ac:picMk id="2050" creationId="{74C25DC0-6A8E-1A62-5624-12B57853E0E7}"/>
          </ac:picMkLst>
        </pc:picChg>
      </pc:sldChg>
      <pc:sldChg chg="addSp delSp modSp new mod setBg modNotesTx">
        <pc:chgData name="Ella Smith" userId="b1a8f2ff01076160" providerId="LiveId" clId="{FEE45BE9-2184-4727-B02A-D603C5DB5B8E}" dt="2023-12-13T21:54:43.892" v="19043" actId="1076"/>
        <pc:sldMkLst>
          <pc:docMk/>
          <pc:sldMk cId="2442614323" sldId="258"/>
        </pc:sldMkLst>
        <pc:spChg chg="add mod">
          <ac:chgData name="Ella Smith" userId="b1a8f2ff01076160" providerId="LiveId" clId="{FEE45BE9-2184-4727-B02A-D603C5DB5B8E}" dt="2023-12-13T21:54:43.892" v="19043" actId="1076"/>
          <ac:spMkLst>
            <pc:docMk/>
            <pc:sldMk cId="2442614323" sldId="258"/>
            <ac:spMk id="2" creationId="{15BB3D50-14E0-6AE6-1684-B6E23D226B2C}"/>
          </ac:spMkLst>
        </pc:spChg>
        <pc:spChg chg="add del">
          <ac:chgData name="Ella Smith" userId="b1a8f2ff01076160" providerId="LiveId" clId="{FEE45BE9-2184-4727-B02A-D603C5DB5B8E}" dt="2023-12-02T21:22:56.139" v="2983" actId="22"/>
          <ac:spMkLst>
            <pc:docMk/>
            <pc:sldMk cId="2442614323" sldId="258"/>
            <ac:spMk id="3" creationId="{1A198FE1-878A-108F-4A4A-8B470F53C45B}"/>
          </ac:spMkLst>
        </pc:spChg>
        <pc:spChg chg="add">
          <ac:chgData name="Ella Smith" userId="b1a8f2ff01076160" providerId="LiveId" clId="{FEE45BE9-2184-4727-B02A-D603C5DB5B8E}" dt="2023-12-02T20:31:29.742" v="1799" actId="26606"/>
          <ac:spMkLst>
            <pc:docMk/>
            <pc:sldMk cId="2442614323" sldId="258"/>
            <ac:spMk id="3079" creationId="{C3862298-AF85-4572-BED3-52E573EBD410}"/>
          </ac:spMkLst>
        </pc:spChg>
        <pc:spChg chg="add">
          <ac:chgData name="Ella Smith" userId="b1a8f2ff01076160" providerId="LiveId" clId="{FEE45BE9-2184-4727-B02A-D603C5DB5B8E}" dt="2023-12-02T20:31:29.742" v="1799" actId="26606"/>
          <ac:spMkLst>
            <pc:docMk/>
            <pc:sldMk cId="2442614323" sldId="258"/>
            <ac:spMk id="3081" creationId="{1C897582-CB19-41B5-9426-8BD7BD008256}"/>
          </ac:spMkLst>
        </pc:spChg>
        <pc:spChg chg="add">
          <ac:chgData name="Ella Smith" userId="b1a8f2ff01076160" providerId="LiveId" clId="{FEE45BE9-2184-4727-B02A-D603C5DB5B8E}" dt="2023-12-02T20:31:29.742" v="1799" actId="26606"/>
          <ac:spMkLst>
            <pc:docMk/>
            <pc:sldMk cId="2442614323" sldId="258"/>
            <ac:spMk id="3083" creationId="{0E7066FC-B004-4B5A-B02B-599B51EF3221}"/>
          </ac:spMkLst>
        </pc:spChg>
        <pc:picChg chg="add mod">
          <ac:chgData name="Ella Smith" userId="b1a8f2ff01076160" providerId="LiveId" clId="{FEE45BE9-2184-4727-B02A-D603C5DB5B8E}" dt="2023-12-02T20:31:29.742" v="1799" actId="26606"/>
          <ac:picMkLst>
            <pc:docMk/>
            <pc:sldMk cId="2442614323" sldId="258"/>
            <ac:picMk id="3074" creationId="{9CF78E3E-3010-4996-CA69-552F6B127263}"/>
          </ac:picMkLst>
        </pc:picChg>
      </pc:sldChg>
      <pc:sldChg chg="new del">
        <pc:chgData name="Ella Smith" userId="b1a8f2ff01076160" providerId="LiveId" clId="{FEE45BE9-2184-4727-B02A-D603C5DB5B8E}" dt="2023-12-02T20:30:23.906" v="1790" actId="2696"/>
        <pc:sldMkLst>
          <pc:docMk/>
          <pc:sldMk cId="3340039551" sldId="258"/>
        </pc:sldMkLst>
      </pc:sldChg>
      <pc:sldChg chg="addSp delSp modSp add mod setBg modNotesTx">
        <pc:chgData name="Ella Smith" userId="b1a8f2ff01076160" providerId="LiveId" clId="{FEE45BE9-2184-4727-B02A-D603C5DB5B8E}" dt="2023-12-13T22:21:57.777" v="19119" actId="20577"/>
        <pc:sldMkLst>
          <pc:docMk/>
          <pc:sldMk cId="124654193" sldId="259"/>
        </pc:sldMkLst>
        <pc:spChg chg="mod">
          <ac:chgData name="Ella Smith" userId="b1a8f2ff01076160" providerId="LiveId" clId="{FEE45BE9-2184-4727-B02A-D603C5DB5B8E}" dt="2023-12-07T14:10:00.105" v="13811" actId="26606"/>
          <ac:spMkLst>
            <pc:docMk/>
            <pc:sldMk cId="124654193" sldId="259"/>
            <ac:spMk id="2" creationId="{29736A1E-60BF-0AC3-22F8-F2E9BBC59ACE}"/>
          </ac:spMkLst>
        </pc:spChg>
        <pc:spChg chg="mod">
          <ac:chgData name="Ella Smith" userId="b1a8f2ff01076160" providerId="LiveId" clId="{FEE45BE9-2184-4727-B02A-D603C5DB5B8E}" dt="2023-12-08T11:55:16.691" v="14141" actId="1076"/>
          <ac:spMkLst>
            <pc:docMk/>
            <pc:sldMk cId="124654193" sldId="259"/>
            <ac:spMk id="3" creationId="{21D4E07E-3C48-1427-05EA-0AD4B31E9C91}"/>
          </ac:spMkLst>
        </pc:spChg>
        <pc:spChg chg="del">
          <ac:chgData name="Ella Smith" userId="b1a8f2ff01076160" providerId="LiveId" clId="{FEE45BE9-2184-4727-B02A-D603C5DB5B8E}" dt="2023-12-07T13:20:51.849" v="13623" actId="21"/>
          <ac:spMkLst>
            <pc:docMk/>
            <pc:sldMk cId="124654193" sldId="259"/>
            <ac:spMk id="4" creationId="{6FFF687F-DD38-E2FC-7E43-23F1974C4D8A}"/>
          </ac:spMkLst>
        </pc:spChg>
        <pc:spChg chg="add mod">
          <ac:chgData name="Ella Smith" userId="b1a8f2ff01076160" providerId="LiveId" clId="{FEE45BE9-2184-4727-B02A-D603C5DB5B8E}" dt="2023-12-13T21:55:37.557" v="19045" actId="255"/>
          <ac:spMkLst>
            <pc:docMk/>
            <pc:sldMk cId="124654193" sldId="259"/>
            <ac:spMk id="4" creationId="{93F48890-8F25-8478-6E41-C5FC2A6F85CF}"/>
          </ac:spMkLst>
        </pc:spChg>
        <pc:spChg chg="add">
          <ac:chgData name="Ella Smith" userId="b1a8f2ff01076160" providerId="LiveId" clId="{FEE45BE9-2184-4727-B02A-D603C5DB5B8E}" dt="2023-12-07T14:10:00.105" v="13811" actId="26606"/>
          <ac:spMkLst>
            <pc:docMk/>
            <pc:sldMk cId="124654193" sldId="259"/>
            <ac:spMk id="9" creationId="{C0763A76-9F1C-4FC5-82B7-DD475DA461B2}"/>
          </ac:spMkLst>
        </pc:spChg>
        <pc:spChg chg="add">
          <ac:chgData name="Ella Smith" userId="b1a8f2ff01076160" providerId="LiveId" clId="{FEE45BE9-2184-4727-B02A-D603C5DB5B8E}" dt="2023-12-07T14:10:00.105" v="13811" actId="26606"/>
          <ac:spMkLst>
            <pc:docMk/>
            <pc:sldMk cId="124654193" sldId="259"/>
            <ac:spMk id="11" creationId="{E81BF4F6-F2CF-4984-9D14-D6966D92F99F}"/>
          </ac:spMkLst>
        </pc:spChg>
        <pc:picChg chg="add">
          <ac:chgData name="Ella Smith" userId="b1a8f2ff01076160" providerId="LiveId" clId="{FEE45BE9-2184-4727-B02A-D603C5DB5B8E}" dt="2023-12-07T14:10:00.105" v="13811" actId="26606"/>
          <ac:picMkLst>
            <pc:docMk/>
            <pc:sldMk cId="124654193" sldId="259"/>
            <ac:picMk id="5" creationId="{7BCAAC57-08EC-375D-23DB-93003AE65666}"/>
          </ac:picMkLst>
        </pc:picChg>
      </pc:sldChg>
      <pc:sldChg chg="addSp delSp modSp new mod ord setBg modNotesTx">
        <pc:chgData name="Ella Smith" userId="b1a8f2ff01076160" providerId="LiveId" clId="{FEE45BE9-2184-4727-B02A-D603C5DB5B8E}" dt="2023-12-13T21:56:59.702" v="19067" actId="14100"/>
        <pc:sldMkLst>
          <pc:docMk/>
          <pc:sldMk cId="2303764845" sldId="260"/>
        </pc:sldMkLst>
        <pc:spChg chg="add mod">
          <ac:chgData name="Ella Smith" userId="b1a8f2ff01076160" providerId="LiveId" clId="{FEE45BE9-2184-4727-B02A-D603C5DB5B8E}" dt="2023-12-13T21:56:59.702" v="19067" actId="14100"/>
          <ac:spMkLst>
            <pc:docMk/>
            <pc:sldMk cId="2303764845" sldId="260"/>
            <ac:spMk id="2" creationId="{C2803E25-07EC-8310-B85C-9F8C758939B9}"/>
          </ac:spMkLst>
        </pc:spChg>
        <pc:grpChg chg="add del">
          <ac:chgData name="Ella Smith" userId="b1a8f2ff01076160" providerId="LiveId" clId="{FEE45BE9-2184-4727-B02A-D603C5DB5B8E}" dt="2023-12-02T20:57:45.223" v="2371" actId="26606"/>
          <ac:grpSpMkLst>
            <pc:docMk/>
            <pc:sldMk cId="2303764845" sldId="260"/>
            <ac:grpSpMk id="4103" creationId="{A182C109-9E4C-3C96-8794-9411573CBDAF}"/>
          </ac:grpSpMkLst>
        </pc:grpChg>
        <pc:picChg chg="add mod">
          <ac:chgData name="Ella Smith" userId="b1a8f2ff01076160" providerId="LiveId" clId="{FEE45BE9-2184-4727-B02A-D603C5DB5B8E}" dt="2023-12-02T20:57:45.223" v="2372" actId="26606"/>
          <ac:picMkLst>
            <pc:docMk/>
            <pc:sldMk cId="2303764845" sldId="260"/>
            <ac:picMk id="4098" creationId="{F8B6A923-74CB-6A23-A1E1-DF971A60AB27}"/>
          </ac:picMkLst>
        </pc:picChg>
      </pc:sldChg>
      <pc:sldChg chg="add del">
        <pc:chgData name="Ella Smith" userId="b1a8f2ff01076160" providerId="LiveId" clId="{FEE45BE9-2184-4727-B02A-D603C5DB5B8E}" dt="2023-12-02T20:30:46.076" v="1796"/>
        <pc:sldMkLst>
          <pc:docMk/>
          <pc:sldMk cId="2973885458" sldId="260"/>
        </pc:sldMkLst>
      </pc:sldChg>
      <pc:sldChg chg="addSp delSp modSp new mod ord setBg setClrOvrMap modNotesTx">
        <pc:chgData name="Ella Smith" userId="b1a8f2ff01076160" providerId="LiveId" clId="{FEE45BE9-2184-4727-B02A-D603C5DB5B8E}" dt="2023-12-13T21:40:16.178" v="18838" actId="20577"/>
        <pc:sldMkLst>
          <pc:docMk/>
          <pc:sldMk cId="2934865687" sldId="261"/>
        </pc:sldMkLst>
        <pc:spChg chg="mod">
          <ac:chgData name="Ella Smith" userId="b1a8f2ff01076160" providerId="LiveId" clId="{FEE45BE9-2184-4727-B02A-D603C5DB5B8E}" dt="2023-12-12T15:12:34.490" v="17827" actId="26606"/>
          <ac:spMkLst>
            <pc:docMk/>
            <pc:sldMk cId="2934865687" sldId="261"/>
            <ac:spMk id="2" creationId="{0E472827-AF52-6F28-FA74-F37A3A60861D}"/>
          </ac:spMkLst>
        </pc:spChg>
        <pc:spChg chg="mod">
          <ac:chgData name="Ella Smith" userId="b1a8f2ff01076160" providerId="LiveId" clId="{FEE45BE9-2184-4727-B02A-D603C5DB5B8E}" dt="2023-12-12T15:12:41.880" v="17828" actId="255"/>
          <ac:spMkLst>
            <pc:docMk/>
            <pc:sldMk cId="2934865687" sldId="261"/>
            <ac:spMk id="3" creationId="{13DC7DB7-3908-BC09-D784-B3DE8203AED0}"/>
          </ac:spMkLst>
        </pc:spChg>
        <pc:spChg chg="del mod">
          <ac:chgData name="Ella Smith" userId="b1a8f2ff01076160" providerId="LiveId" clId="{FEE45BE9-2184-4727-B02A-D603C5DB5B8E}" dt="2023-12-12T15:10:56.234" v="17799" actId="34307"/>
          <ac:spMkLst>
            <pc:docMk/>
            <pc:sldMk cId="2934865687" sldId="261"/>
            <ac:spMk id="4" creationId="{0840D047-4884-010F-D616-A477F69AEAEA}"/>
          </ac:spMkLst>
        </pc:spChg>
        <pc:spChg chg="add del mod">
          <ac:chgData name="Ella Smith" userId="b1a8f2ff01076160" providerId="LiveId" clId="{FEE45BE9-2184-4727-B02A-D603C5DB5B8E}" dt="2023-12-07T14:57:54.533" v="13819" actId="26606"/>
          <ac:spMkLst>
            <pc:docMk/>
            <pc:sldMk cId="2934865687" sldId="261"/>
            <ac:spMk id="5" creationId="{34334A44-125B-23E7-A109-06505647E93D}"/>
          </ac:spMkLst>
        </pc:spChg>
        <pc:spChg chg="add del mod">
          <ac:chgData name="Ella Smith" userId="b1a8f2ff01076160" providerId="LiveId" clId="{FEE45BE9-2184-4727-B02A-D603C5DB5B8E}" dt="2023-12-12T15:11:33.799" v="17801" actId="21"/>
          <ac:spMkLst>
            <pc:docMk/>
            <pc:sldMk cId="2934865687" sldId="261"/>
            <ac:spMk id="7" creationId="{A692BA4C-A047-FB68-0FAC-50DCBB403D31}"/>
          </ac:spMkLst>
        </pc:spChg>
        <pc:spChg chg="add del">
          <ac:chgData name="Ella Smith" userId="b1a8f2ff01076160" providerId="LiveId" clId="{FEE45BE9-2184-4727-B02A-D603C5DB5B8E}" dt="2023-12-12T15:11:49.928" v="17802" actId="26606"/>
          <ac:spMkLst>
            <pc:docMk/>
            <pc:sldMk cId="2934865687" sldId="261"/>
            <ac:spMk id="10" creationId="{1E214AA7-F028-4A0D-8698-61AEC754D1BC}"/>
          </ac:spMkLst>
        </pc:spChg>
        <pc:spChg chg="add del">
          <ac:chgData name="Ella Smith" userId="b1a8f2ff01076160" providerId="LiveId" clId="{FEE45BE9-2184-4727-B02A-D603C5DB5B8E}" dt="2023-12-12T15:12:10.480" v="17825" actId="26606"/>
          <ac:spMkLst>
            <pc:docMk/>
            <pc:sldMk cId="2934865687" sldId="261"/>
            <ac:spMk id="19" creationId="{C89ECBDA-51E6-4484-8F25-E777102F7D0D}"/>
          </ac:spMkLst>
        </pc:spChg>
        <pc:spChg chg="add del">
          <ac:chgData name="Ella Smith" userId="b1a8f2ff01076160" providerId="LiveId" clId="{FEE45BE9-2184-4727-B02A-D603C5DB5B8E}" dt="2023-12-12T15:12:10.480" v="17825" actId="26606"/>
          <ac:spMkLst>
            <pc:docMk/>
            <pc:sldMk cId="2934865687" sldId="261"/>
            <ac:spMk id="21" creationId="{EA2AEA56-4902-4CC1-A43B-1AC27C88CB90}"/>
          </ac:spMkLst>
        </pc:spChg>
        <pc:spChg chg="add del">
          <ac:chgData name="Ella Smith" userId="b1a8f2ff01076160" providerId="LiveId" clId="{FEE45BE9-2184-4727-B02A-D603C5DB5B8E}" dt="2023-12-12T15:12:34.490" v="17827" actId="26606"/>
          <ac:spMkLst>
            <pc:docMk/>
            <pc:sldMk cId="2934865687" sldId="261"/>
            <ac:spMk id="26" creationId="{327D73B4-9F5C-4A64-A179-51B9500CB8B5}"/>
          </ac:spMkLst>
        </pc:spChg>
        <pc:spChg chg="add del">
          <ac:chgData name="Ella Smith" userId="b1a8f2ff01076160" providerId="LiveId" clId="{FEE45BE9-2184-4727-B02A-D603C5DB5B8E}" dt="2023-12-12T15:12:34.490" v="17827" actId="26606"/>
          <ac:spMkLst>
            <pc:docMk/>
            <pc:sldMk cId="2934865687" sldId="261"/>
            <ac:spMk id="28" creationId="{C1F06963-6374-4B48-844F-071A9BAAAE02}"/>
          </ac:spMkLst>
        </pc:spChg>
        <pc:spChg chg="add del">
          <ac:chgData name="Ella Smith" userId="b1a8f2ff01076160" providerId="LiveId" clId="{FEE45BE9-2184-4727-B02A-D603C5DB5B8E}" dt="2023-12-12T15:12:34.490" v="17827" actId="26606"/>
          <ac:spMkLst>
            <pc:docMk/>
            <pc:sldMk cId="2934865687" sldId="261"/>
            <ac:spMk id="34" creationId="{E3020543-B24B-4EC4-8FFC-8DD88EEA91A8}"/>
          </ac:spMkLst>
        </pc:spChg>
        <pc:spChg chg="add">
          <ac:chgData name="Ella Smith" userId="b1a8f2ff01076160" providerId="LiveId" clId="{FEE45BE9-2184-4727-B02A-D603C5DB5B8E}" dt="2023-12-12T15:12:34.490" v="17827" actId="26606"/>
          <ac:spMkLst>
            <pc:docMk/>
            <pc:sldMk cId="2934865687" sldId="261"/>
            <ac:spMk id="41" creationId="{9D25F302-27C5-414F-97F8-6EA0A6C028BA}"/>
          </ac:spMkLst>
        </pc:spChg>
        <pc:spChg chg="add">
          <ac:chgData name="Ella Smith" userId="b1a8f2ff01076160" providerId="LiveId" clId="{FEE45BE9-2184-4727-B02A-D603C5DB5B8E}" dt="2023-12-12T15:12:34.490" v="17827" actId="26606"/>
          <ac:spMkLst>
            <pc:docMk/>
            <pc:sldMk cId="2934865687" sldId="261"/>
            <ac:spMk id="43" creationId="{7262C87B-205C-4719-AC60-AF13E94F1F8A}"/>
          </ac:spMkLst>
        </pc:spChg>
        <pc:spChg chg="add">
          <ac:chgData name="Ella Smith" userId="b1a8f2ff01076160" providerId="LiveId" clId="{FEE45BE9-2184-4727-B02A-D603C5DB5B8E}" dt="2023-12-12T15:12:34.490" v="17827" actId="26606"/>
          <ac:spMkLst>
            <pc:docMk/>
            <pc:sldMk cId="2934865687" sldId="261"/>
            <ac:spMk id="45" creationId="{830A36F8-48C2-4842-A87B-8CE8DF4E7FD2}"/>
          </ac:spMkLst>
        </pc:spChg>
        <pc:spChg chg="add">
          <ac:chgData name="Ella Smith" userId="b1a8f2ff01076160" providerId="LiveId" clId="{FEE45BE9-2184-4727-B02A-D603C5DB5B8E}" dt="2023-12-12T15:12:34.490" v="17827" actId="26606"/>
          <ac:spMkLst>
            <pc:docMk/>
            <pc:sldMk cId="2934865687" sldId="261"/>
            <ac:spMk id="47" creationId="{8F451A30-466B-4996-9BA5-CD6ABCC6D558}"/>
          </ac:spMkLst>
        </pc:spChg>
        <pc:grpChg chg="add del">
          <ac:chgData name="Ella Smith" userId="b1a8f2ff01076160" providerId="LiveId" clId="{FEE45BE9-2184-4727-B02A-D603C5DB5B8E}" dt="2023-12-12T15:12:34.490" v="17827" actId="26606"/>
          <ac:grpSpMkLst>
            <pc:docMk/>
            <pc:sldMk cId="2934865687" sldId="261"/>
            <ac:grpSpMk id="30" creationId="{5614C7C0-FA1D-4105-8345-1DF76F9870A8}"/>
          </ac:grpSpMkLst>
        </pc:grpChg>
        <pc:picChg chg="add del mod ord">
          <ac:chgData name="Ella Smith" userId="b1a8f2ff01076160" providerId="LiveId" clId="{FEE45BE9-2184-4727-B02A-D603C5DB5B8E}" dt="2023-12-12T15:11:03.158" v="17800" actId="21"/>
          <ac:picMkLst>
            <pc:docMk/>
            <pc:sldMk cId="2934865687" sldId="261"/>
            <ac:picMk id="5" creationId="{3035F20D-CE11-34F1-139E-150B53E572FE}"/>
          </ac:picMkLst>
        </pc:picChg>
        <pc:picChg chg="add mod">
          <ac:chgData name="Ella Smith" userId="b1a8f2ff01076160" providerId="LiveId" clId="{FEE45BE9-2184-4727-B02A-D603C5DB5B8E}" dt="2023-12-12T15:12:34.490" v="17827" actId="26606"/>
          <ac:picMkLst>
            <pc:docMk/>
            <pc:sldMk cId="2934865687" sldId="261"/>
            <ac:picMk id="16" creationId="{C9E188B7-EC73-E11C-3E61-F2A7A5A13BC6}"/>
          </ac:picMkLst>
        </pc:picChg>
        <pc:cxnChg chg="add del">
          <ac:chgData name="Ella Smith" userId="b1a8f2ff01076160" providerId="LiveId" clId="{FEE45BE9-2184-4727-B02A-D603C5DB5B8E}" dt="2023-12-12T15:11:49.928" v="17802" actId="26606"/>
          <ac:cxnSpMkLst>
            <pc:docMk/>
            <pc:sldMk cId="2934865687" sldId="261"/>
            <ac:cxnSpMk id="12" creationId="{D6206FDC-2777-4D7F-AF9C-73413DA664C9}"/>
          </ac:cxnSpMkLst>
        </pc:cxnChg>
        <pc:cxnChg chg="add del">
          <ac:chgData name="Ella Smith" userId="b1a8f2ff01076160" providerId="LiveId" clId="{FEE45BE9-2184-4727-B02A-D603C5DB5B8E}" dt="2023-12-12T15:12:34.490" v="17827" actId="26606"/>
          <ac:cxnSpMkLst>
            <pc:docMk/>
            <pc:sldMk cId="2934865687" sldId="261"/>
            <ac:cxnSpMk id="36" creationId="{C49DA8F6-BCC1-4447-B54C-57856834B94B}"/>
          </ac:cxnSpMkLst>
        </pc:cxnChg>
      </pc:sldChg>
      <pc:sldChg chg="new del">
        <pc:chgData name="Ella Smith" userId="b1a8f2ff01076160" providerId="LiveId" clId="{FEE45BE9-2184-4727-B02A-D603C5DB5B8E}" dt="2023-12-02T21:06:05.565" v="2477" actId="2696"/>
        <pc:sldMkLst>
          <pc:docMk/>
          <pc:sldMk cId="3999197182" sldId="261"/>
        </pc:sldMkLst>
      </pc:sldChg>
      <pc:sldChg chg="addSp delSp modSp new mod setBg modNotesTx">
        <pc:chgData name="Ella Smith" userId="b1a8f2ff01076160" providerId="LiveId" clId="{FEE45BE9-2184-4727-B02A-D603C5DB5B8E}" dt="2023-12-13T21:58:15.140" v="19070" actId="20577"/>
        <pc:sldMkLst>
          <pc:docMk/>
          <pc:sldMk cId="2821051995" sldId="262"/>
        </pc:sldMkLst>
        <pc:spChg chg="add del mod">
          <ac:chgData name="Ella Smith" userId="b1a8f2ff01076160" providerId="LiveId" clId="{FEE45BE9-2184-4727-B02A-D603C5DB5B8E}" dt="2023-12-07T14:07:19.665" v="13784" actId="26606"/>
          <ac:spMkLst>
            <pc:docMk/>
            <pc:sldMk cId="2821051995" sldId="262"/>
            <ac:spMk id="3" creationId="{3997B2B3-15F5-5795-B49A-B78054A77EC7}"/>
          </ac:spMkLst>
        </pc:spChg>
        <pc:spChg chg="add mod">
          <ac:chgData name="Ella Smith" userId="b1a8f2ff01076160" providerId="LiveId" clId="{FEE45BE9-2184-4727-B02A-D603C5DB5B8E}" dt="2023-12-07T14:11:37.248" v="13818" actId="14100"/>
          <ac:spMkLst>
            <pc:docMk/>
            <pc:sldMk cId="2821051995" sldId="262"/>
            <ac:spMk id="4" creationId="{06929B26-8A22-BA5D-79B6-DB8C42949197}"/>
          </ac:spMkLst>
        </pc:spChg>
        <pc:spChg chg="add">
          <ac:chgData name="Ella Smith" userId="b1a8f2ff01076160" providerId="LiveId" clId="{FEE45BE9-2184-4727-B02A-D603C5DB5B8E}" dt="2023-12-07T14:07:19.665" v="13784" actId="26606"/>
          <ac:spMkLst>
            <pc:docMk/>
            <pc:sldMk cId="2821051995" sldId="262"/>
            <ac:spMk id="10" creationId="{2E442304-DDBD-4F7B-8017-36BCC863FB40}"/>
          </ac:spMkLst>
        </pc:spChg>
        <pc:spChg chg="add">
          <ac:chgData name="Ella Smith" userId="b1a8f2ff01076160" providerId="LiveId" clId="{FEE45BE9-2184-4727-B02A-D603C5DB5B8E}" dt="2023-12-07T14:07:19.665" v="13784" actId="26606"/>
          <ac:spMkLst>
            <pc:docMk/>
            <pc:sldMk cId="2821051995" sldId="262"/>
            <ac:spMk id="12" creationId="{5E107275-3853-46FD-A241-DE4355A42675}"/>
          </ac:spMkLst>
        </pc:spChg>
        <pc:graphicFrameChg chg="add">
          <ac:chgData name="Ella Smith" userId="b1a8f2ff01076160" providerId="LiveId" clId="{FEE45BE9-2184-4727-B02A-D603C5DB5B8E}" dt="2023-12-07T14:07:19.665" v="13784" actId="26606"/>
          <ac:graphicFrameMkLst>
            <pc:docMk/>
            <pc:sldMk cId="2821051995" sldId="262"/>
            <ac:graphicFrameMk id="6" creationId="{4C63911B-603B-6566-7831-054A74E4762D}"/>
          </ac:graphicFrameMkLst>
        </pc:graphicFrameChg>
      </pc:sldChg>
      <pc:sldChg chg="addSp delSp modSp new mod setBg modNotesTx">
        <pc:chgData name="Ella Smith" userId="b1a8f2ff01076160" providerId="LiveId" clId="{FEE45BE9-2184-4727-B02A-D603C5DB5B8E}" dt="2023-12-07T15:07:46.668" v="13823" actId="27636"/>
        <pc:sldMkLst>
          <pc:docMk/>
          <pc:sldMk cId="2872870432" sldId="263"/>
        </pc:sldMkLst>
        <pc:spChg chg="add mod">
          <ac:chgData name="Ella Smith" userId="b1a8f2ff01076160" providerId="LiveId" clId="{FEE45BE9-2184-4727-B02A-D603C5DB5B8E}" dt="2023-12-07T14:07:43.192" v="13787" actId="26606"/>
          <ac:spMkLst>
            <pc:docMk/>
            <pc:sldMk cId="2872870432" sldId="263"/>
            <ac:spMk id="2" creationId="{A6CFC2CD-B0E7-416B-9373-5CC6DF17237E}"/>
          </ac:spMkLst>
        </pc:spChg>
        <pc:spChg chg="add del mod">
          <ac:chgData name="Ella Smith" userId="b1a8f2ff01076160" providerId="LiveId" clId="{FEE45BE9-2184-4727-B02A-D603C5DB5B8E}" dt="2023-12-02T22:38:09.348" v="4841"/>
          <ac:spMkLst>
            <pc:docMk/>
            <pc:sldMk cId="2872870432" sldId="263"/>
            <ac:spMk id="3" creationId="{7B87B653-3D02-3E03-04AD-F20AA1FBA29F}"/>
          </ac:spMkLst>
        </pc:spChg>
        <pc:spChg chg="add del mod">
          <ac:chgData name="Ella Smith" userId="b1a8f2ff01076160" providerId="LiveId" clId="{FEE45BE9-2184-4727-B02A-D603C5DB5B8E}" dt="2023-12-02T22:40:02.967" v="4857"/>
          <ac:spMkLst>
            <pc:docMk/>
            <pc:sldMk cId="2872870432" sldId="263"/>
            <ac:spMk id="4" creationId="{77466D9A-275C-CAB6-0065-193EC432D0ED}"/>
          </ac:spMkLst>
        </pc:spChg>
        <pc:spChg chg="add del mod">
          <ac:chgData name="Ella Smith" userId="b1a8f2ff01076160" providerId="LiveId" clId="{FEE45BE9-2184-4727-B02A-D603C5DB5B8E}" dt="2023-12-07T14:07:43.192" v="13787" actId="26606"/>
          <ac:spMkLst>
            <pc:docMk/>
            <pc:sldMk cId="2872870432" sldId="263"/>
            <ac:spMk id="5" creationId="{E03F7D93-C780-52F9-2588-3C4740FC9596}"/>
          </ac:spMkLst>
        </pc:spChg>
        <pc:spChg chg="add">
          <ac:chgData name="Ella Smith" userId="b1a8f2ff01076160" providerId="LiveId" clId="{FEE45BE9-2184-4727-B02A-D603C5DB5B8E}" dt="2023-12-07T14:07:43.192" v="13787" actId="26606"/>
          <ac:spMkLst>
            <pc:docMk/>
            <pc:sldMk cId="2872870432" sldId="263"/>
            <ac:spMk id="10" creationId="{907EF6B7-1338-4443-8C46-6A318D952DFD}"/>
          </ac:spMkLst>
        </pc:spChg>
        <pc:spChg chg="add del">
          <ac:chgData name="Ella Smith" userId="b1a8f2ff01076160" providerId="LiveId" clId="{FEE45BE9-2184-4727-B02A-D603C5DB5B8E}" dt="2023-12-07T14:07:43.176" v="13786" actId="26606"/>
          <ac:spMkLst>
            <pc:docMk/>
            <pc:sldMk cId="2872870432" sldId="263"/>
            <ac:spMk id="11" creationId="{3A7E003E-EE76-4207-A774-A645C37F1D27}"/>
          </ac:spMkLst>
        </pc:spChg>
        <pc:spChg chg="add">
          <ac:chgData name="Ella Smith" userId="b1a8f2ff01076160" providerId="LiveId" clId="{FEE45BE9-2184-4727-B02A-D603C5DB5B8E}" dt="2023-12-07T14:07:43.192" v="13787" actId="26606"/>
          <ac:spMkLst>
            <pc:docMk/>
            <pc:sldMk cId="2872870432" sldId="263"/>
            <ac:spMk id="12" creationId="{DAAE4CDD-124C-4DCF-9584-B6033B545DD5}"/>
          </ac:spMkLst>
        </pc:spChg>
        <pc:spChg chg="add del">
          <ac:chgData name="Ella Smith" userId="b1a8f2ff01076160" providerId="LiveId" clId="{FEE45BE9-2184-4727-B02A-D603C5DB5B8E}" dt="2023-12-07T14:07:43.176" v="13786" actId="26606"/>
          <ac:spMkLst>
            <pc:docMk/>
            <pc:sldMk cId="2872870432" sldId="263"/>
            <ac:spMk id="13" creationId="{FBD77573-9EF2-4C35-8285-A1CF6FBB0EA5}"/>
          </ac:spMkLst>
        </pc:spChg>
        <pc:spChg chg="add">
          <ac:chgData name="Ella Smith" userId="b1a8f2ff01076160" providerId="LiveId" clId="{FEE45BE9-2184-4727-B02A-D603C5DB5B8E}" dt="2023-12-07T14:07:43.192" v="13787" actId="26606"/>
          <ac:spMkLst>
            <pc:docMk/>
            <pc:sldMk cId="2872870432" sldId="263"/>
            <ac:spMk id="14" creationId="{081E4A58-353D-44AE-B2FC-2A74E2E400F7}"/>
          </ac:spMkLst>
        </pc:spChg>
        <pc:spChg chg="add mod">
          <ac:chgData name="Ella Smith" userId="b1a8f2ff01076160" providerId="LiveId" clId="{FEE45BE9-2184-4727-B02A-D603C5DB5B8E}" dt="2023-12-07T15:07:46.668" v="13823" actId="27636"/>
          <ac:spMkLst>
            <pc:docMk/>
            <pc:sldMk cId="2872870432" sldId="263"/>
            <ac:spMk id="15" creationId="{E03F7D93-C780-52F9-2588-3C4740FC9596}"/>
          </ac:spMkLst>
        </pc:spChg>
        <pc:graphicFrameChg chg="add del">
          <ac:chgData name="Ella Smith" userId="b1a8f2ff01076160" providerId="LiveId" clId="{FEE45BE9-2184-4727-B02A-D603C5DB5B8E}" dt="2023-12-07T14:07:43.176" v="13786" actId="26606"/>
          <ac:graphicFrameMkLst>
            <pc:docMk/>
            <pc:sldMk cId="2872870432" sldId="263"/>
            <ac:graphicFrameMk id="7" creationId="{14BFC699-C343-D426-D0E8-677C05A1E7C3}"/>
          </ac:graphicFrameMkLst>
        </pc:graphicFrameChg>
      </pc:sldChg>
      <pc:sldChg chg="addSp delSp modSp new mod setBg setClrOvrMap modNotesTx">
        <pc:chgData name="Ella Smith" userId="b1a8f2ff01076160" providerId="LiveId" clId="{FEE45BE9-2184-4727-B02A-D603C5DB5B8E}" dt="2023-12-12T20:05:29.648" v="18376" actId="20577"/>
        <pc:sldMkLst>
          <pc:docMk/>
          <pc:sldMk cId="377539179" sldId="264"/>
        </pc:sldMkLst>
        <pc:spChg chg="add mod">
          <ac:chgData name="Ella Smith" userId="b1a8f2ff01076160" providerId="LiveId" clId="{FEE45BE9-2184-4727-B02A-D603C5DB5B8E}" dt="2023-12-12T18:52:07.128" v="18226" actId="26606"/>
          <ac:spMkLst>
            <pc:docMk/>
            <pc:sldMk cId="377539179" sldId="264"/>
            <ac:spMk id="2" creationId="{8D94F44E-6FA3-C74A-5C7F-7A486EFD24C9}"/>
          </ac:spMkLst>
        </pc:spChg>
        <pc:spChg chg="add del mod">
          <ac:chgData name="Ella Smith" userId="b1a8f2ff01076160" providerId="LiveId" clId="{FEE45BE9-2184-4727-B02A-D603C5DB5B8E}" dt="2023-12-12T18:49:04.359" v="18200" actId="22"/>
          <ac:spMkLst>
            <pc:docMk/>
            <pc:sldMk cId="377539179" sldId="264"/>
            <ac:spMk id="4" creationId="{FCE20B75-6527-3893-A651-8A7CF4FEC15E}"/>
          </ac:spMkLst>
        </pc:spChg>
        <pc:spChg chg="add del mod">
          <ac:chgData name="Ella Smith" userId="b1a8f2ff01076160" providerId="LiveId" clId="{FEE45BE9-2184-4727-B02A-D603C5DB5B8E}" dt="2023-12-12T19:07:42.338" v="18267" actId="478"/>
          <ac:spMkLst>
            <pc:docMk/>
            <pc:sldMk cId="377539179" sldId="264"/>
            <ac:spMk id="5" creationId="{51262BD4-77B7-82D2-79FD-D91FB7287EF8}"/>
          </ac:spMkLst>
        </pc:spChg>
        <pc:spChg chg="add mod">
          <ac:chgData name="Ella Smith" userId="b1a8f2ff01076160" providerId="LiveId" clId="{FEE45BE9-2184-4727-B02A-D603C5DB5B8E}" dt="2023-12-12T20:05:29.648" v="18376" actId="20577"/>
          <ac:spMkLst>
            <pc:docMk/>
            <pc:sldMk cId="377539179" sldId="264"/>
            <ac:spMk id="6" creationId="{1F0351C9-8957-E81F-4715-54C0FC791FFC}"/>
          </ac:spMkLst>
        </pc:spChg>
        <pc:spChg chg="add del">
          <ac:chgData name="Ella Smith" userId="b1a8f2ff01076160" providerId="LiveId" clId="{FEE45BE9-2184-4727-B02A-D603C5DB5B8E}" dt="2023-12-12T18:48:45.270" v="18195" actId="26606"/>
          <ac:spMkLst>
            <pc:docMk/>
            <pc:sldMk cId="377539179" sldId="264"/>
            <ac:spMk id="7" creationId="{66B332A4-D438-4773-A77F-5ED49A448D9D}"/>
          </ac:spMkLst>
        </pc:spChg>
        <pc:spChg chg="add del">
          <ac:chgData name="Ella Smith" userId="b1a8f2ff01076160" providerId="LiveId" clId="{FEE45BE9-2184-4727-B02A-D603C5DB5B8E}" dt="2023-12-12T18:48:45.270" v="18195" actId="26606"/>
          <ac:spMkLst>
            <pc:docMk/>
            <pc:sldMk cId="377539179" sldId="264"/>
            <ac:spMk id="9" creationId="{DF9AD32D-FF05-44F4-BD4D-9CEE89B71EB9}"/>
          </ac:spMkLst>
        </pc:spChg>
        <pc:spChg chg="add del">
          <ac:chgData name="Ella Smith" userId="b1a8f2ff01076160" providerId="LiveId" clId="{FEE45BE9-2184-4727-B02A-D603C5DB5B8E}" dt="2023-12-12T18:52:07.097" v="18225" actId="26606"/>
          <ac:spMkLst>
            <pc:docMk/>
            <pc:sldMk cId="377539179" sldId="264"/>
            <ac:spMk id="10" creationId="{DEE2AD96-B495-4E06-9291-B71706F728CB}"/>
          </ac:spMkLst>
        </pc:spChg>
        <pc:spChg chg="add del">
          <ac:chgData name="Ella Smith" userId="b1a8f2ff01076160" providerId="LiveId" clId="{FEE45BE9-2184-4727-B02A-D603C5DB5B8E}" dt="2023-12-12T18:52:07.097" v="18225" actId="26606"/>
          <ac:spMkLst>
            <pc:docMk/>
            <pc:sldMk cId="377539179" sldId="264"/>
            <ac:spMk id="12" creationId="{53CF6D67-C5A8-4ADD-9E8E-1E38CA1D3166}"/>
          </ac:spMkLst>
        </pc:spChg>
        <pc:spChg chg="add del">
          <ac:chgData name="Ella Smith" userId="b1a8f2ff01076160" providerId="LiveId" clId="{FEE45BE9-2184-4727-B02A-D603C5DB5B8E}" dt="2023-12-12T18:52:07.097" v="18225" actId="26606"/>
          <ac:spMkLst>
            <pc:docMk/>
            <pc:sldMk cId="377539179" sldId="264"/>
            <ac:spMk id="14" creationId="{86909FA0-B515-4681-B7A8-FA281D133B94}"/>
          </ac:spMkLst>
        </pc:spChg>
        <pc:spChg chg="add del">
          <ac:chgData name="Ella Smith" userId="b1a8f2ff01076160" providerId="LiveId" clId="{FEE45BE9-2184-4727-B02A-D603C5DB5B8E}" dt="2023-12-12T18:52:07.097" v="18225" actId="26606"/>
          <ac:spMkLst>
            <pc:docMk/>
            <pc:sldMk cId="377539179" sldId="264"/>
            <ac:spMk id="16" creationId="{21C9FE86-FCC3-4A31-AA1C-C882262B7FE7}"/>
          </ac:spMkLst>
        </pc:spChg>
        <pc:spChg chg="add del">
          <ac:chgData name="Ella Smith" userId="b1a8f2ff01076160" providerId="LiveId" clId="{FEE45BE9-2184-4727-B02A-D603C5DB5B8E}" dt="2023-12-12T18:52:07.097" v="18225" actId="26606"/>
          <ac:spMkLst>
            <pc:docMk/>
            <pc:sldMk cId="377539179" sldId="264"/>
            <ac:spMk id="18" creationId="{7D96243B-ECED-4B71-8E06-AE9A285EAD20}"/>
          </ac:spMkLst>
        </pc:spChg>
        <pc:spChg chg="add del">
          <ac:chgData name="Ella Smith" userId="b1a8f2ff01076160" providerId="LiveId" clId="{FEE45BE9-2184-4727-B02A-D603C5DB5B8E}" dt="2023-12-12T18:52:07.097" v="18225" actId="26606"/>
          <ac:spMkLst>
            <pc:docMk/>
            <pc:sldMk cId="377539179" sldId="264"/>
            <ac:spMk id="20" creationId="{A09989E4-EFDC-4A90-A633-E0525FB4139E}"/>
          </ac:spMkLst>
        </pc:spChg>
        <pc:spChg chg="add">
          <ac:chgData name="Ella Smith" userId="b1a8f2ff01076160" providerId="LiveId" clId="{FEE45BE9-2184-4727-B02A-D603C5DB5B8E}" dt="2023-12-12T18:52:07.128" v="18226" actId="26606"/>
          <ac:spMkLst>
            <pc:docMk/>
            <pc:sldMk cId="377539179" sldId="264"/>
            <ac:spMk id="22" creationId="{8D71EDA1-87BF-4D5D-AB79-F346FD19278A}"/>
          </ac:spMkLst>
        </pc:spChg>
        <pc:spChg chg="add">
          <ac:chgData name="Ella Smith" userId="b1a8f2ff01076160" providerId="LiveId" clId="{FEE45BE9-2184-4727-B02A-D603C5DB5B8E}" dt="2023-12-12T18:52:07.128" v="18226" actId="26606"/>
          <ac:spMkLst>
            <pc:docMk/>
            <pc:sldMk cId="377539179" sldId="264"/>
            <ac:spMk id="23" creationId="{09588DA8-065E-4F6F-8EFD-43104AB2E0CF}"/>
          </ac:spMkLst>
        </pc:spChg>
        <pc:spChg chg="add">
          <ac:chgData name="Ella Smith" userId="b1a8f2ff01076160" providerId="LiveId" clId="{FEE45BE9-2184-4727-B02A-D603C5DB5B8E}" dt="2023-12-12T18:52:07.128" v="18226" actId="26606"/>
          <ac:spMkLst>
            <pc:docMk/>
            <pc:sldMk cId="377539179" sldId="264"/>
            <ac:spMk id="24" creationId="{C4285719-470E-454C-AF62-8323075F1F5B}"/>
          </ac:spMkLst>
        </pc:spChg>
        <pc:spChg chg="add">
          <ac:chgData name="Ella Smith" userId="b1a8f2ff01076160" providerId="LiveId" clId="{FEE45BE9-2184-4727-B02A-D603C5DB5B8E}" dt="2023-12-12T18:52:07.128" v="18226" actId="26606"/>
          <ac:spMkLst>
            <pc:docMk/>
            <pc:sldMk cId="377539179" sldId="264"/>
            <ac:spMk id="25" creationId="{CD9FE4EF-C4D8-49A0-B2FF-81D8DB7D8A24}"/>
          </ac:spMkLst>
        </pc:spChg>
        <pc:spChg chg="add">
          <ac:chgData name="Ella Smith" userId="b1a8f2ff01076160" providerId="LiveId" clId="{FEE45BE9-2184-4727-B02A-D603C5DB5B8E}" dt="2023-12-12T18:52:07.128" v="18226" actId="26606"/>
          <ac:spMkLst>
            <pc:docMk/>
            <pc:sldMk cId="377539179" sldId="264"/>
            <ac:spMk id="26" creationId="{4300840D-0A0B-4512-BACA-B439D5B9C57C}"/>
          </ac:spMkLst>
        </pc:spChg>
        <pc:spChg chg="add">
          <ac:chgData name="Ella Smith" userId="b1a8f2ff01076160" providerId="LiveId" clId="{FEE45BE9-2184-4727-B02A-D603C5DB5B8E}" dt="2023-12-12T18:52:07.128" v="18226" actId="26606"/>
          <ac:spMkLst>
            <pc:docMk/>
            <pc:sldMk cId="377539179" sldId="264"/>
            <ac:spMk id="27" creationId="{D2B78728-A580-49A7-84F9-6EF6F583ADE0}"/>
          </ac:spMkLst>
        </pc:spChg>
        <pc:spChg chg="add">
          <ac:chgData name="Ella Smith" userId="b1a8f2ff01076160" providerId="LiveId" clId="{FEE45BE9-2184-4727-B02A-D603C5DB5B8E}" dt="2023-12-12T18:52:07.128" v="18226" actId="26606"/>
          <ac:spMkLst>
            <pc:docMk/>
            <pc:sldMk cId="377539179" sldId="264"/>
            <ac:spMk id="28" creationId="{38FAA1A1-D861-433F-88FA-1E9D6FD31D11}"/>
          </ac:spMkLst>
        </pc:spChg>
      </pc:sldChg>
      <pc:sldChg chg="addSp delSp modSp new mod setBg modNotesTx">
        <pc:chgData name="Ella Smith" userId="b1a8f2ff01076160" providerId="LiveId" clId="{FEE45BE9-2184-4727-B02A-D603C5DB5B8E}" dt="2023-12-13T21:52:38.882" v="18980" actId="255"/>
        <pc:sldMkLst>
          <pc:docMk/>
          <pc:sldMk cId="3023764243" sldId="265"/>
        </pc:sldMkLst>
        <pc:spChg chg="add mod">
          <ac:chgData name="Ella Smith" userId="b1a8f2ff01076160" providerId="LiveId" clId="{FEE45BE9-2184-4727-B02A-D603C5DB5B8E}" dt="2023-12-12T19:19:05.045" v="18336" actId="26606"/>
          <ac:spMkLst>
            <pc:docMk/>
            <pc:sldMk cId="3023764243" sldId="265"/>
            <ac:spMk id="2" creationId="{28A62CC7-8C06-3810-D068-85C42E5471F4}"/>
          </ac:spMkLst>
        </pc:spChg>
        <pc:spChg chg="add mod">
          <ac:chgData name="Ella Smith" userId="b1a8f2ff01076160" providerId="LiveId" clId="{FEE45BE9-2184-4727-B02A-D603C5DB5B8E}" dt="2023-12-12T19:17:27.611" v="18327" actId="164"/>
          <ac:spMkLst>
            <pc:docMk/>
            <pc:sldMk cId="3023764243" sldId="265"/>
            <ac:spMk id="3" creationId="{A0B69233-B54A-7068-D646-D084311DA231}"/>
          </ac:spMkLst>
        </pc:spChg>
        <pc:spChg chg="add mod">
          <ac:chgData name="Ella Smith" userId="b1a8f2ff01076160" providerId="LiveId" clId="{FEE45BE9-2184-4727-B02A-D603C5DB5B8E}" dt="2023-12-12T19:17:27.611" v="18327" actId="164"/>
          <ac:spMkLst>
            <pc:docMk/>
            <pc:sldMk cId="3023764243" sldId="265"/>
            <ac:spMk id="4" creationId="{3A701C86-24AC-AC68-09B5-162B9E78575E}"/>
          </ac:spMkLst>
        </pc:spChg>
        <pc:spChg chg="add mod">
          <ac:chgData name="Ella Smith" userId="b1a8f2ff01076160" providerId="LiveId" clId="{FEE45BE9-2184-4727-B02A-D603C5DB5B8E}" dt="2023-12-12T19:17:27.611" v="18327" actId="164"/>
          <ac:spMkLst>
            <pc:docMk/>
            <pc:sldMk cId="3023764243" sldId="265"/>
            <ac:spMk id="5" creationId="{CE0040A7-5425-E8BC-E6A9-A4F391DD3D1A}"/>
          </ac:spMkLst>
        </pc:spChg>
        <pc:spChg chg="add mod">
          <ac:chgData name="Ella Smith" userId="b1a8f2ff01076160" providerId="LiveId" clId="{FEE45BE9-2184-4727-B02A-D603C5DB5B8E}" dt="2023-12-12T19:17:27.611" v="18327" actId="164"/>
          <ac:spMkLst>
            <pc:docMk/>
            <pc:sldMk cId="3023764243" sldId="265"/>
            <ac:spMk id="6" creationId="{92E94529-8B1B-7CA1-6CAE-021EB1B4B6D2}"/>
          </ac:spMkLst>
        </pc:spChg>
        <pc:spChg chg="add mod">
          <ac:chgData name="Ella Smith" userId="b1a8f2ff01076160" providerId="LiveId" clId="{FEE45BE9-2184-4727-B02A-D603C5DB5B8E}" dt="2023-12-12T19:17:27.611" v="18327" actId="164"/>
          <ac:spMkLst>
            <pc:docMk/>
            <pc:sldMk cId="3023764243" sldId="265"/>
            <ac:spMk id="7" creationId="{B5F11FCF-3AFB-ED61-70D2-2E1CCC039E1C}"/>
          </ac:spMkLst>
        </pc:spChg>
        <pc:spChg chg="add mod">
          <ac:chgData name="Ella Smith" userId="b1a8f2ff01076160" providerId="LiveId" clId="{FEE45BE9-2184-4727-B02A-D603C5DB5B8E}" dt="2023-12-12T19:17:27.611" v="18327" actId="164"/>
          <ac:spMkLst>
            <pc:docMk/>
            <pc:sldMk cId="3023764243" sldId="265"/>
            <ac:spMk id="8" creationId="{56CC1205-B9EF-751F-787C-2B6F7ED1CBCC}"/>
          </ac:spMkLst>
        </pc:spChg>
        <pc:spChg chg="add mod">
          <ac:chgData name="Ella Smith" userId="b1a8f2ff01076160" providerId="LiveId" clId="{FEE45BE9-2184-4727-B02A-D603C5DB5B8E}" dt="2023-12-12T19:17:27.611" v="18327" actId="164"/>
          <ac:spMkLst>
            <pc:docMk/>
            <pc:sldMk cId="3023764243" sldId="265"/>
            <ac:spMk id="9" creationId="{F21F5ED3-9C5D-02C6-FBF7-A4D6541AFBA1}"/>
          </ac:spMkLst>
        </pc:spChg>
        <pc:spChg chg="add mod">
          <ac:chgData name="Ella Smith" userId="b1a8f2ff01076160" providerId="LiveId" clId="{FEE45BE9-2184-4727-B02A-D603C5DB5B8E}" dt="2023-12-13T21:52:38.882" v="18980" actId="255"/>
          <ac:spMkLst>
            <pc:docMk/>
            <pc:sldMk cId="3023764243" sldId="265"/>
            <ac:spMk id="11" creationId="{A32E7B0A-038B-989C-7154-DA46879E57A1}"/>
          </ac:spMkLst>
        </pc:spChg>
        <pc:spChg chg="add del">
          <ac:chgData name="Ella Smith" userId="b1a8f2ff01076160" providerId="LiveId" clId="{FEE45BE9-2184-4727-B02A-D603C5DB5B8E}" dt="2023-12-07T14:08:02.328" v="13789" actId="26606"/>
          <ac:spMkLst>
            <pc:docMk/>
            <pc:sldMk cId="3023764243" sldId="265"/>
            <ac:spMk id="15" creationId="{2B97F24A-32CE-4C1C-A50D-3016B394DCFB}"/>
          </ac:spMkLst>
        </pc:spChg>
        <pc:spChg chg="add del">
          <ac:chgData name="Ella Smith" userId="b1a8f2ff01076160" providerId="LiveId" clId="{FEE45BE9-2184-4727-B02A-D603C5DB5B8E}" dt="2023-12-07T14:08:02.328" v="13789" actId="26606"/>
          <ac:spMkLst>
            <pc:docMk/>
            <pc:sldMk cId="3023764243" sldId="265"/>
            <ac:spMk id="17" creationId="{CD8B4F24-440B-49E9-B85D-733523DC064B}"/>
          </ac:spMkLst>
        </pc:spChg>
        <pc:spChg chg="add del">
          <ac:chgData name="Ella Smith" userId="b1a8f2ff01076160" providerId="LiveId" clId="{FEE45BE9-2184-4727-B02A-D603C5DB5B8E}" dt="2023-12-07T14:08:04.085" v="13791" actId="26606"/>
          <ac:spMkLst>
            <pc:docMk/>
            <pc:sldMk cId="3023764243" sldId="265"/>
            <ac:spMk id="19" creationId="{131BAD53-4E89-4F62-BBB7-26359763ED39}"/>
          </ac:spMkLst>
        </pc:spChg>
        <pc:spChg chg="add del">
          <ac:chgData name="Ella Smith" userId="b1a8f2ff01076160" providerId="LiveId" clId="{FEE45BE9-2184-4727-B02A-D603C5DB5B8E}" dt="2023-12-07T14:08:04.085" v="13791" actId="26606"/>
          <ac:spMkLst>
            <pc:docMk/>
            <pc:sldMk cId="3023764243" sldId="265"/>
            <ac:spMk id="20" creationId="{62756DA2-40EB-4C6F-B962-5822FFB54FB6}"/>
          </ac:spMkLst>
        </pc:spChg>
        <pc:spChg chg="add del">
          <ac:chgData name="Ella Smith" userId="b1a8f2ff01076160" providerId="LiveId" clId="{FEE45BE9-2184-4727-B02A-D603C5DB5B8E}" dt="2023-12-12T19:18:33.552" v="18334" actId="26606"/>
          <ac:spMkLst>
            <pc:docMk/>
            <pc:sldMk cId="3023764243" sldId="265"/>
            <ac:spMk id="21" creationId="{08980754-6F4B-43C9-B9BE-127B6BED6586}"/>
          </ac:spMkLst>
        </pc:spChg>
        <pc:spChg chg="add del">
          <ac:chgData name="Ella Smith" userId="b1a8f2ff01076160" providerId="LiveId" clId="{FEE45BE9-2184-4727-B02A-D603C5DB5B8E}" dt="2023-12-12T19:18:33.552" v="18334" actId="26606"/>
          <ac:spMkLst>
            <pc:docMk/>
            <pc:sldMk cId="3023764243" sldId="265"/>
            <ac:spMk id="22" creationId="{DBC6133C-0615-4CE4-9132-37E609A9BDFA}"/>
          </ac:spMkLst>
        </pc:spChg>
        <pc:spChg chg="add del">
          <ac:chgData name="Ella Smith" userId="b1a8f2ff01076160" providerId="LiveId" clId="{FEE45BE9-2184-4727-B02A-D603C5DB5B8E}" dt="2023-12-12T19:18:33.552" v="18334" actId="26606"/>
          <ac:spMkLst>
            <pc:docMk/>
            <pc:sldMk cId="3023764243" sldId="265"/>
            <ac:spMk id="23" creationId="{2C1BBA94-3F40-40AA-8BB9-E69E25E537C1}"/>
          </ac:spMkLst>
        </pc:spChg>
        <pc:spChg chg="add del">
          <ac:chgData name="Ella Smith" userId="b1a8f2ff01076160" providerId="LiveId" clId="{FEE45BE9-2184-4727-B02A-D603C5DB5B8E}" dt="2023-12-12T19:18:33.552" v="18334" actId="26606"/>
          <ac:spMkLst>
            <pc:docMk/>
            <pc:sldMk cId="3023764243" sldId="265"/>
            <ac:spMk id="24" creationId="{169CC832-2974-4E8D-90ED-3E2941BA7336}"/>
          </ac:spMkLst>
        </pc:spChg>
        <pc:spChg chg="add del">
          <ac:chgData name="Ella Smith" userId="b1a8f2ff01076160" providerId="LiveId" clId="{FEE45BE9-2184-4727-B02A-D603C5DB5B8E}" dt="2023-12-12T19:18:33.552" v="18334" actId="26606"/>
          <ac:spMkLst>
            <pc:docMk/>
            <pc:sldMk cId="3023764243" sldId="265"/>
            <ac:spMk id="25" creationId="{55222F96-971A-4F90-B841-6BAB416C7AC1}"/>
          </ac:spMkLst>
        </pc:spChg>
        <pc:spChg chg="add del">
          <ac:chgData name="Ella Smith" userId="b1a8f2ff01076160" providerId="LiveId" clId="{FEE45BE9-2184-4727-B02A-D603C5DB5B8E}" dt="2023-12-12T19:18:33.534" v="18333" actId="26606"/>
          <ac:spMkLst>
            <pc:docMk/>
            <pc:sldMk cId="3023764243" sldId="265"/>
            <ac:spMk id="27" creationId="{E8A8EAB8-D2FF-444D-B34B-7D32F106AD0E}"/>
          </ac:spMkLst>
        </pc:spChg>
        <pc:spChg chg="add del">
          <ac:chgData name="Ella Smith" userId="b1a8f2ff01076160" providerId="LiveId" clId="{FEE45BE9-2184-4727-B02A-D603C5DB5B8E}" dt="2023-12-12T19:17:58.403" v="18331" actId="26606"/>
          <ac:spMkLst>
            <pc:docMk/>
            <pc:sldMk cId="3023764243" sldId="265"/>
            <ac:spMk id="30" creationId="{B34F5AD2-EDBD-4BBD-A55C-EAFFD0C7097A}"/>
          </ac:spMkLst>
        </pc:spChg>
        <pc:spChg chg="add del">
          <ac:chgData name="Ella Smith" userId="b1a8f2ff01076160" providerId="LiveId" clId="{FEE45BE9-2184-4727-B02A-D603C5DB5B8E}" dt="2023-12-12T19:19:05.045" v="18336" actId="26606"/>
          <ac:spMkLst>
            <pc:docMk/>
            <pc:sldMk cId="3023764243" sldId="265"/>
            <ac:spMk id="31" creationId="{5954F66B-3BF3-4495-BAEE-BEB2B018880D}"/>
          </ac:spMkLst>
        </pc:spChg>
        <pc:spChg chg="add del">
          <ac:chgData name="Ella Smith" userId="b1a8f2ff01076160" providerId="LiveId" clId="{FEE45BE9-2184-4727-B02A-D603C5DB5B8E}" dt="2023-12-12T19:17:58.403" v="18331" actId="26606"/>
          <ac:spMkLst>
            <pc:docMk/>
            <pc:sldMk cId="3023764243" sldId="265"/>
            <ac:spMk id="32" creationId="{C3896A03-3945-419A-B66B-4EE266EDD152}"/>
          </ac:spMkLst>
        </pc:spChg>
        <pc:spChg chg="add del">
          <ac:chgData name="Ella Smith" userId="b1a8f2ff01076160" providerId="LiveId" clId="{FEE45BE9-2184-4727-B02A-D603C5DB5B8E}" dt="2023-12-12T19:19:05.045" v="18336" actId="26606"/>
          <ac:spMkLst>
            <pc:docMk/>
            <pc:sldMk cId="3023764243" sldId="265"/>
            <ac:spMk id="33" creationId="{EABAD4DA-87BA-4F70-9EF0-45C6BCF17823}"/>
          </ac:spMkLst>
        </pc:spChg>
        <pc:spChg chg="add del">
          <ac:chgData name="Ella Smith" userId="b1a8f2ff01076160" providerId="LiveId" clId="{FEE45BE9-2184-4727-B02A-D603C5DB5B8E}" dt="2023-12-12T19:17:58.403" v="18331" actId="26606"/>
          <ac:spMkLst>
            <pc:docMk/>
            <pc:sldMk cId="3023764243" sldId="265"/>
            <ac:spMk id="34" creationId="{450D3AD2-FA80-415F-A9CE-54D884561CD7}"/>
          </ac:spMkLst>
        </pc:spChg>
        <pc:spChg chg="add del">
          <ac:chgData name="Ella Smith" userId="b1a8f2ff01076160" providerId="LiveId" clId="{FEE45BE9-2184-4727-B02A-D603C5DB5B8E}" dt="2023-12-12T19:19:05.045" v="18336" actId="26606"/>
          <ac:spMkLst>
            <pc:docMk/>
            <pc:sldMk cId="3023764243" sldId="265"/>
            <ac:spMk id="35" creationId="{915128D9-2797-47FA-B6FE-EC24E6B8437A}"/>
          </ac:spMkLst>
        </pc:spChg>
        <pc:spChg chg="add">
          <ac:chgData name="Ella Smith" userId="b1a8f2ff01076160" providerId="LiveId" clId="{FEE45BE9-2184-4727-B02A-D603C5DB5B8E}" dt="2023-12-12T19:19:05.045" v="18336" actId="26606"/>
          <ac:spMkLst>
            <pc:docMk/>
            <pc:sldMk cId="3023764243" sldId="265"/>
            <ac:spMk id="40" creationId="{913AE63C-D5B4-45D1-ACFC-648CFFCF9805}"/>
          </ac:spMkLst>
        </pc:spChg>
        <pc:spChg chg="add">
          <ac:chgData name="Ella Smith" userId="b1a8f2ff01076160" providerId="LiveId" clId="{FEE45BE9-2184-4727-B02A-D603C5DB5B8E}" dt="2023-12-12T19:19:05.045" v="18336" actId="26606"/>
          <ac:spMkLst>
            <pc:docMk/>
            <pc:sldMk cId="3023764243" sldId="265"/>
            <ac:spMk id="46" creationId="{BF9E7B5D-88C3-4C36-A22E-93AA384BA7B1}"/>
          </ac:spMkLst>
        </pc:spChg>
        <pc:grpChg chg="add mod">
          <ac:chgData name="Ella Smith" userId="b1a8f2ff01076160" providerId="LiveId" clId="{FEE45BE9-2184-4727-B02A-D603C5DB5B8E}" dt="2023-12-12T19:19:05.045" v="18336" actId="26606"/>
          <ac:grpSpMkLst>
            <pc:docMk/>
            <pc:sldMk cId="3023764243" sldId="265"/>
            <ac:grpSpMk id="10" creationId="{BA042486-7226-51AB-05BC-F0AF01E7106F}"/>
          </ac:grpSpMkLst>
        </pc:grpChg>
        <pc:grpChg chg="add">
          <ac:chgData name="Ella Smith" userId="b1a8f2ff01076160" providerId="LiveId" clId="{FEE45BE9-2184-4727-B02A-D603C5DB5B8E}" dt="2023-12-12T19:19:05.045" v="18336" actId="26606"/>
          <ac:grpSpMkLst>
            <pc:docMk/>
            <pc:sldMk cId="3023764243" sldId="265"/>
            <ac:grpSpMk id="42" creationId="{6DCEF60B-EF3F-4A5E-BDC6-A2D840B90F2E}"/>
          </ac:grpSpMkLst>
        </pc:grpChg>
        <pc:grpChg chg="add">
          <ac:chgData name="Ella Smith" userId="b1a8f2ff01076160" providerId="LiveId" clId="{FEE45BE9-2184-4727-B02A-D603C5DB5B8E}" dt="2023-12-12T19:19:05.045" v="18336" actId="26606"/>
          <ac:grpSpMkLst>
            <pc:docMk/>
            <pc:sldMk cId="3023764243" sldId="265"/>
            <ac:grpSpMk id="48" creationId="{E27AF472-EAE3-4572-AB69-B92BD10DBC6D}"/>
          </ac:grpSpMkLst>
        </pc:grpChg>
        <pc:cxnChg chg="add del">
          <ac:chgData name="Ella Smith" userId="b1a8f2ff01076160" providerId="LiveId" clId="{FEE45BE9-2184-4727-B02A-D603C5DB5B8E}" dt="2023-12-12T19:18:33.534" v="18333" actId="26606"/>
          <ac:cxnSpMkLst>
            <pc:docMk/>
            <pc:sldMk cId="3023764243" sldId="265"/>
            <ac:cxnSpMk id="28" creationId="{EEA38897-7BA3-4408-8083-3235339C4A60}"/>
          </ac:cxnSpMkLst>
        </pc:cxnChg>
        <pc:cxnChg chg="add del">
          <ac:chgData name="Ella Smith" userId="b1a8f2ff01076160" providerId="LiveId" clId="{FEE45BE9-2184-4727-B02A-D603C5DB5B8E}" dt="2023-12-12T19:18:33.534" v="18333" actId="26606"/>
          <ac:cxnSpMkLst>
            <pc:docMk/>
            <pc:sldMk cId="3023764243" sldId="265"/>
            <ac:cxnSpMk id="29" creationId="{F11AD06B-AB20-4097-8606-5DA00DBACE88}"/>
          </ac:cxnSpMkLst>
        </pc:cxnChg>
      </pc:sldChg>
      <pc:sldChg chg="addSp modSp new mod ord setBg modNotesTx">
        <pc:chgData name="Ella Smith" userId="b1a8f2ff01076160" providerId="LiveId" clId="{FEE45BE9-2184-4727-B02A-D603C5DB5B8E}" dt="2023-12-13T21:53:18.270" v="19003" actId="1076"/>
        <pc:sldMkLst>
          <pc:docMk/>
          <pc:sldMk cId="2556856620" sldId="266"/>
        </pc:sldMkLst>
        <pc:spChg chg="add mod">
          <ac:chgData name="Ella Smith" userId="b1a8f2ff01076160" providerId="LiveId" clId="{FEE45BE9-2184-4727-B02A-D603C5DB5B8E}" dt="2023-12-13T21:53:18.270" v="19003" actId="1076"/>
          <ac:spMkLst>
            <pc:docMk/>
            <pc:sldMk cId="2556856620" sldId="266"/>
            <ac:spMk id="2" creationId="{37E53BBB-3BBE-9802-8854-034CC77008B6}"/>
          </ac:spMkLst>
        </pc:spChg>
        <pc:spChg chg="add">
          <ac:chgData name="Ella Smith" userId="b1a8f2ff01076160" providerId="LiveId" clId="{FEE45BE9-2184-4727-B02A-D603C5DB5B8E}" dt="2023-12-02T23:34:30.243" v="6287" actId="26606"/>
          <ac:spMkLst>
            <pc:docMk/>
            <pc:sldMk cId="2556856620" sldId="266"/>
            <ac:spMk id="5127" creationId="{3DAD86CA-8235-409B-982B-5E7A033E2392}"/>
          </ac:spMkLst>
        </pc:spChg>
        <pc:spChg chg="add">
          <ac:chgData name="Ella Smith" userId="b1a8f2ff01076160" providerId="LiveId" clId="{FEE45BE9-2184-4727-B02A-D603C5DB5B8E}" dt="2023-12-02T23:34:30.243" v="6287" actId="26606"/>
          <ac:spMkLst>
            <pc:docMk/>
            <pc:sldMk cId="2556856620" sldId="266"/>
            <ac:spMk id="5129" creationId="{9F234FBA-3501-47B4-AE0C-AA4AFBC8F603}"/>
          </ac:spMkLst>
        </pc:spChg>
        <pc:spChg chg="add">
          <ac:chgData name="Ella Smith" userId="b1a8f2ff01076160" providerId="LiveId" clId="{FEE45BE9-2184-4727-B02A-D603C5DB5B8E}" dt="2023-12-02T23:34:30.243" v="6287" actId="26606"/>
          <ac:spMkLst>
            <pc:docMk/>
            <pc:sldMk cId="2556856620" sldId="266"/>
            <ac:spMk id="5131" creationId="{B5EF893B-0491-416E-9D33-BADE9600792A}"/>
          </ac:spMkLst>
        </pc:spChg>
        <pc:picChg chg="add mod">
          <ac:chgData name="Ella Smith" userId="b1a8f2ff01076160" providerId="LiveId" clId="{FEE45BE9-2184-4727-B02A-D603C5DB5B8E}" dt="2023-12-02T23:34:30.243" v="6287" actId="26606"/>
          <ac:picMkLst>
            <pc:docMk/>
            <pc:sldMk cId="2556856620" sldId="266"/>
            <ac:picMk id="5122" creationId="{B62BA8BB-3E4A-0DEC-09E6-E30BC000A740}"/>
          </ac:picMkLst>
        </pc:picChg>
        <pc:cxnChg chg="add">
          <ac:chgData name="Ella Smith" userId="b1a8f2ff01076160" providerId="LiveId" clId="{FEE45BE9-2184-4727-B02A-D603C5DB5B8E}" dt="2023-12-02T23:34:30.243" v="6287" actId="26606"/>
          <ac:cxnSpMkLst>
            <pc:docMk/>
            <pc:sldMk cId="2556856620" sldId="266"/>
            <ac:cxnSpMk id="5133" creationId="{469F4FF8-F8B0-4630-BA1B-0D8B324CD5FF}"/>
          </ac:cxnSpMkLst>
        </pc:cxnChg>
      </pc:sldChg>
      <pc:sldChg chg="addSp delSp modSp new mod setBg modNotesTx">
        <pc:chgData name="Ella Smith" userId="b1a8f2ff01076160" providerId="LiveId" clId="{FEE45BE9-2184-4727-B02A-D603C5DB5B8E}" dt="2023-12-13T20:05:01.228" v="18524" actId="20577"/>
        <pc:sldMkLst>
          <pc:docMk/>
          <pc:sldMk cId="2501561957" sldId="267"/>
        </pc:sldMkLst>
        <pc:spChg chg="add del">
          <ac:chgData name="Ella Smith" userId="b1a8f2ff01076160" providerId="LiveId" clId="{FEE45BE9-2184-4727-B02A-D603C5DB5B8E}" dt="2023-12-04T17:16:32.392" v="8242" actId="22"/>
          <ac:spMkLst>
            <pc:docMk/>
            <pc:sldMk cId="2501561957" sldId="267"/>
            <ac:spMk id="3" creationId="{10ECE5E9-FE42-863A-6323-BC31E5FAD828}"/>
          </ac:spMkLst>
        </pc:spChg>
        <pc:spChg chg="add del mod">
          <ac:chgData name="Ella Smith" userId="b1a8f2ff01076160" providerId="LiveId" clId="{FEE45BE9-2184-4727-B02A-D603C5DB5B8E}" dt="2023-12-04T17:17:19.285" v="8248" actId="21"/>
          <ac:spMkLst>
            <pc:docMk/>
            <pc:sldMk cId="2501561957" sldId="267"/>
            <ac:spMk id="5" creationId="{F29ABC7C-F95F-DEF8-270E-0543530FAF9E}"/>
          </ac:spMkLst>
        </pc:spChg>
        <pc:spChg chg="add del mod">
          <ac:chgData name="Ella Smith" userId="b1a8f2ff01076160" providerId="LiveId" clId="{FEE45BE9-2184-4727-B02A-D603C5DB5B8E}" dt="2023-12-07T14:09:51.174" v="13810" actId="26606"/>
          <ac:spMkLst>
            <pc:docMk/>
            <pc:sldMk cId="2501561957" sldId="267"/>
            <ac:spMk id="6" creationId="{551347AE-816A-7135-99CA-D523869DFF9D}"/>
          </ac:spMkLst>
        </pc:spChg>
        <pc:graphicFrameChg chg="add del">
          <ac:chgData name="Ella Smith" userId="b1a8f2ff01076160" providerId="LiveId" clId="{FEE45BE9-2184-4727-B02A-D603C5DB5B8E}" dt="2023-12-07T14:09:51.127" v="13809" actId="26606"/>
          <ac:graphicFrameMkLst>
            <pc:docMk/>
            <pc:sldMk cId="2501561957" sldId="267"/>
            <ac:graphicFrameMk id="8" creationId="{DF87FAA7-FCC1-FA8D-3E65-E83F7C4B9CE2}"/>
          </ac:graphicFrameMkLst>
        </pc:graphicFrameChg>
        <pc:graphicFrameChg chg="add mod">
          <ac:chgData name="Ella Smith" userId="b1a8f2ff01076160" providerId="LiveId" clId="{FEE45BE9-2184-4727-B02A-D603C5DB5B8E}" dt="2023-12-13T20:05:01.228" v="18524" actId="20577"/>
          <ac:graphicFrameMkLst>
            <pc:docMk/>
            <pc:sldMk cId="2501561957" sldId="267"/>
            <ac:graphicFrameMk id="10" creationId="{C0086CB4-B13A-1B00-7639-E26FA7A29688}"/>
          </ac:graphicFrameMkLst>
        </pc:graphicFrameChg>
      </pc:sldChg>
      <pc:sldChg chg="addSp delSp modSp new mod setBg modNotesTx">
        <pc:chgData name="Ella Smith" userId="b1a8f2ff01076160" providerId="LiveId" clId="{FEE45BE9-2184-4727-B02A-D603C5DB5B8E}" dt="2023-12-13T21:51:48.619" v="18928" actId="20577"/>
        <pc:sldMkLst>
          <pc:docMk/>
          <pc:sldMk cId="340551339" sldId="268"/>
        </pc:sldMkLst>
        <pc:spChg chg="add mod">
          <ac:chgData name="Ella Smith" userId="b1a8f2ff01076160" providerId="LiveId" clId="{FEE45BE9-2184-4727-B02A-D603C5DB5B8E}" dt="2023-12-07T14:08:34.812" v="13799" actId="26606"/>
          <ac:spMkLst>
            <pc:docMk/>
            <pc:sldMk cId="340551339" sldId="268"/>
            <ac:spMk id="2" creationId="{5BF530E2-E84E-3E12-26EC-2870EFDB24C6}"/>
          </ac:spMkLst>
        </pc:spChg>
        <pc:spChg chg="add mod ord">
          <ac:chgData name="Ella Smith" userId="b1a8f2ff01076160" providerId="LiveId" clId="{FEE45BE9-2184-4727-B02A-D603C5DB5B8E}" dt="2023-12-13T21:51:48.619" v="18928" actId="20577"/>
          <ac:spMkLst>
            <pc:docMk/>
            <pc:sldMk cId="340551339" sldId="268"/>
            <ac:spMk id="3" creationId="{B9263335-DFCA-FE70-2169-CF4E5B301443}"/>
          </ac:spMkLst>
        </pc:spChg>
        <pc:spChg chg="add del">
          <ac:chgData name="Ella Smith" userId="b1a8f2ff01076160" providerId="LiveId" clId="{FEE45BE9-2184-4727-B02A-D603C5DB5B8E}" dt="2023-12-07T14:08:34.812" v="13799" actId="26606"/>
          <ac:spMkLst>
            <pc:docMk/>
            <pc:sldMk cId="340551339" sldId="268"/>
            <ac:spMk id="9" creationId="{F13C74B1-5B17-4795-BED0-7140497B445A}"/>
          </ac:spMkLst>
        </pc:spChg>
        <pc:spChg chg="add del">
          <ac:chgData name="Ella Smith" userId="b1a8f2ff01076160" providerId="LiveId" clId="{FEE45BE9-2184-4727-B02A-D603C5DB5B8E}" dt="2023-12-07T14:08:34.812" v="13799" actId="26606"/>
          <ac:spMkLst>
            <pc:docMk/>
            <pc:sldMk cId="340551339" sldId="268"/>
            <ac:spMk id="11" creationId="{D4974D33-8DC5-464E-8C6D-BE58F0669C17}"/>
          </ac:spMkLst>
        </pc:spChg>
        <pc:spChg chg="add del">
          <ac:chgData name="Ella Smith" userId="b1a8f2ff01076160" providerId="LiveId" clId="{FEE45BE9-2184-4727-B02A-D603C5DB5B8E}" dt="2023-12-07T14:08:33.120" v="13796" actId="26606"/>
          <ac:spMkLst>
            <pc:docMk/>
            <pc:sldMk cId="340551339" sldId="268"/>
            <ac:spMk id="16" creationId="{743AA782-23D1-4521-8CAD-47662984AA08}"/>
          </ac:spMkLst>
        </pc:spChg>
        <pc:spChg chg="add del">
          <ac:chgData name="Ella Smith" userId="b1a8f2ff01076160" providerId="LiveId" clId="{FEE45BE9-2184-4727-B02A-D603C5DB5B8E}" dt="2023-12-07T14:08:33.120" v="13796" actId="26606"/>
          <ac:spMkLst>
            <pc:docMk/>
            <pc:sldMk cId="340551339" sldId="268"/>
            <ac:spMk id="18" creationId="{71877DBC-BB60-40F0-AC93-2ACDBAAE60CE}"/>
          </ac:spMkLst>
        </pc:spChg>
        <pc:spChg chg="add del">
          <ac:chgData name="Ella Smith" userId="b1a8f2ff01076160" providerId="LiveId" clId="{FEE45BE9-2184-4727-B02A-D603C5DB5B8E}" dt="2023-12-07T14:08:34.789" v="13798" actId="26606"/>
          <ac:spMkLst>
            <pc:docMk/>
            <pc:sldMk cId="340551339" sldId="268"/>
            <ac:spMk id="20" creationId="{2C1BBA94-3F40-40AA-8BB9-E69E25E537C1}"/>
          </ac:spMkLst>
        </pc:spChg>
        <pc:spChg chg="add del">
          <ac:chgData name="Ella Smith" userId="b1a8f2ff01076160" providerId="LiveId" clId="{FEE45BE9-2184-4727-B02A-D603C5DB5B8E}" dt="2023-12-07T14:08:34.789" v="13798" actId="26606"/>
          <ac:spMkLst>
            <pc:docMk/>
            <pc:sldMk cId="340551339" sldId="268"/>
            <ac:spMk id="21" creationId="{7FEAE179-C525-48F3-AD47-0E9E2B6F2E2E}"/>
          </ac:spMkLst>
        </pc:spChg>
        <pc:spChg chg="add del">
          <ac:chgData name="Ella Smith" userId="b1a8f2ff01076160" providerId="LiveId" clId="{FEE45BE9-2184-4727-B02A-D603C5DB5B8E}" dt="2023-12-07T14:08:34.789" v="13798" actId="26606"/>
          <ac:spMkLst>
            <pc:docMk/>
            <pc:sldMk cId="340551339" sldId="268"/>
            <ac:spMk id="22" creationId="{FE43805F-24A6-46A4-B19B-54F28347355C}"/>
          </ac:spMkLst>
        </pc:spChg>
        <pc:spChg chg="add del">
          <ac:chgData name="Ella Smith" userId="b1a8f2ff01076160" providerId="LiveId" clId="{FEE45BE9-2184-4727-B02A-D603C5DB5B8E}" dt="2023-12-07T14:08:34.789" v="13798" actId="26606"/>
          <ac:spMkLst>
            <pc:docMk/>
            <pc:sldMk cId="340551339" sldId="268"/>
            <ac:spMk id="23" creationId="{95C8260E-968F-44E8-A823-ABB431311926}"/>
          </ac:spMkLst>
        </pc:spChg>
        <pc:spChg chg="add">
          <ac:chgData name="Ella Smith" userId="b1a8f2ff01076160" providerId="LiveId" clId="{FEE45BE9-2184-4727-B02A-D603C5DB5B8E}" dt="2023-12-07T14:08:34.812" v="13799" actId="26606"/>
          <ac:spMkLst>
            <pc:docMk/>
            <pc:sldMk cId="340551339" sldId="268"/>
            <ac:spMk id="25" creationId="{743AA782-23D1-4521-8CAD-47662984AA08}"/>
          </ac:spMkLst>
        </pc:spChg>
        <pc:spChg chg="add">
          <ac:chgData name="Ella Smith" userId="b1a8f2ff01076160" providerId="LiveId" clId="{FEE45BE9-2184-4727-B02A-D603C5DB5B8E}" dt="2023-12-07T14:08:34.812" v="13799" actId="26606"/>
          <ac:spMkLst>
            <pc:docMk/>
            <pc:sldMk cId="340551339" sldId="268"/>
            <ac:spMk id="26" creationId="{71877DBC-BB60-40F0-AC93-2ACDBAAE60CE}"/>
          </ac:spMkLst>
        </pc:spChg>
        <pc:picChg chg="add mod">
          <ac:chgData name="Ella Smith" userId="b1a8f2ff01076160" providerId="LiveId" clId="{FEE45BE9-2184-4727-B02A-D603C5DB5B8E}" dt="2023-12-07T14:09:29.757" v="13807" actId="1076"/>
          <ac:picMkLst>
            <pc:docMk/>
            <pc:sldMk cId="340551339" sldId="268"/>
            <ac:picMk id="5" creationId="{AFC89AD5-84B3-8D1F-6A65-68B228CD7296}"/>
          </ac:picMkLst>
        </pc:picChg>
      </pc:sldChg>
      <pc:sldChg chg="new del modNotesTx">
        <pc:chgData name="Ella Smith" userId="b1a8f2ff01076160" providerId="LiveId" clId="{FEE45BE9-2184-4727-B02A-D603C5DB5B8E}" dt="2023-12-08T12:16:57.134" v="14620" actId="2696"/>
        <pc:sldMkLst>
          <pc:docMk/>
          <pc:sldMk cId="3588047931" sldId="269"/>
        </pc:sldMkLst>
      </pc:sldChg>
      <pc:sldChg chg="addSp delSp modSp new mod ord setBg modNotesTx">
        <pc:chgData name="Ella Smith" userId="b1a8f2ff01076160" providerId="LiveId" clId="{FEE45BE9-2184-4727-B02A-D603C5DB5B8E}" dt="2023-12-13T21:49:59.330" v="18899" actId="20577"/>
        <pc:sldMkLst>
          <pc:docMk/>
          <pc:sldMk cId="1038392642" sldId="270"/>
        </pc:sldMkLst>
        <pc:spChg chg="add del mod">
          <ac:chgData name="Ella Smith" userId="b1a8f2ff01076160" providerId="LiveId" clId="{FEE45BE9-2184-4727-B02A-D603C5DB5B8E}" dt="2023-12-08T12:13:20.785" v="14566" actId="26606"/>
          <ac:spMkLst>
            <pc:docMk/>
            <pc:sldMk cId="1038392642" sldId="270"/>
            <ac:spMk id="3" creationId="{8F429645-FA56-F148-ACF7-F912C7D3827E}"/>
          </ac:spMkLst>
        </pc:spChg>
        <pc:spChg chg="add del">
          <ac:chgData name="Ella Smith" userId="b1a8f2ff01076160" providerId="LiveId" clId="{FEE45BE9-2184-4727-B02A-D603C5DB5B8E}" dt="2023-12-08T12:09:48.569" v="14342" actId="26606"/>
          <ac:spMkLst>
            <pc:docMk/>
            <pc:sldMk cId="1038392642" sldId="270"/>
            <ac:spMk id="8" creationId="{1BB867FF-FC45-48F7-8104-F89BE54909F1}"/>
          </ac:spMkLst>
        </pc:spChg>
        <pc:spChg chg="add del">
          <ac:chgData name="Ella Smith" userId="b1a8f2ff01076160" providerId="LiveId" clId="{FEE45BE9-2184-4727-B02A-D603C5DB5B8E}" dt="2023-12-08T12:09:48.569" v="14342" actId="26606"/>
          <ac:spMkLst>
            <pc:docMk/>
            <pc:sldMk cId="1038392642" sldId="270"/>
            <ac:spMk id="10" creationId="{8BB56887-D0D5-4F0C-9E19-7247EB83C8B7}"/>
          </ac:spMkLst>
        </pc:spChg>
        <pc:spChg chg="add del">
          <ac:chgData name="Ella Smith" userId="b1a8f2ff01076160" providerId="LiveId" clId="{FEE45BE9-2184-4727-B02A-D603C5DB5B8E}" dt="2023-12-08T12:09:48.569" v="14342" actId="26606"/>
          <ac:spMkLst>
            <pc:docMk/>
            <pc:sldMk cId="1038392642" sldId="270"/>
            <ac:spMk id="12" creationId="{081E4A58-353D-44AE-B2FC-2A74E2E400F7}"/>
          </ac:spMkLst>
        </pc:spChg>
        <pc:spChg chg="add del">
          <ac:chgData name="Ella Smith" userId="b1a8f2ff01076160" providerId="LiveId" clId="{FEE45BE9-2184-4727-B02A-D603C5DB5B8E}" dt="2023-12-08T12:13:20.785" v="14566" actId="26606"/>
          <ac:spMkLst>
            <pc:docMk/>
            <pc:sldMk cId="1038392642" sldId="270"/>
            <ac:spMk id="18" creationId="{460B0EFB-53ED-4F35-B05D-F658EA021C65}"/>
          </ac:spMkLst>
        </pc:spChg>
        <pc:spChg chg="add del">
          <ac:chgData name="Ella Smith" userId="b1a8f2ff01076160" providerId="LiveId" clId="{FEE45BE9-2184-4727-B02A-D603C5DB5B8E}" dt="2023-12-08T12:13:20.785" v="14566" actId="26606"/>
          <ac:spMkLst>
            <pc:docMk/>
            <pc:sldMk cId="1038392642" sldId="270"/>
            <ac:spMk id="20" creationId="{835EF3DD-7D43-4A27-8967-A92FD8CC9365}"/>
          </ac:spMkLst>
        </pc:spChg>
        <pc:spChg chg="add del">
          <ac:chgData name="Ella Smith" userId="b1a8f2ff01076160" providerId="LiveId" clId="{FEE45BE9-2184-4727-B02A-D603C5DB5B8E}" dt="2023-12-08T12:13:20.738" v="14565" actId="26606"/>
          <ac:spMkLst>
            <pc:docMk/>
            <pc:sldMk cId="1038392642" sldId="270"/>
            <ac:spMk id="25" creationId="{D009D6D5-DAC2-4A8B-A17A-E206B9012D09}"/>
          </ac:spMkLst>
        </pc:spChg>
        <pc:spChg chg="add">
          <ac:chgData name="Ella Smith" userId="b1a8f2ff01076160" providerId="LiveId" clId="{FEE45BE9-2184-4727-B02A-D603C5DB5B8E}" dt="2023-12-08T12:13:20.785" v="14566" actId="26606"/>
          <ac:spMkLst>
            <pc:docMk/>
            <pc:sldMk cId="1038392642" sldId="270"/>
            <ac:spMk id="27" creationId="{460B0EFB-53ED-4F35-B05D-F658EA021C65}"/>
          </ac:spMkLst>
        </pc:spChg>
        <pc:spChg chg="add">
          <ac:chgData name="Ella Smith" userId="b1a8f2ff01076160" providerId="LiveId" clId="{FEE45BE9-2184-4727-B02A-D603C5DB5B8E}" dt="2023-12-08T12:13:20.785" v="14566" actId="26606"/>
          <ac:spMkLst>
            <pc:docMk/>
            <pc:sldMk cId="1038392642" sldId="270"/>
            <ac:spMk id="28" creationId="{835EF3DD-7D43-4A27-8967-A92FD8CC9365}"/>
          </ac:spMkLst>
        </pc:spChg>
        <pc:graphicFrameChg chg="add mod">
          <ac:chgData name="Ella Smith" userId="b1a8f2ff01076160" providerId="LiveId" clId="{FEE45BE9-2184-4727-B02A-D603C5DB5B8E}" dt="2023-12-13T21:49:59.330" v="18899" actId="20577"/>
          <ac:graphicFrameMkLst>
            <pc:docMk/>
            <pc:sldMk cId="1038392642" sldId="270"/>
            <ac:graphicFrameMk id="22" creationId="{4F4FD89C-8F3C-6B45-FD64-0E080B54ED56}"/>
          </ac:graphicFrameMkLst>
        </pc:graphicFrameChg>
        <pc:picChg chg="add mod ord">
          <ac:chgData name="Ella Smith" userId="b1a8f2ff01076160" providerId="LiveId" clId="{FEE45BE9-2184-4727-B02A-D603C5DB5B8E}" dt="2023-12-08T12:13:20.738" v="14565" actId="26606"/>
          <ac:picMkLst>
            <pc:docMk/>
            <pc:sldMk cId="1038392642" sldId="270"/>
            <ac:picMk id="14" creationId="{B9A4C65A-A702-FD7B-CBC8-1B2CA9246B3A}"/>
          </ac:picMkLst>
        </pc:picChg>
      </pc:sldChg>
      <pc:sldChg chg="addSp delSp modSp new mod setBg setClrOvrMap modNotesTx">
        <pc:chgData name="Ella Smith" userId="b1a8f2ff01076160" providerId="LiveId" clId="{FEE45BE9-2184-4727-B02A-D603C5DB5B8E}" dt="2023-12-13T21:59:35.956" v="19105" actId="20577"/>
        <pc:sldMkLst>
          <pc:docMk/>
          <pc:sldMk cId="2351034010" sldId="271"/>
        </pc:sldMkLst>
        <pc:spChg chg="add mod">
          <ac:chgData name="Ella Smith" userId="b1a8f2ff01076160" providerId="LiveId" clId="{FEE45BE9-2184-4727-B02A-D603C5DB5B8E}" dt="2023-12-12T15:05:05.966" v="17504" actId="26606"/>
          <ac:spMkLst>
            <pc:docMk/>
            <pc:sldMk cId="2351034010" sldId="271"/>
            <ac:spMk id="2" creationId="{0F48275D-FBA8-942D-8454-2A6136967D2A}"/>
          </ac:spMkLst>
        </pc:spChg>
        <pc:spChg chg="add del mod">
          <ac:chgData name="Ella Smith" userId="b1a8f2ff01076160" providerId="LiveId" clId="{FEE45BE9-2184-4727-B02A-D603C5DB5B8E}" dt="2023-12-08T13:17:16.010" v="16616" actId="26606"/>
          <ac:spMkLst>
            <pc:docMk/>
            <pc:sldMk cId="2351034010" sldId="271"/>
            <ac:spMk id="3" creationId="{186BFB72-36D2-B098-D159-48A7879607C2}"/>
          </ac:spMkLst>
        </pc:spChg>
        <pc:spChg chg="add del">
          <ac:chgData name="Ella Smith" userId="b1a8f2ff01076160" providerId="LiveId" clId="{FEE45BE9-2184-4727-B02A-D603C5DB5B8E}" dt="2023-12-08T13:15:51.258" v="16601" actId="26606"/>
          <ac:spMkLst>
            <pc:docMk/>
            <pc:sldMk cId="2351034010" sldId="271"/>
            <ac:spMk id="12" creationId="{053FB2EE-284F-4C87-AB3D-BBF87A9FAB97}"/>
          </ac:spMkLst>
        </pc:spChg>
        <pc:spChg chg="add del">
          <ac:chgData name="Ella Smith" userId="b1a8f2ff01076160" providerId="LiveId" clId="{FEE45BE9-2184-4727-B02A-D603C5DB5B8E}" dt="2023-12-08T13:17:16.010" v="16616" actId="26606"/>
          <ac:spMkLst>
            <pc:docMk/>
            <pc:sldMk cId="2351034010" sldId="271"/>
            <ac:spMk id="14" creationId="{36DD9A1B-23F2-4443-B0D4-00FF72D272EF}"/>
          </ac:spMkLst>
        </pc:spChg>
        <pc:spChg chg="add del">
          <ac:chgData name="Ella Smith" userId="b1a8f2ff01076160" providerId="LiveId" clId="{FEE45BE9-2184-4727-B02A-D603C5DB5B8E}" dt="2023-12-08T13:17:16.010" v="16616" actId="26606"/>
          <ac:spMkLst>
            <pc:docMk/>
            <pc:sldMk cId="2351034010" sldId="271"/>
            <ac:spMk id="15" creationId="{C5A69CBB-DA63-440A-B853-88D42A6FE404}"/>
          </ac:spMkLst>
        </pc:spChg>
        <pc:spChg chg="add del">
          <ac:chgData name="Ella Smith" userId="b1a8f2ff01076160" providerId="LiveId" clId="{FEE45BE9-2184-4727-B02A-D603C5DB5B8E}" dt="2023-12-08T13:17:15.997" v="16615" actId="26606"/>
          <ac:spMkLst>
            <pc:docMk/>
            <pc:sldMk cId="2351034010" sldId="271"/>
            <ac:spMk id="21" creationId="{70DFC902-7D23-471A-B557-B6B6917D7A0D}"/>
          </ac:spMkLst>
        </pc:spChg>
        <pc:spChg chg="add del">
          <ac:chgData name="Ella Smith" userId="b1a8f2ff01076160" providerId="LiveId" clId="{FEE45BE9-2184-4727-B02A-D603C5DB5B8E}" dt="2023-12-08T13:17:13.233" v="16613" actId="26606"/>
          <ac:spMkLst>
            <pc:docMk/>
            <pc:sldMk cId="2351034010" sldId="271"/>
            <ac:spMk id="22" creationId="{5C8908E2-EE49-44D2-9428-A28D2312A8D5}"/>
          </ac:spMkLst>
        </pc:spChg>
        <pc:spChg chg="add del">
          <ac:chgData name="Ella Smith" userId="b1a8f2ff01076160" providerId="LiveId" clId="{FEE45BE9-2184-4727-B02A-D603C5DB5B8E}" dt="2023-12-08T13:17:15.997" v="16615" actId="26606"/>
          <ac:spMkLst>
            <pc:docMk/>
            <pc:sldMk cId="2351034010" sldId="271"/>
            <ac:spMk id="23" creationId="{A55D5633-D557-4DCA-982C-FF36EB7A1C00}"/>
          </ac:spMkLst>
        </pc:spChg>
        <pc:spChg chg="add del">
          <ac:chgData name="Ella Smith" userId="b1a8f2ff01076160" providerId="LiveId" clId="{FEE45BE9-2184-4727-B02A-D603C5DB5B8E}" dt="2023-12-08T13:17:13.233" v="16613" actId="26606"/>
          <ac:spMkLst>
            <pc:docMk/>
            <pc:sldMk cId="2351034010" sldId="271"/>
            <ac:spMk id="28" creationId="{7449A6C7-D15F-4AA5-BFA5-71A404B47016}"/>
          </ac:spMkLst>
        </pc:spChg>
        <pc:spChg chg="add del">
          <ac:chgData name="Ella Smith" userId="b1a8f2ff01076160" providerId="LiveId" clId="{FEE45BE9-2184-4727-B02A-D603C5DB5B8E}" dt="2023-12-08T13:17:13.233" v="16613" actId="26606"/>
          <ac:spMkLst>
            <pc:docMk/>
            <pc:sldMk cId="2351034010" sldId="271"/>
            <ac:spMk id="30" creationId="{ED888B23-07FA-482A-96DF-47E31AF1A603}"/>
          </ac:spMkLst>
        </pc:spChg>
        <pc:spChg chg="add del">
          <ac:chgData name="Ella Smith" userId="b1a8f2ff01076160" providerId="LiveId" clId="{FEE45BE9-2184-4727-B02A-D603C5DB5B8E}" dt="2023-12-08T13:17:15.997" v="16615" actId="26606"/>
          <ac:spMkLst>
            <pc:docMk/>
            <pc:sldMk cId="2351034010" sldId="271"/>
            <ac:spMk id="32" creationId="{450D3AD2-FA80-415F-A9CE-54D884561CD7}"/>
          </ac:spMkLst>
        </pc:spChg>
        <pc:spChg chg="add del">
          <ac:chgData name="Ella Smith" userId="b1a8f2ff01076160" providerId="LiveId" clId="{FEE45BE9-2184-4727-B02A-D603C5DB5B8E}" dt="2023-12-08T13:17:15.997" v="16615" actId="26606"/>
          <ac:spMkLst>
            <pc:docMk/>
            <pc:sldMk cId="2351034010" sldId="271"/>
            <ac:spMk id="33" creationId="{186BFB72-36D2-B098-D159-48A7879607C2}"/>
          </ac:spMkLst>
        </pc:spChg>
        <pc:spChg chg="add del">
          <ac:chgData name="Ella Smith" userId="b1a8f2ff01076160" providerId="LiveId" clId="{FEE45BE9-2184-4727-B02A-D603C5DB5B8E}" dt="2023-12-12T15:03:31.969" v="17425" actId="26606"/>
          <ac:spMkLst>
            <pc:docMk/>
            <pc:sldMk cId="2351034010" sldId="271"/>
            <ac:spMk id="35" creationId="{C3D6EC93-F369-413E-AA67-5D4104161046}"/>
          </ac:spMkLst>
        </pc:spChg>
        <pc:spChg chg="add del mod">
          <ac:chgData name="Ella Smith" userId="b1a8f2ff01076160" providerId="LiveId" clId="{FEE45BE9-2184-4727-B02A-D603C5DB5B8E}" dt="2023-12-12T15:05:05.997" v="17505" actId="26606"/>
          <ac:spMkLst>
            <pc:docMk/>
            <pc:sldMk cId="2351034010" sldId="271"/>
            <ac:spMk id="36" creationId="{186BFB72-36D2-B098-D159-48A7879607C2}"/>
          </ac:spMkLst>
        </pc:spChg>
        <pc:spChg chg="add del">
          <ac:chgData name="Ella Smith" userId="b1a8f2ff01076160" providerId="LiveId" clId="{FEE45BE9-2184-4727-B02A-D603C5DB5B8E}" dt="2023-12-12T15:05:05.997" v="17505" actId="26606"/>
          <ac:spMkLst>
            <pc:docMk/>
            <pc:sldMk cId="2351034010" sldId="271"/>
            <ac:spMk id="43" creationId="{D009D6D5-DAC2-4A8B-A17A-E206B9012D09}"/>
          </ac:spMkLst>
        </pc:spChg>
        <pc:spChg chg="add del">
          <ac:chgData name="Ella Smith" userId="b1a8f2ff01076160" providerId="LiveId" clId="{FEE45BE9-2184-4727-B02A-D603C5DB5B8E}" dt="2023-12-12T15:04:59.660" v="17502" actId="26606"/>
          <ac:spMkLst>
            <pc:docMk/>
            <pc:sldMk cId="2351034010" sldId="271"/>
            <ac:spMk id="48" creationId="{D009D6D5-DAC2-4A8B-A17A-E206B9012D09}"/>
          </ac:spMkLst>
        </pc:spChg>
        <pc:spChg chg="add del">
          <ac:chgData name="Ella Smith" userId="b1a8f2ff01076160" providerId="LiveId" clId="{FEE45BE9-2184-4727-B02A-D603C5DB5B8E}" dt="2023-12-12T15:05:05.966" v="17504" actId="26606"/>
          <ac:spMkLst>
            <pc:docMk/>
            <pc:sldMk cId="2351034010" sldId="271"/>
            <ac:spMk id="50" creationId="{D4974D33-8DC5-464E-8C6D-BE58F0669C17}"/>
          </ac:spMkLst>
        </pc:spChg>
        <pc:spChg chg="add del">
          <ac:chgData name="Ella Smith" userId="b1a8f2ff01076160" providerId="LiveId" clId="{FEE45BE9-2184-4727-B02A-D603C5DB5B8E}" dt="2023-12-12T15:05:05.966" v="17504" actId="26606"/>
          <ac:spMkLst>
            <pc:docMk/>
            <pc:sldMk cId="2351034010" sldId="271"/>
            <ac:spMk id="51" creationId="{F13C74B1-5B17-4795-BED0-7140497B445A}"/>
          </ac:spMkLst>
        </pc:spChg>
        <pc:spChg chg="add">
          <ac:chgData name="Ella Smith" userId="b1a8f2ff01076160" providerId="LiveId" clId="{FEE45BE9-2184-4727-B02A-D603C5DB5B8E}" dt="2023-12-12T15:05:05.997" v="17505" actId="26606"/>
          <ac:spMkLst>
            <pc:docMk/>
            <pc:sldMk cId="2351034010" sldId="271"/>
            <ac:spMk id="53" creationId="{D009D6D5-DAC2-4A8B-A17A-E206B9012D09}"/>
          </ac:spMkLst>
        </pc:spChg>
        <pc:grpChg chg="add del">
          <ac:chgData name="Ella Smith" userId="b1a8f2ff01076160" providerId="LiveId" clId="{FEE45BE9-2184-4727-B02A-D603C5DB5B8E}" dt="2023-12-08T13:15:51.258" v="16601" actId="26606"/>
          <ac:grpSpMkLst>
            <pc:docMk/>
            <pc:sldMk cId="2351034010" sldId="271"/>
            <ac:grpSpMk id="7" creationId="{D2C4BFA1-2075-4901-9E24-E41D1FDD51FD}"/>
          </ac:grpSpMkLst>
        </pc:grpChg>
        <pc:grpChg chg="add del">
          <ac:chgData name="Ella Smith" userId="b1a8f2ff01076160" providerId="LiveId" clId="{FEE45BE9-2184-4727-B02A-D603C5DB5B8E}" dt="2023-12-08T13:17:16.010" v="16616" actId="26606"/>
          <ac:grpSpMkLst>
            <pc:docMk/>
            <pc:sldMk cId="2351034010" sldId="271"/>
            <ac:grpSpMk id="11" creationId="{51579200-569C-441E-840B-B8541A0177A0}"/>
          </ac:grpSpMkLst>
        </pc:grpChg>
        <pc:grpChg chg="add del">
          <ac:chgData name="Ella Smith" userId="b1a8f2ff01076160" providerId="LiveId" clId="{FEE45BE9-2184-4727-B02A-D603C5DB5B8E}" dt="2023-12-08T13:17:13.233" v="16613" actId="26606"/>
          <ac:grpSpMkLst>
            <pc:docMk/>
            <pc:sldMk cId="2351034010" sldId="271"/>
            <ac:grpSpMk id="24" creationId="{05314994-6337-4875-8CF5-652CAFE8342C}"/>
          </ac:grpSpMkLst>
        </pc:grpChg>
        <pc:grpChg chg="add del">
          <ac:chgData name="Ella Smith" userId="b1a8f2ff01076160" providerId="LiveId" clId="{FEE45BE9-2184-4727-B02A-D603C5DB5B8E}" dt="2023-12-12T15:03:31.969" v="17425" actId="26606"/>
          <ac:grpSpMkLst>
            <pc:docMk/>
            <pc:sldMk cId="2351034010" sldId="271"/>
            <ac:grpSpMk id="38" creationId="{4EA04677-6B2C-40F4-975C-ED9196552771}"/>
          </ac:grpSpMkLst>
        </pc:grpChg>
        <pc:graphicFrameChg chg="add del">
          <ac:chgData name="Ella Smith" userId="b1a8f2ff01076160" providerId="LiveId" clId="{FEE45BE9-2184-4727-B02A-D603C5DB5B8E}" dt="2023-12-08T13:17:13.233" v="16613" actId="26606"/>
          <ac:graphicFrameMkLst>
            <pc:docMk/>
            <pc:sldMk cId="2351034010" sldId="271"/>
            <ac:graphicFrameMk id="18" creationId="{55425D1E-70BF-4B88-A5F0-DC2EBD0A59B8}"/>
          </ac:graphicFrameMkLst>
        </pc:graphicFrameChg>
        <pc:graphicFrameChg chg="add mod">
          <ac:chgData name="Ella Smith" userId="b1a8f2ff01076160" providerId="LiveId" clId="{FEE45BE9-2184-4727-B02A-D603C5DB5B8E}" dt="2023-12-13T21:59:35.956" v="19105" actId="20577"/>
          <ac:graphicFrameMkLst>
            <pc:docMk/>
            <pc:sldMk cId="2351034010" sldId="271"/>
            <ac:graphicFrameMk id="45" creationId="{236E32BF-07CC-6420-FFD9-1B1AC6A2BA22}"/>
          </ac:graphicFrameMkLst>
        </pc:graphicFrameChg>
        <pc:picChg chg="add mod">
          <ac:chgData name="Ella Smith" userId="b1a8f2ff01076160" providerId="LiveId" clId="{FEE45BE9-2184-4727-B02A-D603C5DB5B8E}" dt="2023-12-12T15:05:05.966" v="17504" actId="26606"/>
          <ac:picMkLst>
            <pc:docMk/>
            <pc:sldMk cId="2351034010" sldId="271"/>
            <ac:picMk id="37" creationId="{E28F4987-79B8-A263-4AA7-FBBD04782E58}"/>
          </ac:picMkLst>
        </pc:picChg>
      </pc:sldChg>
      <pc:sldChg chg="addSp delSp modSp new mod setBg">
        <pc:chgData name="Ella Smith" userId="b1a8f2ff01076160" providerId="LiveId" clId="{FEE45BE9-2184-4727-B02A-D603C5DB5B8E}" dt="2023-12-12T20:06:23.207" v="18406" actId="20577"/>
        <pc:sldMkLst>
          <pc:docMk/>
          <pc:sldMk cId="33798112" sldId="272"/>
        </pc:sldMkLst>
        <pc:spChg chg="add del mod">
          <ac:chgData name="Ella Smith" userId="b1a8f2ff01076160" providerId="LiveId" clId="{FEE45BE9-2184-4727-B02A-D603C5DB5B8E}" dt="2023-12-12T19:13:28.290" v="18309" actId="478"/>
          <ac:spMkLst>
            <pc:docMk/>
            <pc:sldMk cId="33798112" sldId="272"/>
            <ac:spMk id="2" creationId="{8B1A2052-4AEE-378C-C9C4-D5BB0EE639FD}"/>
          </ac:spMkLst>
        </pc:spChg>
        <pc:spChg chg="add mod">
          <ac:chgData name="Ella Smith" userId="b1a8f2ff01076160" providerId="LiveId" clId="{FEE45BE9-2184-4727-B02A-D603C5DB5B8E}" dt="2023-12-12T20:06:23.207" v="18406" actId="20577"/>
          <ac:spMkLst>
            <pc:docMk/>
            <pc:sldMk cId="33798112" sldId="272"/>
            <ac:spMk id="3" creationId="{E3038C92-7B95-72CF-F249-52ADEC7A259D}"/>
          </ac:spMkLst>
        </pc:spChg>
        <pc:spChg chg="add mod">
          <ac:chgData name="Ella Smith" userId="b1a8f2ff01076160" providerId="LiveId" clId="{FEE45BE9-2184-4727-B02A-D603C5DB5B8E}" dt="2023-12-12T19:14:30.711" v="18324"/>
          <ac:spMkLst>
            <pc:docMk/>
            <pc:sldMk cId="33798112" sldId="272"/>
            <ac:spMk id="4" creationId="{6C9C221D-C63C-6F3B-832C-F95C49A83F61}"/>
          </ac:spMkLst>
        </pc:spChg>
        <pc:spChg chg="add">
          <ac:chgData name="Ella Smith" userId="b1a8f2ff01076160" providerId="LiveId" clId="{FEE45BE9-2184-4727-B02A-D603C5DB5B8E}" dt="2023-12-12T18:51:15.686" v="18218" actId="26606"/>
          <ac:spMkLst>
            <pc:docMk/>
            <pc:sldMk cId="33798112" sldId="272"/>
            <ac:spMk id="7" creationId="{09588DA8-065E-4F6F-8EFD-43104AB2E0CF}"/>
          </ac:spMkLst>
        </pc:spChg>
        <pc:spChg chg="add">
          <ac:chgData name="Ella Smith" userId="b1a8f2ff01076160" providerId="LiveId" clId="{FEE45BE9-2184-4727-B02A-D603C5DB5B8E}" dt="2023-12-12T18:51:15.686" v="18218" actId="26606"/>
          <ac:spMkLst>
            <pc:docMk/>
            <pc:sldMk cId="33798112" sldId="272"/>
            <ac:spMk id="9" creationId="{C4285719-470E-454C-AF62-8323075F1F5B}"/>
          </ac:spMkLst>
        </pc:spChg>
        <pc:spChg chg="add">
          <ac:chgData name="Ella Smith" userId="b1a8f2ff01076160" providerId="LiveId" clId="{FEE45BE9-2184-4727-B02A-D603C5DB5B8E}" dt="2023-12-12T18:51:15.686" v="18218" actId="26606"/>
          <ac:spMkLst>
            <pc:docMk/>
            <pc:sldMk cId="33798112" sldId="272"/>
            <ac:spMk id="11" creationId="{CD9FE4EF-C4D8-49A0-B2FF-81D8DB7D8A24}"/>
          </ac:spMkLst>
        </pc:spChg>
        <pc:spChg chg="add">
          <ac:chgData name="Ella Smith" userId="b1a8f2ff01076160" providerId="LiveId" clId="{FEE45BE9-2184-4727-B02A-D603C5DB5B8E}" dt="2023-12-12T18:51:15.686" v="18218" actId="26606"/>
          <ac:spMkLst>
            <pc:docMk/>
            <pc:sldMk cId="33798112" sldId="272"/>
            <ac:spMk id="13" creationId="{4300840D-0A0B-4512-BACA-B439D5B9C57C}"/>
          </ac:spMkLst>
        </pc:spChg>
        <pc:spChg chg="add">
          <ac:chgData name="Ella Smith" userId="b1a8f2ff01076160" providerId="LiveId" clId="{FEE45BE9-2184-4727-B02A-D603C5DB5B8E}" dt="2023-12-12T18:51:15.686" v="18218" actId="26606"/>
          <ac:spMkLst>
            <pc:docMk/>
            <pc:sldMk cId="33798112" sldId="272"/>
            <ac:spMk id="15" creationId="{D2B78728-A580-49A7-84F9-6EF6F583ADE0}"/>
          </ac:spMkLst>
        </pc:spChg>
        <pc:spChg chg="add">
          <ac:chgData name="Ella Smith" userId="b1a8f2ff01076160" providerId="LiveId" clId="{FEE45BE9-2184-4727-B02A-D603C5DB5B8E}" dt="2023-12-12T18:51:15.686" v="18218" actId="26606"/>
          <ac:spMkLst>
            <pc:docMk/>
            <pc:sldMk cId="33798112" sldId="272"/>
            <ac:spMk id="17" creationId="{38FAA1A1-D861-433F-88FA-1E9D6FD31D11}"/>
          </ac:spMkLst>
        </pc:spChg>
        <pc:spChg chg="add">
          <ac:chgData name="Ella Smith" userId="b1a8f2ff01076160" providerId="LiveId" clId="{FEE45BE9-2184-4727-B02A-D603C5DB5B8E}" dt="2023-12-12T18:51:15.686" v="18218" actId="26606"/>
          <ac:spMkLst>
            <pc:docMk/>
            <pc:sldMk cId="33798112" sldId="272"/>
            <ac:spMk id="19" creationId="{8D71EDA1-87BF-4D5D-AB79-F346FD19278A}"/>
          </ac:spMkLst>
        </pc:spChg>
      </pc:sldChg>
      <pc:sldChg chg="addSp delSp modSp new mod setBg">
        <pc:chgData name="Ella Smith" userId="b1a8f2ff01076160" providerId="LiveId" clId="{FEE45BE9-2184-4727-B02A-D603C5DB5B8E}" dt="2023-12-12T20:05:59.934" v="18388" actId="20577"/>
        <pc:sldMkLst>
          <pc:docMk/>
          <pc:sldMk cId="2045620167" sldId="273"/>
        </pc:sldMkLst>
        <pc:spChg chg="add del mod">
          <ac:chgData name="Ella Smith" userId="b1a8f2ff01076160" providerId="LiveId" clId="{FEE45BE9-2184-4727-B02A-D603C5DB5B8E}" dt="2023-12-12T19:10:13.111" v="18292" actId="478"/>
          <ac:spMkLst>
            <pc:docMk/>
            <pc:sldMk cId="2045620167" sldId="273"/>
            <ac:spMk id="2" creationId="{D75CC82A-549D-D37F-F0C9-8FBC8495A0D2}"/>
          </ac:spMkLst>
        </pc:spChg>
        <pc:spChg chg="add mod">
          <ac:chgData name="Ella Smith" userId="b1a8f2ff01076160" providerId="LiveId" clId="{FEE45BE9-2184-4727-B02A-D603C5DB5B8E}" dt="2023-12-12T20:05:59.934" v="18388" actId="20577"/>
          <ac:spMkLst>
            <pc:docMk/>
            <pc:sldMk cId="2045620167" sldId="273"/>
            <ac:spMk id="3" creationId="{15503101-F193-6644-ACF4-9F76EE84BB48}"/>
          </ac:spMkLst>
        </pc:spChg>
        <pc:spChg chg="add mod">
          <ac:chgData name="Ella Smith" userId="b1a8f2ff01076160" providerId="LiveId" clId="{FEE45BE9-2184-4727-B02A-D603C5DB5B8E}" dt="2023-12-12T19:14:29.098" v="18323"/>
          <ac:spMkLst>
            <pc:docMk/>
            <pc:sldMk cId="2045620167" sldId="273"/>
            <ac:spMk id="4" creationId="{636AF645-2808-C6A5-1A85-26E7F0B1E390}"/>
          </ac:spMkLst>
        </pc:spChg>
        <pc:spChg chg="add">
          <ac:chgData name="Ella Smith" userId="b1a8f2ff01076160" providerId="LiveId" clId="{FEE45BE9-2184-4727-B02A-D603C5DB5B8E}" dt="2023-12-12T18:53:19.915" v="18234" actId="26606"/>
          <ac:spMkLst>
            <pc:docMk/>
            <pc:sldMk cId="2045620167" sldId="273"/>
            <ac:spMk id="7" creationId="{09588DA8-065E-4F6F-8EFD-43104AB2E0CF}"/>
          </ac:spMkLst>
        </pc:spChg>
        <pc:spChg chg="add">
          <ac:chgData name="Ella Smith" userId="b1a8f2ff01076160" providerId="LiveId" clId="{FEE45BE9-2184-4727-B02A-D603C5DB5B8E}" dt="2023-12-12T18:53:19.915" v="18234" actId="26606"/>
          <ac:spMkLst>
            <pc:docMk/>
            <pc:sldMk cId="2045620167" sldId="273"/>
            <ac:spMk id="9" creationId="{C4285719-470E-454C-AF62-8323075F1F5B}"/>
          </ac:spMkLst>
        </pc:spChg>
        <pc:spChg chg="add">
          <ac:chgData name="Ella Smith" userId="b1a8f2ff01076160" providerId="LiveId" clId="{FEE45BE9-2184-4727-B02A-D603C5DB5B8E}" dt="2023-12-12T18:53:19.915" v="18234" actId="26606"/>
          <ac:spMkLst>
            <pc:docMk/>
            <pc:sldMk cId="2045620167" sldId="273"/>
            <ac:spMk id="11" creationId="{CD9FE4EF-C4D8-49A0-B2FF-81D8DB7D8A24}"/>
          </ac:spMkLst>
        </pc:spChg>
        <pc:spChg chg="add">
          <ac:chgData name="Ella Smith" userId="b1a8f2ff01076160" providerId="LiveId" clId="{FEE45BE9-2184-4727-B02A-D603C5DB5B8E}" dt="2023-12-12T18:53:19.915" v="18234" actId="26606"/>
          <ac:spMkLst>
            <pc:docMk/>
            <pc:sldMk cId="2045620167" sldId="273"/>
            <ac:spMk id="13" creationId="{4300840D-0A0B-4512-BACA-B439D5B9C57C}"/>
          </ac:spMkLst>
        </pc:spChg>
        <pc:spChg chg="add">
          <ac:chgData name="Ella Smith" userId="b1a8f2ff01076160" providerId="LiveId" clId="{FEE45BE9-2184-4727-B02A-D603C5DB5B8E}" dt="2023-12-12T18:53:19.915" v="18234" actId="26606"/>
          <ac:spMkLst>
            <pc:docMk/>
            <pc:sldMk cId="2045620167" sldId="273"/>
            <ac:spMk id="15" creationId="{D2B78728-A580-49A7-84F9-6EF6F583ADE0}"/>
          </ac:spMkLst>
        </pc:spChg>
        <pc:spChg chg="add">
          <ac:chgData name="Ella Smith" userId="b1a8f2ff01076160" providerId="LiveId" clId="{FEE45BE9-2184-4727-B02A-D603C5DB5B8E}" dt="2023-12-12T18:53:19.915" v="18234" actId="26606"/>
          <ac:spMkLst>
            <pc:docMk/>
            <pc:sldMk cId="2045620167" sldId="273"/>
            <ac:spMk id="17" creationId="{38FAA1A1-D861-433F-88FA-1E9D6FD31D11}"/>
          </ac:spMkLst>
        </pc:spChg>
        <pc:spChg chg="add">
          <ac:chgData name="Ella Smith" userId="b1a8f2ff01076160" providerId="LiveId" clId="{FEE45BE9-2184-4727-B02A-D603C5DB5B8E}" dt="2023-12-12T18:53:19.915" v="18234" actId="26606"/>
          <ac:spMkLst>
            <pc:docMk/>
            <pc:sldMk cId="2045620167" sldId="273"/>
            <ac:spMk id="19" creationId="{8D71EDA1-87BF-4D5D-AB79-F346FD19278A}"/>
          </ac:spMkLst>
        </pc:spChg>
      </pc:sldChg>
      <pc:sldChg chg="addSp delSp modSp add del mod ord setBg delDesignElem">
        <pc:chgData name="Ella Smith" userId="b1a8f2ff01076160" providerId="LiveId" clId="{FEE45BE9-2184-4727-B02A-D603C5DB5B8E}" dt="2023-12-12T19:14:34.361" v="18326" actId="47"/>
        <pc:sldMkLst>
          <pc:docMk/>
          <pc:sldMk cId="884976319" sldId="274"/>
        </pc:sldMkLst>
        <pc:spChg chg="add del mod">
          <ac:chgData name="Ella Smith" userId="b1a8f2ff01076160" providerId="LiveId" clId="{FEE45BE9-2184-4727-B02A-D603C5DB5B8E}" dt="2023-12-12T19:14:09.377" v="18316" actId="255"/>
          <ac:spMkLst>
            <pc:docMk/>
            <pc:sldMk cId="884976319" sldId="274"/>
            <ac:spMk id="5" creationId="{51262BD4-77B7-82D2-79FD-D91FB7287EF8}"/>
          </ac:spMkLst>
        </pc:spChg>
        <pc:spChg chg="del">
          <ac:chgData name="Ella Smith" userId="b1a8f2ff01076160" providerId="LiveId" clId="{FEE45BE9-2184-4727-B02A-D603C5DB5B8E}" dt="2023-12-12T18:56:55.353" v="18252"/>
          <ac:spMkLst>
            <pc:docMk/>
            <pc:sldMk cId="884976319" sldId="274"/>
            <ac:spMk id="22" creationId="{8D71EDA1-87BF-4D5D-AB79-F346FD19278A}"/>
          </ac:spMkLst>
        </pc:spChg>
        <pc:spChg chg="del">
          <ac:chgData name="Ella Smith" userId="b1a8f2ff01076160" providerId="LiveId" clId="{FEE45BE9-2184-4727-B02A-D603C5DB5B8E}" dt="2023-12-12T18:56:55.353" v="18252"/>
          <ac:spMkLst>
            <pc:docMk/>
            <pc:sldMk cId="884976319" sldId="274"/>
            <ac:spMk id="23" creationId="{09588DA8-065E-4F6F-8EFD-43104AB2E0CF}"/>
          </ac:spMkLst>
        </pc:spChg>
        <pc:spChg chg="del">
          <ac:chgData name="Ella Smith" userId="b1a8f2ff01076160" providerId="LiveId" clId="{FEE45BE9-2184-4727-B02A-D603C5DB5B8E}" dt="2023-12-12T18:56:55.353" v="18252"/>
          <ac:spMkLst>
            <pc:docMk/>
            <pc:sldMk cId="884976319" sldId="274"/>
            <ac:spMk id="24" creationId="{C4285719-470E-454C-AF62-8323075F1F5B}"/>
          </ac:spMkLst>
        </pc:spChg>
        <pc:spChg chg="del">
          <ac:chgData name="Ella Smith" userId="b1a8f2ff01076160" providerId="LiveId" clId="{FEE45BE9-2184-4727-B02A-D603C5DB5B8E}" dt="2023-12-12T18:56:55.353" v="18252"/>
          <ac:spMkLst>
            <pc:docMk/>
            <pc:sldMk cId="884976319" sldId="274"/>
            <ac:spMk id="25" creationId="{CD9FE4EF-C4D8-49A0-B2FF-81D8DB7D8A24}"/>
          </ac:spMkLst>
        </pc:spChg>
        <pc:spChg chg="del">
          <ac:chgData name="Ella Smith" userId="b1a8f2ff01076160" providerId="LiveId" clId="{FEE45BE9-2184-4727-B02A-D603C5DB5B8E}" dt="2023-12-12T18:56:55.353" v="18252"/>
          <ac:spMkLst>
            <pc:docMk/>
            <pc:sldMk cId="884976319" sldId="274"/>
            <ac:spMk id="26" creationId="{4300840D-0A0B-4512-BACA-B439D5B9C57C}"/>
          </ac:spMkLst>
        </pc:spChg>
        <pc:spChg chg="del">
          <ac:chgData name="Ella Smith" userId="b1a8f2ff01076160" providerId="LiveId" clId="{FEE45BE9-2184-4727-B02A-D603C5DB5B8E}" dt="2023-12-12T18:56:55.353" v="18252"/>
          <ac:spMkLst>
            <pc:docMk/>
            <pc:sldMk cId="884976319" sldId="274"/>
            <ac:spMk id="27" creationId="{D2B78728-A580-49A7-84F9-6EF6F583ADE0}"/>
          </ac:spMkLst>
        </pc:spChg>
        <pc:spChg chg="del">
          <ac:chgData name="Ella Smith" userId="b1a8f2ff01076160" providerId="LiveId" clId="{FEE45BE9-2184-4727-B02A-D603C5DB5B8E}" dt="2023-12-12T18:56:55.353" v="18252"/>
          <ac:spMkLst>
            <pc:docMk/>
            <pc:sldMk cId="884976319" sldId="274"/>
            <ac:spMk id="28" creationId="{38FAA1A1-D861-433F-88FA-1E9D6FD31D11}"/>
          </ac:spMkLst>
        </pc:spChg>
        <pc:graphicFrameChg chg="add del">
          <ac:chgData name="Ella Smith" userId="b1a8f2ff01076160" providerId="LiveId" clId="{FEE45BE9-2184-4727-B02A-D603C5DB5B8E}" dt="2023-12-12T19:07:12.196" v="18264" actId="26606"/>
          <ac:graphicFrameMkLst>
            <pc:docMk/>
            <pc:sldMk cId="884976319" sldId="274"/>
            <ac:graphicFrameMk id="7" creationId="{C5635D66-CC53-8D5F-A6AC-9B997AEBCF2C}"/>
          </ac:graphicFrameMkLst>
        </pc:graphicFrameChg>
      </pc:sldChg>
      <pc:sldChg chg="addSp delSp modSp add del mod setBg delDesignElem">
        <pc:chgData name="Ella Smith" userId="b1a8f2ff01076160" providerId="LiveId" clId="{FEE45BE9-2184-4727-B02A-D603C5DB5B8E}" dt="2023-12-12T19:14:20.790" v="18321" actId="47"/>
        <pc:sldMkLst>
          <pc:docMk/>
          <pc:sldMk cId="2325190756" sldId="275"/>
        </pc:sldMkLst>
        <pc:spChg chg="mod">
          <ac:chgData name="Ella Smith" userId="b1a8f2ff01076160" providerId="LiveId" clId="{FEE45BE9-2184-4727-B02A-D603C5DB5B8E}" dt="2023-12-12T19:09:34.513" v="18285" actId="26606"/>
          <ac:spMkLst>
            <pc:docMk/>
            <pc:sldMk cId="2325190756" sldId="275"/>
            <ac:spMk id="2" creationId="{8B1A2052-4AEE-378C-C9C4-D5BB0EE639FD}"/>
          </ac:spMkLst>
        </pc:spChg>
        <pc:spChg chg="add">
          <ac:chgData name="Ella Smith" userId="b1a8f2ff01076160" providerId="LiveId" clId="{FEE45BE9-2184-4727-B02A-D603C5DB5B8E}" dt="2023-12-12T19:09:34.513" v="18285" actId="26606"/>
          <ac:spMkLst>
            <pc:docMk/>
            <pc:sldMk cId="2325190756" sldId="275"/>
            <ac:spMk id="4" creationId="{09588DA8-065E-4F6F-8EFD-43104AB2E0CF}"/>
          </ac:spMkLst>
        </pc:spChg>
        <pc:spChg chg="add">
          <ac:chgData name="Ella Smith" userId="b1a8f2ff01076160" providerId="LiveId" clId="{FEE45BE9-2184-4727-B02A-D603C5DB5B8E}" dt="2023-12-12T19:09:34.513" v="18285" actId="26606"/>
          <ac:spMkLst>
            <pc:docMk/>
            <pc:sldMk cId="2325190756" sldId="275"/>
            <ac:spMk id="5" creationId="{C4285719-470E-454C-AF62-8323075F1F5B}"/>
          </ac:spMkLst>
        </pc:spChg>
        <pc:spChg chg="add">
          <ac:chgData name="Ella Smith" userId="b1a8f2ff01076160" providerId="LiveId" clId="{FEE45BE9-2184-4727-B02A-D603C5DB5B8E}" dt="2023-12-12T19:09:34.513" v="18285" actId="26606"/>
          <ac:spMkLst>
            <pc:docMk/>
            <pc:sldMk cId="2325190756" sldId="275"/>
            <ac:spMk id="6" creationId="{CD9FE4EF-C4D8-49A0-B2FF-81D8DB7D8A24}"/>
          </ac:spMkLst>
        </pc:spChg>
        <pc:spChg chg="del">
          <ac:chgData name="Ella Smith" userId="b1a8f2ff01076160" providerId="LiveId" clId="{FEE45BE9-2184-4727-B02A-D603C5DB5B8E}" dt="2023-12-12T19:09:30.198" v="18284"/>
          <ac:spMkLst>
            <pc:docMk/>
            <pc:sldMk cId="2325190756" sldId="275"/>
            <ac:spMk id="7" creationId="{09588DA8-065E-4F6F-8EFD-43104AB2E0CF}"/>
          </ac:spMkLst>
        </pc:spChg>
        <pc:spChg chg="add">
          <ac:chgData name="Ella Smith" userId="b1a8f2ff01076160" providerId="LiveId" clId="{FEE45BE9-2184-4727-B02A-D603C5DB5B8E}" dt="2023-12-12T19:09:34.513" v="18285" actId="26606"/>
          <ac:spMkLst>
            <pc:docMk/>
            <pc:sldMk cId="2325190756" sldId="275"/>
            <ac:spMk id="8" creationId="{4300840D-0A0B-4512-BACA-B439D5B9C57C}"/>
          </ac:spMkLst>
        </pc:spChg>
        <pc:spChg chg="del">
          <ac:chgData name="Ella Smith" userId="b1a8f2ff01076160" providerId="LiveId" clId="{FEE45BE9-2184-4727-B02A-D603C5DB5B8E}" dt="2023-12-12T19:09:30.198" v="18284"/>
          <ac:spMkLst>
            <pc:docMk/>
            <pc:sldMk cId="2325190756" sldId="275"/>
            <ac:spMk id="9" creationId="{C4285719-470E-454C-AF62-8323075F1F5B}"/>
          </ac:spMkLst>
        </pc:spChg>
        <pc:spChg chg="add">
          <ac:chgData name="Ella Smith" userId="b1a8f2ff01076160" providerId="LiveId" clId="{FEE45BE9-2184-4727-B02A-D603C5DB5B8E}" dt="2023-12-12T19:09:34.513" v="18285" actId="26606"/>
          <ac:spMkLst>
            <pc:docMk/>
            <pc:sldMk cId="2325190756" sldId="275"/>
            <ac:spMk id="10" creationId="{D2B78728-A580-49A7-84F9-6EF6F583ADE0}"/>
          </ac:spMkLst>
        </pc:spChg>
        <pc:spChg chg="del">
          <ac:chgData name="Ella Smith" userId="b1a8f2ff01076160" providerId="LiveId" clId="{FEE45BE9-2184-4727-B02A-D603C5DB5B8E}" dt="2023-12-12T19:09:30.198" v="18284"/>
          <ac:spMkLst>
            <pc:docMk/>
            <pc:sldMk cId="2325190756" sldId="275"/>
            <ac:spMk id="11" creationId="{CD9FE4EF-C4D8-49A0-B2FF-81D8DB7D8A24}"/>
          </ac:spMkLst>
        </pc:spChg>
        <pc:spChg chg="add">
          <ac:chgData name="Ella Smith" userId="b1a8f2ff01076160" providerId="LiveId" clId="{FEE45BE9-2184-4727-B02A-D603C5DB5B8E}" dt="2023-12-12T19:09:34.513" v="18285" actId="26606"/>
          <ac:spMkLst>
            <pc:docMk/>
            <pc:sldMk cId="2325190756" sldId="275"/>
            <ac:spMk id="12" creationId="{38FAA1A1-D861-433F-88FA-1E9D6FD31D11}"/>
          </ac:spMkLst>
        </pc:spChg>
        <pc:spChg chg="del">
          <ac:chgData name="Ella Smith" userId="b1a8f2ff01076160" providerId="LiveId" clId="{FEE45BE9-2184-4727-B02A-D603C5DB5B8E}" dt="2023-12-12T19:09:30.198" v="18284"/>
          <ac:spMkLst>
            <pc:docMk/>
            <pc:sldMk cId="2325190756" sldId="275"/>
            <ac:spMk id="13" creationId="{4300840D-0A0B-4512-BACA-B439D5B9C57C}"/>
          </ac:spMkLst>
        </pc:spChg>
        <pc:spChg chg="add">
          <ac:chgData name="Ella Smith" userId="b1a8f2ff01076160" providerId="LiveId" clId="{FEE45BE9-2184-4727-B02A-D603C5DB5B8E}" dt="2023-12-12T19:09:34.513" v="18285" actId="26606"/>
          <ac:spMkLst>
            <pc:docMk/>
            <pc:sldMk cId="2325190756" sldId="275"/>
            <ac:spMk id="14" creationId="{8D71EDA1-87BF-4D5D-AB79-F346FD19278A}"/>
          </ac:spMkLst>
        </pc:spChg>
        <pc:spChg chg="del">
          <ac:chgData name="Ella Smith" userId="b1a8f2ff01076160" providerId="LiveId" clId="{FEE45BE9-2184-4727-B02A-D603C5DB5B8E}" dt="2023-12-12T19:09:30.198" v="18284"/>
          <ac:spMkLst>
            <pc:docMk/>
            <pc:sldMk cId="2325190756" sldId="275"/>
            <ac:spMk id="15" creationId="{D2B78728-A580-49A7-84F9-6EF6F583ADE0}"/>
          </ac:spMkLst>
        </pc:spChg>
        <pc:spChg chg="del">
          <ac:chgData name="Ella Smith" userId="b1a8f2ff01076160" providerId="LiveId" clId="{FEE45BE9-2184-4727-B02A-D603C5DB5B8E}" dt="2023-12-12T19:09:30.198" v="18284"/>
          <ac:spMkLst>
            <pc:docMk/>
            <pc:sldMk cId="2325190756" sldId="275"/>
            <ac:spMk id="17" creationId="{38FAA1A1-D861-433F-88FA-1E9D6FD31D11}"/>
          </ac:spMkLst>
        </pc:spChg>
        <pc:spChg chg="del">
          <ac:chgData name="Ella Smith" userId="b1a8f2ff01076160" providerId="LiveId" clId="{FEE45BE9-2184-4727-B02A-D603C5DB5B8E}" dt="2023-12-12T19:09:30.198" v="18284"/>
          <ac:spMkLst>
            <pc:docMk/>
            <pc:sldMk cId="2325190756" sldId="275"/>
            <ac:spMk id="19" creationId="{8D71EDA1-87BF-4D5D-AB79-F346FD19278A}"/>
          </ac:spMkLst>
        </pc:spChg>
      </pc:sldChg>
      <pc:sldChg chg="addSp delSp add del setBg delDesignElem">
        <pc:chgData name="Ella Smith" userId="b1a8f2ff01076160" providerId="LiveId" clId="{FEE45BE9-2184-4727-B02A-D603C5DB5B8E}" dt="2023-12-12T19:09:02.562" v="18282"/>
        <pc:sldMkLst>
          <pc:docMk/>
          <pc:sldMk cId="2947211069" sldId="275"/>
        </pc:sldMkLst>
        <pc:spChg chg="add del">
          <ac:chgData name="Ella Smith" userId="b1a8f2ff01076160" providerId="LiveId" clId="{FEE45BE9-2184-4727-B02A-D603C5DB5B8E}" dt="2023-12-12T19:09:02.562" v="18282"/>
          <ac:spMkLst>
            <pc:docMk/>
            <pc:sldMk cId="2947211069" sldId="275"/>
            <ac:spMk id="22" creationId="{8D71EDA1-87BF-4D5D-AB79-F346FD19278A}"/>
          </ac:spMkLst>
        </pc:spChg>
        <pc:spChg chg="add del">
          <ac:chgData name="Ella Smith" userId="b1a8f2ff01076160" providerId="LiveId" clId="{FEE45BE9-2184-4727-B02A-D603C5DB5B8E}" dt="2023-12-12T19:09:02.562" v="18282"/>
          <ac:spMkLst>
            <pc:docMk/>
            <pc:sldMk cId="2947211069" sldId="275"/>
            <ac:spMk id="23" creationId="{09588DA8-065E-4F6F-8EFD-43104AB2E0CF}"/>
          </ac:spMkLst>
        </pc:spChg>
        <pc:spChg chg="add del">
          <ac:chgData name="Ella Smith" userId="b1a8f2ff01076160" providerId="LiveId" clId="{FEE45BE9-2184-4727-B02A-D603C5DB5B8E}" dt="2023-12-12T19:09:02.562" v="18282"/>
          <ac:spMkLst>
            <pc:docMk/>
            <pc:sldMk cId="2947211069" sldId="275"/>
            <ac:spMk id="24" creationId="{C4285719-470E-454C-AF62-8323075F1F5B}"/>
          </ac:spMkLst>
        </pc:spChg>
        <pc:spChg chg="add del">
          <ac:chgData name="Ella Smith" userId="b1a8f2ff01076160" providerId="LiveId" clId="{FEE45BE9-2184-4727-B02A-D603C5DB5B8E}" dt="2023-12-12T19:09:02.562" v="18282"/>
          <ac:spMkLst>
            <pc:docMk/>
            <pc:sldMk cId="2947211069" sldId="275"/>
            <ac:spMk id="25" creationId="{CD9FE4EF-C4D8-49A0-B2FF-81D8DB7D8A24}"/>
          </ac:spMkLst>
        </pc:spChg>
        <pc:spChg chg="add del">
          <ac:chgData name="Ella Smith" userId="b1a8f2ff01076160" providerId="LiveId" clId="{FEE45BE9-2184-4727-B02A-D603C5DB5B8E}" dt="2023-12-12T19:09:02.562" v="18282"/>
          <ac:spMkLst>
            <pc:docMk/>
            <pc:sldMk cId="2947211069" sldId="275"/>
            <ac:spMk id="26" creationId="{4300840D-0A0B-4512-BACA-B439D5B9C57C}"/>
          </ac:spMkLst>
        </pc:spChg>
        <pc:spChg chg="add del">
          <ac:chgData name="Ella Smith" userId="b1a8f2ff01076160" providerId="LiveId" clId="{FEE45BE9-2184-4727-B02A-D603C5DB5B8E}" dt="2023-12-12T19:09:02.562" v="18282"/>
          <ac:spMkLst>
            <pc:docMk/>
            <pc:sldMk cId="2947211069" sldId="275"/>
            <ac:spMk id="27" creationId="{D2B78728-A580-49A7-84F9-6EF6F583ADE0}"/>
          </ac:spMkLst>
        </pc:spChg>
        <pc:spChg chg="add del">
          <ac:chgData name="Ella Smith" userId="b1a8f2ff01076160" providerId="LiveId" clId="{FEE45BE9-2184-4727-B02A-D603C5DB5B8E}" dt="2023-12-12T19:09:02.562" v="18282"/>
          <ac:spMkLst>
            <pc:docMk/>
            <pc:sldMk cId="2947211069" sldId="275"/>
            <ac:spMk id="28" creationId="{38FAA1A1-D861-433F-88FA-1E9D6FD31D11}"/>
          </ac:spMkLst>
        </pc:spChg>
      </pc:sldChg>
      <pc:sldChg chg="addSp delSp modSp add del mod setBg delDesignElem">
        <pc:chgData name="Ella Smith" userId="b1a8f2ff01076160" providerId="LiveId" clId="{FEE45BE9-2184-4727-B02A-D603C5DB5B8E}" dt="2023-12-12T19:14:21.744" v="18322" actId="47"/>
        <pc:sldMkLst>
          <pc:docMk/>
          <pc:sldMk cId="3199194549" sldId="276"/>
        </pc:sldMkLst>
        <pc:spChg chg="mod">
          <ac:chgData name="Ella Smith" userId="b1a8f2ff01076160" providerId="LiveId" clId="{FEE45BE9-2184-4727-B02A-D603C5DB5B8E}" dt="2023-12-12T19:09:43.540" v="18288" actId="26606"/>
          <ac:spMkLst>
            <pc:docMk/>
            <pc:sldMk cId="3199194549" sldId="276"/>
            <ac:spMk id="2" creationId="{8B1A2052-4AEE-378C-C9C4-D5BB0EE639FD}"/>
          </ac:spMkLst>
        </pc:spChg>
        <pc:spChg chg="add">
          <ac:chgData name="Ella Smith" userId="b1a8f2ff01076160" providerId="LiveId" clId="{FEE45BE9-2184-4727-B02A-D603C5DB5B8E}" dt="2023-12-12T19:09:43.540" v="18288" actId="26606"/>
          <ac:spMkLst>
            <pc:docMk/>
            <pc:sldMk cId="3199194549" sldId="276"/>
            <ac:spMk id="4" creationId="{09588DA8-065E-4F6F-8EFD-43104AB2E0CF}"/>
          </ac:spMkLst>
        </pc:spChg>
        <pc:spChg chg="add">
          <ac:chgData name="Ella Smith" userId="b1a8f2ff01076160" providerId="LiveId" clId="{FEE45BE9-2184-4727-B02A-D603C5DB5B8E}" dt="2023-12-12T19:09:43.540" v="18288" actId="26606"/>
          <ac:spMkLst>
            <pc:docMk/>
            <pc:sldMk cId="3199194549" sldId="276"/>
            <ac:spMk id="5" creationId="{C4285719-470E-454C-AF62-8323075F1F5B}"/>
          </ac:spMkLst>
        </pc:spChg>
        <pc:spChg chg="add">
          <ac:chgData name="Ella Smith" userId="b1a8f2ff01076160" providerId="LiveId" clId="{FEE45BE9-2184-4727-B02A-D603C5DB5B8E}" dt="2023-12-12T19:09:43.540" v="18288" actId="26606"/>
          <ac:spMkLst>
            <pc:docMk/>
            <pc:sldMk cId="3199194549" sldId="276"/>
            <ac:spMk id="6" creationId="{CD9FE4EF-C4D8-49A0-B2FF-81D8DB7D8A24}"/>
          </ac:spMkLst>
        </pc:spChg>
        <pc:spChg chg="del">
          <ac:chgData name="Ella Smith" userId="b1a8f2ff01076160" providerId="LiveId" clId="{FEE45BE9-2184-4727-B02A-D603C5DB5B8E}" dt="2023-12-12T19:09:39.460" v="18287"/>
          <ac:spMkLst>
            <pc:docMk/>
            <pc:sldMk cId="3199194549" sldId="276"/>
            <ac:spMk id="7" creationId="{09588DA8-065E-4F6F-8EFD-43104AB2E0CF}"/>
          </ac:spMkLst>
        </pc:spChg>
        <pc:spChg chg="add">
          <ac:chgData name="Ella Smith" userId="b1a8f2ff01076160" providerId="LiveId" clId="{FEE45BE9-2184-4727-B02A-D603C5DB5B8E}" dt="2023-12-12T19:09:43.540" v="18288" actId="26606"/>
          <ac:spMkLst>
            <pc:docMk/>
            <pc:sldMk cId="3199194549" sldId="276"/>
            <ac:spMk id="8" creationId="{4300840D-0A0B-4512-BACA-B439D5B9C57C}"/>
          </ac:spMkLst>
        </pc:spChg>
        <pc:spChg chg="del">
          <ac:chgData name="Ella Smith" userId="b1a8f2ff01076160" providerId="LiveId" clId="{FEE45BE9-2184-4727-B02A-D603C5DB5B8E}" dt="2023-12-12T19:09:39.460" v="18287"/>
          <ac:spMkLst>
            <pc:docMk/>
            <pc:sldMk cId="3199194549" sldId="276"/>
            <ac:spMk id="9" creationId="{C4285719-470E-454C-AF62-8323075F1F5B}"/>
          </ac:spMkLst>
        </pc:spChg>
        <pc:spChg chg="add">
          <ac:chgData name="Ella Smith" userId="b1a8f2ff01076160" providerId="LiveId" clId="{FEE45BE9-2184-4727-B02A-D603C5DB5B8E}" dt="2023-12-12T19:09:43.540" v="18288" actId="26606"/>
          <ac:spMkLst>
            <pc:docMk/>
            <pc:sldMk cId="3199194549" sldId="276"/>
            <ac:spMk id="10" creationId="{D2B78728-A580-49A7-84F9-6EF6F583ADE0}"/>
          </ac:spMkLst>
        </pc:spChg>
        <pc:spChg chg="del">
          <ac:chgData name="Ella Smith" userId="b1a8f2ff01076160" providerId="LiveId" clId="{FEE45BE9-2184-4727-B02A-D603C5DB5B8E}" dt="2023-12-12T19:09:39.460" v="18287"/>
          <ac:spMkLst>
            <pc:docMk/>
            <pc:sldMk cId="3199194549" sldId="276"/>
            <ac:spMk id="11" creationId="{CD9FE4EF-C4D8-49A0-B2FF-81D8DB7D8A24}"/>
          </ac:spMkLst>
        </pc:spChg>
        <pc:spChg chg="add">
          <ac:chgData name="Ella Smith" userId="b1a8f2ff01076160" providerId="LiveId" clId="{FEE45BE9-2184-4727-B02A-D603C5DB5B8E}" dt="2023-12-12T19:09:43.540" v="18288" actId="26606"/>
          <ac:spMkLst>
            <pc:docMk/>
            <pc:sldMk cId="3199194549" sldId="276"/>
            <ac:spMk id="12" creationId="{38FAA1A1-D861-433F-88FA-1E9D6FD31D11}"/>
          </ac:spMkLst>
        </pc:spChg>
        <pc:spChg chg="del">
          <ac:chgData name="Ella Smith" userId="b1a8f2ff01076160" providerId="LiveId" clId="{FEE45BE9-2184-4727-B02A-D603C5DB5B8E}" dt="2023-12-12T19:09:39.460" v="18287"/>
          <ac:spMkLst>
            <pc:docMk/>
            <pc:sldMk cId="3199194549" sldId="276"/>
            <ac:spMk id="13" creationId="{4300840D-0A0B-4512-BACA-B439D5B9C57C}"/>
          </ac:spMkLst>
        </pc:spChg>
        <pc:spChg chg="add">
          <ac:chgData name="Ella Smith" userId="b1a8f2ff01076160" providerId="LiveId" clId="{FEE45BE9-2184-4727-B02A-D603C5DB5B8E}" dt="2023-12-12T19:09:43.540" v="18288" actId="26606"/>
          <ac:spMkLst>
            <pc:docMk/>
            <pc:sldMk cId="3199194549" sldId="276"/>
            <ac:spMk id="14" creationId="{8D71EDA1-87BF-4D5D-AB79-F346FD19278A}"/>
          </ac:spMkLst>
        </pc:spChg>
        <pc:spChg chg="del">
          <ac:chgData name="Ella Smith" userId="b1a8f2ff01076160" providerId="LiveId" clId="{FEE45BE9-2184-4727-B02A-D603C5DB5B8E}" dt="2023-12-12T19:09:39.460" v="18287"/>
          <ac:spMkLst>
            <pc:docMk/>
            <pc:sldMk cId="3199194549" sldId="276"/>
            <ac:spMk id="15" creationId="{D2B78728-A580-49A7-84F9-6EF6F583ADE0}"/>
          </ac:spMkLst>
        </pc:spChg>
        <pc:spChg chg="del">
          <ac:chgData name="Ella Smith" userId="b1a8f2ff01076160" providerId="LiveId" clId="{FEE45BE9-2184-4727-B02A-D603C5DB5B8E}" dt="2023-12-12T19:09:39.460" v="18287"/>
          <ac:spMkLst>
            <pc:docMk/>
            <pc:sldMk cId="3199194549" sldId="276"/>
            <ac:spMk id="17" creationId="{38FAA1A1-D861-433F-88FA-1E9D6FD31D11}"/>
          </ac:spMkLst>
        </pc:spChg>
        <pc:spChg chg="del">
          <ac:chgData name="Ella Smith" userId="b1a8f2ff01076160" providerId="LiveId" clId="{FEE45BE9-2184-4727-B02A-D603C5DB5B8E}" dt="2023-12-12T19:09:39.460" v="18287"/>
          <ac:spMkLst>
            <pc:docMk/>
            <pc:sldMk cId="3199194549" sldId="276"/>
            <ac:spMk id="19" creationId="{8D71EDA1-87BF-4D5D-AB79-F346FD19278A}"/>
          </ac:spMkLst>
        </pc:spChg>
      </pc:sldChg>
      <pc:sldChg chg="addSp delSp modSp add mod ord setBg delDesignElem">
        <pc:chgData name="Ella Smith" userId="b1a8f2ff01076160" providerId="LiveId" clId="{FEE45BE9-2184-4727-B02A-D603C5DB5B8E}" dt="2023-12-12T20:32:15.103" v="18424" actId="20577"/>
        <pc:sldMkLst>
          <pc:docMk/>
          <pc:sldMk cId="4191031968" sldId="277"/>
        </pc:sldMkLst>
        <pc:spChg chg="del mod">
          <ac:chgData name="Ella Smith" userId="b1a8f2ff01076160" providerId="LiveId" clId="{FEE45BE9-2184-4727-B02A-D603C5DB5B8E}" dt="2023-12-12T19:14:14.108" v="18317" actId="478"/>
          <ac:spMkLst>
            <pc:docMk/>
            <pc:sldMk cId="4191031968" sldId="277"/>
            <ac:spMk id="2" creationId="{8B1A2052-4AEE-378C-C9C4-D5BB0EE639FD}"/>
          </ac:spMkLst>
        </pc:spChg>
        <pc:spChg chg="add mod">
          <ac:chgData name="Ella Smith" userId="b1a8f2ff01076160" providerId="LiveId" clId="{FEE45BE9-2184-4727-B02A-D603C5DB5B8E}" dt="2023-12-12T20:32:15.103" v="18424" actId="20577"/>
          <ac:spMkLst>
            <pc:docMk/>
            <pc:sldMk cId="4191031968" sldId="277"/>
            <ac:spMk id="3" creationId="{FB01CB52-0F21-67F2-AE19-28E7B9D40071}"/>
          </ac:spMkLst>
        </pc:spChg>
        <pc:spChg chg="add">
          <ac:chgData name="Ella Smith" userId="b1a8f2ff01076160" providerId="LiveId" clId="{FEE45BE9-2184-4727-B02A-D603C5DB5B8E}" dt="2023-12-12T19:09:49.161" v="18291" actId="26606"/>
          <ac:spMkLst>
            <pc:docMk/>
            <pc:sldMk cId="4191031968" sldId="277"/>
            <ac:spMk id="4" creationId="{09588DA8-065E-4F6F-8EFD-43104AB2E0CF}"/>
          </ac:spMkLst>
        </pc:spChg>
        <pc:spChg chg="add">
          <ac:chgData name="Ella Smith" userId="b1a8f2ff01076160" providerId="LiveId" clId="{FEE45BE9-2184-4727-B02A-D603C5DB5B8E}" dt="2023-12-12T19:09:49.161" v="18291" actId="26606"/>
          <ac:spMkLst>
            <pc:docMk/>
            <pc:sldMk cId="4191031968" sldId="277"/>
            <ac:spMk id="5" creationId="{C4285719-470E-454C-AF62-8323075F1F5B}"/>
          </ac:spMkLst>
        </pc:spChg>
        <pc:spChg chg="add">
          <ac:chgData name="Ella Smith" userId="b1a8f2ff01076160" providerId="LiveId" clId="{FEE45BE9-2184-4727-B02A-D603C5DB5B8E}" dt="2023-12-12T19:09:49.161" v="18291" actId="26606"/>
          <ac:spMkLst>
            <pc:docMk/>
            <pc:sldMk cId="4191031968" sldId="277"/>
            <ac:spMk id="6" creationId="{CD9FE4EF-C4D8-49A0-B2FF-81D8DB7D8A24}"/>
          </ac:spMkLst>
        </pc:spChg>
        <pc:spChg chg="del">
          <ac:chgData name="Ella Smith" userId="b1a8f2ff01076160" providerId="LiveId" clId="{FEE45BE9-2184-4727-B02A-D603C5DB5B8E}" dt="2023-12-12T19:09:47.033" v="18290"/>
          <ac:spMkLst>
            <pc:docMk/>
            <pc:sldMk cId="4191031968" sldId="277"/>
            <ac:spMk id="7" creationId="{09588DA8-065E-4F6F-8EFD-43104AB2E0CF}"/>
          </ac:spMkLst>
        </pc:spChg>
        <pc:spChg chg="add">
          <ac:chgData name="Ella Smith" userId="b1a8f2ff01076160" providerId="LiveId" clId="{FEE45BE9-2184-4727-B02A-D603C5DB5B8E}" dt="2023-12-12T19:09:49.161" v="18291" actId="26606"/>
          <ac:spMkLst>
            <pc:docMk/>
            <pc:sldMk cId="4191031968" sldId="277"/>
            <ac:spMk id="8" creationId="{4300840D-0A0B-4512-BACA-B439D5B9C57C}"/>
          </ac:spMkLst>
        </pc:spChg>
        <pc:spChg chg="del">
          <ac:chgData name="Ella Smith" userId="b1a8f2ff01076160" providerId="LiveId" clId="{FEE45BE9-2184-4727-B02A-D603C5DB5B8E}" dt="2023-12-12T19:09:47.033" v="18290"/>
          <ac:spMkLst>
            <pc:docMk/>
            <pc:sldMk cId="4191031968" sldId="277"/>
            <ac:spMk id="9" creationId="{C4285719-470E-454C-AF62-8323075F1F5B}"/>
          </ac:spMkLst>
        </pc:spChg>
        <pc:spChg chg="add">
          <ac:chgData name="Ella Smith" userId="b1a8f2ff01076160" providerId="LiveId" clId="{FEE45BE9-2184-4727-B02A-D603C5DB5B8E}" dt="2023-12-12T19:09:49.161" v="18291" actId="26606"/>
          <ac:spMkLst>
            <pc:docMk/>
            <pc:sldMk cId="4191031968" sldId="277"/>
            <ac:spMk id="10" creationId="{D2B78728-A580-49A7-84F9-6EF6F583ADE0}"/>
          </ac:spMkLst>
        </pc:spChg>
        <pc:spChg chg="del">
          <ac:chgData name="Ella Smith" userId="b1a8f2ff01076160" providerId="LiveId" clId="{FEE45BE9-2184-4727-B02A-D603C5DB5B8E}" dt="2023-12-12T19:09:47.033" v="18290"/>
          <ac:spMkLst>
            <pc:docMk/>
            <pc:sldMk cId="4191031968" sldId="277"/>
            <ac:spMk id="11" creationId="{CD9FE4EF-C4D8-49A0-B2FF-81D8DB7D8A24}"/>
          </ac:spMkLst>
        </pc:spChg>
        <pc:spChg chg="add">
          <ac:chgData name="Ella Smith" userId="b1a8f2ff01076160" providerId="LiveId" clId="{FEE45BE9-2184-4727-B02A-D603C5DB5B8E}" dt="2023-12-12T19:09:49.161" v="18291" actId="26606"/>
          <ac:spMkLst>
            <pc:docMk/>
            <pc:sldMk cId="4191031968" sldId="277"/>
            <ac:spMk id="12" creationId="{38FAA1A1-D861-433F-88FA-1E9D6FD31D11}"/>
          </ac:spMkLst>
        </pc:spChg>
        <pc:spChg chg="del">
          <ac:chgData name="Ella Smith" userId="b1a8f2ff01076160" providerId="LiveId" clId="{FEE45BE9-2184-4727-B02A-D603C5DB5B8E}" dt="2023-12-12T19:09:47.033" v="18290"/>
          <ac:spMkLst>
            <pc:docMk/>
            <pc:sldMk cId="4191031968" sldId="277"/>
            <ac:spMk id="13" creationId="{4300840D-0A0B-4512-BACA-B439D5B9C57C}"/>
          </ac:spMkLst>
        </pc:spChg>
        <pc:spChg chg="add">
          <ac:chgData name="Ella Smith" userId="b1a8f2ff01076160" providerId="LiveId" clId="{FEE45BE9-2184-4727-B02A-D603C5DB5B8E}" dt="2023-12-12T19:09:49.161" v="18291" actId="26606"/>
          <ac:spMkLst>
            <pc:docMk/>
            <pc:sldMk cId="4191031968" sldId="277"/>
            <ac:spMk id="14" creationId="{8D71EDA1-87BF-4D5D-AB79-F346FD19278A}"/>
          </ac:spMkLst>
        </pc:spChg>
        <pc:spChg chg="del">
          <ac:chgData name="Ella Smith" userId="b1a8f2ff01076160" providerId="LiveId" clId="{FEE45BE9-2184-4727-B02A-D603C5DB5B8E}" dt="2023-12-12T19:09:47.033" v="18290"/>
          <ac:spMkLst>
            <pc:docMk/>
            <pc:sldMk cId="4191031968" sldId="277"/>
            <ac:spMk id="15" creationId="{D2B78728-A580-49A7-84F9-6EF6F583ADE0}"/>
          </ac:spMkLst>
        </pc:spChg>
        <pc:spChg chg="add mod">
          <ac:chgData name="Ella Smith" userId="b1a8f2ff01076160" providerId="LiveId" clId="{FEE45BE9-2184-4727-B02A-D603C5DB5B8E}" dt="2023-12-12T19:14:32.013" v="18325"/>
          <ac:spMkLst>
            <pc:docMk/>
            <pc:sldMk cId="4191031968" sldId="277"/>
            <ac:spMk id="16" creationId="{DC0C6389-A5ED-4108-630D-24B9C67D01E3}"/>
          </ac:spMkLst>
        </pc:spChg>
        <pc:spChg chg="del">
          <ac:chgData name="Ella Smith" userId="b1a8f2ff01076160" providerId="LiveId" clId="{FEE45BE9-2184-4727-B02A-D603C5DB5B8E}" dt="2023-12-12T19:09:47.033" v="18290"/>
          <ac:spMkLst>
            <pc:docMk/>
            <pc:sldMk cId="4191031968" sldId="277"/>
            <ac:spMk id="17" creationId="{38FAA1A1-D861-433F-88FA-1E9D6FD31D11}"/>
          </ac:spMkLst>
        </pc:spChg>
        <pc:spChg chg="del">
          <ac:chgData name="Ella Smith" userId="b1a8f2ff01076160" providerId="LiveId" clId="{FEE45BE9-2184-4727-B02A-D603C5DB5B8E}" dt="2023-12-12T19:09:47.033" v="18290"/>
          <ac:spMkLst>
            <pc:docMk/>
            <pc:sldMk cId="4191031968" sldId="277"/>
            <ac:spMk id="19" creationId="{8D71EDA1-87BF-4D5D-AB79-F346FD19278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5D79E2-AA07-4FAF-BEA9-97DA9976989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125A9C0-2CCA-4779-9FFB-05972FFC410B}">
      <dgm:prSet/>
      <dgm:spPr/>
      <dgm:t>
        <a:bodyPr/>
        <a:lstStyle/>
        <a:p>
          <a:r>
            <a:rPr lang="en-GB" dirty="0"/>
            <a:t>CSE is a hidden crime and for this reason, perpetrators are more likely to groom potential victims using methods that are personal. The following grooming models are represented by the Barnardo’s (2011) report:</a:t>
          </a:r>
          <a:endParaRPr lang="en-US" dirty="0"/>
        </a:p>
      </dgm:t>
    </dgm:pt>
    <dgm:pt modelId="{338063A9-5EC8-4521-9B9C-1C3448DAE8B5}" type="parTrans" cxnId="{317DCB2B-8242-4A2B-A895-AC50300041E7}">
      <dgm:prSet/>
      <dgm:spPr/>
      <dgm:t>
        <a:bodyPr/>
        <a:lstStyle/>
        <a:p>
          <a:endParaRPr lang="en-US"/>
        </a:p>
      </dgm:t>
    </dgm:pt>
    <dgm:pt modelId="{5D106EC5-F79D-4075-A7E4-FC02EF77EEE4}" type="sibTrans" cxnId="{317DCB2B-8242-4A2B-A895-AC50300041E7}">
      <dgm:prSet/>
      <dgm:spPr/>
      <dgm:t>
        <a:bodyPr/>
        <a:lstStyle/>
        <a:p>
          <a:endParaRPr lang="en-US"/>
        </a:p>
      </dgm:t>
    </dgm:pt>
    <dgm:pt modelId="{670BB7BB-3547-4E82-BF49-7D7776DE9D61}">
      <dgm:prSet/>
      <dgm:spPr/>
      <dgm:t>
        <a:bodyPr/>
        <a:lstStyle/>
        <a:p>
          <a:r>
            <a:rPr lang="en-GB"/>
            <a:t>Inappropriate Relationships </a:t>
          </a:r>
          <a:endParaRPr lang="en-US"/>
        </a:p>
      </dgm:t>
    </dgm:pt>
    <dgm:pt modelId="{79891B11-60EC-4D31-AEBF-0E589C1520F2}" type="parTrans" cxnId="{BE57A480-95E7-4E92-8212-1B8C9CD23FA7}">
      <dgm:prSet/>
      <dgm:spPr/>
      <dgm:t>
        <a:bodyPr/>
        <a:lstStyle/>
        <a:p>
          <a:endParaRPr lang="en-US"/>
        </a:p>
      </dgm:t>
    </dgm:pt>
    <dgm:pt modelId="{E1400F30-3FCC-4C59-A8D5-D6EF1CB9F09D}" type="sibTrans" cxnId="{BE57A480-95E7-4E92-8212-1B8C9CD23FA7}">
      <dgm:prSet/>
      <dgm:spPr/>
      <dgm:t>
        <a:bodyPr/>
        <a:lstStyle/>
        <a:p>
          <a:endParaRPr lang="en-US"/>
        </a:p>
      </dgm:t>
    </dgm:pt>
    <dgm:pt modelId="{6E44374F-B66B-47B9-835A-0668E3B8229C}">
      <dgm:prSet/>
      <dgm:spPr/>
      <dgm:t>
        <a:bodyPr/>
        <a:lstStyle/>
        <a:p>
          <a:r>
            <a:rPr lang="en-GB"/>
            <a:t>Boyfriend Model</a:t>
          </a:r>
          <a:endParaRPr lang="en-US"/>
        </a:p>
      </dgm:t>
    </dgm:pt>
    <dgm:pt modelId="{80CC9979-C6D5-42A4-9E90-694F1E8670A6}" type="parTrans" cxnId="{8EFD1F94-745E-4AE2-A542-F288BEB9E94D}">
      <dgm:prSet/>
      <dgm:spPr/>
      <dgm:t>
        <a:bodyPr/>
        <a:lstStyle/>
        <a:p>
          <a:endParaRPr lang="en-US"/>
        </a:p>
      </dgm:t>
    </dgm:pt>
    <dgm:pt modelId="{5D18EB45-397C-48D3-96E9-85F734D7573E}" type="sibTrans" cxnId="{8EFD1F94-745E-4AE2-A542-F288BEB9E94D}">
      <dgm:prSet/>
      <dgm:spPr/>
      <dgm:t>
        <a:bodyPr/>
        <a:lstStyle/>
        <a:p>
          <a:endParaRPr lang="en-US"/>
        </a:p>
      </dgm:t>
    </dgm:pt>
    <dgm:pt modelId="{8AE4A98A-1729-486D-87FB-7D4985565690}">
      <dgm:prSet/>
      <dgm:spPr/>
      <dgm:t>
        <a:bodyPr/>
        <a:lstStyle/>
        <a:p>
          <a:r>
            <a:rPr lang="en-GB"/>
            <a:t>Peer on Peer Exploitation</a:t>
          </a:r>
          <a:endParaRPr lang="en-US"/>
        </a:p>
      </dgm:t>
    </dgm:pt>
    <dgm:pt modelId="{791A480B-B29F-4875-831E-A28E3D219F60}" type="parTrans" cxnId="{8F4F049F-5700-4644-9F80-7060F6B47A99}">
      <dgm:prSet/>
      <dgm:spPr/>
      <dgm:t>
        <a:bodyPr/>
        <a:lstStyle/>
        <a:p>
          <a:endParaRPr lang="en-US"/>
        </a:p>
      </dgm:t>
    </dgm:pt>
    <dgm:pt modelId="{C77A5FC1-D964-4FAB-900A-CA05C3E20416}" type="sibTrans" cxnId="{8F4F049F-5700-4644-9F80-7060F6B47A99}">
      <dgm:prSet/>
      <dgm:spPr/>
      <dgm:t>
        <a:bodyPr/>
        <a:lstStyle/>
        <a:p>
          <a:endParaRPr lang="en-US"/>
        </a:p>
      </dgm:t>
    </dgm:pt>
    <dgm:pt modelId="{4F771D63-18D4-4FA4-BD51-3C1EA5C71951}">
      <dgm:prSet/>
      <dgm:spPr/>
      <dgm:t>
        <a:bodyPr/>
        <a:lstStyle/>
        <a:p>
          <a:r>
            <a:rPr lang="en-GB"/>
            <a:t>Gang Associated CSE</a:t>
          </a:r>
          <a:endParaRPr lang="en-US"/>
        </a:p>
      </dgm:t>
    </dgm:pt>
    <dgm:pt modelId="{C42DBEDE-6613-40E1-97E9-2DFFC1C4E41F}" type="parTrans" cxnId="{7A726A1B-FA86-4609-A200-C0C4B099495D}">
      <dgm:prSet/>
      <dgm:spPr/>
      <dgm:t>
        <a:bodyPr/>
        <a:lstStyle/>
        <a:p>
          <a:endParaRPr lang="en-US"/>
        </a:p>
      </dgm:t>
    </dgm:pt>
    <dgm:pt modelId="{6C6C67EB-7F9E-495B-A4C2-D260ABC2BDFE}" type="sibTrans" cxnId="{7A726A1B-FA86-4609-A200-C0C4B099495D}">
      <dgm:prSet/>
      <dgm:spPr/>
      <dgm:t>
        <a:bodyPr/>
        <a:lstStyle/>
        <a:p>
          <a:endParaRPr lang="en-US"/>
        </a:p>
      </dgm:t>
    </dgm:pt>
    <dgm:pt modelId="{3574A2C5-E99C-475A-8CB2-DCFB9DEABBA4}">
      <dgm:prSet/>
      <dgm:spPr/>
      <dgm:t>
        <a:bodyPr/>
        <a:lstStyle/>
        <a:p>
          <a:r>
            <a:rPr lang="en-GB"/>
            <a:t>Organised/Networked Sexual Exploitation or Trafficking</a:t>
          </a:r>
          <a:endParaRPr lang="en-US"/>
        </a:p>
      </dgm:t>
    </dgm:pt>
    <dgm:pt modelId="{9F1E16FC-1067-4E40-AAE8-DF2E6EEB4CEC}" type="parTrans" cxnId="{A80D523C-0370-4808-BC75-648571D2E361}">
      <dgm:prSet/>
      <dgm:spPr/>
      <dgm:t>
        <a:bodyPr/>
        <a:lstStyle/>
        <a:p>
          <a:endParaRPr lang="en-US"/>
        </a:p>
      </dgm:t>
    </dgm:pt>
    <dgm:pt modelId="{B8C1DF2D-49D1-4E6D-943E-FC799C17735C}" type="sibTrans" cxnId="{A80D523C-0370-4808-BC75-648571D2E361}">
      <dgm:prSet/>
      <dgm:spPr/>
      <dgm:t>
        <a:bodyPr/>
        <a:lstStyle/>
        <a:p>
          <a:endParaRPr lang="en-US"/>
        </a:p>
      </dgm:t>
    </dgm:pt>
    <dgm:pt modelId="{5565FE06-0443-40D4-9DBF-6B26AA3FA193}" type="pres">
      <dgm:prSet presAssocID="{125D79E2-AA07-4FAF-BEA9-97DA99769891}" presName="linear" presStyleCnt="0">
        <dgm:presLayoutVars>
          <dgm:animLvl val="lvl"/>
          <dgm:resizeHandles val="exact"/>
        </dgm:presLayoutVars>
      </dgm:prSet>
      <dgm:spPr/>
    </dgm:pt>
    <dgm:pt modelId="{163CA0BC-BACD-444F-8B01-CC01AE23DB55}" type="pres">
      <dgm:prSet presAssocID="{9125A9C0-2CCA-4779-9FFB-05972FFC410B}" presName="parentText" presStyleLbl="node1" presStyleIdx="0" presStyleCnt="1">
        <dgm:presLayoutVars>
          <dgm:chMax val="0"/>
          <dgm:bulletEnabled val="1"/>
        </dgm:presLayoutVars>
      </dgm:prSet>
      <dgm:spPr/>
    </dgm:pt>
    <dgm:pt modelId="{63537A2E-3B98-43F2-9E0B-6A6CA07C5ACA}" type="pres">
      <dgm:prSet presAssocID="{9125A9C0-2CCA-4779-9FFB-05972FFC410B}" presName="childText" presStyleLbl="revTx" presStyleIdx="0" presStyleCnt="1">
        <dgm:presLayoutVars>
          <dgm:bulletEnabled val="1"/>
        </dgm:presLayoutVars>
      </dgm:prSet>
      <dgm:spPr/>
    </dgm:pt>
  </dgm:ptLst>
  <dgm:cxnLst>
    <dgm:cxn modelId="{AE48D603-CF42-4C45-8009-7BB4D7B2A54E}" type="presOf" srcId="{8AE4A98A-1729-486D-87FB-7D4985565690}" destId="{63537A2E-3B98-43F2-9E0B-6A6CA07C5ACA}" srcOrd="0" destOrd="2" presId="urn:microsoft.com/office/officeart/2005/8/layout/vList2"/>
    <dgm:cxn modelId="{2132E315-C361-48E0-B629-EC2585029C1A}" type="presOf" srcId="{670BB7BB-3547-4E82-BF49-7D7776DE9D61}" destId="{63537A2E-3B98-43F2-9E0B-6A6CA07C5ACA}" srcOrd="0" destOrd="0" presId="urn:microsoft.com/office/officeart/2005/8/layout/vList2"/>
    <dgm:cxn modelId="{7A726A1B-FA86-4609-A200-C0C4B099495D}" srcId="{9125A9C0-2CCA-4779-9FFB-05972FFC410B}" destId="{4F771D63-18D4-4FA4-BD51-3C1EA5C71951}" srcOrd="3" destOrd="0" parTransId="{C42DBEDE-6613-40E1-97E9-2DFFC1C4E41F}" sibTransId="{6C6C67EB-7F9E-495B-A4C2-D260ABC2BDFE}"/>
    <dgm:cxn modelId="{317DCB2B-8242-4A2B-A895-AC50300041E7}" srcId="{125D79E2-AA07-4FAF-BEA9-97DA99769891}" destId="{9125A9C0-2CCA-4779-9FFB-05972FFC410B}" srcOrd="0" destOrd="0" parTransId="{338063A9-5EC8-4521-9B9C-1C3448DAE8B5}" sibTransId="{5D106EC5-F79D-4075-A7E4-FC02EF77EEE4}"/>
    <dgm:cxn modelId="{A80D523C-0370-4808-BC75-648571D2E361}" srcId="{9125A9C0-2CCA-4779-9FFB-05972FFC410B}" destId="{3574A2C5-E99C-475A-8CB2-DCFB9DEABBA4}" srcOrd="4" destOrd="0" parTransId="{9F1E16FC-1067-4E40-AAE8-DF2E6EEB4CEC}" sibTransId="{B8C1DF2D-49D1-4E6D-943E-FC799C17735C}"/>
    <dgm:cxn modelId="{3B91A85B-7F6B-4A56-9765-B4BBCC75AB43}" type="presOf" srcId="{4F771D63-18D4-4FA4-BD51-3C1EA5C71951}" destId="{63537A2E-3B98-43F2-9E0B-6A6CA07C5ACA}" srcOrd="0" destOrd="3" presId="urn:microsoft.com/office/officeart/2005/8/layout/vList2"/>
    <dgm:cxn modelId="{708B755C-1208-4EAE-BFC8-0F15E2D8E1E1}" type="presOf" srcId="{6E44374F-B66B-47B9-835A-0668E3B8229C}" destId="{63537A2E-3B98-43F2-9E0B-6A6CA07C5ACA}" srcOrd="0" destOrd="1" presId="urn:microsoft.com/office/officeart/2005/8/layout/vList2"/>
    <dgm:cxn modelId="{DB23195A-0379-4AA5-9ACD-34A87198E955}" type="presOf" srcId="{125D79E2-AA07-4FAF-BEA9-97DA99769891}" destId="{5565FE06-0443-40D4-9DBF-6B26AA3FA193}" srcOrd="0" destOrd="0" presId="urn:microsoft.com/office/officeart/2005/8/layout/vList2"/>
    <dgm:cxn modelId="{BE57A480-95E7-4E92-8212-1B8C9CD23FA7}" srcId="{9125A9C0-2CCA-4779-9FFB-05972FFC410B}" destId="{670BB7BB-3547-4E82-BF49-7D7776DE9D61}" srcOrd="0" destOrd="0" parTransId="{79891B11-60EC-4D31-AEBF-0E589C1520F2}" sibTransId="{E1400F30-3FCC-4C59-A8D5-D6EF1CB9F09D}"/>
    <dgm:cxn modelId="{4420EF87-ECE9-45A7-8374-3CFCF764702E}" type="presOf" srcId="{9125A9C0-2CCA-4779-9FFB-05972FFC410B}" destId="{163CA0BC-BACD-444F-8B01-CC01AE23DB55}" srcOrd="0" destOrd="0" presId="urn:microsoft.com/office/officeart/2005/8/layout/vList2"/>
    <dgm:cxn modelId="{8EFD1F94-745E-4AE2-A542-F288BEB9E94D}" srcId="{9125A9C0-2CCA-4779-9FFB-05972FFC410B}" destId="{6E44374F-B66B-47B9-835A-0668E3B8229C}" srcOrd="1" destOrd="0" parTransId="{80CC9979-C6D5-42A4-9E90-694F1E8670A6}" sibTransId="{5D18EB45-397C-48D3-96E9-85F734D7573E}"/>
    <dgm:cxn modelId="{8F4F049F-5700-4644-9F80-7060F6B47A99}" srcId="{9125A9C0-2CCA-4779-9FFB-05972FFC410B}" destId="{8AE4A98A-1729-486D-87FB-7D4985565690}" srcOrd="2" destOrd="0" parTransId="{791A480B-B29F-4875-831E-A28E3D219F60}" sibTransId="{C77A5FC1-D964-4FAB-900A-CA05C3E20416}"/>
    <dgm:cxn modelId="{5AF13ACE-FA0E-4666-8E3C-23BACABEC4F2}" type="presOf" srcId="{3574A2C5-E99C-475A-8CB2-DCFB9DEABBA4}" destId="{63537A2E-3B98-43F2-9E0B-6A6CA07C5ACA}" srcOrd="0" destOrd="4" presId="urn:microsoft.com/office/officeart/2005/8/layout/vList2"/>
    <dgm:cxn modelId="{86BF5191-F41C-41F9-80D5-7C1C39964379}" type="presParOf" srcId="{5565FE06-0443-40D4-9DBF-6B26AA3FA193}" destId="{163CA0BC-BACD-444F-8B01-CC01AE23DB55}" srcOrd="0" destOrd="0" presId="urn:microsoft.com/office/officeart/2005/8/layout/vList2"/>
    <dgm:cxn modelId="{DEB342ED-1A38-40E6-9E11-67015B5DB2A0}" type="presParOf" srcId="{5565FE06-0443-40D4-9DBF-6B26AA3FA193}" destId="{63537A2E-3B98-43F2-9E0B-6A6CA07C5ACA}"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70C624-8FD2-4E4B-8A35-E42810D235A4}" type="doc">
      <dgm:prSet loTypeId="urn:microsoft.com/office/officeart/2009/3/layout/HorizontalOrganizationChart" loCatId="hierarchy" qsTypeId="urn:microsoft.com/office/officeart/2005/8/quickstyle/simple1" qsCatId="simple" csTypeId="urn:microsoft.com/office/officeart/2005/8/colors/accent1_2" csCatId="accent1" phldr="1"/>
      <dgm:spPr/>
      <dgm:t>
        <a:bodyPr/>
        <a:lstStyle/>
        <a:p>
          <a:endParaRPr lang="en-US"/>
        </a:p>
      </dgm:t>
    </dgm:pt>
    <dgm:pt modelId="{F9B6F8EF-8E6E-4C7D-8AA2-ED4C752ED827}">
      <dgm:prSet/>
      <dgm:spPr/>
      <dgm:t>
        <a:bodyPr/>
        <a:lstStyle/>
        <a:p>
          <a:r>
            <a:rPr lang="en-GB"/>
            <a:t>Traits of  CSE/CSA Offenders:</a:t>
          </a:r>
          <a:endParaRPr lang="en-US"/>
        </a:p>
      </dgm:t>
    </dgm:pt>
    <dgm:pt modelId="{614EB34F-B324-4B83-A3CD-401BA8F55382}" type="parTrans" cxnId="{D58F44DD-5BA0-4964-A1AB-D78639B8F60B}">
      <dgm:prSet/>
      <dgm:spPr/>
      <dgm:t>
        <a:bodyPr/>
        <a:lstStyle/>
        <a:p>
          <a:endParaRPr lang="en-US"/>
        </a:p>
      </dgm:t>
    </dgm:pt>
    <dgm:pt modelId="{B00617A9-5176-463B-BB4F-0B237DEE62DE}" type="sibTrans" cxnId="{D58F44DD-5BA0-4964-A1AB-D78639B8F60B}">
      <dgm:prSet/>
      <dgm:spPr/>
      <dgm:t>
        <a:bodyPr/>
        <a:lstStyle/>
        <a:p>
          <a:endParaRPr lang="en-US"/>
        </a:p>
      </dgm:t>
    </dgm:pt>
    <dgm:pt modelId="{E7BD4745-0152-4832-8AEA-A48376EA6C32}">
      <dgm:prSet/>
      <dgm:spPr/>
      <dgm:t>
        <a:bodyPr/>
        <a:lstStyle/>
        <a:p>
          <a:r>
            <a:rPr lang="en-GB" dirty="0"/>
            <a:t>Studies conducted by Walker et al., (2023) exclaim that perpetrators were mainly white, aged between 18 and 85 and employed.</a:t>
          </a:r>
          <a:endParaRPr lang="en-US" dirty="0"/>
        </a:p>
      </dgm:t>
    </dgm:pt>
    <dgm:pt modelId="{E5D1961D-C614-4801-92D1-5E1D12B641DA}" type="parTrans" cxnId="{05CF72BA-5F75-4DD8-97C4-55D2BDA03C1D}">
      <dgm:prSet/>
      <dgm:spPr/>
      <dgm:t>
        <a:bodyPr/>
        <a:lstStyle/>
        <a:p>
          <a:endParaRPr lang="en-US"/>
        </a:p>
      </dgm:t>
    </dgm:pt>
    <dgm:pt modelId="{5800FA82-81B8-4D20-8553-8A04F599DB8F}" type="sibTrans" cxnId="{05CF72BA-5F75-4DD8-97C4-55D2BDA03C1D}">
      <dgm:prSet/>
      <dgm:spPr/>
      <dgm:t>
        <a:bodyPr/>
        <a:lstStyle/>
        <a:p>
          <a:endParaRPr lang="en-US"/>
        </a:p>
      </dgm:t>
    </dgm:pt>
    <dgm:pt modelId="{3D114A2B-D225-402F-A17A-2245E4DE2C2B}">
      <dgm:prSet/>
      <dgm:spPr/>
      <dgm:t>
        <a:bodyPr/>
        <a:lstStyle/>
        <a:p>
          <a:r>
            <a:rPr lang="en-GB" dirty="0"/>
            <a:t>The mental typology of CSE perpetrators include low self-esteem, loneliness and individuals suffering major emotional distress (CSA Centre, 2023).</a:t>
          </a:r>
          <a:endParaRPr lang="en-US" dirty="0"/>
        </a:p>
      </dgm:t>
    </dgm:pt>
    <dgm:pt modelId="{46EC5007-8245-4874-B4C9-D5ACF77358FF}" type="parTrans" cxnId="{F5E2E386-12C6-4BE0-9668-FA01DD413589}">
      <dgm:prSet/>
      <dgm:spPr/>
      <dgm:t>
        <a:bodyPr/>
        <a:lstStyle/>
        <a:p>
          <a:endParaRPr lang="en-US"/>
        </a:p>
      </dgm:t>
    </dgm:pt>
    <dgm:pt modelId="{FFC8813F-16E9-4282-B43B-06B804297CDC}" type="sibTrans" cxnId="{F5E2E386-12C6-4BE0-9668-FA01DD413589}">
      <dgm:prSet/>
      <dgm:spPr/>
      <dgm:t>
        <a:bodyPr/>
        <a:lstStyle/>
        <a:p>
          <a:endParaRPr lang="en-US"/>
        </a:p>
      </dgm:t>
    </dgm:pt>
    <dgm:pt modelId="{F87808AF-1D69-492B-9693-04B8C1B36108}">
      <dgm:prSet/>
      <dgm:spPr/>
      <dgm:t>
        <a:bodyPr/>
        <a:lstStyle/>
        <a:p>
          <a:r>
            <a:rPr lang="en-GB"/>
            <a:t>Additionally, Brown (2020) states that many individuals who are convicted of CSA have experienced depression, low-self-esteem and anxiety when committing their first offence.</a:t>
          </a:r>
          <a:endParaRPr lang="en-US"/>
        </a:p>
      </dgm:t>
    </dgm:pt>
    <dgm:pt modelId="{807F2003-8357-4AFE-8A87-535CC7746859}" type="parTrans" cxnId="{157F38E4-0495-46C4-9929-A91186B7FE81}">
      <dgm:prSet/>
      <dgm:spPr/>
      <dgm:t>
        <a:bodyPr/>
        <a:lstStyle/>
        <a:p>
          <a:endParaRPr lang="en-US"/>
        </a:p>
      </dgm:t>
    </dgm:pt>
    <dgm:pt modelId="{D9BDD41D-D8CF-4F4F-B428-82539335737E}" type="sibTrans" cxnId="{157F38E4-0495-46C4-9929-A91186B7FE81}">
      <dgm:prSet/>
      <dgm:spPr/>
      <dgm:t>
        <a:bodyPr/>
        <a:lstStyle/>
        <a:p>
          <a:endParaRPr lang="en-US"/>
        </a:p>
      </dgm:t>
    </dgm:pt>
    <dgm:pt modelId="{7A8E97B2-1D05-4437-BAEB-4B5AC66B404B}" type="pres">
      <dgm:prSet presAssocID="{6070C624-8FD2-4E4B-8A35-E42810D235A4}" presName="hierChild1" presStyleCnt="0">
        <dgm:presLayoutVars>
          <dgm:orgChart val="1"/>
          <dgm:chPref val="1"/>
          <dgm:dir/>
          <dgm:animOne val="branch"/>
          <dgm:animLvl val="lvl"/>
          <dgm:resizeHandles/>
        </dgm:presLayoutVars>
      </dgm:prSet>
      <dgm:spPr/>
    </dgm:pt>
    <dgm:pt modelId="{B2E13619-C50B-42FF-AFF4-1947672D1AA1}" type="pres">
      <dgm:prSet presAssocID="{F9B6F8EF-8E6E-4C7D-8AA2-ED4C752ED827}" presName="hierRoot1" presStyleCnt="0">
        <dgm:presLayoutVars>
          <dgm:hierBranch val="init"/>
        </dgm:presLayoutVars>
      </dgm:prSet>
      <dgm:spPr/>
    </dgm:pt>
    <dgm:pt modelId="{AA255968-4CD5-4912-A959-2476AEFCAA64}" type="pres">
      <dgm:prSet presAssocID="{F9B6F8EF-8E6E-4C7D-8AA2-ED4C752ED827}" presName="rootComposite1" presStyleCnt="0"/>
      <dgm:spPr/>
    </dgm:pt>
    <dgm:pt modelId="{AE8AF4BC-F32F-4F67-BC12-EA99380F1298}" type="pres">
      <dgm:prSet presAssocID="{F9B6F8EF-8E6E-4C7D-8AA2-ED4C752ED827}" presName="rootText1" presStyleLbl="node0" presStyleIdx="0" presStyleCnt="1">
        <dgm:presLayoutVars>
          <dgm:chPref val="3"/>
        </dgm:presLayoutVars>
      </dgm:prSet>
      <dgm:spPr/>
    </dgm:pt>
    <dgm:pt modelId="{AEA845B4-8D24-4796-8CFA-7288955F4157}" type="pres">
      <dgm:prSet presAssocID="{F9B6F8EF-8E6E-4C7D-8AA2-ED4C752ED827}" presName="rootConnector1" presStyleLbl="node1" presStyleIdx="0" presStyleCnt="0"/>
      <dgm:spPr/>
    </dgm:pt>
    <dgm:pt modelId="{F5BDE9DC-2064-4E51-8BFC-5B4D5840A2E6}" type="pres">
      <dgm:prSet presAssocID="{F9B6F8EF-8E6E-4C7D-8AA2-ED4C752ED827}" presName="hierChild2" presStyleCnt="0"/>
      <dgm:spPr/>
    </dgm:pt>
    <dgm:pt modelId="{B634746E-3FC4-47DF-A68E-9825E6577BD1}" type="pres">
      <dgm:prSet presAssocID="{E5D1961D-C614-4801-92D1-5E1D12B641DA}" presName="Name64" presStyleLbl="parChTrans1D2" presStyleIdx="0" presStyleCnt="3"/>
      <dgm:spPr/>
    </dgm:pt>
    <dgm:pt modelId="{3544CCB6-28F7-40DD-BAA0-C52557EECA48}" type="pres">
      <dgm:prSet presAssocID="{E7BD4745-0152-4832-8AEA-A48376EA6C32}" presName="hierRoot2" presStyleCnt="0">
        <dgm:presLayoutVars>
          <dgm:hierBranch val="init"/>
        </dgm:presLayoutVars>
      </dgm:prSet>
      <dgm:spPr/>
    </dgm:pt>
    <dgm:pt modelId="{C6CF3A85-C47A-41D2-9AA5-040E74FEBEA8}" type="pres">
      <dgm:prSet presAssocID="{E7BD4745-0152-4832-8AEA-A48376EA6C32}" presName="rootComposite" presStyleCnt="0"/>
      <dgm:spPr/>
    </dgm:pt>
    <dgm:pt modelId="{74C7C990-0C97-4055-9CDC-C72015A6999E}" type="pres">
      <dgm:prSet presAssocID="{E7BD4745-0152-4832-8AEA-A48376EA6C32}" presName="rootText" presStyleLbl="node2" presStyleIdx="0" presStyleCnt="3">
        <dgm:presLayoutVars>
          <dgm:chPref val="3"/>
        </dgm:presLayoutVars>
      </dgm:prSet>
      <dgm:spPr/>
    </dgm:pt>
    <dgm:pt modelId="{5489F9F4-A427-494A-A5E1-2B4623796217}" type="pres">
      <dgm:prSet presAssocID="{E7BD4745-0152-4832-8AEA-A48376EA6C32}" presName="rootConnector" presStyleLbl="node2" presStyleIdx="0" presStyleCnt="3"/>
      <dgm:spPr/>
    </dgm:pt>
    <dgm:pt modelId="{DBCA81C1-B85E-440E-A964-2E379CB59779}" type="pres">
      <dgm:prSet presAssocID="{E7BD4745-0152-4832-8AEA-A48376EA6C32}" presName="hierChild4" presStyleCnt="0"/>
      <dgm:spPr/>
    </dgm:pt>
    <dgm:pt modelId="{81EFD674-36D1-443A-90EA-56E18960494A}" type="pres">
      <dgm:prSet presAssocID="{E7BD4745-0152-4832-8AEA-A48376EA6C32}" presName="hierChild5" presStyleCnt="0"/>
      <dgm:spPr/>
    </dgm:pt>
    <dgm:pt modelId="{5B93CF45-1E52-4640-8B76-ABA25A9EFD16}" type="pres">
      <dgm:prSet presAssocID="{46EC5007-8245-4874-B4C9-D5ACF77358FF}" presName="Name64" presStyleLbl="parChTrans1D2" presStyleIdx="1" presStyleCnt="3"/>
      <dgm:spPr/>
    </dgm:pt>
    <dgm:pt modelId="{22F846FA-E2FB-4FE2-A977-E549453A6A2F}" type="pres">
      <dgm:prSet presAssocID="{3D114A2B-D225-402F-A17A-2245E4DE2C2B}" presName="hierRoot2" presStyleCnt="0">
        <dgm:presLayoutVars>
          <dgm:hierBranch val="init"/>
        </dgm:presLayoutVars>
      </dgm:prSet>
      <dgm:spPr/>
    </dgm:pt>
    <dgm:pt modelId="{5D92E441-1022-4C62-8C38-EBCF56F17530}" type="pres">
      <dgm:prSet presAssocID="{3D114A2B-D225-402F-A17A-2245E4DE2C2B}" presName="rootComposite" presStyleCnt="0"/>
      <dgm:spPr/>
    </dgm:pt>
    <dgm:pt modelId="{ABE69A6E-4724-40C0-9761-B0EDAB3D92F3}" type="pres">
      <dgm:prSet presAssocID="{3D114A2B-D225-402F-A17A-2245E4DE2C2B}" presName="rootText" presStyleLbl="node2" presStyleIdx="1" presStyleCnt="3">
        <dgm:presLayoutVars>
          <dgm:chPref val="3"/>
        </dgm:presLayoutVars>
      </dgm:prSet>
      <dgm:spPr/>
    </dgm:pt>
    <dgm:pt modelId="{20BA32EC-95D1-4A08-8B74-ECD40EEDD905}" type="pres">
      <dgm:prSet presAssocID="{3D114A2B-D225-402F-A17A-2245E4DE2C2B}" presName="rootConnector" presStyleLbl="node2" presStyleIdx="1" presStyleCnt="3"/>
      <dgm:spPr/>
    </dgm:pt>
    <dgm:pt modelId="{41D9E965-5715-48B4-AAE2-D7B27355DE64}" type="pres">
      <dgm:prSet presAssocID="{3D114A2B-D225-402F-A17A-2245E4DE2C2B}" presName="hierChild4" presStyleCnt="0"/>
      <dgm:spPr/>
    </dgm:pt>
    <dgm:pt modelId="{100A96CE-7E59-4CDA-A643-FBF594D3F1CF}" type="pres">
      <dgm:prSet presAssocID="{3D114A2B-D225-402F-A17A-2245E4DE2C2B}" presName="hierChild5" presStyleCnt="0"/>
      <dgm:spPr/>
    </dgm:pt>
    <dgm:pt modelId="{9F235141-2D33-4803-AB72-5FF200F2A8E1}" type="pres">
      <dgm:prSet presAssocID="{807F2003-8357-4AFE-8A87-535CC7746859}" presName="Name64" presStyleLbl="parChTrans1D2" presStyleIdx="2" presStyleCnt="3"/>
      <dgm:spPr/>
    </dgm:pt>
    <dgm:pt modelId="{DE83DEE9-FA90-4BAF-A558-7C2B28CEF512}" type="pres">
      <dgm:prSet presAssocID="{F87808AF-1D69-492B-9693-04B8C1B36108}" presName="hierRoot2" presStyleCnt="0">
        <dgm:presLayoutVars>
          <dgm:hierBranch val="init"/>
        </dgm:presLayoutVars>
      </dgm:prSet>
      <dgm:spPr/>
    </dgm:pt>
    <dgm:pt modelId="{E449E1BE-D290-42CB-B5FA-42B1FFF30E71}" type="pres">
      <dgm:prSet presAssocID="{F87808AF-1D69-492B-9693-04B8C1B36108}" presName="rootComposite" presStyleCnt="0"/>
      <dgm:spPr/>
    </dgm:pt>
    <dgm:pt modelId="{2D7F6FDF-9C1B-4D07-8135-B01C1C568F06}" type="pres">
      <dgm:prSet presAssocID="{F87808AF-1D69-492B-9693-04B8C1B36108}" presName="rootText" presStyleLbl="node2" presStyleIdx="2" presStyleCnt="3">
        <dgm:presLayoutVars>
          <dgm:chPref val="3"/>
        </dgm:presLayoutVars>
      </dgm:prSet>
      <dgm:spPr/>
    </dgm:pt>
    <dgm:pt modelId="{3B430752-5789-40FD-A39E-3E47805F1867}" type="pres">
      <dgm:prSet presAssocID="{F87808AF-1D69-492B-9693-04B8C1B36108}" presName="rootConnector" presStyleLbl="node2" presStyleIdx="2" presStyleCnt="3"/>
      <dgm:spPr/>
    </dgm:pt>
    <dgm:pt modelId="{DF0DC2C3-28CC-4715-8314-A9BB557BE4BB}" type="pres">
      <dgm:prSet presAssocID="{F87808AF-1D69-492B-9693-04B8C1B36108}" presName="hierChild4" presStyleCnt="0"/>
      <dgm:spPr/>
    </dgm:pt>
    <dgm:pt modelId="{76E6C8D2-EB49-4F75-95FB-35CFEDB3B056}" type="pres">
      <dgm:prSet presAssocID="{F87808AF-1D69-492B-9693-04B8C1B36108}" presName="hierChild5" presStyleCnt="0"/>
      <dgm:spPr/>
    </dgm:pt>
    <dgm:pt modelId="{2602D2DA-7CA8-4438-A4BF-977F3E8AFFC1}" type="pres">
      <dgm:prSet presAssocID="{F9B6F8EF-8E6E-4C7D-8AA2-ED4C752ED827}" presName="hierChild3" presStyleCnt="0"/>
      <dgm:spPr/>
    </dgm:pt>
  </dgm:ptLst>
  <dgm:cxnLst>
    <dgm:cxn modelId="{35CEB10E-EA61-4A42-84A3-773C3A8E2D11}" type="presOf" srcId="{F87808AF-1D69-492B-9693-04B8C1B36108}" destId="{2D7F6FDF-9C1B-4D07-8135-B01C1C568F06}" srcOrd="0" destOrd="0" presId="urn:microsoft.com/office/officeart/2009/3/layout/HorizontalOrganizationChart"/>
    <dgm:cxn modelId="{42C15519-DECB-4E32-8D50-BAE2F459A0F0}" type="presOf" srcId="{6070C624-8FD2-4E4B-8A35-E42810D235A4}" destId="{7A8E97B2-1D05-4437-BAEB-4B5AC66B404B}" srcOrd="0" destOrd="0" presId="urn:microsoft.com/office/officeart/2009/3/layout/HorizontalOrganizationChart"/>
    <dgm:cxn modelId="{BA604920-DB20-439B-959A-D2A6D9C26C43}" type="presOf" srcId="{E7BD4745-0152-4832-8AEA-A48376EA6C32}" destId="{74C7C990-0C97-4055-9CDC-C72015A6999E}" srcOrd="0" destOrd="0" presId="urn:microsoft.com/office/officeart/2009/3/layout/HorizontalOrganizationChart"/>
    <dgm:cxn modelId="{FCB7E32D-34F9-4616-AEA8-1E0317812631}" type="presOf" srcId="{F87808AF-1D69-492B-9693-04B8C1B36108}" destId="{3B430752-5789-40FD-A39E-3E47805F1867}" srcOrd="1" destOrd="0" presId="urn:microsoft.com/office/officeart/2009/3/layout/HorizontalOrganizationChart"/>
    <dgm:cxn modelId="{0DA6DA3E-7187-441A-86C8-EE65C1A6BA4E}" type="presOf" srcId="{F9B6F8EF-8E6E-4C7D-8AA2-ED4C752ED827}" destId="{AE8AF4BC-F32F-4F67-BC12-EA99380F1298}" srcOrd="0" destOrd="0" presId="urn:microsoft.com/office/officeart/2009/3/layout/HorizontalOrganizationChart"/>
    <dgm:cxn modelId="{72CFB74D-C914-47DC-A4BA-853698F8C842}" type="presOf" srcId="{46EC5007-8245-4874-B4C9-D5ACF77358FF}" destId="{5B93CF45-1E52-4640-8B76-ABA25A9EFD16}" srcOrd="0" destOrd="0" presId="urn:microsoft.com/office/officeart/2009/3/layout/HorizontalOrganizationChart"/>
    <dgm:cxn modelId="{67653A70-DBF9-4F1A-A71C-2D970B0F4160}" type="presOf" srcId="{3D114A2B-D225-402F-A17A-2245E4DE2C2B}" destId="{20BA32EC-95D1-4A08-8B74-ECD40EEDD905}" srcOrd="1" destOrd="0" presId="urn:microsoft.com/office/officeart/2009/3/layout/HorizontalOrganizationChart"/>
    <dgm:cxn modelId="{097C9A77-44CF-448C-A12D-297980FF40B5}" type="presOf" srcId="{3D114A2B-D225-402F-A17A-2245E4DE2C2B}" destId="{ABE69A6E-4724-40C0-9761-B0EDAB3D92F3}" srcOrd="0" destOrd="0" presId="urn:microsoft.com/office/officeart/2009/3/layout/HorizontalOrganizationChart"/>
    <dgm:cxn modelId="{23BF6159-E6D2-4546-BBEA-9BE1A1720A85}" type="presOf" srcId="{807F2003-8357-4AFE-8A87-535CC7746859}" destId="{9F235141-2D33-4803-AB72-5FF200F2A8E1}" srcOrd="0" destOrd="0" presId="urn:microsoft.com/office/officeart/2009/3/layout/HorizontalOrganizationChart"/>
    <dgm:cxn modelId="{F5E2E386-12C6-4BE0-9668-FA01DD413589}" srcId="{F9B6F8EF-8E6E-4C7D-8AA2-ED4C752ED827}" destId="{3D114A2B-D225-402F-A17A-2245E4DE2C2B}" srcOrd="1" destOrd="0" parTransId="{46EC5007-8245-4874-B4C9-D5ACF77358FF}" sibTransId="{FFC8813F-16E9-4282-B43B-06B804297CDC}"/>
    <dgm:cxn modelId="{4CB49EA0-8A3C-4A09-8853-75E16AD957AD}" type="presOf" srcId="{E5D1961D-C614-4801-92D1-5E1D12B641DA}" destId="{B634746E-3FC4-47DF-A68E-9825E6577BD1}" srcOrd="0" destOrd="0" presId="urn:microsoft.com/office/officeart/2009/3/layout/HorizontalOrganizationChart"/>
    <dgm:cxn modelId="{4B4151BA-20D9-420C-A9D7-51CB1B0AF265}" type="presOf" srcId="{E7BD4745-0152-4832-8AEA-A48376EA6C32}" destId="{5489F9F4-A427-494A-A5E1-2B4623796217}" srcOrd="1" destOrd="0" presId="urn:microsoft.com/office/officeart/2009/3/layout/HorizontalOrganizationChart"/>
    <dgm:cxn modelId="{05CF72BA-5F75-4DD8-97C4-55D2BDA03C1D}" srcId="{F9B6F8EF-8E6E-4C7D-8AA2-ED4C752ED827}" destId="{E7BD4745-0152-4832-8AEA-A48376EA6C32}" srcOrd="0" destOrd="0" parTransId="{E5D1961D-C614-4801-92D1-5E1D12B641DA}" sibTransId="{5800FA82-81B8-4D20-8553-8A04F599DB8F}"/>
    <dgm:cxn modelId="{D58F44DD-5BA0-4964-A1AB-D78639B8F60B}" srcId="{6070C624-8FD2-4E4B-8A35-E42810D235A4}" destId="{F9B6F8EF-8E6E-4C7D-8AA2-ED4C752ED827}" srcOrd="0" destOrd="0" parTransId="{614EB34F-B324-4B83-A3CD-401BA8F55382}" sibTransId="{B00617A9-5176-463B-BB4F-0B237DEE62DE}"/>
    <dgm:cxn modelId="{157F38E4-0495-46C4-9929-A91186B7FE81}" srcId="{F9B6F8EF-8E6E-4C7D-8AA2-ED4C752ED827}" destId="{F87808AF-1D69-492B-9693-04B8C1B36108}" srcOrd="2" destOrd="0" parTransId="{807F2003-8357-4AFE-8A87-535CC7746859}" sibTransId="{D9BDD41D-D8CF-4F4F-B428-82539335737E}"/>
    <dgm:cxn modelId="{259ED7ED-1370-4A2D-AA44-E3576ABAB624}" type="presOf" srcId="{F9B6F8EF-8E6E-4C7D-8AA2-ED4C752ED827}" destId="{AEA845B4-8D24-4796-8CFA-7288955F4157}" srcOrd="1" destOrd="0" presId="urn:microsoft.com/office/officeart/2009/3/layout/HorizontalOrganizationChart"/>
    <dgm:cxn modelId="{9D6C5B63-3859-4929-AECB-75423B97230B}" type="presParOf" srcId="{7A8E97B2-1D05-4437-BAEB-4B5AC66B404B}" destId="{B2E13619-C50B-42FF-AFF4-1947672D1AA1}" srcOrd="0" destOrd="0" presId="urn:microsoft.com/office/officeart/2009/3/layout/HorizontalOrganizationChart"/>
    <dgm:cxn modelId="{B5EF2B08-860C-46BC-814D-607859239B91}" type="presParOf" srcId="{B2E13619-C50B-42FF-AFF4-1947672D1AA1}" destId="{AA255968-4CD5-4912-A959-2476AEFCAA64}" srcOrd="0" destOrd="0" presId="urn:microsoft.com/office/officeart/2009/3/layout/HorizontalOrganizationChart"/>
    <dgm:cxn modelId="{DEF1CCD1-42A8-402A-8BC6-47878EFB5E46}" type="presParOf" srcId="{AA255968-4CD5-4912-A959-2476AEFCAA64}" destId="{AE8AF4BC-F32F-4F67-BC12-EA99380F1298}" srcOrd="0" destOrd="0" presId="urn:microsoft.com/office/officeart/2009/3/layout/HorizontalOrganizationChart"/>
    <dgm:cxn modelId="{A8E1D958-8479-4B9B-8F17-1C463A407692}" type="presParOf" srcId="{AA255968-4CD5-4912-A959-2476AEFCAA64}" destId="{AEA845B4-8D24-4796-8CFA-7288955F4157}" srcOrd="1" destOrd="0" presId="urn:microsoft.com/office/officeart/2009/3/layout/HorizontalOrganizationChart"/>
    <dgm:cxn modelId="{04593294-9725-42F0-9C6E-4E1374BB7854}" type="presParOf" srcId="{B2E13619-C50B-42FF-AFF4-1947672D1AA1}" destId="{F5BDE9DC-2064-4E51-8BFC-5B4D5840A2E6}" srcOrd="1" destOrd="0" presId="urn:microsoft.com/office/officeart/2009/3/layout/HorizontalOrganizationChart"/>
    <dgm:cxn modelId="{405F665E-3A5B-495E-ADDD-9C3FCC9AE7B7}" type="presParOf" srcId="{F5BDE9DC-2064-4E51-8BFC-5B4D5840A2E6}" destId="{B634746E-3FC4-47DF-A68E-9825E6577BD1}" srcOrd="0" destOrd="0" presId="urn:microsoft.com/office/officeart/2009/3/layout/HorizontalOrganizationChart"/>
    <dgm:cxn modelId="{B310C69D-91EF-4546-B271-44EFDBC86CBA}" type="presParOf" srcId="{F5BDE9DC-2064-4E51-8BFC-5B4D5840A2E6}" destId="{3544CCB6-28F7-40DD-BAA0-C52557EECA48}" srcOrd="1" destOrd="0" presId="urn:microsoft.com/office/officeart/2009/3/layout/HorizontalOrganizationChart"/>
    <dgm:cxn modelId="{31DECE93-1469-4F44-93B7-1239AA02CE7C}" type="presParOf" srcId="{3544CCB6-28F7-40DD-BAA0-C52557EECA48}" destId="{C6CF3A85-C47A-41D2-9AA5-040E74FEBEA8}" srcOrd="0" destOrd="0" presId="urn:microsoft.com/office/officeart/2009/3/layout/HorizontalOrganizationChart"/>
    <dgm:cxn modelId="{54A15A04-0C7C-406B-998D-C2AED42DCC72}" type="presParOf" srcId="{C6CF3A85-C47A-41D2-9AA5-040E74FEBEA8}" destId="{74C7C990-0C97-4055-9CDC-C72015A6999E}" srcOrd="0" destOrd="0" presId="urn:microsoft.com/office/officeart/2009/3/layout/HorizontalOrganizationChart"/>
    <dgm:cxn modelId="{CCF21674-2067-4319-8AF7-02CF4474B001}" type="presParOf" srcId="{C6CF3A85-C47A-41D2-9AA5-040E74FEBEA8}" destId="{5489F9F4-A427-494A-A5E1-2B4623796217}" srcOrd="1" destOrd="0" presId="urn:microsoft.com/office/officeart/2009/3/layout/HorizontalOrganizationChart"/>
    <dgm:cxn modelId="{E467FAAF-4ACC-41CB-BC3D-93F75C641874}" type="presParOf" srcId="{3544CCB6-28F7-40DD-BAA0-C52557EECA48}" destId="{DBCA81C1-B85E-440E-A964-2E379CB59779}" srcOrd="1" destOrd="0" presId="urn:microsoft.com/office/officeart/2009/3/layout/HorizontalOrganizationChart"/>
    <dgm:cxn modelId="{C65364A4-C8EA-4E20-9784-373D5E248A67}" type="presParOf" srcId="{3544CCB6-28F7-40DD-BAA0-C52557EECA48}" destId="{81EFD674-36D1-443A-90EA-56E18960494A}" srcOrd="2" destOrd="0" presId="urn:microsoft.com/office/officeart/2009/3/layout/HorizontalOrganizationChart"/>
    <dgm:cxn modelId="{7FADA4E0-B5A0-4C72-B345-2BE05212E4D4}" type="presParOf" srcId="{F5BDE9DC-2064-4E51-8BFC-5B4D5840A2E6}" destId="{5B93CF45-1E52-4640-8B76-ABA25A9EFD16}" srcOrd="2" destOrd="0" presId="urn:microsoft.com/office/officeart/2009/3/layout/HorizontalOrganizationChart"/>
    <dgm:cxn modelId="{4E81FCB5-8048-4F8E-BD65-0A64D025A28F}" type="presParOf" srcId="{F5BDE9DC-2064-4E51-8BFC-5B4D5840A2E6}" destId="{22F846FA-E2FB-4FE2-A977-E549453A6A2F}" srcOrd="3" destOrd="0" presId="urn:microsoft.com/office/officeart/2009/3/layout/HorizontalOrganizationChart"/>
    <dgm:cxn modelId="{62BC1E28-76EE-40C8-803D-9D6D2D8B5E4A}" type="presParOf" srcId="{22F846FA-E2FB-4FE2-A977-E549453A6A2F}" destId="{5D92E441-1022-4C62-8C38-EBCF56F17530}" srcOrd="0" destOrd="0" presId="urn:microsoft.com/office/officeart/2009/3/layout/HorizontalOrganizationChart"/>
    <dgm:cxn modelId="{FD32D35F-62C7-4B54-B133-FE9E54FF0C48}" type="presParOf" srcId="{5D92E441-1022-4C62-8C38-EBCF56F17530}" destId="{ABE69A6E-4724-40C0-9761-B0EDAB3D92F3}" srcOrd="0" destOrd="0" presId="urn:microsoft.com/office/officeart/2009/3/layout/HorizontalOrganizationChart"/>
    <dgm:cxn modelId="{B33373C2-B66E-4605-9935-B82B05073DAF}" type="presParOf" srcId="{5D92E441-1022-4C62-8C38-EBCF56F17530}" destId="{20BA32EC-95D1-4A08-8B74-ECD40EEDD905}" srcOrd="1" destOrd="0" presId="urn:microsoft.com/office/officeart/2009/3/layout/HorizontalOrganizationChart"/>
    <dgm:cxn modelId="{B9501523-3028-4068-BFE9-717247416697}" type="presParOf" srcId="{22F846FA-E2FB-4FE2-A977-E549453A6A2F}" destId="{41D9E965-5715-48B4-AAE2-D7B27355DE64}" srcOrd="1" destOrd="0" presId="urn:microsoft.com/office/officeart/2009/3/layout/HorizontalOrganizationChart"/>
    <dgm:cxn modelId="{D8CC50D4-9F76-4A29-9C5A-3BAC401B13A5}" type="presParOf" srcId="{22F846FA-E2FB-4FE2-A977-E549453A6A2F}" destId="{100A96CE-7E59-4CDA-A643-FBF594D3F1CF}" srcOrd="2" destOrd="0" presId="urn:microsoft.com/office/officeart/2009/3/layout/HorizontalOrganizationChart"/>
    <dgm:cxn modelId="{89B23302-32FD-45EA-8645-EA1374F9DA8B}" type="presParOf" srcId="{F5BDE9DC-2064-4E51-8BFC-5B4D5840A2E6}" destId="{9F235141-2D33-4803-AB72-5FF200F2A8E1}" srcOrd="4" destOrd="0" presId="urn:microsoft.com/office/officeart/2009/3/layout/HorizontalOrganizationChart"/>
    <dgm:cxn modelId="{1DDA05D6-F602-4DE8-B5EB-A7FA5661D09F}" type="presParOf" srcId="{F5BDE9DC-2064-4E51-8BFC-5B4D5840A2E6}" destId="{DE83DEE9-FA90-4BAF-A558-7C2B28CEF512}" srcOrd="5" destOrd="0" presId="urn:microsoft.com/office/officeart/2009/3/layout/HorizontalOrganizationChart"/>
    <dgm:cxn modelId="{072FCEEF-1227-4783-9D03-7608BCB82C9C}" type="presParOf" srcId="{DE83DEE9-FA90-4BAF-A558-7C2B28CEF512}" destId="{E449E1BE-D290-42CB-B5FA-42B1FFF30E71}" srcOrd="0" destOrd="0" presId="urn:microsoft.com/office/officeart/2009/3/layout/HorizontalOrganizationChart"/>
    <dgm:cxn modelId="{D0103F92-C005-461E-B4EC-B9D4E9D98F20}" type="presParOf" srcId="{E449E1BE-D290-42CB-B5FA-42B1FFF30E71}" destId="{2D7F6FDF-9C1B-4D07-8135-B01C1C568F06}" srcOrd="0" destOrd="0" presId="urn:microsoft.com/office/officeart/2009/3/layout/HorizontalOrganizationChart"/>
    <dgm:cxn modelId="{6863A897-939A-45B7-91F5-05A1C921DEFF}" type="presParOf" srcId="{E449E1BE-D290-42CB-B5FA-42B1FFF30E71}" destId="{3B430752-5789-40FD-A39E-3E47805F1867}" srcOrd="1" destOrd="0" presId="urn:microsoft.com/office/officeart/2009/3/layout/HorizontalOrganizationChart"/>
    <dgm:cxn modelId="{D122D16B-CE46-4949-ADAF-6DAD7203E325}" type="presParOf" srcId="{DE83DEE9-FA90-4BAF-A558-7C2B28CEF512}" destId="{DF0DC2C3-28CC-4715-8314-A9BB557BE4BB}" srcOrd="1" destOrd="0" presId="urn:microsoft.com/office/officeart/2009/3/layout/HorizontalOrganizationChart"/>
    <dgm:cxn modelId="{67A1597F-88B2-49BC-B787-86ED85F83AD3}" type="presParOf" srcId="{DE83DEE9-FA90-4BAF-A558-7C2B28CEF512}" destId="{76E6C8D2-EB49-4F75-95FB-35CFEDB3B056}" srcOrd="2" destOrd="0" presId="urn:microsoft.com/office/officeart/2009/3/layout/HorizontalOrganizationChart"/>
    <dgm:cxn modelId="{85328C05-BD2F-43BE-ABB9-3C054B474028}" type="presParOf" srcId="{B2E13619-C50B-42FF-AFF4-1947672D1AA1}" destId="{2602D2DA-7CA8-4438-A4BF-977F3E8AFFC1}"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70BFDA-C8BC-4B09-B3BF-314C04D9AC8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2FAA1DC-8849-4C93-8F0A-94EA0019F06C}">
      <dgm:prSet/>
      <dgm:spPr/>
      <dgm:t>
        <a:bodyPr/>
        <a:lstStyle/>
        <a:p>
          <a:r>
            <a:rPr lang="en-US" dirty="0"/>
            <a:t>The independent Inquiry into Child Sexual Abuse (2022b), cultural beliefs and societal norms significantly influence the reporting and acknowledgement of CSE in the UK. </a:t>
          </a:r>
        </a:p>
      </dgm:t>
    </dgm:pt>
    <dgm:pt modelId="{A8E89C78-B0A0-4AAE-BD3C-9D5AC09F557F}" type="parTrans" cxnId="{25572AA1-ABA9-4F17-AD25-486E88313831}">
      <dgm:prSet/>
      <dgm:spPr/>
      <dgm:t>
        <a:bodyPr/>
        <a:lstStyle/>
        <a:p>
          <a:endParaRPr lang="en-US"/>
        </a:p>
      </dgm:t>
    </dgm:pt>
    <dgm:pt modelId="{CCF1B91E-3267-42B3-926F-39516B039EC6}" type="sibTrans" cxnId="{25572AA1-ABA9-4F17-AD25-486E88313831}">
      <dgm:prSet/>
      <dgm:spPr/>
      <dgm:t>
        <a:bodyPr/>
        <a:lstStyle/>
        <a:p>
          <a:endParaRPr lang="en-US"/>
        </a:p>
      </dgm:t>
    </dgm:pt>
    <dgm:pt modelId="{B4BAF555-B3F5-49C4-9777-68ADAFC591BC}">
      <dgm:prSet/>
      <dgm:spPr/>
      <dgm:t>
        <a:bodyPr/>
        <a:lstStyle/>
        <a:p>
          <a:r>
            <a:rPr lang="en-US"/>
            <a:t>Underreporting due to cultures prioritising family reputation.</a:t>
          </a:r>
        </a:p>
      </dgm:t>
    </dgm:pt>
    <dgm:pt modelId="{D5CE018F-2599-4729-8879-2955259A36C2}" type="parTrans" cxnId="{ECD98BB8-0CAF-423B-A64A-E9E9BEC316EC}">
      <dgm:prSet/>
      <dgm:spPr/>
      <dgm:t>
        <a:bodyPr/>
        <a:lstStyle/>
        <a:p>
          <a:endParaRPr lang="en-US"/>
        </a:p>
      </dgm:t>
    </dgm:pt>
    <dgm:pt modelId="{B62A3976-9CEB-4995-9EBF-3371255AE371}" type="sibTrans" cxnId="{ECD98BB8-0CAF-423B-A64A-E9E9BEC316EC}">
      <dgm:prSet/>
      <dgm:spPr/>
      <dgm:t>
        <a:bodyPr/>
        <a:lstStyle/>
        <a:p>
          <a:endParaRPr lang="en-US"/>
        </a:p>
      </dgm:t>
    </dgm:pt>
    <dgm:pt modelId="{FC9C6EC6-32B6-434A-8236-505A63648FEC}">
      <dgm:prSet/>
      <dgm:spPr/>
      <dgm:t>
        <a:bodyPr/>
        <a:lstStyle/>
        <a:p>
          <a:r>
            <a:rPr lang="en-US"/>
            <a:t>Particularly in Asian cultures.</a:t>
          </a:r>
        </a:p>
      </dgm:t>
    </dgm:pt>
    <dgm:pt modelId="{CD3C11CE-E6EF-4607-9436-AB5F462DA696}" type="parTrans" cxnId="{8718CDBD-92DF-4992-B688-D3FE75EDFCF5}">
      <dgm:prSet/>
      <dgm:spPr/>
      <dgm:t>
        <a:bodyPr/>
        <a:lstStyle/>
        <a:p>
          <a:endParaRPr lang="en-US"/>
        </a:p>
      </dgm:t>
    </dgm:pt>
    <dgm:pt modelId="{B6F0BFFE-7C11-4DAF-A6F4-4B6AD00611E9}" type="sibTrans" cxnId="{8718CDBD-92DF-4992-B688-D3FE75EDFCF5}">
      <dgm:prSet/>
      <dgm:spPr/>
      <dgm:t>
        <a:bodyPr/>
        <a:lstStyle/>
        <a:p>
          <a:endParaRPr lang="en-US"/>
        </a:p>
      </dgm:t>
    </dgm:pt>
    <dgm:pt modelId="{2829A303-F1A1-4D4D-AA7F-5CD383CCF025}">
      <dgm:prSet/>
      <dgm:spPr/>
      <dgm:t>
        <a:bodyPr/>
        <a:lstStyle/>
        <a:p>
          <a:r>
            <a:rPr lang="en-US"/>
            <a:t>Fear of not being believed. </a:t>
          </a:r>
        </a:p>
      </dgm:t>
    </dgm:pt>
    <dgm:pt modelId="{63B5B042-08A8-4E42-8249-355C68E8476B}" type="parTrans" cxnId="{C391BC73-4D75-4539-B6AC-04DAA3200639}">
      <dgm:prSet/>
      <dgm:spPr/>
      <dgm:t>
        <a:bodyPr/>
        <a:lstStyle/>
        <a:p>
          <a:endParaRPr lang="en-US"/>
        </a:p>
      </dgm:t>
    </dgm:pt>
    <dgm:pt modelId="{1EF66D1A-3957-4D02-A6F6-CE6516D3E177}" type="sibTrans" cxnId="{C391BC73-4D75-4539-B6AC-04DAA3200639}">
      <dgm:prSet/>
      <dgm:spPr/>
      <dgm:t>
        <a:bodyPr/>
        <a:lstStyle/>
        <a:p>
          <a:endParaRPr lang="en-US"/>
        </a:p>
      </dgm:t>
    </dgm:pt>
    <dgm:pt modelId="{A8953112-B05B-413A-B579-10EFADB80CB8}">
      <dgm:prSet/>
      <dgm:spPr/>
      <dgm:t>
        <a:bodyPr/>
        <a:lstStyle/>
        <a:p>
          <a:r>
            <a:rPr lang="en-US"/>
            <a:t>Victim Blaming.</a:t>
          </a:r>
        </a:p>
      </dgm:t>
    </dgm:pt>
    <dgm:pt modelId="{0DDFD265-A455-4FE0-A862-EF4F4AE38F6A}" type="parTrans" cxnId="{A442B0CB-F2E9-4B3A-896C-B6AF98B72042}">
      <dgm:prSet/>
      <dgm:spPr/>
      <dgm:t>
        <a:bodyPr/>
        <a:lstStyle/>
        <a:p>
          <a:endParaRPr lang="en-US"/>
        </a:p>
      </dgm:t>
    </dgm:pt>
    <dgm:pt modelId="{2DA7EE97-D795-4082-9ADD-22FD21058E18}" type="sibTrans" cxnId="{A442B0CB-F2E9-4B3A-896C-B6AF98B72042}">
      <dgm:prSet/>
      <dgm:spPr/>
      <dgm:t>
        <a:bodyPr/>
        <a:lstStyle/>
        <a:p>
          <a:endParaRPr lang="en-US"/>
        </a:p>
      </dgm:t>
    </dgm:pt>
    <dgm:pt modelId="{D72B5C83-636B-41E7-91E7-39330920C8C1}" type="pres">
      <dgm:prSet presAssocID="{D670BFDA-C8BC-4B09-B3BF-314C04D9AC8D}" presName="linear" presStyleCnt="0">
        <dgm:presLayoutVars>
          <dgm:animLvl val="lvl"/>
          <dgm:resizeHandles val="exact"/>
        </dgm:presLayoutVars>
      </dgm:prSet>
      <dgm:spPr/>
    </dgm:pt>
    <dgm:pt modelId="{E07A4CCA-388F-4E08-B856-6CEEC405A23A}" type="pres">
      <dgm:prSet presAssocID="{12FAA1DC-8849-4C93-8F0A-94EA0019F06C}" presName="parentText" presStyleLbl="node1" presStyleIdx="0" presStyleCnt="5">
        <dgm:presLayoutVars>
          <dgm:chMax val="0"/>
          <dgm:bulletEnabled val="1"/>
        </dgm:presLayoutVars>
      </dgm:prSet>
      <dgm:spPr/>
    </dgm:pt>
    <dgm:pt modelId="{165BBA23-AE76-4921-AF48-7A7EDEDCF977}" type="pres">
      <dgm:prSet presAssocID="{CCF1B91E-3267-42B3-926F-39516B039EC6}" presName="spacer" presStyleCnt="0"/>
      <dgm:spPr/>
    </dgm:pt>
    <dgm:pt modelId="{7DA66887-7065-4E3A-AB64-C72547F5A711}" type="pres">
      <dgm:prSet presAssocID="{B4BAF555-B3F5-49C4-9777-68ADAFC591BC}" presName="parentText" presStyleLbl="node1" presStyleIdx="1" presStyleCnt="5">
        <dgm:presLayoutVars>
          <dgm:chMax val="0"/>
          <dgm:bulletEnabled val="1"/>
        </dgm:presLayoutVars>
      </dgm:prSet>
      <dgm:spPr/>
    </dgm:pt>
    <dgm:pt modelId="{5841CA95-F82B-4A59-9068-3DA8BF2B2281}" type="pres">
      <dgm:prSet presAssocID="{B62A3976-9CEB-4995-9EBF-3371255AE371}" presName="spacer" presStyleCnt="0"/>
      <dgm:spPr/>
    </dgm:pt>
    <dgm:pt modelId="{88E36B13-EEAA-4B3B-9408-02FB5EC8FFBE}" type="pres">
      <dgm:prSet presAssocID="{FC9C6EC6-32B6-434A-8236-505A63648FEC}" presName="parentText" presStyleLbl="node1" presStyleIdx="2" presStyleCnt="5">
        <dgm:presLayoutVars>
          <dgm:chMax val="0"/>
          <dgm:bulletEnabled val="1"/>
        </dgm:presLayoutVars>
      </dgm:prSet>
      <dgm:spPr/>
    </dgm:pt>
    <dgm:pt modelId="{F990C272-CA9E-4BFC-B937-E70537D3D0C7}" type="pres">
      <dgm:prSet presAssocID="{B6F0BFFE-7C11-4DAF-A6F4-4B6AD00611E9}" presName="spacer" presStyleCnt="0"/>
      <dgm:spPr/>
    </dgm:pt>
    <dgm:pt modelId="{18C14A64-A4AA-4082-B049-40736B601117}" type="pres">
      <dgm:prSet presAssocID="{2829A303-F1A1-4D4D-AA7F-5CD383CCF025}" presName="parentText" presStyleLbl="node1" presStyleIdx="3" presStyleCnt="5">
        <dgm:presLayoutVars>
          <dgm:chMax val="0"/>
          <dgm:bulletEnabled val="1"/>
        </dgm:presLayoutVars>
      </dgm:prSet>
      <dgm:spPr/>
    </dgm:pt>
    <dgm:pt modelId="{42EE127D-153C-48DC-AE23-38471DF581C8}" type="pres">
      <dgm:prSet presAssocID="{1EF66D1A-3957-4D02-A6F6-CE6516D3E177}" presName="spacer" presStyleCnt="0"/>
      <dgm:spPr/>
    </dgm:pt>
    <dgm:pt modelId="{87368909-9753-443D-B095-C21AB545AA2C}" type="pres">
      <dgm:prSet presAssocID="{A8953112-B05B-413A-B579-10EFADB80CB8}" presName="parentText" presStyleLbl="node1" presStyleIdx="4" presStyleCnt="5">
        <dgm:presLayoutVars>
          <dgm:chMax val="0"/>
          <dgm:bulletEnabled val="1"/>
        </dgm:presLayoutVars>
      </dgm:prSet>
      <dgm:spPr/>
    </dgm:pt>
  </dgm:ptLst>
  <dgm:cxnLst>
    <dgm:cxn modelId="{FD3BF31E-9244-40CC-8D80-5E09B73F7F36}" type="presOf" srcId="{A8953112-B05B-413A-B579-10EFADB80CB8}" destId="{87368909-9753-443D-B095-C21AB545AA2C}" srcOrd="0" destOrd="0" presId="urn:microsoft.com/office/officeart/2005/8/layout/vList2"/>
    <dgm:cxn modelId="{2BED6E30-A486-4437-A07E-950B7BDB6204}" type="presOf" srcId="{12FAA1DC-8849-4C93-8F0A-94EA0019F06C}" destId="{E07A4CCA-388F-4E08-B856-6CEEC405A23A}" srcOrd="0" destOrd="0" presId="urn:microsoft.com/office/officeart/2005/8/layout/vList2"/>
    <dgm:cxn modelId="{392F865E-6B22-45A0-9702-94F6B6234C07}" type="presOf" srcId="{B4BAF555-B3F5-49C4-9777-68ADAFC591BC}" destId="{7DA66887-7065-4E3A-AB64-C72547F5A711}" srcOrd="0" destOrd="0" presId="urn:microsoft.com/office/officeart/2005/8/layout/vList2"/>
    <dgm:cxn modelId="{C391BC73-4D75-4539-B6AC-04DAA3200639}" srcId="{D670BFDA-C8BC-4B09-B3BF-314C04D9AC8D}" destId="{2829A303-F1A1-4D4D-AA7F-5CD383CCF025}" srcOrd="3" destOrd="0" parTransId="{63B5B042-08A8-4E42-8249-355C68E8476B}" sibTransId="{1EF66D1A-3957-4D02-A6F6-CE6516D3E177}"/>
    <dgm:cxn modelId="{1EFAF955-0AD8-4E35-96A9-8C61C3FB8D6D}" type="presOf" srcId="{2829A303-F1A1-4D4D-AA7F-5CD383CCF025}" destId="{18C14A64-A4AA-4082-B049-40736B601117}" srcOrd="0" destOrd="0" presId="urn:microsoft.com/office/officeart/2005/8/layout/vList2"/>
    <dgm:cxn modelId="{25572AA1-ABA9-4F17-AD25-486E88313831}" srcId="{D670BFDA-C8BC-4B09-B3BF-314C04D9AC8D}" destId="{12FAA1DC-8849-4C93-8F0A-94EA0019F06C}" srcOrd="0" destOrd="0" parTransId="{A8E89C78-B0A0-4AAE-BD3C-9D5AC09F557F}" sibTransId="{CCF1B91E-3267-42B3-926F-39516B039EC6}"/>
    <dgm:cxn modelId="{ECD98BB8-0CAF-423B-A64A-E9E9BEC316EC}" srcId="{D670BFDA-C8BC-4B09-B3BF-314C04D9AC8D}" destId="{B4BAF555-B3F5-49C4-9777-68ADAFC591BC}" srcOrd="1" destOrd="0" parTransId="{D5CE018F-2599-4729-8879-2955259A36C2}" sibTransId="{B62A3976-9CEB-4995-9EBF-3371255AE371}"/>
    <dgm:cxn modelId="{DB5E8EB9-B7DE-430E-AE07-F83CBE97FA9A}" type="presOf" srcId="{D670BFDA-C8BC-4B09-B3BF-314C04D9AC8D}" destId="{D72B5C83-636B-41E7-91E7-39330920C8C1}" srcOrd="0" destOrd="0" presId="urn:microsoft.com/office/officeart/2005/8/layout/vList2"/>
    <dgm:cxn modelId="{8718CDBD-92DF-4992-B688-D3FE75EDFCF5}" srcId="{D670BFDA-C8BC-4B09-B3BF-314C04D9AC8D}" destId="{FC9C6EC6-32B6-434A-8236-505A63648FEC}" srcOrd="2" destOrd="0" parTransId="{CD3C11CE-E6EF-4607-9436-AB5F462DA696}" sibTransId="{B6F0BFFE-7C11-4DAF-A6F4-4B6AD00611E9}"/>
    <dgm:cxn modelId="{A442B0CB-F2E9-4B3A-896C-B6AF98B72042}" srcId="{D670BFDA-C8BC-4B09-B3BF-314C04D9AC8D}" destId="{A8953112-B05B-413A-B579-10EFADB80CB8}" srcOrd="4" destOrd="0" parTransId="{0DDFD265-A455-4FE0-A862-EF4F4AE38F6A}" sibTransId="{2DA7EE97-D795-4082-9ADD-22FD21058E18}"/>
    <dgm:cxn modelId="{3FCB97E5-3D94-46B8-8252-BE463C0E533A}" type="presOf" srcId="{FC9C6EC6-32B6-434A-8236-505A63648FEC}" destId="{88E36B13-EEAA-4B3B-9408-02FB5EC8FFBE}" srcOrd="0" destOrd="0" presId="urn:microsoft.com/office/officeart/2005/8/layout/vList2"/>
    <dgm:cxn modelId="{681665B4-FBAE-494C-BE45-1DA10AE258A7}" type="presParOf" srcId="{D72B5C83-636B-41E7-91E7-39330920C8C1}" destId="{E07A4CCA-388F-4E08-B856-6CEEC405A23A}" srcOrd="0" destOrd="0" presId="urn:microsoft.com/office/officeart/2005/8/layout/vList2"/>
    <dgm:cxn modelId="{5EECBE97-2373-47AB-8928-C4249FCF25F6}" type="presParOf" srcId="{D72B5C83-636B-41E7-91E7-39330920C8C1}" destId="{165BBA23-AE76-4921-AF48-7A7EDEDCF977}" srcOrd="1" destOrd="0" presId="urn:microsoft.com/office/officeart/2005/8/layout/vList2"/>
    <dgm:cxn modelId="{C8460E6B-4A55-4AF8-8539-3466BFFFB0B4}" type="presParOf" srcId="{D72B5C83-636B-41E7-91E7-39330920C8C1}" destId="{7DA66887-7065-4E3A-AB64-C72547F5A711}" srcOrd="2" destOrd="0" presId="urn:microsoft.com/office/officeart/2005/8/layout/vList2"/>
    <dgm:cxn modelId="{CC6B0679-62C8-4F71-8FE5-5F7F07CE73F9}" type="presParOf" srcId="{D72B5C83-636B-41E7-91E7-39330920C8C1}" destId="{5841CA95-F82B-4A59-9068-3DA8BF2B2281}" srcOrd="3" destOrd="0" presId="urn:microsoft.com/office/officeart/2005/8/layout/vList2"/>
    <dgm:cxn modelId="{4154C919-058D-4291-991A-91B44CBFFAE7}" type="presParOf" srcId="{D72B5C83-636B-41E7-91E7-39330920C8C1}" destId="{88E36B13-EEAA-4B3B-9408-02FB5EC8FFBE}" srcOrd="4" destOrd="0" presId="urn:microsoft.com/office/officeart/2005/8/layout/vList2"/>
    <dgm:cxn modelId="{80642E67-432A-4291-9E5C-1A2A8B6F7874}" type="presParOf" srcId="{D72B5C83-636B-41E7-91E7-39330920C8C1}" destId="{F990C272-CA9E-4BFC-B937-E70537D3D0C7}" srcOrd="5" destOrd="0" presId="urn:microsoft.com/office/officeart/2005/8/layout/vList2"/>
    <dgm:cxn modelId="{2AF4E445-04B2-42EA-9950-9D60552DE59E}" type="presParOf" srcId="{D72B5C83-636B-41E7-91E7-39330920C8C1}" destId="{18C14A64-A4AA-4082-B049-40736B601117}" srcOrd="6" destOrd="0" presId="urn:microsoft.com/office/officeart/2005/8/layout/vList2"/>
    <dgm:cxn modelId="{4029390A-0F9A-4602-AE45-D6837CC6D8AA}" type="presParOf" srcId="{D72B5C83-636B-41E7-91E7-39330920C8C1}" destId="{42EE127D-153C-48DC-AE23-38471DF581C8}" srcOrd="7" destOrd="0" presId="urn:microsoft.com/office/officeart/2005/8/layout/vList2"/>
    <dgm:cxn modelId="{6D38C967-97F2-4A05-863D-8FF93A1DDFD4}" type="presParOf" srcId="{D72B5C83-636B-41E7-91E7-39330920C8C1}" destId="{87368909-9753-443D-B095-C21AB545AA2C}"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1FB079-FB86-4025-B7A5-30808F48E1D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CA707EF-DC24-4869-9894-DA09745FE35F}">
      <dgm:prSet/>
      <dgm:spPr/>
      <dgm:t>
        <a:bodyPr/>
        <a:lstStyle/>
        <a:p>
          <a:r>
            <a:rPr lang="en-US" dirty="0"/>
            <a:t>According to NSPCC (2022) in the last 12 months over 70 online apps and games were involved in grooming activities. </a:t>
          </a:r>
        </a:p>
      </dgm:t>
    </dgm:pt>
    <dgm:pt modelId="{95DD1601-6842-4C7B-B468-DAC307D5D4AA}" type="parTrans" cxnId="{5771658D-D986-410F-A806-3297F4F132FF}">
      <dgm:prSet/>
      <dgm:spPr/>
      <dgm:t>
        <a:bodyPr/>
        <a:lstStyle/>
        <a:p>
          <a:endParaRPr lang="en-US"/>
        </a:p>
      </dgm:t>
    </dgm:pt>
    <dgm:pt modelId="{E6C86262-2D2F-4BF4-BD49-E1F434FDB221}" type="sibTrans" cxnId="{5771658D-D986-410F-A806-3297F4F132FF}">
      <dgm:prSet/>
      <dgm:spPr/>
      <dgm:t>
        <a:bodyPr/>
        <a:lstStyle/>
        <a:p>
          <a:endParaRPr lang="en-US"/>
        </a:p>
      </dgm:t>
    </dgm:pt>
    <dgm:pt modelId="{2E9C6526-1C9D-4F55-B6F5-3BE35E74FA39}">
      <dgm:prSet/>
      <dgm:spPr/>
      <dgm:t>
        <a:bodyPr/>
        <a:lstStyle/>
        <a:p>
          <a:r>
            <a:rPr lang="en-US"/>
            <a:t>Snapchat making up for over 33% of metaplatorms being most used to facilitate grooming. </a:t>
          </a:r>
        </a:p>
      </dgm:t>
    </dgm:pt>
    <dgm:pt modelId="{A8A2E58B-5197-4E5A-8351-73A843B1E984}" type="parTrans" cxnId="{47A2B742-6F87-4508-B508-F5AF99A5C5F8}">
      <dgm:prSet/>
      <dgm:spPr/>
      <dgm:t>
        <a:bodyPr/>
        <a:lstStyle/>
        <a:p>
          <a:endParaRPr lang="en-US"/>
        </a:p>
      </dgm:t>
    </dgm:pt>
    <dgm:pt modelId="{3E14304C-CEB1-4775-A4D9-E236C93958AB}" type="sibTrans" cxnId="{47A2B742-6F87-4508-B508-F5AF99A5C5F8}">
      <dgm:prSet/>
      <dgm:spPr/>
      <dgm:t>
        <a:bodyPr/>
        <a:lstStyle/>
        <a:p>
          <a:endParaRPr lang="en-US"/>
        </a:p>
      </dgm:t>
    </dgm:pt>
    <dgm:pt modelId="{6FDF3F01-D99D-49D0-B00F-06548D2B2C0E}">
      <dgm:prSet/>
      <dgm:spPr/>
      <dgm:t>
        <a:bodyPr/>
        <a:lstStyle/>
        <a:p>
          <a:r>
            <a:rPr lang="en-US" dirty="0"/>
            <a:t>High volume of child sexual abuse and exploitation online have posed a major challenge to policing responses within the UK (Philanthropy News Digest, 2023). </a:t>
          </a:r>
        </a:p>
      </dgm:t>
    </dgm:pt>
    <dgm:pt modelId="{6BB8FE5B-9B24-4BC1-A46D-D0297982AA3B}" type="parTrans" cxnId="{C5AEC972-B721-4570-953C-41B0972CB01C}">
      <dgm:prSet/>
      <dgm:spPr/>
      <dgm:t>
        <a:bodyPr/>
        <a:lstStyle/>
        <a:p>
          <a:endParaRPr lang="en-US"/>
        </a:p>
      </dgm:t>
    </dgm:pt>
    <dgm:pt modelId="{F733A20C-412F-448D-AEB8-7CDD94F3B722}" type="sibTrans" cxnId="{C5AEC972-B721-4570-953C-41B0972CB01C}">
      <dgm:prSet/>
      <dgm:spPr/>
      <dgm:t>
        <a:bodyPr/>
        <a:lstStyle/>
        <a:p>
          <a:endParaRPr lang="en-US"/>
        </a:p>
      </dgm:t>
    </dgm:pt>
    <dgm:pt modelId="{C38EDAF2-5C6B-4487-A811-98DA92B6CC45}" type="pres">
      <dgm:prSet presAssocID="{951FB079-FB86-4025-B7A5-30808F48E1D9}" presName="linear" presStyleCnt="0">
        <dgm:presLayoutVars>
          <dgm:animLvl val="lvl"/>
          <dgm:resizeHandles val="exact"/>
        </dgm:presLayoutVars>
      </dgm:prSet>
      <dgm:spPr/>
    </dgm:pt>
    <dgm:pt modelId="{0C629487-F54C-4EE2-A3ED-9029D363D178}" type="pres">
      <dgm:prSet presAssocID="{DCA707EF-DC24-4869-9894-DA09745FE35F}" presName="parentText" presStyleLbl="node1" presStyleIdx="0" presStyleCnt="3">
        <dgm:presLayoutVars>
          <dgm:chMax val="0"/>
          <dgm:bulletEnabled val="1"/>
        </dgm:presLayoutVars>
      </dgm:prSet>
      <dgm:spPr/>
    </dgm:pt>
    <dgm:pt modelId="{C5D3F53A-EEEA-4446-9AC9-E1C13D5F3FBF}" type="pres">
      <dgm:prSet presAssocID="{E6C86262-2D2F-4BF4-BD49-E1F434FDB221}" presName="spacer" presStyleCnt="0"/>
      <dgm:spPr/>
    </dgm:pt>
    <dgm:pt modelId="{2F59BD2F-8428-4259-B43C-3BBD032C0445}" type="pres">
      <dgm:prSet presAssocID="{2E9C6526-1C9D-4F55-B6F5-3BE35E74FA39}" presName="parentText" presStyleLbl="node1" presStyleIdx="1" presStyleCnt="3">
        <dgm:presLayoutVars>
          <dgm:chMax val="0"/>
          <dgm:bulletEnabled val="1"/>
        </dgm:presLayoutVars>
      </dgm:prSet>
      <dgm:spPr/>
    </dgm:pt>
    <dgm:pt modelId="{08A01EB1-4EDD-424E-9B15-20647462746D}" type="pres">
      <dgm:prSet presAssocID="{3E14304C-CEB1-4775-A4D9-E236C93958AB}" presName="spacer" presStyleCnt="0"/>
      <dgm:spPr/>
    </dgm:pt>
    <dgm:pt modelId="{BEFE2B95-3E13-44FB-AFA0-49098564259C}" type="pres">
      <dgm:prSet presAssocID="{6FDF3F01-D99D-49D0-B00F-06548D2B2C0E}" presName="parentText" presStyleLbl="node1" presStyleIdx="2" presStyleCnt="3">
        <dgm:presLayoutVars>
          <dgm:chMax val="0"/>
          <dgm:bulletEnabled val="1"/>
        </dgm:presLayoutVars>
      </dgm:prSet>
      <dgm:spPr/>
    </dgm:pt>
  </dgm:ptLst>
  <dgm:cxnLst>
    <dgm:cxn modelId="{7EDB4C1F-F637-4343-A6A2-AA3596DCF1D1}" type="presOf" srcId="{6FDF3F01-D99D-49D0-B00F-06548D2B2C0E}" destId="{BEFE2B95-3E13-44FB-AFA0-49098564259C}" srcOrd="0" destOrd="0" presId="urn:microsoft.com/office/officeart/2005/8/layout/vList2"/>
    <dgm:cxn modelId="{47A2B742-6F87-4508-B508-F5AF99A5C5F8}" srcId="{951FB079-FB86-4025-B7A5-30808F48E1D9}" destId="{2E9C6526-1C9D-4F55-B6F5-3BE35E74FA39}" srcOrd="1" destOrd="0" parTransId="{A8A2E58B-5197-4E5A-8351-73A843B1E984}" sibTransId="{3E14304C-CEB1-4775-A4D9-E236C93958AB}"/>
    <dgm:cxn modelId="{60C9B551-B7B6-4E85-9D35-C1ECF2992E2C}" type="presOf" srcId="{951FB079-FB86-4025-B7A5-30808F48E1D9}" destId="{C38EDAF2-5C6B-4487-A811-98DA92B6CC45}" srcOrd="0" destOrd="0" presId="urn:microsoft.com/office/officeart/2005/8/layout/vList2"/>
    <dgm:cxn modelId="{C5AEC972-B721-4570-953C-41B0972CB01C}" srcId="{951FB079-FB86-4025-B7A5-30808F48E1D9}" destId="{6FDF3F01-D99D-49D0-B00F-06548D2B2C0E}" srcOrd="2" destOrd="0" parTransId="{6BB8FE5B-9B24-4BC1-A46D-D0297982AA3B}" sibTransId="{F733A20C-412F-448D-AEB8-7CDD94F3B722}"/>
    <dgm:cxn modelId="{2BE55C58-04BD-432D-9888-64B8EEE62A53}" type="presOf" srcId="{DCA707EF-DC24-4869-9894-DA09745FE35F}" destId="{0C629487-F54C-4EE2-A3ED-9029D363D178}" srcOrd="0" destOrd="0" presId="urn:microsoft.com/office/officeart/2005/8/layout/vList2"/>
    <dgm:cxn modelId="{5771658D-D986-410F-A806-3297F4F132FF}" srcId="{951FB079-FB86-4025-B7A5-30808F48E1D9}" destId="{DCA707EF-DC24-4869-9894-DA09745FE35F}" srcOrd="0" destOrd="0" parTransId="{95DD1601-6842-4C7B-B468-DAC307D5D4AA}" sibTransId="{E6C86262-2D2F-4BF4-BD49-E1F434FDB221}"/>
    <dgm:cxn modelId="{F6A20CD9-66BE-4AF0-B30E-C1DF0690FC14}" type="presOf" srcId="{2E9C6526-1C9D-4F55-B6F5-3BE35E74FA39}" destId="{2F59BD2F-8428-4259-B43C-3BBD032C0445}" srcOrd="0" destOrd="0" presId="urn:microsoft.com/office/officeart/2005/8/layout/vList2"/>
    <dgm:cxn modelId="{AB29D660-70B9-4295-89FC-840550C764AA}" type="presParOf" srcId="{C38EDAF2-5C6B-4487-A811-98DA92B6CC45}" destId="{0C629487-F54C-4EE2-A3ED-9029D363D178}" srcOrd="0" destOrd="0" presId="urn:microsoft.com/office/officeart/2005/8/layout/vList2"/>
    <dgm:cxn modelId="{FC310A7E-A7E5-4082-AB37-2345D6D2DB71}" type="presParOf" srcId="{C38EDAF2-5C6B-4487-A811-98DA92B6CC45}" destId="{C5D3F53A-EEEA-4446-9AC9-E1C13D5F3FBF}" srcOrd="1" destOrd="0" presId="urn:microsoft.com/office/officeart/2005/8/layout/vList2"/>
    <dgm:cxn modelId="{AD635C9A-6814-41CB-BB14-06157BD3A48D}" type="presParOf" srcId="{C38EDAF2-5C6B-4487-A811-98DA92B6CC45}" destId="{2F59BD2F-8428-4259-B43C-3BBD032C0445}" srcOrd="2" destOrd="0" presId="urn:microsoft.com/office/officeart/2005/8/layout/vList2"/>
    <dgm:cxn modelId="{84754973-ED69-48CF-9B68-8BBEE356014F}" type="presParOf" srcId="{C38EDAF2-5C6B-4487-A811-98DA92B6CC45}" destId="{08A01EB1-4EDD-424E-9B15-20647462746D}" srcOrd="3" destOrd="0" presId="urn:microsoft.com/office/officeart/2005/8/layout/vList2"/>
    <dgm:cxn modelId="{0BFDB4C6-6A3B-4018-8807-41DE68B0D051}" type="presParOf" srcId="{C38EDAF2-5C6B-4487-A811-98DA92B6CC45}" destId="{BEFE2B95-3E13-44FB-AFA0-49098564259C}"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3CA0BC-BACD-444F-8B01-CC01AE23DB55}">
      <dsp:nvSpPr>
        <dsp:cNvPr id="0" name=""/>
        <dsp:cNvSpPr/>
      </dsp:nvSpPr>
      <dsp:spPr>
        <a:xfrm>
          <a:off x="0" y="74820"/>
          <a:ext cx="6900512" cy="30888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CSE is a hidden crime and for this reason, perpetrators are more likely to groom potential victims using methods that are personal. The following grooming models are represented by the Barnardo’s (2011) report:</a:t>
          </a:r>
          <a:endParaRPr lang="en-US" sz="3000" kern="1200" dirty="0"/>
        </a:p>
      </dsp:txBody>
      <dsp:txXfrm>
        <a:off x="150783" y="225603"/>
        <a:ext cx="6598946" cy="2787234"/>
      </dsp:txXfrm>
    </dsp:sp>
    <dsp:sp modelId="{63537A2E-3B98-43F2-9E0B-6A6CA07C5ACA}">
      <dsp:nvSpPr>
        <dsp:cNvPr id="0" name=""/>
        <dsp:cNvSpPr/>
      </dsp:nvSpPr>
      <dsp:spPr>
        <a:xfrm>
          <a:off x="0" y="3163620"/>
          <a:ext cx="6900512" cy="2297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Inappropriate Relationships </a:t>
          </a:r>
          <a:endParaRPr lang="en-US" sz="2300" kern="1200"/>
        </a:p>
        <a:p>
          <a:pPr marL="228600" lvl="1" indent="-228600" algn="l" defTabSz="1022350">
            <a:lnSpc>
              <a:spcPct val="90000"/>
            </a:lnSpc>
            <a:spcBef>
              <a:spcPct val="0"/>
            </a:spcBef>
            <a:spcAft>
              <a:spcPct val="20000"/>
            </a:spcAft>
            <a:buChar char="•"/>
          </a:pPr>
          <a:r>
            <a:rPr lang="en-GB" sz="2300" kern="1200"/>
            <a:t>Boyfriend Model</a:t>
          </a:r>
          <a:endParaRPr lang="en-US" sz="2300" kern="1200"/>
        </a:p>
        <a:p>
          <a:pPr marL="228600" lvl="1" indent="-228600" algn="l" defTabSz="1022350">
            <a:lnSpc>
              <a:spcPct val="90000"/>
            </a:lnSpc>
            <a:spcBef>
              <a:spcPct val="0"/>
            </a:spcBef>
            <a:spcAft>
              <a:spcPct val="20000"/>
            </a:spcAft>
            <a:buChar char="•"/>
          </a:pPr>
          <a:r>
            <a:rPr lang="en-GB" sz="2300" kern="1200"/>
            <a:t>Peer on Peer Exploitation</a:t>
          </a:r>
          <a:endParaRPr lang="en-US" sz="2300" kern="1200"/>
        </a:p>
        <a:p>
          <a:pPr marL="228600" lvl="1" indent="-228600" algn="l" defTabSz="1022350">
            <a:lnSpc>
              <a:spcPct val="90000"/>
            </a:lnSpc>
            <a:spcBef>
              <a:spcPct val="0"/>
            </a:spcBef>
            <a:spcAft>
              <a:spcPct val="20000"/>
            </a:spcAft>
            <a:buChar char="•"/>
          </a:pPr>
          <a:r>
            <a:rPr lang="en-GB" sz="2300" kern="1200"/>
            <a:t>Gang Associated CSE</a:t>
          </a:r>
          <a:endParaRPr lang="en-US" sz="2300" kern="1200"/>
        </a:p>
        <a:p>
          <a:pPr marL="228600" lvl="1" indent="-228600" algn="l" defTabSz="1022350">
            <a:lnSpc>
              <a:spcPct val="90000"/>
            </a:lnSpc>
            <a:spcBef>
              <a:spcPct val="0"/>
            </a:spcBef>
            <a:spcAft>
              <a:spcPct val="20000"/>
            </a:spcAft>
            <a:buChar char="•"/>
          </a:pPr>
          <a:r>
            <a:rPr lang="en-GB" sz="2300" kern="1200"/>
            <a:t>Organised/Networked Sexual Exploitation or Trafficking</a:t>
          </a:r>
          <a:endParaRPr lang="en-US" sz="2300" kern="1200"/>
        </a:p>
      </dsp:txBody>
      <dsp:txXfrm>
        <a:off x="0" y="3163620"/>
        <a:ext cx="6900512" cy="22977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235141-2D33-4803-AB72-5FF200F2A8E1}">
      <dsp:nvSpPr>
        <dsp:cNvPr id="0" name=""/>
        <dsp:cNvSpPr/>
      </dsp:nvSpPr>
      <dsp:spPr>
        <a:xfrm>
          <a:off x="4336266" y="3093154"/>
          <a:ext cx="866321" cy="1862591"/>
        </a:xfrm>
        <a:custGeom>
          <a:avLst/>
          <a:gdLst/>
          <a:ahLst/>
          <a:cxnLst/>
          <a:rect l="0" t="0" r="0" b="0"/>
          <a:pathLst>
            <a:path>
              <a:moveTo>
                <a:pt x="0" y="0"/>
              </a:moveTo>
              <a:lnTo>
                <a:pt x="433160" y="0"/>
              </a:lnTo>
              <a:lnTo>
                <a:pt x="433160" y="1862591"/>
              </a:lnTo>
              <a:lnTo>
                <a:pt x="866321" y="18625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B93CF45-1E52-4640-8B76-ABA25A9EFD16}">
      <dsp:nvSpPr>
        <dsp:cNvPr id="0" name=""/>
        <dsp:cNvSpPr/>
      </dsp:nvSpPr>
      <dsp:spPr>
        <a:xfrm>
          <a:off x="4336266" y="3047434"/>
          <a:ext cx="866321" cy="91440"/>
        </a:xfrm>
        <a:custGeom>
          <a:avLst/>
          <a:gdLst/>
          <a:ahLst/>
          <a:cxnLst/>
          <a:rect l="0" t="0" r="0" b="0"/>
          <a:pathLst>
            <a:path>
              <a:moveTo>
                <a:pt x="0" y="45720"/>
              </a:moveTo>
              <a:lnTo>
                <a:pt x="866321" y="457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634746E-3FC4-47DF-A68E-9825E6577BD1}">
      <dsp:nvSpPr>
        <dsp:cNvPr id="0" name=""/>
        <dsp:cNvSpPr/>
      </dsp:nvSpPr>
      <dsp:spPr>
        <a:xfrm>
          <a:off x="4336266" y="1230562"/>
          <a:ext cx="866321" cy="1862591"/>
        </a:xfrm>
        <a:custGeom>
          <a:avLst/>
          <a:gdLst/>
          <a:ahLst/>
          <a:cxnLst/>
          <a:rect l="0" t="0" r="0" b="0"/>
          <a:pathLst>
            <a:path>
              <a:moveTo>
                <a:pt x="0" y="1862591"/>
              </a:moveTo>
              <a:lnTo>
                <a:pt x="433160" y="1862591"/>
              </a:lnTo>
              <a:lnTo>
                <a:pt x="433160" y="0"/>
              </a:lnTo>
              <a:lnTo>
                <a:pt x="866321"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8AF4BC-F32F-4F67-BC12-EA99380F1298}">
      <dsp:nvSpPr>
        <dsp:cNvPr id="0" name=""/>
        <dsp:cNvSpPr/>
      </dsp:nvSpPr>
      <dsp:spPr>
        <a:xfrm>
          <a:off x="4657" y="2432584"/>
          <a:ext cx="4331608" cy="13211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Traits of  CSE/CSA Offenders:</a:t>
          </a:r>
          <a:endParaRPr lang="en-US" sz="1800" kern="1200"/>
        </a:p>
      </dsp:txBody>
      <dsp:txXfrm>
        <a:off x="4657" y="2432584"/>
        <a:ext cx="4331608" cy="1321140"/>
      </dsp:txXfrm>
    </dsp:sp>
    <dsp:sp modelId="{74C7C990-0C97-4055-9CDC-C72015A6999E}">
      <dsp:nvSpPr>
        <dsp:cNvPr id="0" name=""/>
        <dsp:cNvSpPr/>
      </dsp:nvSpPr>
      <dsp:spPr>
        <a:xfrm>
          <a:off x="5202588" y="569992"/>
          <a:ext cx="4331608" cy="13211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Studies conducted by Walker et al., (2023) exclaim that perpetrators were mainly white, aged between 18 and 85 and employed.</a:t>
          </a:r>
          <a:endParaRPr lang="en-US" sz="1800" kern="1200" dirty="0"/>
        </a:p>
      </dsp:txBody>
      <dsp:txXfrm>
        <a:off x="5202588" y="569992"/>
        <a:ext cx="4331608" cy="1321140"/>
      </dsp:txXfrm>
    </dsp:sp>
    <dsp:sp modelId="{ABE69A6E-4724-40C0-9761-B0EDAB3D92F3}">
      <dsp:nvSpPr>
        <dsp:cNvPr id="0" name=""/>
        <dsp:cNvSpPr/>
      </dsp:nvSpPr>
      <dsp:spPr>
        <a:xfrm>
          <a:off x="5202588" y="2432584"/>
          <a:ext cx="4331608" cy="13211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The mental typology of CSE perpetrators include low self-esteem, loneliness and individuals suffering major emotional distress (CSA Centre, 2023).</a:t>
          </a:r>
          <a:endParaRPr lang="en-US" sz="1800" kern="1200" dirty="0"/>
        </a:p>
      </dsp:txBody>
      <dsp:txXfrm>
        <a:off x="5202588" y="2432584"/>
        <a:ext cx="4331608" cy="1321140"/>
      </dsp:txXfrm>
    </dsp:sp>
    <dsp:sp modelId="{2D7F6FDF-9C1B-4D07-8135-B01C1C568F06}">
      <dsp:nvSpPr>
        <dsp:cNvPr id="0" name=""/>
        <dsp:cNvSpPr/>
      </dsp:nvSpPr>
      <dsp:spPr>
        <a:xfrm>
          <a:off x="5202588" y="4295175"/>
          <a:ext cx="4331608" cy="13211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Additionally, Brown (2020) states that many individuals who are convicted of CSA have experienced depression, low-self-esteem and anxiety when committing their first offence.</a:t>
          </a:r>
          <a:endParaRPr lang="en-US" sz="1800" kern="1200"/>
        </a:p>
      </dsp:txBody>
      <dsp:txXfrm>
        <a:off x="5202588" y="4295175"/>
        <a:ext cx="4331608" cy="13211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A4CCA-388F-4E08-B856-6CEEC405A23A}">
      <dsp:nvSpPr>
        <dsp:cNvPr id="0" name=""/>
        <dsp:cNvSpPr/>
      </dsp:nvSpPr>
      <dsp:spPr>
        <a:xfrm>
          <a:off x="0" y="27143"/>
          <a:ext cx="5721484" cy="824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The independent Inquiry into Child Sexual Abuse (2022b), cultural beliefs and societal norms significantly influence the reporting and acknowledgement of CSE in the UK. </a:t>
          </a:r>
        </a:p>
      </dsp:txBody>
      <dsp:txXfrm>
        <a:off x="40266" y="67409"/>
        <a:ext cx="5640952" cy="744318"/>
      </dsp:txXfrm>
    </dsp:sp>
    <dsp:sp modelId="{7DA66887-7065-4E3A-AB64-C72547F5A711}">
      <dsp:nvSpPr>
        <dsp:cNvPr id="0" name=""/>
        <dsp:cNvSpPr/>
      </dsp:nvSpPr>
      <dsp:spPr>
        <a:xfrm>
          <a:off x="0" y="895193"/>
          <a:ext cx="5721484" cy="824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Underreporting due to cultures prioritising family reputation.</a:t>
          </a:r>
        </a:p>
      </dsp:txBody>
      <dsp:txXfrm>
        <a:off x="40266" y="935459"/>
        <a:ext cx="5640952" cy="744318"/>
      </dsp:txXfrm>
    </dsp:sp>
    <dsp:sp modelId="{88E36B13-EEAA-4B3B-9408-02FB5EC8FFBE}">
      <dsp:nvSpPr>
        <dsp:cNvPr id="0" name=""/>
        <dsp:cNvSpPr/>
      </dsp:nvSpPr>
      <dsp:spPr>
        <a:xfrm>
          <a:off x="0" y="1763243"/>
          <a:ext cx="5721484" cy="824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Particularly in Asian cultures.</a:t>
          </a:r>
        </a:p>
      </dsp:txBody>
      <dsp:txXfrm>
        <a:off x="40266" y="1803509"/>
        <a:ext cx="5640952" cy="744318"/>
      </dsp:txXfrm>
    </dsp:sp>
    <dsp:sp modelId="{18C14A64-A4AA-4082-B049-40736B601117}">
      <dsp:nvSpPr>
        <dsp:cNvPr id="0" name=""/>
        <dsp:cNvSpPr/>
      </dsp:nvSpPr>
      <dsp:spPr>
        <a:xfrm>
          <a:off x="0" y="2631294"/>
          <a:ext cx="5721484" cy="824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Fear of not being believed. </a:t>
          </a:r>
        </a:p>
      </dsp:txBody>
      <dsp:txXfrm>
        <a:off x="40266" y="2671560"/>
        <a:ext cx="5640952" cy="744318"/>
      </dsp:txXfrm>
    </dsp:sp>
    <dsp:sp modelId="{87368909-9753-443D-B095-C21AB545AA2C}">
      <dsp:nvSpPr>
        <dsp:cNvPr id="0" name=""/>
        <dsp:cNvSpPr/>
      </dsp:nvSpPr>
      <dsp:spPr>
        <a:xfrm>
          <a:off x="0" y="3499344"/>
          <a:ext cx="5721484" cy="824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Victim Blaming.</a:t>
          </a:r>
        </a:p>
      </dsp:txBody>
      <dsp:txXfrm>
        <a:off x="40266" y="3539610"/>
        <a:ext cx="5640952" cy="7443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629487-F54C-4EE2-A3ED-9029D363D178}">
      <dsp:nvSpPr>
        <dsp:cNvPr id="0" name=""/>
        <dsp:cNvSpPr/>
      </dsp:nvSpPr>
      <dsp:spPr>
        <a:xfrm>
          <a:off x="0" y="5835"/>
          <a:ext cx="5962785" cy="1479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According to NSPCC (2022) in the last 12 months over 70 online apps and games were involved in grooming activities. </a:t>
          </a:r>
        </a:p>
      </dsp:txBody>
      <dsp:txXfrm>
        <a:off x="72227" y="78062"/>
        <a:ext cx="5818331" cy="1335120"/>
      </dsp:txXfrm>
    </dsp:sp>
    <dsp:sp modelId="{2F59BD2F-8428-4259-B43C-3BBD032C0445}">
      <dsp:nvSpPr>
        <dsp:cNvPr id="0" name=""/>
        <dsp:cNvSpPr/>
      </dsp:nvSpPr>
      <dsp:spPr>
        <a:xfrm>
          <a:off x="0" y="1545890"/>
          <a:ext cx="5962785" cy="1479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Snapchat making up for over 33% of metaplatorms being most used to facilitate grooming. </a:t>
          </a:r>
        </a:p>
      </dsp:txBody>
      <dsp:txXfrm>
        <a:off x="72227" y="1618117"/>
        <a:ext cx="5818331" cy="1335120"/>
      </dsp:txXfrm>
    </dsp:sp>
    <dsp:sp modelId="{BEFE2B95-3E13-44FB-AFA0-49098564259C}">
      <dsp:nvSpPr>
        <dsp:cNvPr id="0" name=""/>
        <dsp:cNvSpPr/>
      </dsp:nvSpPr>
      <dsp:spPr>
        <a:xfrm>
          <a:off x="0" y="3085945"/>
          <a:ext cx="5962785" cy="1479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High volume of child sexual abuse and exploitation online have posed a major challenge to policing responses within the UK (Philanthropy News Digest, 2023). </a:t>
          </a:r>
        </a:p>
      </dsp:txBody>
      <dsp:txXfrm>
        <a:off x="72227" y="3158172"/>
        <a:ext cx="5818331" cy="13351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DC8DB0-8557-42A1-9FFD-11A60C5CE2CD}" type="datetimeFigureOut">
              <a:rPr lang="en-GB" smtClean="0"/>
              <a:t>12/12/2023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FEEE52-94E6-4CBF-AC2C-2207C7A463BD}" type="slidenum">
              <a:rPr lang="en-GB" smtClean="0"/>
              <a:t>‹#›</a:t>
            </a:fld>
            <a:endParaRPr lang="en-GB"/>
          </a:p>
        </p:txBody>
      </p:sp>
    </p:spTree>
    <p:extLst>
      <p:ext uri="{BB962C8B-B14F-4D97-AF65-F5344CB8AC3E}">
        <p14:creationId xmlns:p14="http://schemas.microsoft.com/office/powerpoint/2010/main" val="3128230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Child Sexual Exploitation?</a:t>
            </a:r>
          </a:p>
          <a:p>
            <a:endParaRPr lang="en-GB" dirty="0"/>
          </a:p>
          <a:p>
            <a:r>
              <a:rPr lang="en-GB" dirty="0"/>
              <a:t>According to the Metropolitan Police (2023) , child sexual exploitation “Involves situations, contexts or relationships in which a person under 18 is given something, such as food, accommodation, drugs, alcohol, cigarettes, affection, gifts or money in return for performing sexual activities or having sexual activities performed for them”.</a:t>
            </a:r>
          </a:p>
          <a:p>
            <a:endParaRPr lang="en-GB" dirty="0"/>
          </a:p>
          <a:p>
            <a:r>
              <a:rPr lang="en-GB" dirty="0"/>
              <a:t>Statistics published by the NSPCC (2023) suggest that:</a:t>
            </a:r>
          </a:p>
          <a:p>
            <a:pPr marL="171450" indent="-171450">
              <a:buFont typeface="Arial" panose="020B0604020202020204" pitchFamily="34" charset="0"/>
              <a:buChar char="•"/>
            </a:pPr>
            <a:r>
              <a:rPr lang="en-GB" dirty="0"/>
              <a:t>Child sexual exploitation crimes have increased by 10% in the last year.</a:t>
            </a:r>
          </a:p>
          <a:p>
            <a:pPr marL="171450" indent="-171450">
              <a:buFont typeface="Arial" panose="020B0604020202020204" pitchFamily="34" charset="0"/>
              <a:buChar char="•"/>
            </a:pPr>
            <a:r>
              <a:rPr lang="en-GB" dirty="0"/>
              <a:t>In 2022, 17 486 crimes involving child sexual exploitation were recorded by the police.</a:t>
            </a:r>
          </a:p>
          <a:p>
            <a:pPr marL="171450" indent="-171450">
              <a:buFont typeface="Arial" panose="020B0604020202020204" pitchFamily="34" charset="0"/>
              <a:buChar char="•"/>
            </a:pPr>
            <a:r>
              <a:rPr lang="en-GB" dirty="0"/>
              <a:t>An average of 48 offences a day.</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46FEEE52-94E6-4CBF-AC2C-2207C7A463BD}" type="slidenum">
              <a:rPr lang="en-GB" smtClean="0"/>
              <a:t>1</a:t>
            </a:fld>
            <a:endParaRPr lang="en-GB"/>
          </a:p>
        </p:txBody>
      </p:sp>
    </p:spTree>
    <p:extLst>
      <p:ext uri="{BB962C8B-B14F-4D97-AF65-F5344CB8AC3E}">
        <p14:creationId xmlns:p14="http://schemas.microsoft.com/office/powerpoint/2010/main" val="4128978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mn-lt"/>
              </a:rPr>
              <a:t>What is Child Sexual Abuse?</a:t>
            </a:r>
          </a:p>
          <a:p>
            <a:endParaRPr lang="en-GB" sz="1200" dirty="0">
              <a:latin typeface="+mn-lt"/>
            </a:endParaRPr>
          </a:p>
          <a:p>
            <a:r>
              <a:rPr lang="en-GB" sz="1200" dirty="0">
                <a:latin typeface="+mn-lt"/>
              </a:rPr>
              <a:t>Child sexual abuse involves forcing or enticing a child to take part in sexual activities, contrary to whether the child is aware of what is happening . The activities, while some may be contact based, these activities do not have to involve physical contact and can include watching sexual activities ( Department for Education, 2017).</a:t>
            </a:r>
          </a:p>
          <a:p>
            <a:endParaRPr lang="en-GB" sz="1200" dirty="0">
              <a:latin typeface="+mn-lt"/>
            </a:endParaRPr>
          </a:p>
          <a:p>
            <a:pPr marL="171450" indent="-171450">
              <a:buFont typeface="Arial" panose="020B0604020202020204" pitchFamily="34" charset="0"/>
              <a:buChar char="•"/>
            </a:pPr>
            <a:r>
              <a:rPr lang="en-GB" sz="1200" dirty="0">
                <a:latin typeface="+mn-lt"/>
              </a:rPr>
              <a:t>In March 2021, the NSPCC (2021) stated that 1 in 20 children in the UK have been sexually abused.</a:t>
            </a:r>
          </a:p>
          <a:p>
            <a:pPr marL="171450" indent="-171450">
              <a:buFont typeface="Arial" panose="020B0604020202020204" pitchFamily="34" charset="0"/>
              <a:buChar char="•"/>
            </a:pPr>
            <a:endParaRPr lang="en-GB" sz="1200" dirty="0">
              <a:latin typeface="+mn-lt"/>
            </a:endParaRPr>
          </a:p>
          <a:p>
            <a:endParaRPr lang="en-GB" sz="1200" dirty="0">
              <a:latin typeface="+mn-lt"/>
            </a:endParaRPr>
          </a:p>
          <a:p>
            <a:r>
              <a:rPr lang="en-GB" sz="1200" dirty="0">
                <a:effectLst/>
                <a:latin typeface="+mn-lt"/>
                <a:ea typeface="+mn-ea"/>
              </a:rPr>
              <a:t>Is there a difference between CSE and CSA?</a:t>
            </a:r>
            <a:endParaRPr lang="en-GB" sz="1200" dirty="0">
              <a:effectLst/>
              <a:latin typeface="+mn-lt"/>
              <a:ea typeface="Calibri" panose="020F0502020204030204" pitchFamily="34" charset="0"/>
            </a:endParaRPr>
          </a:p>
          <a:p>
            <a:endParaRPr lang="en-GB" sz="1200" dirty="0">
              <a:effectLst/>
              <a:latin typeface="+mn-lt"/>
              <a:ea typeface="Calibri" panose="020F0502020204030204" pitchFamily="34" charset="0"/>
            </a:endParaRPr>
          </a:p>
          <a:p>
            <a:pPr marL="285750" indent="-285750">
              <a:buFont typeface="Arial" panose="020B0604020202020204" pitchFamily="34" charset="0"/>
              <a:buChar char="•"/>
            </a:pPr>
            <a:r>
              <a:rPr lang="en-GB" sz="1200" dirty="0">
                <a:effectLst/>
                <a:latin typeface="+mn-lt"/>
                <a:ea typeface="Calibri" panose="020F0502020204030204" pitchFamily="34" charset="0"/>
              </a:rPr>
              <a:t>Child sexual abuse refers to direct sexual contact or exposure to explicit material, whereas child exploitation involves various forms of manipulation, coercion, and the identification of children who are vulnerable (The Children's Society, 2023). </a:t>
            </a:r>
          </a:p>
          <a:p>
            <a:pPr marL="285750" indent="-285750">
              <a:buFont typeface="Arial" panose="020B0604020202020204" pitchFamily="34" charset="0"/>
              <a:buChar char="•"/>
            </a:pPr>
            <a:r>
              <a:rPr lang="en-GB" sz="1200" dirty="0">
                <a:effectLst/>
                <a:latin typeface="+mn-lt"/>
                <a:ea typeface="Calibri" panose="020F0502020204030204" pitchFamily="34" charset="0"/>
              </a:rPr>
              <a:t>Similarly, the NSPCC (2023) reiterates these findings and states that, the differentiation is that child sexual exploitation is a type of sexual abuse.</a:t>
            </a:r>
            <a:endParaRPr lang="en-GB" sz="1200" dirty="0">
              <a:latin typeface="+mn-lt"/>
            </a:endParaRPr>
          </a:p>
          <a:p>
            <a:endParaRPr lang="en-GB" dirty="0"/>
          </a:p>
        </p:txBody>
      </p:sp>
      <p:sp>
        <p:nvSpPr>
          <p:cNvPr id="4" name="Slide Number Placeholder 3"/>
          <p:cNvSpPr>
            <a:spLocks noGrp="1"/>
          </p:cNvSpPr>
          <p:nvPr>
            <p:ph type="sldNum" sz="quarter" idx="5"/>
          </p:nvPr>
        </p:nvSpPr>
        <p:spPr/>
        <p:txBody>
          <a:bodyPr/>
          <a:lstStyle/>
          <a:p>
            <a:fld id="{46FEEE52-94E6-4CBF-AC2C-2207C7A463BD}" type="slidenum">
              <a:rPr lang="en-GB" smtClean="0"/>
              <a:t>2</a:t>
            </a:fld>
            <a:endParaRPr lang="en-GB"/>
          </a:p>
        </p:txBody>
      </p:sp>
    </p:spTree>
    <p:extLst>
      <p:ext uri="{BB962C8B-B14F-4D97-AF65-F5344CB8AC3E}">
        <p14:creationId xmlns:p14="http://schemas.microsoft.com/office/powerpoint/2010/main" val="20203460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Types of child exploitation and/or grooming models:</a:t>
            </a:r>
          </a:p>
          <a:p>
            <a:endParaRPr lang="en-GB" dirty="0"/>
          </a:p>
          <a:p>
            <a:r>
              <a:rPr lang="en-GB" dirty="0"/>
              <a:t>CSE is a hidden crime and for this reason, perpetrators are more likely to groom potential victims using methods that are personal. The following grooming models are represented by the Barnardo’s (2011) report:</a:t>
            </a:r>
          </a:p>
          <a:p>
            <a:endParaRPr lang="en-GB" dirty="0"/>
          </a:p>
          <a:p>
            <a:pPr marL="171450" indent="-171450">
              <a:buFont typeface="Arial" panose="020B0604020202020204" pitchFamily="34" charset="0"/>
              <a:buChar char="•"/>
            </a:pPr>
            <a:r>
              <a:rPr lang="en-GB" dirty="0"/>
              <a:t>Inappropriate Relationships – The model includes the perpetrator having power or control over the child. The factors determining the child's vulnerability include financial, physical or emotional issues. These factors may lead the child to believe that they are in a loving relationship and not a coercive one. A major indicator of this kind of relationship is a significant age gap.</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Boyfriend Model – The offender will groom a child into a relationship and force the victim to have sex with associates.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Peer on Peer Exploitation- This model can involve gang related activity and includes young people being coerced into sexual activity by peers.</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Gang Associated CSE- A child can be coerced into sexual activities by gang members to gain status, power over members and punishment.</a:t>
            </a:r>
            <a:br>
              <a:rPr lang="en-GB" dirty="0"/>
            </a:br>
            <a:endParaRPr lang="en-GB" dirty="0"/>
          </a:p>
          <a:p>
            <a:pPr marL="171450" indent="-171450">
              <a:buFont typeface="Arial" panose="020B0604020202020204" pitchFamily="34" charset="0"/>
              <a:buChar char="•"/>
            </a:pPr>
            <a:r>
              <a:rPr lang="en-GB" dirty="0"/>
              <a:t>Organised/Networked Sexual Exploitation or Trafficking- Young people are coerced into sexual activity with multiple men through networking. This method is often utilised at parties held  by the perpetrators and associates. </a:t>
            </a:r>
          </a:p>
        </p:txBody>
      </p:sp>
      <p:sp>
        <p:nvSpPr>
          <p:cNvPr id="4" name="Slide Number Placeholder 3"/>
          <p:cNvSpPr>
            <a:spLocks noGrp="1"/>
          </p:cNvSpPr>
          <p:nvPr>
            <p:ph type="sldNum" sz="quarter" idx="5"/>
          </p:nvPr>
        </p:nvSpPr>
        <p:spPr/>
        <p:txBody>
          <a:bodyPr/>
          <a:lstStyle/>
          <a:p>
            <a:fld id="{46FEEE52-94E6-4CBF-AC2C-2207C7A463BD}" type="slidenum">
              <a:rPr lang="en-GB" smtClean="0"/>
              <a:t>3</a:t>
            </a:fld>
            <a:endParaRPr lang="en-GB"/>
          </a:p>
        </p:txBody>
      </p:sp>
    </p:spTree>
    <p:extLst>
      <p:ext uri="{BB962C8B-B14F-4D97-AF65-F5344CB8AC3E}">
        <p14:creationId xmlns:p14="http://schemas.microsoft.com/office/powerpoint/2010/main" val="831886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1800" dirty="0">
              <a:effectLst/>
              <a:latin typeface="Times New Roman" panose="02020603050405020304" pitchFamily="18" charset="0"/>
              <a:ea typeface="Calibri" panose="020F0502020204030204" pitchFamily="34" charset="0"/>
            </a:endParaRPr>
          </a:p>
          <a:p>
            <a:endParaRPr lang="en-GB" sz="1800" dirty="0">
              <a:effectLst/>
              <a:latin typeface="Times New Roman" panose="02020603050405020304" pitchFamily="18" charset="0"/>
              <a:ea typeface="Calibri" panose="020F0502020204030204" pitchFamily="34" charset="0"/>
            </a:endParaRPr>
          </a:p>
          <a:p>
            <a:endParaRPr lang="en-GB" sz="1800" dirty="0">
              <a:effectLst/>
              <a:latin typeface="Times New Roman" panose="02020603050405020304" pitchFamily="18" charset="0"/>
              <a:ea typeface="Calibri" panose="020F0502020204030204" pitchFamily="34" charset="0"/>
            </a:endParaRPr>
          </a:p>
          <a:p>
            <a:endParaRPr lang="en-GB" sz="1800" dirty="0">
              <a:effectLst/>
              <a:latin typeface="Times New Roman" panose="02020603050405020304" pitchFamily="18" charset="0"/>
              <a:ea typeface="Calibri" panose="020F0502020204030204" pitchFamily="34" charset="0"/>
            </a:endParaRPr>
          </a:p>
          <a:p>
            <a:endParaRPr lang="en-GB" sz="1800" dirty="0">
              <a:effectLst/>
              <a:latin typeface="Times New Roman" panose="02020603050405020304" pitchFamily="18" charset="0"/>
              <a:ea typeface="Calibri" panose="020F0502020204030204" pitchFamily="34" charset="0"/>
            </a:endParaRPr>
          </a:p>
          <a:p>
            <a:r>
              <a:rPr lang="en-GB" dirty="0"/>
              <a:t>																																																																																						</a:t>
            </a:r>
          </a:p>
        </p:txBody>
      </p:sp>
      <p:sp>
        <p:nvSpPr>
          <p:cNvPr id="4" name="Slide Number Placeholder 3"/>
          <p:cNvSpPr>
            <a:spLocks noGrp="1"/>
          </p:cNvSpPr>
          <p:nvPr>
            <p:ph type="sldNum" sz="quarter" idx="5"/>
          </p:nvPr>
        </p:nvSpPr>
        <p:spPr/>
        <p:txBody>
          <a:bodyPr/>
          <a:lstStyle/>
          <a:p>
            <a:fld id="{46FEEE52-94E6-4CBF-AC2C-2207C7A463BD}" type="slidenum">
              <a:rPr lang="en-GB" smtClean="0"/>
              <a:t>4</a:t>
            </a:fld>
            <a:endParaRPr lang="en-GB"/>
          </a:p>
        </p:txBody>
      </p:sp>
    </p:spTree>
    <p:extLst>
      <p:ext uri="{BB962C8B-B14F-4D97-AF65-F5344CB8AC3E}">
        <p14:creationId xmlns:p14="http://schemas.microsoft.com/office/powerpoint/2010/main" val="2142606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of Case: Rochdale  </a:t>
            </a:r>
          </a:p>
          <a:p>
            <a:endParaRPr lang="en-GB" dirty="0"/>
          </a:p>
          <a:p>
            <a:pPr>
              <a:lnSpc>
                <a:spcPct val="200000"/>
              </a:lnSpc>
              <a:spcAft>
                <a:spcPts val="800"/>
              </a:spcAft>
            </a:pPr>
            <a:r>
              <a:rPr lang="en-GB" sz="1200" kern="100" dirty="0">
                <a:effectLst/>
                <a:latin typeface="+mn-lt"/>
                <a:ea typeface="Calibri" panose="020F0502020204030204" pitchFamily="34" charset="0"/>
                <a:cs typeface="Times New Roman" panose="02020603050405020304" pitchFamily="18" charset="0"/>
              </a:rPr>
              <a:t>The factors contributing to vulnerability to exploitation include socioeconomic disparities, familial instability, and insufficient support systems (</a:t>
            </a:r>
            <a:r>
              <a:rPr lang="en-GB" sz="1200" kern="100" dirty="0" err="1">
                <a:effectLst/>
                <a:latin typeface="+mn-lt"/>
                <a:ea typeface="Calibri" panose="020F0502020204030204" pitchFamily="34" charset="0"/>
                <a:cs typeface="Times New Roman" panose="02020603050405020304" pitchFamily="18" charset="0"/>
              </a:rPr>
              <a:t>Bywaters</a:t>
            </a:r>
            <a:r>
              <a:rPr lang="en-GB" sz="1200" kern="100" dirty="0">
                <a:effectLst/>
                <a:latin typeface="+mn-lt"/>
                <a:ea typeface="Calibri" panose="020F0502020204030204" pitchFamily="34" charset="0"/>
                <a:cs typeface="Times New Roman" panose="02020603050405020304" pitchFamily="18" charset="0"/>
              </a:rPr>
              <a:t> et al., 2022). These vulnerabilities create fertile ground for perpetrators to prey on victims, utilising various tactics that include grooming, exploitation through online platforms, and the abuse of power. For instance, the case of the Rochdale grooming scandal represents the merging of these factors. The victims, predominantly girls from vulnerable backgrounds, faced multiple ACEs, including neglect, domestic violence, and familial instability, further compounded by socioeconomic challenges (Addis et al., 2021, p. 5) (</a:t>
            </a:r>
            <a:r>
              <a:rPr lang="en-GB" sz="1200" kern="100" dirty="0" err="1">
                <a:effectLst/>
                <a:latin typeface="+mn-lt"/>
                <a:ea typeface="Calibri" panose="020F0502020204030204" pitchFamily="34" charset="0"/>
                <a:cs typeface="Times New Roman" panose="02020603050405020304" pitchFamily="18" charset="0"/>
              </a:rPr>
              <a:t>Skafida</a:t>
            </a:r>
            <a:r>
              <a:rPr lang="en-GB" sz="1200" kern="100" dirty="0">
                <a:effectLst/>
                <a:latin typeface="+mn-lt"/>
                <a:ea typeface="Calibri" panose="020F0502020204030204" pitchFamily="34" charset="0"/>
                <a:cs typeface="Times New Roman" panose="02020603050405020304" pitchFamily="18" charset="0"/>
              </a:rPr>
              <a:t>, Morrison, and Devaney, 2022, p.NP9830-NP9832). These vulnerabilities made them prone to exploitation by a group of men who used manipulation, alcohol, and gifts to groom and exploit these young girls. Their situation reflects the relationship between adverse experiences, socioeconomic vulnerabilities, and the tactics employed by perpetrators to exploit victims.</a:t>
            </a:r>
          </a:p>
          <a:p>
            <a:pPr>
              <a:lnSpc>
                <a:spcPct val="200000"/>
              </a:lnSpc>
              <a:spcAft>
                <a:spcPts val="800"/>
              </a:spcAft>
            </a:pPr>
            <a:endParaRPr lang="en-GB" sz="1200" kern="100" dirty="0">
              <a:effectLst/>
              <a:latin typeface="+mn-lt"/>
              <a:ea typeface="Calibri" panose="020F0502020204030204" pitchFamily="34" charset="0"/>
              <a:cs typeface="Times New Roman" panose="02020603050405020304" pitchFamily="18" charset="0"/>
            </a:endParaRPr>
          </a:p>
          <a:p>
            <a:pPr>
              <a:lnSpc>
                <a:spcPct val="200000"/>
              </a:lnSpc>
              <a:spcAft>
                <a:spcPts val="800"/>
              </a:spcAft>
            </a:pPr>
            <a:r>
              <a:rPr lang="en-GB" sz="1200" kern="100" dirty="0">
                <a:effectLst/>
                <a:latin typeface="+mn-lt"/>
                <a:ea typeface="Calibri" panose="020F0502020204030204" pitchFamily="34" charset="0"/>
                <a:cs typeface="Times New Roman" panose="02020603050405020304" pitchFamily="18" charset="0"/>
              </a:rPr>
              <a:t>However, socioeconomic inequalities significantly contribute to the vulnerability of children to exploitation (</a:t>
            </a:r>
            <a:r>
              <a:rPr lang="en-GB" sz="1200" kern="100" dirty="0" err="1">
                <a:effectLst/>
                <a:latin typeface="+mn-lt"/>
                <a:ea typeface="Calibri" panose="020F0502020204030204" pitchFamily="34" charset="0"/>
                <a:cs typeface="Times New Roman" panose="02020603050405020304" pitchFamily="18" charset="0"/>
              </a:rPr>
              <a:t>Bywaters</a:t>
            </a:r>
            <a:r>
              <a:rPr lang="en-GB" sz="1200" kern="100" dirty="0">
                <a:effectLst/>
                <a:latin typeface="+mn-lt"/>
                <a:ea typeface="Calibri" panose="020F0502020204030204" pitchFamily="34" charset="0"/>
                <a:cs typeface="Times New Roman" panose="02020603050405020304" pitchFamily="18" charset="0"/>
              </a:rPr>
              <a:t> et al., 2022). Similarly, the House of Lords (2021) supports </a:t>
            </a:r>
            <a:r>
              <a:rPr lang="en-GB" sz="1200" kern="100" dirty="0" err="1">
                <a:effectLst/>
                <a:latin typeface="+mn-lt"/>
                <a:ea typeface="Calibri" panose="020F0502020204030204" pitchFamily="34" charset="0"/>
                <a:cs typeface="Times New Roman" panose="02020603050405020304" pitchFamily="18" charset="0"/>
              </a:rPr>
              <a:t>Bywaters</a:t>
            </a:r>
            <a:r>
              <a:rPr lang="en-GB" sz="1200" kern="100" dirty="0">
                <a:effectLst/>
                <a:latin typeface="+mn-lt"/>
                <a:ea typeface="Calibri" panose="020F0502020204030204" pitchFamily="34" charset="0"/>
                <a:cs typeface="Times New Roman" panose="02020603050405020304" pitchFamily="18" charset="0"/>
              </a:rPr>
              <a:t> et al., (2022) social-economic inequalities as a facilitator of children's vulnerability to exploitation by categorising children from marginalised ethnic communities as highly predisposed to sexual abuse and exploitation. Children from disadvantaged backgrounds are more susceptible, as they might lack access to support networks or resources that could protect them from abuse. The connection between poverty, homelessness, and  familial instability increases the risk of exploitation, making it important to address these structural issues to combat child sexual exploitation effectively (</a:t>
            </a:r>
            <a:r>
              <a:rPr lang="en-GB" sz="1200" kern="100" dirty="0" err="1">
                <a:effectLst/>
                <a:latin typeface="+mn-lt"/>
                <a:ea typeface="Calibri" panose="020F0502020204030204" pitchFamily="34" charset="0"/>
                <a:cs typeface="Times New Roman" panose="02020603050405020304" pitchFamily="18" charset="0"/>
              </a:rPr>
              <a:t>Bywaters</a:t>
            </a:r>
            <a:r>
              <a:rPr lang="en-GB" sz="1200" kern="100" dirty="0">
                <a:effectLst/>
                <a:latin typeface="+mn-lt"/>
                <a:ea typeface="Calibri" panose="020F0502020204030204" pitchFamily="34" charset="0"/>
                <a:cs typeface="Times New Roman" panose="02020603050405020304" pitchFamily="18" charset="0"/>
              </a:rPr>
              <a:t> et al., 2022). </a:t>
            </a:r>
          </a:p>
          <a:p>
            <a:endParaRPr lang="en-GB" dirty="0"/>
          </a:p>
        </p:txBody>
      </p:sp>
      <p:sp>
        <p:nvSpPr>
          <p:cNvPr id="4" name="Slide Number Placeholder 3"/>
          <p:cNvSpPr>
            <a:spLocks noGrp="1"/>
          </p:cNvSpPr>
          <p:nvPr>
            <p:ph type="sldNum" sz="quarter" idx="5"/>
          </p:nvPr>
        </p:nvSpPr>
        <p:spPr/>
        <p:txBody>
          <a:bodyPr/>
          <a:lstStyle/>
          <a:p>
            <a:fld id="{46FEEE52-94E6-4CBF-AC2C-2207C7A463BD}" type="slidenum">
              <a:rPr lang="en-GB" smtClean="0"/>
              <a:t>5</a:t>
            </a:fld>
            <a:endParaRPr lang="en-GB"/>
          </a:p>
        </p:txBody>
      </p:sp>
    </p:spTree>
    <p:extLst>
      <p:ext uri="{BB962C8B-B14F-4D97-AF65-F5344CB8AC3E}">
        <p14:creationId xmlns:p14="http://schemas.microsoft.com/office/powerpoint/2010/main" val="2290030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 further impact that CSE may have on victims is the victim returning to the perpetrator. Grooming has resulted in the victim becoming reliant on the perpetrator whether it is physical or emotional. There are many reasons for this, including fear, acceptance, drug addictions and so on (The College of Policing, 2013). </a:t>
            </a:r>
          </a:p>
        </p:txBody>
      </p:sp>
      <p:sp>
        <p:nvSpPr>
          <p:cNvPr id="4" name="Slide Number Placeholder 3"/>
          <p:cNvSpPr>
            <a:spLocks noGrp="1"/>
          </p:cNvSpPr>
          <p:nvPr>
            <p:ph type="sldNum" sz="quarter" idx="5"/>
          </p:nvPr>
        </p:nvSpPr>
        <p:spPr/>
        <p:txBody>
          <a:bodyPr/>
          <a:lstStyle/>
          <a:p>
            <a:fld id="{46FEEE52-94E6-4CBF-AC2C-2207C7A463BD}" type="slidenum">
              <a:rPr lang="en-GB" smtClean="0"/>
              <a:t>6</a:t>
            </a:fld>
            <a:endParaRPr lang="en-GB"/>
          </a:p>
        </p:txBody>
      </p:sp>
    </p:spTree>
    <p:extLst>
      <p:ext uri="{BB962C8B-B14F-4D97-AF65-F5344CB8AC3E}">
        <p14:creationId xmlns:p14="http://schemas.microsoft.com/office/powerpoint/2010/main" val="3445653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6FEEE52-94E6-4CBF-AC2C-2207C7A463BD}" type="slidenum">
              <a:rPr lang="en-GB" smtClean="0"/>
              <a:t>7</a:t>
            </a:fld>
            <a:endParaRPr lang="en-GB"/>
          </a:p>
        </p:txBody>
      </p:sp>
    </p:spTree>
    <p:extLst>
      <p:ext uri="{BB962C8B-B14F-4D97-AF65-F5344CB8AC3E}">
        <p14:creationId xmlns:p14="http://schemas.microsoft.com/office/powerpoint/2010/main" val="3313858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6FEEE52-94E6-4CBF-AC2C-2207C7A463BD}" type="slidenum">
              <a:rPr lang="en-GB" smtClean="0"/>
              <a:t>8</a:t>
            </a:fld>
            <a:endParaRPr lang="en-GB"/>
          </a:p>
        </p:txBody>
      </p:sp>
    </p:spTree>
    <p:extLst>
      <p:ext uri="{BB962C8B-B14F-4D97-AF65-F5344CB8AC3E}">
        <p14:creationId xmlns:p14="http://schemas.microsoft.com/office/powerpoint/2010/main" val="1523818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image above taken from the NHS Sexual Health Service (2020) provides some insight into myths of CSE:</a:t>
            </a:r>
          </a:p>
          <a:p>
            <a:endParaRPr lang="en-GB" dirty="0"/>
          </a:p>
          <a:p>
            <a:r>
              <a:rPr lang="en-GB" dirty="0"/>
              <a:t>Myth 1: Child Sexual Exploitation only happens to children in care:</a:t>
            </a:r>
          </a:p>
          <a:p>
            <a:endParaRPr lang="en-GB" dirty="0"/>
          </a:p>
          <a:p>
            <a:r>
              <a:rPr lang="en-GB" dirty="0"/>
              <a:t>The reality of the myth is that:</a:t>
            </a:r>
          </a:p>
          <a:p>
            <a:pPr marL="171450" indent="-171450">
              <a:buFont typeface="Arial" panose="020B0604020202020204" pitchFamily="34" charset="0"/>
              <a:buChar char="•"/>
            </a:pPr>
            <a:r>
              <a:rPr lang="en-GB" dirty="0"/>
              <a:t> Approximately 70% of victims of CSE are living with their biological parents (Barnardo’s, 2018).</a:t>
            </a:r>
          </a:p>
          <a:p>
            <a:pPr marL="171450" indent="-171450">
              <a:buFont typeface="Arial" panose="020B0604020202020204" pitchFamily="34" charset="0"/>
              <a:buChar char="•"/>
            </a:pPr>
            <a:r>
              <a:rPr lang="en-GB" dirty="0"/>
              <a:t>Barnardo’s Charity services identified that children in care are more susceptible to being victims of CSE and one third account for cases regarding CSE in England.</a:t>
            </a:r>
          </a:p>
          <a:p>
            <a:pPr marL="171450" indent="-171450">
              <a:buFont typeface="Arial" panose="020B0604020202020204" pitchFamily="34" charset="0"/>
              <a:buChar char="•"/>
            </a:pPr>
            <a:r>
              <a:rPr lang="en-GB" dirty="0"/>
              <a:t>Similarly, Barnardo’s (2018) report that 29% of victims were in care,16% had disabilities and 5% of victims accounted for special educational needs.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Myth 2: Child sexual abuse happens only to girls:</a:t>
            </a:r>
          </a:p>
          <a:p>
            <a:endParaRPr lang="en-GB" dirty="0"/>
          </a:p>
          <a:p>
            <a:endParaRPr lang="en-GB" dirty="0"/>
          </a:p>
          <a:p>
            <a:r>
              <a:rPr lang="en-GB" dirty="0"/>
              <a:t>The reality of the myth it that: </a:t>
            </a:r>
          </a:p>
          <a:p>
            <a:pPr marL="171450" indent="-171450">
              <a:buFont typeface="Arial" panose="020B0604020202020204" pitchFamily="34" charset="0"/>
              <a:buChar char="•"/>
            </a:pPr>
            <a:r>
              <a:rPr lang="en-GB" dirty="0"/>
              <a:t>Boys are also targeted as victims of CSE. However, boys are less likely to accept, seek support or report the offence due to stigma, ego, embarrassment or for the fear that no one will believe them (Able Training, 2022). For example, society view young men as being strong and invincible, nonetheless in cases of CSE, the young boy is not physically capable of ‘fighting’ against the perpetrator as the crime involves various forms of manipulation.</a:t>
            </a:r>
          </a:p>
          <a:p>
            <a:pPr marL="171450" indent="-171450">
              <a:buFont typeface="Arial" panose="020B0604020202020204" pitchFamily="34" charset="0"/>
              <a:buChar char="•"/>
            </a:pPr>
            <a:r>
              <a:rPr lang="en-GB" dirty="0"/>
              <a:t>In support of this, is a report by the NSPCC (2020) on statistics of male victims of CSE. The report states that 2252 cases were recorded.</a:t>
            </a:r>
          </a:p>
          <a:p>
            <a:endParaRPr lang="en-GB" dirty="0"/>
          </a:p>
          <a:p>
            <a:r>
              <a:rPr lang="en-GB" dirty="0"/>
              <a:t>Myth 3: Children are in relationships with those who are abusing them:</a:t>
            </a:r>
          </a:p>
          <a:p>
            <a:endParaRPr lang="en-GB" dirty="0"/>
          </a:p>
          <a:p>
            <a:r>
              <a:rPr lang="en-GB" dirty="0"/>
              <a:t>The reality of the myth is that:</a:t>
            </a:r>
          </a:p>
          <a:p>
            <a:pPr marL="171450" indent="-171450">
              <a:buFont typeface="Arial" panose="020B0604020202020204" pitchFamily="34" charset="0"/>
              <a:buChar char="•"/>
            </a:pPr>
            <a:r>
              <a:rPr lang="en-GB" dirty="0"/>
              <a:t>Children do not always comprehend the concept that they are being abused or exploited. CSE is a hidden crime and involves coercion, manipulation and the building of trusting relationships, known as grooming. Consequently, CSE is usually committed by an individual that is close to the victim. The perpetrator could be a part of their family, extended family or even friends.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Myth 4: Men are only perpetrators of CSE:</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The reality of the myth is that:</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The Children’s Commissioner study evidence that women can be perpetrators of CSE too. Correspondingly 72% of abusers were male, although 10% of abusers were female. Women and girls who have been convicted for CSE have history of being sexually exploited and tend to be young. </a:t>
            </a:r>
          </a:p>
          <a:p>
            <a:pPr marL="171450" indent="-171450">
              <a:buFont typeface="Arial" panose="020B0604020202020204" pitchFamily="34" charset="0"/>
              <a:buChar char="•"/>
            </a:pPr>
            <a:r>
              <a:rPr lang="en-GB" dirty="0"/>
              <a:t>Female perpetrators mostly sexually exploit their victims (both boys and girls) in gangs. Usually, the gang that have exploited them as children.</a:t>
            </a:r>
          </a:p>
          <a:p>
            <a:pPr marL="171450" indent="-171450">
              <a:buFont typeface="Arial" panose="020B0604020202020204" pitchFamily="34" charset="0"/>
              <a:buChar char="•"/>
            </a:pPr>
            <a:r>
              <a:rPr lang="en-GB" dirty="0"/>
              <a:t>Female perpetrators of CSE are often in a form of ‘relationship’ with a male who is involved in the offence (Able Training, 2022).</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Myth 5: CSE is adults abusing children:</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The reality of the myth is that:</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Peer on peer exploitation exists too. In some cases, children who are being exploited are told to recruit other children by grooming methods that involve parties where they will be forced to perform or engage in sexual activity, having been previously convinced to attend through means of the exchange of gifts, alcohol, drugs and money etc (National Institute of Health, 2020)</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46FEEE52-94E6-4CBF-AC2C-2207C7A463BD}" type="slidenum">
              <a:rPr lang="en-GB" smtClean="0"/>
              <a:t>9</a:t>
            </a:fld>
            <a:endParaRPr lang="en-GB"/>
          </a:p>
        </p:txBody>
      </p:sp>
    </p:spTree>
    <p:extLst>
      <p:ext uri="{BB962C8B-B14F-4D97-AF65-F5344CB8AC3E}">
        <p14:creationId xmlns:p14="http://schemas.microsoft.com/office/powerpoint/2010/main" val="9791138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Sentencing of CSE Offenders in terms of policy:</a:t>
            </a:r>
          </a:p>
          <a:p>
            <a:endParaRPr lang="en-GB" dirty="0"/>
          </a:p>
          <a:p>
            <a:pPr marL="171450" indent="-171450">
              <a:buFont typeface="Arial" panose="020B0604020202020204" pitchFamily="34" charset="0"/>
              <a:buChar char="•"/>
            </a:pPr>
            <a:r>
              <a:rPr lang="en-GB" dirty="0"/>
              <a:t>Under the revised guidelines, offenders who facilitate sexual offences against a child in England and Wales could face life imprisonment if the child is under 12 years old. The revisions cover the arranging or facilitating the commission of a child sex offence under s14 Sexual offences Act 2003 that states no child victim must exist and no sexual </a:t>
            </a:r>
            <a:r>
              <a:rPr lang="en-GB"/>
              <a:t>activity </a:t>
            </a:r>
            <a:r>
              <a:rPr lang="en-GB" dirty="0"/>
              <a:t>n</a:t>
            </a:r>
            <a:r>
              <a:rPr lang="en-GB"/>
              <a:t>eeds </a:t>
            </a:r>
            <a:r>
              <a:rPr lang="en-GB" dirty="0"/>
              <a:t>to have occurred (Sentencing Council, 2022).</a:t>
            </a:r>
          </a:p>
          <a:p>
            <a:pPr marL="171450" indent="-171450">
              <a:buFont typeface="Arial" panose="020B0604020202020204" pitchFamily="34" charset="0"/>
              <a:buChar char="•"/>
            </a:pPr>
            <a:r>
              <a:rPr lang="en-GB" dirty="0"/>
              <a:t>According to the Sentencing Council (2022), under s15A of the Sexual Offences Act, sexual communication with a child offers a maximum of two years in prison for inducing trauma of any kind. Including the sharing of images, psychological harm, abuse of trust or bribery and threats. </a:t>
            </a:r>
          </a:p>
          <a:p>
            <a:pPr marL="171450" indent="-171450">
              <a:buFont typeface="Arial" panose="020B0604020202020204" pitchFamily="34" charset="0"/>
              <a:buChar char="•"/>
            </a:pPr>
            <a:r>
              <a:rPr lang="en-GB" dirty="0"/>
              <a:t>Whilst the government have implemented policies such as ‘The Tackling Child Sexual Abuse Strategy 2021’, such policies prevent victims from receiving justice. For example, part of the policy states that the courts will hold power to enforce harsher sentences when sentencing child sexual offenders. The ‘get tough’ attitude that policy enforces does not enable victims to receive justice as societal stigma associated with serious offenders, ‘being incapable of change’ and ‘evil’ diminishes the possibility of rehabilitation in CSE offenders in sentencing.</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46FEEE52-94E6-4CBF-AC2C-2207C7A463BD}" type="slidenum">
              <a:rPr lang="en-GB" smtClean="0"/>
              <a:t>10</a:t>
            </a:fld>
            <a:endParaRPr lang="en-GB"/>
          </a:p>
        </p:txBody>
      </p:sp>
    </p:spTree>
    <p:extLst>
      <p:ext uri="{BB962C8B-B14F-4D97-AF65-F5344CB8AC3E}">
        <p14:creationId xmlns:p14="http://schemas.microsoft.com/office/powerpoint/2010/main" val="2897372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00" dirty="0">
                <a:effectLst/>
                <a:latin typeface="Calibri" panose="020F0502020204030204" pitchFamily="34" charset="0"/>
                <a:ea typeface="Calibri" panose="020F0502020204030204" pitchFamily="34" charset="0"/>
                <a:cs typeface="Calibri" panose="020F0502020204030204" pitchFamily="34" charset="0"/>
              </a:rPr>
              <a:t>Cultural beliefs and societal norms significantly influence the reporting and acknowledgement of CSE in the UK. </a:t>
            </a:r>
          </a:p>
          <a:p>
            <a:pPr marL="285750" indent="-285750">
              <a:lnSpc>
                <a:spcPct val="115000"/>
              </a:lnSpc>
              <a:spcAft>
                <a:spcPts val="800"/>
              </a:spcAft>
              <a:buFont typeface="Arial" panose="020B0604020202020204" pitchFamily="34" charset="0"/>
              <a:buChar char="•"/>
            </a:pPr>
            <a:r>
              <a:rPr lang="en-GB" sz="1200" kern="100" dirty="0">
                <a:effectLst/>
                <a:latin typeface="Calibri" panose="020F0502020204030204" pitchFamily="34" charset="0"/>
                <a:ea typeface="Calibri" panose="020F0502020204030204" pitchFamily="34" charset="0"/>
                <a:cs typeface="Calibri" panose="020F0502020204030204" pitchFamily="34" charset="0"/>
              </a:rPr>
              <a:t>Independent Inquiry into Child Sexual Abuse (2022b) indicates that these factors create a culture of silence, hindering victims from coming forward. According to Independent Inquiry into Child Sexual Abuse (2022b), nearly 85% of cases involving family-based sexual mistreatment and exploitation of children go unreported because of cultural and societal pressures. United Nations International Children's Emergency Fund (2020) supports the Independent Inquiry into Child Sexual Abuse (2022b) viewpoint by illustrating how, in various cultures within the UK, the perpetrators are fined by the victim's families instead of reporting the matter to the authorities. </a:t>
            </a:r>
          </a:p>
          <a:p>
            <a:pPr marL="285750" indent="-285750">
              <a:lnSpc>
                <a:spcPct val="115000"/>
              </a:lnSpc>
              <a:spcAft>
                <a:spcPts val="800"/>
              </a:spcAft>
              <a:buFont typeface="Arial" panose="020B0604020202020204" pitchFamily="34" charset="0"/>
              <a:buChar char="•"/>
            </a:pPr>
            <a:r>
              <a:rPr lang="en-GB" sz="1200" kern="100" dirty="0">
                <a:effectLst/>
                <a:latin typeface="Calibri" panose="020F0502020204030204" pitchFamily="34" charset="0"/>
                <a:ea typeface="Calibri" panose="020F0502020204030204" pitchFamily="34" charset="0"/>
                <a:cs typeface="Calibri" panose="020F0502020204030204" pitchFamily="34" charset="0"/>
              </a:rPr>
              <a:t>For example, in the case of Jones, an Asian by-origin child, was undergoing sexual abuse and had feared to report the abuse. The child expressed to her teacher how she was concerned that if she reported the abuse that her local community would – “name and shame” her or blame her for the abuse she suffered. Despite the victim's suffering, fear of tarnishing the family's reputation further prevented her from reporting the crime. This lines with the United Nations International Children's Emergency Fund (2020), highlighting that in cultures where family honour holds great importance, reporting abuse within the family remains significantly inhibited. It further demonstrates how cultural norms that prioritise family reputation often prevent reporting, extending a cycle of silence and abuse. </a:t>
            </a:r>
          </a:p>
          <a:p>
            <a:pPr marL="285750" indent="-285750">
              <a:lnSpc>
                <a:spcPct val="115000"/>
              </a:lnSpc>
              <a:spcAft>
                <a:spcPts val="800"/>
              </a:spcAft>
              <a:buFont typeface="Arial" panose="020B0604020202020204" pitchFamily="34" charset="0"/>
              <a:buChar char="•"/>
            </a:pPr>
            <a:r>
              <a:rPr lang="en-GB" sz="1200" kern="100" dirty="0">
                <a:effectLst/>
                <a:latin typeface="Calibri" panose="020F0502020204030204" pitchFamily="34" charset="0"/>
                <a:ea typeface="Calibri" panose="020F0502020204030204" pitchFamily="34" charset="0"/>
                <a:cs typeface="Calibri" panose="020F0502020204030204" pitchFamily="34" charset="0"/>
              </a:rPr>
              <a:t>When cultural values prioritise family privacy over the well-being of the abused child, victims might fear backlash, discouraging them from speaking out. In essence, providing support systems that accommodate cultural differences and offering confidential reporting methods can help remove the gap between cultural expectations and the necessity to protect the vulnerable. By challenging stigmatisation and advocating for policies that prioritise the safety of children irrespective of cultural backgrounds, societies can create environments where reporting abuse is encouraged, and victims feel supported in seeking help.</a:t>
            </a:r>
          </a:p>
          <a:p>
            <a:endParaRPr lang="en-GB" dirty="0"/>
          </a:p>
        </p:txBody>
      </p:sp>
      <p:sp>
        <p:nvSpPr>
          <p:cNvPr id="4" name="Slide Number Placeholder 3"/>
          <p:cNvSpPr>
            <a:spLocks noGrp="1"/>
          </p:cNvSpPr>
          <p:nvPr>
            <p:ph type="sldNum" sz="quarter" idx="5"/>
          </p:nvPr>
        </p:nvSpPr>
        <p:spPr/>
        <p:txBody>
          <a:bodyPr/>
          <a:lstStyle/>
          <a:p>
            <a:fld id="{46FEEE52-94E6-4CBF-AC2C-2207C7A463BD}" type="slidenum">
              <a:rPr lang="en-GB" smtClean="0"/>
              <a:t>11</a:t>
            </a:fld>
            <a:endParaRPr lang="en-GB"/>
          </a:p>
        </p:txBody>
      </p:sp>
    </p:spTree>
    <p:extLst>
      <p:ext uri="{BB962C8B-B14F-4D97-AF65-F5344CB8AC3E}">
        <p14:creationId xmlns:p14="http://schemas.microsoft.com/office/powerpoint/2010/main" val="35600156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mn-lt"/>
              </a:rPr>
              <a:t>Statistics that go unreported:</a:t>
            </a:r>
          </a:p>
          <a:p>
            <a:endParaRPr lang="en-GB" dirty="0">
              <a:latin typeface="+mn-lt"/>
            </a:endParaRPr>
          </a:p>
          <a:p>
            <a:pPr marL="285750" indent="-285750">
              <a:buFont typeface="Arial" panose="020B0604020202020204" pitchFamily="34" charset="0"/>
              <a:buChar char="•"/>
            </a:pPr>
            <a:r>
              <a:rPr lang="en-GB" sz="1800" dirty="0">
                <a:solidFill>
                  <a:srgbClr val="000000"/>
                </a:solidFill>
                <a:effectLst/>
                <a:latin typeface="+mn-lt"/>
                <a:ea typeface="Calibri" panose="020F0502020204030204" pitchFamily="34" charset="0"/>
              </a:rPr>
              <a:t>According to Independent Inquiry into Child Sexual Abuse (2018a) research suggests that it is estimated that 32% of cases of child sexual exploitation do not get reported, highlighting the severity of the issue. </a:t>
            </a:r>
            <a:endParaRPr lang="en-GB" dirty="0">
              <a:latin typeface="+mn-lt"/>
            </a:endParaRPr>
          </a:p>
          <a:p>
            <a:endParaRPr lang="en-GB" dirty="0">
              <a:latin typeface="+mn-lt"/>
            </a:endParaRPr>
          </a:p>
          <a:p>
            <a:endParaRPr lang="en-GB" dirty="0">
              <a:latin typeface="+mn-lt"/>
            </a:endParaRPr>
          </a:p>
          <a:p>
            <a:r>
              <a:rPr lang="en-GB" dirty="0">
                <a:latin typeface="+mn-lt"/>
              </a:rPr>
              <a:t>Reasons for misrepresentation in statistics and the under reporting of CSE:</a:t>
            </a:r>
          </a:p>
          <a:p>
            <a:endParaRPr lang="en-GB" dirty="0">
              <a:latin typeface="+mn-lt"/>
            </a:endParaRPr>
          </a:p>
          <a:p>
            <a:pPr marL="171450" indent="-171450">
              <a:buFont typeface="Arial" panose="020B0604020202020204" pitchFamily="34" charset="0"/>
              <a:buChar char="•"/>
            </a:pPr>
            <a:r>
              <a:rPr lang="en-GB" dirty="0">
                <a:latin typeface="+mn-lt"/>
              </a:rPr>
              <a:t>CSE is often referred to as a hidden crime. For this reason, victims do not always realise that they are victims due to the manipulative nature of CSE. For instance, perpetrators will groom children for extended periods of time by building a trusting relationship with the victim in exchange for gifts, drugs, affection and so on. The victim could therefore misunderstand their role in the relationship and have a blindsided view of their role to play in the exchanges with the perpetrator . Consequently, leading to victim blaming and fear of not being believed. </a:t>
            </a:r>
          </a:p>
          <a:p>
            <a:pPr marL="171450" indent="-171450">
              <a:buFont typeface="Arial" panose="020B0604020202020204" pitchFamily="34" charset="0"/>
              <a:buChar char="•"/>
            </a:pPr>
            <a:r>
              <a:rPr lang="en-GB" sz="1800" dirty="0">
                <a:solidFill>
                  <a:srgbClr val="000000"/>
                </a:solidFill>
                <a:effectLst/>
                <a:latin typeface="+mn-lt"/>
                <a:ea typeface="Times New Roman" panose="02020603050405020304" pitchFamily="18" charset="0"/>
              </a:rPr>
              <a:t>In historical context the language used to define CSE have posed issues regarding legal proceedings and convictions and despite revisions the language used still poses these exact issues.</a:t>
            </a:r>
          </a:p>
          <a:p>
            <a:pPr marL="171450" indent="-171450">
              <a:buFont typeface="Arial" panose="020B0604020202020204" pitchFamily="34" charset="0"/>
              <a:buChar char="•"/>
            </a:pPr>
            <a:r>
              <a:rPr lang="en-GB" sz="1800" dirty="0">
                <a:solidFill>
                  <a:srgbClr val="000000"/>
                </a:solidFill>
                <a:effectLst/>
                <a:latin typeface="+mn-lt"/>
                <a:ea typeface="Times New Roman" panose="02020603050405020304" pitchFamily="18" charset="0"/>
              </a:rPr>
              <a:t>Nonetheless Alderson (2020) communicates that in policy the definition of CSE corresponds with CSA . </a:t>
            </a:r>
            <a:endParaRPr lang="en-GB" sz="1800" kern="100" dirty="0">
              <a:effectLst/>
              <a:latin typeface="+mn-lt"/>
              <a:ea typeface="Calibri" panose="020F0502020204030204" pitchFamily="34" charset="0"/>
              <a:cs typeface="Calibri" panose="020F0502020204030204" pitchFamily="34" charset="0"/>
            </a:endParaRPr>
          </a:p>
          <a:p>
            <a:pPr marL="285750" indent="-285750">
              <a:lnSpc>
                <a:spcPct val="115000"/>
              </a:lnSpc>
              <a:spcAft>
                <a:spcPts val="800"/>
              </a:spcAft>
              <a:buFont typeface="Arial" panose="020B0604020202020204" pitchFamily="34" charset="0"/>
              <a:buChar cha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6FEEE52-94E6-4CBF-AC2C-2207C7A463BD}" type="slidenum">
              <a:rPr lang="en-GB" smtClean="0"/>
              <a:t>12</a:t>
            </a:fld>
            <a:endParaRPr lang="en-GB"/>
          </a:p>
        </p:txBody>
      </p:sp>
    </p:spTree>
    <p:extLst>
      <p:ext uri="{BB962C8B-B14F-4D97-AF65-F5344CB8AC3E}">
        <p14:creationId xmlns:p14="http://schemas.microsoft.com/office/powerpoint/2010/main" val="13017993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mn-lt"/>
                <a:ea typeface="Calibri" panose="020F0502020204030204" pitchFamily="34" charset="0"/>
                <a:cs typeface="Times New Roman" panose="02020603050405020304" pitchFamily="18" charset="0"/>
              </a:rPr>
              <a:t>According to Philanthropy News Digest (2023), there has been a 60% rise in child sexual abuse cases for the last 5 years due to the accessibility and anonymity the internet provides. </a:t>
            </a:r>
          </a:p>
          <a:p>
            <a:endParaRPr lang="en-GB" dirty="0">
              <a:latin typeface="+mn-lt"/>
            </a:endParaRPr>
          </a:p>
          <a:p>
            <a:endParaRPr lang="en-GB" dirty="0">
              <a:latin typeface="+mn-lt"/>
            </a:endParaRPr>
          </a:p>
          <a:p>
            <a:r>
              <a:rPr lang="en-GB" dirty="0">
                <a:latin typeface="+mn-lt"/>
              </a:rPr>
              <a:t>Technology as a barrier to policing interventions:</a:t>
            </a:r>
          </a:p>
          <a:p>
            <a:endParaRPr lang="en-GB" dirty="0">
              <a:latin typeface="+mn-lt"/>
            </a:endParaRPr>
          </a:p>
          <a:p>
            <a:pPr marL="0" indent="0">
              <a:buFont typeface="Arial" panose="020B0604020202020204" pitchFamily="34" charset="0"/>
              <a:buNone/>
            </a:pPr>
            <a:r>
              <a:rPr lang="en-GB" sz="1800" dirty="0">
                <a:effectLst/>
                <a:latin typeface="+mn-lt"/>
                <a:ea typeface="Calibri" panose="020F0502020204030204" pitchFamily="34" charset="0"/>
              </a:rPr>
              <a:t>As the new technological advancements create new tools of communication, the police are facing a continued struggle to keep up with the new technologies, which is significantly making it hard for them to track, identify and prevent child sexual abuse (Pew Research </a:t>
            </a:r>
            <a:r>
              <a:rPr lang="en-GB" sz="1800" dirty="0" err="1">
                <a:effectLst/>
                <a:latin typeface="+mn-lt"/>
                <a:ea typeface="Calibri" panose="020F0502020204030204" pitchFamily="34" charset="0"/>
              </a:rPr>
              <a:t>Center</a:t>
            </a:r>
            <a:r>
              <a:rPr lang="en-GB" sz="1800" dirty="0">
                <a:effectLst/>
                <a:latin typeface="+mn-lt"/>
                <a:ea typeface="Calibri" panose="020F0502020204030204" pitchFamily="34" charset="0"/>
              </a:rPr>
              <a:t>, 2020). Nevertheless, the lack of enough resources to help officers to combat the new technological advancements might hinder the provision of adequate training to the police force (</a:t>
            </a:r>
            <a:r>
              <a:rPr lang="en-GB" sz="1800" dirty="0" err="1">
                <a:effectLst/>
                <a:latin typeface="+mn-lt"/>
                <a:ea typeface="Calibri" panose="020F0502020204030204" pitchFamily="34" charset="0"/>
              </a:rPr>
              <a:t>Stoykova</a:t>
            </a:r>
            <a:r>
              <a:rPr lang="en-GB" sz="1800" dirty="0">
                <a:effectLst/>
                <a:latin typeface="+mn-lt"/>
                <a:ea typeface="Calibri" panose="020F0502020204030204" pitchFamily="34" charset="0"/>
              </a:rPr>
              <a:t>, 2021). This limitation of resources plays a big part in hampering the polices’ ability to keep up with the changing methods being used by child sexual abuse perpetrators, hence demonstrating the need for an increase in the law enforcement budget so as to support and empower them with prerequisite skills and systems that they need to effectively combat sexual exploitation of susceptible children.</a:t>
            </a:r>
          </a:p>
          <a:p>
            <a:endParaRPr lang="en-GB" sz="1800" dirty="0">
              <a:effectLst/>
              <a:latin typeface="+mn-lt"/>
              <a:ea typeface="Calibri" panose="020F0502020204030204" pitchFamily="34" charset="0"/>
            </a:endParaRPr>
          </a:p>
          <a:p>
            <a:r>
              <a:rPr lang="en-GB" sz="1800" dirty="0">
                <a:effectLst/>
                <a:latin typeface="+mn-lt"/>
                <a:ea typeface="Calibri" panose="020F0502020204030204" pitchFamily="34" charset="0"/>
              </a:rPr>
              <a:t> The collaboration between law enforcement personnel and tech companies can be crucial in combatting CSE. For the last few years, Artificial intelligence-powered technologies have been effective in identifying and curbing grooming behaviours (Ahmad and </a:t>
            </a:r>
            <a:r>
              <a:rPr lang="en-GB" sz="1800" dirty="0" err="1">
                <a:effectLst/>
                <a:latin typeface="+mn-lt"/>
                <a:ea typeface="Calibri" panose="020F0502020204030204" pitchFamily="34" charset="0"/>
              </a:rPr>
              <a:t>Ozkaya</a:t>
            </a:r>
            <a:r>
              <a:rPr lang="en-GB" sz="1800" dirty="0">
                <a:effectLst/>
                <a:latin typeface="+mn-lt"/>
                <a:ea typeface="Calibri" panose="020F0502020204030204" pitchFamily="34" charset="0"/>
              </a:rPr>
              <a:t>, 2023). The fast-changing and encrypted technologies present a great deal of problems to police officers in combating child sexual abuse and predatory behaviour online. Efforts demand collaborative initiatives between the advanced tech companies and the police to develop new and robust strategies to protect vulnerable children online in an era of digital innovations.</a:t>
            </a:r>
            <a:endParaRPr lang="en-GB" dirty="0">
              <a:latin typeface="+mn-lt"/>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Calibri" panose="020F0502020204030204" pitchFamily="34" charset="0"/>
                <a:ea typeface="Times New Roman" panose="02020603050405020304" pitchFamily="18" charset="0"/>
              </a:rPr>
              <a:t>Strategies being implemented by the Home Office such as investing in new technological capabilities to catch technically advanced offenders. Include, the UK’s world-leading Child Abuse Image Database ( HM Government, 2021). The database can help police officers to focus more on active investigation such as identify, locate and efficiently tackle perpetrators methods of accessing vulnerable children.</a:t>
            </a:r>
          </a:p>
          <a:p>
            <a:endParaRPr lang="en-GB" dirty="0"/>
          </a:p>
        </p:txBody>
      </p:sp>
      <p:sp>
        <p:nvSpPr>
          <p:cNvPr id="4" name="Slide Number Placeholder 3"/>
          <p:cNvSpPr>
            <a:spLocks noGrp="1"/>
          </p:cNvSpPr>
          <p:nvPr>
            <p:ph type="sldNum" sz="quarter" idx="5"/>
          </p:nvPr>
        </p:nvSpPr>
        <p:spPr/>
        <p:txBody>
          <a:bodyPr/>
          <a:lstStyle/>
          <a:p>
            <a:fld id="{46FEEE52-94E6-4CBF-AC2C-2207C7A463BD}" type="slidenum">
              <a:rPr lang="en-GB" smtClean="0"/>
              <a:t>13</a:t>
            </a:fld>
            <a:endParaRPr lang="en-GB"/>
          </a:p>
        </p:txBody>
      </p:sp>
    </p:spTree>
    <p:extLst>
      <p:ext uri="{BB962C8B-B14F-4D97-AF65-F5344CB8AC3E}">
        <p14:creationId xmlns:p14="http://schemas.microsoft.com/office/powerpoint/2010/main" val="20017573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115000"/>
              </a:lnSpc>
              <a:spcAft>
                <a:spcPts val="800"/>
              </a:spcAft>
              <a:buFont typeface="Arial" panose="020B0604020202020204" pitchFamily="34" charset="0"/>
              <a:buChar char="•"/>
            </a:pPr>
            <a:r>
              <a:rPr lang="en-GB" sz="1200" kern="100" dirty="0">
                <a:effectLst/>
                <a:latin typeface="+mn-lt"/>
                <a:ea typeface="Calibri" panose="020F0502020204030204" pitchFamily="34" charset="0"/>
                <a:cs typeface="Calibri" panose="020F0502020204030204" pitchFamily="34" charset="0"/>
              </a:rPr>
              <a:t>The government has implemented robust child safeguarding policies across sectors involving children, such as education, health, and social services. This includes the introduction of the Disclosure and Barring Service (DBS) to prevent people with a past of offences from being in contact with children (UK Government, 2023). The service effectively identifies and prevents individuals with a history of specified offences, including sexual offences, from gaining employment or volunteer positions where they could pose a risk to children. By creating a rigorous vetting process for people working with vulnerable people, the DBS promotes safer environments within schools, healthcare settings, social care, and other sectors where close interactions with children occur (</a:t>
            </a:r>
            <a:r>
              <a:rPr lang="en-GB" sz="1200" kern="100" dirty="0" err="1">
                <a:effectLst/>
                <a:latin typeface="+mn-lt"/>
                <a:ea typeface="Calibri" panose="020F0502020204030204" pitchFamily="34" charset="0"/>
                <a:cs typeface="Calibri" panose="020F0502020204030204" pitchFamily="34" charset="0"/>
              </a:rPr>
              <a:t>niDirect</a:t>
            </a:r>
            <a:r>
              <a:rPr lang="en-GB" sz="1200" kern="100" dirty="0">
                <a:effectLst/>
                <a:latin typeface="+mn-lt"/>
                <a:ea typeface="Calibri" panose="020F0502020204030204" pitchFamily="34" charset="0"/>
                <a:cs typeface="Calibri" panose="020F0502020204030204" pitchFamily="34" charset="0"/>
              </a:rPr>
              <a:t>, 2022).</a:t>
            </a:r>
          </a:p>
          <a:p>
            <a:pPr indent="457200">
              <a:lnSpc>
                <a:spcPct val="115000"/>
              </a:lnSpc>
              <a:spcAft>
                <a:spcPts val="800"/>
              </a:spcAft>
            </a:pPr>
            <a:endParaRPr lang="en-GB" sz="1200" kern="100" dirty="0">
              <a:effectLst/>
              <a:latin typeface="+mn-lt"/>
              <a:ea typeface="Calibri" panose="020F0502020204030204" pitchFamily="34" charset="0"/>
              <a:cs typeface="Calibri" panose="020F0502020204030204" pitchFamily="34" charset="0"/>
            </a:endParaRPr>
          </a:p>
          <a:p>
            <a:pPr marL="171450" indent="-171450">
              <a:buFont typeface="Arial" panose="020B0604020202020204" pitchFamily="34" charset="0"/>
              <a:buChar char="•"/>
            </a:pPr>
            <a:r>
              <a:rPr lang="en-GB" dirty="0">
                <a:latin typeface="+mn-lt"/>
              </a:rPr>
              <a:t>Social Services allocate case workers to vulnerable children and provide secure accommodation to victims of CSE (</a:t>
            </a:r>
            <a:r>
              <a:rPr lang="en-GB" dirty="0" err="1">
                <a:latin typeface="+mn-lt"/>
              </a:rPr>
              <a:t>Safeline</a:t>
            </a:r>
            <a:r>
              <a:rPr lang="en-GB" dirty="0">
                <a:latin typeface="+mn-lt"/>
              </a:rPr>
              <a:t>, 2022). </a:t>
            </a:r>
          </a:p>
          <a:p>
            <a:pPr marL="171450" indent="-171450">
              <a:buFont typeface="Arial" panose="020B0604020202020204" pitchFamily="34" charset="0"/>
              <a:buChar char="•"/>
            </a:pPr>
            <a:endParaRPr lang="en-GB" dirty="0">
              <a:latin typeface="+mn-lt"/>
            </a:endParaRPr>
          </a:p>
          <a:p>
            <a:pPr marL="171450" indent="-171450">
              <a:buFont typeface="Arial" panose="020B0604020202020204" pitchFamily="34" charset="0"/>
              <a:buChar char="•"/>
            </a:pPr>
            <a:r>
              <a:rPr lang="en-GB" dirty="0">
                <a:latin typeface="+mn-lt"/>
              </a:rPr>
              <a:t>According to </a:t>
            </a:r>
            <a:r>
              <a:rPr lang="en-GB" dirty="0" err="1">
                <a:latin typeface="+mn-lt"/>
              </a:rPr>
              <a:t>Skuse</a:t>
            </a:r>
            <a:r>
              <a:rPr lang="en-GB" dirty="0">
                <a:latin typeface="+mn-lt"/>
              </a:rPr>
              <a:t> and Mathew (2018), Policing interventions include informed trauma responses. </a:t>
            </a:r>
          </a:p>
          <a:p>
            <a:endParaRPr lang="en-GB" dirty="0"/>
          </a:p>
        </p:txBody>
      </p:sp>
      <p:sp>
        <p:nvSpPr>
          <p:cNvPr id="4" name="Slide Number Placeholder 3"/>
          <p:cNvSpPr>
            <a:spLocks noGrp="1"/>
          </p:cNvSpPr>
          <p:nvPr>
            <p:ph type="sldNum" sz="quarter" idx="5"/>
          </p:nvPr>
        </p:nvSpPr>
        <p:spPr/>
        <p:txBody>
          <a:bodyPr/>
          <a:lstStyle/>
          <a:p>
            <a:fld id="{46FEEE52-94E6-4CBF-AC2C-2207C7A463BD}" type="slidenum">
              <a:rPr lang="en-GB" smtClean="0"/>
              <a:t>14</a:t>
            </a:fld>
            <a:endParaRPr lang="en-GB"/>
          </a:p>
        </p:txBody>
      </p:sp>
    </p:spTree>
    <p:extLst>
      <p:ext uri="{BB962C8B-B14F-4D97-AF65-F5344CB8AC3E}">
        <p14:creationId xmlns:p14="http://schemas.microsoft.com/office/powerpoint/2010/main" val="29661632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 </a:t>
            </a:r>
          </a:p>
          <a:p>
            <a:endParaRPr lang="en-GB" dirty="0"/>
          </a:p>
          <a:p>
            <a:endParaRPr lang="en-GB" dirty="0"/>
          </a:p>
        </p:txBody>
      </p:sp>
      <p:sp>
        <p:nvSpPr>
          <p:cNvPr id="4" name="Slide Number Placeholder 3"/>
          <p:cNvSpPr>
            <a:spLocks noGrp="1"/>
          </p:cNvSpPr>
          <p:nvPr>
            <p:ph type="sldNum" sz="quarter" idx="5"/>
          </p:nvPr>
        </p:nvSpPr>
        <p:spPr/>
        <p:txBody>
          <a:bodyPr/>
          <a:lstStyle/>
          <a:p>
            <a:fld id="{46FEEE52-94E6-4CBF-AC2C-2207C7A463BD}" type="slidenum">
              <a:rPr lang="en-GB" smtClean="0"/>
              <a:t>15</a:t>
            </a:fld>
            <a:endParaRPr lang="en-GB"/>
          </a:p>
        </p:txBody>
      </p:sp>
    </p:spTree>
    <p:extLst>
      <p:ext uri="{BB962C8B-B14F-4D97-AF65-F5344CB8AC3E}">
        <p14:creationId xmlns:p14="http://schemas.microsoft.com/office/powerpoint/2010/main" val="1066192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FEEE52-94E6-4CBF-AC2C-2207C7A463BD}" type="slidenum">
              <a:rPr lang="en-GB" smtClean="0"/>
              <a:t>16</a:t>
            </a:fld>
            <a:endParaRPr lang="en-GB"/>
          </a:p>
        </p:txBody>
      </p:sp>
    </p:spTree>
    <p:extLst>
      <p:ext uri="{BB962C8B-B14F-4D97-AF65-F5344CB8AC3E}">
        <p14:creationId xmlns:p14="http://schemas.microsoft.com/office/powerpoint/2010/main" val="41371204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FEEE52-94E6-4CBF-AC2C-2207C7A463BD}" type="slidenum">
              <a:rPr lang="en-GB" smtClean="0"/>
              <a:t>17</a:t>
            </a:fld>
            <a:endParaRPr lang="en-GB"/>
          </a:p>
        </p:txBody>
      </p:sp>
    </p:spTree>
    <p:extLst>
      <p:ext uri="{BB962C8B-B14F-4D97-AF65-F5344CB8AC3E}">
        <p14:creationId xmlns:p14="http://schemas.microsoft.com/office/powerpoint/2010/main" val="30752964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FEEE52-94E6-4CBF-AC2C-2207C7A463BD}" type="slidenum">
              <a:rPr lang="en-GB" smtClean="0"/>
              <a:t>18</a:t>
            </a:fld>
            <a:endParaRPr lang="en-GB"/>
          </a:p>
        </p:txBody>
      </p:sp>
    </p:spTree>
    <p:extLst>
      <p:ext uri="{BB962C8B-B14F-4D97-AF65-F5344CB8AC3E}">
        <p14:creationId xmlns:p14="http://schemas.microsoft.com/office/powerpoint/2010/main" val="182080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CDCC3-2D98-A213-0DEF-08DCE2CE12F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E5F0CC1-D742-3402-EAE4-B618B39781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D53312D-B490-3A91-8567-9FCF5EEC0969}"/>
              </a:ext>
            </a:extLst>
          </p:cNvPr>
          <p:cNvSpPr>
            <a:spLocks noGrp="1"/>
          </p:cNvSpPr>
          <p:nvPr>
            <p:ph type="dt" sz="half" idx="10"/>
          </p:nvPr>
        </p:nvSpPr>
        <p:spPr/>
        <p:txBody>
          <a:bodyPr/>
          <a:lstStyle/>
          <a:p>
            <a:fld id="{99494D86-DE5A-419B-A10F-995D2485A89F}" type="datetimeFigureOut">
              <a:rPr lang="en-GB" smtClean="0"/>
              <a:t>12/12/2023</a:t>
            </a:fld>
            <a:endParaRPr lang="en-GB"/>
          </a:p>
        </p:txBody>
      </p:sp>
      <p:sp>
        <p:nvSpPr>
          <p:cNvPr id="5" name="Footer Placeholder 4">
            <a:extLst>
              <a:ext uri="{FF2B5EF4-FFF2-40B4-BE49-F238E27FC236}">
                <a16:creationId xmlns:a16="http://schemas.microsoft.com/office/drawing/2014/main" id="{2FE52A61-BCC0-DDCE-2CB3-C153CD149A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C55CA8-4EB4-54AB-0BE4-4BE5B740F897}"/>
              </a:ext>
            </a:extLst>
          </p:cNvPr>
          <p:cNvSpPr>
            <a:spLocks noGrp="1"/>
          </p:cNvSpPr>
          <p:nvPr>
            <p:ph type="sldNum" sz="quarter" idx="12"/>
          </p:nvPr>
        </p:nvSpPr>
        <p:spPr/>
        <p:txBody>
          <a:bodyPr/>
          <a:lstStyle/>
          <a:p>
            <a:fld id="{AA01712B-6EA6-41DA-88BB-DF6CA752B38A}" type="slidenum">
              <a:rPr lang="en-GB" smtClean="0"/>
              <a:t>‹#›</a:t>
            </a:fld>
            <a:endParaRPr lang="en-GB"/>
          </a:p>
        </p:txBody>
      </p:sp>
    </p:spTree>
    <p:extLst>
      <p:ext uri="{BB962C8B-B14F-4D97-AF65-F5344CB8AC3E}">
        <p14:creationId xmlns:p14="http://schemas.microsoft.com/office/powerpoint/2010/main" val="962539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EFE66-0532-F2D6-4C68-44EA347983A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72757A4-2A6C-F7AD-2E0C-D0D678B7A5B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DEE1C7-3AFB-6E06-0CA5-2286A92DF420}"/>
              </a:ext>
            </a:extLst>
          </p:cNvPr>
          <p:cNvSpPr>
            <a:spLocks noGrp="1"/>
          </p:cNvSpPr>
          <p:nvPr>
            <p:ph type="dt" sz="half" idx="10"/>
          </p:nvPr>
        </p:nvSpPr>
        <p:spPr/>
        <p:txBody>
          <a:bodyPr/>
          <a:lstStyle/>
          <a:p>
            <a:fld id="{99494D86-DE5A-419B-A10F-995D2485A89F}" type="datetimeFigureOut">
              <a:rPr lang="en-GB" smtClean="0"/>
              <a:t>12/12/2023</a:t>
            </a:fld>
            <a:endParaRPr lang="en-GB"/>
          </a:p>
        </p:txBody>
      </p:sp>
      <p:sp>
        <p:nvSpPr>
          <p:cNvPr id="5" name="Footer Placeholder 4">
            <a:extLst>
              <a:ext uri="{FF2B5EF4-FFF2-40B4-BE49-F238E27FC236}">
                <a16:creationId xmlns:a16="http://schemas.microsoft.com/office/drawing/2014/main" id="{12E9136B-033F-E04D-AE94-6A1CAD7963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36A412-306F-6FA2-DFB9-0769F947DE90}"/>
              </a:ext>
            </a:extLst>
          </p:cNvPr>
          <p:cNvSpPr>
            <a:spLocks noGrp="1"/>
          </p:cNvSpPr>
          <p:nvPr>
            <p:ph type="sldNum" sz="quarter" idx="12"/>
          </p:nvPr>
        </p:nvSpPr>
        <p:spPr/>
        <p:txBody>
          <a:bodyPr/>
          <a:lstStyle/>
          <a:p>
            <a:fld id="{AA01712B-6EA6-41DA-88BB-DF6CA752B38A}" type="slidenum">
              <a:rPr lang="en-GB" smtClean="0"/>
              <a:t>‹#›</a:t>
            </a:fld>
            <a:endParaRPr lang="en-GB"/>
          </a:p>
        </p:txBody>
      </p:sp>
    </p:spTree>
    <p:extLst>
      <p:ext uri="{BB962C8B-B14F-4D97-AF65-F5344CB8AC3E}">
        <p14:creationId xmlns:p14="http://schemas.microsoft.com/office/powerpoint/2010/main" val="1430811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B1511-340F-B56E-BCD8-1AE35A00E03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F1D6325-CF6B-89BE-70FE-104393F9295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DF537D1-A729-D8FA-5AF5-44215F33E1A4}"/>
              </a:ext>
            </a:extLst>
          </p:cNvPr>
          <p:cNvSpPr>
            <a:spLocks noGrp="1"/>
          </p:cNvSpPr>
          <p:nvPr>
            <p:ph type="dt" sz="half" idx="10"/>
          </p:nvPr>
        </p:nvSpPr>
        <p:spPr/>
        <p:txBody>
          <a:bodyPr/>
          <a:lstStyle/>
          <a:p>
            <a:fld id="{99494D86-DE5A-419B-A10F-995D2485A89F}" type="datetimeFigureOut">
              <a:rPr lang="en-GB" smtClean="0"/>
              <a:t>12/12/2023</a:t>
            </a:fld>
            <a:endParaRPr lang="en-GB"/>
          </a:p>
        </p:txBody>
      </p:sp>
      <p:sp>
        <p:nvSpPr>
          <p:cNvPr id="5" name="Footer Placeholder 4">
            <a:extLst>
              <a:ext uri="{FF2B5EF4-FFF2-40B4-BE49-F238E27FC236}">
                <a16:creationId xmlns:a16="http://schemas.microsoft.com/office/drawing/2014/main" id="{1F690A0C-1364-1565-DB28-4A626F9932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BC5F43-BFB4-B72A-61A9-FCF621EDBA41}"/>
              </a:ext>
            </a:extLst>
          </p:cNvPr>
          <p:cNvSpPr>
            <a:spLocks noGrp="1"/>
          </p:cNvSpPr>
          <p:nvPr>
            <p:ph type="sldNum" sz="quarter" idx="12"/>
          </p:nvPr>
        </p:nvSpPr>
        <p:spPr/>
        <p:txBody>
          <a:bodyPr/>
          <a:lstStyle/>
          <a:p>
            <a:fld id="{AA01712B-6EA6-41DA-88BB-DF6CA752B38A}" type="slidenum">
              <a:rPr lang="en-GB" smtClean="0"/>
              <a:t>‹#›</a:t>
            </a:fld>
            <a:endParaRPr lang="en-GB"/>
          </a:p>
        </p:txBody>
      </p:sp>
    </p:spTree>
    <p:extLst>
      <p:ext uri="{BB962C8B-B14F-4D97-AF65-F5344CB8AC3E}">
        <p14:creationId xmlns:p14="http://schemas.microsoft.com/office/powerpoint/2010/main" val="3005718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A7E8D-9DCA-E207-6FA7-B0C74A3AA4B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A937EBB-98F2-42FE-092E-4066D950048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2F75649-1948-973C-DCAE-BCED6BC8134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1CA8E93-D7A0-5B44-E7C2-87336D24A7F2}"/>
              </a:ext>
            </a:extLst>
          </p:cNvPr>
          <p:cNvSpPr>
            <a:spLocks noGrp="1"/>
          </p:cNvSpPr>
          <p:nvPr>
            <p:ph type="dt" sz="half" idx="10"/>
          </p:nvPr>
        </p:nvSpPr>
        <p:spPr/>
        <p:txBody>
          <a:bodyPr/>
          <a:lstStyle/>
          <a:p>
            <a:fld id="{99494D86-DE5A-419B-A10F-995D2485A89F}" type="datetimeFigureOut">
              <a:rPr lang="en-GB" smtClean="0"/>
              <a:t>12/12/2023</a:t>
            </a:fld>
            <a:endParaRPr lang="en-GB"/>
          </a:p>
        </p:txBody>
      </p:sp>
      <p:sp>
        <p:nvSpPr>
          <p:cNvPr id="6" name="Footer Placeholder 5">
            <a:extLst>
              <a:ext uri="{FF2B5EF4-FFF2-40B4-BE49-F238E27FC236}">
                <a16:creationId xmlns:a16="http://schemas.microsoft.com/office/drawing/2014/main" id="{4FBB7005-0BF2-5260-B4CE-45DCDC25ED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C261BA-5D25-B411-1CE0-21A6EE883CBB}"/>
              </a:ext>
            </a:extLst>
          </p:cNvPr>
          <p:cNvSpPr>
            <a:spLocks noGrp="1"/>
          </p:cNvSpPr>
          <p:nvPr>
            <p:ph type="sldNum" sz="quarter" idx="12"/>
          </p:nvPr>
        </p:nvSpPr>
        <p:spPr/>
        <p:txBody>
          <a:bodyPr/>
          <a:lstStyle/>
          <a:p>
            <a:fld id="{AA01712B-6EA6-41DA-88BB-DF6CA752B38A}" type="slidenum">
              <a:rPr lang="en-GB" smtClean="0"/>
              <a:t>‹#›</a:t>
            </a:fld>
            <a:endParaRPr lang="en-GB"/>
          </a:p>
        </p:txBody>
      </p:sp>
    </p:spTree>
    <p:extLst>
      <p:ext uri="{BB962C8B-B14F-4D97-AF65-F5344CB8AC3E}">
        <p14:creationId xmlns:p14="http://schemas.microsoft.com/office/powerpoint/2010/main" val="1593487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896CA-BCD1-A1F8-C110-5AA974ABD15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DA887D6-56B8-1E2D-C5E1-1F4270F37E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C84888C-4E53-4ECF-91E5-DAFDE6BA22C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3A34FA1-245F-B0C1-4EB0-36FEF05429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F294176-652D-DEC2-C380-1C379E56D7F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CF80985-7FD5-64C9-6466-FE3C495F46CE}"/>
              </a:ext>
            </a:extLst>
          </p:cNvPr>
          <p:cNvSpPr>
            <a:spLocks noGrp="1"/>
          </p:cNvSpPr>
          <p:nvPr>
            <p:ph type="dt" sz="half" idx="10"/>
          </p:nvPr>
        </p:nvSpPr>
        <p:spPr/>
        <p:txBody>
          <a:bodyPr/>
          <a:lstStyle/>
          <a:p>
            <a:fld id="{99494D86-DE5A-419B-A10F-995D2485A89F}" type="datetimeFigureOut">
              <a:rPr lang="en-GB" smtClean="0"/>
              <a:t>12/12/2023</a:t>
            </a:fld>
            <a:endParaRPr lang="en-GB"/>
          </a:p>
        </p:txBody>
      </p:sp>
      <p:sp>
        <p:nvSpPr>
          <p:cNvPr id="8" name="Footer Placeholder 7">
            <a:extLst>
              <a:ext uri="{FF2B5EF4-FFF2-40B4-BE49-F238E27FC236}">
                <a16:creationId xmlns:a16="http://schemas.microsoft.com/office/drawing/2014/main" id="{84BC4B5B-0A0D-F7CA-9CA2-30C95311B2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0C2DA4-07E2-0006-385A-AA812278C42F}"/>
              </a:ext>
            </a:extLst>
          </p:cNvPr>
          <p:cNvSpPr>
            <a:spLocks noGrp="1"/>
          </p:cNvSpPr>
          <p:nvPr>
            <p:ph type="sldNum" sz="quarter" idx="12"/>
          </p:nvPr>
        </p:nvSpPr>
        <p:spPr/>
        <p:txBody>
          <a:bodyPr/>
          <a:lstStyle/>
          <a:p>
            <a:fld id="{AA01712B-6EA6-41DA-88BB-DF6CA752B38A}" type="slidenum">
              <a:rPr lang="en-GB" smtClean="0"/>
              <a:t>‹#›</a:t>
            </a:fld>
            <a:endParaRPr lang="en-GB"/>
          </a:p>
        </p:txBody>
      </p:sp>
    </p:spTree>
    <p:extLst>
      <p:ext uri="{BB962C8B-B14F-4D97-AF65-F5344CB8AC3E}">
        <p14:creationId xmlns:p14="http://schemas.microsoft.com/office/powerpoint/2010/main" val="423030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5B6AE-D0AF-DD2B-6E5F-87C59CFA562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075DCF8-21FD-249F-A7C0-8D1148B004A2}"/>
              </a:ext>
            </a:extLst>
          </p:cNvPr>
          <p:cNvSpPr>
            <a:spLocks noGrp="1"/>
          </p:cNvSpPr>
          <p:nvPr>
            <p:ph type="dt" sz="half" idx="10"/>
          </p:nvPr>
        </p:nvSpPr>
        <p:spPr/>
        <p:txBody>
          <a:bodyPr/>
          <a:lstStyle/>
          <a:p>
            <a:fld id="{99494D86-DE5A-419B-A10F-995D2485A89F}" type="datetimeFigureOut">
              <a:rPr lang="en-GB" smtClean="0"/>
              <a:t>12/12/2023</a:t>
            </a:fld>
            <a:endParaRPr lang="en-GB"/>
          </a:p>
        </p:txBody>
      </p:sp>
      <p:sp>
        <p:nvSpPr>
          <p:cNvPr id="4" name="Footer Placeholder 3">
            <a:extLst>
              <a:ext uri="{FF2B5EF4-FFF2-40B4-BE49-F238E27FC236}">
                <a16:creationId xmlns:a16="http://schemas.microsoft.com/office/drawing/2014/main" id="{5BB07062-795A-B39C-955D-410DE77CC08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0E53A3-7B3D-D2BC-2E9E-8B5CA384FA43}"/>
              </a:ext>
            </a:extLst>
          </p:cNvPr>
          <p:cNvSpPr>
            <a:spLocks noGrp="1"/>
          </p:cNvSpPr>
          <p:nvPr>
            <p:ph type="sldNum" sz="quarter" idx="12"/>
          </p:nvPr>
        </p:nvSpPr>
        <p:spPr/>
        <p:txBody>
          <a:bodyPr/>
          <a:lstStyle/>
          <a:p>
            <a:fld id="{AA01712B-6EA6-41DA-88BB-DF6CA752B38A}" type="slidenum">
              <a:rPr lang="en-GB" smtClean="0"/>
              <a:t>‹#›</a:t>
            </a:fld>
            <a:endParaRPr lang="en-GB"/>
          </a:p>
        </p:txBody>
      </p:sp>
    </p:spTree>
    <p:extLst>
      <p:ext uri="{BB962C8B-B14F-4D97-AF65-F5344CB8AC3E}">
        <p14:creationId xmlns:p14="http://schemas.microsoft.com/office/powerpoint/2010/main" val="2937756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6077B1-2C8A-A551-CC7B-73AD265EC56F}"/>
              </a:ext>
            </a:extLst>
          </p:cNvPr>
          <p:cNvSpPr>
            <a:spLocks noGrp="1"/>
          </p:cNvSpPr>
          <p:nvPr>
            <p:ph type="dt" sz="half" idx="10"/>
          </p:nvPr>
        </p:nvSpPr>
        <p:spPr/>
        <p:txBody>
          <a:bodyPr/>
          <a:lstStyle/>
          <a:p>
            <a:fld id="{99494D86-DE5A-419B-A10F-995D2485A89F}" type="datetimeFigureOut">
              <a:rPr lang="en-GB" smtClean="0"/>
              <a:t>12/12/2023</a:t>
            </a:fld>
            <a:endParaRPr lang="en-GB"/>
          </a:p>
        </p:txBody>
      </p:sp>
      <p:sp>
        <p:nvSpPr>
          <p:cNvPr id="3" name="Footer Placeholder 2">
            <a:extLst>
              <a:ext uri="{FF2B5EF4-FFF2-40B4-BE49-F238E27FC236}">
                <a16:creationId xmlns:a16="http://schemas.microsoft.com/office/drawing/2014/main" id="{B2BC864F-C961-5E6D-A6BE-BC6BC8D823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0C2406-C0BB-44F1-CF83-2D55BEC6FC25}"/>
              </a:ext>
            </a:extLst>
          </p:cNvPr>
          <p:cNvSpPr>
            <a:spLocks noGrp="1"/>
          </p:cNvSpPr>
          <p:nvPr>
            <p:ph type="sldNum" sz="quarter" idx="12"/>
          </p:nvPr>
        </p:nvSpPr>
        <p:spPr/>
        <p:txBody>
          <a:bodyPr/>
          <a:lstStyle/>
          <a:p>
            <a:fld id="{AA01712B-6EA6-41DA-88BB-DF6CA752B38A}" type="slidenum">
              <a:rPr lang="en-GB" smtClean="0"/>
              <a:t>‹#›</a:t>
            </a:fld>
            <a:endParaRPr lang="en-GB"/>
          </a:p>
        </p:txBody>
      </p:sp>
    </p:spTree>
    <p:extLst>
      <p:ext uri="{BB962C8B-B14F-4D97-AF65-F5344CB8AC3E}">
        <p14:creationId xmlns:p14="http://schemas.microsoft.com/office/powerpoint/2010/main" val="3581110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24F8B-5F8A-F76B-4639-9D7FFF2B276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404AA0E-C514-48A4-C3DF-62F88DF156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D33CFA2-09F9-C620-B565-CEEAD33849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A31E36-BF60-682C-F075-32A40A3CBB5E}"/>
              </a:ext>
            </a:extLst>
          </p:cNvPr>
          <p:cNvSpPr>
            <a:spLocks noGrp="1"/>
          </p:cNvSpPr>
          <p:nvPr>
            <p:ph type="dt" sz="half" idx="10"/>
          </p:nvPr>
        </p:nvSpPr>
        <p:spPr/>
        <p:txBody>
          <a:bodyPr/>
          <a:lstStyle/>
          <a:p>
            <a:fld id="{99494D86-DE5A-419B-A10F-995D2485A89F}" type="datetimeFigureOut">
              <a:rPr lang="en-GB" smtClean="0"/>
              <a:t>12/12/2023</a:t>
            </a:fld>
            <a:endParaRPr lang="en-GB"/>
          </a:p>
        </p:txBody>
      </p:sp>
      <p:sp>
        <p:nvSpPr>
          <p:cNvPr id="6" name="Footer Placeholder 5">
            <a:extLst>
              <a:ext uri="{FF2B5EF4-FFF2-40B4-BE49-F238E27FC236}">
                <a16:creationId xmlns:a16="http://schemas.microsoft.com/office/drawing/2014/main" id="{F3136F8A-D449-7858-2B47-A3BFCE7459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18A7CA-AA64-B7EA-1320-BFF998F23901}"/>
              </a:ext>
            </a:extLst>
          </p:cNvPr>
          <p:cNvSpPr>
            <a:spLocks noGrp="1"/>
          </p:cNvSpPr>
          <p:nvPr>
            <p:ph type="sldNum" sz="quarter" idx="12"/>
          </p:nvPr>
        </p:nvSpPr>
        <p:spPr/>
        <p:txBody>
          <a:bodyPr/>
          <a:lstStyle/>
          <a:p>
            <a:fld id="{AA01712B-6EA6-41DA-88BB-DF6CA752B38A}" type="slidenum">
              <a:rPr lang="en-GB" smtClean="0"/>
              <a:t>‹#›</a:t>
            </a:fld>
            <a:endParaRPr lang="en-GB"/>
          </a:p>
        </p:txBody>
      </p:sp>
    </p:spTree>
    <p:extLst>
      <p:ext uri="{BB962C8B-B14F-4D97-AF65-F5344CB8AC3E}">
        <p14:creationId xmlns:p14="http://schemas.microsoft.com/office/powerpoint/2010/main" val="1287485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939CA-454A-B381-8296-61F44C81A00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E59B51E-FBD9-724B-A19C-A91C66412E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650A7ED-8149-91FC-BFEF-FA0B2364CF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F55798-2F13-74F8-6D94-2DEFD1B250C7}"/>
              </a:ext>
            </a:extLst>
          </p:cNvPr>
          <p:cNvSpPr>
            <a:spLocks noGrp="1"/>
          </p:cNvSpPr>
          <p:nvPr>
            <p:ph type="dt" sz="half" idx="10"/>
          </p:nvPr>
        </p:nvSpPr>
        <p:spPr/>
        <p:txBody>
          <a:bodyPr/>
          <a:lstStyle/>
          <a:p>
            <a:fld id="{99494D86-DE5A-419B-A10F-995D2485A89F}" type="datetimeFigureOut">
              <a:rPr lang="en-GB" smtClean="0"/>
              <a:t>12/12/2023</a:t>
            </a:fld>
            <a:endParaRPr lang="en-GB"/>
          </a:p>
        </p:txBody>
      </p:sp>
      <p:sp>
        <p:nvSpPr>
          <p:cNvPr id="6" name="Footer Placeholder 5">
            <a:extLst>
              <a:ext uri="{FF2B5EF4-FFF2-40B4-BE49-F238E27FC236}">
                <a16:creationId xmlns:a16="http://schemas.microsoft.com/office/drawing/2014/main" id="{ADBB9AD4-7296-2F07-86A5-E8BB669B46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04C644-DA24-A399-B7FC-FB57096E5192}"/>
              </a:ext>
            </a:extLst>
          </p:cNvPr>
          <p:cNvSpPr>
            <a:spLocks noGrp="1"/>
          </p:cNvSpPr>
          <p:nvPr>
            <p:ph type="sldNum" sz="quarter" idx="12"/>
          </p:nvPr>
        </p:nvSpPr>
        <p:spPr/>
        <p:txBody>
          <a:bodyPr/>
          <a:lstStyle/>
          <a:p>
            <a:fld id="{AA01712B-6EA6-41DA-88BB-DF6CA752B38A}" type="slidenum">
              <a:rPr lang="en-GB" smtClean="0"/>
              <a:t>‹#›</a:t>
            </a:fld>
            <a:endParaRPr lang="en-GB"/>
          </a:p>
        </p:txBody>
      </p:sp>
    </p:spTree>
    <p:extLst>
      <p:ext uri="{BB962C8B-B14F-4D97-AF65-F5344CB8AC3E}">
        <p14:creationId xmlns:p14="http://schemas.microsoft.com/office/powerpoint/2010/main" val="3193849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D63BD-4D7D-7DFC-6BD3-2896AE72F32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7BBB157-B8F9-77B8-4EAC-9134304535B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502A94B-E3D7-20B6-128D-FD1A17561B3C}"/>
              </a:ext>
            </a:extLst>
          </p:cNvPr>
          <p:cNvSpPr>
            <a:spLocks noGrp="1"/>
          </p:cNvSpPr>
          <p:nvPr>
            <p:ph type="dt" sz="half" idx="10"/>
          </p:nvPr>
        </p:nvSpPr>
        <p:spPr/>
        <p:txBody>
          <a:bodyPr/>
          <a:lstStyle/>
          <a:p>
            <a:fld id="{99494D86-DE5A-419B-A10F-995D2485A89F}" type="datetimeFigureOut">
              <a:rPr lang="en-GB" smtClean="0"/>
              <a:t>12/12/2023</a:t>
            </a:fld>
            <a:endParaRPr lang="en-GB"/>
          </a:p>
        </p:txBody>
      </p:sp>
      <p:sp>
        <p:nvSpPr>
          <p:cNvPr id="5" name="Footer Placeholder 4">
            <a:extLst>
              <a:ext uri="{FF2B5EF4-FFF2-40B4-BE49-F238E27FC236}">
                <a16:creationId xmlns:a16="http://schemas.microsoft.com/office/drawing/2014/main" id="{7ED2486A-951B-379E-ADD8-11E147B20A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966EBE-A328-05B9-C11E-6D37B25D718C}"/>
              </a:ext>
            </a:extLst>
          </p:cNvPr>
          <p:cNvSpPr>
            <a:spLocks noGrp="1"/>
          </p:cNvSpPr>
          <p:nvPr>
            <p:ph type="sldNum" sz="quarter" idx="12"/>
          </p:nvPr>
        </p:nvSpPr>
        <p:spPr/>
        <p:txBody>
          <a:bodyPr/>
          <a:lstStyle/>
          <a:p>
            <a:fld id="{AA01712B-6EA6-41DA-88BB-DF6CA752B38A}" type="slidenum">
              <a:rPr lang="en-GB" smtClean="0"/>
              <a:t>‹#›</a:t>
            </a:fld>
            <a:endParaRPr lang="en-GB"/>
          </a:p>
        </p:txBody>
      </p:sp>
    </p:spTree>
    <p:extLst>
      <p:ext uri="{BB962C8B-B14F-4D97-AF65-F5344CB8AC3E}">
        <p14:creationId xmlns:p14="http://schemas.microsoft.com/office/powerpoint/2010/main" val="3734045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88A2E8-C3F7-CD88-91AD-90D1F3B7149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669B9B2-A12C-8C29-832A-F7334BE8B09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255E0E-7229-D5CE-268E-B5975BDB2DAD}"/>
              </a:ext>
            </a:extLst>
          </p:cNvPr>
          <p:cNvSpPr>
            <a:spLocks noGrp="1"/>
          </p:cNvSpPr>
          <p:nvPr>
            <p:ph type="dt" sz="half" idx="10"/>
          </p:nvPr>
        </p:nvSpPr>
        <p:spPr/>
        <p:txBody>
          <a:bodyPr/>
          <a:lstStyle/>
          <a:p>
            <a:fld id="{99494D86-DE5A-419B-A10F-995D2485A89F}" type="datetimeFigureOut">
              <a:rPr lang="en-GB" smtClean="0"/>
              <a:t>12/12/2023</a:t>
            </a:fld>
            <a:endParaRPr lang="en-GB"/>
          </a:p>
        </p:txBody>
      </p:sp>
      <p:sp>
        <p:nvSpPr>
          <p:cNvPr id="5" name="Footer Placeholder 4">
            <a:extLst>
              <a:ext uri="{FF2B5EF4-FFF2-40B4-BE49-F238E27FC236}">
                <a16:creationId xmlns:a16="http://schemas.microsoft.com/office/drawing/2014/main" id="{5961544E-9B09-0D94-5B57-6582AEDE3C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89AF8D-98AA-03EB-D627-985D70FDEB8A}"/>
              </a:ext>
            </a:extLst>
          </p:cNvPr>
          <p:cNvSpPr>
            <a:spLocks noGrp="1"/>
          </p:cNvSpPr>
          <p:nvPr>
            <p:ph type="sldNum" sz="quarter" idx="12"/>
          </p:nvPr>
        </p:nvSpPr>
        <p:spPr/>
        <p:txBody>
          <a:bodyPr/>
          <a:lstStyle/>
          <a:p>
            <a:fld id="{AA01712B-6EA6-41DA-88BB-DF6CA752B38A}" type="slidenum">
              <a:rPr lang="en-GB" smtClean="0"/>
              <a:t>‹#›</a:t>
            </a:fld>
            <a:endParaRPr lang="en-GB"/>
          </a:p>
        </p:txBody>
      </p:sp>
    </p:spTree>
    <p:extLst>
      <p:ext uri="{BB962C8B-B14F-4D97-AF65-F5344CB8AC3E}">
        <p14:creationId xmlns:p14="http://schemas.microsoft.com/office/powerpoint/2010/main" val="2533484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D6A2BF-4C9C-FFF9-731B-2C9B4054DA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01C553C-E452-0117-041B-175609C3E6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FB5ADB3-43F6-FED5-BCC9-F2CA1EA093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494D86-DE5A-419B-A10F-995D2485A89F}" type="datetimeFigureOut">
              <a:rPr lang="en-GB" smtClean="0"/>
              <a:t>12/12/2023</a:t>
            </a:fld>
            <a:endParaRPr lang="en-GB"/>
          </a:p>
        </p:txBody>
      </p:sp>
      <p:sp>
        <p:nvSpPr>
          <p:cNvPr id="5" name="Footer Placeholder 4">
            <a:extLst>
              <a:ext uri="{FF2B5EF4-FFF2-40B4-BE49-F238E27FC236}">
                <a16:creationId xmlns:a16="http://schemas.microsoft.com/office/drawing/2014/main" id="{64A78CF3-6D9F-A807-3184-E7E19BE33A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16AA09-E54E-222D-5D37-FD6C7D0D37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01712B-6EA6-41DA-88BB-DF6CA752B38A}" type="slidenum">
              <a:rPr lang="en-GB" smtClean="0"/>
              <a:t>‹#›</a:t>
            </a:fld>
            <a:endParaRPr lang="en-GB"/>
          </a:p>
        </p:txBody>
      </p:sp>
    </p:spTree>
    <p:extLst>
      <p:ext uri="{BB962C8B-B14F-4D97-AF65-F5344CB8AC3E}">
        <p14:creationId xmlns:p14="http://schemas.microsoft.com/office/powerpoint/2010/main" val="27976693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jpeg"/><Relationship Id="rId7" Type="http://schemas.openxmlformats.org/officeDocument/2006/relationships/diagramColors" Target="../diagrams/colors3.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jpeg"/><Relationship Id="rId7" Type="http://schemas.openxmlformats.org/officeDocument/2006/relationships/diagramColors" Target="../diagrams/colors4.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1.svg"/></Relationships>
</file>

<file path=ppt/slides/_rels/slide15.xml.rels><?xml version="1.0" encoding="UTF-8" standalone="yes"?>
<Relationships xmlns="http://schemas.openxmlformats.org/package/2006/relationships"><Relationship Id="rId3" Type="http://schemas.openxmlformats.org/officeDocument/2006/relationships/hyperlink" Target="https://policinginsight.com/feature/advertisement/combatting-online-grooming-with-the-power-of-technology/"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doi.org/10.56687/9781447367277./" TargetMode="External"/><Relationship Id="rId5" Type="http://schemas.openxmlformats.org/officeDocument/2006/relationships/hyperlink" Target="https://equation.org.uk/national-child-sexual-exploitation-awareness-day/" TargetMode="External"/><Relationship Id="rId4" Type="http://schemas.openxmlformats.org/officeDocument/2006/relationships/hyperlink" Target="http://www.college.police.uk/app/major-investigation-and-public-protection/responding-child-sexual-exploitation/responding-child-sexual-exploitation./"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gov.uk/government/organisations/disclosure-and-barring-service/" TargetMode="External"/><Relationship Id="rId7" Type="http://schemas.openxmlformats.org/officeDocument/2006/relationships/hyperlink" Target="http://www.met.police.uk/advice/advice-and-information/caa/child-abuse/child-sexual-exploitation/#:~:text=Child%20sexual%20exploitation%20involves%20situations,sexual%20activities%20performed%20on%20them.//"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s://doi.org/10.56687/9781447331834./" TargetMode="External"/><Relationship Id="rId5" Type="http://schemas.openxmlformats.org/officeDocument/2006/relationships/hyperlink" Target="http://www.iicsa.org.uk/reports-recommendations/publications/inquiry/interim/nature-effects-child-sexual-abuse/what-is-child-sexual-abuse.html./" TargetMode="External"/><Relationship Id="rId4" Type="http://schemas.openxmlformats.org/officeDocument/2006/relationships/hyperlink" Target="http://www.gov.uk/government/publications/group-based-child-sexual-exploitation-characteristics-of-offending/characteristics-of-group-based-child-sexual-exploitation-in-the-community-literature-review-accessible-version#victims-of-child-sexual-exploitation-1.//"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southtynesidesexualhealth.nhs.uk/national-child-exploitation-awareness-day-ceaday22/"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hyperlink" Target="https://www.cps.gov.uk/legal-guidance/cybercrime-prosecution-guidance/" TargetMode="External"/><Relationship Id="rId4" Type="http://schemas.openxmlformats.org/officeDocument/2006/relationships/hyperlink" Target="http://www.nspcc.org.uk/about-us/news-opinion/2022/child-sexual-exploitation-crimes-up-10-in-the-last-year/"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weprotect.org/wp-content/uploads/Global-Threat-Asssesment-2023-Press-Release.pdf/"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07FE2-C34D-2EAE-0652-D7D6235E7581}"/>
              </a:ext>
            </a:extLst>
          </p:cNvPr>
          <p:cNvSpPr>
            <a:spLocks noGrp="1"/>
          </p:cNvSpPr>
          <p:nvPr>
            <p:ph type="ctrTitle"/>
          </p:nvPr>
        </p:nvSpPr>
        <p:spPr>
          <a:xfrm>
            <a:off x="699714" y="5490971"/>
            <a:ext cx="6962072" cy="1159200"/>
          </a:xfrm>
        </p:spPr>
        <p:txBody>
          <a:bodyPr anchor="ctr">
            <a:normAutofit/>
          </a:bodyPr>
          <a:lstStyle/>
          <a:p>
            <a:pPr algn="l"/>
            <a:r>
              <a:rPr lang="en-GB" sz="4000">
                <a:solidFill>
                  <a:srgbClr val="FFFFFF"/>
                </a:solidFill>
              </a:rPr>
              <a:t>Key Challenges of CSE &amp; CSA</a:t>
            </a:r>
          </a:p>
        </p:txBody>
      </p:sp>
      <p:sp>
        <p:nvSpPr>
          <p:cNvPr id="3" name="Subtitle 2">
            <a:extLst>
              <a:ext uri="{FF2B5EF4-FFF2-40B4-BE49-F238E27FC236}">
                <a16:creationId xmlns:a16="http://schemas.microsoft.com/office/drawing/2014/main" id="{71FC7F74-ABBC-6304-3A25-7E9BB0085247}"/>
              </a:ext>
            </a:extLst>
          </p:cNvPr>
          <p:cNvSpPr>
            <a:spLocks noGrp="1"/>
          </p:cNvSpPr>
          <p:nvPr>
            <p:ph type="subTitle" idx="1"/>
          </p:nvPr>
        </p:nvSpPr>
        <p:spPr>
          <a:xfrm>
            <a:off x="8456522" y="5633765"/>
            <a:ext cx="3408555" cy="873612"/>
          </a:xfrm>
        </p:spPr>
        <p:txBody>
          <a:bodyPr anchor="ctr">
            <a:normAutofit fontScale="77500" lnSpcReduction="20000"/>
          </a:bodyPr>
          <a:lstStyle/>
          <a:p>
            <a:pPr algn="l"/>
            <a:r>
              <a:rPr lang="en-GB" sz="2000" dirty="0">
                <a:solidFill>
                  <a:srgbClr val="FFFFFF"/>
                </a:solidFill>
              </a:rPr>
              <a:t>BMCP6000</a:t>
            </a:r>
          </a:p>
          <a:p>
            <a:pPr algn="l"/>
            <a:r>
              <a:rPr lang="en-GB" sz="2000" dirty="0">
                <a:solidFill>
                  <a:srgbClr val="FFFFFF"/>
                </a:solidFill>
              </a:rPr>
              <a:t>Thursday 14</a:t>
            </a:r>
            <a:r>
              <a:rPr lang="en-GB" sz="2000" baseline="30000" dirty="0">
                <a:solidFill>
                  <a:srgbClr val="FFFFFF"/>
                </a:solidFill>
              </a:rPr>
              <a:t>th</a:t>
            </a:r>
            <a:r>
              <a:rPr lang="en-GB" sz="2000" dirty="0">
                <a:solidFill>
                  <a:srgbClr val="FFFFFF"/>
                </a:solidFill>
              </a:rPr>
              <a:t> December 2023</a:t>
            </a:r>
          </a:p>
          <a:p>
            <a:pPr algn="l"/>
            <a:r>
              <a:rPr lang="en-GB" sz="2000" dirty="0">
                <a:solidFill>
                  <a:srgbClr val="FFFFFF"/>
                </a:solidFill>
              </a:rPr>
              <a:t>Ella Jade Smith</a:t>
            </a:r>
          </a:p>
        </p:txBody>
      </p:sp>
      <p:pic>
        <p:nvPicPr>
          <p:cNvPr id="1028" name="Picture 4" descr="Help4Teens' awareness banner">
            <a:extLst>
              <a:ext uri="{FF2B5EF4-FFF2-40B4-BE49-F238E27FC236}">
                <a16:creationId xmlns:a16="http://schemas.microsoft.com/office/drawing/2014/main" id="{293D5FC6-AF38-91F0-4DCA-A1303DB265D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8535" y="710546"/>
            <a:ext cx="11327549" cy="3879685"/>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2" descr="Should awareness of child sexual exploitation be taught in Kirklees  schools? - YorkshireLive">
            <a:extLst>
              <a:ext uri="{FF2B5EF4-FFF2-40B4-BE49-F238E27FC236}">
                <a16:creationId xmlns:a16="http://schemas.microsoft.com/office/drawing/2014/main" id="{D4F313BE-AC8B-EC96-52B2-AE39A2D6C56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5E97DD99-3397-E44F-7645-2329BEC74970}"/>
              </a:ext>
            </a:extLst>
          </p:cNvPr>
          <p:cNvSpPr txBox="1"/>
          <p:nvPr/>
        </p:nvSpPr>
        <p:spPr>
          <a:xfrm>
            <a:off x="10579990" y="4552636"/>
            <a:ext cx="1704631" cy="646331"/>
          </a:xfrm>
          <a:prstGeom prst="rect">
            <a:avLst/>
          </a:prstGeom>
          <a:noFill/>
        </p:spPr>
        <p:txBody>
          <a:bodyPr wrap="square" rtlCol="0">
            <a:spAutoFit/>
          </a:bodyPr>
          <a:lstStyle/>
          <a:p>
            <a:r>
              <a:rPr lang="en-GB" dirty="0"/>
              <a:t>(Equation, 2015)</a:t>
            </a:r>
          </a:p>
        </p:txBody>
      </p:sp>
    </p:spTree>
    <p:extLst>
      <p:ext uri="{BB962C8B-B14F-4D97-AF65-F5344CB8AC3E}">
        <p14:creationId xmlns:p14="http://schemas.microsoft.com/office/powerpoint/2010/main" val="1499408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C3862298-AF85-4572-BED3-52E573EB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Freeform: Shape 3080">
            <a:extLst>
              <a:ext uri="{FF2B5EF4-FFF2-40B4-BE49-F238E27FC236}">
                <a16:creationId xmlns:a16="http://schemas.microsoft.com/office/drawing/2014/main" id="{1C897582-CB19-41B5-9426-8BD7BD008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71106" cy="4631426"/>
          </a:xfrm>
          <a:custGeom>
            <a:avLst/>
            <a:gdLst>
              <a:gd name="connsiteX0" fmla="*/ 0 w 5471106"/>
              <a:gd name="connsiteY0" fmla="*/ 3301451 h 4631426"/>
              <a:gd name="connsiteX1" fmla="*/ 125703 w 5471106"/>
              <a:gd name="connsiteY1" fmla="*/ 3469551 h 4631426"/>
              <a:gd name="connsiteX2" fmla="*/ 584138 w 5471106"/>
              <a:gd name="connsiteY2" fmla="*/ 3917166 h 4631426"/>
              <a:gd name="connsiteX3" fmla="*/ 716463 w 5471106"/>
              <a:gd name="connsiteY3" fmla="*/ 4010064 h 4631426"/>
              <a:gd name="connsiteX4" fmla="*/ 705202 w 5471106"/>
              <a:gd name="connsiteY4" fmla="*/ 4016176 h 4631426"/>
              <a:gd name="connsiteX5" fmla="*/ 671370 w 5471106"/>
              <a:gd name="connsiteY5" fmla="*/ 4044091 h 4631426"/>
              <a:gd name="connsiteX6" fmla="*/ 656526 w 5471106"/>
              <a:gd name="connsiteY6" fmla="*/ 4066106 h 4631426"/>
              <a:gd name="connsiteX7" fmla="*/ 534490 w 5471106"/>
              <a:gd name="connsiteY7" fmla="*/ 3980431 h 4631426"/>
              <a:gd name="connsiteX8" fmla="*/ 63650 w 5471106"/>
              <a:gd name="connsiteY8" fmla="*/ 3520703 h 4631426"/>
              <a:gd name="connsiteX9" fmla="*/ 0 w 5471106"/>
              <a:gd name="connsiteY9" fmla="*/ 3435586 h 4631426"/>
              <a:gd name="connsiteX10" fmla="*/ 4933182 w 5471106"/>
              <a:gd name="connsiteY10" fmla="*/ 0 h 4631426"/>
              <a:gd name="connsiteX11" fmla="*/ 5027180 w 5471106"/>
              <a:gd name="connsiteY11" fmla="*/ 0 h 4631426"/>
              <a:gd name="connsiteX12" fmla="*/ 5102720 w 5471106"/>
              <a:gd name="connsiteY12" fmla="*/ 124342 h 4631426"/>
              <a:gd name="connsiteX13" fmla="*/ 5471106 w 5471106"/>
              <a:gd name="connsiteY13" fmla="*/ 1579210 h 4631426"/>
              <a:gd name="connsiteX14" fmla="*/ 2418889 w 5471106"/>
              <a:gd name="connsiteY14" fmla="*/ 4631426 h 4631426"/>
              <a:gd name="connsiteX15" fmla="*/ 1095627 w 5471106"/>
              <a:gd name="connsiteY15" fmla="*/ 4330445 h 4631426"/>
              <a:gd name="connsiteX16" fmla="*/ 1039194 w 5471106"/>
              <a:gd name="connsiteY16" fmla="*/ 4301325 h 4631426"/>
              <a:gd name="connsiteX17" fmla="*/ 1043650 w 5471106"/>
              <a:gd name="connsiteY17" fmla="*/ 4294717 h 4631426"/>
              <a:gd name="connsiteX18" fmla="*/ 1056970 w 5471106"/>
              <a:gd name="connsiteY18" fmla="*/ 4251806 h 4631426"/>
              <a:gd name="connsiteX19" fmla="*/ 1060016 w 5471106"/>
              <a:gd name="connsiteY19" fmla="*/ 4221593 h 4631426"/>
              <a:gd name="connsiteX20" fmla="*/ 1130491 w 5471106"/>
              <a:gd name="connsiteY20" fmla="*/ 4257958 h 4631426"/>
              <a:gd name="connsiteX21" fmla="*/ 2418889 w 5471106"/>
              <a:gd name="connsiteY21" fmla="*/ 4551009 h 4631426"/>
              <a:gd name="connsiteX22" fmla="*/ 5390689 w 5471106"/>
              <a:gd name="connsiteY22" fmla="*/ 1579210 h 4631426"/>
              <a:gd name="connsiteX23" fmla="*/ 5032009 w 5471106"/>
              <a:gd name="connsiteY23" fmla="*/ 162673 h 4631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471106" h="4631426">
                <a:moveTo>
                  <a:pt x="0" y="3301451"/>
                </a:moveTo>
                <a:lnTo>
                  <a:pt x="125703" y="3469551"/>
                </a:lnTo>
                <a:cubicBezTo>
                  <a:pt x="261971" y="3634670"/>
                  <a:pt x="415728" y="3784820"/>
                  <a:pt x="584138" y="3917166"/>
                </a:cubicBezTo>
                <a:lnTo>
                  <a:pt x="716463" y="4010064"/>
                </a:lnTo>
                <a:lnTo>
                  <a:pt x="705202" y="4016176"/>
                </a:lnTo>
                <a:cubicBezTo>
                  <a:pt x="693040" y="4024393"/>
                  <a:pt x="681712" y="4033748"/>
                  <a:pt x="671370" y="4044091"/>
                </a:cubicBezTo>
                <a:lnTo>
                  <a:pt x="656526" y="4066106"/>
                </a:lnTo>
                <a:lnTo>
                  <a:pt x="534490" y="3980431"/>
                </a:lnTo>
                <a:cubicBezTo>
                  <a:pt x="361523" y="3844503"/>
                  <a:pt x="203605" y="3690290"/>
                  <a:pt x="63650" y="3520703"/>
                </a:cubicBezTo>
                <a:lnTo>
                  <a:pt x="0" y="3435586"/>
                </a:lnTo>
                <a:close/>
                <a:moveTo>
                  <a:pt x="4933182" y="0"/>
                </a:moveTo>
                <a:lnTo>
                  <a:pt x="5027180" y="0"/>
                </a:lnTo>
                <a:lnTo>
                  <a:pt x="5102720" y="124342"/>
                </a:lnTo>
                <a:cubicBezTo>
                  <a:pt x="5337656" y="556821"/>
                  <a:pt x="5471106" y="1052431"/>
                  <a:pt x="5471106" y="1579210"/>
                </a:cubicBezTo>
                <a:cubicBezTo>
                  <a:pt x="5471106" y="3264903"/>
                  <a:pt x="4104582" y="4631426"/>
                  <a:pt x="2418889" y="4631426"/>
                </a:cubicBezTo>
                <a:cubicBezTo>
                  <a:pt x="1944788" y="4631426"/>
                  <a:pt x="1495934" y="4523332"/>
                  <a:pt x="1095627" y="4330445"/>
                </a:cubicBezTo>
                <a:lnTo>
                  <a:pt x="1039194" y="4301325"/>
                </a:lnTo>
                <a:lnTo>
                  <a:pt x="1043650" y="4294717"/>
                </a:lnTo>
                <a:cubicBezTo>
                  <a:pt x="1049433" y="4281042"/>
                  <a:pt x="1053925" y="4266687"/>
                  <a:pt x="1056970" y="4251806"/>
                </a:cubicBezTo>
                <a:lnTo>
                  <a:pt x="1060016" y="4221593"/>
                </a:lnTo>
                <a:lnTo>
                  <a:pt x="1130491" y="4257958"/>
                </a:lnTo>
                <a:cubicBezTo>
                  <a:pt x="1520251" y="4445763"/>
                  <a:pt x="1957279" y="4551009"/>
                  <a:pt x="2418889" y="4551009"/>
                </a:cubicBezTo>
                <a:cubicBezTo>
                  <a:pt x="4060169" y="4551009"/>
                  <a:pt x="5390689" y="3220490"/>
                  <a:pt x="5390689" y="1579210"/>
                </a:cubicBezTo>
                <a:cubicBezTo>
                  <a:pt x="5390689" y="1066310"/>
                  <a:pt x="5260755" y="583758"/>
                  <a:pt x="5032009" y="162673"/>
                </a:cubicBezTo>
                <a:close/>
              </a:path>
            </a:pathLst>
          </a:custGeom>
          <a:solidFill>
            <a:schemeClr val="tx1">
              <a:lumMod val="50000"/>
              <a:lumOff val="5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3" name="Oval 3082">
            <a:extLst>
              <a:ext uri="{FF2B5EF4-FFF2-40B4-BE49-F238E27FC236}">
                <a16:creationId xmlns:a16="http://schemas.microsoft.com/office/drawing/2014/main" id="{0E7066FC-B004-4B5A-B02B-599B51EF3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0" y="515619"/>
            <a:ext cx="365760" cy="365760"/>
          </a:xfrm>
          <a:prstGeom prst="ellipse">
            <a:avLst/>
          </a:pr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tewards of Children Training - Safe Harbor">
            <a:extLst>
              <a:ext uri="{FF2B5EF4-FFF2-40B4-BE49-F238E27FC236}">
                <a16:creationId xmlns:a16="http://schemas.microsoft.com/office/drawing/2014/main" id="{9CF78E3E-3010-4996-CA69-552F6B127263}"/>
              </a:ext>
            </a:extLst>
          </p:cNvPr>
          <p:cNvPicPr>
            <a:picLocks noChangeAspect="1" noChangeArrowheads="1"/>
          </p:cNvPicPr>
          <p:nvPr/>
        </p:nvPicPr>
        <p:blipFill>
          <a:blip r:embed="rId3">
            <a:duotone>
              <a:prstClr val="black"/>
              <a:prstClr val="white"/>
            </a:duotone>
            <a:extLst>
              <a:ext uri="{28A0092B-C50C-407E-A947-70E740481C1C}">
                <a14:useLocalDpi xmlns:a14="http://schemas.microsoft.com/office/drawing/2010/main" val="0"/>
              </a:ext>
            </a:extLst>
          </a:blip>
          <a:stretch>
            <a:fillRect/>
          </a:stretch>
        </p:blipFill>
        <p:spPr bwMode="auto">
          <a:xfrm>
            <a:off x="1700785" y="1049016"/>
            <a:ext cx="9519941" cy="475997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5BB3D50-14E0-6AE6-1684-B6E23D226B2C}"/>
              </a:ext>
            </a:extLst>
          </p:cNvPr>
          <p:cNvSpPr txBox="1"/>
          <p:nvPr/>
        </p:nvSpPr>
        <p:spPr>
          <a:xfrm>
            <a:off x="10002417" y="5976623"/>
            <a:ext cx="2600130" cy="646331"/>
          </a:xfrm>
          <a:prstGeom prst="rect">
            <a:avLst/>
          </a:prstGeom>
          <a:noFill/>
        </p:spPr>
        <p:txBody>
          <a:bodyPr wrap="square" rtlCol="0">
            <a:spAutoFit/>
          </a:bodyPr>
          <a:lstStyle/>
          <a:p>
            <a:r>
              <a:rPr lang="en-GB" dirty="0"/>
              <a:t>(Department for Education, 2017)</a:t>
            </a:r>
          </a:p>
        </p:txBody>
      </p:sp>
    </p:spTree>
    <p:extLst>
      <p:ext uri="{BB962C8B-B14F-4D97-AF65-F5344CB8AC3E}">
        <p14:creationId xmlns:p14="http://schemas.microsoft.com/office/powerpoint/2010/main" val="2442614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06929B26-8A22-BA5D-79B6-DB8C42949197}"/>
              </a:ext>
            </a:extLst>
          </p:cNvPr>
          <p:cNvSpPr/>
          <p:nvPr/>
        </p:nvSpPr>
        <p:spPr>
          <a:xfrm>
            <a:off x="336218" y="640823"/>
            <a:ext cx="3717441" cy="5583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mj-lt"/>
                <a:ea typeface="+mj-ea"/>
                <a:cs typeface="+mj-cs"/>
              </a:rPr>
              <a:t>Types of Child Exploitation:</a:t>
            </a:r>
            <a:endParaRPr lang="en-US" sz="5400" b="1" kern="1200"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mj-lt"/>
              <a:ea typeface="+mj-ea"/>
              <a:cs typeface="+mj-cs"/>
            </a:endParaRP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2">
            <a:extLst>
              <a:ext uri="{FF2B5EF4-FFF2-40B4-BE49-F238E27FC236}">
                <a16:creationId xmlns:a16="http://schemas.microsoft.com/office/drawing/2014/main" id="{4C63911B-603B-6566-7831-054A74E4762D}"/>
              </a:ext>
            </a:extLst>
          </p:cNvPr>
          <p:cNvGraphicFramePr/>
          <p:nvPr>
            <p:extLst>
              <p:ext uri="{D42A27DB-BD31-4B8C-83A1-F6EECF244321}">
                <p14:modId xmlns:p14="http://schemas.microsoft.com/office/powerpoint/2010/main" val="376395847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1051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6CFC2CD-B0E7-416B-9373-5CC6DF17237E}"/>
              </a:ext>
            </a:extLst>
          </p:cNvPr>
          <p:cNvSpPr/>
          <p:nvPr/>
        </p:nvSpPr>
        <p:spPr>
          <a:xfrm>
            <a:off x="686834" y="1153572"/>
            <a:ext cx="3200400" cy="44611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ln w="9525">
                  <a:solidFill>
                    <a:schemeClr val="bg1"/>
                  </a:solidFill>
                  <a:prstDash val="solid"/>
                </a:ln>
                <a:solidFill>
                  <a:srgbClr val="FFFFFF"/>
                </a:solidFill>
                <a:effectLst>
                  <a:outerShdw blurRad="12700" dist="38100" dir="2700000" algn="tl" rotWithShape="0">
                    <a:schemeClr val="bg1">
                      <a:lumMod val="50000"/>
                    </a:schemeClr>
                  </a:outerShdw>
                </a:effectLst>
                <a:latin typeface="+mj-lt"/>
                <a:ea typeface="+mj-ea"/>
                <a:cs typeface="+mj-cs"/>
              </a:rPr>
              <a:t>What Factors Can Make a Child More Vulnerable to CSE?</a:t>
            </a:r>
            <a:endParaRPr lang="en-US" sz="4400" b="1" kern="1200" cap="none" spc="0" dirty="0">
              <a:ln w="9525">
                <a:solidFill>
                  <a:schemeClr val="bg1"/>
                </a:solidFill>
                <a:prstDash val="solid"/>
              </a:ln>
              <a:solidFill>
                <a:srgbClr val="FFFFFF"/>
              </a:solidFill>
              <a:effectLst>
                <a:outerShdw blurRad="12700" dist="38100" dir="2700000" algn="tl" rotWithShape="0">
                  <a:schemeClr val="bg1">
                    <a:lumMod val="50000"/>
                  </a:schemeClr>
                </a:outerShdw>
              </a:effectLst>
              <a:latin typeface="+mj-lt"/>
              <a:ea typeface="+mj-ea"/>
              <a:cs typeface="+mj-cs"/>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5" name="TextBox 14">
            <a:extLst>
              <a:ext uri="{FF2B5EF4-FFF2-40B4-BE49-F238E27FC236}">
                <a16:creationId xmlns:a16="http://schemas.microsoft.com/office/drawing/2014/main" id="{E03F7D93-C780-52F9-2588-3C4740FC9596}"/>
              </a:ext>
            </a:extLst>
          </p:cNvPr>
          <p:cNvSpPr txBox="1"/>
          <p:nvPr/>
        </p:nvSpPr>
        <p:spPr>
          <a:xfrm>
            <a:off x="4447308" y="591344"/>
            <a:ext cx="6906491" cy="5585619"/>
          </a:xfrm>
          <a:prstGeom prst="rect">
            <a:avLst/>
          </a:prstGeom>
        </p:spPr>
        <p:txBody>
          <a:bodyPr vert="horz" lIns="91440" tIns="45720" rIns="91440" bIns="45720" rtlCol="0" anchor="ctr">
            <a:normAutofit lnSpcReduction="10000"/>
          </a:bodyPr>
          <a:lstStyle/>
          <a:p>
            <a:pPr marL="285750" indent="-228600">
              <a:lnSpc>
                <a:spcPct val="90000"/>
              </a:lnSpc>
              <a:spcAft>
                <a:spcPts val="600"/>
              </a:spcAft>
              <a:buFont typeface="Arial" panose="020B0604020202020204" pitchFamily="34" charset="0"/>
              <a:buChar char="•"/>
            </a:pPr>
            <a:r>
              <a:rPr lang="en-US" sz="2800" dirty="0"/>
              <a:t>The College of Policing (2021) state the following factors make a child more vulnerable to CSE:</a:t>
            </a:r>
          </a:p>
          <a:p>
            <a:pPr marL="285750" indent="-228600">
              <a:lnSpc>
                <a:spcPct val="90000"/>
              </a:lnSpc>
              <a:spcAft>
                <a:spcPts val="600"/>
              </a:spcAft>
              <a:buFont typeface="Arial" panose="020B0604020202020204" pitchFamily="34" charset="0"/>
              <a:buChar char="•"/>
            </a:pPr>
            <a:r>
              <a:rPr lang="en-US" sz="2800" dirty="0"/>
              <a:t>Learning Disabilities</a:t>
            </a:r>
          </a:p>
          <a:p>
            <a:pPr marL="285750" indent="-228600">
              <a:lnSpc>
                <a:spcPct val="90000"/>
              </a:lnSpc>
              <a:spcAft>
                <a:spcPts val="600"/>
              </a:spcAft>
              <a:buFont typeface="Arial" panose="020B0604020202020204" pitchFamily="34" charset="0"/>
              <a:buChar char="•"/>
            </a:pPr>
            <a:r>
              <a:rPr lang="en-US" sz="2800" dirty="0"/>
              <a:t>Unaware of Sexual Orientation</a:t>
            </a:r>
          </a:p>
          <a:p>
            <a:pPr marL="285750" indent="-228600">
              <a:lnSpc>
                <a:spcPct val="90000"/>
              </a:lnSpc>
              <a:spcAft>
                <a:spcPts val="600"/>
              </a:spcAft>
              <a:buFont typeface="Arial" panose="020B0604020202020204" pitchFamily="34" charset="0"/>
              <a:buChar char="•"/>
            </a:pPr>
            <a:r>
              <a:rPr lang="en-US" sz="2800" dirty="0"/>
              <a:t>Low Self-Esteem</a:t>
            </a:r>
          </a:p>
          <a:p>
            <a:pPr marL="285750" indent="-228600">
              <a:lnSpc>
                <a:spcPct val="90000"/>
              </a:lnSpc>
              <a:spcAft>
                <a:spcPts val="600"/>
              </a:spcAft>
              <a:buFont typeface="Arial" panose="020B0604020202020204" pitchFamily="34" charset="0"/>
              <a:buChar char="•"/>
            </a:pPr>
            <a:r>
              <a:rPr lang="en-US" sz="2800" dirty="0"/>
              <a:t>Homelessness</a:t>
            </a:r>
          </a:p>
          <a:p>
            <a:pPr marL="285750" indent="-228600">
              <a:lnSpc>
                <a:spcPct val="90000"/>
              </a:lnSpc>
              <a:spcAft>
                <a:spcPts val="600"/>
              </a:spcAft>
              <a:buFont typeface="Arial" panose="020B0604020202020204" pitchFamily="34" charset="0"/>
              <a:buChar char="•"/>
            </a:pPr>
            <a:r>
              <a:rPr lang="en-US" sz="2800" dirty="0"/>
              <a:t>Difficulties making friends </a:t>
            </a:r>
          </a:p>
          <a:p>
            <a:pPr marL="285750" indent="-228600">
              <a:lnSpc>
                <a:spcPct val="90000"/>
              </a:lnSpc>
              <a:spcAft>
                <a:spcPts val="600"/>
              </a:spcAft>
              <a:buFont typeface="Arial" panose="020B0604020202020204" pitchFamily="34" charset="0"/>
              <a:buChar char="•"/>
            </a:pPr>
            <a:r>
              <a:rPr lang="en-US" sz="2800" dirty="0"/>
              <a:t>History of abuse</a:t>
            </a:r>
          </a:p>
          <a:p>
            <a:pPr marL="285750" indent="-228600">
              <a:lnSpc>
                <a:spcPct val="90000"/>
              </a:lnSpc>
              <a:spcAft>
                <a:spcPts val="600"/>
              </a:spcAft>
              <a:buFont typeface="Arial" panose="020B0604020202020204" pitchFamily="34" charset="0"/>
              <a:buChar char="•"/>
            </a:pPr>
            <a:r>
              <a:rPr lang="en-US" sz="2800" dirty="0"/>
              <a:t>Loss of loved ones</a:t>
            </a:r>
          </a:p>
          <a:p>
            <a:pPr marL="285750" indent="-228600">
              <a:lnSpc>
                <a:spcPct val="90000"/>
              </a:lnSpc>
              <a:spcAft>
                <a:spcPts val="600"/>
              </a:spcAft>
              <a:buFont typeface="Arial" panose="020B0604020202020204" pitchFamily="34" charset="0"/>
              <a:buChar char="•"/>
            </a:pPr>
            <a:r>
              <a:rPr lang="en-US" sz="2800" dirty="0"/>
              <a:t>Toxic household </a:t>
            </a:r>
          </a:p>
          <a:p>
            <a:pPr marL="285750" indent="-228600">
              <a:lnSpc>
                <a:spcPct val="90000"/>
              </a:lnSpc>
              <a:spcAft>
                <a:spcPts val="600"/>
              </a:spcAft>
              <a:buFont typeface="Arial" panose="020B0604020202020204" pitchFamily="34" charset="0"/>
              <a:buChar char="•"/>
            </a:pPr>
            <a:r>
              <a:rPr lang="en-US" sz="2800" dirty="0"/>
              <a:t>Links to gangs through intimate relationships</a:t>
            </a:r>
          </a:p>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2872870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1" name="Rectangle 5130">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Rochdale gang jailed for total of 77 years for sexually exploiting young  girls | Crime | The Guardian">
            <a:extLst>
              <a:ext uri="{FF2B5EF4-FFF2-40B4-BE49-F238E27FC236}">
                <a16:creationId xmlns:a16="http://schemas.microsoft.com/office/drawing/2014/main" id="{B62BA8BB-3E4A-0DEC-09E6-E30BC000A7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18" b="8594"/>
          <a:stretch/>
        </p:blipFill>
        <p:spPr bwMode="auto">
          <a:xfrm>
            <a:off x="838200" y="754148"/>
            <a:ext cx="10515600" cy="4995575"/>
          </a:xfrm>
          <a:prstGeom prst="rect">
            <a:avLst/>
          </a:prstGeom>
          <a:noFill/>
          <a:extLst>
            <a:ext uri="{909E8E84-426E-40DD-AFC4-6F175D3DCCD1}">
              <a14:hiddenFill xmlns:a14="http://schemas.microsoft.com/office/drawing/2010/main">
                <a:solidFill>
                  <a:srgbClr val="FFFFFF"/>
                </a:solidFill>
              </a14:hiddenFill>
            </a:ext>
          </a:extLst>
        </p:spPr>
      </p:pic>
      <p:cxnSp>
        <p:nvCxnSpPr>
          <p:cNvPr id="5133" name="Straight Connector 5132">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37E53BBB-3BBE-9802-8854-034CC77008B6}"/>
              </a:ext>
            </a:extLst>
          </p:cNvPr>
          <p:cNvSpPr txBox="1"/>
          <p:nvPr/>
        </p:nvSpPr>
        <p:spPr>
          <a:xfrm>
            <a:off x="-1" y="6475880"/>
            <a:ext cx="2332653" cy="369332"/>
          </a:xfrm>
          <a:prstGeom prst="rect">
            <a:avLst/>
          </a:prstGeom>
          <a:noFill/>
        </p:spPr>
        <p:txBody>
          <a:bodyPr wrap="square" rtlCol="0">
            <a:spAutoFit/>
          </a:bodyPr>
          <a:lstStyle/>
          <a:p>
            <a:r>
              <a:rPr lang="en-GB" dirty="0"/>
              <a:t>(The Guardian, 2012)</a:t>
            </a:r>
          </a:p>
        </p:txBody>
      </p:sp>
    </p:spTree>
    <p:extLst>
      <p:ext uri="{BB962C8B-B14F-4D97-AF65-F5344CB8AC3E}">
        <p14:creationId xmlns:p14="http://schemas.microsoft.com/office/powerpoint/2010/main" val="2556856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2" name="Group 41">
            <a:extLst>
              <a:ext uri="{FF2B5EF4-FFF2-40B4-BE49-F238E27FC236}">
                <a16:creationId xmlns:a16="http://schemas.microsoft.com/office/drawing/2014/main" id="{6DCEF60B-EF3F-4A5E-BDC6-A2D840B90F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43" name="Color">
              <a:extLst>
                <a:ext uri="{FF2B5EF4-FFF2-40B4-BE49-F238E27FC236}">
                  <a16:creationId xmlns:a16="http://schemas.microsoft.com/office/drawing/2014/main" id="{99CE9C4B-76CC-43D8-BCEF-0CE380886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Color">
              <a:extLst>
                <a:ext uri="{FF2B5EF4-FFF2-40B4-BE49-F238E27FC236}">
                  <a16:creationId xmlns:a16="http://schemas.microsoft.com/office/drawing/2014/main" id="{C2324D64-DFBA-4803-8BE2-87DDFA57AC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Color">
            <a:extLst>
              <a:ext uri="{FF2B5EF4-FFF2-40B4-BE49-F238E27FC236}">
                <a16:creationId xmlns:a16="http://schemas.microsoft.com/office/drawing/2014/main" id="{BF9E7B5D-88C3-4C36-A22E-93AA384BA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8" name="Group 4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9" name="Freeform: Shape 4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0" name="Freeform: Shape 4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 name="Freeform: Shape 5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2" name="Freeform: Shape 5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3" name="Freeform: Shape 5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5" name="Freeform: Shape 5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Rectangle 1">
            <a:extLst>
              <a:ext uri="{FF2B5EF4-FFF2-40B4-BE49-F238E27FC236}">
                <a16:creationId xmlns:a16="http://schemas.microsoft.com/office/drawing/2014/main" id="{28A62CC7-8C06-3810-D068-85C42E5471F4}"/>
              </a:ext>
            </a:extLst>
          </p:cNvPr>
          <p:cNvSpPr/>
          <p:nvPr/>
        </p:nvSpPr>
        <p:spPr>
          <a:xfrm>
            <a:off x="786385" y="756745"/>
            <a:ext cx="3778989" cy="310337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cap="none" spc="0">
                <a:ln w="9525">
                  <a:solidFill>
                    <a:schemeClr val="bg1"/>
                  </a:solidFill>
                  <a:prstDash val="solid"/>
                </a:ln>
                <a:solidFill>
                  <a:schemeClr val="tx2"/>
                </a:solidFill>
                <a:effectLst>
                  <a:outerShdw blurRad="12700" dist="38100" dir="2700000" algn="tl" rotWithShape="0">
                    <a:schemeClr val="bg1">
                      <a:lumMod val="50000"/>
                    </a:schemeClr>
                  </a:outerShdw>
                </a:effectLst>
                <a:latin typeface="+mj-lt"/>
                <a:ea typeface="+mj-ea"/>
                <a:cs typeface="+mj-cs"/>
              </a:rPr>
              <a:t>Impacts of CSE/CSA:</a:t>
            </a:r>
          </a:p>
        </p:txBody>
      </p:sp>
      <p:grpSp>
        <p:nvGrpSpPr>
          <p:cNvPr id="10" name="Group 9">
            <a:extLst>
              <a:ext uri="{FF2B5EF4-FFF2-40B4-BE49-F238E27FC236}">
                <a16:creationId xmlns:a16="http://schemas.microsoft.com/office/drawing/2014/main" id="{BA042486-7226-51AB-05BC-F0AF01E7106F}"/>
              </a:ext>
            </a:extLst>
          </p:cNvPr>
          <p:cNvGrpSpPr/>
          <p:nvPr/>
        </p:nvGrpSpPr>
        <p:grpSpPr>
          <a:xfrm>
            <a:off x="4747307" y="1054943"/>
            <a:ext cx="6711072" cy="4737347"/>
            <a:chOff x="5772267" y="1126163"/>
            <a:chExt cx="6324968" cy="4464798"/>
          </a:xfrm>
        </p:grpSpPr>
        <p:sp>
          <p:nvSpPr>
            <p:cNvPr id="3" name="Rectangle: Rounded Corners 2">
              <a:extLst>
                <a:ext uri="{FF2B5EF4-FFF2-40B4-BE49-F238E27FC236}">
                  <a16:creationId xmlns:a16="http://schemas.microsoft.com/office/drawing/2014/main" id="{A0B69233-B54A-7068-D646-D084311DA231}"/>
                </a:ext>
              </a:extLst>
            </p:cNvPr>
            <p:cNvSpPr/>
            <p:nvPr/>
          </p:nvSpPr>
          <p:spPr>
            <a:xfrm>
              <a:off x="5772267" y="1126163"/>
              <a:ext cx="1925122" cy="1570478"/>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26455">
                <a:spcAft>
                  <a:spcPts val="677"/>
                </a:spcAft>
              </a:pPr>
              <a:r>
                <a:rPr lang="en-GB" sz="1382" kern="1200">
                  <a:solidFill>
                    <a:srgbClr val="555555"/>
                  </a:solidFill>
                  <a:latin typeface="+mn-lt"/>
                  <a:ea typeface="+mn-ea"/>
                  <a:cs typeface="+mn-cs"/>
                </a:rPr>
                <a:t>Engage in criminal behaviour </a:t>
              </a:r>
              <a:endParaRPr lang="en-GB" sz="2400"/>
            </a:p>
          </p:txBody>
        </p:sp>
        <p:sp>
          <p:nvSpPr>
            <p:cNvPr id="4" name="Rectangle: Rounded Corners 3">
              <a:extLst>
                <a:ext uri="{FF2B5EF4-FFF2-40B4-BE49-F238E27FC236}">
                  <a16:creationId xmlns:a16="http://schemas.microsoft.com/office/drawing/2014/main" id="{3A701C86-24AC-AC68-09B5-162B9E78575E}"/>
                </a:ext>
              </a:extLst>
            </p:cNvPr>
            <p:cNvSpPr/>
            <p:nvPr/>
          </p:nvSpPr>
          <p:spPr>
            <a:xfrm>
              <a:off x="5787590" y="3181193"/>
              <a:ext cx="1646881" cy="1870309"/>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26455">
                <a:spcAft>
                  <a:spcPts val="677"/>
                </a:spcAft>
              </a:pPr>
              <a:r>
                <a:rPr lang="en-GB" sz="1382" kern="1200" dirty="0">
                  <a:solidFill>
                    <a:srgbClr val="555555"/>
                  </a:solidFill>
                  <a:latin typeface="+mn-lt"/>
                  <a:ea typeface="+mn-ea"/>
                  <a:cs typeface="+mn-cs"/>
                </a:rPr>
                <a:t>Pregnant at a young age </a:t>
              </a:r>
              <a:endParaRPr lang="en-GB" sz="2400" dirty="0"/>
            </a:p>
          </p:txBody>
        </p:sp>
        <p:sp>
          <p:nvSpPr>
            <p:cNvPr id="5" name="Rectangle: Rounded Corners 4">
              <a:extLst>
                <a:ext uri="{FF2B5EF4-FFF2-40B4-BE49-F238E27FC236}">
                  <a16:creationId xmlns:a16="http://schemas.microsoft.com/office/drawing/2014/main" id="{CE0040A7-5425-E8BC-E6A9-A4F391DD3D1A}"/>
                </a:ext>
              </a:extLst>
            </p:cNvPr>
            <p:cNvSpPr/>
            <p:nvPr/>
          </p:nvSpPr>
          <p:spPr>
            <a:xfrm>
              <a:off x="8070760" y="1143465"/>
              <a:ext cx="1925122" cy="1452966"/>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26455">
                <a:spcAft>
                  <a:spcPts val="677"/>
                </a:spcAft>
              </a:pPr>
              <a:r>
                <a:rPr lang="en-GB" sz="1382" kern="1200">
                  <a:solidFill>
                    <a:srgbClr val="555555"/>
                  </a:solidFill>
                  <a:latin typeface="+mn-lt"/>
                  <a:ea typeface="+mn-ea"/>
                  <a:cs typeface="+mn-cs"/>
                </a:rPr>
                <a:t>Trouble forming new relationships</a:t>
              </a:r>
              <a:endParaRPr lang="en-GB" sz="2400"/>
            </a:p>
          </p:txBody>
        </p:sp>
        <p:sp>
          <p:nvSpPr>
            <p:cNvPr id="6" name="Rectangle: Rounded Corners 5">
              <a:extLst>
                <a:ext uri="{FF2B5EF4-FFF2-40B4-BE49-F238E27FC236}">
                  <a16:creationId xmlns:a16="http://schemas.microsoft.com/office/drawing/2014/main" id="{92E94529-8B1B-7CA1-6CAE-021EB1B4B6D2}"/>
                </a:ext>
              </a:extLst>
            </p:cNvPr>
            <p:cNvSpPr/>
            <p:nvPr/>
          </p:nvSpPr>
          <p:spPr>
            <a:xfrm>
              <a:off x="8167864" y="2879700"/>
              <a:ext cx="1646881" cy="1187673"/>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26455">
                <a:spcAft>
                  <a:spcPts val="677"/>
                </a:spcAft>
              </a:pPr>
              <a:r>
                <a:rPr lang="en-GB" sz="1382" kern="1200">
                  <a:solidFill>
                    <a:srgbClr val="555555"/>
                  </a:solidFill>
                  <a:latin typeface="+mn-lt"/>
                  <a:ea typeface="+mn-ea"/>
                  <a:cs typeface="+mn-cs"/>
                </a:rPr>
                <a:t>Trust</a:t>
              </a:r>
              <a:endParaRPr lang="en-GB" sz="2400"/>
            </a:p>
          </p:txBody>
        </p:sp>
        <p:sp>
          <p:nvSpPr>
            <p:cNvPr id="7" name="Rectangle: Rounded Corners 6">
              <a:extLst>
                <a:ext uri="{FF2B5EF4-FFF2-40B4-BE49-F238E27FC236}">
                  <a16:creationId xmlns:a16="http://schemas.microsoft.com/office/drawing/2014/main" id="{B5F11FCF-3AFB-ED61-70D2-2E1CCC039E1C}"/>
                </a:ext>
              </a:extLst>
            </p:cNvPr>
            <p:cNvSpPr/>
            <p:nvPr/>
          </p:nvSpPr>
          <p:spPr>
            <a:xfrm>
              <a:off x="10336685" y="1338146"/>
              <a:ext cx="1726881" cy="1743595"/>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26455">
                <a:spcAft>
                  <a:spcPts val="677"/>
                </a:spcAft>
              </a:pPr>
              <a:r>
                <a:rPr lang="en-GB" sz="1382" kern="1200">
                  <a:solidFill>
                    <a:srgbClr val="555555"/>
                  </a:solidFill>
                  <a:latin typeface="+mn-lt"/>
                  <a:ea typeface="+mn-ea"/>
                  <a:cs typeface="+mn-cs"/>
                </a:rPr>
                <a:t>Fail exams and do not persevere in  further education</a:t>
              </a:r>
              <a:endParaRPr lang="en-GB" sz="2400"/>
            </a:p>
          </p:txBody>
        </p:sp>
        <p:sp>
          <p:nvSpPr>
            <p:cNvPr id="8" name="Rectangle: Rounded Corners 7">
              <a:extLst>
                <a:ext uri="{FF2B5EF4-FFF2-40B4-BE49-F238E27FC236}">
                  <a16:creationId xmlns:a16="http://schemas.microsoft.com/office/drawing/2014/main" id="{56CC1205-B9EF-751F-787C-2B6F7ED1CBCC}"/>
                </a:ext>
              </a:extLst>
            </p:cNvPr>
            <p:cNvSpPr/>
            <p:nvPr/>
          </p:nvSpPr>
          <p:spPr>
            <a:xfrm>
              <a:off x="10138445" y="3702753"/>
              <a:ext cx="1958790" cy="1187673"/>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26455">
                <a:spcAft>
                  <a:spcPts val="677"/>
                </a:spcAft>
              </a:pPr>
              <a:r>
                <a:rPr lang="en-GB" sz="1382" kern="1200">
                  <a:solidFill>
                    <a:srgbClr val="555555"/>
                  </a:solidFill>
                  <a:latin typeface="+mn-lt"/>
                  <a:ea typeface="+mn-ea"/>
                  <a:cs typeface="+mn-cs"/>
                </a:rPr>
                <a:t>Isolated from family and Friends</a:t>
              </a:r>
              <a:endParaRPr lang="en-GB" sz="2400"/>
            </a:p>
          </p:txBody>
        </p:sp>
        <p:sp>
          <p:nvSpPr>
            <p:cNvPr id="9" name="Rectangle: Rounded Corners 8">
              <a:extLst>
                <a:ext uri="{FF2B5EF4-FFF2-40B4-BE49-F238E27FC236}">
                  <a16:creationId xmlns:a16="http://schemas.microsoft.com/office/drawing/2014/main" id="{F21F5ED3-9C5D-02C6-FBF7-A4D6541AFBA1}"/>
                </a:ext>
              </a:extLst>
            </p:cNvPr>
            <p:cNvSpPr/>
            <p:nvPr/>
          </p:nvSpPr>
          <p:spPr>
            <a:xfrm>
              <a:off x="8046589" y="4371298"/>
              <a:ext cx="1700850" cy="1219663"/>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26455">
                <a:spcAft>
                  <a:spcPts val="677"/>
                </a:spcAft>
              </a:pPr>
              <a:r>
                <a:rPr lang="en-GB" sz="1382" kern="1200">
                  <a:solidFill>
                    <a:srgbClr val="555555"/>
                  </a:solidFill>
                  <a:latin typeface="+mn-lt"/>
                  <a:ea typeface="+mn-ea"/>
                  <a:cs typeface="+mn-cs"/>
                </a:rPr>
                <a:t>Mental health Problems</a:t>
              </a:r>
              <a:endParaRPr lang="en-GB" sz="2400"/>
            </a:p>
          </p:txBody>
        </p:sp>
      </p:grpSp>
      <p:sp>
        <p:nvSpPr>
          <p:cNvPr id="11" name="TextBox 10">
            <a:extLst>
              <a:ext uri="{FF2B5EF4-FFF2-40B4-BE49-F238E27FC236}">
                <a16:creationId xmlns:a16="http://schemas.microsoft.com/office/drawing/2014/main" id="{A32E7B0A-038B-989C-7154-DA46879E57A1}"/>
              </a:ext>
            </a:extLst>
          </p:cNvPr>
          <p:cNvSpPr txBox="1"/>
          <p:nvPr/>
        </p:nvSpPr>
        <p:spPr>
          <a:xfrm>
            <a:off x="979714" y="5495731"/>
            <a:ext cx="2920482" cy="276999"/>
          </a:xfrm>
          <a:prstGeom prst="rect">
            <a:avLst/>
          </a:prstGeom>
          <a:noFill/>
        </p:spPr>
        <p:txBody>
          <a:bodyPr wrap="square" rtlCol="0">
            <a:spAutoFit/>
          </a:bodyPr>
          <a:lstStyle/>
          <a:p>
            <a:r>
              <a:rPr lang="en-GB" sz="1200" dirty="0"/>
              <a:t>(The College of Policing, 2013)</a:t>
            </a:r>
          </a:p>
        </p:txBody>
      </p:sp>
    </p:spTree>
    <p:extLst>
      <p:ext uri="{BB962C8B-B14F-4D97-AF65-F5344CB8AC3E}">
        <p14:creationId xmlns:p14="http://schemas.microsoft.com/office/powerpoint/2010/main" val="3023764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5BF530E2-E84E-3E12-26EC-2870EFDB24C6}"/>
              </a:ext>
            </a:extLst>
          </p:cNvPr>
          <p:cNvSpPr/>
          <p:nvPr/>
        </p:nvSpPr>
        <p:spPr>
          <a:xfrm>
            <a:off x="630936" y="640080"/>
            <a:ext cx="4818888" cy="148132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kern="1200" cap="none" spc="0">
                <a:ln w="9525">
                  <a:solidFill>
                    <a:schemeClr val="bg1"/>
                  </a:solidFill>
                  <a:prstDash val="solid"/>
                </a:ln>
                <a:solidFill>
                  <a:schemeClr val="tx1"/>
                </a:solidFill>
                <a:effectLst>
                  <a:outerShdw blurRad="12700" dist="38100" dir="2700000" algn="tl" rotWithShape="0">
                    <a:schemeClr val="bg1">
                      <a:lumMod val="50000"/>
                    </a:schemeClr>
                  </a:outerShdw>
                </a:effectLst>
                <a:latin typeface="+mj-lt"/>
                <a:ea typeface="+mj-ea"/>
                <a:cs typeface="+mj-cs"/>
              </a:rPr>
              <a:t>Is CSE More Likely to Affect Men or Women?</a:t>
            </a:r>
          </a:p>
        </p:txBody>
      </p:sp>
      <p:sp>
        <p:nvSpPr>
          <p:cNvPr id="2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9263335-DFCA-FE70-2169-CF4E5B301443}"/>
              </a:ext>
            </a:extLst>
          </p:cNvPr>
          <p:cNvSpPr txBox="1"/>
          <p:nvPr/>
        </p:nvSpPr>
        <p:spPr>
          <a:xfrm>
            <a:off x="229539" y="2761488"/>
            <a:ext cx="11331525" cy="4745736"/>
          </a:xfrm>
          <a:prstGeom prst="rect">
            <a:avLst/>
          </a:prstGeom>
        </p:spPr>
        <p:txBody>
          <a:bodyPr vert="horz" lIns="91440" tIns="45720" rIns="91440" bIns="45720" rtlCol="0" anchor="t">
            <a:noAutofit/>
          </a:bodyPr>
          <a:lstStyle/>
          <a:p>
            <a:pPr marL="285750" indent="-228600">
              <a:lnSpc>
                <a:spcPct val="90000"/>
              </a:lnSpc>
              <a:spcAft>
                <a:spcPts val="600"/>
              </a:spcAft>
              <a:buFont typeface="Arial" panose="020B0604020202020204" pitchFamily="34" charset="0"/>
              <a:buChar char="•"/>
            </a:pPr>
            <a:r>
              <a:rPr lang="en-US" sz="2400" dirty="0"/>
              <a:t>Typically, Female.</a:t>
            </a:r>
          </a:p>
          <a:p>
            <a:pPr marL="285750" indent="-228600">
              <a:lnSpc>
                <a:spcPct val="90000"/>
              </a:lnSpc>
              <a:spcAft>
                <a:spcPts val="600"/>
              </a:spcAft>
              <a:buFont typeface="Arial" panose="020B0604020202020204" pitchFamily="34" charset="0"/>
              <a:buChar char="•"/>
            </a:pPr>
            <a:r>
              <a:rPr lang="en-US" sz="2400" dirty="0"/>
              <a:t>According to the NPCC (2015) their problem profiles revealed that 88% of 8,995 victims of CSE were female and 12% were male.</a:t>
            </a:r>
          </a:p>
          <a:p>
            <a:pPr marL="285750" indent="-228600">
              <a:lnSpc>
                <a:spcPct val="90000"/>
              </a:lnSpc>
              <a:spcAft>
                <a:spcPts val="600"/>
              </a:spcAft>
              <a:buFont typeface="Arial" panose="020B0604020202020204" pitchFamily="34" charset="0"/>
              <a:buChar char="•"/>
            </a:pPr>
            <a:r>
              <a:rPr lang="en-US" sz="2400" dirty="0"/>
              <a:t>Similarly, the Children’s Commissioner for England discovered that 72% of 2,409 victims of CSE were female and 9% were male.</a:t>
            </a:r>
          </a:p>
          <a:p>
            <a:pPr marL="285750" indent="-228600">
              <a:lnSpc>
                <a:spcPct val="90000"/>
              </a:lnSpc>
              <a:spcAft>
                <a:spcPts val="600"/>
              </a:spcAft>
              <a:buFont typeface="Arial" panose="020B0604020202020204" pitchFamily="34" charset="0"/>
              <a:buChar char="•"/>
            </a:pPr>
            <a:r>
              <a:rPr lang="en-US" sz="2400" dirty="0"/>
              <a:t>One fifth or less of cases concern males.</a:t>
            </a:r>
          </a:p>
          <a:p>
            <a:pPr marL="285750" indent="-228600">
              <a:lnSpc>
                <a:spcPct val="90000"/>
              </a:lnSpc>
              <a:spcAft>
                <a:spcPts val="600"/>
              </a:spcAft>
              <a:buFont typeface="Arial" panose="020B0604020202020204" pitchFamily="34" charset="0"/>
              <a:buChar char="•"/>
            </a:pPr>
            <a:r>
              <a:rPr lang="en-US" sz="2400" dirty="0"/>
              <a:t>This is due to a lack of disclosure (Beckett et al., 2017).</a:t>
            </a:r>
          </a:p>
          <a:p>
            <a:pPr marL="285750" indent="-228600">
              <a:lnSpc>
                <a:spcPct val="90000"/>
              </a:lnSpc>
              <a:spcAft>
                <a:spcPts val="600"/>
              </a:spcAft>
              <a:buFont typeface="Arial" panose="020B0604020202020204" pitchFamily="34" charset="0"/>
              <a:buChar char="•"/>
            </a:pPr>
            <a:r>
              <a:rPr lang="en-US" sz="2400" dirty="0"/>
              <a:t>Barnardo’s CSE support services (2020) state that out of 9000 users, a third were male.</a:t>
            </a:r>
          </a:p>
          <a:p>
            <a:pPr marL="285750" indent="-228600">
              <a:lnSpc>
                <a:spcPct val="90000"/>
              </a:lnSpc>
              <a:spcAft>
                <a:spcPts val="600"/>
              </a:spcAft>
              <a:buFont typeface="Arial" panose="020B0604020202020204" pitchFamily="34" charset="0"/>
              <a:buChar char="•"/>
            </a:pPr>
            <a:r>
              <a:rPr lang="en-US" sz="2400" dirty="0"/>
              <a:t>The data on the report does not accurately represent the percentage of males affected by CSE (Home Office, 2020).</a:t>
            </a:r>
          </a:p>
        </p:txBody>
      </p:sp>
      <p:pic>
        <p:nvPicPr>
          <p:cNvPr id="5" name="Picture 4" descr="Graph on document with pen">
            <a:extLst>
              <a:ext uri="{FF2B5EF4-FFF2-40B4-BE49-F238E27FC236}">
                <a16:creationId xmlns:a16="http://schemas.microsoft.com/office/drawing/2014/main" id="{AFC89AD5-84B3-8D1F-6A65-68B228CD7296}"/>
              </a:ext>
            </a:extLst>
          </p:cNvPr>
          <p:cNvPicPr>
            <a:picLocks noChangeAspect="1"/>
          </p:cNvPicPr>
          <p:nvPr/>
        </p:nvPicPr>
        <p:blipFill rotWithShape="1">
          <a:blip r:embed="rId3"/>
          <a:srcRect l="23385" r="9662" b="-1"/>
          <a:stretch/>
        </p:blipFill>
        <p:spPr>
          <a:xfrm>
            <a:off x="9084258" y="0"/>
            <a:ext cx="3063899" cy="3054639"/>
          </a:xfrm>
          <a:prstGeom prst="rect">
            <a:avLst/>
          </a:prstGeom>
        </p:spPr>
      </p:pic>
    </p:spTree>
    <p:extLst>
      <p:ext uri="{BB962C8B-B14F-4D97-AF65-F5344CB8AC3E}">
        <p14:creationId xmlns:p14="http://schemas.microsoft.com/office/powerpoint/2010/main" val="340551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graphicFrame>
        <p:nvGraphicFramePr>
          <p:cNvPr id="10" name="TextBox 5">
            <a:extLst>
              <a:ext uri="{FF2B5EF4-FFF2-40B4-BE49-F238E27FC236}">
                <a16:creationId xmlns:a16="http://schemas.microsoft.com/office/drawing/2014/main" id="{C0086CB4-B13A-1B00-7639-E26FA7A29688}"/>
              </a:ext>
            </a:extLst>
          </p:cNvPr>
          <p:cNvGraphicFramePr/>
          <p:nvPr>
            <p:extLst>
              <p:ext uri="{D42A27DB-BD31-4B8C-83A1-F6EECF244321}">
                <p14:modId xmlns:p14="http://schemas.microsoft.com/office/powerpoint/2010/main" val="1339758663"/>
              </p:ext>
            </p:extLst>
          </p:nvPr>
        </p:nvGraphicFramePr>
        <p:xfrm>
          <a:off x="1326572" y="428178"/>
          <a:ext cx="9538855" cy="6186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1561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838B4-47E3-D45C-1005-D37FA250649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3D85B00-C9BE-CB37-662F-C4553AC67ECC}"/>
              </a:ext>
            </a:extLst>
          </p:cNvPr>
          <p:cNvSpPr>
            <a:spLocks noGrp="1"/>
          </p:cNvSpPr>
          <p:nvPr>
            <p:ph idx="1"/>
          </p:nvPr>
        </p:nvSpPr>
        <p:spPr/>
        <p:txBody>
          <a:bodyPr/>
          <a:lstStyle/>
          <a:p>
            <a:endParaRPr lang="en-GB" dirty="0"/>
          </a:p>
        </p:txBody>
      </p:sp>
      <p:pic>
        <p:nvPicPr>
          <p:cNvPr id="2050" name="Picture 2" descr="NATIONAL CHILD EXPLOITATION AWARENESS DAY #CEADAY22 – South Tyneside Sexual  Health Service">
            <a:extLst>
              <a:ext uri="{FF2B5EF4-FFF2-40B4-BE49-F238E27FC236}">
                <a16:creationId xmlns:a16="http://schemas.microsoft.com/office/drawing/2014/main" id="{74C25DC0-6A8E-1A62-5624-12B57853E0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12192000" cy="70316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A196294-8DC8-D30C-C1DF-20E42FC77326}"/>
              </a:ext>
            </a:extLst>
          </p:cNvPr>
          <p:cNvSpPr txBox="1"/>
          <p:nvPr/>
        </p:nvSpPr>
        <p:spPr>
          <a:xfrm>
            <a:off x="10401300" y="6488668"/>
            <a:ext cx="2095499" cy="369332"/>
          </a:xfrm>
          <a:prstGeom prst="rect">
            <a:avLst/>
          </a:prstGeom>
          <a:noFill/>
        </p:spPr>
        <p:txBody>
          <a:bodyPr wrap="square" rtlCol="0">
            <a:spAutoFit/>
          </a:bodyPr>
          <a:lstStyle/>
          <a:p>
            <a:r>
              <a:rPr lang="en-GB" dirty="0">
                <a:solidFill>
                  <a:schemeClr val="bg1">
                    <a:lumMod val="95000"/>
                  </a:schemeClr>
                </a:solidFill>
              </a:rPr>
              <a:t>(NHS, 2022)</a:t>
            </a:r>
          </a:p>
        </p:txBody>
      </p:sp>
    </p:spTree>
    <p:extLst>
      <p:ext uri="{BB962C8B-B14F-4D97-AF65-F5344CB8AC3E}">
        <p14:creationId xmlns:p14="http://schemas.microsoft.com/office/powerpoint/2010/main" val="659356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36A1E-60BF-0AC3-22F8-F2E9BBC59ACE}"/>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a:t>Key Challenges in addressing CSE/CSA</a:t>
            </a:r>
          </a:p>
        </p:txBody>
      </p:sp>
      <p:sp>
        <p:nvSpPr>
          <p:cNvPr id="3" name="Content Placeholder 2">
            <a:extLst>
              <a:ext uri="{FF2B5EF4-FFF2-40B4-BE49-F238E27FC236}">
                <a16:creationId xmlns:a16="http://schemas.microsoft.com/office/drawing/2014/main" id="{21D4E07E-3C48-1427-05EA-0AD4B31E9C91}"/>
              </a:ext>
            </a:extLst>
          </p:cNvPr>
          <p:cNvSpPr>
            <a:spLocks noGrp="1"/>
          </p:cNvSpPr>
          <p:nvPr>
            <p:ph sz="half" idx="1"/>
          </p:nvPr>
        </p:nvSpPr>
        <p:spPr>
          <a:xfrm>
            <a:off x="724547" y="2636195"/>
            <a:ext cx="4646905" cy="3613149"/>
          </a:xfrm>
        </p:spPr>
        <p:txBody>
          <a:bodyPr vert="horz" lIns="91440" tIns="45720" rIns="91440" bIns="45720" rtlCol="0" anchor="ctr">
            <a:noAutofit/>
          </a:bodyPr>
          <a:lstStyle/>
          <a:p>
            <a:r>
              <a:rPr lang="en-US" sz="2400" dirty="0"/>
              <a:t>Sentencing of offenders in terms of policy and the impact on victims.</a:t>
            </a:r>
          </a:p>
          <a:p>
            <a:r>
              <a:rPr lang="en-US" sz="2400" dirty="0"/>
              <a:t>Misrepresentation with statistics in cases regarding CSE/CSA.</a:t>
            </a:r>
          </a:p>
          <a:p>
            <a:r>
              <a:rPr lang="en-US" sz="2400" dirty="0"/>
              <a:t>The definition of CSE still poses issues in conviction and in the of reporting cases. </a:t>
            </a:r>
          </a:p>
          <a:p>
            <a:r>
              <a:rPr lang="en-US" sz="2400" dirty="0"/>
              <a:t>Technology as a barrier to policing interventions in cases regarding CSE.</a:t>
            </a:r>
          </a:p>
        </p:txBody>
      </p:sp>
      <p:pic>
        <p:nvPicPr>
          <p:cNvPr id="5" name="Picture 4" descr="Padlock on computer motherboard">
            <a:extLst>
              <a:ext uri="{FF2B5EF4-FFF2-40B4-BE49-F238E27FC236}">
                <a16:creationId xmlns:a16="http://schemas.microsoft.com/office/drawing/2014/main" id="{7BCAAC57-08EC-375D-23DB-93003AE65666}"/>
              </a:ext>
            </a:extLst>
          </p:cNvPr>
          <p:cNvPicPr>
            <a:picLocks noChangeAspect="1"/>
          </p:cNvPicPr>
          <p:nvPr/>
        </p:nvPicPr>
        <p:blipFill rotWithShape="1">
          <a:blip r:embed="rId3"/>
          <a:srcRect l="8623" r="31976" b="-2"/>
          <a:stretch/>
        </p:blipFill>
        <p:spPr>
          <a:xfrm>
            <a:off x="6096000" y="1"/>
            <a:ext cx="6102825" cy="6858000"/>
          </a:xfrm>
          <a:prstGeom prst="rect">
            <a:avLst/>
          </a:prstGeom>
        </p:spPr>
      </p:pic>
      <p:sp>
        <p:nvSpPr>
          <p:cNvPr id="4" name="TextBox 3">
            <a:extLst>
              <a:ext uri="{FF2B5EF4-FFF2-40B4-BE49-F238E27FC236}">
                <a16:creationId xmlns:a16="http://schemas.microsoft.com/office/drawing/2014/main" id="{93F48890-8F25-8478-6E41-C5FC2A6F85CF}"/>
              </a:ext>
            </a:extLst>
          </p:cNvPr>
          <p:cNvSpPr txBox="1"/>
          <p:nvPr/>
        </p:nvSpPr>
        <p:spPr>
          <a:xfrm>
            <a:off x="83976" y="6507804"/>
            <a:ext cx="2397967" cy="246221"/>
          </a:xfrm>
          <a:prstGeom prst="rect">
            <a:avLst/>
          </a:prstGeom>
          <a:noFill/>
        </p:spPr>
        <p:txBody>
          <a:bodyPr wrap="square" rtlCol="0">
            <a:spAutoFit/>
          </a:bodyPr>
          <a:lstStyle/>
          <a:p>
            <a:r>
              <a:rPr lang="en-GB" sz="1000" dirty="0"/>
              <a:t>Sentencing Council, 2022)</a:t>
            </a:r>
          </a:p>
        </p:txBody>
      </p:sp>
    </p:spTree>
    <p:extLst>
      <p:ext uri="{BB962C8B-B14F-4D97-AF65-F5344CB8AC3E}">
        <p14:creationId xmlns:p14="http://schemas.microsoft.com/office/powerpoint/2010/main" val="124654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Picture 13" descr="Exclamation mark on a yellow background">
            <a:extLst>
              <a:ext uri="{FF2B5EF4-FFF2-40B4-BE49-F238E27FC236}">
                <a16:creationId xmlns:a16="http://schemas.microsoft.com/office/drawing/2014/main" id="{B9A4C65A-A702-FD7B-CBC8-1B2CA9246B3A}"/>
              </a:ext>
            </a:extLst>
          </p:cNvPr>
          <p:cNvPicPr>
            <a:picLocks noChangeAspect="1"/>
          </p:cNvPicPr>
          <p:nvPr/>
        </p:nvPicPr>
        <p:blipFill rotWithShape="1">
          <a:blip r:embed="rId3"/>
          <a:srcRect l="29908" r="1699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8"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22" name="TextBox 2">
            <a:extLst>
              <a:ext uri="{FF2B5EF4-FFF2-40B4-BE49-F238E27FC236}">
                <a16:creationId xmlns:a16="http://schemas.microsoft.com/office/drawing/2014/main" id="{4F4FD89C-8F3C-6B45-FD64-0E080B54ED56}"/>
              </a:ext>
            </a:extLst>
          </p:cNvPr>
          <p:cNvGraphicFramePr/>
          <p:nvPr>
            <p:extLst>
              <p:ext uri="{D42A27DB-BD31-4B8C-83A1-F6EECF244321}">
                <p14:modId xmlns:p14="http://schemas.microsoft.com/office/powerpoint/2010/main" val="2682323879"/>
              </p:ext>
            </p:extLst>
          </p:nvPr>
        </p:nvGraphicFramePr>
        <p:xfrm>
          <a:off x="5115848" y="775605"/>
          <a:ext cx="5721484"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38392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Safeguarding – child sexual exploitation">
            <a:extLst>
              <a:ext uri="{FF2B5EF4-FFF2-40B4-BE49-F238E27FC236}">
                <a16:creationId xmlns:a16="http://schemas.microsoft.com/office/drawing/2014/main" id="{F8B6A923-74CB-6A23-A1E1-DF971A60AB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90"/>
          <a:stretch/>
        </p:blipFill>
        <p:spPr bwMode="auto">
          <a:xfrm>
            <a:off x="-6588" y="10"/>
            <a:ext cx="12198588"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2803E25-07EC-8310-B85C-9F8C758939B9}"/>
              </a:ext>
            </a:extLst>
          </p:cNvPr>
          <p:cNvSpPr txBox="1"/>
          <p:nvPr/>
        </p:nvSpPr>
        <p:spPr>
          <a:xfrm>
            <a:off x="606490" y="6148873"/>
            <a:ext cx="1987420" cy="369332"/>
          </a:xfrm>
          <a:prstGeom prst="rect">
            <a:avLst/>
          </a:prstGeom>
          <a:noFill/>
        </p:spPr>
        <p:txBody>
          <a:bodyPr wrap="square" rtlCol="0">
            <a:spAutoFit/>
          </a:bodyPr>
          <a:lstStyle/>
          <a:p>
            <a:r>
              <a:rPr lang="en-GB" dirty="0"/>
              <a:t>(CSA Centre, 2022)</a:t>
            </a:r>
          </a:p>
        </p:txBody>
      </p:sp>
    </p:spTree>
    <p:extLst>
      <p:ext uri="{BB962C8B-B14F-4D97-AF65-F5344CB8AC3E}">
        <p14:creationId xmlns:p14="http://schemas.microsoft.com/office/powerpoint/2010/main" val="23037648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0F48275D-FBA8-942D-8454-2A6136967D2A}"/>
              </a:ext>
            </a:extLst>
          </p:cNvPr>
          <p:cNvSpPr/>
          <p:nvPr/>
        </p:nvSpPr>
        <p:spPr>
          <a:xfrm>
            <a:off x="838201" y="365125"/>
            <a:ext cx="5251316" cy="18073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cap="none" spc="0">
                <a:ln w="9525">
                  <a:solidFill>
                    <a:schemeClr val="bg1"/>
                  </a:solidFill>
                  <a:prstDash val="solid"/>
                </a:ln>
                <a:effectLst>
                  <a:outerShdw blurRad="12700" dist="38100" dir="2700000" algn="tl" rotWithShape="0">
                    <a:schemeClr val="bg1">
                      <a:lumMod val="50000"/>
                    </a:schemeClr>
                  </a:outerShdw>
                </a:effectLst>
                <a:latin typeface="+mj-lt"/>
                <a:ea typeface="+mj-ea"/>
                <a:cs typeface="+mj-cs"/>
              </a:rPr>
              <a:t>Technology</a:t>
            </a:r>
          </a:p>
        </p:txBody>
      </p:sp>
      <p:pic>
        <p:nvPicPr>
          <p:cNvPr id="37" name="Picture 36" descr="Sphere of mesh and nodes">
            <a:extLst>
              <a:ext uri="{FF2B5EF4-FFF2-40B4-BE49-F238E27FC236}">
                <a16:creationId xmlns:a16="http://schemas.microsoft.com/office/drawing/2014/main" id="{E28F4987-79B8-A263-4AA7-FBBD04782E58}"/>
              </a:ext>
            </a:extLst>
          </p:cNvPr>
          <p:cNvPicPr>
            <a:picLocks noChangeAspect="1"/>
          </p:cNvPicPr>
          <p:nvPr/>
        </p:nvPicPr>
        <p:blipFill rotWithShape="1">
          <a:blip r:embed="rId3"/>
          <a:srcRect l="33101" r="168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graphicFrame>
        <p:nvGraphicFramePr>
          <p:cNvPr id="45" name="TextBox 35">
            <a:extLst>
              <a:ext uri="{FF2B5EF4-FFF2-40B4-BE49-F238E27FC236}">
                <a16:creationId xmlns:a16="http://schemas.microsoft.com/office/drawing/2014/main" id="{236E32BF-07CC-6420-FFD9-1B1AC6A2BA22}"/>
              </a:ext>
            </a:extLst>
          </p:cNvPr>
          <p:cNvGraphicFramePr/>
          <p:nvPr>
            <p:extLst>
              <p:ext uri="{D42A27DB-BD31-4B8C-83A1-F6EECF244321}">
                <p14:modId xmlns:p14="http://schemas.microsoft.com/office/powerpoint/2010/main" val="4159312405"/>
              </p:ext>
            </p:extLst>
          </p:nvPr>
        </p:nvGraphicFramePr>
        <p:xfrm>
          <a:off x="482466" y="1754799"/>
          <a:ext cx="5962785" cy="45713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510340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7262C87B-205C-4719-AC60-AF13E94F1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322626"/>
            <a:ext cx="5772560" cy="6212748"/>
          </a:xfrm>
          <a:custGeom>
            <a:avLst/>
            <a:gdLst>
              <a:gd name="connsiteX0" fmla="*/ 0 w 5772560"/>
              <a:gd name="connsiteY0" fmla="*/ 0 h 6212748"/>
              <a:gd name="connsiteX1" fmla="*/ 1448661 w 5772560"/>
              <a:gd name="connsiteY1" fmla="*/ 0 h 6212748"/>
              <a:gd name="connsiteX2" fmla="*/ 1940557 w 5772560"/>
              <a:gd name="connsiteY2" fmla="*/ 0 h 6212748"/>
              <a:gd name="connsiteX3" fmla="*/ 5772560 w 5772560"/>
              <a:gd name="connsiteY3" fmla="*/ 0 h 6212748"/>
              <a:gd name="connsiteX4" fmla="*/ 5772560 w 5772560"/>
              <a:gd name="connsiteY4" fmla="*/ 2864954 h 6212748"/>
              <a:gd name="connsiteX5" fmla="*/ 2329115 w 5772560"/>
              <a:gd name="connsiteY5" fmla="*/ 6212748 h 6212748"/>
              <a:gd name="connsiteX6" fmla="*/ 1940557 w 5772560"/>
              <a:gd name="connsiteY6" fmla="*/ 6212748 h 6212748"/>
              <a:gd name="connsiteX7" fmla="*/ 1448661 w 5772560"/>
              <a:gd name="connsiteY7" fmla="*/ 6212748 h 6212748"/>
              <a:gd name="connsiteX8" fmla="*/ 0 w 5772560"/>
              <a:gd name="connsiteY8"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560" h="6212748">
                <a:moveTo>
                  <a:pt x="0" y="0"/>
                </a:moveTo>
                <a:lnTo>
                  <a:pt x="1448661" y="0"/>
                </a:lnTo>
                <a:lnTo>
                  <a:pt x="1940557" y="0"/>
                </a:lnTo>
                <a:lnTo>
                  <a:pt x="5772560" y="0"/>
                </a:lnTo>
                <a:lnTo>
                  <a:pt x="5772560" y="2864954"/>
                </a:lnTo>
                <a:lnTo>
                  <a:pt x="2329115" y="6212748"/>
                </a:lnTo>
                <a:lnTo>
                  <a:pt x="1940557" y="6212748"/>
                </a:lnTo>
                <a:lnTo>
                  <a:pt x="1448661"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Right Triangle 44">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472827-AF52-6F28-FA74-F37A3A60861D}"/>
              </a:ext>
            </a:extLst>
          </p:cNvPr>
          <p:cNvSpPr>
            <a:spLocks noGrp="1"/>
          </p:cNvSpPr>
          <p:nvPr>
            <p:ph type="title"/>
          </p:nvPr>
        </p:nvSpPr>
        <p:spPr>
          <a:xfrm>
            <a:off x="6561246" y="1188637"/>
            <a:ext cx="4546725" cy="1642850"/>
          </a:xfrm>
        </p:spPr>
        <p:txBody>
          <a:bodyPr vert="horz" lIns="91440" tIns="45720" rIns="91440" bIns="45720" rtlCol="0" anchor="ctr">
            <a:normAutofit/>
          </a:bodyPr>
          <a:lstStyle/>
          <a:p>
            <a:r>
              <a:rPr lang="en-US" sz="3400" b="1" kern="1200" cap="none" spc="0">
                <a:ln/>
                <a:solidFill>
                  <a:schemeClr val="tx1"/>
                </a:solidFill>
                <a:effectLst>
                  <a:outerShdw blurRad="38100" dist="19050" dir="2700000" algn="tl" rotWithShape="0">
                    <a:schemeClr val="dk1">
                      <a:lumMod val="50000"/>
                      <a:alpha val="40000"/>
                    </a:schemeClr>
                  </a:outerShdw>
                </a:effectLst>
                <a:latin typeface="+mj-lt"/>
                <a:ea typeface="+mj-ea"/>
                <a:cs typeface="+mj-cs"/>
              </a:rPr>
              <a:t>Safeguarding Measures to Combat CSE and CSA</a:t>
            </a:r>
          </a:p>
        </p:txBody>
      </p:sp>
      <p:pic>
        <p:nvPicPr>
          <p:cNvPr id="16" name="Graphic 15" descr="Laptop Secure">
            <a:extLst>
              <a:ext uri="{FF2B5EF4-FFF2-40B4-BE49-F238E27FC236}">
                <a16:creationId xmlns:a16="http://schemas.microsoft.com/office/drawing/2014/main" id="{C9E188B7-EC73-E11C-3E61-F2A7A5A13BC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85240" y="1336782"/>
            <a:ext cx="4164244" cy="4164244"/>
          </a:xfrm>
          <a:prstGeom prst="rect">
            <a:avLst/>
          </a:prstGeom>
        </p:spPr>
      </p:pic>
      <p:sp>
        <p:nvSpPr>
          <p:cNvPr id="3" name="Content Placeholder 2">
            <a:extLst>
              <a:ext uri="{FF2B5EF4-FFF2-40B4-BE49-F238E27FC236}">
                <a16:creationId xmlns:a16="http://schemas.microsoft.com/office/drawing/2014/main" id="{13DC7DB7-3908-BC09-D784-B3DE8203AED0}"/>
              </a:ext>
            </a:extLst>
          </p:cNvPr>
          <p:cNvSpPr>
            <a:spLocks noGrp="1"/>
          </p:cNvSpPr>
          <p:nvPr>
            <p:ph sz="half" idx="1"/>
          </p:nvPr>
        </p:nvSpPr>
        <p:spPr>
          <a:xfrm>
            <a:off x="6578932" y="3086513"/>
            <a:ext cx="3630543" cy="2056508"/>
          </a:xfrm>
        </p:spPr>
        <p:txBody>
          <a:bodyPr vert="horz" lIns="91440" tIns="45720" rIns="91440" bIns="45720" rtlCol="0" anchor="t">
            <a:normAutofit/>
          </a:bodyPr>
          <a:lstStyle/>
          <a:p>
            <a:r>
              <a:rPr lang="en-US" sz="4000" dirty="0"/>
              <a:t>DBS</a:t>
            </a:r>
          </a:p>
          <a:p>
            <a:r>
              <a:rPr lang="en-US" sz="4000" dirty="0"/>
              <a:t>Social Services</a:t>
            </a:r>
          </a:p>
          <a:p>
            <a:r>
              <a:rPr lang="en-US" sz="4000" dirty="0"/>
              <a:t>Policing </a:t>
            </a:r>
          </a:p>
          <a:p>
            <a:pPr marL="0"/>
            <a:endParaRPr lang="en-US" sz="2000" dirty="0"/>
          </a:p>
          <a:p>
            <a:endParaRPr lang="en-US" sz="2000" dirty="0"/>
          </a:p>
        </p:txBody>
      </p:sp>
    </p:spTree>
    <p:extLst>
      <p:ext uri="{BB962C8B-B14F-4D97-AF65-F5344CB8AC3E}">
        <p14:creationId xmlns:p14="http://schemas.microsoft.com/office/powerpoint/2010/main" val="2934865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8D94F44E-6FA3-C74A-5C7F-7A486EFD24C9}"/>
              </a:ext>
            </a:extLst>
          </p:cNvPr>
          <p:cNvSpPr/>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cap="none" spc="0">
                <a:ln w="9525">
                  <a:solidFill>
                    <a:schemeClr val="bg1"/>
                  </a:solidFill>
                  <a:prstDash val="solid"/>
                </a:ln>
                <a:solidFill>
                  <a:srgbClr val="FFFFFF"/>
                </a:solidFill>
                <a:effectLst>
                  <a:outerShdw blurRad="12700" dist="38100" dir="2700000" algn="tl" rotWithShape="0">
                    <a:schemeClr val="bg1">
                      <a:lumMod val="50000"/>
                    </a:schemeClr>
                  </a:outerShdw>
                </a:effectLst>
                <a:latin typeface="+mj-lt"/>
                <a:ea typeface="+mj-ea"/>
                <a:cs typeface="+mj-cs"/>
              </a:rPr>
              <a:t>References:</a:t>
            </a:r>
          </a:p>
        </p:txBody>
      </p:sp>
      <p:sp>
        <p:nvSpPr>
          <p:cNvPr id="6" name="TextBox 5">
            <a:extLst>
              <a:ext uri="{FF2B5EF4-FFF2-40B4-BE49-F238E27FC236}">
                <a16:creationId xmlns:a16="http://schemas.microsoft.com/office/drawing/2014/main" id="{1F0351C9-8957-E81F-4715-54C0FC791FFC}"/>
              </a:ext>
            </a:extLst>
          </p:cNvPr>
          <p:cNvSpPr txBox="1"/>
          <p:nvPr/>
        </p:nvSpPr>
        <p:spPr>
          <a:xfrm>
            <a:off x="4791598" y="671804"/>
            <a:ext cx="6676891" cy="5840964"/>
          </a:xfrm>
          <a:prstGeom prst="rect">
            <a:avLst/>
          </a:prstGeom>
        </p:spPr>
        <p:txBody>
          <a:bodyPr vert="horz" lIns="91440" tIns="45720" rIns="91440" bIns="45720" rtlCol="0" anchor="ctr">
            <a:noAutofit/>
          </a:bodyPr>
          <a:lstStyle/>
          <a:p>
            <a:pPr marL="450215" indent="-450215">
              <a:lnSpc>
                <a:spcPct val="20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Beck, A., (2023) “Combatting Online Grooming with the Power of Technology.”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Policing Insight</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&lt;//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https://policinginsight.com/feature/advertisement/combatting-online-grooming-with-the-power-of-technology//</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&gt;</a:t>
            </a:r>
          </a:p>
          <a:p>
            <a:pPr marL="450215" indent="-450215">
              <a:lnSpc>
                <a:spcPct val="107000"/>
              </a:lnSpc>
              <a:spcAft>
                <a:spcPts val="800"/>
              </a:spcAft>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Buckler, R., (2023)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Developing Child-Centred Practice for Safeguarding and Child Protection</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1st ed. Abingdon, Oxon, United Kingdom: Routledge.</a:t>
            </a:r>
          </a:p>
          <a:p>
            <a:pPr marL="450215" indent="-450215">
              <a:lnSpc>
                <a:spcPct val="200000"/>
              </a:lnSpc>
            </a:pP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Cockbain</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E., (2015). “Immaterial Boys? A Large-Scale Exploration of Gender-Based Differences in Child Sexual Exploitation Service Users.”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Sexual Abuse: A Journal of Research and Treatment</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vol. 29, no. 7, 2 Dec. 2015, pp. 658–684, https://doi.org/10.1177/1079063215616817.</a:t>
            </a:r>
          </a:p>
          <a:p>
            <a:pPr marL="450215" indent="-450215">
              <a:lnSpc>
                <a:spcPct val="20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College of Policing., (2021).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“Responding to Child Sexual Exploitation”. College of Policing</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&lt;//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www.college.police.uk/app/major-investigation-and-public-protection/responding-child-sexual-exploitation/responding-child-sexual-exploitation.//</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&gt;(Accessed 5 Dec. 2023).</a:t>
            </a:r>
          </a:p>
          <a:p>
            <a:pPr marL="450215" indent="-450215">
              <a:lnSpc>
                <a:spcPct val="20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Equation., (2015). “National Child Sexual Exploitation Awareness Day | Equation.”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National Child Sexual Exploitation Awareness Day</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&lt;//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https://equation.org.uk/national-child-sexual-exploitation-awareness-day//</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&gt; (Accessed 2 Dec. 2023).</a:t>
            </a:r>
          </a:p>
          <a:p>
            <a:pPr marL="450215" indent="-450215">
              <a:lnSpc>
                <a:spcPct val="107000"/>
              </a:lnSpc>
              <a:spcAft>
                <a:spcPts val="800"/>
              </a:spcAft>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Firmin, C.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(2022).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Safeguarding Young People Beyond the Family Home : Responding to Extra-Familial Risks and Harms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1st ed. Bristol: Policy Press,. Available at: </a:t>
            </a:r>
            <a:r>
              <a:rPr lang="en-GB" sz="1200" kern="100" dirty="0">
                <a:solidFill>
                  <a:srgbClr val="3A3A3A"/>
                </a:solidFill>
                <a:effectLst/>
                <a:latin typeface="Times New Roman" panose="02020603050405020304" pitchFamily="18" charset="0"/>
                <a:ea typeface="Calibri" panose="020F0502020204030204" pitchFamily="34" charset="0"/>
                <a:cs typeface="Times New Roman" panose="02020603050405020304" pitchFamily="18" charset="0"/>
              </a:rPr>
              <a:t>&lt;// </a:t>
            </a:r>
            <a:r>
              <a:rPr lang="en-GB" sz="1200" u="sng" kern="100" dirty="0">
                <a:solidFill>
                  <a:srgbClr val="3A3A3A"/>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https://doi.org/10.56687/9781447367277.//</a:t>
            </a:r>
            <a:r>
              <a:rPr lang="en-GB" sz="1200" kern="100" dirty="0">
                <a:solidFill>
                  <a:srgbClr val="3A3A3A"/>
                </a:solidFill>
                <a:effectLst/>
                <a:latin typeface="Times New Roman" panose="02020603050405020304" pitchFamily="18" charset="0"/>
                <a:ea typeface="Calibri" panose="020F0502020204030204" pitchFamily="34" charset="0"/>
                <a:cs typeface="Times New Roman" panose="02020603050405020304" pitchFamily="18" charset="0"/>
              </a:rPr>
              <a:t> &gt;</a:t>
            </a: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0215" indent="-450215">
              <a:lnSpc>
                <a:spcPct val="20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775391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5503101-F193-6644-ACF4-9F76EE84BB48}"/>
              </a:ext>
            </a:extLst>
          </p:cNvPr>
          <p:cNvSpPr txBox="1"/>
          <p:nvPr/>
        </p:nvSpPr>
        <p:spPr>
          <a:xfrm>
            <a:off x="4791598" y="671804"/>
            <a:ext cx="6676891" cy="5840964"/>
          </a:xfrm>
          <a:prstGeom prst="rect">
            <a:avLst/>
          </a:prstGeom>
        </p:spPr>
        <p:txBody>
          <a:bodyPr vert="horz" lIns="91440" tIns="45720" rIns="91440" bIns="45720" rtlCol="0" anchor="ctr">
            <a:noAutofit/>
          </a:bodyPr>
          <a:lstStyle/>
          <a:p>
            <a:pPr marL="450215" indent="-450215">
              <a:lnSpc>
                <a:spcPct val="20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HM Government., (2023).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Disclosure and barring service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GOV.UK</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[Online]Available at: &lt;//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https://www.gov.uk/government/organisations/disclosure-and-barring-service/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/&gt; (Accessed: 29 Nov. 2023). </a:t>
            </a:r>
          </a:p>
          <a:p>
            <a:pPr marL="450215" indent="-450215">
              <a:lnSpc>
                <a:spcPct val="20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Home Office, (2020). “Characteristics of Group-Based Child Sexual Exploitation in the Community: Literature Review (Accessible Version).”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GOV.UK</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&lt;//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www.gov.uk/government/publications/group-based-child-sexual-exploitation-characteristics-of-offending/characteristics-of-group-based-child-sexual-exploitation-in-the-community-literature-review-accessible-version#victims-of-child-sexual-exploitation-1.//</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&gt; ( Accessed 5 Dec. 2023)</a:t>
            </a:r>
          </a:p>
          <a:p>
            <a:pPr marL="450215" indent="-450215">
              <a:lnSpc>
                <a:spcPct val="20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IICSA., (2022). “3.1 What Is Child Sexual Abuse?”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IICSA</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&lt;//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www.iicsa.org.uk/reports-recommendations/publications/inquiry/interim/nature-effects-child-sexual-abuse/what-is-child-sexual-abuse.html.//</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&gt; (Accessed 3 Dec. 2023).</a:t>
            </a:r>
          </a:p>
          <a:p>
            <a:pPr marL="450215" indent="-450215">
              <a:lnSpc>
                <a:spcPct val="107000"/>
              </a:lnSpc>
              <a:spcAft>
                <a:spcPts val="800"/>
              </a:spcAft>
            </a:pP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Megele</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(2018)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Safeguarding children and young people online : a guide for social workers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Bristol: Policy Press. Available at: </a:t>
            </a:r>
            <a:r>
              <a:rPr lang="en-GB" sz="1200" kern="100" dirty="0">
                <a:solidFill>
                  <a:srgbClr val="3A3A3A"/>
                </a:solidFill>
                <a:effectLst/>
                <a:latin typeface="Times New Roman" panose="02020603050405020304" pitchFamily="18" charset="0"/>
                <a:ea typeface="Calibri" panose="020F0502020204030204" pitchFamily="34" charset="0"/>
                <a:cs typeface="Times New Roman" panose="02020603050405020304" pitchFamily="18" charset="0"/>
              </a:rPr>
              <a:t>&lt;// </a:t>
            </a:r>
            <a:r>
              <a:rPr lang="en-GB" sz="1200" u="sng" kern="100" dirty="0">
                <a:solidFill>
                  <a:srgbClr val="3A3A3A"/>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https://doi.org/10.56687/9781447331834.//</a:t>
            </a:r>
            <a:r>
              <a:rPr lang="en-GB" sz="1200" kern="100" dirty="0">
                <a:solidFill>
                  <a:srgbClr val="3A3A3A"/>
                </a:solidFill>
                <a:effectLst/>
                <a:latin typeface="Times New Roman" panose="02020603050405020304" pitchFamily="18" charset="0"/>
                <a:ea typeface="Calibri" panose="020F0502020204030204" pitchFamily="34" charset="0"/>
                <a:cs typeface="Times New Roman" panose="02020603050405020304" pitchFamily="18" charset="0"/>
              </a:rPr>
              <a:t> &gt;</a:t>
            </a: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0215" indent="-450215">
              <a:lnSpc>
                <a:spcPct val="20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Metropolitan Police., (2023).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Child Sexual Exploitation’</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&lt;//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www.met.police.uk/advice/advice-and-information/caa/child-abuse/child-sexual-exploitation/#:~:text=Child%20sexual%20exploitation%20involves%20situations,sexual%20activities%20performed%20on%20them.//</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&gt; (Accessed 2 Dec. 2023).</a:t>
            </a:r>
          </a:p>
          <a:p>
            <a:pPr marL="450215" indent="-450215">
              <a:lnSpc>
                <a:spcPct val="200000"/>
              </a:lnSpc>
            </a:pP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636AF645-2808-C6A5-1A85-26E7F0B1E390}"/>
              </a:ext>
            </a:extLst>
          </p:cNvPr>
          <p:cNvSpPr/>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cap="none" spc="0" dirty="0">
                <a:ln w="9525">
                  <a:solidFill>
                    <a:schemeClr val="bg1"/>
                  </a:solidFill>
                  <a:prstDash val="solid"/>
                </a:ln>
                <a:solidFill>
                  <a:srgbClr val="FFFFFF"/>
                </a:solidFill>
                <a:effectLst>
                  <a:outerShdw blurRad="12700" dist="38100" dir="2700000" algn="tl" rotWithShape="0">
                    <a:schemeClr val="bg1">
                      <a:lumMod val="50000"/>
                    </a:schemeClr>
                  </a:outerShdw>
                </a:effectLst>
                <a:latin typeface="+mj-lt"/>
                <a:ea typeface="+mj-ea"/>
                <a:cs typeface="+mj-cs"/>
              </a:rPr>
              <a:t>References:</a:t>
            </a:r>
          </a:p>
        </p:txBody>
      </p:sp>
    </p:spTree>
    <p:extLst>
      <p:ext uri="{BB962C8B-B14F-4D97-AF65-F5344CB8AC3E}">
        <p14:creationId xmlns:p14="http://schemas.microsoft.com/office/powerpoint/2010/main" val="20456201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3038C92-7B95-72CF-F249-52ADEC7A259D}"/>
              </a:ext>
            </a:extLst>
          </p:cNvPr>
          <p:cNvSpPr txBox="1"/>
          <p:nvPr/>
        </p:nvSpPr>
        <p:spPr>
          <a:xfrm>
            <a:off x="4791598" y="671804"/>
            <a:ext cx="6676891" cy="5840964"/>
          </a:xfrm>
          <a:prstGeom prst="rect">
            <a:avLst/>
          </a:prstGeom>
        </p:spPr>
        <p:txBody>
          <a:bodyPr vert="horz" lIns="91440" tIns="45720" rIns="91440" bIns="45720" rtlCol="0" anchor="ctr">
            <a:noAutofit/>
          </a:bodyPr>
          <a:lstStyle/>
          <a:p>
            <a:pPr marL="450215" indent="-450215">
              <a:lnSpc>
                <a:spcPct val="20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NHS., (2022). “NATIONAL CHILD EXPLOITATION AWARENESS DAY #CEADAY22 – South Tyneside Sexual Health Service.”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South Tyneside Sexual Health Service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&lt;//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www.southtynesidesexualhealth.nhs.uk/national-child-exploitation-awareness-day-ceaday22//</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&gt; (Accessed 2 Dec. 2023).</a:t>
            </a:r>
          </a:p>
          <a:p>
            <a:pPr marL="450215" indent="-450215">
              <a:lnSpc>
                <a:spcPct val="20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NSPCC., (2022).</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“Child Sexual Exploitation Crimes up 10% in the Last Year.”</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&lt;//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www.nspcc.org.uk/about-us/news-opinion/2022/child-sexual-exploitation-crimes-up-10-in-the-last-year/.//</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&gt; (Accessed 4 Dec. 2023).</a:t>
            </a:r>
          </a:p>
          <a:p>
            <a:pPr marL="450215" indent="-450215">
              <a:lnSpc>
                <a:spcPct val="20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Pew Research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Center</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(2020).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5. tech causes more problems than it solves</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Pew Research </a:t>
            </a:r>
            <a:r>
              <a:rPr lang="en-GB" sz="1200" i="1" dirty="0" err="1">
                <a:effectLst/>
                <a:latin typeface="Times New Roman" panose="02020603050405020304" pitchFamily="18" charset="0"/>
                <a:ea typeface="Times New Roman" panose="02020603050405020304" pitchFamily="18" charset="0"/>
                <a:cs typeface="Times New Roman" panose="02020603050405020304" pitchFamily="18" charset="0"/>
              </a:rPr>
              <a:t>Center</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 Internet, Science &amp; Tech</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https://www.pewresearch.org/internet/2020/06/30/tech-causes-more-problems-than-it-solves/ (Accessed: 11 Dec. 2023). </a:t>
            </a:r>
          </a:p>
          <a:p>
            <a:pPr marL="450215" indent="-450215">
              <a:lnSpc>
                <a:spcPct val="20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The Crown Prosecution Service., (2022).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Cybercrime - prosecution guidance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The Crown Prosecution Service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&lt;// </a:t>
            </a:r>
            <a:r>
              <a:rPr lang="en-GB" sz="12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https://www.cps.gov.uk/legal-guidance/cybercrime-prosecution-guidance//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&gt; (Accessed: 11 Dec. 2023). </a:t>
            </a:r>
          </a:p>
          <a:p>
            <a:pPr marL="450215" indent="-450215">
              <a:lnSpc>
                <a:spcPct val="200000"/>
              </a:lnSpc>
              <a:spcAft>
                <a:spcPts val="800"/>
              </a:spcAft>
            </a:pP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Varghese, F.P., Israel, T., Seymour, G., Becker Herbst, R., Suarez, L.G. and </a:t>
            </a:r>
            <a:r>
              <a:rPr lang="en-GB"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Hargons</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(2019). Injustice in the justice system: Reforming inequities for true “justice for all”. </a:t>
            </a:r>
            <a:r>
              <a:rPr lang="en-GB" sz="12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The </a:t>
            </a:r>
            <a:r>
              <a:rPr lang="en-GB" sz="1200" i="1"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Counseling</a:t>
            </a:r>
            <a:r>
              <a:rPr lang="en-GB" sz="1200" i="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Psychologist</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1"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47</a:t>
            </a:r>
            <a:r>
              <a:rPr lang="en-GB"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 pp.682-740.</a:t>
            </a: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0215" indent="-450215">
              <a:lnSpc>
                <a:spcPct val="200000"/>
              </a:lnSpc>
            </a:pP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6C9C221D-C63C-6F3B-832C-F95C49A83F61}"/>
              </a:ext>
            </a:extLst>
          </p:cNvPr>
          <p:cNvSpPr/>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cap="none" spc="0" dirty="0">
                <a:ln w="9525">
                  <a:solidFill>
                    <a:schemeClr val="bg1"/>
                  </a:solidFill>
                  <a:prstDash val="solid"/>
                </a:ln>
                <a:solidFill>
                  <a:srgbClr val="FFFFFF"/>
                </a:solidFill>
                <a:effectLst>
                  <a:outerShdw blurRad="12700" dist="38100" dir="2700000" algn="tl" rotWithShape="0">
                    <a:schemeClr val="bg1">
                      <a:lumMod val="50000"/>
                    </a:schemeClr>
                  </a:outerShdw>
                </a:effectLst>
                <a:latin typeface="+mj-lt"/>
                <a:ea typeface="+mj-ea"/>
                <a:cs typeface="+mj-cs"/>
              </a:rPr>
              <a:t>References:</a:t>
            </a:r>
          </a:p>
        </p:txBody>
      </p:sp>
    </p:spTree>
    <p:extLst>
      <p:ext uri="{BB962C8B-B14F-4D97-AF65-F5344CB8AC3E}">
        <p14:creationId xmlns:p14="http://schemas.microsoft.com/office/powerpoint/2010/main" val="337981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B01CB52-0F21-67F2-AE19-28E7B9D40071}"/>
              </a:ext>
            </a:extLst>
          </p:cNvPr>
          <p:cNvSpPr txBox="1"/>
          <p:nvPr/>
        </p:nvSpPr>
        <p:spPr>
          <a:xfrm>
            <a:off x="4791598" y="671804"/>
            <a:ext cx="6676891" cy="5840964"/>
          </a:xfrm>
          <a:prstGeom prst="rect">
            <a:avLst/>
          </a:prstGeom>
        </p:spPr>
        <p:txBody>
          <a:bodyPr vert="horz" lIns="91440" tIns="45720" rIns="91440" bIns="45720" rtlCol="0" anchor="ctr">
            <a:noAutofit/>
          </a:bodyPr>
          <a:lstStyle/>
          <a:p>
            <a:pPr marL="450215" indent="-450215">
              <a:lnSpc>
                <a:spcPct val="200000"/>
              </a:lnSpc>
            </a:pPr>
            <a:r>
              <a:rPr lang="en-GB" sz="1200" dirty="0">
                <a:effectLst/>
                <a:latin typeface="Times New Roman" panose="02020603050405020304" pitchFamily="18" charset="0"/>
                <a:ea typeface="Times New Roman" panose="02020603050405020304" pitchFamily="18" charset="0"/>
              </a:rPr>
              <a:t>Walker, K, </a:t>
            </a:r>
            <a:r>
              <a:rPr lang="en-GB" sz="1200" dirty="0" err="1">
                <a:effectLst/>
                <a:latin typeface="Times New Roman" panose="02020603050405020304" pitchFamily="18" charset="0"/>
                <a:ea typeface="Times New Roman" panose="02020603050405020304" pitchFamily="18" charset="0"/>
              </a:rPr>
              <a:t>Pillinger</a:t>
            </a:r>
            <a:r>
              <a:rPr lang="en-GB" sz="1200" dirty="0">
                <a:effectLst/>
                <a:latin typeface="Times New Roman" panose="02020603050405020304" pitchFamily="18" charset="0"/>
                <a:ea typeface="Times New Roman" panose="02020603050405020304" pitchFamily="18" charset="0"/>
              </a:rPr>
              <a:t>, C, and Brown, S., (2018). (Characteristics</a:t>
            </a:r>
            <a:r>
              <a:rPr lang="en-GB" sz="1200" i="1" dirty="0">
                <a:effectLst/>
                <a:latin typeface="Times New Roman" panose="02020603050405020304" pitchFamily="18" charset="0"/>
                <a:ea typeface="Times New Roman" panose="02020603050405020304" pitchFamily="18" charset="0"/>
              </a:rPr>
              <a:t> and Motivations of Perpetrators of Child Sexual Exploitation a Rapid Evidence Assessment of Research CHARACTERISTICS and MOTIVATIONS of PERPETRATORS of CHILD SEXUAL EXPLOITATION CENTRE of EXPERTISE on CHILD SEXUAL ABUSE 2</a:t>
            </a:r>
            <a:r>
              <a:rPr lang="en-GB" sz="1200" dirty="0">
                <a:effectLst/>
                <a:latin typeface="Times New Roman" panose="02020603050405020304" pitchFamily="18" charset="0"/>
                <a:ea typeface="Times New Roman" panose="02020603050405020304" pitchFamily="18" charset="0"/>
              </a:rPr>
              <a:t>. </a:t>
            </a:r>
          </a:p>
          <a:p>
            <a:pPr marL="450215" indent="-450215">
              <a:lnSpc>
                <a:spcPct val="200000"/>
              </a:lnSpc>
            </a:pPr>
            <a:r>
              <a:rPr lang="en-GB" sz="1200" dirty="0" err="1">
                <a:effectLst/>
                <a:latin typeface="Times New Roman" panose="02020603050405020304" pitchFamily="18" charset="0"/>
                <a:ea typeface="Times New Roman" panose="02020603050405020304" pitchFamily="18" charset="0"/>
              </a:rPr>
              <a:t>WeProtect</a:t>
            </a:r>
            <a:r>
              <a:rPr lang="en-GB" sz="1200" dirty="0">
                <a:effectLst/>
                <a:latin typeface="Times New Roman" panose="02020603050405020304" pitchFamily="18" charset="0"/>
                <a:ea typeface="Times New Roman" panose="02020603050405020304" pitchFamily="18" charset="0"/>
              </a:rPr>
              <a:t> Global Alliance., (2019a). </a:t>
            </a:r>
            <a:r>
              <a:rPr lang="en-GB" sz="1200" i="1" dirty="0">
                <a:effectLst/>
                <a:latin typeface="Times New Roman" panose="02020603050405020304" pitchFamily="18" charset="0"/>
                <a:ea typeface="Times New Roman" panose="02020603050405020304" pitchFamily="18" charset="0"/>
              </a:rPr>
              <a:t>Gaming and the metaverse. The alarming rise of online sexual exploitation and abuse of children within the new digital frontier.</a:t>
            </a:r>
            <a:r>
              <a:rPr lang="en-GB" sz="1200" dirty="0">
                <a:effectLst/>
                <a:latin typeface="Times New Roman" panose="02020603050405020304" pitchFamily="18" charset="0"/>
                <a:ea typeface="Times New Roman" panose="02020603050405020304" pitchFamily="18" charset="0"/>
              </a:rPr>
              <a:t> [Online] Available at: https://www.weprotect.org/wp-content/uploads/Gaming_and_the_Metaverse_Report_final.pdf (Accessed: 11 Dec. 2023). </a:t>
            </a:r>
          </a:p>
          <a:p>
            <a:pPr marL="450215" indent="-450215">
              <a:lnSpc>
                <a:spcPct val="200000"/>
              </a:lnSpc>
            </a:pPr>
            <a:r>
              <a:rPr lang="en-GB" sz="1200" dirty="0" err="1">
                <a:effectLst/>
                <a:latin typeface="Times New Roman" panose="02020603050405020304" pitchFamily="18" charset="0"/>
                <a:ea typeface="Times New Roman" panose="02020603050405020304" pitchFamily="18" charset="0"/>
              </a:rPr>
              <a:t>WeProtect</a:t>
            </a:r>
            <a:r>
              <a:rPr lang="en-GB" sz="1200" dirty="0">
                <a:effectLst/>
                <a:latin typeface="Times New Roman" panose="02020603050405020304" pitchFamily="18" charset="0"/>
                <a:ea typeface="Times New Roman" panose="02020603050405020304" pitchFamily="18" charset="0"/>
              </a:rPr>
              <a:t> Global Alliance’s., (2023b). </a:t>
            </a:r>
            <a:r>
              <a:rPr lang="en-GB" sz="1200" i="1" dirty="0">
                <a:effectLst/>
                <a:latin typeface="Times New Roman" panose="02020603050405020304" pitchFamily="18" charset="0"/>
                <a:ea typeface="Times New Roman" panose="02020603050405020304" pitchFamily="18" charset="0"/>
              </a:rPr>
              <a:t>Alarming escalation in child sexual abuse online revealed by Global Threat Assessment 2023</a:t>
            </a:r>
            <a:r>
              <a:rPr lang="en-GB" sz="1200" dirty="0">
                <a:effectLst/>
                <a:latin typeface="Times New Roman" panose="02020603050405020304" pitchFamily="18" charset="0"/>
                <a:ea typeface="Times New Roman" panose="02020603050405020304" pitchFamily="18" charset="0"/>
              </a:rPr>
              <a:t>, </a:t>
            </a:r>
            <a:r>
              <a:rPr lang="en-GB" sz="1200" i="1" dirty="0" err="1">
                <a:effectLst/>
                <a:latin typeface="Times New Roman" panose="02020603050405020304" pitchFamily="18" charset="0"/>
                <a:ea typeface="Times New Roman" panose="02020603050405020304" pitchFamily="18" charset="0"/>
              </a:rPr>
              <a:t>WeProtect</a:t>
            </a:r>
            <a:r>
              <a:rPr lang="en-GB" sz="1200" i="1" dirty="0">
                <a:effectLst/>
                <a:latin typeface="Times New Roman" panose="02020603050405020304" pitchFamily="18" charset="0"/>
                <a:ea typeface="Times New Roman" panose="02020603050405020304" pitchFamily="18" charset="0"/>
              </a:rPr>
              <a:t> Global Alliance</a:t>
            </a:r>
            <a:r>
              <a:rPr lang="en-GB" sz="1200" dirty="0">
                <a:effectLst/>
                <a:latin typeface="Times New Roman" panose="02020603050405020304" pitchFamily="18" charset="0"/>
                <a:ea typeface="Times New Roman" panose="02020603050405020304" pitchFamily="18" charset="0"/>
              </a:rPr>
              <a:t>. [Online] Available at: &lt;// </a:t>
            </a:r>
            <a:r>
              <a:rPr lang="en-GB" sz="1200" u="sng" dirty="0">
                <a:solidFill>
                  <a:srgbClr val="0563C1"/>
                </a:solidFill>
                <a:effectLst/>
                <a:latin typeface="Times New Roman" panose="02020603050405020304" pitchFamily="18" charset="0"/>
                <a:ea typeface="Times New Roman" panose="02020603050405020304" pitchFamily="18" charset="0"/>
                <a:hlinkClick r:id="rId3"/>
              </a:rPr>
              <a:t>https://www.weprotect.org/wp-content/uploads/Global-Threat-Asssesment-2023-Press-Release.pdf//</a:t>
            </a:r>
            <a:r>
              <a:rPr lang="en-GB" sz="1200" dirty="0">
                <a:effectLst/>
                <a:latin typeface="Times New Roman" panose="02020603050405020304" pitchFamily="18" charset="0"/>
                <a:ea typeface="Times New Roman" panose="02020603050405020304" pitchFamily="18" charset="0"/>
              </a:rPr>
              <a:t> &gt; (Accessed: 29 Nov. 2023). </a:t>
            </a:r>
          </a:p>
        </p:txBody>
      </p:sp>
      <p:sp>
        <p:nvSpPr>
          <p:cNvPr id="16" name="Rectangle 15">
            <a:extLst>
              <a:ext uri="{FF2B5EF4-FFF2-40B4-BE49-F238E27FC236}">
                <a16:creationId xmlns:a16="http://schemas.microsoft.com/office/drawing/2014/main" id="{DC0C6389-A5ED-4108-630D-24B9C67D01E3}"/>
              </a:ext>
            </a:extLst>
          </p:cNvPr>
          <p:cNvSpPr/>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cap="none" spc="0" dirty="0">
                <a:ln w="9525">
                  <a:solidFill>
                    <a:schemeClr val="bg1"/>
                  </a:solidFill>
                  <a:prstDash val="solid"/>
                </a:ln>
                <a:solidFill>
                  <a:srgbClr val="FFFFFF"/>
                </a:solidFill>
                <a:effectLst>
                  <a:outerShdw blurRad="12700" dist="38100" dir="2700000" algn="tl" rotWithShape="0">
                    <a:schemeClr val="bg1">
                      <a:lumMod val="50000"/>
                    </a:schemeClr>
                  </a:outerShdw>
                </a:effectLst>
                <a:latin typeface="+mj-lt"/>
                <a:ea typeface="+mj-ea"/>
                <a:cs typeface="+mj-cs"/>
              </a:rPr>
              <a:t>References:</a:t>
            </a:r>
          </a:p>
        </p:txBody>
      </p:sp>
    </p:spTree>
    <p:extLst>
      <p:ext uri="{BB962C8B-B14F-4D97-AF65-F5344CB8AC3E}">
        <p14:creationId xmlns:p14="http://schemas.microsoft.com/office/powerpoint/2010/main" val="41910319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12228</TotalTime>
  <Words>4359</Words>
  <Application>Microsoft Office PowerPoint</Application>
  <PresentationFormat>Widescreen</PresentationFormat>
  <Paragraphs>228</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Key Challenges of CSE &amp; CSA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Challenges in addressing CSE/CSA</vt:lpstr>
      <vt:lpstr>PowerPoint Presentation</vt:lpstr>
      <vt:lpstr>PowerPoint Presentation</vt:lpstr>
      <vt:lpstr>PowerPoint Presentation</vt:lpstr>
      <vt:lpstr>Safeguarding Measures to Combat CSE and CSA</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Ella Smith (2103011)</dc:creator>
  <cp:lastModifiedBy>Ella Smith</cp:lastModifiedBy>
  <cp:revision>1</cp:revision>
  <dcterms:created xsi:type="dcterms:W3CDTF">2023-12-02T19:42:09Z</dcterms:created>
  <dcterms:modified xsi:type="dcterms:W3CDTF">2023-12-13T22:22:05Z</dcterms:modified>
</cp:coreProperties>
</file>