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87" d="100"/>
          <a:sy n="87" d="100"/>
        </p:scale>
        <p:origin x="66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48302D-AE24-9045-9DAD-E43697546184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9B191-4105-4E47-B6BE-175E1E6F22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0948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2D9B191-4105-4E47-B6BE-175E1E6F227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5394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4F52-27E8-32AC-B1B1-F022820F1D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2299FF-00B5-10DC-DD5B-7CD35A7748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EEB40-5ED1-7A11-C6F3-124251519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D21A93-4412-7409-0948-D390F411E1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B6983B-599E-A8FF-1186-B2CBE89F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195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63556-3EAB-A1E4-3C80-F756525D09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12720F-67B4-F897-5F0C-4D8C0EF57E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4E6DD2-F560-7574-A79D-F1645B40C9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C0EF01-5F01-27D2-980C-7BC91DFB6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A3D5AE-475C-1CF1-EFF9-785EF6E32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794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F60F7-B514-E8F0-D947-9BDA13161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55EF8-09E9-50B5-B83D-A76D6625F2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995C6C-DB65-556E-75F8-A2CC04802A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6BA012-70B5-AD9F-8A23-7BF0CCDC1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F4869A-DA3B-74F2-A60E-106D83C1B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498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3AF32-B0DC-35C4-0D7E-7F9167B3A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24E0B1-3E02-CDDF-8FC4-23E2B802D3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B5F40-D667-9424-3172-DAA1D1332E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1BD442-EB92-A44F-0B8B-F7B115C95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527056-9E76-58C1-9F36-2CB0C87B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5B6F1C-D7F6-291F-5612-8F452DFEF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57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8CAF3-8C75-3D43-9195-C85F05DA2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EFC7D3-780A-E38B-D6FF-8C7A905A6D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2FFB4-7C1D-F18C-90B9-33AF979F5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B4FBBB5-EDF6-00AC-570C-28E1B1EC82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DE1949-941E-68C8-85E9-F3B64B15D5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01218D-7B73-D7E4-33FB-B9F774E53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575488-3C66-5EEE-AB89-5A5E66E8F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766CF7-C8BB-82C1-C987-743BDA53D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26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EF24C-2093-E5B6-0B0C-1094FDB9A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832A3-2647-E8DB-0BEC-2B4C6CEF0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53551-955E-32E4-C5C8-1AD29DD171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2BF04-99F0-B5CE-3423-EFE3F8A03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894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CC0980-1AAA-B83B-5856-803BAC5ED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39C203-59A6-0652-FAF5-AF1C7A835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76A219-B888-DD07-959C-AA17C1325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457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0FAD7-310A-6121-9001-57F862F8C1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0332B4-322B-C3D3-9530-ACB54400B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186803-6305-FEEE-C21C-89724FDD57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63CA71-2565-4101-B2F7-537EC1DDD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F36701-55EE-C6DE-0EAE-7940DAD96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816E86-3D3F-DC9C-01D4-DB0D4A627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276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249DF-EA85-F6BB-31EB-0C5349538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973A65-537A-1680-B535-2E1D3AA9311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700AAA-1FAE-3811-56DF-7A39FBDF6CA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AA4820-7D3D-7643-6DB4-DFFA38CC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A9C956-0796-961D-B096-C7C4FB37F2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1CB678-CEC4-A0F3-F67C-E2C703D04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25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BB69B-31A8-2F02-7603-ACCFACB5E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A611BA-5379-333D-53E9-E2BB43251F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B704ED-C31A-35D3-8DB5-217EE3009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7F8BB-D8D4-B13E-4B1B-56CF462F1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B1376C-9416-FF15-20F4-DC104C91D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744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6D6EAF9-F8A9-17D3-51DC-FADC1F4FF2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2C84BFB-1169-D399-E93B-A824463697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FF68BA-BF64-E6E5-D865-9AB0E52707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C8434B-7B99-C875-3404-AECEEB3A5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14F3C-9599-5F5D-158A-AD40ED81DA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170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06FEEE-D8AD-5060-2D9D-8F40FA703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130371-BE9B-80A9-7494-F42D79BD09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C535B1-0D29-4454-9D25-E674F004BD4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29F105C-1AFB-ED40-9B8E-3D2A479E713E}" type="datetimeFigureOut">
              <a:rPr lang="en-US" smtClean="0"/>
              <a:t>3/17/2026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DFC48-D4C2-6154-2717-131D50E8E2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96572-C03C-91CC-EAAD-664096B42E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6E449F-84FA-714A-BA26-679F6557E95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421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63C3BC-FA2B-4522-858B-B93B9CCAF00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A85490-3FD2-E9FB-DC4D-AF26A30DDA5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A poster with instructions on how to walk&#10;&#10;AI-generated content may be incorrect.">
            <a:extLst>
              <a:ext uri="{FF2B5EF4-FFF2-40B4-BE49-F238E27FC236}">
                <a16:creationId xmlns:a16="http://schemas.microsoft.com/office/drawing/2014/main" id="{D8A7803A-2C73-5D1C-40B8-1C7871CAED7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8" name="Audio 27">
            <a:extLst>
              <a:ext uri="{FF2B5EF4-FFF2-40B4-BE49-F238E27FC236}">
                <a16:creationId xmlns:a16="http://schemas.microsoft.com/office/drawing/2014/main" id="{B7299557-DCDE-9C6D-CF95-AA40950971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06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7444"/>
    </mc:Choice>
    <mc:Fallback xmlns="">
      <p:transition spd="slow" advTm="247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</Words>
  <Application>Microsoft Office PowerPoint</Application>
  <PresentationFormat>Widescreen</PresentationFormat>
  <Paragraphs>1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Debbie Morgan</dc:creator>
  <cp:lastModifiedBy>Donna Morgan</cp:lastModifiedBy>
  <cp:revision>1</cp:revision>
  <dcterms:created xsi:type="dcterms:W3CDTF">2026-03-14T13:04:06Z</dcterms:created>
  <dcterms:modified xsi:type="dcterms:W3CDTF">2026-03-17T16:33:45Z</dcterms:modified>
</cp:coreProperties>
</file>