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022" r:id="rId2"/>
    <p:sldId id="1338" r:id="rId3"/>
    <p:sldId id="1797" r:id="rId4"/>
    <p:sldId id="1350" r:id="rId5"/>
    <p:sldId id="1349" r:id="rId6"/>
    <p:sldId id="1372" r:id="rId7"/>
    <p:sldId id="1526" r:id="rId8"/>
    <p:sldId id="1421" r:id="rId9"/>
    <p:sldId id="1368" r:id="rId10"/>
    <p:sldId id="1417" r:id="rId11"/>
    <p:sldId id="1658" r:id="rId12"/>
    <p:sldId id="1737" r:id="rId13"/>
    <p:sldId id="1757" r:id="rId14"/>
    <p:sldId id="1370" r:id="rId15"/>
    <p:sldId id="2021" r:id="rId16"/>
    <p:sldId id="202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" userDrawn="1">
          <p15:clr>
            <a:srgbClr val="9FCC3B"/>
          </p15:clr>
        </p15:guide>
        <p15:guide id="3" orient="horz" pos="3984" userDrawn="1">
          <p15:clr>
            <a:srgbClr val="9FCC3B"/>
          </p15:clr>
        </p15:guide>
        <p15:guide id="4" pos="7008" userDrawn="1">
          <p15:clr>
            <a:srgbClr val="9FCC3B"/>
          </p15:clr>
        </p15:guide>
        <p15:guide id="5" pos="672" userDrawn="1">
          <p15:clr>
            <a:srgbClr val="9FCC3B"/>
          </p15:clr>
        </p15:guide>
        <p15:guide id="6" pos="336" userDrawn="1">
          <p15:clr>
            <a:srgbClr val="F26B43"/>
          </p15:clr>
        </p15:guide>
        <p15:guide id="8" pos="7320" userDrawn="1">
          <p15:clr>
            <a:srgbClr val="F26B43"/>
          </p15:clr>
        </p15:guide>
        <p15:guide id="9" orient="horz" pos="2160" userDrawn="1">
          <p15:clr>
            <a:srgbClr val="A4A3A4"/>
          </p15:clr>
        </p15:guide>
        <p15:guide id="10" pos="3840" userDrawn="1">
          <p15:clr>
            <a:srgbClr val="FDE53C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nerous Art" initials="GA" lastIdx="3" clrIdx="0">
    <p:extLst>
      <p:ext uri="{19B8F6BF-5375-455C-9EA6-DF929625EA0E}">
        <p15:presenceInfo xmlns:p15="http://schemas.microsoft.com/office/powerpoint/2012/main" userId="74acd13c187467f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2626"/>
    <a:srgbClr val="F3F3F3"/>
    <a:srgbClr val="FF0000"/>
    <a:srgbClr val="00DC55"/>
    <a:srgbClr val="33CCFF"/>
    <a:srgbClr val="E43878"/>
    <a:srgbClr val="00CDFF"/>
    <a:srgbClr val="0584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125" autoAdjust="0"/>
    <p:restoredTop sz="96374" autoAdjust="0"/>
  </p:normalViewPr>
  <p:slideViewPr>
    <p:cSldViewPr snapToGrid="0" showGuides="1">
      <p:cViewPr varScale="1">
        <p:scale>
          <a:sx n="82" d="100"/>
          <a:sy n="82" d="100"/>
        </p:scale>
        <p:origin x="298" y="72"/>
      </p:cViewPr>
      <p:guideLst>
        <p:guide orient="horz" pos="336"/>
        <p:guide orient="horz" pos="3984"/>
        <p:guide pos="7008"/>
        <p:guide pos="672"/>
        <p:guide pos="336"/>
        <p:guide pos="7320"/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140"/>
    </p:cViewPr>
  </p:sorterViewPr>
  <p:notesViewPr>
    <p:cSldViewPr snapToGrid="0" showGuides="1">
      <p:cViewPr varScale="1">
        <p:scale>
          <a:sx n="87" d="100"/>
          <a:sy n="87" d="100"/>
        </p:scale>
        <p:origin x="298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996EEF-566E-7A88-F308-3D4015628DB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7DBD38-A3EA-998C-B5B7-F0D7645121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73912D-7C6A-43A1-BD4F-844544856533}" type="datetimeFigureOut">
              <a:rPr lang="en-US" smtClean="0"/>
              <a:t>11/8/2025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8E6501-4663-6A70-ADCD-586B90C8C4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7DFDC-48CD-9984-5DE0-373B2C55F4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673D9B-926C-4BC4-9140-1F67C9ADB12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622697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F1D6D-E8C0-416C-B1CD-08C402299F17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155D1-6C2B-408F-A7E5-603D7E06D6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405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ackgou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5377644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Page_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29086015-4857-44A6-BF76-194CF6EC5C5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7472362" y="1784350"/>
            <a:ext cx="3321050" cy="3311526"/>
          </a:xfrm>
          <a:custGeom>
            <a:avLst/>
            <a:gdLst>
              <a:gd name="connsiteX0" fmla="*/ 1660525 w 3321050"/>
              <a:gd name="connsiteY0" fmla="*/ 0 h 3311526"/>
              <a:gd name="connsiteX1" fmla="*/ 3321050 w 3321050"/>
              <a:gd name="connsiteY1" fmla="*/ 1655763 h 3311526"/>
              <a:gd name="connsiteX2" fmla="*/ 1660525 w 3321050"/>
              <a:gd name="connsiteY2" fmla="*/ 3311526 h 3311526"/>
              <a:gd name="connsiteX3" fmla="*/ 0 w 3321050"/>
              <a:gd name="connsiteY3" fmla="*/ 1655763 h 3311526"/>
              <a:gd name="connsiteX4" fmla="*/ 1660525 w 3321050"/>
              <a:gd name="connsiteY4" fmla="*/ 0 h 3311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21050" h="3311526">
                <a:moveTo>
                  <a:pt x="1660525" y="0"/>
                </a:moveTo>
                <a:cubicBezTo>
                  <a:pt x="2577608" y="0"/>
                  <a:pt x="3321050" y="741310"/>
                  <a:pt x="3321050" y="1655763"/>
                </a:cubicBezTo>
                <a:cubicBezTo>
                  <a:pt x="3321050" y="2570216"/>
                  <a:pt x="2577608" y="3311526"/>
                  <a:pt x="1660525" y="3311526"/>
                </a:cubicBezTo>
                <a:cubicBezTo>
                  <a:pt x="743442" y="3311526"/>
                  <a:pt x="0" y="2570216"/>
                  <a:pt x="0" y="1655763"/>
                </a:cubicBezTo>
                <a:cubicBezTo>
                  <a:pt x="0" y="741310"/>
                  <a:pt x="743442" y="0"/>
                  <a:pt x="166052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>
              <a:defRPr lang="en-US" sz="12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L="0" lvl="0" indent="0" algn="ctr">
              <a:buNone/>
            </a:pPr>
            <a:r>
              <a:rPr lang="en-US" dirty="0"/>
              <a:t>Image </a:t>
            </a:r>
            <a:r>
              <a:rPr lang="en-US" dirty="0" err="1"/>
              <a:t>placholder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00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6399213" y="0"/>
            <a:ext cx="5821363" cy="6858000"/>
          </a:xfrm>
          <a:custGeom>
            <a:avLst/>
            <a:gdLst>
              <a:gd name="connsiteX0" fmla="*/ 0 w 5821363"/>
              <a:gd name="connsiteY0" fmla="*/ 0 h 6858000"/>
              <a:gd name="connsiteX1" fmla="*/ 5821363 w 5821363"/>
              <a:gd name="connsiteY1" fmla="*/ 0 h 6858000"/>
              <a:gd name="connsiteX2" fmla="*/ 5821363 w 5821363"/>
              <a:gd name="connsiteY2" fmla="*/ 1674 h 6858000"/>
              <a:gd name="connsiteX3" fmla="*/ 5821363 w 5821363"/>
              <a:gd name="connsiteY3" fmla="*/ 13395 h 6858000"/>
              <a:gd name="connsiteX4" fmla="*/ 5821363 w 5821363"/>
              <a:gd name="connsiteY4" fmla="*/ 26161 h 6858000"/>
              <a:gd name="connsiteX5" fmla="*/ 5821363 w 5821363"/>
              <a:gd name="connsiteY5" fmla="*/ 45207 h 6858000"/>
              <a:gd name="connsiteX6" fmla="*/ 5821363 w 5821363"/>
              <a:gd name="connsiteY6" fmla="*/ 71786 h 6858000"/>
              <a:gd name="connsiteX7" fmla="*/ 5821363 w 5821363"/>
              <a:gd name="connsiteY7" fmla="*/ 107156 h 6858000"/>
              <a:gd name="connsiteX8" fmla="*/ 5821363 w 5821363"/>
              <a:gd name="connsiteY8" fmla="*/ 152572 h 6858000"/>
              <a:gd name="connsiteX9" fmla="*/ 5821363 w 5821363"/>
              <a:gd name="connsiteY9" fmla="*/ 209290 h 6858000"/>
              <a:gd name="connsiteX10" fmla="*/ 5821363 w 5821363"/>
              <a:gd name="connsiteY10" fmla="*/ 278565 h 6858000"/>
              <a:gd name="connsiteX11" fmla="*/ 5821363 w 5821363"/>
              <a:gd name="connsiteY11" fmla="*/ 361652 h 6858000"/>
              <a:gd name="connsiteX12" fmla="*/ 5821363 w 5821363"/>
              <a:gd name="connsiteY12" fmla="*/ 459809 h 6858000"/>
              <a:gd name="connsiteX13" fmla="*/ 5821363 w 5821363"/>
              <a:gd name="connsiteY13" fmla="*/ 574291 h 6858000"/>
              <a:gd name="connsiteX14" fmla="*/ 5821363 w 5821363"/>
              <a:gd name="connsiteY14" fmla="*/ 706352 h 6858000"/>
              <a:gd name="connsiteX15" fmla="*/ 5821363 w 5821363"/>
              <a:gd name="connsiteY15" fmla="*/ 857250 h 6858000"/>
              <a:gd name="connsiteX16" fmla="*/ 5821363 w 5821363"/>
              <a:gd name="connsiteY16" fmla="*/ 1028240 h 6858000"/>
              <a:gd name="connsiteX17" fmla="*/ 5821363 w 5821363"/>
              <a:gd name="connsiteY17" fmla="*/ 1220577 h 6858000"/>
              <a:gd name="connsiteX18" fmla="*/ 5821363 w 5821363"/>
              <a:gd name="connsiteY18" fmla="*/ 1435517 h 6858000"/>
              <a:gd name="connsiteX19" fmla="*/ 5821363 w 5821363"/>
              <a:gd name="connsiteY19" fmla="*/ 1674317 h 6858000"/>
              <a:gd name="connsiteX20" fmla="*/ 5821363 w 5821363"/>
              <a:gd name="connsiteY20" fmla="*/ 1938231 h 6858000"/>
              <a:gd name="connsiteX21" fmla="*/ 5821363 w 5821363"/>
              <a:gd name="connsiteY21" fmla="*/ 2228515 h 6858000"/>
              <a:gd name="connsiteX22" fmla="*/ 5821363 w 5821363"/>
              <a:gd name="connsiteY22" fmla="*/ 2546426 h 6858000"/>
              <a:gd name="connsiteX23" fmla="*/ 5821363 w 5821363"/>
              <a:gd name="connsiteY23" fmla="*/ 2716134 h 6858000"/>
              <a:gd name="connsiteX24" fmla="*/ 5821363 w 5821363"/>
              <a:gd name="connsiteY24" fmla="*/ 2893219 h 6858000"/>
              <a:gd name="connsiteX25" fmla="*/ 5821363 w 5821363"/>
              <a:gd name="connsiteY25" fmla="*/ 3077839 h 6858000"/>
              <a:gd name="connsiteX26" fmla="*/ 5821363 w 5821363"/>
              <a:gd name="connsiteY26" fmla="*/ 3270149 h 6858000"/>
              <a:gd name="connsiteX27" fmla="*/ 5821363 w 5821363"/>
              <a:gd name="connsiteY27" fmla="*/ 3470309 h 6858000"/>
              <a:gd name="connsiteX28" fmla="*/ 5821363 w 5821363"/>
              <a:gd name="connsiteY28" fmla="*/ 3678473 h 6858000"/>
              <a:gd name="connsiteX29" fmla="*/ 5821363 w 5821363"/>
              <a:gd name="connsiteY29" fmla="*/ 3894800 h 6858000"/>
              <a:gd name="connsiteX30" fmla="*/ 5821363 w 5821363"/>
              <a:gd name="connsiteY30" fmla="*/ 4119446 h 6858000"/>
              <a:gd name="connsiteX31" fmla="*/ 5821363 w 5821363"/>
              <a:gd name="connsiteY31" fmla="*/ 4352569 h 6858000"/>
              <a:gd name="connsiteX32" fmla="*/ 5821363 w 5821363"/>
              <a:gd name="connsiteY32" fmla="*/ 4594324 h 6858000"/>
              <a:gd name="connsiteX33" fmla="*/ 5821363 w 5821363"/>
              <a:gd name="connsiteY33" fmla="*/ 4844870 h 6858000"/>
              <a:gd name="connsiteX34" fmla="*/ 5821363 w 5821363"/>
              <a:gd name="connsiteY34" fmla="*/ 5104363 h 6858000"/>
              <a:gd name="connsiteX35" fmla="*/ 5821363 w 5821363"/>
              <a:gd name="connsiteY35" fmla="*/ 5372960 h 6858000"/>
              <a:gd name="connsiteX36" fmla="*/ 5821363 w 5821363"/>
              <a:gd name="connsiteY36" fmla="*/ 5650818 h 6858000"/>
              <a:gd name="connsiteX37" fmla="*/ 5821363 w 5821363"/>
              <a:gd name="connsiteY37" fmla="*/ 5938094 h 6858000"/>
              <a:gd name="connsiteX38" fmla="*/ 5821363 w 5821363"/>
              <a:gd name="connsiteY38" fmla="*/ 6234945 h 6858000"/>
              <a:gd name="connsiteX39" fmla="*/ 5821363 w 5821363"/>
              <a:gd name="connsiteY39" fmla="*/ 6541528 h 6858000"/>
              <a:gd name="connsiteX40" fmla="*/ 5821363 w 5821363"/>
              <a:gd name="connsiteY40" fmla="*/ 6858000 h 6858000"/>
              <a:gd name="connsiteX41" fmla="*/ 5819942 w 5821363"/>
              <a:gd name="connsiteY41" fmla="*/ 6858000 h 6858000"/>
              <a:gd name="connsiteX42" fmla="*/ 5809993 w 5821363"/>
              <a:gd name="connsiteY42" fmla="*/ 6858000 h 6858000"/>
              <a:gd name="connsiteX43" fmla="*/ 5782990 w 5821363"/>
              <a:gd name="connsiteY43" fmla="*/ 6858000 h 6858000"/>
              <a:gd name="connsiteX44" fmla="*/ 5730404 w 5821363"/>
              <a:gd name="connsiteY44" fmla="*/ 6858000 h 6858000"/>
              <a:gd name="connsiteX45" fmla="*/ 5643709 w 5821363"/>
              <a:gd name="connsiteY45" fmla="*/ 6858000 h 6858000"/>
              <a:gd name="connsiteX46" fmla="*/ 5514377 w 5821363"/>
              <a:gd name="connsiteY46" fmla="*/ 6858000 h 6858000"/>
              <a:gd name="connsiteX47" fmla="*/ 5431058 w 5821363"/>
              <a:gd name="connsiteY47" fmla="*/ 6858000 h 6858000"/>
              <a:gd name="connsiteX48" fmla="*/ 5333881 w 5821363"/>
              <a:gd name="connsiteY48" fmla="*/ 6858000 h 6858000"/>
              <a:gd name="connsiteX49" fmla="*/ 5221781 w 5821363"/>
              <a:gd name="connsiteY49" fmla="*/ 6858000 h 6858000"/>
              <a:gd name="connsiteX50" fmla="*/ 5093693 w 5821363"/>
              <a:gd name="connsiteY50" fmla="*/ 6858000 h 6858000"/>
              <a:gd name="connsiteX51" fmla="*/ 4948549 w 5821363"/>
              <a:gd name="connsiteY51" fmla="*/ 6858000 h 6858000"/>
              <a:gd name="connsiteX52" fmla="*/ 4785286 w 5821363"/>
              <a:gd name="connsiteY52" fmla="*/ 6858000 h 6858000"/>
              <a:gd name="connsiteX53" fmla="*/ 4602835 w 5821363"/>
              <a:gd name="connsiteY53" fmla="*/ 6858000 h 6858000"/>
              <a:gd name="connsiteX54" fmla="*/ 4400132 w 5821363"/>
              <a:gd name="connsiteY54" fmla="*/ 6858000 h 6858000"/>
              <a:gd name="connsiteX55" fmla="*/ 4176110 w 5821363"/>
              <a:gd name="connsiteY55" fmla="*/ 6858000 h 6858000"/>
              <a:gd name="connsiteX56" fmla="*/ 3929704 w 5821363"/>
              <a:gd name="connsiteY56" fmla="*/ 6858000 h 6858000"/>
              <a:gd name="connsiteX57" fmla="*/ 3659848 w 5821363"/>
              <a:gd name="connsiteY57" fmla="*/ 6858000 h 6858000"/>
              <a:gd name="connsiteX58" fmla="*/ 3365476 w 5821363"/>
              <a:gd name="connsiteY58" fmla="*/ 6858000 h 6858000"/>
              <a:gd name="connsiteX59" fmla="*/ 3045521 w 5821363"/>
              <a:gd name="connsiteY59" fmla="*/ 6858000 h 6858000"/>
              <a:gd name="connsiteX60" fmla="*/ 2698918 w 5821363"/>
              <a:gd name="connsiteY60" fmla="*/ 6858000 h 6858000"/>
              <a:gd name="connsiteX61" fmla="*/ 2324601 w 5821363"/>
              <a:gd name="connsiteY61" fmla="*/ 6858000 h 6858000"/>
              <a:gd name="connsiteX62" fmla="*/ 1921505 w 5821363"/>
              <a:gd name="connsiteY62" fmla="*/ 6858000 h 6858000"/>
              <a:gd name="connsiteX63" fmla="*/ 1488562 w 5821363"/>
              <a:gd name="connsiteY63" fmla="*/ 6858000 h 6858000"/>
              <a:gd name="connsiteX64" fmla="*/ 1024708 w 5821363"/>
              <a:gd name="connsiteY64" fmla="*/ 6858000 h 6858000"/>
              <a:gd name="connsiteX65" fmla="*/ 528876 w 5821363"/>
              <a:gd name="connsiteY65" fmla="*/ 6858000 h 6858000"/>
              <a:gd name="connsiteX66" fmla="*/ 0 w 5821363"/>
              <a:gd name="connsiteY66" fmla="*/ 6858000 h 6858000"/>
              <a:gd name="connsiteX67" fmla="*/ 0 w 5821363"/>
              <a:gd name="connsiteY67" fmla="*/ 3894138 h 6858000"/>
              <a:gd name="connsiteX68" fmla="*/ 9549 w 5821363"/>
              <a:gd name="connsiteY68" fmla="*/ 3884613 h 6858000"/>
              <a:gd name="connsiteX69" fmla="*/ 343744 w 5821363"/>
              <a:gd name="connsiteY69" fmla="*/ 3552825 h 6858000"/>
              <a:gd name="connsiteX70" fmla="*/ 343744 w 5821363"/>
              <a:gd name="connsiteY70" fmla="*/ 3305175 h 6858000"/>
              <a:gd name="connsiteX71" fmla="*/ 9549 w 5821363"/>
              <a:gd name="connsiteY71" fmla="*/ 2973388 h 6858000"/>
              <a:gd name="connsiteX72" fmla="*/ 0 w 5821363"/>
              <a:gd name="connsiteY72" fmla="*/ 2963863 h 6858000"/>
              <a:gd name="connsiteX73" fmla="*/ 0 w 5821363"/>
              <a:gd name="connsiteY7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5821363" h="6858000">
                <a:moveTo>
                  <a:pt x="0" y="0"/>
                </a:moveTo>
                <a:lnTo>
                  <a:pt x="5821363" y="0"/>
                </a:lnTo>
                <a:lnTo>
                  <a:pt x="5821363" y="1674"/>
                </a:lnTo>
                <a:lnTo>
                  <a:pt x="5821363" y="13395"/>
                </a:lnTo>
                <a:lnTo>
                  <a:pt x="5821363" y="26161"/>
                </a:lnTo>
                <a:lnTo>
                  <a:pt x="5821363" y="45207"/>
                </a:lnTo>
                <a:lnTo>
                  <a:pt x="5821363" y="71786"/>
                </a:lnTo>
                <a:lnTo>
                  <a:pt x="5821363" y="107156"/>
                </a:lnTo>
                <a:lnTo>
                  <a:pt x="5821363" y="152572"/>
                </a:lnTo>
                <a:lnTo>
                  <a:pt x="5821363" y="209290"/>
                </a:lnTo>
                <a:lnTo>
                  <a:pt x="5821363" y="278565"/>
                </a:lnTo>
                <a:lnTo>
                  <a:pt x="5821363" y="361652"/>
                </a:lnTo>
                <a:lnTo>
                  <a:pt x="5821363" y="459809"/>
                </a:lnTo>
                <a:lnTo>
                  <a:pt x="5821363" y="574291"/>
                </a:lnTo>
                <a:lnTo>
                  <a:pt x="5821363" y="706352"/>
                </a:lnTo>
                <a:lnTo>
                  <a:pt x="5821363" y="857250"/>
                </a:lnTo>
                <a:lnTo>
                  <a:pt x="5821363" y="1028240"/>
                </a:lnTo>
                <a:lnTo>
                  <a:pt x="5821363" y="1220577"/>
                </a:lnTo>
                <a:lnTo>
                  <a:pt x="5821363" y="1435517"/>
                </a:lnTo>
                <a:lnTo>
                  <a:pt x="5821363" y="1674317"/>
                </a:lnTo>
                <a:lnTo>
                  <a:pt x="5821363" y="1938231"/>
                </a:lnTo>
                <a:lnTo>
                  <a:pt x="5821363" y="2228515"/>
                </a:lnTo>
                <a:lnTo>
                  <a:pt x="5821363" y="2546426"/>
                </a:lnTo>
                <a:lnTo>
                  <a:pt x="5821363" y="2716134"/>
                </a:lnTo>
                <a:lnTo>
                  <a:pt x="5821363" y="2893219"/>
                </a:lnTo>
                <a:lnTo>
                  <a:pt x="5821363" y="3077839"/>
                </a:lnTo>
                <a:lnTo>
                  <a:pt x="5821363" y="3270149"/>
                </a:lnTo>
                <a:lnTo>
                  <a:pt x="5821363" y="3470309"/>
                </a:lnTo>
                <a:lnTo>
                  <a:pt x="5821363" y="3678473"/>
                </a:lnTo>
                <a:lnTo>
                  <a:pt x="5821363" y="3894800"/>
                </a:lnTo>
                <a:lnTo>
                  <a:pt x="5821363" y="4119446"/>
                </a:lnTo>
                <a:lnTo>
                  <a:pt x="5821363" y="4352569"/>
                </a:lnTo>
                <a:lnTo>
                  <a:pt x="5821363" y="4594324"/>
                </a:lnTo>
                <a:lnTo>
                  <a:pt x="5821363" y="4844870"/>
                </a:lnTo>
                <a:lnTo>
                  <a:pt x="5821363" y="5104363"/>
                </a:lnTo>
                <a:lnTo>
                  <a:pt x="5821363" y="5372960"/>
                </a:lnTo>
                <a:lnTo>
                  <a:pt x="5821363" y="5650818"/>
                </a:lnTo>
                <a:lnTo>
                  <a:pt x="5821363" y="5938094"/>
                </a:lnTo>
                <a:lnTo>
                  <a:pt x="5821363" y="6234945"/>
                </a:lnTo>
                <a:lnTo>
                  <a:pt x="5821363" y="6541528"/>
                </a:lnTo>
                <a:lnTo>
                  <a:pt x="5821363" y="6858000"/>
                </a:lnTo>
                <a:lnTo>
                  <a:pt x="5819942" y="6858000"/>
                </a:lnTo>
                <a:lnTo>
                  <a:pt x="5809993" y="6858000"/>
                </a:lnTo>
                <a:lnTo>
                  <a:pt x="5782990" y="6858000"/>
                </a:lnTo>
                <a:lnTo>
                  <a:pt x="5730404" y="6858000"/>
                </a:lnTo>
                <a:lnTo>
                  <a:pt x="5643709" y="6858000"/>
                </a:lnTo>
                <a:lnTo>
                  <a:pt x="5514377" y="6858000"/>
                </a:lnTo>
                <a:lnTo>
                  <a:pt x="5431058" y="6858000"/>
                </a:lnTo>
                <a:lnTo>
                  <a:pt x="5333881" y="6858000"/>
                </a:lnTo>
                <a:lnTo>
                  <a:pt x="5221781" y="6858000"/>
                </a:lnTo>
                <a:lnTo>
                  <a:pt x="5093693" y="6858000"/>
                </a:lnTo>
                <a:lnTo>
                  <a:pt x="4948549" y="6858000"/>
                </a:lnTo>
                <a:lnTo>
                  <a:pt x="4785286" y="6858000"/>
                </a:lnTo>
                <a:lnTo>
                  <a:pt x="4602835" y="6858000"/>
                </a:lnTo>
                <a:lnTo>
                  <a:pt x="4400132" y="6858000"/>
                </a:lnTo>
                <a:lnTo>
                  <a:pt x="4176110" y="6858000"/>
                </a:lnTo>
                <a:lnTo>
                  <a:pt x="3929704" y="6858000"/>
                </a:lnTo>
                <a:lnTo>
                  <a:pt x="3659848" y="6858000"/>
                </a:lnTo>
                <a:lnTo>
                  <a:pt x="3365476" y="6858000"/>
                </a:lnTo>
                <a:lnTo>
                  <a:pt x="3045521" y="6858000"/>
                </a:lnTo>
                <a:lnTo>
                  <a:pt x="2698918" y="6858000"/>
                </a:lnTo>
                <a:lnTo>
                  <a:pt x="2324601" y="6858000"/>
                </a:lnTo>
                <a:lnTo>
                  <a:pt x="1921505" y="6858000"/>
                </a:lnTo>
                <a:lnTo>
                  <a:pt x="1488562" y="6858000"/>
                </a:lnTo>
                <a:lnTo>
                  <a:pt x="1024708" y="6858000"/>
                </a:lnTo>
                <a:lnTo>
                  <a:pt x="528876" y="6858000"/>
                </a:lnTo>
                <a:lnTo>
                  <a:pt x="0" y="6858000"/>
                </a:lnTo>
                <a:cubicBezTo>
                  <a:pt x="0" y="6858000"/>
                  <a:pt x="0" y="6858000"/>
                  <a:pt x="0" y="3894138"/>
                </a:cubicBezTo>
                <a:cubicBezTo>
                  <a:pt x="3183" y="3890963"/>
                  <a:pt x="6366" y="3887788"/>
                  <a:pt x="9549" y="3884613"/>
                </a:cubicBezTo>
                <a:cubicBezTo>
                  <a:pt x="9549" y="3884613"/>
                  <a:pt x="9549" y="3884613"/>
                  <a:pt x="343744" y="3552825"/>
                </a:cubicBezTo>
                <a:cubicBezTo>
                  <a:pt x="412174" y="3484563"/>
                  <a:pt x="412174" y="3373438"/>
                  <a:pt x="343744" y="3305175"/>
                </a:cubicBezTo>
                <a:cubicBezTo>
                  <a:pt x="343744" y="3305175"/>
                  <a:pt x="343744" y="3305175"/>
                  <a:pt x="9549" y="2973388"/>
                </a:cubicBezTo>
                <a:cubicBezTo>
                  <a:pt x="6366" y="2970213"/>
                  <a:pt x="3183" y="2967038"/>
                  <a:pt x="0" y="2963863"/>
                </a:cubicBezTo>
                <a:cubicBezTo>
                  <a:pt x="0" y="2963863"/>
                  <a:pt x="0" y="2963863"/>
                  <a:pt x="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483267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6816725" y="781050"/>
            <a:ext cx="4543560" cy="5270530"/>
          </a:xfrm>
          <a:custGeom>
            <a:avLst/>
            <a:gdLst>
              <a:gd name="connsiteX0" fmla="*/ 0 w 4543560"/>
              <a:gd name="connsiteY0" fmla="*/ 0 h 5270530"/>
              <a:gd name="connsiteX1" fmla="*/ 4543560 w 4543560"/>
              <a:gd name="connsiteY1" fmla="*/ 2635265 h 5270530"/>
              <a:gd name="connsiteX2" fmla="*/ 0 w 4543560"/>
              <a:gd name="connsiteY2" fmla="*/ 5270530 h 5270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543560" h="5270530">
                <a:moveTo>
                  <a:pt x="0" y="0"/>
                </a:moveTo>
                <a:lnTo>
                  <a:pt x="4543560" y="2635265"/>
                </a:lnTo>
                <a:lnTo>
                  <a:pt x="0" y="527053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1613916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Page_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8213725" y="1508126"/>
            <a:ext cx="3727450" cy="3711575"/>
          </a:xfrm>
          <a:custGeom>
            <a:avLst/>
            <a:gdLst>
              <a:gd name="connsiteX0" fmla="*/ 12700 w 3727450"/>
              <a:gd name="connsiteY0" fmla="*/ 0 h 3711575"/>
              <a:gd name="connsiteX1" fmla="*/ 1873250 w 3727450"/>
              <a:gd name="connsiteY1" fmla="*/ 0 h 3711575"/>
              <a:gd name="connsiteX2" fmla="*/ 3727450 w 3727450"/>
              <a:gd name="connsiteY2" fmla="*/ 1849438 h 3711575"/>
              <a:gd name="connsiteX3" fmla="*/ 1860550 w 3727450"/>
              <a:gd name="connsiteY3" fmla="*/ 3711575 h 3711575"/>
              <a:gd name="connsiteX4" fmla="*/ 0 w 3727450"/>
              <a:gd name="connsiteY4" fmla="*/ 3711575 h 3711575"/>
              <a:gd name="connsiteX5" fmla="*/ 1866900 w 3727450"/>
              <a:gd name="connsiteY5" fmla="*/ 1849438 h 371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27450" h="3711575">
                <a:moveTo>
                  <a:pt x="12700" y="0"/>
                </a:moveTo>
                <a:lnTo>
                  <a:pt x="1873250" y="0"/>
                </a:lnTo>
                <a:lnTo>
                  <a:pt x="3727450" y="1849438"/>
                </a:lnTo>
                <a:lnTo>
                  <a:pt x="1860550" y="3711575"/>
                </a:lnTo>
                <a:lnTo>
                  <a:pt x="0" y="3711575"/>
                </a:lnTo>
                <a:lnTo>
                  <a:pt x="1866900" y="184943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510648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 Page-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86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 Page-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45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1017588" y="1082675"/>
            <a:ext cx="4705350" cy="4692650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219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5353050" y="0"/>
            <a:ext cx="6870700" cy="4113212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159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4846638" y="1081088"/>
            <a:ext cx="4916488" cy="5776912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14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1622425" y="2098675"/>
            <a:ext cx="1924050" cy="2181225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4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638174" y="1654175"/>
            <a:ext cx="3559175" cy="5205413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20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GB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12347540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Massage_0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6588125" y="646113"/>
            <a:ext cx="4716463" cy="6196013"/>
          </a:xfrm>
          <a:custGeom>
            <a:avLst/>
            <a:gdLst>
              <a:gd name="connsiteX0" fmla="*/ 0 w 4705350"/>
              <a:gd name="connsiteY0" fmla="*/ 0 h 4692650"/>
              <a:gd name="connsiteX1" fmla="*/ 4705350 w 4705350"/>
              <a:gd name="connsiteY1" fmla="*/ 0 h 4692650"/>
              <a:gd name="connsiteX2" fmla="*/ 4705350 w 4705350"/>
              <a:gd name="connsiteY2" fmla="*/ 4692650 h 4692650"/>
              <a:gd name="connsiteX3" fmla="*/ 0 w 4705350"/>
              <a:gd name="connsiteY3" fmla="*/ 4692650 h 469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05350" h="4692650">
                <a:moveTo>
                  <a:pt x="0" y="0"/>
                </a:moveTo>
                <a:lnTo>
                  <a:pt x="4705350" y="0"/>
                </a:lnTo>
                <a:lnTo>
                  <a:pt x="4705350" y="4692650"/>
                </a:lnTo>
                <a:lnTo>
                  <a:pt x="0" y="469265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20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GB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10372206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01_ Cover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7888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-1" y="850899"/>
            <a:ext cx="6829736" cy="5156200"/>
          </a:xfrm>
          <a:custGeom>
            <a:avLst/>
            <a:gdLst>
              <a:gd name="connsiteX0" fmla="*/ 0 w 6829736"/>
              <a:gd name="connsiteY0" fmla="*/ 0 h 5156200"/>
              <a:gd name="connsiteX1" fmla="*/ 4255168 w 6829736"/>
              <a:gd name="connsiteY1" fmla="*/ 0 h 5156200"/>
              <a:gd name="connsiteX2" fmla="*/ 6829736 w 6829736"/>
              <a:gd name="connsiteY2" fmla="*/ 2578100 h 5156200"/>
              <a:gd name="connsiteX3" fmla="*/ 4255168 w 6829736"/>
              <a:gd name="connsiteY3" fmla="*/ 5156200 h 5156200"/>
              <a:gd name="connsiteX4" fmla="*/ 0 w 6829736"/>
              <a:gd name="connsiteY4" fmla="*/ 5156200 h 5156200"/>
              <a:gd name="connsiteX5" fmla="*/ 0 w 6829736"/>
              <a:gd name="connsiteY5" fmla="*/ 4309133 h 5156200"/>
              <a:gd name="connsiteX6" fmla="*/ 4110979 w 6829736"/>
              <a:gd name="connsiteY6" fmla="*/ 4309133 h 5156200"/>
              <a:gd name="connsiteX7" fmla="*/ 4244904 w 6829736"/>
              <a:gd name="connsiteY7" fmla="*/ 4301564 h 5156200"/>
              <a:gd name="connsiteX8" fmla="*/ 4289047 w 6829736"/>
              <a:gd name="connsiteY8" fmla="*/ 4299346 h 5156200"/>
              <a:gd name="connsiteX9" fmla="*/ 4291992 w 6829736"/>
              <a:gd name="connsiteY9" fmla="*/ 4298903 h 5156200"/>
              <a:gd name="connsiteX10" fmla="*/ 4310679 w 6829736"/>
              <a:gd name="connsiteY10" fmla="*/ 4297847 h 5156200"/>
              <a:gd name="connsiteX11" fmla="*/ 4403839 w 6829736"/>
              <a:gd name="connsiteY11" fmla="*/ 4282083 h 5156200"/>
              <a:gd name="connsiteX12" fmla="*/ 4463363 w 6829736"/>
              <a:gd name="connsiteY12" fmla="*/ 4273132 h 5156200"/>
              <a:gd name="connsiteX13" fmla="*/ 4477059 w 6829736"/>
              <a:gd name="connsiteY13" fmla="*/ 4269693 h 5156200"/>
              <a:gd name="connsiteX14" fmla="*/ 4505897 w 6829736"/>
              <a:gd name="connsiteY14" fmla="*/ 4264814 h 5156200"/>
              <a:gd name="connsiteX15" fmla="*/ 4579601 w 6829736"/>
              <a:gd name="connsiteY15" fmla="*/ 4243950 h 5156200"/>
              <a:gd name="connsiteX16" fmla="*/ 4633163 w 6829736"/>
              <a:gd name="connsiteY16" fmla="*/ 4230504 h 5156200"/>
              <a:gd name="connsiteX17" fmla="*/ 4657225 w 6829736"/>
              <a:gd name="connsiteY17" fmla="*/ 4221978 h 5156200"/>
              <a:gd name="connsiteX18" fmla="*/ 4695048 w 6829736"/>
              <a:gd name="connsiteY18" fmla="*/ 4211271 h 5156200"/>
              <a:gd name="connsiteX19" fmla="*/ 4752610 w 6829736"/>
              <a:gd name="connsiteY19" fmla="*/ 4188179 h 5156200"/>
              <a:gd name="connsiteX20" fmla="*/ 4797335 w 6829736"/>
              <a:gd name="connsiteY20" fmla="*/ 4172331 h 5156200"/>
              <a:gd name="connsiteX21" fmla="*/ 4831361 w 6829736"/>
              <a:gd name="connsiteY21" fmla="*/ 4156586 h 5156200"/>
              <a:gd name="connsiteX22" fmla="*/ 4876548 w 6829736"/>
              <a:gd name="connsiteY22" fmla="*/ 4138458 h 5156200"/>
              <a:gd name="connsiteX23" fmla="*/ 4919589 w 6829736"/>
              <a:gd name="connsiteY23" fmla="*/ 4115759 h 5156200"/>
              <a:gd name="connsiteX24" fmla="*/ 4954766 w 6829736"/>
              <a:gd name="connsiteY24" fmla="*/ 4099482 h 5156200"/>
              <a:gd name="connsiteX25" fmla="*/ 4998509 w 6829736"/>
              <a:gd name="connsiteY25" fmla="*/ 4074140 h 5156200"/>
              <a:gd name="connsiteX26" fmla="*/ 5048814 w 6829736"/>
              <a:gd name="connsiteY26" fmla="*/ 4047611 h 5156200"/>
              <a:gd name="connsiteX27" fmla="*/ 5078729 w 6829736"/>
              <a:gd name="connsiteY27" fmla="*/ 4027666 h 5156200"/>
              <a:gd name="connsiteX28" fmla="*/ 5104344 w 6829736"/>
              <a:gd name="connsiteY28" fmla="*/ 4012826 h 5156200"/>
              <a:gd name="connsiteX29" fmla="*/ 5158212 w 6829736"/>
              <a:gd name="connsiteY29" fmla="*/ 3974672 h 5156200"/>
              <a:gd name="connsiteX30" fmla="*/ 5210261 w 6829736"/>
              <a:gd name="connsiteY30" fmla="*/ 3939970 h 5156200"/>
              <a:gd name="connsiteX31" fmla="*/ 5228544 w 6829736"/>
              <a:gd name="connsiteY31" fmla="*/ 3924857 h 5156200"/>
              <a:gd name="connsiteX32" fmla="*/ 5244956 w 6829736"/>
              <a:gd name="connsiteY32" fmla="*/ 3913233 h 5156200"/>
              <a:gd name="connsiteX33" fmla="*/ 5312277 w 6829736"/>
              <a:gd name="connsiteY33" fmla="*/ 3855646 h 5156200"/>
              <a:gd name="connsiteX34" fmla="*/ 5359307 w 6829736"/>
              <a:gd name="connsiteY34" fmla="*/ 3816771 h 5156200"/>
              <a:gd name="connsiteX35" fmla="*/ 5367639 w 6829736"/>
              <a:gd name="connsiteY35" fmla="*/ 3808287 h 5156200"/>
              <a:gd name="connsiteX36" fmla="*/ 5375490 w 6829736"/>
              <a:gd name="connsiteY36" fmla="*/ 3801571 h 5156200"/>
              <a:gd name="connsiteX37" fmla="*/ 5488762 w 6829736"/>
              <a:gd name="connsiteY37" fmla="*/ 3684960 h 5156200"/>
              <a:gd name="connsiteX38" fmla="*/ 5494366 w 6829736"/>
              <a:gd name="connsiteY38" fmla="*/ 3679254 h 5156200"/>
              <a:gd name="connsiteX39" fmla="*/ 5494661 w 6829736"/>
              <a:gd name="connsiteY39" fmla="*/ 3678887 h 5156200"/>
              <a:gd name="connsiteX40" fmla="*/ 5488762 w 6829736"/>
              <a:gd name="connsiteY40" fmla="*/ 3684960 h 5156200"/>
              <a:gd name="connsiteX41" fmla="*/ 5367639 w 6829736"/>
              <a:gd name="connsiteY41" fmla="*/ 3808287 h 5156200"/>
              <a:gd name="connsiteX42" fmla="*/ 5312277 w 6829736"/>
              <a:gd name="connsiteY42" fmla="*/ 3855646 h 5156200"/>
              <a:gd name="connsiteX43" fmla="*/ 5228544 w 6829736"/>
              <a:gd name="connsiteY43" fmla="*/ 3924857 h 5156200"/>
              <a:gd name="connsiteX44" fmla="*/ 5158212 w 6829736"/>
              <a:gd name="connsiteY44" fmla="*/ 3974672 h 5156200"/>
              <a:gd name="connsiteX45" fmla="*/ 5078729 w 6829736"/>
              <a:gd name="connsiteY45" fmla="*/ 4027666 h 5156200"/>
              <a:gd name="connsiteX46" fmla="*/ 4998509 w 6829736"/>
              <a:gd name="connsiteY46" fmla="*/ 4074140 h 5156200"/>
              <a:gd name="connsiteX47" fmla="*/ 4919589 w 6829736"/>
              <a:gd name="connsiteY47" fmla="*/ 4115759 h 5156200"/>
              <a:gd name="connsiteX48" fmla="*/ 4831361 w 6829736"/>
              <a:gd name="connsiteY48" fmla="*/ 4156586 h 5156200"/>
              <a:gd name="connsiteX49" fmla="*/ 4752610 w 6829736"/>
              <a:gd name="connsiteY49" fmla="*/ 4188179 h 5156200"/>
              <a:gd name="connsiteX50" fmla="*/ 4657225 w 6829736"/>
              <a:gd name="connsiteY50" fmla="*/ 4221978 h 5156200"/>
              <a:gd name="connsiteX51" fmla="*/ 4579601 w 6829736"/>
              <a:gd name="connsiteY51" fmla="*/ 4243950 h 5156200"/>
              <a:gd name="connsiteX52" fmla="*/ 4477059 w 6829736"/>
              <a:gd name="connsiteY52" fmla="*/ 4269693 h 5156200"/>
              <a:gd name="connsiteX53" fmla="*/ 4403839 w 6829736"/>
              <a:gd name="connsiteY53" fmla="*/ 4282083 h 5156200"/>
              <a:gd name="connsiteX54" fmla="*/ 4291992 w 6829736"/>
              <a:gd name="connsiteY54" fmla="*/ 4298903 h 5156200"/>
              <a:gd name="connsiteX55" fmla="*/ 4244904 w 6829736"/>
              <a:gd name="connsiteY55" fmla="*/ 4301564 h 5156200"/>
              <a:gd name="connsiteX56" fmla="*/ 4111328 w 6829736"/>
              <a:gd name="connsiteY56" fmla="*/ 4308277 h 5156200"/>
              <a:gd name="connsiteX57" fmla="*/ 0 w 6829736"/>
              <a:gd name="connsiteY57" fmla="*/ 4308277 h 5156200"/>
              <a:gd name="connsiteX58" fmla="*/ 0 w 6829736"/>
              <a:gd name="connsiteY58" fmla="*/ 847924 h 5156200"/>
              <a:gd name="connsiteX59" fmla="*/ 4194645 w 6829736"/>
              <a:gd name="connsiteY59" fmla="*/ 847924 h 5156200"/>
              <a:gd name="connsiteX60" fmla="*/ 4326816 w 6829736"/>
              <a:gd name="connsiteY60" fmla="*/ 854602 h 5156200"/>
              <a:gd name="connsiteX61" fmla="*/ 4374375 w 6829736"/>
              <a:gd name="connsiteY61" fmla="*/ 857305 h 5156200"/>
              <a:gd name="connsiteX62" fmla="*/ 4483788 w 6829736"/>
              <a:gd name="connsiteY62" fmla="*/ 874013 h 5156200"/>
              <a:gd name="connsiteX63" fmla="*/ 4556629 w 6829736"/>
              <a:gd name="connsiteY63" fmla="*/ 886550 h 5156200"/>
              <a:gd name="connsiteX64" fmla="*/ 4655935 w 6829736"/>
              <a:gd name="connsiteY64" fmla="*/ 912099 h 5156200"/>
              <a:gd name="connsiteX65" fmla="*/ 4732358 w 6829736"/>
              <a:gd name="connsiteY65" fmla="*/ 934329 h 5156200"/>
              <a:gd name="connsiteX66" fmla="*/ 4823878 w 6829736"/>
              <a:gd name="connsiteY66" fmla="*/ 967847 h 5156200"/>
              <a:gd name="connsiteX67" fmla="*/ 4900712 w 6829736"/>
              <a:gd name="connsiteY67" fmla="*/ 999817 h 5156200"/>
              <a:gd name="connsiteX68" fmla="*/ 4984607 w 6829736"/>
              <a:gd name="connsiteY68" fmla="*/ 1040258 h 5156200"/>
              <a:gd name="connsiteX69" fmla="*/ 5061003 w 6829736"/>
              <a:gd name="connsiteY69" fmla="*/ 1082402 h 5156200"/>
              <a:gd name="connsiteX70" fmla="*/ 5136588 w 6829736"/>
              <a:gd name="connsiteY70" fmla="*/ 1128353 h 5156200"/>
              <a:gd name="connsiteX71" fmla="*/ 5213040 w 6829736"/>
              <a:gd name="connsiteY71" fmla="*/ 1182096 h 5156200"/>
              <a:gd name="connsiteX72" fmla="*/ 5278610 w 6829736"/>
              <a:gd name="connsiteY72" fmla="*/ 1231164 h 5156200"/>
              <a:gd name="connsiteX73" fmla="*/ 5358847 w 6829736"/>
              <a:gd name="connsiteY73" fmla="*/ 1301601 h 5156200"/>
              <a:gd name="connsiteX74" fmla="*/ 5409562 w 6829736"/>
              <a:gd name="connsiteY74" fmla="*/ 1347730 h 5156200"/>
              <a:gd name="connsiteX75" fmla="*/ 5526074 w 6829736"/>
              <a:gd name="connsiteY75" fmla="*/ 1474576 h 5156200"/>
              <a:gd name="connsiteX76" fmla="*/ 5528368 w 6829736"/>
              <a:gd name="connsiteY76" fmla="*/ 1477102 h 5156200"/>
              <a:gd name="connsiteX77" fmla="*/ 5528251 w 6829736"/>
              <a:gd name="connsiteY77" fmla="*/ 1476946 h 5156200"/>
              <a:gd name="connsiteX78" fmla="*/ 5526074 w 6829736"/>
              <a:gd name="connsiteY78" fmla="*/ 1474576 h 5156200"/>
              <a:gd name="connsiteX79" fmla="*/ 5417148 w 6829736"/>
              <a:gd name="connsiteY79" fmla="*/ 1354630 h 5156200"/>
              <a:gd name="connsiteX80" fmla="*/ 5409562 w 6829736"/>
              <a:gd name="connsiteY80" fmla="*/ 1347730 h 5156200"/>
              <a:gd name="connsiteX81" fmla="*/ 5401937 w 6829736"/>
              <a:gd name="connsiteY81" fmla="*/ 1339429 h 5156200"/>
              <a:gd name="connsiteX82" fmla="*/ 5358847 w 6829736"/>
              <a:gd name="connsiteY82" fmla="*/ 1301601 h 5156200"/>
              <a:gd name="connsiteX83" fmla="*/ 5294384 w 6829736"/>
              <a:gd name="connsiteY83" fmla="*/ 1242969 h 5156200"/>
              <a:gd name="connsiteX84" fmla="*/ 5278610 w 6829736"/>
              <a:gd name="connsiteY84" fmla="*/ 1231164 h 5156200"/>
              <a:gd name="connsiteX85" fmla="*/ 5261599 w 6829736"/>
              <a:gd name="connsiteY85" fmla="*/ 1216231 h 5156200"/>
              <a:gd name="connsiteX86" fmla="*/ 5213040 w 6829736"/>
              <a:gd name="connsiteY86" fmla="*/ 1182096 h 5156200"/>
              <a:gd name="connsiteX87" fmla="*/ 5161298 w 6829736"/>
              <a:gd name="connsiteY87" fmla="*/ 1143375 h 5156200"/>
              <a:gd name="connsiteX88" fmla="*/ 5136588 w 6829736"/>
              <a:gd name="connsiteY88" fmla="*/ 1128353 h 5156200"/>
              <a:gd name="connsiteX89" fmla="*/ 5108472 w 6829736"/>
              <a:gd name="connsiteY89" fmla="*/ 1108589 h 5156200"/>
              <a:gd name="connsiteX90" fmla="*/ 5061003 w 6829736"/>
              <a:gd name="connsiteY90" fmla="*/ 1082402 h 5156200"/>
              <a:gd name="connsiteX91" fmla="*/ 5018758 w 6829736"/>
              <a:gd name="connsiteY91" fmla="*/ 1056720 h 5156200"/>
              <a:gd name="connsiteX92" fmla="*/ 4984607 w 6829736"/>
              <a:gd name="connsiteY92" fmla="*/ 1040258 h 5156200"/>
              <a:gd name="connsiteX93" fmla="*/ 4943794 w 6829736"/>
              <a:gd name="connsiteY93" fmla="*/ 1017743 h 5156200"/>
              <a:gd name="connsiteX94" fmla="*/ 4900712 w 6829736"/>
              <a:gd name="connsiteY94" fmla="*/ 999817 h 5156200"/>
              <a:gd name="connsiteX95" fmla="*/ 4867633 w 6829736"/>
              <a:gd name="connsiteY95" fmla="*/ 983871 h 5156200"/>
              <a:gd name="connsiteX96" fmla="*/ 4823878 w 6829736"/>
              <a:gd name="connsiteY96" fmla="*/ 967847 h 5156200"/>
              <a:gd name="connsiteX97" fmla="*/ 4768800 w 6829736"/>
              <a:gd name="connsiteY97" fmla="*/ 944929 h 5156200"/>
              <a:gd name="connsiteX98" fmla="*/ 4732358 w 6829736"/>
              <a:gd name="connsiteY98" fmla="*/ 934329 h 5156200"/>
              <a:gd name="connsiteX99" fmla="*/ 4708790 w 6829736"/>
              <a:gd name="connsiteY99" fmla="*/ 925698 h 5156200"/>
              <a:gd name="connsiteX100" fmla="*/ 4655935 w 6829736"/>
              <a:gd name="connsiteY100" fmla="*/ 912099 h 5156200"/>
              <a:gd name="connsiteX101" fmla="*/ 4584727 w 6829736"/>
              <a:gd name="connsiteY101" fmla="*/ 891387 h 5156200"/>
              <a:gd name="connsiteX102" fmla="*/ 4556629 w 6829736"/>
              <a:gd name="connsiteY102" fmla="*/ 886550 h 5156200"/>
              <a:gd name="connsiteX103" fmla="*/ 4543099 w 6829736"/>
              <a:gd name="connsiteY103" fmla="*/ 883070 h 5156200"/>
              <a:gd name="connsiteX104" fmla="*/ 4483788 w 6829736"/>
              <a:gd name="connsiteY104" fmla="*/ 874013 h 5156200"/>
              <a:gd name="connsiteX105" fmla="*/ 4392811 w 6829736"/>
              <a:gd name="connsiteY105" fmla="*/ 858353 h 5156200"/>
              <a:gd name="connsiteX106" fmla="*/ 4374375 w 6829736"/>
              <a:gd name="connsiteY106" fmla="*/ 857305 h 5156200"/>
              <a:gd name="connsiteX107" fmla="*/ 4371428 w 6829736"/>
              <a:gd name="connsiteY107" fmla="*/ 856855 h 5156200"/>
              <a:gd name="connsiteX108" fmla="*/ 4326816 w 6829736"/>
              <a:gd name="connsiteY108" fmla="*/ 854602 h 5156200"/>
              <a:gd name="connsiteX109" fmla="*/ 4194288 w 6829736"/>
              <a:gd name="connsiteY109" fmla="*/ 847067 h 5156200"/>
              <a:gd name="connsiteX110" fmla="*/ 0 w 6829736"/>
              <a:gd name="connsiteY110" fmla="*/ 847067 h 5156200"/>
              <a:gd name="connsiteX111" fmla="*/ 0 w 6829736"/>
              <a:gd name="connsiteY111" fmla="*/ 0 h 515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829736" h="5156200">
                <a:moveTo>
                  <a:pt x="0" y="0"/>
                </a:moveTo>
                <a:cubicBezTo>
                  <a:pt x="0" y="0"/>
                  <a:pt x="0" y="0"/>
                  <a:pt x="4255168" y="0"/>
                </a:cubicBezTo>
                <a:cubicBezTo>
                  <a:pt x="5676227" y="0"/>
                  <a:pt x="6829736" y="1153487"/>
                  <a:pt x="6829736" y="2578100"/>
                </a:cubicBezTo>
                <a:cubicBezTo>
                  <a:pt x="6829736" y="4002713"/>
                  <a:pt x="5676227" y="5156200"/>
                  <a:pt x="4255168" y="5156200"/>
                </a:cubicBezTo>
                <a:cubicBezTo>
                  <a:pt x="4255168" y="5156200"/>
                  <a:pt x="4255168" y="5156200"/>
                  <a:pt x="0" y="5156200"/>
                </a:cubicBezTo>
                <a:cubicBezTo>
                  <a:pt x="0" y="5156200"/>
                  <a:pt x="0" y="5156200"/>
                  <a:pt x="0" y="4309133"/>
                </a:cubicBezTo>
                <a:cubicBezTo>
                  <a:pt x="0" y="4309133"/>
                  <a:pt x="0" y="4309133"/>
                  <a:pt x="4110979" y="4309133"/>
                </a:cubicBezTo>
                <a:lnTo>
                  <a:pt x="4244904" y="4301564"/>
                </a:lnTo>
                <a:lnTo>
                  <a:pt x="4289047" y="4299346"/>
                </a:lnTo>
                <a:lnTo>
                  <a:pt x="4291992" y="4298903"/>
                </a:lnTo>
                <a:lnTo>
                  <a:pt x="4310679" y="4297847"/>
                </a:lnTo>
                <a:lnTo>
                  <a:pt x="4403839" y="4282083"/>
                </a:lnTo>
                <a:lnTo>
                  <a:pt x="4463363" y="4273132"/>
                </a:lnTo>
                <a:lnTo>
                  <a:pt x="4477059" y="4269693"/>
                </a:lnTo>
                <a:lnTo>
                  <a:pt x="4505897" y="4264814"/>
                </a:lnTo>
                <a:lnTo>
                  <a:pt x="4579601" y="4243950"/>
                </a:lnTo>
                <a:lnTo>
                  <a:pt x="4633163" y="4230504"/>
                </a:lnTo>
                <a:lnTo>
                  <a:pt x="4657225" y="4221978"/>
                </a:lnTo>
                <a:lnTo>
                  <a:pt x="4695048" y="4211271"/>
                </a:lnTo>
                <a:lnTo>
                  <a:pt x="4752610" y="4188179"/>
                </a:lnTo>
                <a:lnTo>
                  <a:pt x="4797335" y="4172331"/>
                </a:lnTo>
                <a:lnTo>
                  <a:pt x="4831361" y="4156586"/>
                </a:lnTo>
                <a:lnTo>
                  <a:pt x="4876548" y="4138458"/>
                </a:lnTo>
                <a:lnTo>
                  <a:pt x="4919589" y="4115759"/>
                </a:lnTo>
                <a:lnTo>
                  <a:pt x="4954766" y="4099482"/>
                </a:lnTo>
                <a:lnTo>
                  <a:pt x="4998509" y="4074140"/>
                </a:lnTo>
                <a:lnTo>
                  <a:pt x="5048814" y="4047611"/>
                </a:lnTo>
                <a:lnTo>
                  <a:pt x="5078729" y="4027666"/>
                </a:lnTo>
                <a:lnTo>
                  <a:pt x="5104344" y="4012826"/>
                </a:lnTo>
                <a:lnTo>
                  <a:pt x="5158212" y="3974672"/>
                </a:lnTo>
                <a:lnTo>
                  <a:pt x="5210261" y="3939970"/>
                </a:lnTo>
                <a:lnTo>
                  <a:pt x="5228544" y="3924857"/>
                </a:lnTo>
                <a:lnTo>
                  <a:pt x="5244956" y="3913233"/>
                </a:lnTo>
                <a:lnTo>
                  <a:pt x="5312277" y="3855646"/>
                </a:lnTo>
                <a:lnTo>
                  <a:pt x="5359307" y="3816771"/>
                </a:lnTo>
                <a:lnTo>
                  <a:pt x="5367639" y="3808287"/>
                </a:lnTo>
                <a:lnTo>
                  <a:pt x="5375490" y="3801571"/>
                </a:lnTo>
                <a:lnTo>
                  <a:pt x="5488762" y="3684960"/>
                </a:lnTo>
                <a:lnTo>
                  <a:pt x="5494366" y="3679254"/>
                </a:lnTo>
                <a:lnTo>
                  <a:pt x="5494661" y="3678887"/>
                </a:lnTo>
                <a:lnTo>
                  <a:pt x="5488762" y="3684960"/>
                </a:lnTo>
                <a:lnTo>
                  <a:pt x="5367639" y="3808287"/>
                </a:lnTo>
                <a:lnTo>
                  <a:pt x="5312277" y="3855646"/>
                </a:lnTo>
                <a:lnTo>
                  <a:pt x="5228544" y="3924857"/>
                </a:lnTo>
                <a:lnTo>
                  <a:pt x="5158212" y="3974672"/>
                </a:lnTo>
                <a:lnTo>
                  <a:pt x="5078729" y="4027666"/>
                </a:lnTo>
                <a:lnTo>
                  <a:pt x="4998509" y="4074140"/>
                </a:lnTo>
                <a:lnTo>
                  <a:pt x="4919589" y="4115759"/>
                </a:lnTo>
                <a:lnTo>
                  <a:pt x="4831361" y="4156586"/>
                </a:lnTo>
                <a:lnTo>
                  <a:pt x="4752610" y="4188179"/>
                </a:lnTo>
                <a:lnTo>
                  <a:pt x="4657225" y="4221978"/>
                </a:lnTo>
                <a:lnTo>
                  <a:pt x="4579601" y="4243950"/>
                </a:lnTo>
                <a:lnTo>
                  <a:pt x="4477059" y="4269693"/>
                </a:lnTo>
                <a:lnTo>
                  <a:pt x="4403839" y="4282083"/>
                </a:lnTo>
                <a:lnTo>
                  <a:pt x="4291992" y="4298903"/>
                </a:lnTo>
                <a:lnTo>
                  <a:pt x="4244904" y="4301564"/>
                </a:lnTo>
                <a:lnTo>
                  <a:pt x="4111328" y="4308277"/>
                </a:lnTo>
                <a:cubicBezTo>
                  <a:pt x="4111328" y="4308277"/>
                  <a:pt x="4111328" y="4308277"/>
                  <a:pt x="0" y="4308277"/>
                </a:cubicBezTo>
                <a:cubicBezTo>
                  <a:pt x="0" y="4308277"/>
                  <a:pt x="0" y="4308277"/>
                  <a:pt x="0" y="847924"/>
                </a:cubicBezTo>
                <a:cubicBezTo>
                  <a:pt x="0" y="847924"/>
                  <a:pt x="0" y="847924"/>
                  <a:pt x="4194645" y="847924"/>
                </a:cubicBezTo>
                <a:lnTo>
                  <a:pt x="4326816" y="854602"/>
                </a:lnTo>
                <a:lnTo>
                  <a:pt x="4374375" y="857305"/>
                </a:lnTo>
                <a:lnTo>
                  <a:pt x="4483788" y="874013"/>
                </a:lnTo>
                <a:lnTo>
                  <a:pt x="4556629" y="886550"/>
                </a:lnTo>
                <a:lnTo>
                  <a:pt x="4655935" y="912099"/>
                </a:lnTo>
                <a:lnTo>
                  <a:pt x="4732358" y="934329"/>
                </a:lnTo>
                <a:lnTo>
                  <a:pt x="4823878" y="967847"/>
                </a:lnTo>
                <a:lnTo>
                  <a:pt x="4900712" y="999817"/>
                </a:lnTo>
                <a:lnTo>
                  <a:pt x="4984607" y="1040258"/>
                </a:lnTo>
                <a:lnTo>
                  <a:pt x="5061003" y="1082402"/>
                </a:lnTo>
                <a:lnTo>
                  <a:pt x="5136588" y="1128353"/>
                </a:lnTo>
                <a:lnTo>
                  <a:pt x="5213040" y="1182096"/>
                </a:lnTo>
                <a:lnTo>
                  <a:pt x="5278610" y="1231164"/>
                </a:lnTo>
                <a:lnTo>
                  <a:pt x="5358847" y="1301601"/>
                </a:lnTo>
                <a:lnTo>
                  <a:pt x="5409562" y="1347730"/>
                </a:lnTo>
                <a:lnTo>
                  <a:pt x="5526074" y="1474576"/>
                </a:lnTo>
                <a:lnTo>
                  <a:pt x="5528368" y="1477102"/>
                </a:lnTo>
                <a:lnTo>
                  <a:pt x="5528251" y="1476946"/>
                </a:lnTo>
                <a:lnTo>
                  <a:pt x="5526074" y="1474576"/>
                </a:lnTo>
                <a:lnTo>
                  <a:pt x="5417148" y="1354630"/>
                </a:lnTo>
                <a:lnTo>
                  <a:pt x="5409562" y="1347730"/>
                </a:lnTo>
                <a:lnTo>
                  <a:pt x="5401937" y="1339429"/>
                </a:lnTo>
                <a:lnTo>
                  <a:pt x="5358847" y="1301601"/>
                </a:lnTo>
                <a:lnTo>
                  <a:pt x="5294384" y="1242969"/>
                </a:lnTo>
                <a:lnTo>
                  <a:pt x="5278610" y="1231164"/>
                </a:lnTo>
                <a:lnTo>
                  <a:pt x="5261599" y="1216231"/>
                </a:lnTo>
                <a:lnTo>
                  <a:pt x="5213040" y="1182096"/>
                </a:lnTo>
                <a:lnTo>
                  <a:pt x="5161298" y="1143375"/>
                </a:lnTo>
                <a:lnTo>
                  <a:pt x="5136588" y="1128353"/>
                </a:lnTo>
                <a:lnTo>
                  <a:pt x="5108472" y="1108589"/>
                </a:lnTo>
                <a:lnTo>
                  <a:pt x="5061003" y="1082402"/>
                </a:lnTo>
                <a:lnTo>
                  <a:pt x="5018758" y="1056720"/>
                </a:lnTo>
                <a:lnTo>
                  <a:pt x="4984607" y="1040258"/>
                </a:lnTo>
                <a:lnTo>
                  <a:pt x="4943794" y="1017743"/>
                </a:lnTo>
                <a:lnTo>
                  <a:pt x="4900712" y="999817"/>
                </a:lnTo>
                <a:lnTo>
                  <a:pt x="4867633" y="983871"/>
                </a:lnTo>
                <a:lnTo>
                  <a:pt x="4823878" y="967847"/>
                </a:lnTo>
                <a:lnTo>
                  <a:pt x="4768800" y="944929"/>
                </a:lnTo>
                <a:lnTo>
                  <a:pt x="4732358" y="934329"/>
                </a:lnTo>
                <a:lnTo>
                  <a:pt x="4708790" y="925698"/>
                </a:lnTo>
                <a:lnTo>
                  <a:pt x="4655935" y="912099"/>
                </a:lnTo>
                <a:lnTo>
                  <a:pt x="4584727" y="891387"/>
                </a:lnTo>
                <a:lnTo>
                  <a:pt x="4556629" y="886550"/>
                </a:lnTo>
                <a:lnTo>
                  <a:pt x="4543099" y="883070"/>
                </a:lnTo>
                <a:lnTo>
                  <a:pt x="4483788" y="874013"/>
                </a:lnTo>
                <a:lnTo>
                  <a:pt x="4392811" y="858353"/>
                </a:lnTo>
                <a:lnTo>
                  <a:pt x="4374375" y="857305"/>
                </a:lnTo>
                <a:lnTo>
                  <a:pt x="4371428" y="856855"/>
                </a:lnTo>
                <a:lnTo>
                  <a:pt x="4326816" y="854602"/>
                </a:lnTo>
                <a:lnTo>
                  <a:pt x="4194288" y="847067"/>
                </a:lnTo>
                <a:cubicBezTo>
                  <a:pt x="4194288" y="847067"/>
                  <a:pt x="4194288" y="847067"/>
                  <a:pt x="0" y="847067"/>
                </a:cubicBezTo>
                <a:cubicBezTo>
                  <a:pt x="0" y="847067"/>
                  <a:pt x="0" y="847067"/>
                  <a:pt x="0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11236532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83895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Market Siz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A3DB92-7E9A-F385-57D8-0D1C414801F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186057" y="555863"/>
            <a:ext cx="3434443" cy="2895600"/>
          </a:xfrm>
          <a:custGeom>
            <a:avLst/>
            <a:gdLst>
              <a:gd name="connsiteX0" fmla="*/ 0 w 3434443"/>
              <a:gd name="connsiteY0" fmla="*/ 0 h 2895600"/>
              <a:gd name="connsiteX1" fmla="*/ 3434443 w 3434443"/>
              <a:gd name="connsiteY1" fmla="*/ 0 h 2895600"/>
              <a:gd name="connsiteX2" fmla="*/ 3434443 w 3434443"/>
              <a:gd name="connsiteY2" fmla="*/ 2895600 h 2895600"/>
              <a:gd name="connsiteX3" fmla="*/ 0 w 3434443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4443" h="2895600">
                <a:moveTo>
                  <a:pt x="0" y="0"/>
                </a:moveTo>
                <a:lnTo>
                  <a:pt x="3434443" y="0"/>
                </a:lnTo>
                <a:lnTo>
                  <a:pt x="3434443" y="2895600"/>
                </a:lnTo>
                <a:lnTo>
                  <a:pt x="0" y="28956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AE48A27-598A-FA8F-1F5A-CE0F0DDDF2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475632" y="3451463"/>
            <a:ext cx="3434443" cy="2895600"/>
          </a:xfrm>
          <a:custGeom>
            <a:avLst/>
            <a:gdLst>
              <a:gd name="connsiteX0" fmla="*/ 0 w 3434443"/>
              <a:gd name="connsiteY0" fmla="*/ 0 h 2895600"/>
              <a:gd name="connsiteX1" fmla="*/ 3434443 w 3434443"/>
              <a:gd name="connsiteY1" fmla="*/ 0 h 2895600"/>
              <a:gd name="connsiteX2" fmla="*/ 3434443 w 3434443"/>
              <a:gd name="connsiteY2" fmla="*/ 2895600 h 2895600"/>
              <a:gd name="connsiteX3" fmla="*/ 0 w 3434443"/>
              <a:gd name="connsiteY3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4443" h="2895600">
                <a:moveTo>
                  <a:pt x="0" y="0"/>
                </a:moveTo>
                <a:lnTo>
                  <a:pt x="3434443" y="0"/>
                </a:lnTo>
                <a:lnTo>
                  <a:pt x="3434443" y="2895600"/>
                </a:lnTo>
                <a:lnTo>
                  <a:pt x="0" y="28956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09768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Financial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6399213" y="0"/>
            <a:ext cx="5821363" cy="6858000"/>
          </a:xfrm>
          <a:custGeom>
            <a:avLst/>
            <a:gdLst>
              <a:gd name="connsiteX0" fmla="*/ 0 w 5821363"/>
              <a:gd name="connsiteY0" fmla="*/ 0 h 6858000"/>
              <a:gd name="connsiteX1" fmla="*/ 5821363 w 5821363"/>
              <a:gd name="connsiteY1" fmla="*/ 0 h 6858000"/>
              <a:gd name="connsiteX2" fmla="*/ 5821363 w 5821363"/>
              <a:gd name="connsiteY2" fmla="*/ 1674 h 6858000"/>
              <a:gd name="connsiteX3" fmla="*/ 5821363 w 5821363"/>
              <a:gd name="connsiteY3" fmla="*/ 13395 h 6858000"/>
              <a:gd name="connsiteX4" fmla="*/ 5821363 w 5821363"/>
              <a:gd name="connsiteY4" fmla="*/ 26161 h 6858000"/>
              <a:gd name="connsiteX5" fmla="*/ 5821363 w 5821363"/>
              <a:gd name="connsiteY5" fmla="*/ 45207 h 6858000"/>
              <a:gd name="connsiteX6" fmla="*/ 5821363 w 5821363"/>
              <a:gd name="connsiteY6" fmla="*/ 71786 h 6858000"/>
              <a:gd name="connsiteX7" fmla="*/ 5821363 w 5821363"/>
              <a:gd name="connsiteY7" fmla="*/ 107156 h 6858000"/>
              <a:gd name="connsiteX8" fmla="*/ 5821363 w 5821363"/>
              <a:gd name="connsiteY8" fmla="*/ 152572 h 6858000"/>
              <a:gd name="connsiteX9" fmla="*/ 5821363 w 5821363"/>
              <a:gd name="connsiteY9" fmla="*/ 209290 h 6858000"/>
              <a:gd name="connsiteX10" fmla="*/ 5821363 w 5821363"/>
              <a:gd name="connsiteY10" fmla="*/ 278565 h 6858000"/>
              <a:gd name="connsiteX11" fmla="*/ 5821363 w 5821363"/>
              <a:gd name="connsiteY11" fmla="*/ 361652 h 6858000"/>
              <a:gd name="connsiteX12" fmla="*/ 5821363 w 5821363"/>
              <a:gd name="connsiteY12" fmla="*/ 459809 h 6858000"/>
              <a:gd name="connsiteX13" fmla="*/ 5821363 w 5821363"/>
              <a:gd name="connsiteY13" fmla="*/ 574291 h 6858000"/>
              <a:gd name="connsiteX14" fmla="*/ 5821363 w 5821363"/>
              <a:gd name="connsiteY14" fmla="*/ 706352 h 6858000"/>
              <a:gd name="connsiteX15" fmla="*/ 5821363 w 5821363"/>
              <a:gd name="connsiteY15" fmla="*/ 857250 h 6858000"/>
              <a:gd name="connsiteX16" fmla="*/ 5821363 w 5821363"/>
              <a:gd name="connsiteY16" fmla="*/ 1028240 h 6858000"/>
              <a:gd name="connsiteX17" fmla="*/ 5821363 w 5821363"/>
              <a:gd name="connsiteY17" fmla="*/ 1220577 h 6858000"/>
              <a:gd name="connsiteX18" fmla="*/ 5821363 w 5821363"/>
              <a:gd name="connsiteY18" fmla="*/ 1435517 h 6858000"/>
              <a:gd name="connsiteX19" fmla="*/ 5821363 w 5821363"/>
              <a:gd name="connsiteY19" fmla="*/ 1674317 h 6858000"/>
              <a:gd name="connsiteX20" fmla="*/ 5821363 w 5821363"/>
              <a:gd name="connsiteY20" fmla="*/ 1938231 h 6858000"/>
              <a:gd name="connsiteX21" fmla="*/ 5821363 w 5821363"/>
              <a:gd name="connsiteY21" fmla="*/ 2228515 h 6858000"/>
              <a:gd name="connsiteX22" fmla="*/ 5821363 w 5821363"/>
              <a:gd name="connsiteY22" fmla="*/ 2546426 h 6858000"/>
              <a:gd name="connsiteX23" fmla="*/ 5821363 w 5821363"/>
              <a:gd name="connsiteY23" fmla="*/ 2716134 h 6858000"/>
              <a:gd name="connsiteX24" fmla="*/ 5821363 w 5821363"/>
              <a:gd name="connsiteY24" fmla="*/ 2893219 h 6858000"/>
              <a:gd name="connsiteX25" fmla="*/ 5821363 w 5821363"/>
              <a:gd name="connsiteY25" fmla="*/ 3077839 h 6858000"/>
              <a:gd name="connsiteX26" fmla="*/ 5821363 w 5821363"/>
              <a:gd name="connsiteY26" fmla="*/ 3270149 h 6858000"/>
              <a:gd name="connsiteX27" fmla="*/ 5821363 w 5821363"/>
              <a:gd name="connsiteY27" fmla="*/ 3470309 h 6858000"/>
              <a:gd name="connsiteX28" fmla="*/ 5821363 w 5821363"/>
              <a:gd name="connsiteY28" fmla="*/ 3678473 h 6858000"/>
              <a:gd name="connsiteX29" fmla="*/ 5821363 w 5821363"/>
              <a:gd name="connsiteY29" fmla="*/ 3894800 h 6858000"/>
              <a:gd name="connsiteX30" fmla="*/ 5821363 w 5821363"/>
              <a:gd name="connsiteY30" fmla="*/ 4119446 h 6858000"/>
              <a:gd name="connsiteX31" fmla="*/ 5821363 w 5821363"/>
              <a:gd name="connsiteY31" fmla="*/ 4352569 h 6858000"/>
              <a:gd name="connsiteX32" fmla="*/ 5821363 w 5821363"/>
              <a:gd name="connsiteY32" fmla="*/ 4594324 h 6858000"/>
              <a:gd name="connsiteX33" fmla="*/ 5821363 w 5821363"/>
              <a:gd name="connsiteY33" fmla="*/ 4844870 h 6858000"/>
              <a:gd name="connsiteX34" fmla="*/ 5821363 w 5821363"/>
              <a:gd name="connsiteY34" fmla="*/ 5104363 h 6858000"/>
              <a:gd name="connsiteX35" fmla="*/ 5821363 w 5821363"/>
              <a:gd name="connsiteY35" fmla="*/ 5372960 h 6858000"/>
              <a:gd name="connsiteX36" fmla="*/ 5821363 w 5821363"/>
              <a:gd name="connsiteY36" fmla="*/ 5650818 h 6858000"/>
              <a:gd name="connsiteX37" fmla="*/ 5821363 w 5821363"/>
              <a:gd name="connsiteY37" fmla="*/ 5938094 h 6858000"/>
              <a:gd name="connsiteX38" fmla="*/ 5821363 w 5821363"/>
              <a:gd name="connsiteY38" fmla="*/ 6234945 h 6858000"/>
              <a:gd name="connsiteX39" fmla="*/ 5821363 w 5821363"/>
              <a:gd name="connsiteY39" fmla="*/ 6541528 h 6858000"/>
              <a:gd name="connsiteX40" fmla="*/ 5821363 w 5821363"/>
              <a:gd name="connsiteY40" fmla="*/ 6858000 h 6858000"/>
              <a:gd name="connsiteX41" fmla="*/ 5819942 w 5821363"/>
              <a:gd name="connsiteY41" fmla="*/ 6858000 h 6858000"/>
              <a:gd name="connsiteX42" fmla="*/ 5809993 w 5821363"/>
              <a:gd name="connsiteY42" fmla="*/ 6858000 h 6858000"/>
              <a:gd name="connsiteX43" fmla="*/ 5782990 w 5821363"/>
              <a:gd name="connsiteY43" fmla="*/ 6858000 h 6858000"/>
              <a:gd name="connsiteX44" fmla="*/ 5730404 w 5821363"/>
              <a:gd name="connsiteY44" fmla="*/ 6858000 h 6858000"/>
              <a:gd name="connsiteX45" fmla="*/ 5643709 w 5821363"/>
              <a:gd name="connsiteY45" fmla="*/ 6858000 h 6858000"/>
              <a:gd name="connsiteX46" fmla="*/ 5514377 w 5821363"/>
              <a:gd name="connsiteY46" fmla="*/ 6858000 h 6858000"/>
              <a:gd name="connsiteX47" fmla="*/ 5431058 w 5821363"/>
              <a:gd name="connsiteY47" fmla="*/ 6858000 h 6858000"/>
              <a:gd name="connsiteX48" fmla="*/ 5333881 w 5821363"/>
              <a:gd name="connsiteY48" fmla="*/ 6858000 h 6858000"/>
              <a:gd name="connsiteX49" fmla="*/ 5221781 w 5821363"/>
              <a:gd name="connsiteY49" fmla="*/ 6858000 h 6858000"/>
              <a:gd name="connsiteX50" fmla="*/ 5093693 w 5821363"/>
              <a:gd name="connsiteY50" fmla="*/ 6858000 h 6858000"/>
              <a:gd name="connsiteX51" fmla="*/ 4948549 w 5821363"/>
              <a:gd name="connsiteY51" fmla="*/ 6858000 h 6858000"/>
              <a:gd name="connsiteX52" fmla="*/ 4785286 w 5821363"/>
              <a:gd name="connsiteY52" fmla="*/ 6858000 h 6858000"/>
              <a:gd name="connsiteX53" fmla="*/ 4602835 w 5821363"/>
              <a:gd name="connsiteY53" fmla="*/ 6858000 h 6858000"/>
              <a:gd name="connsiteX54" fmla="*/ 4400132 w 5821363"/>
              <a:gd name="connsiteY54" fmla="*/ 6858000 h 6858000"/>
              <a:gd name="connsiteX55" fmla="*/ 4176110 w 5821363"/>
              <a:gd name="connsiteY55" fmla="*/ 6858000 h 6858000"/>
              <a:gd name="connsiteX56" fmla="*/ 3929704 w 5821363"/>
              <a:gd name="connsiteY56" fmla="*/ 6858000 h 6858000"/>
              <a:gd name="connsiteX57" fmla="*/ 3659848 w 5821363"/>
              <a:gd name="connsiteY57" fmla="*/ 6858000 h 6858000"/>
              <a:gd name="connsiteX58" fmla="*/ 3365476 w 5821363"/>
              <a:gd name="connsiteY58" fmla="*/ 6858000 h 6858000"/>
              <a:gd name="connsiteX59" fmla="*/ 3045521 w 5821363"/>
              <a:gd name="connsiteY59" fmla="*/ 6858000 h 6858000"/>
              <a:gd name="connsiteX60" fmla="*/ 2698918 w 5821363"/>
              <a:gd name="connsiteY60" fmla="*/ 6858000 h 6858000"/>
              <a:gd name="connsiteX61" fmla="*/ 2324601 w 5821363"/>
              <a:gd name="connsiteY61" fmla="*/ 6858000 h 6858000"/>
              <a:gd name="connsiteX62" fmla="*/ 1921505 w 5821363"/>
              <a:gd name="connsiteY62" fmla="*/ 6858000 h 6858000"/>
              <a:gd name="connsiteX63" fmla="*/ 1488562 w 5821363"/>
              <a:gd name="connsiteY63" fmla="*/ 6858000 h 6858000"/>
              <a:gd name="connsiteX64" fmla="*/ 1024708 w 5821363"/>
              <a:gd name="connsiteY64" fmla="*/ 6858000 h 6858000"/>
              <a:gd name="connsiteX65" fmla="*/ 528876 w 5821363"/>
              <a:gd name="connsiteY65" fmla="*/ 6858000 h 6858000"/>
              <a:gd name="connsiteX66" fmla="*/ 0 w 5821363"/>
              <a:gd name="connsiteY66" fmla="*/ 6858000 h 6858000"/>
              <a:gd name="connsiteX67" fmla="*/ 0 w 5821363"/>
              <a:gd name="connsiteY67" fmla="*/ 3894138 h 6858000"/>
              <a:gd name="connsiteX68" fmla="*/ 9549 w 5821363"/>
              <a:gd name="connsiteY68" fmla="*/ 3884613 h 6858000"/>
              <a:gd name="connsiteX69" fmla="*/ 343744 w 5821363"/>
              <a:gd name="connsiteY69" fmla="*/ 3552825 h 6858000"/>
              <a:gd name="connsiteX70" fmla="*/ 343744 w 5821363"/>
              <a:gd name="connsiteY70" fmla="*/ 3305175 h 6858000"/>
              <a:gd name="connsiteX71" fmla="*/ 9549 w 5821363"/>
              <a:gd name="connsiteY71" fmla="*/ 2973388 h 6858000"/>
              <a:gd name="connsiteX72" fmla="*/ 0 w 5821363"/>
              <a:gd name="connsiteY72" fmla="*/ 2963863 h 6858000"/>
              <a:gd name="connsiteX73" fmla="*/ 0 w 5821363"/>
              <a:gd name="connsiteY7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5821363" h="6858000">
                <a:moveTo>
                  <a:pt x="0" y="0"/>
                </a:moveTo>
                <a:lnTo>
                  <a:pt x="5821363" y="0"/>
                </a:lnTo>
                <a:lnTo>
                  <a:pt x="5821363" y="1674"/>
                </a:lnTo>
                <a:lnTo>
                  <a:pt x="5821363" y="13395"/>
                </a:lnTo>
                <a:lnTo>
                  <a:pt x="5821363" y="26161"/>
                </a:lnTo>
                <a:lnTo>
                  <a:pt x="5821363" y="45207"/>
                </a:lnTo>
                <a:lnTo>
                  <a:pt x="5821363" y="71786"/>
                </a:lnTo>
                <a:lnTo>
                  <a:pt x="5821363" y="107156"/>
                </a:lnTo>
                <a:lnTo>
                  <a:pt x="5821363" y="152572"/>
                </a:lnTo>
                <a:lnTo>
                  <a:pt x="5821363" y="209290"/>
                </a:lnTo>
                <a:lnTo>
                  <a:pt x="5821363" y="278565"/>
                </a:lnTo>
                <a:lnTo>
                  <a:pt x="5821363" y="361652"/>
                </a:lnTo>
                <a:lnTo>
                  <a:pt x="5821363" y="459809"/>
                </a:lnTo>
                <a:lnTo>
                  <a:pt x="5821363" y="574291"/>
                </a:lnTo>
                <a:lnTo>
                  <a:pt x="5821363" y="706352"/>
                </a:lnTo>
                <a:lnTo>
                  <a:pt x="5821363" y="857250"/>
                </a:lnTo>
                <a:lnTo>
                  <a:pt x="5821363" y="1028240"/>
                </a:lnTo>
                <a:lnTo>
                  <a:pt x="5821363" y="1220577"/>
                </a:lnTo>
                <a:lnTo>
                  <a:pt x="5821363" y="1435517"/>
                </a:lnTo>
                <a:lnTo>
                  <a:pt x="5821363" y="1674317"/>
                </a:lnTo>
                <a:lnTo>
                  <a:pt x="5821363" y="1938231"/>
                </a:lnTo>
                <a:lnTo>
                  <a:pt x="5821363" y="2228515"/>
                </a:lnTo>
                <a:lnTo>
                  <a:pt x="5821363" y="2546426"/>
                </a:lnTo>
                <a:lnTo>
                  <a:pt x="5821363" y="2716134"/>
                </a:lnTo>
                <a:lnTo>
                  <a:pt x="5821363" y="2893219"/>
                </a:lnTo>
                <a:lnTo>
                  <a:pt x="5821363" y="3077839"/>
                </a:lnTo>
                <a:lnTo>
                  <a:pt x="5821363" y="3270149"/>
                </a:lnTo>
                <a:lnTo>
                  <a:pt x="5821363" y="3470309"/>
                </a:lnTo>
                <a:lnTo>
                  <a:pt x="5821363" y="3678473"/>
                </a:lnTo>
                <a:lnTo>
                  <a:pt x="5821363" y="3894800"/>
                </a:lnTo>
                <a:lnTo>
                  <a:pt x="5821363" y="4119446"/>
                </a:lnTo>
                <a:lnTo>
                  <a:pt x="5821363" y="4352569"/>
                </a:lnTo>
                <a:lnTo>
                  <a:pt x="5821363" y="4594324"/>
                </a:lnTo>
                <a:lnTo>
                  <a:pt x="5821363" y="4844870"/>
                </a:lnTo>
                <a:lnTo>
                  <a:pt x="5821363" y="5104363"/>
                </a:lnTo>
                <a:lnTo>
                  <a:pt x="5821363" y="5372960"/>
                </a:lnTo>
                <a:lnTo>
                  <a:pt x="5821363" y="5650818"/>
                </a:lnTo>
                <a:lnTo>
                  <a:pt x="5821363" y="5938094"/>
                </a:lnTo>
                <a:lnTo>
                  <a:pt x="5821363" y="6234945"/>
                </a:lnTo>
                <a:lnTo>
                  <a:pt x="5821363" y="6541528"/>
                </a:lnTo>
                <a:lnTo>
                  <a:pt x="5821363" y="6858000"/>
                </a:lnTo>
                <a:lnTo>
                  <a:pt x="5819942" y="6858000"/>
                </a:lnTo>
                <a:lnTo>
                  <a:pt x="5809993" y="6858000"/>
                </a:lnTo>
                <a:lnTo>
                  <a:pt x="5782990" y="6858000"/>
                </a:lnTo>
                <a:lnTo>
                  <a:pt x="5730404" y="6858000"/>
                </a:lnTo>
                <a:lnTo>
                  <a:pt x="5643709" y="6858000"/>
                </a:lnTo>
                <a:lnTo>
                  <a:pt x="5514377" y="6858000"/>
                </a:lnTo>
                <a:lnTo>
                  <a:pt x="5431058" y="6858000"/>
                </a:lnTo>
                <a:lnTo>
                  <a:pt x="5333881" y="6858000"/>
                </a:lnTo>
                <a:lnTo>
                  <a:pt x="5221781" y="6858000"/>
                </a:lnTo>
                <a:lnTo>
                  <a:pt x="5093693" y="6858000"/>
                </a:lnTo>
                <a:lnTo>
                  <a:pt x="4948549" y="6858000"/>
                </a:lnTo>
                <a:lnTo>
                  <a:pt x="4785286" y="6858000"/>
                </a:lnTo>
                <a:lnTo>
                  <a:pt x="4602835" y="6858000"/>
                </a:lnTo>
                <a:lnTo>
                  <a:pt x="4400132" y="6858000"/>
                </a:lnTo>
                <a:lnTo>
                  <a:pt x="4176110" y="6858000"/>
                </a:lnTo>
                <a:lnTo>
                  <a:pt x="3929704" y="6858000"/>
                </a:lnTo>
                <a:lnTo>
                  <a:pt x="3659848" y="6858000"/>
                </a:lnTo>
                <a:lnTo>
                  <a:pt x="3365476" y="6858000"/>
                </a:lnTo>
                <a:lnTo>
                  <a:pt x="3045521" y="6858000"/>
                </a:lnTo>
                <a:lnTo>
                  <a:pt x="2698918" y="6858000"/>
                </a:lnTo>
                <a:lnTo>
                  <a:pt x="2324601" y="6858000"/>
                </a:lnTo>
                <a:lnTo>
                  <a:pt x="1921505" y="6858000"/>
                </a:lnTo>
                <a:lnTo>
                  <a:pt x="1488562" y="6858000"/>
                </a:lnTo>
                <a:lnTo>
                  <a:pt x="1024708" y="6858000"/>
                </a:lnTo>
                <a:lnTo>
                  <a:pt x="528876" y="6858000"/>
                </a:lnTo>
                <a:lnTo>
                  <a:pt x="0" y="6858000"/>
                </a:lnTo>
                <a:cubicBezTo>
                  <a:pt x="0" y="6858000"/>
                  <a:pt x="0" y="6858000"/>
                  <a:pt x="0" y="3894138"/>
                </a:cubicBezTo>
                <a:cubicBezTo>
                  <a:pt x="3183" y="3890963"/>
                  <a:pt x="6366" y="3887788"/>
                  <a:pt x="9549" y="3884613"/>
                </a:cubicBezTo>
                <a:cubicBezTo>
                  <a:pt x="9549" y="3884613"/>
                  <a:pt x="9549" y="3884613"/>
                  <a:pt x="343744" y="3552825"/>
                </a:cubicBezTo>
                <a:cubicBezTo>
                  <a:pt x="412174" y="3484563"/>
                  <a:pt x="412174" y="3373438"/>
                  <a:pt x="343744" y="3305175"/>
                </a:cubicBezTo>
                <a:cubicBezTo>
                  <a:pt x="343744" y="3305175"/>
                  <a:pt x="343744" y="3305175"/>
                  <a:pt x="9549" y="2973388"/>
                </a:cubicBezTo>
                <a:cubicBezTo>
                  <a:pt x="6366" y="2970213"/>
                  <a:pt x="3183" y="2967038"/>
                  <a:pt x="0" y="2963863"/>
                </a:cubicBezTo>
                <a:cubicBezTo>
                  <a:pt x="0" y="2963863"/>
                  <a:pt x="0" y="2963863"/>
                  <a:pt x="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4738634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Financial Fa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8805595" y="1883120"/>
            <a:ext cx="3386405" cy="4974881"/>
          </a:xfrm>
          <a:custGeom>
            <a:avLst/>
            <a:gdLst>
              <a:gd name="connsiteX0" fmla="*/ 0 w 3386405"/>
              <a:gd name="connsiteY0" fmla="*/ 0 h 4974881"/>
              <a:gd name="connsiteX1" fmla="*/ 3386405 w 3386405"/>
              <a:gd name="connsiteY1" fmla="*/ 0 h 4974881"/>
              <a:gd name="connsiteX2" fmla="*/ 3386405 w 3386405"/>
              <a:gd name="connsiteY2" fmla="*/ 4974881 h 4974881"/>
              <a:gd name="connsiteX3" fmla="*/ 0 w 3386405"/>
              <a:gd name="connsiteY3" fmla="*/ 4974881 h 4974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86405" h="4974881">
                <a:moveTo>
                  <a:pt x="0" y="0"/>
                </a:moveTo>
                <a:lnTo>
                  <a:pt x="3386405" y="0"/>
                </a:lnTo>
                <a:lnTo>
                  <a:pt x="3386405" y="4974881"/>
                </a:lnTo>
                <a:lnTo>
                  <a:pt x="0" y="497488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0193147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 Us-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0" y="4678978"/>
            <a:ext cx="12192000" cy="2179021"/>
          </a:xfrm>
          <a:prstGeom prst="rect">
            <a:avLst/>
          </a:prstGeom>
        </p:spPr>
        <p:txBody>
          <a:bodyPr/>
          <a:lstStyle>
            <a:lvl1pPr>
              <a:defRPr sz="150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5492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2347913" y="1023939"/>
            <a:ext cx="4210050" cy="4810125"/>
          </a:xfrm>
          <a:custGeom>
            <a:avLst/>
            <a:gdLst>
              <a:gd name="connsiteX0" fmla="*/ 0 w 4210050"/>
              <a:gd name="connsiteY0" fmla="*/ 0 h 4810125"/>
              <a:gd name="connsiteX1" fmla="*/ 1808163 w 4210050"/>
              <a:gd name="connsiteY1" fmla="*/ 0 h 4810125"/>
              <a:gd name="connsiteX2" fmla="*/ 4210050 w 4210050"/>
              <a:gd name="connsiteY2" fmla="*/ 2405063 h 4810125"/>
              <a:gd name="connsiteX3" fmla="*/ 1808163 w 4210050"/>
              <a:gd name="connsiteY3" fmla="*/ 4810125 h 4810125"/>
              <a:gd name="connsiteX4" fmla="*/ 0 w 4210050"/>
              <a:gd name="connsiteY4" fmla="*/ 4810125 h 4810125"/>
              <a:gd name="connsiteX5" fmla="*/ 2403475 w 4210050"/>
              <a:gd name="connsiteY5" fmla="*/ 2405063 h 4810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10050" h="4810125">
                <a:moveTo>
                  <a:pt x="0" y="0"/>
                </a:moveTo>
                <a:lnTo>
                  <a:pt x="1808163" y="0"/>
                </a:lnTo>
                <a:lnTo>
                  <a:pt x="4210050" y="2405063"/>
                </a:lnTo>
                <a:lnTo>
                  <a:pt x="1808163" y="4810125"/>
                </a:lnTo>
                <a:lnTo>
                  <a:pt x="0" y="4810125"/>
                </a:lnTo>
                <a:lnTo>
                  <a:pt x="2403475" y="240506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158979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1" y="0"/>
            <a:ext cx="6066971" cy="6858000"/>
          </a:xfrm>
          <a:custGeom>
            <a:avLst/>
            <a:gdLst>
              <a:gd name="connsiteX0" fmla="*/ 0 w 6066971"/>
              <a:gd name="connsiteY0" fmla="*/ 0 h 6858000"/>
              <a:gd name="connsiteX1" fmla="*/ 6066971 w 6066971"/>
              <a:gd name="connsiteY1" fmla="*/ 0 h 6858000"/>
              <a:gd name="connsiteX2" fmla="*/ 6066971 w 6066971"/>
              <a:gd name="connsiteY2" fmla="*/ 6858000 h 6858000"/>
              <a:gd name="connsiteX3" fmla="*/ 0 w 606697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66971" h="6858000">
                <a:moveTo>
                  <a:pt x="0" y="0"/>
                </a:moveTo>
                <a:lnTo>
                  <a:pt x="6066971" y="0"/>
                </a:lnTo>
                <a:lnTo>
                  <a:pt x="606697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41216285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0569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85" r:id="rId14"/>
    <p:sldLayoutId id="2147483688" r:id="rId15"/>
    <p:sldLayoutId id="2147483714" r:id="rId16"/>
    <p:sldLayoutId id="2147483760" r:id="rId17"/>
    <p:sldLayoutId id="2147483830" r:id="rId18"/>
    <p:sldLayoutId id="2147483833" r:id="rId19"/>
    <p:sldLayoutId id="2147483931" r:id="rId20"/>
    <p:sldLayoutId id="2147483932" r:id="rId21"/>
    <p:sldLayoutId id="2147483933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62000" y="1905000"/>
            <a:ext cx="4311437" cy="375487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>
                <a:solidFill>
                  <a:srgbClr val="000000"/>
                </a:solidFill>
                <a:latin typeface="Arial"/>
              </a:defRPr>
            </a:pPr>
            <a:r>
              <a:rPr dirty="0"/>
              <a:t>BA (Hons) Business Management</a:t>
            </a:r>
            <a:br>
              <a:rPr dirty="0"/>
            </a:br>
            <a:br>
              <a:rPr dirty="0"/>
            </a:br>
            <a:r>
              <a:rPr dirty="0"/>
              <a:t>Entrepreneurship LCBB5013</a:t>
            </a:r>
            <a:br>
              <a:rPr dirty="0"/>
            </a:br>
            <a:br>
              <a:rPr dirty="0"/>
            </a:br>
            <a:r>
              <a:rPr dirty="0"/>
              <a:t>Student Name : Maria </a:t>
            </a:r>
            <a:r>
              <a:rPr dirty="0" err="1"/>
              <a:t>Encean</a:t>
            </a:r>
            <a:br>
              <a:rPr dirty="0"/>
            </a:br>
            <a:br>
              <a:rPr dirty="0"/>
            </a:br>
            <a:r>
              <a:rPr dirty="0"/>
              <a:t>Student Number : 2227500</a:t>
            </a:r>
            <a:br>
              <a:rPr dirty="0"/>
            </a:br>
            <a:br>
              <a:rPr dirty="0"/>
            </a:br>
            <a:r>
              <a:rPr dirty="0"/>
              <a:t>Lecturer Name : Masud Ibrahim</a:t>
            </a:r>
            <a:br>
              <a:rPr dirty="0"/>
            </a:br>
            <a:br>
              <a:rPr dirty="0"/>
            </a:br>
            <a:r>
              <a:rPr dirty="0"/>
              <a:t>Portfolio : Task </a:t>
            </a:r>
            <a:r>
              <a:rPr lang="en-GB" dirty="0"/>
              <a:t>2 Presentation slides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60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3973432" y="3102958"/>
            <a:ext cx="42451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200" b="1" dirty="0">
                <a:latin typeface="Sora Bold" pitchFamily="2" charset="0"/>
                <a:cs typeface="Sora Bold" pitchFamily="2" charset="0"/>
              </a:rPr>
              <a:t>Made Just For You</a:t>
            </a:r>
            <a:endParaRPr lang="en-GB" sz="42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AB6E83B6-289C-49A7-7008-6FF5EE9E3FAC}"/>
              </a:ext>
            </a:extLst>
          </p:cNvPr>
          <p:cNvSpPr txBox="1"/>
          <p:nvPr/>
        </p:nvSpPr>
        <p:spPr>
          <a:xfrm>
            <a:off x="2834816" y="3781287"/>
            <a:ext cx="6772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A Sustainable Personalised Gift Brand for the UK E-Commerce Market</a:t>
            </a:r>
            <a:endParaRPr lang="en-GB" sz="1400" dirty="0">
              <a:solidFill>
                <a:schemeClr val="tx1">
                  <a:lumMod val="50000"/>
                  <a:lumOff val="50000"/>
                </a:schemeClr>
              </a:solidFill>
              <a:latin typeface="Sora" pitchFamily="2" charset="0"/>
              <a:cs typeface="Sora" pitchFamily="2" charset="0"/>
            </a:endParaRPr>
          </a:p>
        </p:txBody>
      </p:sp>
      <p:sp>
        <p:nvSpPr>
          <p:cNvPr id="1270" name="Freeform 52"/>
          <p:cNvSpPr>
            <a:spLocks noEditPoints="1"/>
          </p:cNvSpPr>
          <p:nvPr/>
        </p:nvSpPr>
        <p:spPr bwMode="auto">
          <a:xfrm>
            <a:off x="5453062" y="-591809"/>
            <a:ext cx="6738938" cy="5051425"/>
          </a:xfrm>
          <a:custGeom>
            <a:avLst/>
            <a:gdLst>
              <a:gd name="T0" fmla="*/ 2150 w 2263"/>
              <a:gd name="T1" fmla="*/ 913 h 1700"/>
              <a:gd name="T2" fmla="*/ 2039 w 2263"/>
              <a:gd name="T3" fmla="*/ 1102 h 1700"/>
              <a:gd name="T4" fmla="*/ 1923 w 2263"/>
              <a:gd name="T5" fmla="*/ 524 h 1700"/>
              <a:gd name="T6" fmla="*/ 2260 w 2263"/>
              <a:gd name="T7" fmla="*/ 330 h 1700"/>
              <a:gd name="T8" fmla="*/ 1806 w 2263"/>
              <a:gd name="T9" fmla="*/ 457 h 1700"/>
              <a:gd name="T10" fmla="*/ 1698 w 2263"/>
              <a:gd name="T11" fmla="*/ 782 h 1700"/>
              <a:gd name="T12" fmla="*/ 1696 w 2263"/>
              <a:gd name="T13" fmla="*/ 921 h 1700"/>
              <a:gd name="T14" fmla="*/ 2032 w 2263"/>
              <a:gd name="T15" fmla="*/ 1364 h 1700"/>
              <a:gd name="T16" fmla="*/ 2154 w 2263"/>
              <a:gd name="T17" fmla="*/ 1692 h 1700"/>
              <a:gd name="T18" fmla="*/ 2257 w 2263"/>
              <a:gd name="T19" fmla="*/ 721 h 1700"/>
              <a:gd name="T20" fmla="*/ 2257 w 2263"/>
              <a:gd name="T21" fmla="*/ 1104 h 1700"/>
              <a:gd name="T22" fmla="*/ 2041 w 2263"/>
              <a:gd name="T23" fmla="*/ 1110 h 1700"/>
              <a:gd name="T24" fmla="*/ 1923 w 2263"/>
              <a:gd name="T25" fmla="*/ 916 h 1700"/>
              <a:gd name="T26" fmla="*/ 2035 w 2263"/>
              <a:gd name="T27" fmla="*/ 589 h 1700"/>
              <a:gd name="T28" fmla="*/ 2148 w 2263"/>
              <a:gd name="T29" fmla="*/ 389 h 1700"/>
              <a:gd name="T30" fmla="*/ 2031 w 2263"/>
              <a:gd name="T31" fmla="*/ 454 h 1700"/>
              <a:gd name="T32" fmla="*/ 1810 w 2263"/>
              <a:gd name="T33" fmla="*/ 459 h 1700"/>
              <a:gd name="T34" fmla="*/ 2032 w 2263"/>
              <a:gd name="T35" fmla="*/ 974 h 1700"/>
              <a:gd name="T36" fmla="*/ 1688 w 2263"/>
              <a:gd name="T37" fmla="*/ 913 h 1700"/>
              <a:gd name="T38" fmla="*/ 1698 w 2263"/>
              <a:gd name="T39" fmla="*/ 905 h 1700"/>
              <a:gd name="T40" fmla="*/ 1810 w 2263"/>
              <a:gd name="T41" fmla="*/ 1234 h 1700"/>
              <a:gd name="T42" fmla="*/ 1923 w 2263"/>
              <a:gd name="T43" fmla="*/ 1171 h 1700"/>
              <a:gd name="T44" fmla="*/ 2146 w 2263"/>
              <a:gd name="T45" fmla="*/ 1305 h 1700"/>
              <a:gd name="T46" fmla="*/ 2144 w 2263"/>
              <a:gd name="T47" fmla="*/ 1559 h 1700"/>
              <a:gd name="T48" fmla="*/ 1591 w 2263"/>
              <a:gd name="T49" fmla="*/ 718 h 1700"/>
              <a:gd name="T50" fmla="*/ 1811 w 2263"/>
              <a:gd name="T51" fmla="*/ 195 h 1700"/>
              <a:gd name="T52" fmla="*/ 1471 w 2263"/>
              <a:gd name="T53" fmla="*/ 255 h 1700"/>
              <a:gd name="T54" fmla="*/ 1360 w 2263"/>
              <a:gd name="T55" fmla="*/ 459 h 1700"/>
              <a:gd name="T56" fmla="*/ 1356 w 2263"/>
              <a:gd name="T57" fmla="*/ 67 h 1700"/>
              <a:gd name="T58" fmla="*/ 1023 w 2263"/>
              <a:gd name="T59" fmla="*/ 0 h 1700"/>
              <a:gd name="T60" fmla="*/ 681 w 2263"/>
              <a:gd name="T61" fmla="*/ 195 h 1700"/>
              <a:gd name="T62" fmla="*/ 118 w 2263"/>
              <a:gd name="T63" fmla="*/ 130 h 1700"/>
              <a:gd name="T64" fmla="*/ 234 w 2263"/>
              <a:gd name="T65" fmla="*/ 460 h 1700"/>
              <a:gd name="T66" fmla="*/ 573 w 2263"/>
              <a:gd name="T67" fmla="*/ 526 h 1700"/>
              <a:gd name="T68" fmla="*/ 795 w 2263"/>
              <a:gd name="T69" fmla="*/ 521 h 1700"/>
              <a:gd name="T70" fmla="*/ 1023 w 2263"/>
              <a:gd name="T71" fmla="*/ 394 h 1700"/>
              <a:gd name="T72" fmla="*/ 1133 w 2263"/>
              <a:gd name="T73" fmla="*/ 590 h 1700"/>
              <a:gd name="T74" fmla="*/ 1694 w 2263"/>
              <a:gd name="T75" fmla="*/ 652 h 1700"/>
              <a:gd name="T76" fmla="*/ 1581 w 2263"/>
              <a:gd name="T77" fmla="*/ 459 h 1700"/>
              <a:gd name="T78" fmla="*/ 1694 w 2263"/>
              <a:gd name="T79" fmla="*/ 392 h 1700"/>
              <a:gd name="T80" fmla="*/ 1698 w 2263"/>
              <a:gd name="T81" fmla="*/ 389 h 1700"/>
              <a:gd name="T82" fmla="*/ 1476 w 2263"/>
              <a:gd name="T83" fmla="*/ 268 h 1700"/>
              <a:gd name="T84" fmla="*/ 1354 w 2263"/>
              <a:gd name="T85" fmla="*/ 328 h 1700"/>
              <a:gd name="T86" fmla="*/ 1141 w 2263"/>
              <a:gd name="T87" fmla="*/ 200 h 1700"/>
              <a:gd name="T88" fmla="*/ 1135 w 2263"/>
              <a:gd name="T89" fmla="*/ 450 h 1700"/>
              <a:gd name="T90" fmla="*/ 1248 w 2263"/>
              <a:gd name="T91" fmla="*/ 519 h 1700"/>
              <a:gd name="T92" fmla="*/ 1356 w 2263"/>
              <a:gd name="T93" fmla="*/ 199 h 1700"/>
              <a:gd name="T94" fmla="*/ 1242 w 2263"/>
              <a:gd name="T95" fmla="*/ 133 h 1700"/>
              <a:gd name="T96" fmla="*/ 573 w 2263"/>
              <a:gd name="T97" fmla="*/ 264 h 1700"/>
              <a:gd name="T98" fmla="*/ 514 w 2263"/>
              <a:gd name="T99" fmla="*/ 488 h 1700"/>
              <a:gd name="T100" fmla="*/ 235 w 2263"/>
              <a:gd name="T101" fmla="*/ 327 h 1700"/>
              <a:gd name="T102" fmla="*/ 15 w 2263"/>
              <a:gd name="T103" fmla="*/ 326 h 1700"/>
              <a:gd name="T104" fmla="*/ 122 w 2263"/>
              <a:gd name="T105" fmla="*/ 519 h 1700"/>
              <a:gd name="T106" fmla="*/ 450 w 2263"/>
              <a:gd name="T107" fmla="*/ 460 h 1700"/>
              <a:gd name="T108" fmla="*/ 681 w 2263"/>
              <a:gd name="T109" fmla="*/ 584 h 1700"/>
              <a:gd name="T110" fmla="*/ 794 w 2263"/>
              <a:gd name="T111" fmla="*/ 389 h 1700"/>
              <a:gd name="T112" fmla="*/ 910 w 2263"/>
              <a:gd name="T113" fmla="*/ 199 h 1700"/>
              <a:gd name="T114" fmla="*/ 1019 w 2263"/>
              <a:gd name="T115" fmla="*/ 392 h 1700"/>
              <a:gd name="T116" fmla="*/ 1131 w 2263"/>
              <a:gd name="T117" fmla="*/ 324 h 1700"/>
              <a:gd name="T118" fmla="*/ 1246 w 2263"/>
              <a:gd name="T119" fmla="*/ 651 h 1700"/>
              <a:gd name="T120" fmla="*/ 1362 w 2263"/>
              <a:gd name="T121" fmla="*/ 588 h 17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263" h="1700">
                <a:moveTo>
                  <a:pt x="2263" y="1368"/>
                </a:moveTo>
                <a:cubicBezTo>
                  <a:pt x="2150" y="1303"/>
                  <a:pt x="2150" y="1303"/>
                  <a:pt x="2150" y="1303"/>
                </a:cubicBezTo>
                <a:cubicBezTo>
                  <a:pt x="2260" y="1239"/>
                  <a:pt x="2260" y="1239"/>
                  <a:pt x="2260" y="1239"/>
                </a:cubicBezTo>
                <a:cubicBezTo>
                  <a:pt x="2261" y="1239"/>
                  <a:pt x="2261" y="1239"/>
                  <a:pt x="2261" y="1239"/>
                </a:cubicBezTo>
                <a:cubicBezTo>
                  <a:pt x="2261" y="1109"/>
                  <a:pt x="2261" y="1109"/>
                  <a:pt x="2261" y="1109"/>
                </a:cubicBezTo>
                <a:cubicBezTo>
                  <a:pt x="2263" y="1108"/>
                  <a:pt x="2263" y="1108"/>
                  <a:pt x="2263" y="1108"/>
                </a:cubicBezTo>
                <a:cubicBezTo>
                  <a:pt x="2261" y="1106"/>
                  <a:pt x="2261" y="1106"/>
                  <a:pt x="2261" y="1106"/>
                </a:cubicBezTo>
                <a:cubicBezTo>
                  <a:pt x="2261" y="977"/>
                  <a:pt x="2261" y="977"/>
                  <a:pt x="2261" y="977"/>
                </a:cubicBezTo>
                <a:cubicBezTo>
                  <a:pt x="2150" y="913"/>
                  <a:pt x="2150" y="913"/>
                  <a:pt x="2150" y="913"/>
                </a:cubicBezTo>
                <a:cubicBezTo>
                  <a:pt x="2260" y="849"/>
                  <a:pt x="2260" y="849"/>
                  <a:pt x="2260" y="849"/>
                </a:cubicBezTo>
                <a:cubicBezTo>
                  <a:pt x="2261" y="849"/>
                  <a:pt x="2261" y="849"/>
                  <a:pt x="2261" y="849"/>
                </a:cubicBezTo>
                <a:cubicBezTo>
                  <a:pt x="2261" y="714"/>
                  <a:pt x="2261" y="714"/>
                  <a:pt x="2261" y="714"/>
                </a:cubicBezTo>
                <a:cubicBezTo>
                  <a:pt x="2145" y="781"/>
                  <a:pt x="2145" y="781"/>
                  <a:pt x="2145" y="781"/>
                </a:cubicBezTo>
                <a:cubicBezTo>
                  <a:pt x="2144" y="782"/>
                  <a:pt x="2144" y="782"/>
                  <a:pt x="2144" y="782"/>
                </a:cubicBezTo>
                <a:cubicBezTo>
                  <a:pt x="2144" y="909"/>
                  <a:pt x="2144" y="909"/>
                  <a:pt x="2144" y="909"/>
                </a:cubicBezTo>
                <a:cubicBezTo>
                  <a:pt x="2144" y="909"/>
                  <a:pt x="2144" y="909"/>
                  <a:pt x="2144" y="909"/>
                </a:cubicBezTo>
                <a:cubicBezTo>
                  <a:pt x="2144" y="1042"/>
                  <a:pt x="2144" y="1042"/>
                  <a:pt x="2144" y="1042"/>
                </a:cubicBezTo>
                <a:cubicBezTo>
                  <a:pt x="2039" y="1102"/>
                  <a:pt x="2039" y="1102"/>
                  <a:pt x="2039" y="1102"/>
                </a:cubicBezTo>
                <a:cubicBezTo>
                  <a:pt x="2038" y="1101"/>
                  <a:pt x="2037" y="1100"/>
                  <a:pt x="2036" y="1100"/>
                </a:cubicBezTo>
                <a:cubicBezTo>
                  <a:pt x="2036" y="847"/>
                  <a:pt x="2036" y="847"/>
                  <a:pt x="2036" y="847"/>
                </a:cubicBezTo>
                <a:cubicBezTo>
                  <a:pt x="1923" y="782"/>
                  <a:pt x="1923" y="782"/>
                  <a:pt x="1923" y="782"/>
                </a:cubicBezTo>
                <a:cubicBezTo>
                  <a:pt x="1923" y="652"/>
                  <a:pt x="1923" y="652"/>
                  <a:pt x="1923" y="652"/>
                </a:cubicBezTo>
                <a:cubicBezTo>
                  <a:pt x="1816" y="590"/>
                  <a:pt x="1816" y="590"/>
                  <a:pt x="1816" y="590"/>
                </a:cubicBezTo>
                <a:cubicBezTo>
                  <a:pt x="1816" y="589"/>
                  <a:pt x="1816" y="589"/>
                  <a:pt x="1816" y="588"/>
                </a:cubicBezTo>
                <a:cubicBezTo>
                  <a:pt x="1816" y="587"/>
                  <a:pt x="1816" y="586"/>
                  <a:pt x="1816" y="586"/>
                </a:cubicBezTo>
                <a:cubicBezTo>
                  <a:pt x="1922" y="525"/>
                  <a:pt x="1922" y="525"/>
                  <a:pt x="1922" y="525"/>
                </a:cubicBezTo>
                <a:cubicBezTo>
                  <a:pt x="1923" y="524"/>
                  <a:pt x="1923" y="524"/>
                  <a:pt x="1923" y="524"/>
                </a:cubicBezTo>
                <a:cubicBezTo>
                  <a:pt x="1923" y="396"/>
                  <a:pt x="1923" y="396"/>
                  <a:pt x="1923" y="396"/>
                </a:cubicBezTo>
                <a:cubicBezTo>
                  <a:pt x="2031" y="459"/>
                  <a:pt x="2031" y="459"/>
                  <a:pt x="2031" y="459"/>
                </a:cubicBezTo>
                <a:cubicBezTo>
                  <a:pt x="2031" y="721"/>
                  <a:pt x="2031" y="721"/>
                  <a:pt x="2031" y="721"/>
                </a:cubicBezTo>
                <a:cubicBezTo>
                  <a:pt x="2140" y="658"/>
                  <a:pt x="2140" y="658"/>
                  <a:pt x="2140" y="658"/>
                </a:cubicBezTo>
                <a:cubicBezTo>
                  <a:pt x="2142" y="660"/>
                  <a:pt x="2144" y="661"/>
                  <a:pt x="2146" y="661"/>
                </a:cubicBezTo>
                <a:cubicBezTo>
                  <a:pt x="2150" y="661"/>
                  <a:pt x="2154" y="657"/>
                  <a:pt x="2154" y="653"/>
                </a:cubicBezTo>
                <a:cubicBezTo>
                  <a:pt x="2154" y="649"/>
                  <a:pt x="2151" y="646"/>
                  <a:pt x="2148" y="645"/>
                </a:cubicBezTo>
                <a:cubicBezTo>
                  <a:pt x="2148" y="394"/>
                  <a:pt x="2148" y="394"/>
                  <a:pt x="2148" y="394"/>
                </a:cubicBezTo>
                <a:cubicBezTo>
                  <a:pt x="2260" y="330"/>
                  <a:pt x="2260" y="330"/>
                  <a:pt x="2260" y="330"/>
                </a:cubicBezTo>
                <a:cubicBezTo>
                  <a:pt x="2261" y="329"/>
                  <a:pt x="2261" y="329"/>
                  <a:pt x="2261" y="329"/>
                </a:cubicBezTo>
                <a:cubicBezTo>
                  <a:pt x="2261" y="195"/>
                  <a:pt x="2261" y="195"/>
                  <a:pt x="2261" y="195"/>
                </a:cubicBezTo>
                <a:cubicBezTo>
                  <a:pt x="2148" y="260"/>
                  <a:pt x="2148" y="260"/>
                  <a:pt x="2148" y="260"/>
                </a:cubicBezTo>
                <a:cubicBezTo>
                  <a:pt x="2148" y="260"/>
                  <a:pt x="2148" y="260"/>
                  <a:pt x="2148" y="260"/>
                </a:cubicBezTo>
                <a:cubicBezTo>
                  <a:pt x="2033" y="326"/>
                  <a:pt x="2033" y="326"/>
                  <a:pt x="2033" y="326"/>
                </a:cubicBezTo>
                <a:cubicBezTo>
                  <a:pt x="1919" y="260"/>
                  <a:pt x="1919" y="260"/>
                  <a:pt x="1919" y="260"/>
                </a:cubicBezTo>
                <a:cubicBezTo>
                  <a:pt x="1919" y="392"/>
                  <a:pt x="1919" y="392"/>
                  <a:pt x="1919" y="392"/>
                </a:cubicBezTo>
                <a:cubicBezTo>
                  <a:pt x="1807" y="456"/>
                  <a:pt x="1807" y="456"/>
                  <a:pt x="1807" y="456"/>
                </a:cubicBezTo>
                <a:cubicBezTo>
                  <a:pt x="1806" y="457"/>
                  <a:pt x="1806" y="457"/>
                  <a:pt x="1806" y="457"/>
                </a:cubicBezTo>
                <a:cubicBezTo>
                  <a:pt x="1806" y="580"/>
                  <a:pt x="1806" y="580"/>
                  <a:pt x="1806" y="580"/>
                </a:cubicBezTo>
                <a:cubicBezTo>
                  <a:pt x="1803" y="581"/>
                  <a:pt x="1801" y="584"/>
                  <a:pt x="1801" y="588"/>
                </a:cubicBezTo>
                <a:cubicBezTo>
                  <a:pt x="1801" y="591"/>
                  <a:pt x="1803" y="595"/>
                  <a:pt x="1806" y="595"/>
                </a:cubicBezTo>
                <a:cubicBezTo>
                  <a:pt x="1806" y="719"/>
                  <a:pt x="1806" y="719"/>
                  <a:pt x="1806" y="719"/>
                </a:cubicBezTo>
                <a:cubicBezTo>
                  <a:pt x="1919" y="784"/>
                  <a:pt x="1919" y="784"/>
                  <a:pt x="1919" y="784"/>
                </a:cubicBezTo>
                <a:cubicBezTo>
                  <a:pt x="1919" y="912"/>
                  <a:pt x="1919" y="912"/>
                  <a:pt x="1919" y="912"/>
                </a:cubicBezTo>
                <a:cubicBezTo>
                  <a:pt x="1810" y="974"/>
                  <a:pt x="1810" y="974"/>
                  <a:pt x="1810" y="974"/>
                </a:cubicBezTo>
                <a:cubicBezTo>
                  <a:pt x="1810" y="847"/>
                  <a:pt x="1810" y="847"/>
                  <a:pt x="1810" y="847"/>
                </a:cubicBezTo>
                <a:cubicBezTo>
                  <a:pt x="1698" y="782"/>
                  <a:pt x="1698" y="782"/>
                  <a:pt x="1698" y="782"/>
                </a:cubicBezTo>
                <a:cubicBezTo>
                  <a:pt x="1698" y="779"/>
                  <a:pt x="1698" y="779"/>
                  <a:pt x="1698" y="779"/>
                </a:cubicBezTo>
                <a:cubicBezTo>
                  <a:pt x="1696" y="780"/>
                  <a:pt x="1696" y="780"/>
                  <a:pt x="1696" y="780"/>
                </a:cubicBezTo>
                <a:cubicBezTo>
                  <a:pt x="1694" y="779"/>
                  <a:pt x="1694" y="779"/>
                  <a:pt x="1694" y="779"/>
                </a:cubicBezTo>
                <a:cubicBezTo>
                  <a:pt x="1694" y="782"/>
                  <a:pt x="1694" y="782"/>
                  <a:pt x="1694" y="782"/>
                </a:cubicBezTo>
                <a:cubicBezTo>
                  <a:pt x="1582" y="846"/>
                  <a:pt x="1582" y="846"/>
                  <a:pt x="1582" y="846"/>
                </a:cubicBezTo>
                <a:cubicBezTo>
                  <a:pt x="1581" y="847"/>
                  <a:pt x="1581" y="847"/>
                  <a:pt x="1581" y="847"/>
                </a:cubicBezTo>
                <a:cubicBezTo>
                  <a:pt x="1581" y="981"/>
                  <a:pt x="1581" y="981"/>
                  <a:pt x="1581" y="981"/>
                </a:cubicBezTo>
                <a:cubicBezTo>
                  <a:pt x="1690" y="918"/>
                  <a:pt x="1690" y="918"/>
                  <a:pt x="1690" y="918"/>
                </a:cubicBezTo>
                <a:cubicBezTo>
                  <a:pt x="1692" y="920"/>
                  <a:pt x="1694" y="921"/>
                  <a:pt x="1696" y="921"/>
                </a:cubicBezTo>
                <a:cubicBezTo>
                  <a:pt x="1698" y="921"/>
                  <a:pt x="1700" y="920"/>
                  <a:pt x="1702" y="918"/>
                </a:cubicBezTo>
                <a:cubicBezTo>
                  <a:pt x="1806" y="979"/>
                  <a:pt x="1806" y="979"/>
                  <a:pt x="1806" y="979"/>
                </a:cubicBezTo>
                <a:cubicBezTo>
                  <a:pt x="1806" y="1241"/>
                  <a:pt x="1806" y="1241"/>
                  <a:pt x="1806" y="1241"/>
                </a:cubicBezTo>
                <a:cubicBezTo>
                  <a:pt x="1921" y="1175"/>
                  <a:pt x="1921" y="1175"/>
                  <a:pt x="1921" y="1175"/>
                </a:cubicBezTo>
                <a:cubicBezTo>
                  <a:pt x="2032" y="1239"/>
                  <a:pt x="2032" y="1239"/>
                  <a:pt x="2032" y="1239"/>
                </a:cubicBezTo>
                <a:cubicBezTo>
                  <a:pt x="2032" y="1239"/>
                  <a:pt x="2032" y="1239"/>
                  <a:pt x="2032" y="1239"/>
                </a:cubicBezTo>
                <a:cubicBezTo>
                  <a:pt x="2142" y="1303"/>
                  <a:pt x="2142" y="1303"/>
                  <a:pt x="2142" y="1303"/>
                </a:cubicBezTo>
                <a:cubicBezTo>
                  <a:pt x="2034" y="1365"/>
                  <a:pt x="2034" y="1365"/>
                  <a:pt x="2034" y="1365"/>
                </a:cubicBezTo>
                <a:cubicBezTo>
                  <a:pt x="2032" y="1364"/>
                  <a:pt x="2032" y="1364"/>
                  <a:pt x="2032" y="1364"/>
                </a:cubicBezTo>
                <a:cubicBezTo>
                  <a:pt x="2032" y="1366"/>
                  <a:pt x="2032" y="1366"/>
                  <a:pt x="2032" y="1366"/>
                </a:cubicBezTo>
                <a:cubicBezTo>
                  <a:pt x="2030" y="1368"/>
                  <a:pt x="2030" y="1368"/>
                  <a:pt x="2030" y="1368"/>
                </a:cubicBezTo>
                <a:cubicBezTo>
                  <a:pt x="2032" y="1369"/>
                  <a:pt x="2032" y="1369"/>
                  <a:pt x="2032" y="1369"/>
                </a:cubicBezTo>
                <a:cubicBezTo>
                  <a:pt x="2032" y="1499"/>
                  <a:pt x="2032" y="1499"/>
                  <a:pt x="2032" y="1499"/>
                </a:cubicBezTo>
                <a:cubicBezTo>
                  <a:pt x="2144" y="1564"/>
                  <a:pt x="2144" y="1564"/>
                  <a:pt x="2144" y="1564"/>
                </a:cubicBezTo>
                <a:cubicBezTo>
                  <a:pt x="2144" y="1685"/>
                  <a:pt x="2144" y="1685"/>
                  <a:pt x="2144" y="1685"/>
                </a:cubicBezTo>
                <a:cubicBezTo>
                  <a:pt x="2141" y="1686"/>
                  <a:pt x="2138" y="1689"/>
                  <a:pt x="2138" y="1692"/>
                </a:cubicBezTo>
                <a:cubicBezTo>
                  <a:pt x="2138" y="1697"/>
                  <a:pt x="2142" y="1700"/>
                  <a:pt x="2146" y="1700"/>
                </a:cubicBezTo>
                <a:cubicBezTo>
                  <a:pt x="2150" y="1700"/>
                  <a:pt x="2154" y="1697"/>
                  <a:pt x="2154" y="1692"/>
                </a:cubicBezTo>
                <a:cubicBezTo>
                  <a:pt x="2154" y="1692"/>
                  <a:pt x="2154" y="1691"/>
                  <a:pt x="2154" y="1690"/>
                </a:cubicBezTo>
                <a:cubicBezTo>
                  <a:pt x="2260" y="1629"/>
                  <a:pt x="2260" y="1629"/>
                  <a:pt x="2260" y="1629"/>
                </a:cubicBezTo>
                <a:cubicBezTo>
                  <a:pt x="2261" y="1629"/>
                  <a:pt x="2261" y="1629"/>
                  <a:pt x="2261" y="1629"/>
                </a:cubicBezTo>
                <a:cubicBezTo>
                  <a:pt x="2261" y="1494"/>
                  <a:pt x="2261" y="1494"/>
                  <a:pt x="2261" y="1494"/>
                </a:cubicBezTo>
                <a:cubicBezTo>
                  <a:pt x="2148" y="1559"/>
                  <a:pt x="2148" y="1559"/>
                  <a:pt x="2148" y="1559"/>
                </a:cubicBezTo>
                <a:cubicBezTo>
                  <a:pt x="2148" y="1434"/>
                  <a:pt x="2148" y="1434"/>
                  <a:pt x="2148" y="1434"/>
                </a:cubicBezTo>
                <a:lnTo>
                  <a:pt x="2263" y="1368"/>
                </a:lnTo>
                <a:close/>
                <a:moveTo>
                  <a:pt x="2148" y="784"/>
                </a:moveTo>
                <a:cubicBezTo>
                  <a:pt x="2257" y="721"/>
                  <a:pt x="2257" y="721"/>
                  <a:pt x="2257" y="721"/>
                </a:cubicBezTo>
                <a:cubicBezTo>
                  <a:pt x="2257" y="847"/>
                  <a:pt x="2257" y="847"/>
                  <a:pt x="2257" y="847"/>
                </a:cubicBezTo>
                <a:cubicBezTo>
                  <a:pt x="2148" y="909"/>
                  <a:pt x="2148" y="909"/>
                  <a:pt x="2148" y="909"/>
                </a:cubicBezTo>
                <a:lnTo>
                  <a:pt x="2148" y="784"/>
                </a:lnTo>
                <a:close/>
                <a:moveTo>
                  <a:pt x="2257" y="1236"/>
                </a:moveTo>
                <a:cubicBezTo>
                  <a:pt x="2148" y="1299"/>
                  <a:pt x="2148" y="1299"/>
                  <a:pt x="2148" y="1299"/>
                </a:cubicBezTo>
                <a:cubicBezTo>
                  <a:pt x="2148" y="1174"/>
                  <a:pt x="2148" y="1174"/>
                  <a:pt x="2148" y="1174"/>
                </a:cubicBezTo>
                <a:cubicBezTo>
                  <a:pt x="2257" y="1111"/>
                  <a:pt x="2257" y="1111"/>
                  <a:pt x="2257" y="1111"/>
                </a:cubicBezTo>
                <a:lnTo>
                  <a:pt x="2257" y="1236"/>
                </a:lnTo>
                <a:close/>
                <a:moveTo>
                  <a:pt x="2257" y="1104"/>
                </a:moveTo>
                <a:cubicBezTo>
                  <a:pt x="2148" y="1042"/>
                  <a:pt x="2148" y="1042"/>
                  <a:pt x="2148" y="1042"/>
                </a:cubicBezTo>
                <a:cubicBezTo>
                  <a:pt x="2148" y="916"/>
                  <a:pt x="2148" y="916"/>
                  <a:pt x="2148" y="916"/>
                </a:cubicBezTo>
                <a:cubicBezTo>
                  <a:pt x="2257" y="979"/>
                  <a:pt x="2257" y="979"/>
                  <a:pt x="2257" y="979"/>
                </a:cubicBezTo>
                <a:lnTo>
                  <a:pt x="2257" y="1104"/>
                </a:lnTo>
                <a:close/>
                <a:moveTo>
                  <a:pt x="2146" y="1045"/>
                </a:moveTo>
                <a:cubicBezTo>
                  <a:pt x="2255" y="1108"/>
                  <a:pt x="2255" y="1108"/>
                  <a:pt x="2255" y="1108"/>
                </a:cubicBezTo>
                <a:cubicBezTo>
                  <a:pt x="2205" y="1136"/>
                  <a:pt x="2205" y="1136"/>
                  <a:pt x="2205" y="1136"/>
                </a:cubicBezTo>
                <a:cubicBezTo>
                  <a:pt x="2146" y="1170"/>
                  <a:pt x="2146" y="1170"/>
                  <a:pt x="2146" y="1170"/>
                </a:cubicBezTo>
                <a:cubicBezTo>
                  <a:pt x="2041" y="1110"/>
                  <a:pt x="2041" y="1110"/>
                  <a:pt x="2041" y="1110"/>
                </a:cubicBezTo>
                <a:cubicBezTo>
                  <a:pt x="2041" y="1109"/>
                  <a:pt x="2041" y="1108"/>
                  <a:pt x="2041" y="1108"/>
                </a:cubicBezTo>
                <a:cubicBezTo>
                  <a:pt x="2041" y="1107"/>
                  <a:pt x="2041" y="1106"/>
                  <a:pt x="2041" y="1106"/>
                </a:cubicBezTo>
                <a:lnTo>
                  <a:pt x="2146" y="1045"/>
                </a:lnTo>
                <a:close/>
                <a:moveTo>
                  <a:pt x="2032" y="979"/>
                </a:moveTo>
                <a:cubicBezTo>
                  <a:pt x="2032" y="1100"/>
                  <a:pt x="2032" y="1100"/>
                  <a:pt x="2032" y="1100"/>
                </a:cubicBezTo>
                <a:cubicBezTo>
                  <a:pt x="2030" y="1100"/>
                  <a:pt x="2029" y="1101"/>
                  <a:pt x="2028" y="1102"/>
                </a:cubicBezTo>
                <a:cubicBezTo>
                  <a:pt x="1977" y="1073"/>
                  <a:pt x="1977" y="1073"/>
                  <a:pt x="1977" y="1073"/>
                </a:cubicBezTo>
                <a:cubicBezTo>
                  <a:pt x="1923" y="1042"/>
                  <a:pt x="1923" y="1042"/>
                  <a:pt x="1923" y="1042"/>
                </a:cubicBezTo>
                <a:cubicBezTo>
                  <a:pt x="1923" y="916"/>
                  <a:pt x="1923" y="916"/>
                  <a:pt x="1923" y="916"/>
                </a:cubicBezTo>
                <a:cubicBezTo>
                  <a:pt x="1977" y="948"/>
                  <a:pt x="1977" y="948"/>
                  <a:pt x="1977" y="948"/>
                </a:cubicBezTo>
                <a:lnTo>
                  <a:pt x="2032" y="979"/>
                </a:lnTo>
                <a:close/>
                <a:moveTo>
                  <a:pt x="2035" y="459"/>
                </a:moveTo>
                <a:cubicBezTo>
                  <a:pt x="2144" y="396"/>
                  <a:pt x="2144" y="396"/>
                  <a:pt x="2144" y="396"/>
                </a:cubicBezTo>
                <a:cubicBezTo>
                  <a:pt x="2144" y="522"/>
                  <a:pt x="2144" y="522"/>
                  <a:pt x="2144" y="522"/>
                </a:cubicBezTo>
                <a:cubicBezTo>
                  <a:pt x="2035" y="584"/>
                  <a:pt x="2035" y="584"/>
                  <a:pt x="2035" y="584"/>
                </a:cubicBezTo>
                <a:lnTo>
                  <a:pt x="2035" y="459"/>
                </a:lnTo>
                <a:close/>
                <a:moveTo>
                  <a:pt x="2035" y="714"/>
                </a:moveTo>
                <a:cubicBezTo>
                  <a:pt x="2035" y="589"/>
                  <a:pt x="2035" y="589"/>
                  <a:pt x="2035" y="589"/>
                </a:cubicBezTo>
                <a:cubicBezTo>
                  <a:pt x="2144" y="526"/>
                  <a:pt x="2144" y="526"/>
                  <a:pt x="2144" y="526"/>
                </a:cubicBezTo>
                <a:cubicBezTo>
                  <a:pt x="2144" y="645"/>
                  <a:pt x="2144" y="645"/>
                  <a:pt x="2144" y="645"/>
                </a:cubicBezTo>
                <a:cubicBezTo>
                  <a:pt x="2141" y="646"/>
                  <a:pt x="2138" y="649"/>
                  <a:pt x="2138" y="653"/>
                </a:cubicBezTo>
                <a:cubicBezTo>
                  <a:pt x="2138" y="654"/>
                  <a:pt x="2138" y="654"/>
                  <a:pt x="2138" y="655"/>
                </a:cubicBezTo>
                <a:lnTo>
                  <a:pt x="2035" y="714"/>
                </a:lnTo>
                <a:close/>
                <a:moveTo>
                  <a:pt x="2148" y="264"/>
                </a:moveTo>
                <a:cubicBezTo>
                  <a:pt x="2257" y="201"/>
                  <a:pt x="2257" y="201"/>
                  <a:pt x="2257" y="201"/>
                </a:cubicBezTo>
                <a:cubicBezTo>
                  <a:pt x="2257" y="327"/>
                  <a:pt x="2257" y="327"/>
                  <a:pt x="2257" y="327"/>
                </a:cubicBezTo>
                <a:cubicBezTo>
                  <a:pt x="2148" y="389"/>
                  <a:pt x="2148" y="389"/>
                  <a:pt x="2148" y="389"/>
                </a:cubicBezTo>
                <a:lnTo>
                  <a:pt x="2148" y="264"/>
                </a:lnTo>
                <a:close/>
                <a:moveTo>
                  <a:pt x="2144" y="392"/>
                </a:moveTo>
                <a:cubicBezTo>
                  <a:pt x="2035" y="454"/>
                  <a:pt x="2035" y="454"/>
                  <a:pt x="2035" y="454"/>
                </a:cubicBezTo>
                <a:cubicBezTo>
                  <a:pt x="2035" y="329"/>
                  <a:pt x="2035" y="329"/>
                  <a:pt x="2035" y="329"/>
                </a:cubicBezTo>
                <a:cubicBezTo>
                  <a:pt x="2144" y="266"/>
                  <a:pt x="2144" y="266"/>
                  <a:pt x="2144" y="266"/>
                </a:cubicBezTo>
                <a:lnTo>
                  <a:pt x="2144" y="392"/>
                </a:lnTo>
                <a:close/>
                <a:moveTo>
                  <a:pt x="1923" y="266"/>
                </a:moveTo>
                <a:cubicBezTo>
                  <a:pt x="2031" y="329"/>
                  <a:pt x="2031" y="329"/>
                  <a:pt x="2031" y="329"/>
                </a:cubicBezTo>
                <a:cubicBezTo>
                  <a:pt x="2031" y="454"/>
                  <a:pt x="2031" y="454"/>
                  <a:pt x="2031" y="454"/>
                </a:cubicBezTo>
                <a:cubicBezTo>
                  <a:pt x="1923" y="392"/>
                  <a:pt x="1923" y="392"/>
                  <a:pt x="1923" y="392"/>
                </a:cubicBezTo>
                <a:cubicBezTo>
                  <a:pt x="1923" y="389"/>
                  <a:pt x="1923" y="389"/>
                  <a:pt x="1923" y="389"/>
                </a:cubicBezTo>
                <a:cubicBezTo>
                  <a:pt x="1923" y="390"/>
                  <a:pt x="1923" y="390"/>
                  <a:pt x="1923" y="390"/>
                </a:cubicBezTo>
                <a:lnTo>
                  <a:pt x="1923" y="266"/>
                </a:lnTo>
                <a:close/>
                <a:moveTo>
                  <a:pt x="1919" y="396"/>
                </a:moveTo>
                <a:cubicBezTo>
                  <a:pt x="1919" y="522"/>
                  <a:pt x="1919" y="522"/>
                  <a:pt x="1919" y="522"/>
                </a:cubicBezTo>
                <a:cubicBezTo>
                  <a:pt x="1814" y="582"/>
                  <a:pt x="1814" y="582"/>
                  <a:pt x="1814" y="582"/>
                </a:cubicBezTo>
                <a:cubicBezTo>
                  <a:pt x="1813" y="581"/>
                  <a:pt x="1812" y="581"/>
                  <a:pt x="1810" y="580"/>
                </a:cubicBezTo>
                <a:cubicBezTo>
                  <a:pt x="1810" y="459"/>
                  <a:pt x="1810" y="459"/>
                  <a:pt x="1810" y="459"/>
                </a:cubicBezTo>
                <a:lnTo>
                  <a:pt x="1919" y="396"/>
                </a:lnTo>
                <a:close/>
                <a:moveTo>
                  <a:pt x="1810" y="717"/>
                </a:moveTo>
                <a:cubicBezTo>
                  <a:pt x="1810" y="595"/>
                  <a:pt x="1810" y="595"/>
                  <a:pt x="1810" y="595"/>
                </a:cubicBezTo>
                <a:cubicBezTo>
                  <a:pt x="1812" y="595"/>
                  <a:pt x="1813" y="594"/>
                  <a:pt x="1814" y="593"/>
                </a:cubicBezTo>
                <a:cubicBezTo>
                  <a:pt x="1919" y="654"/>
                  <a:pt x="1919" y="654"/>
                  <a:pt x="1919" y="654"/>
                </a:cubicBezTo>
                <a:cubicBezTo>
                  <a:pt x="1919" y="779"/>
                  <a:pt x="1919" y="779"/>
                  <a:pt x="1919" y="779"/>
                </a:cubicBezTo>
                <a:lnTo>
                  <a:pt x="1810" y="717"/>
                </a:lnTo>
                <a:close/>
                <a:moveTo>
                  <a:pt x="2032" y="849"/>
                </a:moveTo>
                <a:cubicBezTo>
                  <a:pt x="2032" y="974"/>
                  <a:pt x="2032" y="974"/>
                  <a:pt x="2032" y="974"/>
                </a:cubicBezTo>
                <a:cubicBezTo>
                  <a:pt x="1977" y="943"/>
                  <a:pt x="1977" y="943"/>
                  <a:pt x="1977" y="943"/>
                </a:cubicBezTo>
                <a:cubicBezTo>
                  <a:pt x="1923" y="912"/>
                  <a:pt x="1923" y="912"/>
                  <a:pt x="1923" y="912"/>
                </a:cubicBezTo>
                <a:cubicBezTo>
                  <a:pt x="1923" y="786"/>
                  <a:pt x="1923" y="786"/>
                  <a:pt x="1923" y="786"/>
                </a:cubicBezTo>
                <a:lnTo>
                  <a:pt x="2032" y="849"/>
                </a:lnTo>
                <a:close/>
                <a:moveTo>
                  <a:pt x="1585" y="974"/>
                </a:moveTo>
                <a:cubicBezTo>
                  <a:pt x="1585" y="849"/>
                  <a:pt x="1585" y="849"/>
                  <a:pt x="1585" y="849"/>
                </a:cubicBezTo>
                <a:cubicBezTo>
                  <a:pt x="1694" y="786"/>
                  <a:pt x="1694" y="786"/>
                  <a:pt x="1694" y="786"/>
                </a:cubicBezTo>
                <a:cubicBezTo>
                  <a:pt x="1694" y="905"/>
                  <a:pt x="1694" y="905"/>
                  <a:pt x="1694" y="905"/>
                </a:cubicBezTo>
                <a:cubicBezTo>
                  <a:pt x="1691" y="906"/>
                  <a:pt x="1688" y="909"/>
                  <a:pt x="1688" y="913"/>
                </a:cubicBezTo>
                <a:cubicBezTo>
                  <a:pt x="1688" y="913"/>
                  <a:pt x="1688" y="914"/>
                  <a:pt x="1688" y="915"/>
                </a:cubicBezTo>
                <a:lnTo>
                  <a:pt x="1585" y="974"/>
                </a:lnTo>
                <a:close/>
                <a:moveTo>
                  <a:pt x="1698" y="905"/>
                </a:moveTo>
                <a:cubicBezTo>
                  <a:pt x="1698" y="786"/>
                  <a:pt x="1698" y="786"/>
                  <a:pt x="1698" y="786"/>
                </a:cubicBezTo>
                <a:cubicBezTo>
                  <a:pt x="1806" y="849"/>
                  <a:pt x="1806" y="849"/>
                  <a:pt x="1806" y="849"/>
                </a:cubicBezTo>
                <a:cubicBezTo>
                  <a:pt x="1806" y="974"/>
                  <a:pt x="1806" y="974"/>
                  <a:pt x="1806" y="974"/>
                </a:cubicBezTo>
                <a:cubicBezTo>
                  <a:pt x="1704" y="915"/>
                  <a:pt x="1704" y="915"/>
                  <a:pt x="1704" y="915"/>
                </a:cubicBezTo>
                <a:cubicBezTo>
                  <a:pt x="1704" y="914"/>
                  <a:pt x="1704" y="913"/>
                  <a:pt x="1704" y="913"/>
                </a:cubicBezTo>
                <a:cubicBezTo>
                  <a:pt x="1704" y="909"/>
                  <a:pt x="1701" y="906"/>
                  <a:pt x="1698" y="905"/>
                </a:cubicBezTo>
                <a:close/>
                <a:moveTo>
                  <a:pt x="1810" y="979"/>
                </a:moveTo>
                <a:cubicBezTo>
                  <a:pt x="1919" y="916"/>
                  <a:pt x="1919" y="916"/>
                  <a:pt x="1919" y="916"/>
                </a:cubicBezTo>
                <a:cubicBezTo>
                  <a:pt x="1919" y="1042"/>
                  <a:pt x="1919" y="1042"/>
                  <a:pt x="1919" y="1042"/>
                </a:cubicBezTo>
                <a:cubicBezTo>
                  <a:pt x="1810" y="1104"/>
                  <a:pt x="1810" y="1104"/>
                  <a:pt x="1810" y="1104"/>
                </a:cubicBezTo>
                <a:lnTo>
                  <a:pt x="1810" y="979"/>
                </a:lnTo>
                <a:close/>
                <a:moveTo>
                  <a:pt x="1810" y="1109"/>
                </a:moveTo>
                <a:cubicBezTo>
                  <a:pt x="1919" y="1046"/>
                  <a:pt x="1919" y="1046"/>
                  <a:pt x="1919" y="1046"/>
                </a:cubicBezTo>
                <a:cubicBezTo>
                  <a:pt x="1919" y="1171"/>
                  <a:pt x="1919" y="1171"/>
                  <a:pt x="1919" y="1171"/>
                </a:cubicBezTo>
                <a:cubicBezTo>
                  <a:pt x="1810" y="1234"/>
                  <a:pt x="1810" y="1234"/>
                  <a:pt x="1810" y="1234"/>
                </a:cubicBezTo>
                <a:lnTo>
                  <a:pt x="1810" y="1109"/>
                </a:lnTo>
                <a:close/>
                <a:moveTo>
                  <a:pt x="1923" y="1171"/>
                </a:moveTo>
                <a:cubicBezTo>
                  <a:pt x="1923" y="1046"/>
                  <a:pt x="1923" y="1046"/>
                  <a:pt x="1923" y="1046"/>
                </a:cubicBezTo>
                <a:cubicBezTo>
                  <a:pt x="1977" y="1077"/>
                  <a:pt x="1977" y="1077"/>
                  <a:pt x="1977" y="1077"/>
                </a:cubicBezTo>
                <a:cubicBezTo>
                  <a:pt x="2026" y="1106"/>
                  <a:pt x="2026" y="1106"/>
                  <a:pt x="2026" y="1106"/>
                </a:cubicBezTo>
                <a:cubicBezTo>
                  <a:pt x="2026" y="1106"/>
                  <a:pt x="2026" y="1107"/>
                  <a:pt x="2026" y="1108"/>
                </a:cubicBezTo>
                <a:cubicBezTo>
                  <a:pt x="2026" y="1111"/>
                  <a:pt x="2028" y="1114"/>
                  <a:pt x="2032" y="1115"/>
                </a:cubicBezTo>
                <a:cubicBezTo>
                  <a:pt x="2032" y="1234"/>
                  <a:pt x="2032" y="1234"/>
                  <a:pt x="2032" y="1234"/>
                </a:cubicBezTo>
                <a:lnTo>
                  <a:pt x="1923" y="1171"/>
                </a:lnTo>
                <a:close/>
                <a:moveTo>
                  <a:pt x="2036" y="1115"/>
                </a:moveTo>
                <a:cubicBezTo>
                  <a:pt x="2037" y="1115"/>
                  <a:pt x="2038" y="1114"/>
                  <a:pt x="2039" y="1113"/>
                </a:cubicBezTo>
                <a:cubicBezTo>
                  <a:pt x="2144" y="1174"/>
                  <a:pt x="2144" y="1174"/>
                  <a:pt x="2144" y="1174"/>
                </a:cubicBezTo>
                <a:cubicBezTo>
                  <a:pt x="2144" y="1299"/>
                  <a:pt x="2144" y="1299"/>
                  <a:pt x="2144" y="1299"/>
                </a:cubicBezTo>
                <a:cubicBezTo>
                  <a:pt x="2036" y="1236"/>
                  <a:pt x="2036" y="1236"/>
                  <a:pt x="2036" y="1236"/>
                </a:cubicBezTo>
                <a:lnTo>
                  <a:pt x="2036" y="1115"/>
                </a:lnTo>
                <a:close/>
                <a:moveTo>
                  <a:pt x="2144" y="1306"/>
                </a:moveTo>
                <a:cubicBezTo>
                  <a:pt x="2144" y="1306"/>
                  <a:pt x="2144" y="1306"/>
                  <a:pt x="2144" y="1306"/>
                </a:cubicBezTo>
                <a:cubicBezTo>
                  <a:pt x="2146" y="1305"/>
                  <a:pt x="2146" y="1305"/>
                  <a:pt x="2146" y="1305"/>
                </a:cubicBezTo>
                <a:cubicBezTo>
                  <a:pt x="2148" y="1306"/>
                  <a:pt x="2148" y="1306"/>
                  <a:pt x="2148" y="1306"/>
                </a:cubicBezTo>
                <a:cubicBezTo>
                  <a:pt x="2148" y="1306"/>
                  <a:pt x="2148" y="1306"/>
                  <a:pt x="2148" y="1306"/>
                </a:cubicBezTo>
                <a:cubicBezTo>
                  <a:pt x="2255" y="1368"/>
                  <a:pt x="2255" y="1368"/>
                  <a:pt x="2255" y="1368"/>
                </a:cubicBezTo>
                <a:cubicBezTo>
                  <a:pt x="2146" y="1430"/>
                  <a:pt x="2146" y="1430"/>
                  <a:pt x="2146" y="1430"/>
                </a:cubicBezTo>
                <a:cubicBezTo>
                  <a:pt x="2038" y="1368"/>
                  <a:pt x="2038" y="1368"/>
                  <a:pt x="2038" y="1368"/>
                </a:cubicBezTo>
                <a:lnTo>
                  <a:pt x="2144" y="1306"/>
                </a:lnTo>
                <a:close/>
                <a:moveTo>
                  <a:pt x="2036" y="1371"/>
                </a:moveTo>
                <a:cubicBezTo>
                  <a:pt x="2144" y="1434"/>
                  <a:pt x="2144" y="1434"/>
                  <a:pt x="2144" y="1434"/>
                </a:cubicBezTo>
                <a:cubicBezTo>
                  <a:pt x="2144" y="1559"/>
                  <a:pt x="2144" y="1559"/>
                  <a:pt x="2144" y="1559"/>
                </a:cubicBezTo>
                <a:cubicBezTo>
                  <a:pt x="2036" y="1496"/>
                  <a:pt x="2036" y="1496"/>
                  <a:pt x="2036" y="1496"/>
                </a:cubicBezTo>
                <a:lnTo>
                  <a:pt x="2036" y="1371"/>
                </a:lnTo>
                <a:close/>
                <a:moveTo>
                  <a:pt x="2257" y="1501"/>
                </a:moveTo>
                <a:cubicBezTo>
                  <a:pt x="2257" y="1626"/>
                  <a:pt x="2257" y="1626"/>
                  <a:pt x="2257" y="1626"/>
                </a:cubicBezTo>
                <a:cubicBezTo>
                  <a:pt x="2152" y="1687"/>
                  <a:pt x="2152" y="1687"/>
                  <a:pt x="2152" y="1687"/>
                </a:cubicBezTo>
                <a:cubicBezTo>
                  <a:pt x="2151" y="1686"/>
                  <a:pt x="2149" y="1685"/>
                  <a:pt x="2148" y="1685"/>
                </a:cubicBezTo>
                <a:cubicBezTo>
                  <a:pt x="2148" y="1564"/>
                  <a:pt x="2148" y="1564"/>
                  <a:pt x="2148" y="1564"/>
                </a:cubicBezTo>
                <a:lnTo>
                  <a:pt x="2257" y="1501"/>
                </a:lnTo>
                <a:close/>
                <a:moveTo>
                  <a:pt x="1591" y="718"/>
                </a:moveTo>
                <a:cubicBezTo>
                  <a:pt x="1591" y="717"/>
                  <a:pt x="1591" y="716"/>
                  <a:pt x="1591" y="716"/>
                </a:cubicBezTo>
                <a:cubicBezTo>
                  <a:pt x="1697" y="655"/>
                  <a:pt x="1697" y="655"/>
                  <a:pt x="1697" y="655"/>
                </a:cubicBezTo>
                <a:cubicBezTo>
                  <a:pt x="1698" y="654"/>
                  <a:pt x="1698" y="654"/>
                  <a:pt x="1698" y="654"/>
                </a:cubicBezTo>
                <a:cubicBezTo>
                  <a:pt x="1698" y="394"/>
                  <a:pt x="1698" y="394"/>
                  <a:pt x="1698" y="394"/>
                </a:cubicBezTo>
                <a:cubicBezTo>
                  <a:pt x="1802" y="334"/>
                  <a:pt x="1802" y="334"/>
                  <a:pt x="1802" y="334"/>
                </a:cubicBezTo>
                <a:cubicBezTo>
                  <a:pt x="1804" y="336"/>
                  <a:pt x="1806" y="337"/>
                  <a:pt x="1809" y="337"/>
                </a:cubicBezTo>
                <a:cubicBezTo>
                  <a:pt x="1813" y="337"/>
                  <a:pt x="1817" y="334"/>
                  <a:pt x="1817" y="329"/>
                </a:cubicBezTo>
                <a:cubicBezTo>
                  <a:pt x="1817" y="326"/>
                  <a:pt x="1814" y="323"/>
                  <a:pt x="1811" y="322"/>
                </a:cubicBezTo>
                <a:cubicBezTo>
                  <a:pt x="1811" y="195"/>
                  <a:pt x="1811" y="195"/>
                  <a:pt x="1811" y="195"/>
                </a:cubicBezTo>
                <a:cubicBezTo>
                  <a:pt x="1698" y="260"/>
                  <a:pt x="1698" y="260"/>
                  <a:pt x="1698" y="260"/>
                </a:cubicBezTo>
                <a:cubicBezTo>
                  <a:pt x="1698" y="132"/>
                  <a:pt x="1698" y="132"/>
                  <a:pt x="1698" y="132"/>
                </a:cubicBezTo>
                <a:cubicBezTo>
                  <a:pt x="1582" y="65"/>
                  <a:pt x="1582" y="65"/>
                  <a:pt x="1582" y="65"/>
                </a:cubicBezTo>
                <a:cubicBezTo>
                  <a:pt x="1582" y="199"/>
                  <a:pt x="1582" y="199"/>
                  <a:pt x="1582" y="199"/>
                </a:cubicBezTo>
                <a:cubicBezTo>
                  <a:pt x="1692" y="263"/>
                  <a:pt x="1692" y="263"/>
                  <a:pt x="1692" y="263"/>
                </a:cubicBezTo>
                <a:cubicBezTo>
                  <a:pt x="1583" y="326"/>
                  <a:pt x="1583" y="326"/>
                  <a:pt x="1583" y="326"/>
                </a:cubicBezTo>
                <a:cubicBezTo>
                  <a:pt x="1478" y="265"/>
                  <a:pt x="1478" y="265"/>
                  <a:pt x="1478" y="265"/>
                </a:cubicBezTo>
                <a:cubicBezTo>
                  <a:pt x="1479" y="264"/>
                  <a:pt x="1479" y="264"/>
                  <a:pt x="1479" y="263"/>
                </a:cubicBezTo>
                <a:cubicBezTo>
                  <a:pt x="1479" y="259"/>
                  <a:pt x="1475" y="255"/>
                  <a:pt x="1471" y="255"/>
                </a:cubicBezTo>
                <a:cubicBezTo>
                  <a:pt x="1467" y="255"/>
                  <a:pt x="1463" y="259"/>
                  <a:pt x="1463" y="263"/>
                </a:cubicBezTo>
                <a:cubicBezTo>
                  <a:pt x="1463" y="267"/>
                  <a:pt x="1466" y="270"/>
                  <a:pt x="1469" y="271"/>
                </a:cubicBezTo>
                <a:cubicBezTo>
                  <a:pt x="1469" y="389"/>
                  <a:pt x="1469" y="389"/>
                  <a:pt x="1469" y="389"/>
                </a:cubicBezTo>
                <a:cubicBezTo>
                  <a:pt x="1469" y="389"/>
                  <a:pt x="1469" y="389"/>
                  <a:pt x="1469" y="389"/>
                </a:cubicBezTo>
                <a:cubicBezTo>
                  <a:pt x="1469" y="522"/>
                  <a:pt x="1469" y="522"/>
                  <a:pt x="1469" y="522"/>
                </a:cubicBezTo>
                <a:cubicBezTo>
                  <a:pt x="1358" y="586"/>
                  <a:pt x="1358" y="586"/>
                  <a:pt x="1358" y="586"/>
                </a:cubicBezTo>
                <a:cubicBezTo>
                  <a:pt x="1250" y="523"/>
                  <a:pt x="1250" y="523"/>
                  <a:pt x="1250" y="523"/>
                </a:cubicBezTo>
                <a:cubicBezTo>
                  <a:pt x="1359" y="460"/>
                  <a:pt x="1359" y="460"/>
                  <a:pt x="1359" y="460"/>
                </a:cubicBezTo>
                <a:cubicBezTo>
                  <a:pt x="1360" y="459"/>
                  <a:pt x="1360" y="459"/>
                  <a:pt x="1360" y="459"/>
                </a:cubicBezTo>
                <a:cubicBezTo>
                  <a:pt x="1360" y="329"/>
                  <a:pt x="1360" y="329"/>
                  <a:pt x="1360" y="329"/>
                </a:cubicBezTo>
                <a:cubicBezTo>
                  <a:pt x="1362" y="328"/>
                  <a:pt x="1362" y="328"/>
                  <a:pt x="1362" y="328"/>
                </a:cubicBezTo>
                <a:cubicBezTo>
                  <a:pt x="1360" y="327"/>
                  <a:pt x="1360" y="327"/>
                  <a:pt x="1360" y="327"/>
                </a:cubicBezTo>
                <a:cubicBezTo>
                  <a:pt x="1360" y="199"/>
                  <a:pt x="1360" y="199"/>
                  <a:pt x="1360" y="199"/>
                </a:cubicBezTo>
                <a:cubicBezTo>
                  <a:pt x="1472" y="135"/>
                  <a:pt x="1472" y="135"/>
                  <a:pt x="1472" y="135"/>
                </a:cubicBezTo>
                <a:cubicBezTo>
                  <a:pt x="1473" y="134"/>
                  <a:pt x="1473" y="134"/>
                  <a:pt x="1473" y="134"/>
                </a:cubicBezTo>
                <a:cubicBezTo>
                  <a:pt x="1473" y="0"/>
                  <a:pt x="1473" y="0"/>
                  <a:pt x="1473" y="0"/>
                </a:cubicBezTo>
                <a:cubicBezTo>
                  <a:pt x="1357" y="66"/>
                  <a:pt x="1357" y="66"/>
                  <a:pt x="1357" y="66"/>
                </a:cubicBezTo>
                <a:cubicBezTo>
                  <a:pt x="1356" y="67"/>
                  <a:pt x="1356" y="67"/>
                  <a:pt x="1356" y="67"/>
                </a:cubicBezTo>
                <a:cubicBezTo>
                  <a:pt x="1356" y="195"/>
                  <a:pt x="1356" y="195"/>
                  <a:pt x="1356" y="195"/>
                </a:cubicBezTo>
                <a:cubicBezTo>
                  <a:pt x="1248" y="132"/>
                  <a:pt x="1248" y="132"/>
                  <a:pt x="1248" y="132"/>
                </a:cubicBezTo>
                <a:cubicBezTo>
                  <a:pt x="1248" y="130"/>
                  <a:pt x="1248" y="130"/>
                  <a:pt x="1248" y="130"/>
                </a:cubicBezTo>
                <a:cubicBezTo>
                  <a:pt x="1246" y="131"/>
                  <a:pt x="1246" y="131"/>
                  <a:pt x="1246" y="131"/>
                </a:cubicBezTo>
                <a:cubicBezTo>
                  <a:pt x="1131" y="65"/>
                  <a:pt x="1131" y="65"/>
                  <a:pt x="1131" y="65"/>
                </a:cubicBezTo>
                <a:cubicBezTo>
                  <a:pt x="1131" y="190"/>
                  <a:pt x="1131" y="190"/>
                  <a:pt x="1131" y="190"/>
                </a:cubicBezTo>
                <a:cubicBezTo>
                  <a:pt x="1130" y="191"/>
                  <a:pt x="1129" y="191"/>
                  <a:pt x="1128" y="192"/>
                </a:cubicBezTo>
                <a:cubicBezTo>
                  <a:pt x="1023" y="132"/>
                  <a:pt x="1023" y="132"/>
                  <a:pt x="1023" y="132"/>
                </a:cubicBezTo>
                <a:cubicBezTo>
                  <a:pt x="1023" y="0"/>
                  <a:pt x="1023" y="0"/>
                  <a:pt x="1023" y="0"/>
                </a:cubicBezTo>
                <a:cubicBezTo>
                  <a:pt x="910" y="65"/>
                  <a:pt x="910" y="65"/>
                  <a:pt x="910" y="65"/>
                </a:cubicBezTo>
                <a:cubicBezTo>
                  <a:pt x="910" y="65"/>
                  <a:pt x="910" y="65"/>
                  <a:pt x="910" y="65"/>
                </a:cubicBezTo>
                <a:cubicBezTo>
                  <a:pt x="795" y="131"/>
                  <a:pt x="795" y="131"/>
                  <a:pt x="795" y="131"/>
                </a:cubicBezTo>
                <a:cubicBezTo>
                  <a:pt x="794" y="132"/>
                  <a:pt x="794" y="132"/>
                  <a:pt x="794" y="132"/>
                </a:cubicBezTo>
                <a:cubicBezTo>
                  <a:pt x="794" y="259"/>
                  <a:pt x="794" y="259"/>
                  <a:pt x="794" y="259"/>
                </a:cubicBezTo>
                <a:cubicBezTo>
                  <a:pt x="685" y="197"/>
                  <a:pt x="685" y="197"/>
                  <a:pt x="685" y="197"/>
                </a:cubicBezTo>
                <a:cubicBezTo>
                  <a:pt x="685" y="195"/>
                  <a:pt x="685" y="195"/>
                  <a:pt x="685" y="195"/>
                </a:cubicBezTo>
                <a:cubicBezTo>
                  <a:pt x="683" y="196"/>
                  <a:pt x="683" y="196"/>
                  <a:pt x="683" y="196"/>
                </a:cubicBezTo>
                <a:cubicBezTo>
                  <a:pt x="681" y="195"/>
                  <a:pt x="681" y="195"/>
                  <a:pt x="681" y="195"/>
                </a:cubicBezTo>
                <a:cubicBezTo>
                  <a:pt x="681" y="197"/>
                  <a:pt x="681" y="197"/>
                  <a:pt x="681" y="197"/>
                </a:cubicBezTo>
                <a:cubicBezTo>
                  <a:pt x="571" y="261"/>
                  <a:pt x="571" y="261"/>
                  <a:pt x="571" y="261"/>
                </a:cubicBezTo>
                <a:cubicBezTo>
                  <a:pt x="456" y="195"/>
                  <a:pt x="456" y="195"/>
                  <a:pt x="456" y="195"/>
                </a:cubicBezTo>
                <a:cubicBezTo>
                  <a:pt x="456" y="327"/>
                  <a:pt x="456" y="327"/>
                  <a:pt x="456" y="327"/>
                </a:cubicBezTo>
                <a:cubicBezTo>
                  <a:pt x="347" y="389"/>
                  <a:pt x="347" y="389"/>
                  <a:pt x="347" y="389"/>
                </a:cubicBezTo>
                <a:cubicBezTo>
                  <a:pt x="347" y="262"/>
                  <a:pt x="347" y="262"/>
                  <a:pt x="347" y="262"/>
                </a:cubicBezTo>
                <a:cubicBezTo>
                  <a:pt x="231" y="195"/>
                  <a:pt x="231" y="195"/>
                  <a:pt x="231" y="195"/>
                </a:cubicBezTo>
                <a:cubicBezTo>
                  <a:pt x="231" y="195"/>
                  <a:pt x="231" y="195"/>
                  <a:pt x="231" y="195"/>
                </a:cubicBezTo>
                <a:cubicBezTo>
                  <a:pt x="118" y="130"/>
                  <a:pt x="118" y="130"/>
                  <a:pt x="118" y="130"/>
                </a:cubicBezTo>
                <a:cubicBezTo>
                  <a:pt x="118" y="262"/>
                  <a:pt x="118" y="262"/>
                  <a:pt x="118" y="262"/>
                </a:cubicBezTo>
                <a:cubicBezTo>
                  <a:pt x="13" y="322"/>
                  <a:pt x="13" y="322"/>
                  <a:pt x="13" y="322"/>
                </a:cubicBezTo>
                <a:cubicBezTo>
                  <a:pt x="12" y="321"/>
                  <a:pt x="10" y="320"/>
                  <a:pt x="8" y="320"/>
                </a:cubicBezTo>
                <a:cubicBezTo>
                  <a:pt x="3" y="320"/>
                  <a:pt x="0" y="324"/>
                  <a:pt x="0" y="328"/>
                </a:cubicBezTo>
                <a:cubicBezTo>
                  <a:pt x="0" y="332"/>
                  <a:pt x="3" y="336"/>
                  <a:pt x="8" y="336"/>
                </a:cubicBezTo>
                <a:cubicBezTo>
                  <a:pt x="10" y="336"/>
                  <a:pt x="12" y="335"/>
                  <a:pt x="13" y="333"/>
                </a:cubicBezTo>
                <a:cubicBezTo>
                  <a:pt x="118" y="394"/>
                  <a:pt x="118" y="394"/>
                  <a:pt x="118" y="394"/>
                </a:cubicBezTo>
                <a:cubicBezTo>
                  <a:pt x="118" y="526"/>
                  <a:pt x="118" y="526"/>
                  <a:pt x="118" y="526"/>
                </a:cubicBezTo>
                <a:cubicBezTo>
                  <a:pt x="234" y="460"/>
                  <a:pt x="234" y="460"/>
                  <a:pt x="234" y="460"/>
                </a:cubicBezTo>
                <a:cubicBezTo>
                  <a:pt x="235" y="459"/>
                  <a:pt x="235" y="459"/>
                  <a:pt x="235" y="459"/>
                </a:cubicBezTo>
                <a:cubicBezTo>
                  <a:pt x="235" y="331"/>
                  <a:pt x="235" y="331"/>
                  <a:pt x="235" y="331"/>
                </a:cubicBezTo>
                <a:cubicBezTo>
                  <a:pt x="343" y="394"/>
                  <a:pt x="343" y="394"/>
                  <a:pt x="343" y="394"/>
                </a:cubicBezTo>
                <a:cubicBezTo>
                  <a:pt x="343" y="526"/>
                  <a:pt x="343" y="526"/>
                  <a:pt x="343" y="526"/>
                </a:cubicBezTo>
                <a:cubicBezTo>
                  <a:pt x="452" y="463"/>
                  <a:pt x="452" y="463"/>
                  <a:pt x="452" y="463"/>
                </a:cubicBezTo>
                <a:cubicBezTo>
                  <a:pt x="453" y="464"/>
                  <a:pt x="455" y="465"/>
                  <a:pt x="456" y="465"/>
                </a:cubicBezTo>
                <a:cubicBezTo>
                  <a:pt x="456" y="589"/>
                  <a:pt x="456" y="589"/>
                  <a:pt x="456" y="589"/>
                </a:cubicBezTo>
                <a:cubicBezTo>
                  <a:pt x="573" y="656"/>
                  <a:pt x="573" y="656"/>
                  <a:pt x="573" y="656"/>
                </a:cubicBezTo>
                <a:cubicBezTo>
                  <a:pt x="573" y="526"/>
                  <a:pt x="573" y="526"/>
                  <a:pt x="573" y="526"/>
                </a:cubicBezTo>
                <a:cubicBezTo>
                  <a:pt x="685" y="591"/>
                  <a:pt x="685" y="591"/>
                  <a:pt x="685" y="591"/>
                </a:cubicBezTo>
                <a:cubicBezTo>
                  <a:pt x="685" y="457"/>
                  <a:pt x="685" y="457"/>
                  <a:pt x="685" y="457"/>
                </a:cubicBezTo>
                <a:cubicBezTo>
                  <a:pt x="575" y="393"/>
                  <a:pt x="575" y="393"/>
                  <a:pt x="575" y="393"/>
                </a:cubicBezTo>
                <a:cubicBezTo>
                  <a:pt x="683" y="330"/>
                  <a:pt x="683" y="330"/>
                  <a:pt x="683" y="330"/>
                </a:cubicBezTo>
                <a:cubicBezTo>
                  <a:pt x="798" y="396"/>
                  <a:pt x="798" y="396"/>
                  <a:pt x="798" y="396"/>
                </a:cubicBezTo>
                <a:cubicBezTo>
                  <a:pt x="798" y="264"/>
                  <a:pt x="798" y="264"/>
                  <a:pt x="798" y="264"/>
                </a:cubicBezTo>
                <a:cubicBezTo>
                  <a:pt x="906" y="201"/>
                  <a:pt x="906" y="201"/>
                  <a:pt x="906" y="201"/>
                </a:cubicBezTo>
                <a:cubicBezTo>
                  <a:pt x="906" y="457"/>
                  <a:pt x="906" y="457"/>
                  <a:pt x="906" y="457"/>
                </a:cubicBezTo>
                <a:cubicBezTo>
                  <a:pt x="795" y="521"/>
                  <a:pt x="795" y="521"/>
                  <a:pt x="795" y="521"/>
                </a:cubicBezTo>
                <a:cubicBezTo>
                  <a:pt x="794" y="522"/>
                  <a:pt x="794" y="522"/>
                  <a:pt x="794" y="522"/>
                </a:cubicBezTo>
                <a:cubicBezTo>
                  <a:pt x="794" y="656"/>
                  <a:pt x="794" y="656"/>
                  <a:pt x="794" y="656"/>
                </a:cubicBezTo>
                <a:cubicBezTo>
                  <a:pt x="903" y="593"/>
                  <a:pt x="903" y="593"/>
                  <a:pt x="903" y="593"/>
                </a:cubicBezTo>
                <a:cubicBezTo>
                  <a:pt x="904" y="595"/>
                  <a:pt x="906" y="596"/>
                  <a:pt x="908" y="596"/>
                </a:cubicBezTo>
                <a:cubicBezTo>
                  <a:pt x="912" y="596"/>
                  <a:pt x="916" y="592"/>
                  <a:pt x="916" y="588"/>
                </a:cubicBezTo>
                <a:cubicBezTo>
                  <a:pt x="916" y="584"/>
                  <a:pt x="914" y="581"/>
                  <a:pt x="910" y="580"/>
                </a:cubicBezTo>
                <a:cubicBezTo>
                  <a:pt x="910" y="459"/>
                  <a:pt x="910" y="459"/>
                  <a:pt x="910" y="459"/>
                </a:cubicBezTo>
                <a:cubicBezTo>
                  <a:pt x="1022" y="395"/>
                  <a:pt x="1022" y="395"/>
                  <a:pt x="1022" y="395"/>
                </a:cubicBezTo>
                <a:cubicBezTo>
                  <a:pt x="1023" y="394"/>
                  <a:pt x="1023" y="394"/>
                  <a:pt x="1023" y="394"/>
                </a:cubicBezTo>
                <a:cubicBezTo>
                  <a:pt x="1023" y="266"/>
                  <a:pt x="1023" y="266"/>
                  <a:pt x="1023" y="266"/>
                </a:cubicBezTo>
                <a:cubicBezTo>
                  <a:pt x="1131" y="329"/>
                  <a:pt x="1131" y="329"/>
                  <a:pt x="1131" y="329"/>
                </a:cubicBezTo>
                <a:cubicBezTo>
                  <a:pt x="1131" y="450"/>
                  <a:pt x="1131" y="450"/>
                  <a:pt x="1131" y="450"/>
                </a:cubicBezTo>
                <a:cubicBezTo>
                  <a:pt x="1128" y="451"/>
                  <a:pt x="1125" y="454"/>
                  <a:pt x="1125" y="458"/>
                </a:cubicBezTo>
                <a:cubicBezTo>
                  <a:pt x="1125" y="459"/>
                  <a:pt x="1126" y="459"/>
                  <a:pt x="1126" y="460"/>
                </a:cubicBezTo>
                <a:cubicBezTo>
                  <a:pt x="1020" y="521"/>
                  <a:pt x="1020" y="521"/>
                  <a:pt x="1020" y="521"/>
                </a:cubicBezTo>
                <a:cubicBezTo>
                  <a:pt x="1019" y="522"/>
                  <a:pt x="1019" y="522"/>
                  <a:pt x="1019" y="522"/>
                </a:cubicBezTo>
                <a:cubicBezTo>
                  <a:pt x="1019" y="656"/>
                  <a:pt x="1019" y="656"/>
                  <a:pt x="1019" y="656"/>
                </a:cubicBezTo>
                <a:cubicBezTo>
                  <a:pt x="1133" y="590"/>
                  <a:pt x="1133" y="590"/>
                  <a:pt x="1133" y="590"/>
                </a:cubicBezTo>
                <a:cubicBezTo>
                  <a:pt x="1246" y="655"/>
                  <a:pt x="1246" y="655"/>
                  <a:pt x="1246" y="655"/>
                </a:cubicBezTo>
                <a:cubicBezTo>
                  <a:pt x="1358" y="590"/>
                  <a:pt x="1358" y="590"/>
                  <a:pt x="1358" y="590"/>
                </a:cubicBezTo>
                <a:cubicBezTo>
                  <a:pt x="1471" y="655"/>
                  <a:pt x="1471" y="655"/>
                  <a:pt x="1471" y="655"/>
                </a:cubicBezTo>
                <a:cubicBezTo>
                  <a:pt x="1581" y="591"/>
                  <a:pt x="1581" y="591"/>
                  <a:pt x="1581" y="591"/>
                </a:cubicBezTo>
                <a:cubicBezTo>
                  <a:pt x="1581" y="710"/>
                  <a:pt x="1581" y="710"/>
                  <a:pt x="1581" y="710"/>
                </a:cubicBezTo>
                <a:cubicBezTo>
                  <a:pt x="1578" y="711"/>
                  <a:pt x="1576" y="714"/>
                  <a:pt x="1576" y="718"/>
                </a:cubicBezTo>
                <a:cubicBezTo>
                  <a:pt x="1576" y="722"/>
                  <a:pt x="1579" y="726"/>
                  <a:pt x="1583" y="726"/>
                </a:cubicBezTo>
                <a:cubicBezTo>
                  <a:pt x="1588" y="726"/>
                  <a:pt x="1591" y="722"/>
                  <a:pt x="1591" y="718"/>
                </a:cubicBezTo>
                <a:close/>
                <a:moveTo>
                  <a:pt x="1694" y="652"/>
                </a:moveTo>
                <a:cubicBezTo>
                  <a:pt x="1589" y="712"/>
                  <a:pt x="1589" y="712"/>
                  <a:pt x="1589" y="712"/>
                </a:cubicBezTo>
                <a:cubicBezTo>
                  <a:pt x="1588" y="711"/>
                  <a:pt x="1587" y="711"/>
                  <a:pt x="1585" y="710"/>
                </a:cubicBezTo>
                <a:cubicBezTo>
                  <a:pt x="1585" y="589"/>
                  <a:pt x="1585" y="589"/>
                  <a:pt x="1585" y="589"/>
                </a:cubicBezTo>
                <a:cubicBezTo>
                  <a:pt x="1587" y="588"/>
                  <a:pt x="1587" y="588"/>
                  <a:pt x="1587" y="588"/>
                </a:cubicBezTo>
                <a:cubicBezTo>
                  <a:pt x="1587" y="588"/>
                  <a:pt x="1587" y="588"/>
                  <a:pt x="1587" y="588"/>
                </a:cubicBezTo>
                <a:cubicBezTo>
                  <a:pt x="1694" y="526"/>
                  <a:pt x="1694" y="526"/>
                  <a:pt x="1694" y="526"/>
                </a:cubicBezTo>
                <a:lnTo>
                  <a:pt x="1694" y="652"/>
                </a:lnTo>
                <a:close/>
                <a:moveTo>
                  <a:pt x="1473" y="396"/>
                </a:moveTo>
                <a:cubicBezTo>
                  <a:pt x="1581" y="459"/>
                  <a:pt x="1581" y="459"/>
                  <a:pt x="1581" y="459"/>
                </a:cubicBezTo>
                <a:cubicBezTo>
                  <a:pt x="1581" y="584"/>
                  <a:pt x="1581" y="584"/>
                  <a:pt x="1581" y="584"/>
                </a:cubicBezTo>
                <a:cubicBezTo>
                  <a:pt x="1473" y="522"/>
                  <a:pt x="1473" y="522"/>
                  <a:pt x="1473" y="522"/>
                </a:cubicBezTo>
                <a:lnTo>
                  <a:pt x="1473" y="396"/>
                </a:lnTo>
                <a:close/>
                <a:moveTo>
                  <a:pt x="1585" y="459"/>
                </a:moveTo>
                <a:cubicBezTo>
                  <a:pt x="1694" y="396"/>
                  <a:pt x="1694" y="396"/>
                  <a:pt x="1694" y="396"/>
                </a:cubicBezTo>
                <a:cubicBezTo>
                  <a:pt x="1694" y="522"/>
                  <a:pt x="1694" y="522"/>
                  <a:pt x="1694" y="522"/>
                </a:cubicBezTo>
                <a:cubicBezTo>
                  <a:pt x="1585" y="584"/>
                  <a:pt x="1585" y="584"/>
                  <a:pt x="1585" y="584"/>
                </a:cubicBezTo>
                <a:lnTo>
                  <a:pt x="1585" y="459"/>
                </a:lnTo>
                <a:close/>
                <a:moveTo>
                  <a:pt x="1694" y="392"/>
                </a:moveTo>
                <a:cubicBezTo>
                  <a:pt x="1585" y="454"/>
                  <a:pt x="1585" y="454"/>
                  <a:pt x="1585" y="454"/>
                </a:cubicBezTo>
                <a:cubicBezTo>
                  <a:pt x="1585" y="329"/>
                  <a:pt x="1585" y="329"/>
                  <a:pt x="1585" y="329"/>
                </a:cubicBezTo>
                <a:cubicBezTo>
                  <a:pt x="1694" y="266"/>
                  <a:pt x="1694" y="266"/>
                  <a:pt x="1694" y="266"/>
                </a:cubicBezTo>
                <a:lnTo>
                  <a:pt x="1694" y="392"/>
                </a:lnTo>
                <a:close/>
                <a:moveTo>
                  <a:pt x="1807" y="201"/>
                </a:moveTo>
                <a:cubicBezTo>
                  <a:pt x="1807" y="322"/>
                  <a:pt x="1807" y="322"/>
                  <a:pt x="1807" y="322"/>
                </a:cubicBezTo>
                <a:cubicBezTo>
                  <a:pt x="1803" y="323"/>
                  <a:pt x="1801" y="326"/>
                  <a:pt x="1801" y="329"/>
                </a:cubicBezTo>
                <a:cubicBezTo>
                  <a:pt x="1801" y="330"/>
                  <a:pt x="1801" y="330"/>
                  <a:pt x="1801" y="330"/>
                </a:cubicBezTo>
                <a:cubicBezTo>
                  <a:pt x="1698" y="389"/>
                  <a:pt x="1698" y="389"/>
                  <a:pt x="1698" y="389"/>
                </a:cubicBezTo>
                <a:cubicBezTo>
                  <a:pt x="1698" y="264"/>
                  <a:pt x="1698" y="264"/>
                  <a:pt x="1698" y="264"/>
                </a:cubicBezTo>
                <a:lnTo>
                  <a:pt x="1807" y="201"/>
                </a:lnTo>
                <a:close/>
                <a:moveTo>
                  <a:pt x="1586" y="72"/>
                </a:moveTo>
                <a:cubicBezTo>
                  <a:pt x="1694" y="134"/>
                  <a:pt x="1694" y="134"/>
                  <a:pt x="1694" y="134"/>
                </a:cubicBezTo>
                <a:cubicBezTo>
                  <a:pt x="1694" y="260"/>
                  <a:pt x="1694" y="260"/>
                  <a:pt x="1694" y="260"/>
                </a:cubicBezTo>
                <a:cubicBezTo>
                  <a:pt x="1586" y="197"/>
                  <a:pt x="1586" y="197"/>
                  <a:pt x="1586" y="197"/>
                </a:cubicBezTo>
                <a:lnTo>
                  <a:pt x="1586" y="72"/>
                </a:lnTo>
                <a:close/>
                <a:moveTo>
                  <a:pt x="1473" y="271"/>
                </a:moveTo>
                <a:cubicBezTo>
                  <a:pt x="1474" y="270"/>
                  <a:pt x="1475" y="269"/>
                  <a:pt x="1476" y="268"/>
                </a:cubicBezTo>
                <a:cubicBezTo>
                  <a:pt x="1581" y="329"/>
                  <a:pt x="1581" y="329"/>
                  <a:pt x="1581" y="329"/>
                </a:cubicBezTo>
                <a:cubicBezTo>
                  <a:pt x="1581" y="454"/>
                  <a:pt x="1581" y="454"/>
                  <a:pt x="1581" y="454"/>
                </a:cubicBezTo>
                <a:cubicBezTo>
                  <a:pt x="1473" y="392"/>
                  <a:pt x="1473" y="392"/>
                  <a:pt x="1473" y="392"/>
                </a:cubicBezTo>
                <a:lnTo>
                  <a:pt x="1473" y="271"/>
                </a:lnTo>
                <a:close/>
                <a:moveTo>
                  <a:pt x="1246" y="391"/>
                </a:moveTo>
                <a:cubicBezTo>
                  <a:pt x="1137" y="328"/>
                  <a:pt x="1137" y="328"/>
                  <a:pt x="1137" y="328"/>
                </a:cubicBezTo>
                <a:cubicBezTo>
                  <a:pt x="1187" y="299"/>
                  <a:pt x="1187" y="299"/>
                  <a:pt x="1187" y="299"/>
                </a:cubicBezTo>
                <a:cubicBezTo>
                  <a:pt x="1246" y="265"/>
                  <a:pt x="1246" y="265"/>
                  <a:pt x="1246" y="265"/>
                </a:cubicBezTo>
                <a:cubicBezTo>
                  <a:pt x="1354" y="328"/>
                  <a:pt x="1354" y="328"/>
                  <a:pt x="1354" y="328"/>
                </a:cubicBezTo>
                <a:cubicBezTo>
                  <a:pt x="1305" y="356"/>
                  <a:pt x="1305" y="356"/>
                  <a:pt x="1305" y="356"/>
                </a:cubicBezTo>
                <a:lnTo>
                  <a:pt x="1246" y="391"/>
                </a:lnTo>
                <a:close/>
                <a:moveTo>
                  <a:pt x="1135" y="206"/>
                </a:moveTo>
                <a:cubicBezTo>
                  <a:pt x="1137" y="205"/>
                  <a:pt x="1138" y="204"/>
                  <a:pt x="1139" y="204"/>
                </a:cubicBezTo>
                <a:cubicBezTo>
                  <a:pt x="1242" y="263"/>
                  <a:pt x="1242" y="263"/>
                  <a:pt x="1242" y="263"/>
                </a:cubicBezTo>
                <a:cubicBezTo>
                  <a:pt x="1135" y="324"/>
                  <a:pt x="1135" y="324"/>
                  <a:pt x="1135" y="324"/>
                </a:cubicBezTo>
                <a:lnTo>
                  <a:pt x="1135" y="206"/>
                </a:lnTo>
                <a:close/>
                <a:moveTo>
                  <a:pt x="1244" y="259"/>
                </a:moveTo>
                <a:cubicBezTo>
                  <a:pt x="1141" y="200"/>
                  <a:pt x="1141" y="200"/>
                  <a:pt x="1141" y="200"/>
                </a:cubicBezTo>
                <a:cubicBezTo>
                  <a:pt x="1141" y="199"/>
                  <a:pt x="1141" y="199"/>
                  <a:pt x="1141" y="198"/>
                </a:cubicBezTo>
                <a:cubicBezTo>
                  <a:pt x="1141" y="197"/>
                  <a:pt x="1141" y="197"/>
                  <a:pt x="1141" y="196"/>
                </a:cubicBezTo>
                <a:cubicBezTo>
                  <a:pt x="1244" y="136"/>
                  <a:pt x="1244" y="136"/>
                  <a:pt x="1244" y="136"/>
                </a:cubicBezTo>
                <a:lnTo>
                  <a:pt x="1244" y="259"/>
                </a:lnTo>
                <a:close/>
                <a:moveTo>
                  <a:pt x="1244" y="394"/>
                </a:moveTo>
                <a:cubicBezTo>
                  <a:pt x="1244" y="519"/>
                  <a:pt x="1244" y="519"/>
                  <a:pt x="1244" y="519"/>
                </a:cubicBezTo>
                <a:cubicBezTo>
                  <a:pt x="1141" y="460"/>
                  <a:pt x="1141" y="460"/>
                  <a:pt x="1141" y="460"/>
                </a:cubicBezTo>
                <a:cubicBezTo>
                  <a:pt x="1141" y="459"/>
                  <a:pt x="1141" y="459"/>
                  <a:pt x="1141" y="458"/>
                </a:cubicBezTo>
                <a:cubicBezTo>
                  <a:pt x="1141" y="454"/>
                  <a:pt x="1139" y="451"/>
                  <a:pt x="1135" y="450"/>
                </a:cubicBezTo>
                <a:cubicBezTo>
                  <a:pt x="1135" y="331"/>
                  <a:pt x="1135" y="331"/>
                  <a:pt x="1135" y="331"/>
                </a:cubicBezTo>
                <a:lnTo>
                  <a:pt x="1244" y="394"/>
                </a:lnTo>
                <a:close/>
                <a:moveTo>
                  <a:pt x="1135" y="465"/>
                </a:moveTo>
                <a:cubicBezTo>
                  <a:pt x="1137" y="465"/>
                  <a:pt x="1138" y="464"/>
                  <a:pt x="1139" y="463"/>
                </a:cubicBezTo>
                <a:cubicBezTo>
                  <a:pt x="1242" y="523"/>
                  <a:pt x="1242" y="523"/>
                  <a:pt x="1242" y="523"/>
                </a:cubicBezTo>
                <a:cubicBezTo>
                  <a:pt x="1135" y="584"/>
                  <a:pt x="1135" y="584"/>
                  <a:pt x="1135" y="584"/>
                </a:cubicBezTo>
                <a:lnTo>
                  <a:pt x="1135" y="465"/>
                </a:lnTo>
                <a:close/>
                <a:moveTo>
                  <a:pt x="1356" y="457"/>
                </a:moveTo>
                <a:cubicBezTo>
                  <a:pt x="1248" y="519"/>
                  <a:pt x="1248" y="519"/>
                  <a:pt x="1248" y="519"/>
                </a:cubicBezTo>
                <a:cubicBezTo>
                  <a:pt x="1248" y="394"/>
                  <a:pt x="1248" y="394"/>
                  <a:pt x="1248" y="394"/>
                </a:cubicBezTo>
                <a:cubicBezTo>
                  <a:pt x="1356" y="331"/>
                  <a:pt x="1356" y="331"/>
                  <a:pt x="1356" y="331"/>
                </a:cubicBezTo>
                <a:lnTo>
                  <a:pt x="1356" y="457"/>
                </a:lnTo>
                <a:close/>
                <a:moveTo>
                  <a:pt x="1360" y="69"/>
                </a:moveTo>
                <a:cubicBezTo>
                  <a:pt x="1469" y="7"/>
                  <a:pt x="1469" y="7"/>
                  <a:pt x="1469" y="7"/>
                </a:cubicBezTo>
                <a:cubicBezTo>
                  <a:pt x="1469" y="132"/>
                  <a:pt x="1469" y="132"/>
                  <a:pt x="1469" y="132"/>
                </a:cubicBezTo>
                <a:cubicBezTo>
                  <a:pt x="1360" y="195"/>
                  <a:pt x="1360" y="195"/>
                  <a:pt x="1360" y="195"/>
                </a:cubicBezTo>
                <a:lnTo>
                  <a:pt x="1360" y="69"/>
                </a:lnTo>
                <a:close/>
                <a:moveTo>
                  <a:pt x="1356" y="199"/>
                </a:moveTo>
                <a:cubicBezTo>
                  <a:pt x="1356" y="324"/>
                  <a:pt x="1356" y="324"/>
                  <a:pt x="1356" y="324"/>
                </a:cubicBezTo>
                <a:cubicBezTo>
                  <a:pt x="1248" y="262"/>
                  <a:pt x="1248" y="262"/>
                  <a:pt x="1248" y="262"/>
                </a:cubicBezTo>
                <a:cubicBezTo>
                  <a:pt x="1248" y="136"/>
                  <a:pt x="1248" y="136"/>
                  <a:pt x="1248" y="136"/>
                </a:cubicBezTo>
                <a:lnTo>
                  <a:pt x="1356" y="199"/>
                </a:lnTo>
                <a:close/>
                <a:moveTo>
                  <a:pt x="1242" y="133"/>
                </a:moveTo>
                <a:cubicBezTo>
                  <a:pt x="1139" y="192"/>
                  <a:pt x="1139" y="192"/>
                  <a:pt x="1139" y="192"/>
                </a:cubicBezTo>
                <a:cubicBezTo>
                  <a:pt x="1138" y="191"/>
                  <a:pt x="1137" y="191"/>
                  <a:pt x="1135" y="190"/>
                </a:cubicBezTo>
                <a:cubicBezTo>
                  <a:pt x="1135" y="71"/>
                  <a:pt x="1135" y="71"/>
                  <a:pt x="1135" y="71"/>
                </a:cubicBezTo>
                <a:lnTo>
                  <a:pt x="1242" y="133"/>
                </a:lnTo>
                <a:close/>
                <a:moveTo>
                  <a:pt x="1019" y="7"/>
                </a:moveTo>
                <a:cubicBezTo>
                  <a:pt x="1019" y="132"/>
                  <a:pt x="1019" y="132"/>
                  <a:pt x="1019" y="132"/>
                </a:cubicBezTo>
                <a:cubicBezTo>
                  <a:pt x="910" y="195"/>
                  <a:pt x="910" y="195"/>
                  <a:pt x="910" y="195"/>
                </a:cubicBezTo>
                <a:cubicBezTo>
                  <a:pt x="910" y="69"/>
                  <a:pt x="910" y="69"/>
                  <a:pt x="910" y="69"/>
                </a:cubicBezTo>
                <a:lnTo>
                  <a:pt x="1019" y="7"/>
                </a:lnTo>
                <a:close/>
                <a:moveTo>
                  <a:pt x="681" y="201"/>
                </a:moveTo>
                <a:cubicBezTo>
                  <a:pt x="681" y="327"/>
                  <a:pt x="681" y="327"/>
                  <a:pt x="681" y="327"/>
                </a:cubicBezTo>
                <a:cubicBezTo>
                  <a:pt x="573" y="389"/>
                  <a:pt x="573" y="389"/>
                  <a:pt x="573" y="389"/>
                </a:cubicBezTo>
                <a:cubicBezTo>
                  <a:pt x="573" y="264"/>
                  <a:pt x="573" y="264"/>
                  <a:pt x="573" y="264"/>
                </a:cubicBezTo>
                <a:lnTo>
                  <a:pt x="681" y="201"/>
                </a:lnTo>
                <a:close/>
                <a:moveTo>
                  <a:pt x="460" y="201"/>
                </a:moveTo>
                <a:cubicBezTo>
                  <a:pt x="569" y="264"/>
                  <a:pt x="569" y="264"/>
                  <a:pt x="569" y="264"/>
                </a:cubicBezTo>
                <a:cubicBezTo>
                  <a:pt x="569" y="389"/>
                  <a:pt x="569" y="389"/>
                  <a:pt x="569" y="389"/>
                </a:cubicBezTo>
                <a:cubicBezTo>
                  <a:pt x="514" y="358"/>
                  <a:pt x="514" y="358"/>
                  <a:pt x="514" y="358"/>
                </a:cubicBezTo>
                <a:cubicBezTo>
                  <a:pt x="460" y="327"/>
                  <a:pt x="460" y="327"/>
                  <a:pt x="460" y="327"/>
                </a:cubicBezTo>
                <a:lnTo>
                  <a:pt x="460" y="201"/>
                </a:lnTo>
                <a:close/>
                <a:moveTo>
                  <a:pt x="569" y="519"/>
                </a:moveTo>
                <a:cubicBezTo>
                  <a:pt x="514" y="488"/>
                  <a:pt x="514" y="488"/>
                  <a:pt x="514" y="488"/>
                </a:cubicBezTo>
                <a:cubicBezTo>
                  <a:pt x="466" y="460"/>
                  <a:pt x="466" y="460"/>
                  <a:pt x="466" y="460"/>
                </a:cubicBezTo>
                <a:cubicBezTo>
                  <a:pt x="466" y="459"/>
                  <a:pt x="466" y="459"/>
                  <a:pt x="466" y="458"/>
                </a:cubicBezTo>
                <a:cubicBezTo>
                  <a:pt x="466" y="454"/>
                  <a:pt x="463" y="451"/>
                  <a:pt x="460" y="450"/>
                </a:cubicBezTo>
                <a:cubicBezTo>
                  <a:pt x="460" y="331"/>
                  <a:pt x="460" y="331"/>
                  <a:pt x="460" y="331"/>
                </a:cubicBezTo>
                <a:cubicBezTo>
                  <a:pt x="514" y="363"/>
                  <a:pt x="514" y="363"/>
                  <a:pt x="514" y="363"/>
                </a:cubicBezTo>
                <a:cubicBezTo>
                  <a:pt x="569" y="394"/>
                  <a:pt x="569" y="394"/>
                  <a:pt x="569" y="394"/>
                </a:cubicBezTo>
                <a:lnTo>
                  <a:pt x="569" y="519"/>
                </a:lnTo>
                <a:close/>
                <a:moveTo>
                  <a:pt x="343" y="389"/>
                </a:moveTo>
                <a:cubicBezTo>
                  <a:pt x="235" y="327"/>
                  <a:pt x="235" y="327"/>
                  <a:pt x="235" y="327"/>
                </a:cubicBezTo>
                <a:cubicBezTo>
                  <a:pt x="235" y="201"/>
                  <a:pt x="235" y="201"/>
                  <a:pt x="235" y="201"/>
                </a:cubicBezTo>
                <a:cubicBezTo>
                  <a:pt x="343" y="264"/>
                  <a:pt x="343" y="264"/>
                  <a:pt x="343" y="264"/>
                </a:cubicBezTo>
                <a:lnTo>
                  <a:pt x="343" y="389"/>
                </a:lnTo>
                <a:close/>
                <a:moveTo>
                  <a:pt x="122" y="136"/>
                </a:moveTo>
                <a:cubicBezTo>
                  <a:pt x="231" y="199"/>
                  <a:pt x="231" y="199"/>
                  <a:pt x="231" y="199"/>
                </a:cubicBezTo>
                <a:cubicBezTo>
                  <a:pt x="231" y="324"/>
                  <a:pt x="231" y="324"/>
                  <a:pt x="231" y="324"/>
                </a:cubicBezTo>
                <a:cubicBezTo>
                  <a:pt x="122" y="262"/>
                  <a:pt x="122" y="262"/>
                  <a:pt x="122" y="262"/>
                </a:cubicBezTo>
                <a:lnTo>
                  <a:pt x="122" y="136"/>
                </a:lnTo>
                <a:close/>
                <a:moveTo>
                  <a:pt x="15" y="326"/>
                </a:moveTo>
                <a:cubicBezTo>
                  <a:pt x="120" y="265"/>
                  <a:pt x="120" y="265"/>
                  <a:pt x="120" y="265"/>
                </a:cubicBezTo>
                <a:cubicBezTo>
                  <a:pt x="229" y="328"/>
                  <a:pt x="229" y="328"/>
                  <a:pt x="229" y="328"/>
                </a:cubicBezTo>
                <a:cubicBezTo>
                  <a:pt x="180" y="356"/>
                  <a:pt x="180" y="356"/>
                  <a:pt x="180" y="356"/>
                </a:cubicBezTo>
                <a:cubicBezTo>
                  <a:pt x="120" y="391"/>
                  <a:pt x="120" y="391"/>
                  <a:pt x="120" y="391"/>
                </a:cubicBezTo>
                <a:cubicBezTo>
                  <a:pt x="15" y="330"/>
                  <a:pt x="15" y="330"/>
                  <a:pt x="15" y="330"/>
                </a:cubicBezTo>
                <a:cubicBezTo>
                  <a:pt x="16" y="329"/>
                  <a:pt x="16" y="329"/>
                  <a:pt x="16" y="328"/>
                </a:cubicBezTo>
                <a:cubicBezTo>
                  <a:pt x="16" y="327"/>
                  <a:pt x="16" y="327"/>
                  <a:pt x="15" y="326"/>
                </a:cubicBezTo>
                <a:close/>
                <a:moveTo>
                  <a:pt x="231" y="457"/>
                </a:moveTo>
                <a:cubicBezTo>
                  <a:pt x="122" y="519"/>
                  <a:pt x="122" y="519"/>
                  <a:pt x="122" y="519"/>
                </a:cubicBezTo>
                <a:cubicBezTo>
                  <a:pt x="122" y="394"/>
                  <a:pt x="122" y="394"/>
                  <a:pt x="122" y="394"/>
                </a:cubicBezTo>
                <a:cubicBezTo>
                  <a:pt x="231" y="331"/>
                  <a:pt x="231" y="331"/>
                  <a:pt x="231" y="331"/>
                </a:cubicBezTo>
                <a:lnTo>
                  <a:pt x="231" y="457"/>
                </a:lnTo>
                <a:close/>
                <a:moveTo>
                  <a:pt x="347" y="519"/>
                </a:moveTo>
                <a:cubicBezTo>
                  <a:pt x="347" y="394"/>
                  <a:pt x="347" y="394"/>
                  <a:pt x="347" y="394"/>
                </a:cubicBezTo>
                <a:cubicBezTo>
                  <a:pt x="456" y="331"/>
                  <a:pt x="456" y="331"/>
                  <a:pt x="456" y="331"/>
                </a:cubicBezTo>
                <a:cubicBezTo>
                  <a:pt x="456" y="450"/>
                  <a:pt x="456" y="450"/>
                  <a:pt x="456" y="450"/>
                </a:cubicBezTo>
                <a:cubicBezTo>
                  <a:pt x="453" y="451"/>
                  <a:pt x="450" y="454"/>
                  <a:pt x="450" y="458"/>
                </a:cubicBezTo>
                <a:cubicBezTo>
                  <a:pt x="450" y="459"/>
                  <a:pt x="450" y="459"/>
                  <a:pt x="450" y="460"/>
                </a:cubicBezTo>
                <a:lnTo>
                  <a:pt x="347" y="519"/>
                </a:lnTo>
                <a:close/>
                <a:moveTo>
                  <a:pt x="569" y="649"/>
                </a:moveTo>
                <a:cubicBezTo>
                  <a:pt x="460" y="587"/>
                  <a:pt x="460" y="587"/>
                  <a:pt x="460" y="587"/>
                </a:cubicBezTo>
                <a:cubicBezTo>
                  <a:pt x="460" y="465"/>
                  <a:pt x="460" y="465"/>
                  <a:pt x="460" y="465"/>
                </a:cubicBezTo>
                <a:cubicBezTo>
                  <a:pt x="461" y="465"/>
                  <a:pt x="463" y="464"/>
                  <a:pt x="464" y="463"/>
                </a:cubicBezTo>
                <a:cubicBezTo>
                  <a:pt x="514" y="493"/>
                  <a:pt x="514" y="493"/>
                  <a:pt x="514" y="493"/>
                </a:cubicBezTo>
                <a:cubicBezTo>
                  <a:pt x="569" y="524"/>
                  <a:pt x="569" y="524"/>
                  <a:pt x="569" y="524"/>
                </a:cubicBezTo>
                <a:lnTo>
                  <a:pt x="569" y="649"/>
                </a:lnTo>
                <a:close/>
                <a:moveTo>
                  <a:pt x="681" y="584"/>
                </a:moveTo>
                <a:cubicBezTo>
                  <a:pt x="573" y="522"/>
                  <a:pt x="573" y="522"/>
                  <a:pt x="573" y="522"/>
                </a:cubicBezTo>
                <a:cubicBezTo>
                  <a:pt x="573" y="396"/>
                  <a:pt x="573" y="396"/>
                  <a:pt x="573" y="396"/>
                </a:cubicBezTo>
                <a:cubicBezTo>
                  <a:pt x="681" y="459"/>
                  <a:pt x="681" y="459"/>
                  <a:pt x="681" y="459"/>
                </a:cubicBezTo>
                <a:lnTo>
                  <a:pt x="681" y="584"/>
                </a:lnTo>
                <a:close/>
                <a:moveTo>
                  <a:pt x="794" y="389"/>
                </a:moveTo>
                <a:cubicBezTo>
                  <a:pt x="685" y="327"/>
                  <a:pt x="685" y="327"/>
                  <a:pt x="685" y="327"/>
                </a:cubicBezTo>
                <a:cubicBezTo>
                  <a:pt x="685" y="201"/>
                  <a:pt x="685" y="201"/>
                  <a:pt x="685" y="201"/>
                </a:cubicBezTo>
                <a:cubicBezTo>
                  <a:pt x="794" y="264"/>
                  <a:pt x="794" y="264"/>
                  <a:pt x="794" y="264"/>
                </a:cubicBezTo>
                <a:lnTo>
                  <a:pt x="794" y="389"/>
                </a:lnTo>
                <a:close/>
                <a:moveTo>
                  <a:pt x="798" y="259"/>
                </a:moveTo>
                <a:cubicBezTo>
                  <a:pt x="798" y="134"/>
                  <a:pt x="798" y="134"/>
                  <a:pt x="798" y="134"/>
                </a:cubicBezTo>
                <a:cubicBezTo>
                  <a:pt x="906" y="72"/>
                  <a:pt x="906" y="72"/>
                  <a:pt x="906" y="72"/>
                </a:cubicBezTo>
                <a:cubicBezTo>
                  <a:pt x="906" y="197"/>
                  <a:pt x="906" y="197"/>
                  <a:pt x="906" y="197"/>
                </a:cubicBezTo>
                <a:lnTo>
                  <a:pt x="798" y="259"/>
                </a:lnTo>
                <a:close/>
                <a:moveTo>
                  <a:pt x="1019" y="137"/>
                </a:moveTo>
                <a:cubicBezTo>
                  <a:pt x="1019" y="262"/>
                  <a:pt x="1019" y="262"/>
                  <a:pt x="1019" y="262"/>
                </a:cubicBezTo>
                <a:cubicBezTo>
                  <a:pt x="910" y="324"/>
                  <a:pt x="910" y="324"/>
                  <a:pt x="910" y="324"/>
                </a:cubicBezTo>
                <a:cubicBezTo>
                  <a:pt x="910" y="199"/>
                  <a:pt x="910" y="199"/>
                  <a:pt x="910" y="199"/>
                </a:cubicBezTo>
                <a:lnTo>
                  <a:pt x="1019" y="137"/>
                </a:lnTo>
                <a:close/>
                <a:moveTo>
                  <a:pt x="798" y="649"/>
                </a:moveTo>
                <a:cubicBezTo>
                  <a:pt x="798" y="524"/>
                  <a:pt x="798" y="524"/>
                  <a:pt x="798" y="524"/>
                </a:cubicBezTo>
                <a:cubicBezTo>
                  <a:pt x="906" y="461"/>
                  <a:pt x="906" y="461"/>
                  <a:pt x="906" y="461"/>
                </a:cubicBezTo>
                <a:cubicBezTo>
                  <a:pt x="906" y="580"/>
                  <a:pt x="906" y="580"/>
                  <a:pt x="906" y="580"/>
                </a:cubicBezTo>
                <a:cubicBezTo>
                  <a:pt x="903" y="581"/>
                  <a:pt x="900" y="584"/>
                  <a:pt x="900" y="588"/>
                </a:cubicBezTo>
                <a:cubicBezTo>
                  <a:pt x="900" y="589"/>
                  <a:pt x="900" y="589"/>
                  <a:pt x="901" y="590"/>
                </a:cubicBezTo>
                <a:lnTo>
                  <a:pt x="798" y="649"/>
                </a:lnTo>
                <a:close/>
                <a:moveTo>
                  <a:pt x="1019" y="392"/>
                </a:moveTo>
                <a:cubicBezTo>
                  <a:pt x="910" y="454"/>
                  <a:pt x="910" y="454"/>
                  <a:pt x="910" y="454"/>
                </a:cubicBezTo>
                <a:cubicBezTo>
                  <a:pt x="910" y="329"/>
                  <a:pt x="910" y="329"/>
                  <a:pt x="910" y="329"/>
                </a:cubicBezTo>
                <a:cubicBezTo>
                  <a:pt x="1019" y="266"/>
                  <a:pt x="1019" y="266"/>
                  <a:pt x="1019" y="266"/>
                </a:cubicBezTo>
                <a:lnTo>
                  <a:pt x="1019" y="392"/>
                </a:lnTo>
                <a:close/>
                <a:moveTo>
                  <a:pt x="1023" y="136"/>
                </a:moveTo>
                <a:cubicBezTo>
                  <a:pt x="1126" y="196"/>
                  <a:pt x="1126" y="196"/>
                  <a:pt x="1126" y="196"/>
                </a:cubicBezTo>
                <a:cubicBezTo>
                  <a:pt x="1126" y="197"/>
                  <a:pt x="1125" y="197"/>
                  <a:pt x="1125" y="198"/>
                </a:cubicBezTo>
                <a:cubicBezTo>
                  <a:pt x="1125" y="202"/>
                  <a:pt x="1128" y="205"/>
                  <a:pt x="1131" y="206"/>
                </a:cubicBezTo>
                <a:cubicBezTo>
                  <a:pt x="1131" y="324"/>
                  <a:pt x="1131" y="324"/>
                  <a:pt x="1131" y="324"/>
                </a:cubicBezTo>
                <a:cubicBezTo>
                  <a:pt x="1023" y="262"/>
                  <a:pt x="1023" y="262"/>
                  <a:pt x="1023" y="262"/>
                </a:cubicBezTo>
                <a:lnTo>
                  <a:pt x="1023" y="136"/>
                </a:lnTo>
                <a:close/>
                <a:moveTo>
                  <a:pt x="1023" y="524"/>
                </a:moveTo>
                <a:cubicBezTo>
                  <a:pt x="1128" y="463"/>
                  <a:pt x="1128" y="463"/>
                  <a:pt x="1128" y="463"/>
                </a:cubicBezTo>
                <a:cubicBezTo>
                  <a:pt x="1129" y="464"/>
                  <a:pt x="1130" y="465"/>
                  <a:pt x="1131" y="465"/>
                </a:cubicBezTo>
                <a:cubicBezTo>
                  <a:pt x="1131" y="587"/>
                  <a:pt x="1131" y="587"/>
                  <a:pt x="1131" y="587"/>
                </a:cubicBezTo>
                <a:cubicBezTo>
                  <a:pt x="1023" y="649"/>
                  <a:pt x="1023" y="649"/>
                  <a:pt x="1023" y="649"/>
                </a:cubicBezTo>
                <a:lnTo>
                  <a:pt x="1023" y="524"/>
                </a:lnTo>
                <a:close/>
                <a:moveTo>
                  <a:pt x="1246" y="651"/>
                </a:moveTo>
                <a:cubicBezTo>
                  <a:pt x="1137" y="588"/>
                  <a:pt x="1137" y="588"/>
                  <a:pt x="1137" y="588"/>
                </a:cubicBezTo>
                <a:cubicBezTo>
                  <a:pt x="1244" y="526"/>
                  <a:pt x="1244" y="526"/>
                  <a:pt x="1244" y="526"/>
                </a:cubicBezTo>
                <a:cubicBezTo>
                  <a:pt x="1244" y="526"/>
                  <a:pt x="1244" y="526"/>
                  <a:pt x="1244" y="526"/>
                </a:cubicBezTo>
                <a:cubicBezTo>
                  <a:pt x="1246" y="525"/>
                  <a:pt x="1246" y="525"/>
                  <a:pt x="1246" y="525"/>
                </a:cubicBezTo>
                <a:cubicBezTo>
                  <a:pt x="1248" y="526"/>
                  <a:pt x="1248" y="526"/>
                  <a:pt x="1248" y="526"/>
                </a:cubicBezTo>
                <a:cubicBezTo>
                  <a:pt x="1248" y="526"/>
                  <a:pt x="1248" y="526"/>
                  <a:pt x="1248" y="526"/>
                </a:cubicBezTo>
                <a:cubicBezTo>
                  <a:pt x="1354" y="588"/>
                  <a:pt x="1354" y="588"/>
                  <a:pt x="1354" y="588"/>
                </a:cubicBezTo>
                <a:lnTo>
                  <a:pt x="1246" y="651"/>
                </a:lnTo>
                <a:close/>
                <a:moveTo>
                  <a:pt x="1362" y="588"/>
                </a:moveTo>
                <a:cubicBezTo>
                  <a:pt x="1471" y="525"/>
                  <a:pt x="1471" y="525"/>
                  <a:pt x="1471" y="525"/>
                </a:cubicBezTo>
                <a:cubicBezTo>
                  <a:pt x="1579" y="588"/>
                  <a:pt x="1579" y="588"/>
                  <a:pt x="1579" y="588"/>
                </a:cubicBezTo>
                <a:cubicBezTo>
                  <a:pt x="1471" y="651"/>
                  <a:pt x="1471" y="651"/>
                  <a:pt x="1471" y="651"/>
                </a:cubicBezTo>
                <a:lnTo>
                  <a:pt x="1362" y="5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71" name="Freeform 53"/>
          <p:cNvSpPr>
            <a:spLocks noEditPoints="1"/>
          </p:cNvSpPr>
          <p:nvPr/>
        </p:nvSpPr>
        <p:spPr bwMode="auto">
          <a:xfrm>
            <a:off x="-25809" y="2190750"/>
            <a:ext cx="5163222" cy="5099050"/>
          </a:xfrm>
          <a:custGeom>
            <a:avLst/>
            <a:gdLst>
              <a:gd name="T0" fmla="*/ 1131 w 1587"/>
              <a:gd name="T1" fmla="*/ 1241 h 1571"/>
              <a:gd name="T2" fmla="*/ 1016 w 1587"/>
              <a:gd name="T3" fmla="*/ 915 h 1571"/>
              <a:gd name="T4" fmla="*/ 677 w 1587"/>
              <a:gd name="T5" fmla="*/ 592 h 1571"/>
              <a:gd name="T6" fmla="*/ 681 w 1587"/>
              <a:gd name="T7" fmla="*/ 200 h 1571"/>
              <a:gd name="T8" fmla="*/ 456 w 1587"/>
              <a:gd name="T9" fmla="*/ 200 h 1571"/>
              <a:gd name="T10" fmla="*/ 120 w 1587"/>
              <a:gd name="T11" fmla="*/ 268 h 1571"/>
              <a:gd name="T12" fmla="*/ 124 w 1587"/>
              <a:gd name="T13" fmla="*/ 8 h 1571"/>
              <a:gd name="T14" fmla="*/ 2 w 1587"/>
              <a:gd name="T15" fmla="*/ 332 h 1571"/>
              <a:gd name="T16" fmla="*/ 1 w 1587"/>
              <a:gd name="T17" fmla="*/ 856 h 1571"/>
              <a:gd name="T18" fmla="*/ 227 w 1587"/>
              <a:gd name="T19" fmla="*/ 594 h 1571"/>
              <a:gd name="T20" fmla="*/ 114 w 1587"/>
              <a:gd name="T21" fmla="*/ 925 h 1571"/>
              <a:gd name="T22" fmla="*/ 114 w 1587"/>
              <a:gd name="T23" fmla="*/ 1571 h 1571"/>
              <a:gd name="T24" fmla="*/ 116 w 1587"/>
              <a:gd name="T25" fmla="*/ 1430 h 1571"/>
              <a:gd name="T26" fmla="*/ 455 w 1587"/>
              <a:gd name="T27" fmla="*/ 1114 h 1571"/>
              <a:gd name="T28" fmla="*/ 339 w 1587"/>
              <a:gd name="T29" fmla="*/ 1047 h 1571"/>
              <a:gd name="T30" fmla="*/ 564 w 1587"/>
              <a:gd name="T31" fmla="*/ 665 h 1571"/>
              <a:gd name="T32" fmla="*/ 460 w 1587"/>
              <a:gd name="T33" fmla="*/ 1237 h 1571"/>
              <a:gd name="T34" fmla="*/ 681 w 1587"/>
              <a:gd name="T35" fmla="*/ 1371 h 1571"/>
              <a:gd name="T36" fmla="*/ 793 w 1587"/>
              <a:gd name="T37" fmla="*/ 1049 h 1571"/>
              <a:gd name="T38" fmla="*/ 902 w 1587"/>
              <a:gd name="T39" fmla="*/ 1371 h 1571"/>
              <a:gd name="T40" fmla="*/ 1014 w 1587"/>
              <a:gd name="T41" fmla="*/ 1441 h 1571"/>
              <a:gd name="T42" fmla="*/ 1352 w 1587"/>
              <a:gd name="T43" fmla="*/ 1506 h 1571"/>
              <a:gd name="T44" fmla="*/ 1581 w 1587"/>
              <a:gd name="T45" fmla="*/ 1365 h 1571"/>
              <a:gd name="T46" fmla="*/ 677 w 1587"/>
              <a:gd name="T47" fmla="*/ 206 h 1571"/>
              <a:gd name="T48" fmla="*/ 227 w 1587"/>
              <a:gd name="T49" fmla="*/ 1501 h 1571"/>
              <a:gd name="T50" fmla="*/ 6 w 1587"/>
              <a:gd name="T51" fmla="*/ 1376 h 1571"/>
              <a:gd name="T52" fmla="*/ 118 w 1587"/>
              <a:gd name="T53" fmla="*/ 1304 h 1571"/>
              <a:gd name="T54" fmla="*/ 227 w 1587"/>
              <a:gd name="T55" fmla="*/ 1112 h 1571"/>
              <a:gd name="T56" fmla="*/ 343 w 1587"/>
              <a:gd name="T57" fmla="*/ 1049 h 1571"/>
              <a:gd name="T58" fmla="*/ 227 w 1587"/>
              <a:gd name="T59" fmla="*/ 74 h 1571"/>
              <a:gd name="T60" fmla="*/ 118 w 1587"/>
              <a:gd name="T61" fmla="*/ 265 h 1571"/>
              <a:gd name="T62" fmla="*/ 6 w 1587"/>
              <a:gd name="T63" fmla="*/ 459 h 1571"/>
              <a:gd name="T64" fmla="*/ 6 w 1587"/>
              <a:gd name="T65" fmla="*/ 592 h 1571"/>
              <a:gd name="T66" fmla="*/ 116 w 1587"/>
              <a:gd name="T67" fmla="*/ 400 h 1571"/>
              <a:gd name="T68" fmla="*/ 227 w 1587"/>
              <a:gd name="T69" fmla="*/ 334 h 1571"/>
              <a:gd name="T70" fmla="*/ 339 w 1587"/>
              <a:gd name="T71" fmla="*/ 1179 h 1571"/>
              <a:gd name="T72" fmla="*/ 231 w 1587"/>
              <a:gd name="T73" fmla="*/ 470 h 1571"/>
              <a:gd name="T74" fmla="*/ 343 w 1587"/>
              <a:gd name="T75" fmla="*/ 269 h 1571"/>
              <a:gd name="T76" fmla="*/ 397 w 1587"/>
              <a:gd name="T77" fmla="*/ 688 h 1571"/>
              <a:gd name="T78" fmla="*/ 343 w 1587"/>
              <a:gd name="T79" fmla="*/ 527 h 1571"/>
              <a:gd name="T80" fmla="*/ 456 w 1587"/>
              <a:gd name="T81" fmla="*/ 594 h 1571"/>
              <a:gd name="T82" fmla="*/ 564 w 1587"/>
              <a:gd name="T83" fmla="*/ 401 h 1571"/>
              <a:gd name="T84" fmla="*/ 564 w 1587"/>
              <a:gd name="T85" fmla="*/ 1306 h 1571"/>
              <a:gd name="T86" fmla="*/ 568 w 1587"/>
              <a:gd name="T87" fmla="*/ 1179 h 1571"/>
              <a:gd name="T88" fmla="*/ 677 w 1587"/>
              <a:gd name="T89" fmla="*/ 982 h 1571"/>
              <a:gd name="T90" fmla="*/ 677 w 1587"/>
              <a:gd name="T91" fmla="*/ 845 h 1571"/>
              <a:gd name="T92" fmla="*/ 791 w 1587"/>
              <a:gd name="T93" fmla="*/ 785 h 1571"/>
              <a:gd name="T94" fmla="*/ 681 w 1587"/>
              <a:gd name="T95" fmla="*/ 719 h 1571"/>
              <a:gd name="T96" fmla="*/ 681 w 1587"/>
              <a:gd name="T97" fmla="*/ 726 h 1571"/>
              <a:gd name="T98" fmla="*/ 681 w 1587"/>
              <a:gd name="T99" fmla="*/ 1241 h 1571"/>
              <a:gd name="T100" fmla="*/ 789 w 1587"/>
              <a:gd name="T101" fmla="*/ 1174 h 1571"/>
              <a:gd name="T102" fmla="*/ 902 w 1587"/>
              <a:gd name="T103" fmla="*/ 1501 h 1571"/>
              <a:gd name="T104" fmla="*/ 1018 w 1587"/>
              <a:gd name="T105" fmla="*/ 1044 h 1571"/>
              <a:gd name="T106" fmla="*/ 1014 w 1587"/>
              <a:gd name="T107" fmla="*/ 1176 h 1571"/>
              <a:gd name="T108" fmla="*/ 908 w 1587"/>
              <a:gd name="T109" fmla="*/ 1243 h 1571"/>
              <a:gd name="T110" fmla="*/ 1121 w 1587"/>
              <a:gd name="T111" fmla="*/ 1371 h 1571"/>
              <a:gd name="T112" fmla="*/ 1127 w 1587"/>
              <a:gd name="T113" fmla="*/ 1380 h 1571"/>
              <a:gd name="T114" fmla="*/ 1018 w 1587"/>
              <a:gd name="T115" fmla="*/ 1176 h 1571"/>
              <a:gd name="T116" fmla="*/ 1020 w 1587"/>
              <a:gd name="T117" fmla="*/ 1048 h 1571"/>
              <a:gd name="T118" fmla="*/ 1239 w 1587"/>
              <a:gd name="T119" fmla="*/ 1309 h 1571"/>
              <a:gd name="T120" fmla="*/ 1243 w 1587"/>
              <a:gd name="T121" fmla="*/ 1434 h 1571"/>
              <a:gd name="T122" fmla="*/ 1465 w 1587"/>
              <a:gd name="T123" fmla="*/ 1436 h 15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587" h="1571">
                <a:moveTo>
                  <a:pt x="1581" y="1365"/>
                </a:moveTo>
                <a:cubicBezTo>
                  <a:pt x="1581" y="1241"/>
                  <a:pt x="1581" y="1241"/>
                  <a:pt x="1581" y="1241"/>
                </a:cubicBezTo>
                <a:cubicBezTo>
                  <a:pt x="1465" y="1174"/>
                  <a:pt x="1465" y="1174"/>
                  <a:pt x="1465" y="1174"/>
                </a:cubicBezTo>
                <a:cubicBezTo>
                  <a:pt x="1465" y="1306"/>
                  <a:pt x="1465" y="1306"/>
                  <a:pt x="1465" y="1306"/>
                </a:cubicBezTo>
                <a:cubicBezTo>
                  <a:pt x="1356" y="1369"/>
                  <a:pt x="1356" y="1369"/>
                  <a:pt x="1356" y="1369"/>
                </a:cubicBezTo>
                <a:cubicBezTo>
                  <a:pt x="1356" y="1239"/>
                  <a:pt x="1356" y="1239"/>
                  <a:pt x="1356" y="1239"/>
                </a:cubicBezTo>
                <a:cubicBezTo>
                  <a:pt x="1241" y="1305"/>
                  <a:pt x="1241" y="1305"/>
                  <a:pt x="1241" y="1305"/>
                </a:cubicBezTo>
                <a:cubicBezTo>
                  <a:pt x="1131" y="1241"/>
                  <a:pt x="1131" y="1241"/>
                  <a:pt x="1131" y="1241"/>
                </a:cubicBezTo>
                <a:cubicBezTo>
                  <a:pt x="1131" y="1120"/>
                  <a:pt x="1131" y="1120"/>
                  <a:pt x="1131" y="1120"/>
                </a:cubicBezTo>
                <a:cubicBezTo>
                  <a:pt x="1134" y="1119"/>
                  <a:pt x="1137" y="1116"/>
                  <a:pt x="1137" y="1113"/>
                </a:cubicBezTo>
                <a:cubicBezTo>
                  <a:pt x="1137" y="1112"/>
                  <a:pt x="1137" y="1111"/>
                  <a:pt x="1136" y="1111"/>
                </a:cubicBezTo>
                <a:cubicBezTo>
                  <a:pt x="1242" y="1049"/>
                  <a:pt x="1242" y="1049"/>
                  <a:pt x="1242" y="1049"/>
                </a:cubicBezTo>
                <a:cubicBezTo>
                  <a:pt x="1243" y="1049"/>
                  <a:pt x="1243" y="1049"/>
                  <a:pt x="1243" y="1049"/>
                </a:cubicBezTo>
                <a:cubicBezTo>
                  <a:pt x="1243" y="914"/>
                  <a:pt x="1243" y="914"/>
                  <a:pt x="1243" y="914"/>
                </a:cubicBezTo>
                <a:cubicBezTo>
                  <a:pt x="1129" y="980"/>
                  <a:pt x="1129" y="980"/>
                  <a:pt x="1129" y="980"/>
                </a:cubicBezTo>
                <a:cubicBezTo>
                  <a:pt x="1016" y="915"/>
                  <a:pt x="1016" y="915"/>
                  <a:pt x="1016" y="915"/>
                </a:cubicBezTo>
                <a:cubicBezTo>
                  <a:pt x="904" y="980"/>
                  <a:pt x="904" y="980"/>
                  <a:pt x="904" y="980"/>
                </a:cubicBezTo>
                <a:cubicBezTo>
                  <a:pt x="793" y="917"/>
                  <a:pt x="793" y="917"/>
                  <a:pt x="793" y="917"/>
                </a:cubicBezTo>
                <a:cubicBezTo>
                  <a:pt x="793" y="789"/>
                  <a:pt x="793" y="789"/>
                  <a:pt x="793" y="789"/>
                </a:cubicBezTo>
                <a:cubicBezTo>
                  <a:pt x="908" y="723"/>
                  <a:pt x="908" y="723"/>
                  <a:pt x="908" y="723"/>
                </a:cubicBezTo>
                <a:cubicBezTo>
                  <a:pt x="793" y="657"/>
                  <a:pt x="793" y="657"/>
                  <a:pt x="793" y="657"/>
                </a:cubicBezTo>
                <a:cubicBezTo>
                  <a:pt x="793" y="524"/>
                  <a:pt x="793" y="524"/>
                  <a:pt x="793" y="524"/>
                </a:cubicBezTo>
                <a:cubicBezTo>
                  <a:pt x="678" y="591"/>
                  <a:pt x="678" y="591"/>
                  <a:pt x="678" y="591"/>
                </a:cubicBezTo>
                <a:cubicBezTo>
                  <a:pt x="677" y="592"/>
                  <a:pt x="677" y="592"/>
                  <a:pt x="677" y="592"/>
                </a:cubicBezTo>
                <a:cubicBezTo>
                  <a:pt x="677" y="719"/>
                  <a:pt x="677" y="719"/>
                  <a:pt x="677" y="719"/>
                </a:cubicBezTo>
                <a:cubicBezTo>
                  <a:pt x="574" y="660"/>
                  <a:pt x="574" y="660"/>
                  <a:pt x="574" y="660"/>
                </a:cubicBezTo>
                <a:cubicBezTo>
                  <a:pt x="574" y="659"/>
                  <a:pt x="574" y="659"/>
                  <a:pt x="574" y="658"/>
                </a:cubicBezTo>
                <a:cubicBezTo>
                  <a:pt x="574" y="654"/>
                  <a:pt x="572" y="651"/>
                  <a:pt x="568" y="650"/>
                </a:cubicBezTo>
                <a:cubicBezTo>
                  <a:pt x="568" y="399"/>
                  <a:pt x="568" y="399"/>
                  <a:pt x="568" y="399"/>
                </a:cubicBezTo>
                <a:cubicBezTo>
                  <a:pt x="680" y="335"/>
                  <a:pt x="680" y="335"/>
                  <a:pt x="680" y="335"/>
                </a:cubicBezTo>
                <a:cubicBezTo>
                  <a:pt x="681" y="334"/>
                  <a:pt x="681" y="334"/>
                  <a:pt x="681" y="334"/>
                </a:cubicBezTo>
                <a:cubicBezTo>
                  <a:pt x="681" y="200"/>
                  <a:pt x="681" y="200"/>
                  <a:pt x="681" y="200"/>
                </a:cubicBezTo>
                <a:cubicBezTo>
                  <a:pt x="565" y="266"/>
                  <a:pt x="565" y="266"/>
                  <a:pt x="565" y="266"/>
                </a:cubicBezTo>
                <a:cubicBezTo>
                  <a:pt x="564" y="267"/>
                  <a:pt x="564" y="267"/>
                  <a:pt x="564" y="267"/>
                </a:cubicBezTo>
                <a:cubicBezTo>
                  <a:pt x="564" y="397"/>
                  <a:pt x="564" y="397"/>
                  <a:pt x="564" y="397"/>
                </a:cubicBezTo>
                <a:cubicBezTo>
                  <a:pt x="454" y="461"/>
                  <a:pt x="454" y="461"/>
                  <a:pt x="454" y="461"/>
                </a:cubicBezTo>
                <a:cubicBezTo>
                  <a:pt x="345" y="398"/>
                  <a:pt x="345" y="398"/>
                  <a:pt x="345" y="398"/>
                </a:cubicBezTo>
                <a:cubicBezTo>
                  <a:pt x="455" y="335"/>
                  <a:pt x="455" y="335"/>
                  <a:pt x="455" y="335"/>
                </a:cubicBezTo>
                <a:cubicBezTo>
                  <a:pt x="456" y="334"/>
                  <a:pt x="456" y="334"/>
                  <a:pt x="456" y="334"/>
                </a:cubicBezTo>
                <a:cubicBezTo>
                  <a:pt x="456" y="200"/>
                  <a:pt x="456" y="200"/>
                  <a:pt x="456" y="200"/>
                </a:cubicBezTo>
                <a:cubicBezTo>
                  <a:pt x="340" y="266"/>
                  <a:pt x="340" y="266"/>
                  <a:pt x="340" y="266"/>
                </a:cubicBezTo>
                <a:cubicBezTo>
                  <a:pt x="339" y="267"/>
                  <a:pt x="339" y="267"/>
                  <a:pt x="339" y="267"/>
                </a:cubicBezTo>
                <a:cubicBezTo>
                  <a:pt x="339" y="524"/>
                  <a:pt x="339" y="524"/>
                  <a:pt x="339" y="524"/>
                </a:cubicBezTo>
                <a:cubicBezTo>
                  <a:pt x="236" y="465"/>
                  <a:pt x="236" y="465"/>
                  <a:pt x="236" y="465"/>
                </a:cubicBezTo>
                <a:cubicBezTo>
                  <a:pt x="236" y="464"/>
                  <a:pt x="236" y="464"/>
                  <a:pt x="236" y="463"/>
                </a:cubicBezTo>
                <a:cubicBezTo>
                  <a:pt x="236" y="459"/>
                  <a:pt x="234" y="456"/>
                  <a:pt x="231" y="455"/>
                </a:cubicBezTo>
                <a:cubicBezTo>
                  <a:pt x="231" y="332"/>
                  <a:pt x="231" y="332"/>
                  <a:pt x="231" y="332"/>
                </a:cubicBezTo>
                <a:cubicBezTo>
                  <a:pt x="120" y="268"/>
                  <a:pt x="120" y="268"/>
                  <a:pt x="120" y="268"/>
                </a:cubicBezTo>
                <a:cubicBezTo>
                  <a:pt x="229" y="205"/>
                  <a:pt x="229" y="205"/>
                  <a:pt x="229" y="205"/>
                </a:cubicBezTo>
                <a:cubicBezTo>
                  <a:pt x="231" y="206"/>
                  <a:pt x="231" y="206"/>
                  <a:pt x="231" y="206"/>
                </a:cubicBezTo>
                <a:cubicBezTo>
                  <a:pt x="231" y="204"/>
                  <a:pt x="231" y="204"/>
                  <a:pt x="231" y="204"/>
                </a:cubicBezTo>
                <a:cubicBezTo>
                  <a:pt x="233" y="203"/>
                  <a:pt x="233" y="203"/>
                  <a:pt x="233" y="203"/>
                </a:cubicBezTo>
                <a:cubicBezTo>
                  <a:pt x="231" y="202"/>
                  <a:pt x="231" y="202"/>
                  <a:pt x="231" y="202"/>
                </a:cubicBezTo>
                <a:cubicBezTo>
                  <a:pt x="231" y="72"/>
                  <a:pt x="231" y="72"/>
                  <a:pt x="231" y="72"/>
                </a:cubicBezTo>
                <a:cubicBezTo>
                  <a:pt x="124" y="10"/>
                  <a:pt x="124" y="10"/>
                  <a:pt x="124" y="10"/>
                </a:cubicBezTo>
                <a:cubicBezTo>
                  <a:pt x="124" y="9"/>
                  <a:pt x="124" y="9"/>
                  <a:pt x="124" y="8"/>
                </a:cubicBezTo>
                <a:cubicBezTo>
                  <a:pt x="124" y="4"/>
                  <a:pt x="120" y="0"/>
                  <a:pt x="116" y="0"/>
                </a:cubicBezTo>
                <a:cubicBezTo>
                  <a:pt x="112" y="0"/>
                  <a:pt x="108" y="4"/>
                  <a:pt x="108" y="8"/>
                </a:cubicBezTo>
                <a:cubicBezTo>
                  <a:pt x="108" y="12"/>
                  <a:pt x="111" y="15"/>
                  <a:pt x="114" y="16"/>
                </a:cubicBezTo>
                <a:cubicBezTo>
                  <a:pt x="114" y="137"/>
                  <a:pt x="114" y="137"/>
                  <a:pt x="114" y="137"/>
                </a:cubicBezTo>
                <a:cubicBezTo>
                  <a:pt x="0" y="203"/>
                  <a:pt x="0" y="203"/>
                  <a:pt x="0" y="203"/>
                </a:cubicBezTo>
                <a:cubicBezTo>
                  <a:pt x="112" y="268"/>
                  <a:pt x="112" y="268"/>
                  <a:pt x="112" y="268"/>
                </a:cubicBezTo>
                <a:cubicBezTo>
                  <a:pt x="3" y="331"/>
                  <a:pt x="3" y="331"/>
                  <a:pt x="3" y="331"/>
                </a:cubicBezTo>
                <a:cubicBezTo>
                  <a:pt x="2" y="332"/>
                  <a:pt x="2" y="332"/>
                  <a:pt x="2" y="332"/>
                </a:cubicBezTo>
                <a:cubicBezTo>
                  <a:pt x="2" y="462"/>
                  <a:pt x="2" y="462"/>
                  <a:pt x="2" y="462"/>
                </a:cubicBezTo>
                <a:cubicBezTo>
                  <a:pt x="0" y="463"/>
                  <a:pt x="0" y="463"/>
                  <a:pt x="0" y="463"/>
                </a:cubicBezTo>
                <a:cubicBezTo>
                  <a:pt x="2" y="464"/>
                  <a:pt x="2" y="464"/>
                  <a:pt x="2" y="464"/>
                </a:cubicBezTo>
                <a:cubicBezTo>
                  <a:pt x="2" y="594"/>
                  <a:pt x="2" y="594"/>
                  <a:pt x="2" y="594"/>
                </a:cubicBezTo>
                <a:cubicBezTo>
                  <a:pt x="112" y="658"/>
                  <a:pt x="112" y="658"/>
                  <a:pt x="112" y="658"/>
                </a:cubicBezTo>
                <a:cubicBezTo>
                  <a:pt x="2" y="721"/>
                  <a:pt x="2" y="721"/>
                  <a:pt x="2" y="721"/>
                </a:cubicBezTo>
                <a:cubicBezTo>
                  <a:pt x="1" y="722"/>
                  <a:pt x="1" y="722"/>
                  <a:pt x="1" y="722"/>
                </a:cubicBezTo>
                <a:cubicBezTo>
                  <a:pt x="1" y="856"/>
                  <a:pt x="1" y="856"/>
                  <a:pt x="1" y="856"/>
                </a:cubicBezTo>
                <a:cubicBezTo>
                  <a:pt x="117" y="790"/>
                  <a:pt x="117" y="790"/>
                  <a:pt x="117" y="790"/>
                </a:cubicBezTo>
                <a:cubicBezTo>
                  <a:pt x="118" y="789"/>
                  <a:pt x="118" y="789"/>
                  <a:pt x="118" y="789"/>
                </a:cubicBezTo>
                <a:cubicBezTo>
                  <a:pt x="118" y="661"/>
                  <a:pt x="118" y="661"/>
                  <a:pt x="118" y="661"/>
                </a:cubicBezTo>
                <a:cubicBezTo>
                  <a:pt x="118" y="661"/>
                  <a:pt x="118" y="661"/>
                  <a:pt x="118" y="661"/>
                </a:cubicBezTo>
                <a:cubicBezTo>
                  <a:pt x="118" y="529"/>
                  <a:pt x="118" y="529"/>
                  <a:pt x="118" y="529"/>
                </a:cubicBezTo>
                <a:cubicBezTo>
                  <a:pt x="223" y="468"/>
                  <a:pt x="223" y="468"/>
                  <a:pt x="223" y="468"/>
                </a:cubicBezTo>
                <a:cubicBezTo>
                  <a:pt x="224" y="469"/>
                  <a:pt x="225" y="470"/>
                  <a:pt x="227" y="470"/>
                </a:cubicBezTo>
                <a:cubicBezTo>
                  <a:pt x="227" y="594"/>
                  <a:pt x="227" y="594"/>
                  <a:pt x="227" y="594"/>
                </a:cubicBezTo>
                <a:cubicBezTo>
                  <a:pt x="337" y="658"/>
                  <a:pt x="337" y="658"/>
                  <a:pt x="337" y="658"/>
                </a:cubicBezTo>
                <a:cubicBezTo>
                  <a:pt x="228" y="721"/>
                  <a:pt x="228" y="721"/>
                  <a:pt x="228" y="721"/>
                </a:cubicBezTo>
                <a:cubicBezTo>
                  <a:pt x="227" y="722"/>
                  <a:pt x="227" y="722"/>
                  <a:pt x="227" y="722"/>
                </a:cubicBezTo>
                <a:cubicBezTo>
                  <a:pt x="227" y="852"/>
                  <a:pt x="227" y="852"/>
                  <a:pt x="227" y="852"/>
                </a:cubicBezTo>
                <a:cubicBezTo>
                  <a:pt x="122" y="912"/>
                  <a:pt x="122" y="912"/>
                  <a:pt x="122" y="912"/>
                </a:cubicBezTo>
                <a:cubicBezTo>
                  <a:pt x="120" y="911"/>
                  <a:pt x="118" y="910"/>
                  <a:pt x="116" y="910"/>
                </a:cubicBezTo>
                <a:cubicBezTo>
                  <a:pt x="112" y="910"/>
                  <a:pt x="108" y="913"/>
                  <a:pt x="108" y="918"/>
                </a:cubicBezTo>
                <a:cubicBezTo>
                  <a:pt x="108" y="921"/>
                  <a:pt x="111" y="924"/>
                  <a:pt x="114" y="925"/>
                </a:cubicBezTo>
                <a:cubicBezTo>
                  <a:pt x="114" y="1176"/>
                  <a:pt x="114" y="1176"/>
                  <a:pt x="114" y="1176"/>
                </a:cubicBezTo>
                <a:cubicBezTo>
                  <a:pt x="2" y="1241"/>
                  <a:pt x="2" y="1241"/>
                  <a:pt x="2" y="1241"/>
                </a:cubicBezTo>
                <a:cubicBezTo>
                  <a:pt x="1" y="1241"/>
                  <a:pt x="1" y="1241"/>
                  <a:pt x="1" y="1241"/>
                </a:cubicBezTo>
                <a:cubicBezTo>
                  <a:pt x="1" y="1376"/>
                  <a:pt x="1" y="1376"/>
                  <a:pt x="1" y="1376"/>
                </a:cubicBezTo>
                <a:cubicBezTo>
                  <a:pt x="2" y="1376"/>
                  <a:pt x="2" y="1376"/>
                  <a:pt x="2" y="1376"/>
                </a:cubicBezTo>
                <a:cubicBezTo>
                  <a:pt x="2" y="1504"/>
                  <a:pt x="2" y="1504"/>
                  <a:pt x="2" y="1504"/>
                </a:cubicBezTo>
                <a:cubicBezTo>
                  <a:pt x="114" y="1569"/>
                  <a:pt x="114" y="1569"/>
                  <a:pt x="114" y="1569"/>
                </a:cubicBezTo>
                <a:cubicBezTo>
                  <a:pt x="114" y="1571"/>
                  <a:pt x="114" y="1571"/>
                  <a:pt x="114" y="1571"/>
                </a:cubicBezTo>
                <a:cubicBezTo>
                  <a:pt x="116" y="1570"/>
                  <a:pt x="116" y="1570"/>
                  <a:pt x="116" y="1570"/>
                </a:cubicBezTo>
                <a:cubicBezTo>
                  <a:pt x="118" y="1571"/>
                  <a:pt x="118" y="1571"/>
                  <a:pt x="118" y="1571"/>
                </a:cubicBezTo>
                <a:cubicBezTo>
                  <a:pt x="118" y="1569"/>
                  <a:pt x="118" y="1569"/>
                  <a:pt x="118" y="1569"/>
                </a:cubicBezTo>
                <a:cubicBezTo>
                  <a:pt x="230" y="1504"/>
                  <a:pt x="230" y="1504"/>
                  <a:pt x="230" y="1504"/>
                </a:cubicBezTo>
                <a:cubicBezTo>
                  <a:pt x="231" y="1504"/>
                  <a:pt x="231" y="1504"/>
                  <a:pt x="231" y="1504"/>
                </a:cubicBezTo>
                <a:cubicBezTo>
                  <a:pt x="231" y="1369"/>
                  <a:pt x="231" y="1369"/>
                  <a:pt x="231" y="1369"/>
                </a:cubicBezTo>
                <a:cubicBezTo>
                  <a:pt x="122" y="1432"/>
                  <a:pt x="122" y="1432"/>
                  <a:pt x="122" y="1432"/>
                </a:cubicBezTo>
                <a:cubicBezTo>
                  <a:pt x="120" y="1431"/>
                  <a:pt x="118" y="1430"/>
                  <a:pt x="116" y="1430"/>
                </a:cubicBezTo>
                <a:cubicBezTo>
                  <a:pt x="114" y="1430"/>
                  <a:pt x="112" y="1431"/>
                  <a:pt x="111" y="1432"/>
                </a:cubicBezTo>
                <a:cubicBezTo>
                  <a:pt x="8" y="1372"/>
                  <a:pt x="8" y="1372"/>
                  <a:pt x="8" y="1372"/>
                </a:cubicBezTo>
                <a:cubicBezTo>
                  <a:pt x="114" y="1311"/>
                  <a:pt x="114" y="1311"/>
                  <a:pt x="114" y="1311"/>
                </a:cubicBezTo>
                <a:cubicBezTo>
                  <a:pt x="114" y="1311"/>
                  <a:pt x="114" y="1311"/>
                  <a:pt x="114" y="1311"/>
                </a:cubicBezTo>
                <a:cubicBezTo>
                  <a:pt x="229" y="1245"/>
                  <a:pt x="229" y="1245"/>
                  <a:pt x="229" y="1245"/>
                </a:cubicBezTo>
                <a:cubicBezTo>
                  <a:pt x="343" y="1311"/>
                  <a:pt x="343" y="1311"/>
                  <a:pt x="343" y="1311"/>
                </a:cubicBezTo>
                <a:cubicBezTo>
                  <a:pt x="343" y="1179"/>
                  <a:pt x="343" y="1179"/>
                  <a:pt x="343" y="1179"/>
                </a:cubicBezTo>
                <a:cubicBezTo>
                  <a:pt x="455" y="1114"/>
                  <a:pt x="455" y="1114"/>
                  <a:pt x="455" y="1114"/>
                </a:cubicBezTo>
                <a:cubicBezTo>
                  <a:pt x="456" y="1114"/>
                  <a:pt x="456" y="1114"/>
                  <a:pt x="456" y="1114"/>
                </a:cubicBezTo>
                <a:cubicBezTo>
                  <a:pt x="456" y="990"/>
                  <a:pt x="456" y="990"/>
                  <a:pt x="456" y="990"/>
                </a:cubicBezTo>
                <a:cubicBezTo>
                  <a:pt x="459" y="989"/>
                  <a:pt x="462" y="986"/>
                  <a:pt x="462" y="983"/>
                </a:cubicBezTo>
                <a:cubicBezTo>
                  <a:pt x="462" y="978"/>
                  <a:pt x="458" y="975"/>
                  <a:pt x="454" y="975"/>
                </a:cubicBezTo>
                <a:cubicBezTo>
                  <a:pt x="449" y="975"/>
                  <a:pt x="446" y="978"/>
                  <a:pt x="446" y="983"/>
                </a:cubicBezTo>
                <a:cubicBezTo>
                  <a:pt x="446" y="983"/>
                  <a:pt x="446" y="984"/>
                  <a:pt x="446" y="985"/>
                </a:cubicBezTo>
                <a:cubicBezTo>
                  <a:pt x="340" y="1046"/>
                  <a:pt x="340" y="1046"/>
                  <a:pt x="340" y="1046"/>
                </a:cubicBezTo>
                <a:cubicBezTo>
                  <a:pt x="339" y="1047"/>
                  <a:pt x="339" y="1047"/>
                  <a:pt x="339" y="1047"/>
                </a:cubicBezTo>
                <a:cubicBezTo>
                  <a:pt x="339" y="1174"/>
                  <a:pt x="339" y="1174"/>
                  <a:pt x="339" y="1174"/>
                </a:cubicBezTo>
                <a:cubicBezTo>
                  <a:pt x="231" y="1112"/>
                  <a:pt x="231" y="1112"/>
                  <a:pt x="231" y="1112"/>
                </a:cubicBezTo>
                <a:cubicBezTo>
                  <a:pt x="231" y="854"/>
                  <a:pt x="231" y="854"/>
                  <a:pt x="231" y="854"/>
                </a:cubicBezTo>
                <a:cubicBezTo>
                  <a:pt x="341" y="790"/>
                  <a:pt x="341" y="790"/>
                  <a:pt x="341" y="790"/>
                </a:cubicBezTo>
                <a:cubicBezTo>
                  <a:pt x="456" y="856"/>
                  <a:pt x="456" y="856"/>
                  <a:pt x="456" y="856"/>
                </a:cubicBezTo>
                <a:cubicBezTo>
                  <a:pt x="456" y="724"/>
                  <a:pt x="456" y="724"/>
                  <a:pt x="456" y="724"/>
                </a:cubicBezTo>
                <a:cubicBezTo>
                  <a:pt x="561" y="663"/>
                  <a:pt x="561" y="663"/>
                  <a:pt x="561" y="663"/>
                </a:cubicBezTo>
                <a:cubicBezTo>
                  <a:pt x="562" y="664"/>
                  <a:pt x="563" y="665"/>
                  <a:pt x="564" y="665"/>
                </a:cubicBezTo>
                <a:cubicBezTo>
                  <a:pt x="564" y="789"/>
                  <a:pt x="564" y="789"/>
                  <a:pt x="564" y="789"/>
                </a:cubicBezTo>
                <a:cubicBezTo>
                  <a:pt x="671" y="851"/>
                  <a:pt x="671" y="851"/>
                  <a:pt x="671" y="851"/>
                </a:cubicBezTo>
                <a:cubicBezTo>
                  <a:pt x="671" y="851"/>
                  <a:pt x="671" y="852"/>
                  <a:pt x="671" y="853"/>
                </a:cubicBezTo>
                <a:cubicBezTo>
                  <a:pt x="671" y="853"/>
                  <a:pt x="671" y="854"/>
                  <a:pt x="671" y="855"/>
                </a:cubicBezTo>
                <a:cubicBezTo>
                  <a:pt x="565" y="916"/>
                  <a:pt x="565" y="916"/>
                  <a:pt x="565" y="916"/>
                </a:cubicBezTo>
                <a:cubicBezTo>
                  <a:pt x="564" y="917"/>
                  <a:pt x="564" y="917"/>
                  <a:pt x="564" y="917"/>
                </a:cubicBezTo>
                <a:cubicBezTo>
                  <a:pt x="564" y="1176"/>
                  <a:pt x="564" y="1176"/>
                  <a:pt x="564" y="1176"/>
                </a:cubicBezTo>
                <a:cubicBezTo>
                  <a:pt x="460" y="1237"/>
                  <a:pt x="460" y="1237"/>
                  <a:pt x="460" y="1237"/>
                </a:cubicBezTo>
                <a:cubicBezTo>
                  <a:pt x="458" y="1235"/>
                  <a:pt x="456" y="1233"/>
                  <a:pt x="454" y="1233"/>
                </a:cubicBezTo>
                <a:cubicBezTo>
                  <a:pt x="449" y="1233"/>
                  <a:pt x="446" y="1237"/>
                  <a:pt x="446" y="1241"/>
                </a:cubicBezTo>
                <a:cubicBezTo>
                  <a:pt x="446" y="1245"/>
                  <a:pt x="448" y="1248"/>
                  <a:pt x="452" y="1249"/>
                </a:cubicBezTo>
                <a:cubicBezTo>
                  <a:pt x="452" y="1376"/>
                  <a:pt x="452" y="1376"/>
                  <a:pt x="452" y="1376"/>
                </a:cubicBezTo>
                <a:cubicBezTo>
                  <a:pt x="564" y="1311"/>
                  <a:pt x="564" y="1311"/>
                  <a:pt x="564" y="1311"/>
                </a:cubicBezTo>
                <a:cubicBezTo>
                  <a:pt x="564" y="1439"/>
                  <a:pt x="564" y="1439"/>
                  <a:pt x="564" y="1439"/>
                </a:cubicBezTo>
                <a:cubicBezTo>
                  <a:pt x="681" y="1506"/>
                  <a:pt x="681" y="1506"/>
                  <a:pt x="681" y="1506"/>
                </a:cubicBezTo>
                <a:cubicBezTo>
                  <a:pt x="681" y="1371"/>
                  <a:pt x="681" y="1371"/>
                  <a:pt x="681" y="1371"/>
                </a:cubicBezTo>
                <a:cubicBezTo>
                  <a:pt x="570" y="1308"/>
                  <a:pt x="570" y="1308"/>
                  <a:pt x="570" y="1308"/>
                </a:cubicBezTo>
                <a:cubicBezTo>
                  <a:pt x="679" y="1245"/>
                  <a:pt x="679" y="1245"/>
                  <a:pt x="679" y="1245"/>
                </a:cubicBezTo>
                <a:cubicBezTo>
                  <a:pt x="784" y="1306"/>
                  <a:pt x="784" y="1306"/>
                  <a:pt x="784" y="1306"/>
                </a:cubicBezTo>
                <a:cubicBezTo>
                  <a:pt x="784" y="1306"/>
                  <a:pt x="783" y="1307"/>
                  <a:pt x="783" y="1308"/>
                </a:cubicBezTo>
                <a:cubicBezTo>
                  <a:pt x="783" y="1312"/>
                  <a:pt x="787" y="1315"/>
                  <a:pt x="791" y="1315"/>
                </a:cubicBezTo>
                <a:cubicBezTo>
                  <a:pt x="796" y="1315"/>
                  <a:pt x="799" y="1312"/>
                  <a:pt x="799" y="1308"/>
                </a:cubicBezTo>
                <a:cubicBezTo>
                  <a:pt x="799" y="1304"/>
                  <a:pt x="797" y="1301"/>
                  <a:pt x="793" y="1300"/>
                </a:cubicBezTo>
                <a:cubicBezTo>
                  <a:pt x="793" y="1049"/>
                  <a:pt x="793" y="1049"/>
                  <a:pt x="793" y="1049"/>
                </a:cubicBezTo>
                <a:cubicBezTo>
                  <a:pt x="904" y="985"/>
                  <a:pt x="904" y="985"/>
                  <a:pt x="904" y="985"/>
                </a:cubicBezTo>
                <a:cubicBezTo>
                  <a:pt x="1012" y="1048"/>
                  <a:pt x="1012" y="1048"/>
                  <a:pt x="1012" y="1048"/>
                </a:cubicBezTo>
                <a:cubicBezTo>
                  <a:pt x="903" y="1111"/>
                  <a:pt x="903" y="1111"/>
                  <a:pt x="903" y="1111"/>
                </a:cubicBezTo>
                <a:cubicBezTo>
                  <a:pt x="902" y="1112"/>
                  <a:pt x="902" y="1112"/>
                  <a:pt x="902" y="1112"/>
                </a:cubicBezTo>
                <a:cubicBezTo>
                  <a:pt x="902" y="1241"/>
                  <a:pt x="902" y="1241"/>
                  <a:pt x="902" y="1241"/>
                </a:cubicBezTo>
                <a:cubicBezTo>
                  <a:pt x="900" y="1243"/>
                  <a:pt x="900" y="1243"/>
                  <a:pt x="900" y="1243"/>
                </a:cubicBezTo>
                <a:cubicBezTo>
                  <a:pt x="902" y="1244"/>
                  <a:pt x="902" y="1244"/>
                  <a:pt x="902" y="1244"/>
                </a:cubicBezTo>
                <a:cubicBezTo>
                  <a:pt x="902" y="1371"/>
                  <a:pt x="902" y="1371"/>
                  <a:pt x="902" y="1371"/>
                </a:cubicBezTo>
                <a:cubicBezTo>
                  <a:pt x="790" y="1436"/>
                  <a:pt x="790" y="1436"/>
                  <a:pt x="790" y="1436"/>
                </a:cubicBezTo>
                <a:cubicBezTo>
                  <a:pt x="789" y="1436"/>
                  <a:pt x="789" y="1436"/>
                  <a:pt x="789" y="1436"/>
                </a:cubicBezTo>
                <a:cubicBezTo>
                  <a:pt x="789" y="1571"/>
                  <a:pt x="789" y="1571"/>
                  <a:pt x="789" y="1571"/>
                </a:cubicBezTo>
                <a:cubicBezTo>
                  <a:pt x="905" y="1504"/>
                  <a:pt x="905" y="1504"/>
                  <a:pt x="905" y="1504"/>
                </a:cubicBezTo>
                <a:cubicBezTo>
                  <a:pt x="906" y="1504"/>
                  <a:pt x="906" y="1504"/>
                  <a:pt x="906" y="1504"/>
                </a:cubicBezTo>
                <a:cubicBezTo>
                  <a:pt x="906" y="1376"/>
                  <a:pt x="906" y="1376"/>
                  <a:pt x="906" y="1376"/>
                </a:cubicBezTo>
                <a:cubicBezTo>
                  <a:pt x="1014" y="1439"/>
                  <a:pt x="1014" y="1439"/>
                  <a:pt x="1014" y="1439"/>
                </a:cubicBezTo>
                <a:cubicBezTo>
                  <a:pt x="1014" y="1441"/>
                  <a:pt x="1014" y="1441"/>
                  <a:pt x="1014" y="1441"/>
                </a:cubicBezTo>
                <a:cubicBezTo>
                  <a:pt x="1016" y="1440"/>
                  <a:pt x="1016" y="1440"/>
                  <a:pt x="1016" y="1440"/>
                </a:cubicBezTo>
                <a:cubicBezTo>
                  <a:pt x="1131" y="1506"/>
                  <a:pt x="1131" y="1506"/>
                  <a:pt x="1131" y="1506"/>
                </a:cubicBezTo>
                <a:cubicBezTo>
                  <a:pt x="1131" y="1380"/>
                  <a:pt x="1131" y="1380"/>
                  <a:pt x="1131" y="1380"/>
                </a:cubicBezTo>
                <a:cubicBezTo>
                  <a:pt x="1132" y="1380"/>
                  <a:pt x="1134" y="1379"/>
                  <a:pt x="1135" y="1378"/>
                </a:cubicBezTo>
                <a:cubicBezTo>
                  <a:pt x="1239" y="1439"/>
                  <a:pt x="1239" y="1439"/>
                  <a:pt x="1239" y="1439"/>
                </a:cubicBezTo>
                <a:cubicBezTo>
                  <a:pt x="1239" y="1571"/>
                  <a:pt x="1239" y="1571"/>
                  <a:pt x="1239" y="1571"/>
                </a:cubicBezTo>
                <a:cubicBezTo>
                  <a:pt x="1352" y="1506"/>
                  <a:pt x="1352" y="1506"/>
                  <a:pt x="1352" y="1506"/>
                </a:cubicBezTo>
                <a:cubicBezTo>
                  <a:pt x="1352" y="1506"/>
                  <a:pt x="1352" y="1506"/>
                  <a:pt x="1352" y="1506"/>
                </a:cubicBezTo>
                <a:cubicBezTo>
                  <a:pt x="1468" y="1439"/>
                  <a:pt x="1468" y="1439"/>
                  <a:pt x="1468" y="1439"/>
                </a:cubicBezTo>
                <a:cubicBezTo>
                  <a:pt x="1469" y="1439"/>
                  <a:pt x="1469" y="1439"/>
                  <a:pt x="1469" y="1439"/>
                </a:cubicBezTo>
                <a:cubicBezTo>
                  <a:pt x="1469" y="1311"/>
                  <a:pt x="1469" y="1311"/>
                  <a:pt x="1469" y="1311"/>
                </a:cubicBezTo>
                <a:cubicBezTo>
                  <a:pt x="1572" y="1371"/>
                  <a:pt x="1572" y="1371"/>
                  <a:pt x="1572" y="1371"/>
                </a:cubicBezTo>
                <a:cubicBezTo>
                  <a:pt x="1571" y="1371"/>
                  <a:pt x="1571" y="1372"/>
                  <a:pt x="1571" y="1373"/>
                </a:cubicBezTo>
                <a:cubicBezTo>
                  <a:pt x="1571" y="1377"/>
                  <a:pt x="1575" y="1380"/>
                  <a:pt x="1579" y="1380"/>
                </a:cubicBezTo>
                <a:cubicBezTo>
                  <a:pt x="1583" y="1380"/>
                  <a:pt x="1587" y="1377"/>
                  <a:pt x="1587" y="1373"/>
                </a:cubicBezTo>
                <a:cubicBezTo>
                  <a:pt x="1587" y="1369"/>
                  <a:pt x="1584" y="1366"/>
                  <a:pt x="1581" y="1365"/>
                </a:cubicBezTo>
                <a:close/>
                <a:moveTo>
                  <a:pt x="1131" y="984"/>
                </a:moveTo>
                <a:cubicBezTo>
                  <a:pt x="1239" y="921"/>
                  <a:pt x="1239" y="921"/>
                  <a:pt x="1239" y="921"/>
                </a:cubicBezTo>
                <a:cubicBezTo>
                  <a:pt x="1239" y="1047"/>
                  <a:pt x="1239" y="1047"/>
                  <a:pt x="1239" y="1047"/>
                </a:cubicBezTo>
                <a:cubicBezTo>
                  <a:pt x="1135" y="1107"/>
                  <a:pt x="1135" y="1107"/>
                  <a:pt x="1135" y="1107"/>
                </a:cubicBezTo>
                <a:cubicBezTo>
                  <a:pt x="1134" y="1106"/>
                  <a:pt x="1132" y="1105"/>
                  <a:pt x="1131" y="1105"/>
                </a:cubicBezTo>
                <a:lnTo>
                  <a:pt x="1131" y="984"/>
                </a:lnTo>
                <a:close/>
                <a:moveTo>
                  <a:pt x="568" y="269"/>
                </a:moveTo>
                <a:cubicBezTo>
                  <a:pt x="677" y="206"/>
                  <a:pt x="677" y="206"/>
                  <a:pt x="677" y="206"/>
                </a:cubicBezTo>
                <a:cubicBezTo>
                  <a:pt x="677" y="332"/>
                  <a:pt x="677" y="332"/>
                  <a:pt x="677" y="332"/>
                </a:cubicBezTo>
                <a:cubicBezTo>
                  <a:pt x="568" y="394"/>
                  <a:pt x="568" y="394"/>
                  <a:pt x="568" y="394"/>
                </a:cubicBezTo>
                <a:lnTo>
                  <a:pt x="568" y="269"/>
                </a:lnTo>
                <a:close/>
                <a:moveTo>
                  <a:pt x="118" y="1445"/>
                </a:moveTo>
                <a:cubicBezTo>
                  <a:pt x="121" y="1444"/>
                  <a:pt x="124" y="1441"/>
                  <a:pt x="124" y="1438"/>
                </a:cubicBezTo>
                <a:cubicBezTo>
                  <a:pt x="124" y="1437"/>
                  <a:pt x="124" y="1436"/>
                  <a:pt x="124" y="1435"/>
                </a:cubicBezTo>
                <a:cubicBezTo>
                  <a:pt x="227" y="1376"/>
                  <a:pt x="227" y="1376"/>
                  <a:pt x="227" y="1376"/>
                </a:cubicBezTo>
                <a:cubicBezTo>
                  <a:pt x="227" y="1501"/>
                  <a:pt x="227" y="1501"/>
                  <a:pt x="227" y="1501"/>
                </a:cubicBezTo>
                <a:cubicBezTo>
                  <a:pt x="118" y="1564"/>
                  <a:pt x="118" y="1564"/>
                  <a:pt x="118" y="1564"/>
                </a:cubicBezTo>
                <a:lnTo>
                  <a:pt x="118" y="1445"/>
                </a:lnTo>
                <a:close/>
                <a:moveTo>
                  <a:pt x="109" y="1435"/>
                </a:moveTo>
                <a:cubicBezTo>
                  <a:pt x="108" y="1436"/>
                  <a:pt x="108" y="1437"/>
                  <a:pt x="108" y="1438"/>
                </a:cubicBezTo>
                <a:cubicBezTo>
                  <a:pt x="108" y="1441"/>
                  <a:pt x="111" y="1444"/>
                  <a:pt x="114" y="1445"/>
                </a:cubicBezTo>
                <a:cubicBezTo>
                  <a:pt x="114" y="1564"/>
                  <a:pt x="114" y="1564"/>
                  <a:pt x="114" y="1564"/>
                </a:cubicBezTo>
                <a:cubicBezTo>
                  <a:pt x="6" y="1501"/>
                  <a:pt x="6" y="1501"/>
                  <a:pt x="6" y="1501"/>
                </a:cubicBezTo>
                <a:cubicBezTo>
                  <a:pt x="6" y="1376"/>
                  <a:pt x="6" y="1376"/>
                  <a:pt x="6" y="1376"/>
                </a:cubicBezTo>
                <a:lnTo>
                  <a:pt x="109" y="1435"/>
                </a:lnTo>
                <a:close/>
                <a:moveTo>
                  <a:pt x="114" y="1306"/>
                </a:moveTo>
                <a:cubicBezTo>
                  <a:pt x="5" y="1369"/>
                  <a:pt x="5" y="1369"/>
                  <a:pt x="5" y="1369"/>
                </a:cubicBezTo>
                <a:cubicBezTo>
                  <a:pt x="5" y="1244"/>
                  <a:pt x="5" y="1244"/>
                  <a:pt x="5" y="1244"/>
                </a:cubicBezTo>
                <a:cubicBezTo>
                  <a:pt x="114" y="1181"/>
                  <a:pt x="114" y="1181"/>
                  <a:pt x="114" y="1181"/>
                </a:cubicBezTo>
                <a:lnTo>
                  <a:pt x="114" y="1306"/>
                </a:lnTo>
                <a:close/>
                <a:moveTo>
                  <a:pt x="227" y="1241"/>
                </a:moveTo>
                <a:cubicBezTo>
                  <a:pt x="118" y="1304"/>
                  <a:pt x="118" y="1304"/>
                  <a:pt x="118" y="1304"/>
                </a:cubicBezTo>
                <a:cubicBezTo>
                  <a:pt x="118" y="1179"/>
                  <a:pt x="118" y="1179"/>
                  <a:pt x="118" y="1179"/>
                </a:cubicBezTo>
                <a:cubicBezTo>
                  <a:pt x="227" y="1116"/>
                  <a:pt x="227" y="1116"/>
                  <a:pt x="227" y="1116"/>
                </a:cubicBezTo>
                <a:lnTo>
                  <a:pt x="227" y="1241"/>
                </a:lnTo>
                <a:close/>
                <a:moveTo>
                  <a:pt x="227" y="1112"/>
                </a:moveTo>
                <a:cubicBezTo>
                  <a:pt x="118" y="1174"/>
                  <a:pt x="118" y="1174"/>
                  <a:pt x="118" y="1174"/>
                </a:cubicBezTo>
                <a:cubicBezTo>
                  <a:pt x="118" y="1049"/>
                  <a:pt x="118" y="1049"/>
                  <a:pt x="118" y="1049"/>
                </a:cubicBezTo>
                <a:cubicBezTo>
                  <a:pt x="227" y="986"/>
                  <a:pt x="227" y="986"/>
                  <a:pt x="227" y="986"/>
                </a:cubicBezTo>
                <a:lnTo>
                  <a:pt x="227" y="1112"/>
                </a:lnTo>
                <a:close/>
                <a:moveTo>
                  <a:pt x="227" y="982"/>
                </a:moveTo>
                <a:cubicBezTo>
                  <a:pt x="118" y="1044"/>
                  <a:pt x="118" y="1044"/>
                  <a:pt x="118" y="1044"/>
                </a:cubicBezTo>
                <a:cubicBezTo>
                  <a:pt x="118" y="925"/>
                  <a:pt x="118" y="925"/>
                  <a:pt x="118" y="925"/>
                </a:cubicBezTo>
                <a:cubicBezTo>
                  <a:pt x="121" y="924"/>
                  <a:pt x="124" y="921"/>
                  <a:pt x="124" y="918"/>
                </a:cubicBezTo>
                <a:cubicBezTo>
                  <a:pt x="124" y="917"/>
                  <a:pt x="124" y="916"/>
                  <a:pt x="124" y="916"/>
                </a:cubicBezTo>
                <a:cubicBezTo>
                  <a:pt x="227" y="856"/>
                  <a:pt x="227" y="856"/>
                  <a:pt x="227" y="856"/>
                </a:cubicBezTo>
                <a:lnTo>
                  <a:pt x="227" y="982"/>
                </a:lnTo>
                <a:close/>
                <a:moveTo>
                  <a:pt x="343" y="1049"/>
                </a:moveTo>
                <a:cubicBezTo>
                  <a:pt x="448" y="988"/>
                  <a:pt x="448" y="988"/>
                  <a:pt x="448" y="988"/>
                </a:cubicBezTo>
                <a:cubicBezTo>
                  <a:pt x="449" y="989"/>
                  <a:pt x="450" y="990"/>
                  <a:pt x="452" y="990"/>
                </a:cubicBezTo>
                <a:cubicBezTo>
                  <a:pt x="452" y="1112"/>
                  <a:pt x="452" y="1112"/>
                  <a:pt x="452" y="1112"/>
                </a:cubicBezTo>
                <a:cubicBezTo>
                  <a:pt x="343" y="1174"/>
                  <a:pt x="343" y="1174"/>
                  <a:pt x="343" y="1174"/>
                </a:cubicBezTo>
                <a:lnTo>
                  <a:pt x="343" y="1049"/>
                </a:lnTo>
                <a:close/>
                <a:moveTo>
                  <a:pt x="118" y="16"/>
                </a:moveTo>
                <a:cubicBezTo>
                  <a:pt x="119" y="15"/>
                  <a:pt x="121" y="15"/>
                  <a:pt x="122" y="14"/>
                </a:cubicBezTo>
                <a:cubicBezTo>
                  <a:pt x="227" y="74"/>
                  <a:pt x="227" y="74"/>
                  <a:pt x="227" y="74"/>
                </a:cubicBezTo>
                <a:cubicBezTo>
                  <a:pt x="227" y="200"/>
                  <a:pt x="227" y="200"/>
                  <a:pt x="227" y="200"/>
                </a:cubicBezTo>
                <a:cubicBezTo>
                  <a:pt x="118" y="137"/>
                  <a:pt x="118" y="137"/>
                  <a:pt x="118" y="137"/>
                </a:cubicBezTo>
                <a:lnTo>
                  <a:pt x="118" y="16"/>
                </a:lnTo>
                <a:close/>
                <a:moveTo>
                  <a:pt x="8" y="203"/>
                </a:moveTo>
                <a:cubicBezTo>
                  <a:pt x="116" y="140"/>
                  <a:pt x="116" y="140"/>
                  <a:pt x="116" y="140"/>
                </a:cubicBezTo>
                <a:cubicBezTo>
                  <a:pt x="225" y="203"/>
                  <a:pt x="225" y="203"/>
                  <a:pt x="225" y="203"/>
                </a:cubicBezTo>
                <a:cubicBezTo>
                  <a:pt x="118" y="265"/>
                  <a:pt x="118" y="265"/>
                  <a:pt x="118" y="265"/>
                </a:cubicBezTo>
                <a:cubicBezTo>
                  <a:pt x="118" y="265"/>
                  <a:pt x="118" y="265"/>
                  <a:pt x="118" y="265"/>
                </a:cubicBezTo>
                <a:cubicBezTo>
                  <a:pt x="116" y="266"/>
                  <a:pt x="116" y="266"/>
                  <a:pt x="116" y="266"/>
                </a:cubicBezTo>
                <a:cubicBezTo>
                  <a:pt x="114" y="265"/>
                  <a:pt x="114" y="265"/>
                  <a:pt x="114" y="265"/>
                </a:cubicBezTo>
                <a:cubicBezTo>
                  <a:pt x="114" y="265"/>
                  <a:pt x="114" y="265"/>
                  <a:pt x="114" y="265"/>
                </a:cubicBezTo>
                <a:lnTo>
                  <a:pt x="8" y="203"/>
                </a:lnTo>
                <a:close/>
                <a:moveTo>
                  <a:pt x="6" y="334"/>
                </a:moveTo>
                <a:cubicBezTo>
                  <a:pt x="114" y="271"/>
                  <a:pt x="114" y="271"/>
                  <a:pt x="114" y="271"/>
                </a:cubicBezTo>
                <a:cubicBezTo>
                  <a:pt x="114" y="397"/>
                  <a:pt x="114" y="397"/>
                  <a:pt x="114" y="397"/>
                </a:cubicBezTo>
                <a:cubicBezTo>
                  <a:pt x="6" y="459"/>
                  <a:pt x="6" y="459"/>
                  <a:pt x="6" y="459"/>
                </a:cubicBezTo>
                <a:lnTo>
                  <a:pt x="6" y="334"/>
                </a:lnTo>
                <a:close/>
                <a:moveTo>
                  <a:pt x="114" y="787"/>
                </a:moveTo>
                <a:cubicBezTo>
                  <a:pt x="5" y="849"/>
                  <a:pt x="5" y="849"/>
                  <a:pt x="5" y="849"/>
                </a:cubicBezTo>
                <a:cubicBezTo>
                  <a:pt x="5" y="724"/>
                  <a:pt x="5" y="724"/>
                  <a:pt x="5" y="724"/>
                </a:cubicBezTo>
                <a:cubicBezTo>
                  <a:pt x="114" y="661"/>
                  <a:pt x="114" y="661"/>
                  <a:pt x="114" y="661"/>
                </a:cubicBezTo>
                <a:lnTo>
                  <a:pt x="114" y="787"/>
                </a:lnTo>
                <a:close/>
                <a:moveTo>
                  <a:pt x="114" y="654"/>
                </a:moveTo>
                <a:cubicBezTo>
                  <a:pt x="6" y="592"/>
                  <a:pt x="6" y="592"/>
                  <a:pt x="6" y="592"/>
                </a:cubicBezTo>
                <a:cubicBezTo>
                  <a:pt x="6" y="466"/>
                  <a:pt x="6" y="466"/>
                  <a:pt x="6" y="466"/>
                </a:cubicBezTo>
                <a:cubicBezTo>
                  <a:pt x="114" y="529"/>
                  <a:pt x="114" y="529"/>
                  <a:pt x="114" y="529"/>
                </a:cubicBezTo>
                <a:lnTo>
                  <a:pt x="114" y="654"/>
                </a:lnTo>
                <a:close/>
                <a:moveTo>
                  <a:pt x="221" y="465"/>
                </a:moveTo>
                <a:cubicBezTo>
                  <a:pt x="116" y="526"/>
                  <a:pt x="116" y="526"/>
                  <a:pt x="116" y="526"/>
                </a:cubicBezTo>
                <a:cubicBezTo>
                  <a:pt x="8" y="463"/>
                  <a:pt x="8" y="463"/>
                  <a:pt x="8" y="463"/>
                </a:cubicBezTo>
                <a:cubicBezTo>
                  <a:pt x="57" y="434"/>
                  <a:pt x="57" y="434"/>
                  <a:pt x="57" y="434"/>
                </a:cubicBezTo>
                <a:cubicBezTo>
                  <a:pt x="116" y="400"/>
                  <a:pt x="116" y="400"/>
                  <a:pt x="116" y="400"/>
                </a:cubicBezTo>
                <a:cubicBezTo>
                  <a:pt x="221" y="461"/>
                  <a:pt x="221" y="461"/>
                  <a:pt x="221" y="461"/>
                </a:cubicBezTo>
                <a:cubicBezTo>
                  <a:pt x="221" y="462"/>
                  <a:pt x="221" y="462"/>
                  <a:pt x="221" y="463"/>
                </a:cubicBezTo>
                <a:cubicBezTo>
                  <a:pt x="221" y="464"/>
                  <a:pt x="221" y="464"/>
                  <a:pt x="221" y="465"/>
                </a:cubicBezTo>
                <a:close/>
                <a:moveTo>
                  <a:pt x="227" y="455"/>
                </a:moveTo>
                <a:cubicBezTo>
                  <a:pt x="225" y="456"/>
                  <a:pt x="224" y="456"/>
                  <a:pt x="223" y="457"/>
                </a:cubicBezTo>
                <a:cubicBezTo>
                  <a:pt x="118" y="397"/>
                  <a:pt x="118" y="397"/>
                  <a:pt x="118" y="397"/>
                </a:cubicBezTo>
                <a:cubicBezTo>
                  <a:pt x="118" y="271"/>
                  <a:pt x="118" y="271"/>
                  <a:pt x="118" y="271"/>
                </a:cubicBezTo>
                <a:cubicBezTo>
                  <a:pt x="227" y="334"/>
                  <a:pt x="227" y="334"/>
                  <a:pt x="227" y="334"/>
                </a:cubicBezTo>
                <a:lnTo>
                  <a:pt x="227" y="455"/>
                </a:lnTo>
                <a:close/>
                <a:moveTo>
                  <a:pt x="339" y="1179"/>
                </a:moveTo>
                <a:cubicBezTo>
                  <a:pt x="339" y="1181"/>
                  <a:pt x="339" y="1181"/>
                  <a:pt x="339" y="1181"/>
                </a:cubicBezTo>
                <a:cubicBezTo>
                  <a:pt x="339" y="1181"/>
                  <a:pt x="339" y="1181"/>
                  <a:pt x="339" y="1181"/>
                </a:cubicBezTo>
                <a:cubicBezTo>
                  <a:pt x="339" y="1304"/>
                  <a:pt x="339" y="1304"/>
                  <a:pt x="339" y="1304"/>
                </a:cubicBezTo>
                <a:cubicBezTo>
                  <a:pt x="231" y="1241"/>
                  <a:pt x="231" y="1241"/>
                  <a:pt x="231" y="1241"/>
                </a:cubicBezTo>
                <a:cubicBezTo>
                  <a:pt x="231" y="1116"/>
                  <a:pt x="231" y="1116"/>
                  <a:pt x="231" y="1116"/>
                </a:cubicBezTo>
                <a:lnTo>
                  <a:pt x="339" y="1179"/>
                </a:lnTo>
                <a:close/>
                <a:moveTo>
                  <a:pt x="339" y="787"/>
                </a:moveTo>
                <a:cubicBezTo>
                  <a:pt x="231" y="849"/>
                  <a:pt x="231" y="849"/>
                  <a:pt x="231" y="849"/>
                </a:cubicBezTo>
                <a:cubicBezTo>
                  <a:pt x="231" y="724"/>
                  <a:pt x="231" y="724"/>
                  <a:pt x="231" y="724"/>
                </a:cubicBezTo>
                <a:cubicBezTo>
                  <a:pt x="339" y="661"/>
                  <a:pt x="339" y="661"/>
                  <a:pt x="339" y="661"/>
                </a:cubicBezTo>
                <a:lnTo>
                  <a:pt x="339" y="787"/>
                </a:lnTo>
                <a:close/>
                <a:moveTo>
                  <a:pt x="339" y="654"/>
                </a:moveTo>
                <a:cubicBezTo>
                  <a:pt x="231" y="592"/>
                  <a:pt x="231" y="592"/>
                  <a:pt x="231" y="592"/>
                </a:cubicBezTo>
                <a:cubicBezTo>
                  <a:pt x="231" y="470"/>
                  <a:pt x="231" y="470"/>
                  <a:pt x="231" y="470"/>
                </a:cubicBezTo>
                <a:cubicBezTo>
                  <a:pt x="232" y="470"/>
                  <a:pt x="233" y="469"/>
                  <a:pt x="234" y="468"/>
                </a:cubicBezTo>
                <a:cubicBezTo>
                  <a:pt x="339" y="529"/>
                  <a:pt x="339" y="529"/>
                  <a:pt x="339" y="529"/>
                </a:cubicBezTo>
                <a:lnTo>
                  <a:pt x="339" y="654"/>
                </a:lnTo>
                <a:close/>
                <a:moveTo>
                  <a:pt x="343" y="269"/>
                </a:moveTo>
                <a:cubicBezTo>
                  <a:pt x="452" y="206"/>
                  <a:pt x="452" y="206"/>
                  <a:pt x="452" y="206"/>
                </a:cubicBezTo>
                <a:cubicBezTo>
                  <a:pt x="452" y="332"/>
                  <a:pt x="452" y="332"/>
                  <a:pt x="452" y="332"/>
                </a:cubicBezTo>
                <a:cubicBezTo>
                  <a:pt x="343" y="394"/>
                  <a:pt x="343" y="394"/>
                  <a:pt x="343" y="394"/>
                </a:cubicBezTo>
                <a:lnTo>
                  <a:pt x="343" y="269"/>
                </a:lnTo>
                <a:close/>
                <a:moveTo>
                  <a:pt x="452" y="849"/>
                </a:moveTo>
                <a:cubicBezTo>
                  <a:pt x="343" y="787"/>
                  <a:pt x="343" y="787"/>
                  <a:pt x="343" y="787"/>
                </a:cubicBezTo>
                <a:cubicBezTo>
                  <a:pt x="343" y="661"/>
                  <a:pt x="343" y="661"/>
                  <a:pt x="343" y="661"/>
                </a:cubicBezTo>
                <a:cubicBezTo>
                  <a:pt x="397" y="693"/>
                  <a:pt x="397" y="693"/>
                  <a:pt x="397" y="693"/>
                </a:cubicBezTo>
                <a:cubicBezTo>
                  <a:pt x="452" y="724"/>
                  <a:pt x="452" y="724"/>
                  <a:pt x="452" y="724"/>
                </a:cubicBezTo>
                <a:lnTo>
                  <a:pt x="452" y="849"/>
                </a:lnTo>
                <a:close/>
                <a:moveTo>
                  <a:pt x="452" y="719"/>
                </a:moveTo>
                <a:cubicBezTo>
                  <a:pt x="397" y="688"/>
                  <a:pt x="397" y="688"/>
                  <a:pt x="397" y="688"/>
                </a:cubicBezTo>
                <a:cubicBezTo>
                  <a:pt x="343" y="657"/>
                  <a:pt x="343" y="657"/>
                  <a:pt x="343" y="657"/>
                </a:cubicBezTo>
                <a:cubicBezTo>
                  <a:pt x="343" y="531"/>
                  <a:pt x="343" y="531"/>
                  <a:pt x="343" y="531"/>
                </a:cubicBezTo>
                <a:cubicBezTo>
                  <a:pt x="397" y="563"/>
                  <a:pt x="397" y="563"/>
                  <a:pt x="397" y="563"/>
                </a:cubicBezTo>
                <a:cubicBezTo>
                  <a:pt x="452" y="594"/>
                  <a:pt x="452" y="594"/>
                  <a:pt x="452" y="594"/>
                </a:cubicBezTo>
                <a:lnTo>
                  <a:pt x="452" y="719"/>
                </a:lnTo>
                <a:close/>
                <a:moveTo>
                  <a:pt x="452" y="589"/>
                </a:moveTo>
                <a:cubicBezTo>
                  <a:pt x="397" y="558"/>
                  <a:pt x="397" y="558"/>
                  <a:pt x="397" y="558"/>
                </a:cubicBezTo>
                <a:cubicBezTo>
                  <a:pt x="343" y="527"/>
                  <a:pt x="343" y="527"/>
                  <a:pt x="343" y="527"/>
                </a:cubicBezTo>
                <a:cubicBezTo>
                  <a:pt x="343" y="401"/>
                  <a:pt x="343" y="401"/>
                  <a:pt x="343" y="401"/>
                </a:cubicBezTo>
                <a:cubicBezTo>
                  <a:pt x="452" y="464"/>
                  <a:pt x="452" y="464"/>
                  <a:pt x="452" y="464"/>
                </a:cubicBezTo>
                <a:lnTo>
                  <a:pt x="452" y="589"/>
                </a:lnTo>
                <a:close/>
                <a:moveTo>
                  <a:pt x="564" y="650"/>
                </a:moveTo>
                <a:cubicBezTo>
                  <a:pt x="561" y="651"/>
                  <a:pt x="558" y="654"/>
                  <a:pt x="558" y="658"/>
                </a:cubicBezTo>
                <a:cubicBezTo>
                  <a:pt x="558" y="659"/>
                  <a:pt x="558" y="659"/>
                  <a:pt x="559" y="660"/>
                </a:cubicBezTo>
                <a:cubicBezTo>
                  <a:pt x="456" y="719"/>
                  <a:pt x="456" y="719"/>
                  <a:pt x="456" y="719"/>
                </a:cubicBezTo>
                <a:cubicBezTo>
                  <a:pt x="456" y="594"/>
                  <a:pt x="456" y="594"/>
                  <a:pt x="456" y="594"/>
                </a:cubicBezTo>
                <a:cubicBezTo>
                  <a:pt x="518" y="558"/>
                  <a:pt x="518" y="558"/>
                  <a:pt x="518" y="558"/>
                </a:cubicBezTo>
                <a:cubicBezTo>
                  <a:pt x="564" y="531"/>
                  <a:pt x="564" y="531"/>
                  <a:pt x="564" y="531"/>
                </a:cubicBezTo>
                <a:lnTo>
                  <a:pt x="564" y="650"/>
                </a:lnTo>
                <a:close/>
                <a:moveTo>
                  <a:pt x="564" y="527"/>
                </a:moveTo>
                <a:cubicBezTo>
                  <a:pt x="529" y="547"/>
                  <a:pt x="529" y="547"/>
                  <a:pt x="529" y="547"/>
                </a:cubicBezTo>
                <a:cubicBezTo>
                  <a:pt x="456" y="589"/>
                  <a:pt x="456" y="589"/>
                  <a:pt x="456" y="589"/>
                </a:cubicBezTo>
                <a:cubicBezTo>
                  <a:pt x="456" y="464"/>
                  <a:pt x="456" y="464"/>
                  <a:pt x="456" y="464"/>
                </a:cubicBezTo>
                <a:cubicBezTo>
                  <a:pt x="564" y="401"/>
                  <a:pt x="564" y="401"/>
                  <a:pt x="564" y="401"/>
                </a:cubicBezTo>
                <a:lnTo>
                  <a:pt x="564" y="527"/>
                </a:lnTo>
                <a:close/>
                <a:moveTo>
                  <a:pt x="564" y="1306"/>
                </a:moveTo>
                <a:cubicBezTo>
                  <a:pt x="456" y="1369"/>
                  <a:pt x="456" y="1369"/>
                  <a:pt x="456" y="1369"/>
                </a:cubicBezTo>
                <a:cubicBezTo>
                  <a:pt x="456" y="1249"/>
                  <a:pt x="456" y="1249"/>
                  <a:pt x="456" y="1249"/>
                </a:cubicBezTo>
                <a:cubicBezTo>
                  <a:pt x="459" y="1248"/>
                  <a:pt x="461" y="1245"/>
                  <a:pt x="461" y="1241"/>
                </a:cubicBezTo>
                <a:cubicBezTo>
                  <a:pt x="461" y="1241"/>
                  <a:pt x="461" y="1241"/>
                  <a:pt x="461" y="1240"/>
                </a:cubicBezTo>
                <a:cubicBezTo>
                  <a:pt x="564" y="1181"/>
                  <a:pt x="564" y="1181"/>
                  <a:pt x="564" y="1181"/>
                </a:cubicBezTo>
                <a:lnTo>
                  <a:pt x="564" y="1306"/>
                </a:lnTo>
                <a:close/>
                <a:moveTo>
                  <a:pt x="677" y="1374"/>
                </a:moveTo>
                <a:cubicBezTo>
                  <a:pt x="677" y="1499"/>
                  <a:pt x="677" y="1499"/>
                  <a:pt x="677" y="1499"/>
                </a:cubicBezTo>
                <a:cubicBezTo>
                  <a:pt x="568" y="1436"/>
                  <a:pt x="568" y="1436"/>
                  <a:pt x="568" y="1436"/>
                </a:cubicBezTo>
                <a:cubicBezTo>
                  <a:pt x="568" y="1311"/>
                  <a:pt x="568" y="1311"/>
                  <a:pt x="568" y="1311"/>
                </a:cubicBezTo>
                <a:lnTo>
                  <a:pt x="677" y="1374"/>
                </a:lnTo>
                <a:close/>
                <a:moveTo>
                  <a:pt x="677" y="1241"/>
                </a:moveTo>
                <a:cubicBezTo>
                  <a:pt x="568" y="1304"/>
                  <a:pt x="568" y="1304"/>
                  <a:pt x="568" y="1304"/>
                </a:cubicBezTo>
                <a:cubicBezTo>
                  <a:pt x="568" y="1179"/>
                  <a:pt x="568" y="1179"/>
                  <a:pt x="568" y="1179"/>
                </a:cubicBezTo>
                <a:cubicBezTo>
                  <a:pt x="677" y="1116"/>
                  <a:pt x="677" y="1116"/>
                  <a:pt x="677" y="1116"/>
                </a:cubicBezTo>
                <a:lnTo>
                  <a:pt x="677" y="1241"/>
                </a:lnTo>
                <a:close/>
                <a:moveTo>
                  <a:pt x="677" y="1112"/>
                </a:moveTo>
                <a:cubicBezTo>
                  <a:pt x="568" y="1174"/>
                  <a:pt x="568" y="1174"/>
                  <a:pt x="568" y="1174"/>
                </a:cubicBezTo>
                <a:cubicBezTo>
                  <a:pt x="568" y="1049"/>
                  <a:pt x="568" y="1049"/>
                  <a:pt x="568" y="1049"/>
                </a:cubicBezTo>
                <a:cubicBezTo>
                  <a:pt x="677" y="986"/>
                  <a:pt x="677" y="986"/>
                  <a:pt x="677" y="986"/>
                </a:cubicBezTo>
                <a:lnTo>
                  <a:pt x="677" y="1112"/>
                </a:lnTo>
                <a:close/>
                <a:moveTo>
                  <a:pt x="677" y="982"/>
                </a:moveTo>
                <a:cubicBezTo>
                  <a:pt x="675" y="983"/>
                  <a:pt x="675" y="983"/>
                  <a:pt x="675" y="983"/>
                </a:cubicBezTo>
                <a:cubicBezTo>
                  <a:pt x="675" y="983"/>
                  <a:pt x="675" y="983"/>
                  <a:pt x="675" y="983"/>
                </a:cubicBezTo>
                <a:cubicBezTo>
                  <a:pt x="568" y="1044"/>
                  <a:pt x="568" y="1044"/>
                  <a:pt x="568" y="1044"/>
                </a:cubicBezTo>
                <a:cubicBezTo>
                  <a:pt x="568" y="919"/>
                  <a:pt x="568" y="919"/>
                  <a:pt x="568" y="919"/>
                </a:cubicBezTo>
                <a:cubicBezTo>
                  <a:pt x="673" y="858"/>
                  <a:pt x="673" y="858"/>
                  <a:pt x="673" y="858"/>
                </a:cubicBezTo>
                <a:cubicBezTo>
                  <a:pt x="674" y="859"/>
                  <a:pt x="675" y="860"/>
                  <a:pt x="677" y="860"/>
                </a:cubicBezTo>
                <a:lnTo>
                  <a:pt x="677" y="982"/>
                </a:lnTo>
                <a:close/>
                <a:moveTo>
                  <a:pt x="677" y="845"/>
                </a:moveTo>
                <a:cubicBezTo>
                  <a:pt x="675" y="846"/>
                  <a:pt x="674" y="846"/>
                  <a:pt x="673" y="847"/>
                </a:cubicBezTo>
                <a:cubicBezTo>
                  <a:pt x="568" y="787"/>
                  <a:pt x="568" y="787"/>
                  <a:pt x="568" y="787"/>
                </a:cubicBezTo>
                <a:cubicBezTo>
                  <a:pt x="568" y="665"/>
                  <a:pt x="568" y="665"/>
                  <a:pt x="568" y="665"/>
                </a:cubicBezTo>
                <a:cubicBezTo>
                  <a:pt x="570" y="665"/>
                  <a:pt x="571" y="664"/>
                  <a:pt x="572" y="663"/>
                </a:cubicBezTo>
                <a:cubicBezTo>
                  <a:pt x="677" y="724"/>
                  <a:pt x="677" y="724"/>
                  <a:pt x="677" y="724"/>
                </a:cubicBezTo>
                <a:lnTo>
                  <a:pt x="677" y="845"/>
                </a:lnTo>
                <a:close/>
                <a:moveTo>
                  <a:pt x="900" y="723"/>
                </a:moveTo>
                <a:cubicBezTo>
                  <a:pt x="791" y="785"/>
                  <a:pt x="791" y="785"/>
                  <a:pt x="791" y="785"/>
                </a:cubicBezTo>
                <a:cubicBezTo>
                  <a:pt x="683" y="723"/>
                  <a:pt x="683" y="723"/>
                  <a:pt x="683" y="723"/>
                </a:cubicBezTo>
                <a:cubicBezTo>
                  <a:pt x="736" y="692"/>
                  <a:pt x="736" y="692"/>
                  <a:pt x="736" y="692"/>
                </a:cubicBezTo>
                <a:cubicBezTo>
                  <a:pt x="791" y="660"/>
                  <a:pt x="791" y="660"/>
                  <a:pt x="791" y="660"/>
                </a:cubicBezTo>
                <a:lnTo>
                  <a:pt x="900" y="723"/>
                </a:lnTo>
                <a:close/>
                <a:moveTo>
                  <a:pt x="681" y="594"/>
                </a:moveTo>
                <a:cubicBezTo>
                  <a:pt x="789" y="531"/>
                  <a:pt x="789" y="531"/>
                  <a:pt x="789" y="531"/>
                </a:cubicBezTo>
                <a:cubicBezTo>
                  <a:pt x="789" y="657"/>
                  <a:pt x="789" y="657"/>
                  <a:pt x="789" y="657"/>
                </a:cubicBezTo>
                <a:cubicBezTo>
                  <a:pt x="681" y="719"/>
                  <a:pt x="681" y="719"/>
                  <a:pt x="681" y="719"/>
                </a:cubicBezTo>
                <a:lnTo>
                  <a:pt x="681" y="594"/>
                </a:lnTo>
                <a:close/>
                <a:moveTo>
                  <a:pt x="681" y="726"/>
                </a:moveTo>
                <a:cubicBezTo>
                  <a:pt x="789" y="789"/>
                  <a:pt x="789" y="789"/>
                  <a:pt x="789" y="789"/>
                </a:cubicBezTo>
                <a:cubicBezTo>
                  <a:pt x="789" y="914"/>
                  <a:pt x="789" y="914"/>
                  <a:pt x="789" y="914"/>
                </a:cubicBezTo>
                <a:cubicBezTo>
                  <a:pt x="686" y="855"/>
                  <a:pt x="686" y="855"/>
                  <a:pt x="686" y="855"/>
                </a:cubicBezTo>
                <a:cubicBezTo>
                  <a:pt x="686" y="854"/>
                  <a:pt x="687" y="853"/>
                  <a:pt x="687" y="853"/>
                </a:cubicBezTo>
                <a:cubicBezTo>
                  <a:pt x="687" y="849"/>
                  <a:pt x="684" y="846"/>
                  <a:pt x="681" y="845"/>
                </a:cubicBezTo>
                <a:lnTo>
                  <a:pt x="681" y="726"/>
                </a:lnTo>
                <a:close/>
                <a:moveTo>
                  <a:pt x="681" y="860"/>
                </a:moveTo>
                <a:cubicBezTo>
                  <a:pt x="682" y="860"/>
                  <a:pt x="683" y="859"/>
                  <a:pt x="684" y="858"/>
                </a:cubicBezTo>
                <a:cubicBezTo>
                  <a:pt x="787" y="918"/>
                  <a:pt x="787" y="918"/>
                  <a:pt x="787" y="918"/>
                </a:cubicBezTo>
                <a:cubicBezTo>
                  <a:pt x="681" y="979"/>
                  <a:pt x="681" y="979"/>
                  <a:pt x="681" y="979"/>
                </a:cubicBezTo>
                <a:lnTo>
                  <a:pt x="681" y="860"/>
                </a:lnTo>
                <a:close/>
                <a:moveTo>
                  <a:pt x="789" y="1300"/>
                </a:moveTo>
                <a:cubicBezTo>
                  <a:pt x="788" y="1300"/>
                  <a:pt x="787" y="1301"/>
                  <a:pt x="786" y="1302"/>
                </a:cubicBezTo>
                <a:cubicBezTo>
                  <a:pt x="681" y="1241"/>
                  <a:pt x="681" y="1241"/>
                  <a:pt x="681" y="1241"/>
                </a:cubicBezTo>
                <a:cubicBezTo>
                  <a:pt x="681" y="1116"/>
                  <a:pt x="681" y="1116"/>
                  <a:pt x="681" y="1116"/>
                </a:cubicBezTo>
                <a:cubicBezTo>
                  <a:pt x="789" y="1179"/>
                  <a:pt x="789" y="1179"/>
                  <a:pt x="789" y="1179"/>
                </a:cubicBezTo>
                <a:lnTo>
                  <a:pt x="789" y="1300"/>
                </a:lnTo>
                <a:close/>
                <a:moveTo>
                  <a:pt x="789" y="1174"/>
                </a:moveTo>
                <a:cubicBezTo>
                  <a:pt x="681" y="1112"/>
                  <a:pt x="681" y="1112"/>
                  <a:pt x="681" y="1112"/>
                </a:cubicBezTo>
                <a:cubicBezTo>
                  <a:pt x="681" y="986"/>
                  <a:pt x="681" y="986"/>
                  <a:pt x="681" y="986"/>
                </a:cubicBezTo>
                <a:cubicBezTo>
                  <a:pt x="789" y="1049"/>
                  <a:pt x="789" y="1049"/>
                  <a:pt x="789" y="1049"/>
                </a:cubicBezTo>
                <a:lnTo>
                  <a:pt x="789" y="1174"/>
                </a:lnTo>
                <a:close/>
                <a:moveTo>
                  <a:pt x="791" y="1045"/>
                </a:moveTo>
                <a:cubicBezTo>
                  <a:pt x="683" y="983"/>
                  <a:pt x="683" y="983"/>
                  <a:pt x="683" y="983"/>
                </a:cubicBezTo>
                <a:cubicBezTo>
                  <a:pt x="791" y="920"/>
                  <a:pt x="791" y="920"/>
                  <a:pt x="791" y="920"/>
                </a:cubicBezTo>
                <a:cubicBezTo>
                  <a:pt x="793" y="921"/>
                  <a:pt x="793" y="921"/>
                  <a:pt x="793" y="921"/>
                </a:cubicBezTo>
                <a:cubicBezTo>
                  <a:pt x="793" y="921"/>
                  <a:pt x="793" y="921"/>
                  <a:pt x="793" y="921"/>
                </a:cubicBezTo>
                <a:cubicBezTo>
                  <a:pt x="900" y="983"/>
                  <a:pt x="900" y="983"/>
                  <a:pt x="900" y="983"/>
                </a:cubicBezTo>
                <a:lnTo>
                  <a:pt x="791" y="1045"/>
                </a:lnTo>
                <a:close/>
                <a:moveTo>
                  <a:pt x="902" y="1501"/>
                </a:moveTo>
                <a:cubicBezTo>
                  <a:pt x="793" y="1564"/>
                  <a:pt x="793" y="1564"/>
                  <a:pt x="793" y="1564"/>
                </a:cubicBezTo>
                <a:cubicBezTo>
                  <a:pt x="793" y="1439"/>
                  <a:pt x="793" y="1439"/>
                  <a:pt x="793" y="1439"/>
                </a:cubicBezTo>
                <a:cubicBezTo>
                  <a:pt x="902" y="1376"/>
                  <a:pt x="902" y="1376"/>
                  <a:pt x="902" y="1376"/>
                </a:cubicBezTo>
                <a:lnTo>
                  <a:pt x="902" y="1501"/>
                </a:lnTo>
                <a:close/>
                <a:moveTo>
                  <a:pt x="908" y="983"/>
                </a:moveTo>
                <a:cubicBezTo>
                  <a:pt x="1016" y="920"/>
                  <a:pt x="1016" y="920"/>
                  <a:pt x="1016" y="920"/>
                </a:cubicBezTo>
                <a:cubicBezTo>
                  <a:pt x="1125" y="983"/>
                  <a:pt x="1125" y="983"/>
                  <a:pt x="1125" y="983"/>
                </a:cubicBezTo>
                <a:cubicBezTo>
                  <a:pt x="1018" y="1044"/>
                  <a:pt x="1018" y="1044"/>
                  <a:pt x="1018" y="1044"/>
                </a:cubicBezTo>
                <a:cubicBezTo>
                  <a:pt x="1018" y="1044"/>
                  <a:pt x="1018" y="1044"/>
                  <a:pt x="1018" y="1044"/>
                </a:cubicBezTo>
                <a:cubicBezTo>
                  <a:pt x="1016" y="1045"/>
                  <a:pt x="1016" y="1045"/>
                  <a:pt x="1016" y="1045"/>
                </a:cubicBezTo>
                <a:cubicBezTo>
                  <a:pt x="1014" y="1044"/>
                  <a:pt x="1014" y="1044"/>
                  <a:pt x="1014" y="1044"/>
                </a:cubicBezTo>
                <a:cubicBezTo>
                  <a:pt x="1014" y="1044"/>
                  <a:pt x="1014" y="1044"/>
                  <a:pt x="1014" y="1044"/>
                </a:cubicBezTo>
                <a:lnTo>
                  <a:pt x="908" y="983"/>
                </a:lnTo>
                <a:close/>
                <a:moveTo>
                  <a:pt x="906" y="1114"/>
                </a:moveTo>
                <a:cubicBezTo>
                  <a:pt x="1014" y="1051"/>
                  <a:pt x="1014" y="1051"/>
                  <a:pt x="1014" y="1051"/>
                </a:cubicBezTo>
                <a:cubicBezTo>
                  <a:pt x="1014" y="1176"/>
                  <a:pt x="1014" y="1176"/>
                  <a:pt x="1014" y="1176"/>
                </a:cubicBezTo>
                <a:cubicBezTo>
                  <a:pt x="906" y="1239"/>
                  <a:pt x="906" y="1239"/>
                  <a:pt x="906" y="1239"/>
                </a:cubicBezTo>
                <a:lnTo>
                  <a:pt x="906" y="1114"/>
                </a:lnTo>
                <a:close/>
                <a:moveTo>
                  <a:pt x="1014" y="1434"/>
                </a:moveTo>
                <a:cubicBezTo>
                  <a:pt x="906" y="1371"/>
                  <a:pt x="906" y="1371"/>
                  <a:pt x="906" y="1371"/>
                </a:cubicBezTo>
                <a:cubicBezTo>
                  <a:pt x="906" y="1246"/>
                  <a:pt x="906" y="1246"/>
                  <a:pt x="906" y="1246"/>
                </a:cubicBezTo>
                <a:cubicBezTo>
                  <a:pt x="1014" y="1309"/>
                  <a:pt x="1014" y="1309"/>
                  <a:pt x="1014" y="1309"/>
                </a:cubicBezTo>
                <a:lnTo>
                  <a:pt x="1014" y="1434"/>
                </a:lnTo>
                <a:close/>
                <a:moveTo>
                  <a:pt x="908" y="1243"/>
                </a:moveTo>
                <a:cubicBezTo>
                  <a:pt x="957" y="1214"/>
                  <a:pt x="957" y="1214"/>
                  <a:pt x="957" y="1214"/>
                </a:cubicBezTo>
                <a:cubicBezTo>
                  <a:pt x="1016" y="1180"/>
                  <a:pt x="1016" y="1180"/>
                  <a:pt x="1016" y="1180"/>
                </a:cubicBezTo>
                <a:cubicBezTo>
                  <a:pt x="1125" y="1243"/>
                  <a:pt x="1125" y="1243"/>
                  <a:pt x="1125" y="1243"/>
                </a:cubicBezTo>
                <a:cubicBezTo>
                  <a:pt x="1076" y="1271"/>
                  <a:pt x="1076" y="1271"/>
                  <a:pt x="1076" y="1271"/>
                </a:cubicBezTo>
                <a:cubicBezTo>
                  <a:pt x="1016" y="1305"/>
                  <a:pt x="1016" y="1305"/>
                  <a:pt x="1016" y="1305"/>
                </a:cubicBezTo>
                <a:lnTo>
                  <a:pt x="908" y="1243"/>
                </a:lnTo>
                <a:close/>
                <a:moveTo>
                  <a:pt x="1018" y="1311"/>
                </a:moveTo>
                <a:cubicBezTo>
                  <a:pt x="1121" y="1371"/>
                  <a:pt x="1121" y="1371"/>
                  <a:pt x="1121" y="1371"/>
                </a:cubicBezTo>
                <a:cubicBezTo>
                  <a:pt x="1121" y="1371"/>
                  <a:pt x="1121" y="1372"/>
                  <a:pt x="1121" y="1373"/>
                </a:cubicBezTo>
                <a:cubicBezTo>
                  <a:pt x="1121" y="1373"/>
                  <a:pt x="1121" y="1374"/>
                  <a:pt x="1121" y="1375"/>
                </a:cubicBezTo>
                <a:cubicBezTo>
                  <a:pt x="1018" y="1434"/>
                  <a:pt x="1018" y="1434"/>
                  <a:pt x="1018" y="1434"/>
                </a:cubicBezTo>
                <a:lnTo>
                  <a:pt x="1018" y="1311"/>
                </a:lnTo>
                <a:close/>
                <a:moveTo>
                  <a:pt x="1127" y="1499"/>
                </a:moveTo>
                <a:cubicBezTo>
                  <a:pt x="1020" y="1438"/>
                  <a:pt x="1020" y="1438"/>
                  <a:pt x="1020" y="1438"/>
                </a:cubicBezTo>
                <a:cubicBezTo>
                  <a:pt x="1123" y="1378"/>
                  <a:pt x="1123" y="1378"/>
                  <a:pt x="1123" y="1378"/>
                </a:cubicBezTo>
                <a:cubicBezTo>
                  <a:pt x="1124" y="1379"/>
                  <a:pt x="1126" y="1380"/>
                  <a:pt x="1127" y="1380"/>
                </a:cubicBezTo>
                <a:lnTo>
                  <a:pt x="1127" y="1499"/>
                </a:lnTo>
                <a:close/>
                <a:moveTo>
                  <a:pt x="1127" y="1365"/>
                </a:moveTo>
                <a:cubicBezTo>
                  <a:pt x="1126" y="1365"/>
                  <a:pt x="1124" y="1366"/>
                  <a:pt x="1123" y="1367"/>
                </a:cubicBezTo>
                <a:cubicBezTo>
                  <a:pt x="1020" y="1308"/>
                  <a:pt x="1020" y="1308"/>
                  <a:pt x="1020" y="1308"/>
                </a:cubicBezTo>
                <a:cubicBezTo>
                  <a:pt x="1127" y="1246"/>
                  <a:pt x="1127" y="1246"/>
                  <a:pt x="1127" y="1246"/>
                </a:cubicBezTo>
                <a:lnTo>
                  <a:pt x="1127" y="1365"/>
                </a:lnTo>
                <a:close/>
                <a:moveTo>
                  <a:pt x="1127" y="1239"/>
                </a:moveTo>
                <a:cubicBezTo>
                  <a:pt x="1018" y="1176"/>
                  <a:pt x="1018" y="1176"/>
                  <a:pt x="1018" y="1176"/>
                </a:cubicBezTo>
                <a:cubicBezTo>
                  <a:pt x="1018" y="1051"/>
                  <a:pt x="1018" y="1051"/>
                  <a:pt x="1018" y="1051"/>
                </a:cubicBezTo>
                <a:cubicBezTo>
                  <a:pt x="1121" y="1111"/>
                  <a:pt x="1121" y="1111"/>
                  <a:pt x="1121" y="1111"/>
                </a:cubicBezTo>
                <a:cubicBezTo>
                  <a:pt x="1121" y="1111"/>
                  <a:pt x="1121" y="1112"/>
                  <a:pt x="1121" y="1113"/>
                </a:cubicBezTo>
                <a:cubicBezTo>
                  <a:pt x="1121" y="1116"/>
                  <a:pt x="1124" y="1119"/>
                  <a:pt x="1127" y="1120"/>
                </a:cubicBezTo>
                <a:lnTo>
                  <a:pt x="1127" y="1239"/>
                </a:lnTo>
                <a:close/>
                <a:moveTo>
                  <a:pt x="1127" y="1105"/>
                </a:moveTo>
                <a:cubicBezTo>
                  <a:pt x="1126" y="1105"/>
                  <a:pt x="1124" y="1106"/>
                  <a:pt x="1123" y="1107"/>
                </a:cubicBezTo>
                <a:cubicBezTo>
                  <a:pt x="1020" y="1048"/>
                  <a:pt x="1020" y="1048"/>
                  <a:pt x="1020" y="1048"/>
                </a:cubicBezTo>
                <a:cubicBezTo>
                  <a:pt x="1127" y="986"/>
                  <a:pt x="1127" y="986"/>
                  <a:pt x="1127" y="986"/>
                </a:cubicBezTo>
                <a:lnTo>
                  <a:pt x="1127" y="1105"/>
                </a:lnTo>
                <a:close/>
                <a:moveTo>
                  <a:pt x="1239" y="1434"/>
                </a:moveTo>
                <a:cubicBezTo>
                  <a:pt x="1136" y="1375"/>
                  <a:pt x="1136" y="1375"/>
                  <a:pt x="1136" y="1375"/>
                </a:cubicBezTo>
                <a:cubicBezTo>
                  <a:pt x="1137" y="1374"/>
                  <a:pt x="1137" y="1373"/>
                  <a:pt x="1137" y="1373"/>
                </a:cubicBezTo>
                <a:cubicBezTo>
                  <a:pt x="1137" y="1369"/>
                  <a:pt x="1134" y="1366"/>
                  <a:pt x="1131" y="1365"/>
                </a:cubicBezTo>
                <a:cubicBezTo>
                  <a:pt x="1131" y="1246"/>
                  <a:pt x="1131" y="1246"/>
                  <a:pt x="1131" y="1246"/>
                </a:cubicBezTo>
                <a:cubicBezTo>
                  <a:pt x="1239" y="1309"/>
                  <a:pt x="1239" y="1309"/>
                  <a:pt x="1239" y="1309"/>
                </a:cubicBezTo>
                <a:lnTo>
                  <a:pt x="1239" y="1434"/>
                </a:lnTo>
                <a:close/>
                <a:moveTo>
                  <a:pt x="1352" y="1501"/>
                </a:moveTo>
                <a:cubicBezTo>
                  <a:pt x="1243" y="1564"/>
                  <a:pt x="1243" y="1564"/>
                  <a:pt x="1243" y="1564"/>
                </a:cubicBezTo>
                <a:cubicBezTo>
                  <a:pt x="1243" y="1439"/>
                  <a:pt x="1243" y="1439"/>
                  <a:pt x="1243" y="1439"/>
                </a:cubicBezTo>
                <a:cubicBezTo>
                  <a:pt x="1352" y="1376"/>
                  <a:pt x="1352" y="1376"/>
                  <a:pt x="1352" y="1376"/>
                </a:cubicBezTo>
                <a:lnTo>
                  <a:pt x="1352" y="1501"/>
                </a:lnTo>
                <a:close/>
                <a:moveTo>
                  <a:pt x="1352" y="1371"/>
                </a:moveTo>
                <a:cubicBezTo>
                  <a:pt x="1243" y="1434"/>
                  <a:pt x="1243" y="1434"/>
                  <a:pt x="1243" y="1434"/>
                </a:cubicBezTo>
                <a:cubicBezTo>
                  <a:pt x="1243" y="1309"/>
                  <a:pt x="1243" y="1309"/>
                  <a:pt x="1243" y="1309"/>
                </a:cubicBezTo>
                <a:cubicBezTo>
                  <a:pt x="1352" y="1246"/>
                  <a:pt x="1352" y="1246"/>
                  <a:pt x="1352" y="1246"/>
                </a:cubicBezTo>
                <a:lnTo>
                  <a:pt x="1352" y="1371"/>
                </a:lnTo>
                <a:close/>
                <a:moveTo>
                  <a:pt x="1465" y="1436"/>
                </a:moveTo>
                <a:cubicBezTo>
                  <a:pt x="1356" y="1499"/>
                  <a:pt x="1356" y="1499"/>
                  <a:pt x="1356" y="1499"/>
                </a:cubicBezTo>
                <a:cubicBezTo>
                  <a:pt x="1356" y="1374"/>
                  <a:pt x="1356" y="1374"/>
                  <a:pt x="1356" y="1374"/>
                </a:cubicBezTo>
                <a:cubicBezTo>
                  <a:pt x="1465" y="1311"/>
                  <a:pt x="1465" y="1311"/>
                  <a:pt x="1465" y="1311"/>
                </a:cubicBezTo>
                <a:lnTo>
                  <a:pt x="1465" y="1436"/>
                </a:lnTo>
                <a:close/>
                <a:moveTo>
                  <a:pt x="1577" y="1365"/>
                </a:moveTo>
                <a:cubicBezTo>
                  <a:pt x="1576" y="1365"/>
                  <a:pt x="1575" y="1366"/>
                  <a:pt x="1574" y="1367"/>
                </a:cubicBezTo>
                <a:cubicBezTo>
                  <a:pt x="1469" y="1306"/>
                  <a:pt x="1469" y="1306"/>
                  <a:pt x="1469" y="1306"/>
                </a:cubicBezTo>
                <a:cubicBezTo>
                  <a:pt x="1469" y="1181"/>
                  <a:pt x="1469" y="1181"/>
                  <a:pt x="1469" y="1181"/>
                </a:cubicBezTo>
                <a:cubicBezTo>
                  <a:pt x="1577" y="1244"/>
                  <a:pt x="1577" y="1244"/>
                  <a:pt x="1577" y="1244"/>
                </a:cubicBezTo>
                <a:lnTo>
                  <a:pt x="1577" y="136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05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extBox 133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841986" y="3075057"/>
            <a:ext cx="2451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Table of Content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3293426" y="3245579"/>
            <a:ext cx="695250" cy="366843"/>
            <a:chOff x="3293426" y="3245579"/>
            <a:chExt cx="695250" cy="366843"/>
          </a:xfrm>
        </p:grpSpPr>
        <p:sp>
          <p:nvSpPr>
            <p:cNvPr id="15" name="Freeform 9"/>
            <p:cNvSpPr>
              <a:spLocks/>
            </p:cNvSpPr>
            <p:nvPr/>
          </p:nvSpPr>
          <p:spPr bwMode="auto">
            <a:xfrm>
              <a:off x="3293426" y="3245579"/>
              <a:ext cx="291150" cy="366843"/>
            </a:xfrm>
            <a:custGeom>
              <a:avLst/>
              <a:gdLst>
                <a:gd name="T0" fmla="*/ 344 w 927"/>
                <a:gd name="T1" fmla="*/ 0 h 1168"/>
                <a:gd name="T2" fmla="*/ 0 w 927"/>
                <a:gd name="T3" fmla="*/ 0 h 1168"/>
                <a:gd name="T4" fmla="*/ 584 w 927"/>
                <a:gd name="T5" fmla="*/ 584 h 1168"/>
                <a:gd name="T6" fmla="*/ 0 w 927"/>
                <a:gd name="T7" fmla="*/ 1168 h 1168"/>
                <a:gd name="T8" fmla="*/ 344 w 927"/>
                <a:gd name="T9" fmla="*/ 1168 h 1168"/>
                <a:gd name="T10" fmla="*/ 927 w 927"/>
                <a:gd name="T11" fmla="*/ 584 h 1168"/>
                <a:gd name="T12" fmla="*/ 344 w 927"/>
                <a:gd name="T13" fmla="*/ 0 h 1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27" h="1168">
                  <a:moveTo>
                    <a:pt x="344" y="0"/>
                  </a:moveTo>
                  <a:lnTo>
                    <a:pt x="0" y="0"/>
                  </a:lnTo>
                  <a:lnTo>
                    <a:pt x="584" y="584"/>
                  </a:lnTo>
                  <a:lnTo>
                    <a:pt x="0" y="1168"/>
                  </a:lnTo>
                  <a:lnTo>
                    <a:pt x="344" y="1168"/>
                  </a:lnTo>
                  <a:lnTo>
                    <a:pt x="927" y="584"/>
                  </a:lnTo>
                  <a:lnTo>
                    <a:pt x="344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/>
            <p:cNvSpPr>
              <a:spLocks/>
            </p:cNvSpPr>
            <p:nvPr/>
          </p:nvSpPr>
          <p:spPr bwMode="auto">
            <a:xfrm>
              <a:off x="3495476" y="3245579"/>
              <a:ext cx="291150" cy="366843"/>
            </a:xfrm>
            <a:custGeom>
              <a:avLst/>
              <a:gdLst>
                <a:gd name="T0" fmla="*/ 344 w 927"/>
                <a:gd name="T1" fmla="*/ 0 h 1168"/>
                <a:gd name="T2" fmla="*/ 0 w 927"/>
                <a:gd name="T3" fmla="*/ 0 h 1168"/>
                <a:gd name="T4" fmla="*/ 584 w 927"/>
                <a:gd name="T5" fmla="*/ 584 h 1168"/>
                <a:gd name="T6" fmla="*/ 0 w 927"/>
                <a:gd name="T7" fmla="*/ 1168 h 1168"/>
                <a:gd name="T8" fmla="*/ 344 w 927"/>
                <a:gd name="T9" fmla="*/ 1168 h 1168"/>
                <a:gd name="T10" fmla="*/ 927 w 927"/>
                <a:gd name="T11" fmla="*/ 584 h 1168"/>
                <a:gd name="T12" fmla="*/ 344 w 927"/>
                <a:gd name="T13" fmla="*/ 0 h 1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27" h="1168">
                  <a:moveTo>
                    <a:pt x="344" y="0"/>
                  </a:moveTo>
                  <a:lnTo>
                    <a:pt x="0" y="0"/>
                  </a:lnTo>
                  <a:lnTo>
                    <a:pt x="584" y="584"/>
                  </a:lnTo>
                  <a:lnTo>
                    <a:pt x="0" y="1168"/>
                  </a:lnTo>
                  <a:lnTo>
                    <a:pt x="344" y="1168"/>
                  </a:lnTo>
                  <a:lnTo>
                    <a:pt x="927" y="584"/>
                  </a:lnTo>
                  <a:lnTo>
                    <a:pt x="344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/>
            <p:cNvSpPr>
              <a:spLocks/>
            </p:cNvSpPr>
            <p:nvPr/>
          </p:nvSpPr>
          <p:spPr bwMode="auto">
            <a:xfrm>
              <a:off x="3697526" y="3245579"/>
              <a:ext cx="291150" cy="366843"/>
            </a:xfrm>
            <a:custGeom>
              <a:avLst/>
              <a:gdLst>
                <a:gd name="T0" fmla="*/ 344 w 927"/>
                <a:gd name="T1" fmla="*/ 0 h 1168"/>
                <a:gd name="T2" fmla="*/ 0 w 927"/>
                <a:gd name="T3" fmla="*/ 0 h 1168"/>
                <a:gd name="T4" fmla="*/ 584 w 927"/>
                <a:gd name="T5" fmla="*/ 584 h 1168"/>
                <a:gd name="T6" fmla="*/ 0 w 927"/>
                <a:gd name="T7" fmla="*/ 1168 h 1168"/>
                <a:gd name="T8" fmla="*/ 344 w 927"/>
                <a:gd name="T9" fmla="*/ 1168 h 1168"/>
                <a:gd name="T10" fmla="*/ 927 w 927"/>
                <a:gd name="T11" fmla="*/ 584 h 1168"/>
                <a:gd name="T12" fmla="*/ 344 w 927"/>
                <a:gd name="T13" fmla="*/ 0 h 1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27" h="1168">
                  <a:moveTo>
                    <a:pt x="344" y="0"/>
                  </a:moveTo>
                  <a:lnTo>
                    <a:pt x="0" y="0"/>
                  </a:lnTo>
                  <a:lnTo>
                    <a:pt x="584" y="584"/>
                  </a:lnTo>
                  <a:lnTo>
                    <a:pt x="0" y="1168"/>
                  </a:lnTo>
                  <a:lnTo>
                    <a:pt x="344" y="1168"/>
                  </a:lnTo>
                  <a:lnTo>
                    <a:pt x="927" y="584"/>
                  </a:lnTo>
                  <a:lnTo>
                    <a:pt x="344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83" name="Freeform 5"/>
          <p:cNvSpPr>
            <a:spLocks/>
          </p:cNvSpPr>
          <p:nvPr/>
        </p:nvSpPr>
        <p:spPr bwMode="auto">
          <a:xfrm>
            <a:off x="4515224" y="1849120"/>
            <a:ext cx="2765574" cy="3159762"/>
          </a:xfrm>
          <a:custGeom>
            <a:avLst/>
            <a:gdLst>
              <a:gd name="T0" fmla="*/ 1139 w 2652"/>
              <a:gd name="T1" fmla="*/ 0 h 3030"/>
              <a:gd name="T2" fmla="*/ 0 w 2652"/>
              <a:gd name="T3" fmla="*/ 0 h 3030"/>
              <a:gd name="T4" fmla="*/ 1514 w 2652"/>
              <a:gd name="T5" fmla="*/ 1515 h 3030"/>
              <a:gd name="T6" fmla="*/ 0 w 2652"/>
              <a:gd name="T7" fmla="*/ 3030 h 3030"/>
              <a:gd name="T8" fmla="*/ 1139 w 2652"/>
              <a:gd name="T9" fmla="*/ 3030 h 3030"/>
              <a:gd name="T10" fmla="*/ 2652 w 2652"/>
              <a:gd name="T11" fmla="*/ 1515 h 3030"/>
              <a:gd name="T12" fmla="*/ 1139 w 2652"/>
              <a:gd name="T13" fmla="*/ 0 h 30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652" h="3030">
                <a:moveTo>
                  <a:pt x="1139" y="0"/>
                </a:moveTo>
                <a:lnTo>
                  <a:pt x="0" y="0"/>
                </a:lnTo>
                <a:lnTo>
                  <a:pt x="1514" y="1515"/>
                </a:lnTo>
                <a:lnTo>
                  <a:pt x="0" y="3030"/>
                </a:lnTo>
                <a:lnTo>
                  <a:pt x="1139" y="3030"/>
                </a:lnTo>
                <a:lnTo>
                  <a:pt x="2652" y="1515"/>
                </a:lnTo>
                <a:lnTo>
                  <a:pt x="1139" y="0"/>
                </a:lnTo>
                <a:close/>
              </a:path>
            </a:pathLst>
          </a:custGeom>
          <a:solidFill>
            <a:schemeClr val="bg1">
              <a:lumMod val="85000"/>
              <a:alpha val="59000"/>
            </a:schemeClr>
          </a:solidFill>
          <a:ln w="7938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Freeform 5"/>
          <p:cNvSpPr>
            <a:spLocks/>
          </p:cNvSpPr>
          <p:nvPr/>
        </p:nvSpPr>
        <p:spPr bwMode="auto">
          <a:xfrm>
            <a:off x="2347913" y="1023938"/>
            <a:ext cx="4210050" cy="4810125"/>
          </a:xfrm>
          <a:custGeom>
            <a:avLst/>
            <a:gdLst>
              <a:gd name="T0" fmla="*/ 1139 w 2652"/>
              <a:gd name="T1" fmla="*/ 0 h 3030"/>
              <a:gd name="T2" fmla="*/ 0 w 2652"/>
              <a:gd name="T3" fmla="*/ 0 h 3030"/>
              <a:gd name="T4" fmla="*/ 1514 w 2652"/>
              <a:gd name="T5" fmla="*/ 1515 h 3030"/>
              <a:gd name="T6" fmla="*/ 0 w 2652"/>
              <a:gd name="T7" fmla="*/ 3030 h 3030"/>
              <a:gd name="T8" fmla="*/ 1139 w 2652"/>
              <a:gd name="T9" fmla="*/ 3030 h 3030"/>
              <a:gd name="T10" fmla="*/ 2652 w 2652"/>
              <a:gd name="T11" fmla="*/ 1515 h 3030"/>
              <a:gd name="T12" fmla="*/ 1139 w 2652"/>
              <a:gd name="T13" fmla="*/ 0 h 30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652" h="3030">
                <a:moveTo>
                  <a:pt x="1139" y="0"/>
                </a:moveTo>
                <a:lnTo>
                  <a:pt x="0" y="0"/>
                </a:lnTo>
                <a:lnTo>
                  <a:pt x="1514" y="1515"/>
                </a:lnTo>
                <a:lnTo>
                  <a:pt x="0" y="3030"/>
                </a:lnTo>
                <a:lnTo>
                  <a:pt x="1139" y="3030"/>
                </a:lnTo>
                <a:lnTo>
                  <a:pt x="2652" y="1515"/>
                </a:lnTo>
                <a:lnTo>
                  <a:pt x="1139" y="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 w="7938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9150978" y="1920826"/>
            <a:ext cx="9220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Cover Page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496243" y="1920826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01.</a:t>
            </a:r>
          </a:p>
        </p:txBody>
      </p:sp>
      <p:cxnSp>
        <p:nvCxnSpPr>
          <p:cNvPr id="46" name="Straight Connector 45"/>
          <p:cNvCxnSpPr/>
          <p:nvPr/>
        </p:nvCxnSpPr>
        <p:spPr>
          <a:xfrm>
            <a:off x="8887603" y="2049250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9150978" y="2225200"/>
            <a:ext cx="12747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Table of Content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496243" y="2225200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02.</a:t>
            </a:r>
          </a:p>
        </p:txBody>
      </p:sp>
      <p:cxnSp>
        <p:nvCxnSpPr>
          <p:cNvPr id="48" name="Straight Connector 47"/>
          <p:cNvCxnSpPr/>
          <p:nvPr/>
        </p:nvCxnSpPr>
        <p:spPr>
          <a:xfrm>
            <a:off x="8887603" y="2353624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9150978" y="2529574"/>
            <a:ext cx="19255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Summary of Business Idea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496243" y="2529574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03.</a:t>
            </a:r>
          </a:p>
        </p:txBody>
      </p:sp>
      <p:cxnSp>
        <p:nvCxnSpPr>
          <p:cNvPr id="49" name="Straight Connector 48"/>
          <p:cNvCxnSpPr/>
          <p:nvPr/>
        </p:nvCxnSpPr>
        <p:spPr>
          <a:xfrm>
            <a:off x="8887603" y="2657998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9150978" y="2833948"/>
            <a:ext cx="200086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Products/Services Overview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96243" y="2833948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04.</a:t>
            </a:r>
          </a:p>
        </p:txBody>
      </p:sp>
      <p:cxnSp>
        <p:nvCxnSpPr>
          <p:cNvPr id="50" name="Straight Connector 49"/>
          <p:cNvCxnSpPr/>
          <p:nvPr/>
        </p:nvCxnSpPr>
        <p:spPr>
          <a:xfrm>
            <a:off x="8887603" y="2962372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9150978" y="3138322"/>
            <a:ext cx="279275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Market Research &amp; Customer Segments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496243" y="3138322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05.</a:t>
            </a:r>
          </a:p>
        </p:txBody>
      </p:sp>
      <p:cxnSp>
        <p:nvCxnSpPr>
          <p:cNvPr id="51" name="Straight Connector 50"/>
          <p:cNvCxnSpPr/>
          <p:nvPr/>
        </p:nvCxnSpPr>
        <p:spPr>
          <a:xfrm>
            <a:off x="8887603" y="3266746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9150978" y="3442696"/>
            <a:ext cx="211788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Porter’s Five Forces Summary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8496243" y="3442696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06.</a:t>
            </a:r>
          </a:p>
        </p:txBody>
      </p:sp>
      <p:cxnSp>
        <p:nvCxnSpPr>
          <p:cNvPr id="52" name="Straight Connector 51"/>
          <p:cNvCxnSpPr/>
          <p:nvPr/>
        </p:nvCxnSpPr>
        <p:spPr>
          <a:xfrm>
            <a:off x="8887603" y="3571120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9150978" y="3747070"/>
            <a:ext cx="25859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Marketing Strategy – Product &amp; Price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496243" y="3747070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07.</a:t>
            </a:r>
          </a:p>
        </p:txBody>
      </p:sp>
      <p:cxnSp>
        <p:nvCxnSpPr>
          <p:cNvPr id="53" name="Straight Connector 52"/>
          <p:cNvCxnSpPr/>
          <p:nvPr/>
        </p:nvCxnSpPr>
        <p:spPr>
          <a:xfrm>
            <a:off x="8887603" y="3875494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9150978" y="4051444"/>
            <a:ext cx="146065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Marketing Strategy 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496243" y="4051444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08.</a:t>
            </a:r>
          </a:p>
        </p:txBody>
      </p:sp>
      <p:cxnSp>
        <p:nvCxnSpPr>
          <p:cNvPr id="54" name="Straight Connector 53"/>
          <p:cNvCxnSpPr/>
          <p:nvPr/>
        </p:nvCxnSpPr>
        <p:spPr>
          <a:xfrm>
            <a:off x="8887603" y="4179868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9150978" y="4355818"/>
            <a:ext cx="9108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Legal Form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496243" y="4355818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09.</a:t>
            </a:r>
          </a:p>
        </p:txBody>
      </p:sp>
      <p:cxnSp>
        <p:nvCxnSpPr>
          <p:cNvPr id="55" name="Straight Connector 54"/>
          <p:cNvCxnSpPr/>
          <p:nvPr/>
        </p:nvCxnSpPr>
        <p:spPr>
          <a:xfrm>
            <a:off x="8887603" y="4484242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9150978" y="4660192"/>
            <a:ext cx="15456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Organisational Chart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8496243" y="4660192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10.</a:t>
            </a:r>
          </a:p>
        </p:txBody>
      </p:sp>
      <p:cxnSp>
        <p:nvCxnSpPr>
          <p:cNvPr id="56" name="Straight Connector 55"/>
          <p:cNvCxnSpPr/>
          <p:nvPr/>
        </p:nvCxnSpPr>
        <p:spPr>
          <a:xfrm>
            <a:off x="8887603" y="4788616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9150978" y="4964566"/>
            <a:ext cx="112723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Start-Up Costs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496243" y="4964566"/>
            <a:ext cx="3818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11.</a:t>
            </a:r>
          </a:p>
        </p:txBody>
      </p:sp>
      <p:cxnSp>
        <p:nvCxnSpPr>
          <p:cNvPr id="57" name="Straight Connector 56"/>
          <p:cNvCxnSpPr/>
          <p:nvPr/>
        </p:nvCxnSpPr>
        <p:spPr>
          <a:xfrm>
            <a:off x="8887603" y="5092990"/>
            <a:ext cx="195263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D457AC0A-FD35-7569-704F-1792FDC0C664}"/>
              </a:ext>
            </a:extLst>
          </p:cNvPr>
          <p:cNvGrpSpPr/>
          <p:nvPr/>
        </p:nvGrpSpPr>
        <p:grpSpPr>
          <a:xfrm>
            <a:off x="8496243" y="5268942"/>
            <a:ext cx="3484356" cy="261610"/>
            <a:chOff x="8496243" y="5268942"/>
            <a:chExt cx="3484356" cy="261610"/>
          </a:xfrm>
        </p:grpSpPr>
        <p:sp>
          <p:nvSpPr>
            <p:cNvPr id="33" name="TextBox 32"/>
            <p:cNvSpPr txBox="1"/>
            <p:nvPr/>
          </p:nvSpPr>
          <p:spPr>
            <a:xfrm>
              <a:off x="9150978" y="5268942"/>
              <a:ext cx="282962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Year One Key Costs &amp; Sustainability Plan</a:t>
              </a: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8496243" y="5268942"/>
              <a:ext cx="3818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12.</a:t>
              </a:r>
            </a:p>
          </p:txBody>
        </p:sp>
        <p:cxnSp>
          <p:nvCxnSpPr>
            <p:cNvPr id="58" name="Straight Connector 57"/>
            <p:cNvCxnSpPr/>
            <p:nvPr/>
          </p:nvCxnSpPr>
          <p:spPr>
            <a:xfrm>
              <a:off x="8887603" y="5397366"/>
              <a:ext cx="195263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6837538" y="1368089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Sora Bold" pitchFamily="2" charset="0"/>
                <a:cs typeface="Sora Bold" pitchFamily="2" charset="0"/>
              </a:rPr>
              <a:t>Content List</a:t>
            </a:r>
            <a:endParaRPr lang="en-GB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cxnSp>
        <p:nvCxnSpPr>
          <p:cNvPr id="138" name="Straight Connector 137"/>
          <p:cNvCxnSpPr/>
          <p:nvPr/>
        </p:nvCxnSpPr>
        <p:spPr>
          <a:xfrm>
            <a:off x="8585561" y="1552755"/>
            <a:ext cx="2028669" cy="0"/>
          </a:xfrm>
          <a:prstGeom prst="line">
            <a:avLst/>
          </a:prstGeom>
          <a:ln w="158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9"/>
          <p:cNvSpPr>
            <a:spLocks/>
          </p:cNvSpPr>
          <p:nvPr/>
        </p:nvSpPr>
        <p:spPr bwMode="auto">
          <a:xfrm>
            <a:off x="5278241" y="2501900"/>
            <a:ext cx="1471612" cy="1854200"/>
          </a:xfrm>
          <a:custGeom>
            <a:avLst/>
            <a:gdLst>
              <a:gd name="T0" fmla="*/ 344 w 927"/>
              <a:gd name="T1" fmla="*/ 0 h 1168"/>
              <a:gd name="T2" fmla="*/ 0 w 927"/>
              <a:gd name="T3" fmla="*/ 0 h 1168"/>
              <a:gd name="T4" fmla="*/ 584 w 927"/>
              <a:gd name="T5" fmla="*/ 584 h 1168"/>
              <a:gd name="T6" fmla="*/ 0 w 927"/>
              <a:gd name="T7" fmla="*/ 1168 h 1168"/>
              <a:gd name="T8" fmla="*/ 344 w 927"/>
              <a:gd name="T9" fmla="*/ 1168 h 1168"/>
              <a:gd name="T10" fmla="*/ 927 w 927"/>
              <a:gd name="T11" fmla="*/ 584 h 1168"/>
              <a:gd name="T12" fmla="*/ 344 w 927"/>
              <a:gd name="T13" fmla="*/ 0 h 11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27" h="1168">
                <a:moveTo>
                  <a:pt x="344" y="0"/>
                </a:moveTo>
                <a:lnTo>
                  <a:pt x="0" y="0"/>
                </a:lnTo>
                <a:lnTo>
                  <a:pt x="584" y="584"/>
                </a:lnTo>
                <a:lnTo>
                  <a:pt x="0" y="1168"/>
                </a:lnTo>
                <a:lnTo>
                  <a:pt x="344" y="1168"/>
                </a:lnTo>
                <a:lnTo>
                  <a:pt x="927" y="584"/>
                </a:lnTo>
                <a:lnTo>
                  <a:pt x="344" y="0"/>
                </a:lnTo>
                <a:close/>
              </a:path>
            </a:pathLst>
          </a:custGeom>
          <a:noFill/>
          <a:ln w="25400">
            <a:solidFill>
              <a:schemeClr val="bg1"/>
            </a:solidFill>
            <a:round/>
            <a:headEnd/>
            <a:tailEnd/>
          </a:ln>
          <a:effectLst>
            <a:outerShdw blurRad="127000" dist="152400" algn="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89D0CCF-2F6D-6873-FC1C-2369456927A5}"/>
              </a:ext>
            </a:extLst>
          </p:cNvPr>
          <p:cNvGrpSpPr/>
          <p:nvPr/>
        </p:nvGrpSpPr>
        <p:grpSpPr>
          <a:xfrm>
            <a:off x="8496243" y="5530549"/>
            <a:ext cx="1567164" cy="261610"/>
            <a:chOff x="8496243" y="5268942"/>
            <a:chExt cx="1567164" cy="2616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8EFFCF3-2F0F-9C15-B622-3B90F46CE212}"/>
                </a:ext>
              </a:extLst>
            </p:cNvPr>
            <p:cNvSpPr txBox="1"/>
            <p:nvPr/>
          </p:nvSpPr>
          <p:spPr>
            <a:xfrm>
              <a:off x="9150978" y="5268942"/>
              <a:ext cx="912429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References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99CC25D-C6EB-E6DD-9AE4-DD1A6F0C0452}"/>
                </a:ext>
              </a:extLst>
            </p:cNvPr>
            <p:cNvSpPr txBox="1"/>
            <p:nvPr/>
          </p:nvSpPr>
          <p:spPr>
            <a:xfrm>
              <a:off x="8496243" y="5268942"/>
              <a:ext cx="381836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1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13.</a:t>
              </a: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0C9A045-30BB-12DD-F662-CD2A8D089083}"/>
                </a:ext>
              </a:extLst>
            </p:cNvPr>
            <p:cNvCxnSpPr/>
            <p:nvPr/>
          </p:nvCxnSpPr>
          <p:spPr>
            <a:xfrm>
              <a:off x="8887603" y="5397366"/>
              <a:ext cx="195263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4106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yellow box with a bow&#10;&#10;AI-generated content may be incorrect.">
            <a:extLst>
              <a:ext uri="{FF2B5EF4-FFF2-40B4-BE49-F238E27FC236}">
                <a16:creationId xmlns:a16="http://schemas.microsoft.com/office/drawing/2014/main" id="{733906FF-73C0-FAFA-38B8-CAB68150F42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67" b="20067"/>
          <a:stretch>
            <a:fillRect/>
          </a:stretch>
        </p:blipFill>
        <p:spPr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4" name="Freeform 11"/>
          <p:cNvSpPr>
            <a:spLocks/>
          </p:cNvSpPr>
          <p:nvPr/>
        </p:nvSpPr>
        <p:spPr bwMode="auto">
          <a:xfrm>
            <a:off x="4992688" y="3617913"/>
            <a:ext cx="1117600" cy="1116013"/>
          </a:xfrm>
          <a:custGeom>
            <a:avLst/>
            <a:gdLst>
              <a:gd name="T0" fmla="*/ 352 w 704"/>
              <a:gd name="T1" fmla="*/ 703 h 703"/>
              <a:gd name="T2" fmla="*/ 704 w 704"/>
              <a:gd name="T3" fmla="*/ 352 h 703"/>
              <a:gd name="T4" fmla="*/ 352 w 704"/>
              <a:gd name="T5" fmla="*/ 0 h 703"/>
              <a:gd name="T6" fmla="*/ 0 w 704"/>
              <a:gd name="T7" fmla="*/ 352 h 703"/>
              <a:gd name="T8" fmla="*/ 352 w 704"/>
              <a:gd name="T9" fmla="*/ 703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04" h="703">
                <a:moveTo>
                  <a:pt x="352" y="703"/>
                </a:moveTo>
                <a:lnTo>
                  <a:pt x="704" y="352"/>
                </a:lnTo>
                <a:lnTo>
                  <a:pt x="352" y="0"/>
                </a:lnTo>
                <a:lnTo>
                  <a:pt x="0" y="352"/>
                </a:lnTo>
                <a:lnTo>
                  <a:pt x="352" y="703"/>
                </a:lnTo>
                <a:close/>
              </a:path>
            </a:pathLst>
          </a:custGeom>
          <a:noFill/>
          <a:ln w="39688" cap="flat">
            <a:solidFill>
              <a:srgbClr val="FFFFFF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5" name="Freeform 12"/>
          <p:cNvSpPr>
            <a:spLocks/>
          </p:cNvSpPr>
          <p:nvPr/>
        </p:nvSpPr>
        <p:spPr bwMode="auto">
          <a:xfrm>
            <a:off x="10923588" y="392113"/>
            <a:ext cx="731838" cy="730250"/>
          </a:xfrm>
          <a:custGeom>
            <a:avLst/>
            <a:gdLst>
              <a:gd name="T0" fmla="*/ 231 w 461"/>
              <a:gd name="T1" fmla="*/ 460 h 460"/>
              <a:gd name="T2" fmla="*/ 461 w 461"/>
              <a:gd name="T3" fmla="*/ 230 h 460"/>
              <a:gd name="T4" fmla="*/ 231 w 461"/>
              <a:gd name="T5" fmla="*/ 0 h 460"/>
              <a:gd name="T6" fmla="*/ 0 w 461"/>
              <a:gd name="T7" fmla="*/ 230 h 460"/>
              <a:gd name="T8" fmla="*/ 231 w 461"/>
              <a:gd name="T9" fmla="*/ 460 h 4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61" h="460">
                <a:moveTo>
                  <a:pt x="231" y="460"/>
                </a:moveTo>
                <a:lnTo>
                  <a:pt x="461" y="230"/>
                </a:lnTo>
                <a:lnTo>
                  <a:pt x="231" y="0"/>
                </a:lnTo>
                <a:lnTo>
                  <a:pt x="0" y="230"/>
                </a:lnTo>
                <a:lnTo>
                  <a:pt x="231" y="460"/>
                </a:lnTo>
                <a:close/>
              </a:path>
            </a:pathLst>
          </a:custGeom>
          <a:noFill/>
          <a:ln w="26988" cap="flat">
            <a:solidFill>
              <a:srgbClr val="FFFFFF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6" name="Freeform 13"/>
          <p:cNvSpPr>
            <a:spLocks/>
          </p:cNvSpPr>
          <p:nvPr/>
        </p:nvSpPr>
        <p:spPr bwMode="auto">
          <a:xfrm>
            <a:off x="11277600" y="766763"/>
            <a:ext cx="361950" cy="361950"/>
          </a:xfrm>
          <a:custGeom>
            <a:avLst/>
            <a:gdLst>
              <a:gd name="T0" fmla="*/ 114 w 228"/>
              <a:gd name="T1" fmla="*/ 228 h 228"/>
              <a:gd name="T2" fmla="*/ 228 w 228"/>
              <a:gd name="T3" fmla="*/ 114 h 228"/>
              <a:gd name="T4" fmla="*/ 114 w 228"/>
              <a:gd name="T5" fmla="*/ 0 h 228"/>
              <a:gd name="T6" fmla="*/ 0 w 228"/>
              <a:gd name="T7" fmla="*/ 114 h 228"/>
              <a:gd name="T8" fmla="*/ 114 w 228"/>
              <a:gd name="T9" fmla="*/ 228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28" h="228">
                <a:moveTo>
                  <a:pt x="114" y="228"/>
                </a:moveTo>
                <a:lnTo>
                  <a:pt x="228" y="114"/>
                </a:lnTo>
                <a:lnTo>
                  <a:pt x="114" y="0"/>
                </a:lnTo>
                <a:lnTo>
                  <a:pt x="0" y="114"/>
                </a:lnTo>
                <a:lnTo>
                  <a:pt x="114" y="228"/>
                </a:lnTo>
                <a:close/>
              </a:path>
            </a:pathLst>
          </a:custGeom>
          <a:noFill/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  <a:effectLst>
            <a:outerShdw blurRad="50800" dist="50800" dir="2700000" algn="t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0" name="Rectangle 15"/>
          <p:cNvSpPr>
            <a:spLocks noChangeArrowheads="1"/>
          </p:cNvSpPr>
          <p:nvPr/>
        </p:nvSpPr>
        <p:spPr bwMode="auto">
          <a:xfrm>
            <a:off x="785980" y="3290921"/>
            <a:ext cx="3200400" cy="793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615761" y="2669471"/>
            <a:ext cx="533555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sz="3600" b="1" dirty="0"/>
              <a:t>Summary of Business Idea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1FF62A6-ED05-488C-8C40-1AD16D58D15D}"/>
              </a:ext>
            </a:extLst>
          </p:cNvPr>
          <p:cNvSpPr txBox="1"/>
          <p:nvPr/>
        </p:nvSpPr>
        <p:spPr>
          <a:xfrm>
            <a:off x="1030287" y="4540251"/>
            <a:ext cx="10342562" cy="1167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Closes the meaning gap in meaningful gifting by presenting personalised products that are identity, relationship, and milestone related.</a:t>
            </a:r>
          </a:p>
          <a:p>
            <a:pPr marL="171450" indent="-171450" algn="just">
              <a:lnSpc>
                <a:spcPts val="1700"/>
              </a:lnSpc>
              <a:buFont typeface="Arial" panose="020B0604020202020204" pitchFamily="34" charset="0"/>
              <a:buChar char="•"/>
            </a:pPr>
            <a:endParaRPr lang="en-GB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171450" indent="-171450" algn="just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100% digital, low-overhead model gives it the ability to scale fast, operate agilely, and cover the UK nationwide(Li &amp; Kang, 2022).</a:t>
            </a:r>
          </a:p>
          <a:p>
            <a:pPr marL="171450" indent="-171450" algn="just">
              <a:lnSpc>
                <a:spcPts val="1700"/>
              </a:lnSpc>
              <a:buFont typeface="Arial" panose="020B0604020202020204" pitchFamily="34" charset="0"/>
              <a:buChar char="•"/>
            </a:pPr>
            <a:endParaRPr lang="en-GB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171450" indent="-171450" algn="just">
              <a:lnSpc>
                <a:spcPts val="17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Emotional value, sustainability, and 48-72 hour fulfilment competitive advantage.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97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accel="49333" decel="50667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4.16667E-7 0 L -4.16667E-7 0.07245 " pathEditMode="relative" rAng="0" ptsTypes="AA">
                                      <p:cBhvr>
                                        <p:cTn id="9" dur="750" spd="-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person writing on a whiteboard&#10;&#10;AI-generated content may be incorrect.">
            <a:extLst>
              <a:ext uri="{FF2B5EF4-FFF2-40B4-BE49-F238E27FC236}">
                <a16:creationId xmlns:a16="http://schemas.microsoft.com/office/drawing/2014/main" id="{D3A37555-3EC3-2090-2BFA-80D00333015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54" b="16754"/>
          <a:stretch>
            <a:fillRect/>
          </a:stretch>
        </p:blipFill>
        <p:spPr/>
      </p:pic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6816725" y="3441700"/>
            <a:ext cx="33338" cy="16621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5348288" y="2076450"/>
            <a:ext cx="736600" cy="27051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9" name="Line 18"/>
          <p:cNvSpPr>
            <a:spLocks noChangeShapeType="1"/>
          </p:cNvSpPr>
          <p:nvPr/>
        </p:nvSpPr>
        <p:spPr bwMode="auto">
          <a:xfrm flipV="1">
            <a:off x="5694362" y="2379221"/>
            <a:ext cx="28575" cy="2102292"/>
          </a:xfrm>
          <a:prstGeom prst="line">
            <a:avLst/>
          </a:prstGeom>
          <a:noFill/>
          <a:ln w="9525" cap="flat">
            <a:solidFill>
              <a:srgbClr val="FFFFFF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FF62A6-ED05-488C-8C40-1AD16D58D15D}"/>
              </a:ext>
            </a:extLst>
          </p:cNvPr>
          <p:cNvSpPr txBox="1"/>
          <p:nvPr/>
        </p:nvSpPr>
        <p:spPr>
          <a:xfrm>
            <a:off x="7054849" y="3321796"/>
            <a:ext cx="427539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Key Categories:</a:t>
            </a:r>
          </a:p>
          <a:p>
            <a:endParaRPr lang="en-GB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Customised mugs and drinkware.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Customised jewellery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Personalized house decorations (e.g., carved pictures, furniture, etc.)</a:t>
            </a:r>
          </a:p>
          <a:p>
            <a:endParaRPr lang="en-GB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Products are all user-customisable (names, dates, messages).</a:t>
            </a:r>
          </a:p>
          <a:p>
            <a:endParaRPr lang="en-GB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Sustainable packaging and materials.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6721505" y="1748279"/>
            <a:ext cx="3631122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sz="3600" b="1" dirty="0"/>
              <a:t>Products/Services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7480437" y="2323748"/>
            <a:ext cx="2256452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GB" sz="3500" dirty="0">
                <a:solidFill>
                  <a:schemeClr val="accent2"/>
                </a:solidFill>
                <a:latin typeface="Sora Bold" pitchFamily="2" charset="0"/>
                <a:cs typeface="Sora Bold" pitchFamily="2" charset="0"/>
              </a:rPr>
              <a:t>- </a:t>
            </a:r>
            <a:r>
              <a:rPr lang="en-US" sz="3600" b="1" dirty="0">
                <a:solidFill>
                  <a:schemeClr val="accent2"/>
                </a:solidFill>
              </a:rPr>
              <a:t>Overview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78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accel="49333" decel="50667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4.16667E-7 0 L -4.16667E-7 0.07245 " pathEditMode="relative" rAng="0" ptsTypes="AA">
                                      <p:cBhvr>
                                        <p:cTn id="9" dur="750" spd="-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076700"/>
            <a:ext cx="12192000" cy="2781300"/>
          </a:xfrm>
          <a:prstGeom prst="rect">
            <a:avLst/>
          </a:pr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2066104" y="1036780"/>
            <a:ext cx="7762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/>
              <a:t>Market Research &amp; Customer Segments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074208" y="2733034"/>
            <a:ext cx="2362200" cy="3235966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3634669" y="2733034"/>
            <a:ext cx="2362200" cy="3235966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ounded Rectangle 7"/>
          <p:cNvSpPr/>
          <p:nvPr/>
        </p:nvSpPr>
        <p:spPr>
          <a:xfrm>
            <a:off x="8755592" y="2733034"/>
            <a:ext cx="2362200" cy="3235966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ounded Rectangle 6"/>
          <p:cNvSpPr/>
          <p:nvPr/>
        </p:nvSpPr>
        <p:spPr>
          <a:xfrm>
            <a:off x="6195130" y="2733034"/>
            <a:ext cx="2362200" cy="3235966"/>
          </a:xfrm>
          <a:prstGeom prst="roundRect">
            <a:avLst>
              <a:gd name="adj" fmla="val 9140"/>
            </a:avLst>
          </a:prstGeom>
          <a:solidFill>
            <a:schemeClr val="accent2"/>
          </a:solidFill>
          <a:ln>
            <a:noFill/>
          </a:ln>
          <a:effectLst>
            <a:outerShdw blurRad="571500" dist="444500" dir="8100000" algn="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ounded Rectangle 8"/>
          <p:cNvSpPr/>
          <p:nvPr/>
        </p:nvSpPr>
        <p:spPr>
          <a:xfrm rot="2517062">
            <a:off x="10741754" y="-1271031"/>
            <a:ext cx="250859" cy="29464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ounded Rectangle 11"/>
          <p:cNvSpPr/>
          <p:nvPr/>
        </p:nvSpPr>
        <p:spPr>
          <a:xfrm rot="2517062">
            <a:off x="11545389" y="-1552318"/>
            <a:ext cx="150222" cy="2946400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1721908" y="2161534"/>
            <a:ext cx="1066800" cy="10668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4282369" y="2161534"/>
            <a:ext cx="1066800" cy="10668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6842830" y="2161534"/>
            <a:ext cx="1066800" cy="106680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9403292" y="2161534"/>
            <a:ext cx="1066800" cy="10668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1440854" y="4073525"/>
            <a:ext cx="16289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Target Audience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1236932" y="4378655"/>
            <a:ext cx="2036752" cy="696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25-40 year old women, middle-income, gift givers.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238723" y="4073525"/>
            <a:ext cx="1154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Geography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3797393" y="4378655"/>
            <a:ext cx="2036752" cy="696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 UK has an urban/suburban focus</a:t>
            </a:r>
          </a:p>
          <a:p>
            <a:pPr algn="ctr">
              <a:lnSpc>
                <a:spcPts val="16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(Technavio, 2025).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591593" y="4073525"/>
            <a:ext cx="15692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Psychographics</a:t>
            </a:r>
            <a:endParaRPr lang="en-GB" sz="1400" b="1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6357854" y="4378655"/>
            <a:ext cx="2036752" cy="696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2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Emotional, care about sustainability, users of social media.</a:t>
            </a:r>
            <a:endParaRPr lang="en-US" sz="12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9303538" y="4073525"/>
            <a:ext cx="12663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Behavioural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8918316" y="4378655"/>
            <a:ext cx="2036752" cy="901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Giving of gifts during occasions (Christmas, birthdays), repeat customers.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133" name="Group 132"/>
          <p:cNvGrpSpPr/>
          <p:nvPr/>
        </p:nvGrpSpPr>
        <p:grpSpPr>
          <a:xfrm>
            <a:off x="1982536" y="5491053"/>
            <a:ext cx="545544" cy="126207"/>
            <a:chOff x="1876651" y="5503753"/>
            <a:chExt cx="545544" cy="126207"/>
          </a:xfrm>
        </p:grpSpPr>
        <p:grpSp>
          <p:nvGrpSpPr>
            <p:cNvPr id="132" name="Group 131"/>
            <p:cNvGrpSpPr/>
            <p:nvPr/>
          </p:nvGrpSpPr>
          <p:grpSpPr>
            <a:xfrm>
              <a:off x="1876651" y="5566856"/>
              <a:ext cx="545544" cy="0"/>
              <a:chOff x="1890713" y="5570428"/>
              <a:chExt cx="545544" cy="0"/>
            </a:xfrm>
          </p:grpSpPr>
          <p:cxnSp>
            <p:nvCxnSpPr>
              <p:cNvPr id="31" name="Straight Connector 30"/>
              <p:cNvCxnSpPr/>
              <p:nvPr/>
            </p:nvCxnSpPr>
            <p:spPr>
              <a:xfrm>
                <a:off x="2127250" y="5570428"/>
                <a:ext cx="309007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1890713" y="5570428"/>
                <a:ext cx="206968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prstDash val="dash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0" name="Straight Connector 39"/>
            <p:cNvCxnSpPr/>
            <p:nvPr/>
          </p:nvCxnSpPr>
          <p:spPr>
            <a:xfrm>
              <a:off x="1994197" y="5503753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>
              <a:off x="2097681" y="5629960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/>
          <p:cNvGrpSpPr/>
          <p:nvPr/>
        </p:nvGrpSpPr>
        <p:grpSpPr>
          <a:xfrm>
            <a:off x="4542997" y="5491053"/>
            <a:ext cx="545544" cy="126207"/>
            <a:chOff x="1876651" y="5503753"/>
            <a:chExt cx="545544" cy="126207"/>
          </a:xfrm>
        </p:grpSpPr>
        <p:grpSp>
          <p:nvGrpSpPr>
            <p:cNvPr id="45" name="Group 44"/>
            <p:cNvGrpSpPr/>
            <p:nvPr/>
          </p:nvGrpSpPr>
          <p:grpSpPr>
            <a:xfrm>
              <a:off x="1876651" y="5566856"/>
              <a:ext cx="545544" cy="0"/>
              <a:chOff x="1890713" y="5570428"/>
              <a:chExt cx="545544" cy="0"/>
            </a:xfrm>
          </p:grpSpPr>
          <p:cxnSp>
            <p:nvCxnSpPr>
              <p:cNvPr id="48" name="Straight Connector 47"/>
              <p:cNvCxnSpPr/>
              <p:nvPr/>
            </p:nvCxnSpPr>
            <p:spPr>
              <a:xfrm>
                <a:off x="2127250" y="5570428"/>
                <a:ext cx="309007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>
                <a:off x="1890713" y="5570428"/>
                <a:ext cx="206968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prstDash val="dash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6" name="Straight Connector 45"/>
            <p:cNvCxnSpPr/>
            <p:nvPr/>
          </p:nvCxnSpPr>
          <p:spPr>
            <a:xfrm>
              <a:off x="1994197" y="5503753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>
              <a:off x="2097681" y="5629960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Group 49"/>
          <p:cNvGrpSpPr/>
          <p:nvPr/>
        </p:nvGrpSpPr>
        <p:grpSpPr>
          <a:xfrm>
            <a:off x="7103458" y="5491053"/>
            <a:ext cx="545544" cy="126207"/>
            <a:chOff x="1876651" y="5503753"/>
            <a:chExt cx="545544" cy="126207"/>
          </a:xfrm>
        </p:grpSpPr>
        <p:grpSp>
          <p:nvGrpSpPr>
            <p:cNvPr id="51" name="Group 50"/>
            <p:cNvGrpSpPr/>
            <p:nvPr/>
          </p:nvGrpSpPr>
          <p:grpSpPr>
            <a:xfrm>
              <a:off x="1876651" y="5566856"/>
              <a:ext cx="545544" cy="0"/>
              <a:chOff x="1890713" y="5570428"/>
              <a:chExt cx="545544" cy="0"/>
            </a:xfrm>
          </p:grpSpPr>
          <p:cxnSp>
            <p:nvCxnSpPr>
              <p:cNvPr id="54" name="Straight Connector 53"/>
              <p:cNvCxnSpPr/>
              <p:nvPr/>
            </p:nvCxnSpPr>
            <p:spPr>
              <a:xfrm>
                <a:off x="2127250" y="5570428"/>
                <a:ext cx="309007" cy="0"/>
              </a:xfrm>
              <a:prstGeom prst="line">
                <a:avLst/>
              </a:prstGeom>
              <a:ln w="15875">
                <a:solidFill>
                  <a:schemeClr val="bg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/>
            </p:nvCxnSpPr>
            <p:spPr>
              <a:xfrm>
                <a:off x="1890713" y="5570428"/>
                <a:ext cx="206968" cy="0"/>
              </a:xfrm>
              <a:prstGeom prst="line">
                <a:avLst/>
              </a:prstGeom>
              <a:ln w="15875">
                <a:solidFill>
                  <a:schemeClr val="bg1"/>
                </a:solidFill>
                <a:prstDash val="dash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2" name="Straight Connector 51"/>
            <p:cNvCxnSpPr/>
            <p:nvPr/>
          </p:nvCxnSpPr>
          <p:spPr>
            <a:xfrm>
              <a:off x="1994197" y="5503753"/>
              <a:ext cx="206968" cy="0"/>
            </a:xfrm>
            <a:prstGeom prst="line">
              <a:avLst/>
            </a:prstGeom>
            <a:ln w="15875">
              <a:solidFill>
                <a:schemeClr val="bg1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>
              <a:off x="2097681" y="5629960"/>
              <a:ext cx="206968" cy="0"/>
            </a:xfrm>
            <a:prstGeom prst="line">
              <a:avLst/>
            </a:prstGeom>
            <a:ln w="15875">
              <a:solidFill>
                <a:schemeClr val="bg1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Group 55"/>
          <p:cNvGrpSpPr/>
          <p:nvPr/>
        </p:nvGrpSpPr>
        <p:grpSpPr>
          <a:xfrm>
            <a:off x="9663920" y="5491053"/>
            <a:ext cx="545544" cy="126207"/>
            <a:chOff x="1876651" y="5503753"/>
            <a:chExt cx="545544" cy="126207"/>
          </a:xfrm>
        </p:grpSpPr>
        <p:grpSp>
          <p:nvGrpSpPr>
            <p:cNvPr id="57" name="Group 56"/>
            <p:cNvGrpSpPr/>
            <p:nvPr/>
          </p:nvGrpSpPr>
          <p:grpSpPr>
            <a:xfrm>
              <a:off x="1876651" y="5566856"/>
              <a:ext cx="545544" cy="0"/>
              <a:chOff x="1890713" y="5570428"/>
              <a:chExt cx="545544" cy="0"/>
            </a:xfrm>
          </p:grpSpPr>
          <p:cxnSp>
            <p:nvCxnSpPr>
              <p:cNvPr id="60" name="Straight Connector 59"/>
              <p:cNvCxnSpPr/>
              <p:nvPr/>
            </p:nvCxnSpPr>
            <p:spPr>
              <a:xfrm>
                <a:off x="2127250" y="5570428"/>
                <a:ext cx="309007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>
                <a:off x="1890713" y="5570428"/>
                <a:ext cx="206968" cy="0"/>
              </a:xfrm>
              <a:prstGeom prst="line">
                <a:avLst/>
              </a:prstGeom>
              <a:ln w="15875">
                <a:solidFill>
                  <a:schemeClr val="accent2"/>
                </a:solidFill>
                <a:prstDash val="dash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8" name="Straight Connector 57"/>
            <p:cNvCxnSpPr/>
            <p:nvPr/>
          </p:nvCxnSpPr>
          <p:spPr>
            <a:xfrm>
              <a:off x="1994197" y="5503753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2097681" y="5629960"/>
              <a:ext cx="206968" cy="0"/>
            </a:xfrm>
            <a:prstGeom prst="line">
              <a:avLst/>
            </a:prstGeom>
            <a:ln w="15875">
              <a:solidFill>
                <a:schemeClr val="accent2"/>
              </a:solidFill>
              <a:prstDash val="soli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Freeform 13"/>
          <p:cNvSpPr>
            <a:spLocks noEditPoints="1"/>
          </p:cNvSpPr>
          <p:nvPr/>
        </p:nvSpPr>
        <p:spPr bwMode="auto">
          <a:xfrm>
            <a:off x="9702377" y="2422519"/>
            <a:ext cx="544830" cy="544830"/>
          </a:xfrm>
          <a:custGeom>
            <a:avLst/>
            <a:gdLst>
              <a:gd name="T0" fmla="*/ 0 w 1536"/>
              <a:gd name="T1" fmla="*/ 450 h 1536"/>
              <a:gd name="T2" fmla="*/ 651 w 1536"/>
              <a:gd name="T3" fmla="*/ 741 h 1536"/>
              <a:gd name="T4" fmla="*/ 646 w 1536"/>
              <a:gd name="T5" fmla="*/ 716 h 1536"/>
              <a:gd name="T6" fmla="*/ 58 w 1536"/>
              <a:gd name="T7" fmla="*/ 46 h 1536"/>
              <a:gd name="T8" fmla="*/ 831 w 1536"/>
              <a:gd name="T9" fmla="*/ 273 h 1536"/>
              <a:gd name="T10" fmla="*/ 1070 w 1536"/>
              <a:gd name="T11" fmla="*/ 541 h 1536"/>
              <a:gd name="T12" fmla="*/ 881 w 1536"/>
              <a:gd name="T13" fmla="*/ 11 h 1536"/>
              <a:gd name="T14" fmla="*/ 30 w 1536"/>
              <a:gd name="T15" fmla="*/ 360 h 1536"/>
              <a:gd name="T16" fmla="*/ 872 w 1536"/>
              <a:gd name="T17" fmla="*/ 226 h 1536"/>
              <a:gd name="T18" fmla="*/ 1032 w 1536"/>
              <a:gd name="T19" fmla="*/ 949 h 1536"/>
              <a:gd name="T20" fmla="*/ 917 w 1536"/>
              <a:gd name="T21" fmla="*/ 780 h 1536"/>
              <a:gd name="T22" fmla="*/ 969 w 1536"/>
              <a:gd name="T23" fmla="*/ 826 h 1536"/>
              <a:gd name="T24" fmla="*/ 980 w 1536"/>
              <a:gd name="T25" fmla="*/ 918 h 1536"/>
              <a:gd name="T26" fmla="*/ 941 w 1536"/>
              <a:gd name="T27" fmla="*/ 1008 h 1536"/>
              <a:gd name="T28" fmla="*/ 926 w 1536"/>
              <a:gd name="T29" fmla="*/ 1076 h 1536"/>
              <a:gd name="T30" fmla="*/ 1127 w 1536"/>
              <a:gd name="T31" fmla="*/ 770 h 1536"/>
              <a:gd name="T32" fmla="*/ 908 w 1536"/>
              <a:gd name="T33" fmla="*/ 660 h 1536"/>
              <a:gd name="T34" fmla="*/ 1166 w 1536"/>
              <a:gd name="T35" fmla="*/ 808 h 1536"/>
              <a:gd name="T36" fmla="*/ 714 w 1536"/>
              <a:gd name="T37" fmla="*/ 906 h 1536"/>
              <a:gd name="T38" fmla="*/ 363 w 1536"/>
              <a:gd name="T39" fmla="*/ 1130 h 1536"/>
              <a:gd name="T40" fmla="*/ 258 w 1536"/>
              <a:gd name="T41" fmla="*/ 1083 h 1536"/>
              <a:gd name="T42" fmla="*/ 543 w 1536"/>
              <a:gd name="T43" fmla="*/ 1005 h 1536"/>
              <a:gd name="T44" fmla="*/ 183 w 1536"/>
              <a:gd name="T45" fmla="*/ 1117 h 1536"/>
              <a:gd name="T46" fmla="*/ 353 w 1536"/>
              <a:gd name="T47" fmla="*/ 272 h 1536"/>
              <a:gd name="T48" fmla="*/ 103 w 1536"/>
              <a:gd name="T49" fmla="*/ 133 h 1536"/>
              <a:gd name="T50" fmla="*/ 170 w 1536"/>
              <a:gd name="T51" fmla="*/ 180 h 1536"/>
              <a:gd name="T52" fmla="*/ 285 w 1536"/>
              <a:gd name="T53" fmla="*/ 225 h 1536"/>
              <a:gd name="T54" fmla="*/ 661 w 1536"/>
              <a:gd name="T55" fmla="*/ 1264 h 1536"/>
              <a:gd name="T56" fmla="*/ 43 w 1536"/>
              <a:gd name="T57" fmla="*/ 498 h 1536"/>
              <a:gd name="T58" fmla="*/ 17 w 1536"/>
              <a:gd name="T59" fmla="*/ 1311 h 1536"/>
              <a:gd name="T60" fmla="*/ 462 w 1536"/>
              <a:gd name="T61" fmla="*/ 270 h 1536"/>
              <a:gd name="T62" fmla="*/ 407 w 1536"/>
              <a:gd name="T63" fmla="*/ 562 h 1536"/>
              <a:gd name="T64" fmla="*/ 315 w 1536"/>
              <a:gd name="T65" fmla="*/ 708 h 1536"/>
              <a:gd name="T66" fmla="*/ 519 w 1536"/>
              <a:gd name="T67" fmla="*/ 915 h 1536"/>
              <a:gd name="T68" fmla="*/ 375 w 1536"/>
              <a:gd name="T69" fmla="*/ 857 h 1536"/>
              <a:gd name="T70" fmla="*/ 390 w 1536"/>
              <a:gd name="T71" fmla="*/ 810 h 1536"/>
              <a:gd name="T72" fmla="*/ 588 w 1536"/>
              <a:gd name="T73" fmla="*/ 736 h 1536"/>
              <a:gd name="T74" fmla="*/ 466 w 1536"/>
              <a:gd name="T75" fmla="*/ 639 h 1536"/>
              <a:gd name="T76" fmla="*/ 670 w 1536"/>
              <a:gd name="T77" fmla="*/ 592 h 1536"/>
              <a:gd name="T78" fmla="*/ 727 w 1536"/>
              <a:gd name="T79" fmla="*/ 270 h 1536"/>
              <a:gd name="T80" fmla="*/ 485 w 1536"/>
              <a:gd name="T81" fmla="*/ 587 h 1536"/>
              <a:gd name="T82" fmla="*/ 543 w 1536"/>
              <a:gd name="T83" fmla="*/ 405 h 1536"/>
              <a:gd name="T84" fmla="*/ 632 w 1536"/>
              <a:gd name="T85" fmla="*/ 352 h 1536"/>
              <a:gd name="T86" fmla="*/ 457 w 1536"/>
              <a:gd name="T87" fmla="*/ 349 h 1536"/>
              <a:gd name="T88" fmla="*/ 1534 w 1536"/>
              <a:gd name="T89" fmla="*/ 1400 h 1536"/>
              <a:gd name="T90" fmla="*/ 731 w 1536"/>
              <a:gd name="T91" fmla="*/ 633 h 1536"/>
              <a:gd name="T92" fmla="*/ 1285 w 1536"/>
              <a:gd name="T93" fmla="*/ 1005 h 1536"/>
              <a:gd name="T94" fmla="*/ 623 w 1536"/>
              <a:gd name="T95" fmla="*/ 781 h 1536"/>
              <a:gd name="T96" fmla="*/ 1161 w 1536"/>
              <a:gd name="T97" fmla="*/ 1284 h 1536"/>
              <a:gd name="T98" fmla="*/ 1534 w 1536"/>
              <a:gd name="T99" fmla="*/ 1484 h 1536"/>
              <a:gd name="T100" fmla="*/ 1490 w 1536"/>
              <a:gd name="T101" fmla="*/ 1462 h 1536"/>
              <a:gd name="T102" fmla="*/ 1201 w 1536"/>
              <a:gd name="T103" fmla="*/ 1237 h 1536"/>
              <a:gd name="T104" fmla="*/ 1490 w 1536"/>
              <a:gd name="T105" fmla="*/ 1462 h 15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536" h="1536">
                <a:moveTo>
                  <a:pt x="46" y="418"/>
                </a:moveTo>
                <a:cubicBezTo>
                  <a:pt x="46" y="408"/>
                  <a:pt x="44" y="404"/>
                  <a:pt x="33" y="405"/>
                </a:cubicBezTo>
                <a:cubicBezTo>
                  <a:pt x="22" y="406"/>
                  <a:pt x="11" y="405"/>
                  <a:pt x="0" y="405"/>
                </a:cubicBezTo>
                <a:cubicBezTo>
                  <a:pt x="0" y="450"/>
                  <a:pt x="0" y="450"/>
                  <a:pt x="0" y="450"/>
                </a:cubicBezTo>
                <a:cubicBezTo>
                  <a:pt x="5" y="450"/>
                  <a:pt x="9" y="451"/>
                  <a:pt x="14" y="451"/>
                </a:cubicBezTo>
                <a:cubicBezTo>
                  <a:pt x="46" y="451"/>
                  <a:pt x="45" y="451"/>
                  <a:pt x="46" y="418"/>
                </a:cubicBezTo>
                <a:close/>
                <a:moveTo>
                  <a:pt x="646" y="716"/>
                </a:moveTo>
                <a:cubicBezTo>
                  <a:pt x="635" y="729"/>
                  <a:pt x="639" y="734"/>
                  <a:pt x="651" y="741"/>
                </a:cubicBezTo>
                <a:cubicBezTo>
                  <a:pt x="674" y="755"/>
                  <a:pt x="673" y="755"/>
                  <a:pt x="690" y="735"/>
                </a:cubicBezTo>
                <a:cubicBezTo>
                  <a:pt x="693" y="731"/>
                  <a:pt x="696" y="727"/>
                  <a:pt x="700" y="722"/>
                </a:cubicBezTo>
                <a:cubicBezTo>
                  <a:pt x="696" y="718"/>
                  <a:pt x="693" y="715"/>
                  <a:pt x="690" y="712"/>
                </a:cubicBezTo>
                <a:cubicBezTo>
                  <a:pt x="665" y="690"/>
                  <a:pt x="666" y="691"/>
                  <a:pt x="646" y="716"/>
                </a:cubicBezTo>
                <a:close/>
                <a:moveTo>
                  <a:pt x="30" y="360"/>
                </a:moveTo>
                <a:cubicBezTo>
                  <a:pt x="43" y="362"/>
                  <a:pt x="46" y="358"/>
                  <a:pt x="46" y="345"/>
                </a:cubicBezTo>
                <a:cubicBezTo>
                  <a:pt x="45" y="250"/>
                  <a:pt x="46" y="154"/>
                  <a:pt x="45" y="59"/>
                </a:cubicBezTo>
                <a:cubicBezTo>
                  <a:pt x="45" y="49"/>
                  <a:pt x="47" y="46"/>
                  <a:pt x="58" y="46"/>
                </a:cubicBezTo>
                <a:cubicBezTo>
                  <a:pt x="307" y="46"/>
                  <a:pt x="555" y="46"/>
                  <a:pt x="803" y="46"/>
                </a:cubicBezTo>
                <a:cubicBezTo>
                  <a:pt x="814" y="46"/>
                  <a:pt x="817" y="48"/>
                  <a:pt x="816" y="59"/>
                </a:cubicBezTo>
                <a:cubicBezTo>
                  <a:pt x="816" y="125"/>
                  <a:pt x="817" y="191"/>
                  <a:pt x="816" y="257"/>
                </a:cubicBezTo>
                <a:cubicBezTo>
                  <a:pt x="816" y="269"/>
                  <a:pt x="818" y="273"/>
                  <a:pt x="831" y="273"/>
                </a:cubicBezTo>
                <a:cubicBezTo>
                  <a:pt x="895" y="272"/>
                  <a:pt x="959" y="273"/>
                  <a:pt x="1023" y="272"/>
                </a:cubicBezTo>
                <a:cubicBezTo>
                  <a:pt x="1035" y="272"/>
                  <a:pt x="1039" y="274"/>
                  <a:pt x="1039" y="287"/>
                </a:cubicBezTo>
                <a:cubicBezTo>
                  <a:pt x="1038" y="361"/>
                  <a:pt x="1038" y="436"/>
                  <a:pt x="1038" y="510"/>
                </a:cubicBezTo>
                <a:cubicBezTo>
                  <a:pt x="1038" y="541"/>
                  <a:pt x="1039" y="541"/>
                  <a:pt x="1070" y="541"/>
                </a:cubicBezTo>
                <a:cubicBezTo>
                  <a:pt x="1083" y="542"/>
                  <a:pt x="1085" y="537"/>
                  <a:pt x="1085" y="525"/>
                </a:cubicBezTo>
                <a:cubicBezTo>
                  <a:pt x="1085" y="427"/>
                  <a:pt x="1085" y="328"/>
                  <a:pt x="1085" y="230"/>
                </a:cubicBezTo>
                <a:cubicBezTo>
                  <a:pt x="1085" y="220"/>
                  <a:pt x="1082" y="212"/>
                  <a:pt x="1075" y="205"/>
                </a:cubicBezTo>
                <a:cubicBezTo>
                  <a:pt x="1010" y="141"/>
                  <a:pt x="945" y="76"/>
                  <a:pt x="881" y="11"/>
                </a:cubicBezTo>
                <a:cubicBezTo>
                  <a:pt x="873" y="3"/>
                  <a:pt x="865" y="0"/>
                  <a:pt x="853" y="0"/>
                </a:cubicBezTo>
                <a:cubicBezTo>
                  <a:pt x="569" y="0"/>
                  <a:pt x="285" y="0"/>
                  <a:pt x="0" y="0"/>
                </a:cubicBezTo>
                <a:cubicBezTo>
                  <a:pt x="0" y="360"/>
                  <a:pt x="0" y="360"/>
                  <a:pt x="0" y="360"/>
                </a:cubicBezTo>
                <a:cubicBezTo>
                  <a:pt x="10" y="360"/>
                  <a:pt x="20" y="359"/>
                  <a:pt x="30" y="360"/>
                </a:cubicBezTo>
                <a:close/>
                <a:moveTo>
                  <a:pt x="862" y="61"/>
                </a:moveTo>
                <a:cubicBezTo>
                  <a:pt x="917" y="116"/>
                  <a:pt x="971" y="171"/>
                  <a:pt x="1026" y="226"/>
                </a:cubicBezTo>
                <a:cubicBezTo>
                  <a:pt x="998" y="226"/>
                  <a:pt x="969" y="226"/>
                  <a:pt x="941" y="226"/>
                </a:cubicBezTo>
                <a:cubicBezTo>
                  <a:pt x="918" y="226"/>
                  <a:pt x="895" y="226"/>
                  <a:pt x="872" y="226"/>
                </a:cubicBezTo>
                <a:cubicBezTo>
                  <a:pt x="866" y="226"/>
                  <a:pt x="861" y="226"/>
                  <a:pt x="861" y="217"/>
                </a:cubicBezTo>
                <a:cubicBezTo>
                  <a:pt x="862" y="165"/>
                  <a:pt x="862" y="113"/>
                  <a:pt x="862" y="61"/>
                </a:cubicBezTo>
                <a:close/>
                <a:moveTo>
                  <a:pt x="986" y="964"/>
                </a:moveTo>
                <a:cubicBezTo>
                  <a:pt x="1003" y="965"/>
                  <a:pt x="1017" y="963"/>
                  <a:pt x="1032" y="949"/>
                </a:cubicBezTo>
                <a:cubicBezTo>
                  <a:pt x="1056" y="928"/>
                  <a:pt x="1062" y="904"/>
                  <a:pt x="1063" y="873"/>
                </a:cubicBezTo>
                <a:cubicBezTo>
                  <a:pt x="1065" y="836"/>
                  <a:pt x="1055" y="808"/>
                  <a:pt x="1026" y="787"/>
                </a:cubicBezTo>
                <a:cubicBezTo>
                  <a:pt x="1020" y="783"/>
                  <a:pt x="1016" y="780"/>
                  <a:pt x="1009" y="780"/>
                </a:cubicBezTo>
                <a:cubicBezTo>
                  <a:pt x="978" y="780"/>
                  <a:pt x="948" y="781"/>
                  <a:pt x="917" y="780"/>
                </a:cubicBezTo>
                <a:cubicBezTo>
                  <a:pt x="907" y="780"/>
                  <a:pt x="899" y="782"/>
                  <a:pt x="893" y="790"/>
                </a:cubicBezTo>
                <a:cubicBezTo>
                  <a:pt x="884" y="801"/>
                  <a:pt x="865" y="810"/>
                  <a:pt x="867" y="821"/>
                </a:cubicBezTo>
                <a:cubicBezTo>
                  <a:pt x="868" y="832"/>
                  <a:pt x="885" y="841"/>
                  <a:pt x="897" y="853"/>
                </a:cubicBezTo>
                <a:cubicBezTo>
                  <a:pt x="912" y="821"/>
                  <a:pt x="941" y="825"/>
                  <a:pt x="969" y="826"/>
                </a:cubicBezTo>
                <a:cubicBezTo>
                  <a:pt x="975" y="826"/>
                  <a:pt x="980" y="826"/>
                  <a:pt x="986" y="826"/>
                </a:cubicBezTo>
                <a:cubicBezTo>
                  <a:pt x="1006" y="826"/>
                  <a:pt x="1016" y="836"/>
                  <a:pt x="1016" y="857"/>
                </a:cubicBezTo>
                <a:cubicBezTo>
                  <a:pt x="1016" y="865"/>
                  <a:pt x="1016" y="874"/>
                  <a:pt x="1016" y="882"/>
                </a:cubicBezTo>
                <a:cubicBezTo>
                  <a:pt x="1016" y="907"/>
                  <a:pt x="1004" y="918"/>
                  <a:pt x="980" y="918"/>
                </a:cubicBezTo>
                <a:cubicBezTo>
                  <a:pt x="966" y="918"/>
                  <a:pt x="953" y="919"/>
                  <a:pt x="940" y="918"/>
                </a:cubicBezTo>
                <a:cubicBezTo>
                  <a:pt x="929" y="917"/>
                  <a:pt x="926" y="920"/>
                  <a:pt x="926" y="931"/>
                </a:cubicBezTo>
                <a:cubicBezTo>
                  <a:pt x="927" y="952"/>
                  <a:pt x="927" y="973"/>
                  <a:pt x="926" y="994"/>
                </a:cubicBezTo>
                <a:cubicBezTo>
                  <a:pt x="925" y="1006"/>
                  <a:pt x="930" y="1008"/>
                  <a:pt x="941" y="1008"/>
                </a:cubicBezTo>
                <a:cubicBezTo>
                  <a:pt x="972" y="1007"/>
                  <a:pt x="972" y="1008"/>
                  <a:pt x="972" y="977"/>
                </a:cubicBezTo>
                <a:cubicBezTo>
                  <a:pt x="971" y="965"/>
                  <a:pt x="975" y="963"/>
                  <a:pt x="986" y="964"/>
                </a:cubicBezTo>
                <a:close/>
                <a:moveTo>
                  <a:pt x="949" y="1053"/>
                </a:moveTo>
                <a:cubicBezTo>
                  <a:pt x="926" y="1053"/>
                  <a:pt x="926" y="1053"/>
                  <a:pt x="926" y="1076"/>
                </a:cubicBezTo>
                <a:cubicBezTo>
                  <a:pt x="926" y="1098"/>
                  <a:pt x="926" y="1098"/>
                  <a:pt x="948" y="1098"/>
                </a:cubicBezTo>
                <a:cubicBezTo>
                  <a:pt x="972" y="1098"/>
                  <a:pt x="972" y="1098"/>
                  <a:pt x="972" y="1075"/>
                </a:cubicBezTo>
                <a:cubicBezTo>
                  <a:pt x="972" y="1053"/>
                  <a:pt x="972" y="1053"/>
                  <a:pt x="949" y="1053"/>
                </a:cubicBezTo>
                <a:close/>
                <a:moveTo>
                  <a:pt x="1127" y="770"/>
                </a:moveTo>
                <a:cubicBezTo>
                  <a:pt x="1136" y="768"/>
                  <a:pt x="1142" y="756"/>
                  <a:pt x="1150" y="749"/>
                </a:cubicBezTo>
                <a:cubicBezTo>
                  <a:pt x="1158" y="742"/>
                  <a:pt x="1156" y="738"/>
                  <a:pt x="1149" y="732"/>
                </a:cubicBezTo>
                <a:cubicBezTo>
                  <a:pt x="1093" y="682"/>
                  <a:pt x="1028" y="657"/>
                  <a:pt x="953" y="656"/>
                </a:cubicBezTo>
                <a:cubicBezTo>
                  <a:pt x="938" y="657"/>
                  <a:pt x="923" y="658"/>
                  <a:pt x="908" y="660"/>
                </a:cubicBezTo>
                <a:cubicBezTo>
                  <a:pt x="751" y="683"/>
                  <a:pt x="641" y="835"/>
                  <a:pt x="669" y="992"/>
                </a:cubicBezTo>
                <a:cubicBezTo>
                  <a:pt x="697" y="1153"/>
                  <a:pt x="847" y="1259"/>
                  <a:pt x="1006" y="1229"/>
                </a:cubicBezTo>
                <a:cubicBezTo>
                  <a:pt x="1192" y="1195"/>
                  <a:pt x="1296" y="992"/>
                  <a:pt x="1214" y="821"/>
                </a:cubicBezTo>
                <a:cubicBezTo>
                  <a:pt x="1198" y="786"/>
                  <a:pt x="1198" y="786"/>
                  <a:pt x="1166" y="808"/>
                </a:cubicBezTo>
                <a:cubicBezTo>
                  <a:pt x="1159" y="812"/>
                  <a:pt x="1159" y="815"/>
                  <a:pt x="1163" y="822"/>
                </a:cubicBezTo>
                <a:cubicBezTo>
                  <a:pt x="1189" y="866"/>
                  <a:pt x="1199" y="915"/>
                  <a:pt x="1195" y="966"/>
                </a:cubicBezTo>
                <a:cubicBezTo>
                  <a:pt x="1185" y="1107"/>
                  <a:pt x="1048" y="1211"/>
                  <a:pt x="910" y="1184"/>
                </a:cubicBezTo>
                <a:cubicBezTo>
                  <a:pt x="778" y="1159"/>
                  <a:pt x="694" y="1039"/>
                  <a:pt x="714" y="906"/>
                </a:cubicBezTo>
                <a:cubicBezTo>
                  <a:pt x="740" y="725"/>
                  <a:pt x="958" y="640"/>
                  <a:pt x="1103" y="753"/>
                </a:cubicBezTo>
                <a:cubicBezTo>
                  <a:pt x="1111" y="759"/>
                  <a:pt x="1117" y="772"/>
                  <a:pt x="1127" y="770"/>
                </a:cubicBezTo>
                <a:close/>
                <a:moveTo>
                  <a:pt x="196" y="1130"/>
                </a:moveTo>
                <a:cubicBezTo>
                  <a:pt x="252" y="1130"/>
                  <a:pt x="307" y="1130"/>
                  <a:pt x="363" y="1130"/>
                </a:cubicBezTo>
                <a:cubicBezTo>
                  <a:pt x="412" y="1130"/>
                  <a:pt x="462" y="1130"/>
                  <a:pt x="511" y="1130"/>
                </a:cubicBezTo>
                <a:cubicBezTo>
                  <a:pt x="543" y="1130"/>
                  <a:pt x="542" y="1130"/>
                  <a:pt x="543" y="1098"/>
                </a:cubicBezTo>
                <a:cubicBezTo>
                  <a:pt x="543" y="1086"/>
                  <a:pt x="540" y="1083"/>
                  <a:pt x="528" y="1083"/>
                </a:cubicBezTo>
                <a:cubicBezTo>
                  <a:pt x="438" y="1084"/>
                  <a:pt x="348" y="1083"/>
                  <a:pt x="258" y="1083"/>
                </a:cubicBezTo>
                <a:cubicBezTo>
                  <a:pt x="228" y="1083"/>
                  <a:pt x="229" y="1083"/>
                  <a:pt x="228" y="1053"/>
                </a:cubicBezTo>
                <a:cubicBezTo>
                  <a:pt x="228" y="1042"/>
                  <a:pt x="231" y="1039"/>
                  <a:pt x="242" y="1039"/>
                </a:cubicBezTo>
                <a:cubicBezTo>
                  <a:pt x="331" y="1040"/>
                  <a:pt x="420" y="1040"/>
                  <a:pt x="509" y="1040"/>
                </a:cubicBezTo>
                <a:cubicBezTo>
                  <a:pt x="544" y="1040"/>
                  <a:pt x="543" y="1040"/>
                  <a:pt x="543" y="1005"/>
                </a:cubicBezTo>
                <a:cubicBezTo>
                  <a:pt x="543" y="995"/>
                  <a:pt x="540" y="993"/>
                  <a:pt x="530" y="993"/>
                </a:cubicBezTo>
                <a:cubicBezTo>
                  <a:pt x="418" y="993"/>
                  <a:pt x="306" y="993"/>
                  <a:pt x="194" y="993"/>
                </a:cubicBezTo>
                <a:cubicBezTo>
                  <a:pt x="185" y="993"/>
                  <a:pt x="183" y="996"/>
                  <a:pt x="183" y="1005"/>
                </a:cubicBezTo>
                <a:cubicBezTo>
                  <a:pt x="183" y="1042"/>
                  <a:pt x="184" y="1080"/>
                  <a:pt x="183" y="1117"/>
                </a:cubicBezTo>
                <a:cubicBezTo>
                  <a:pt x="183" y="1128"/>
                  <a:pt x="186" y="1130"/>
                  <a:pt x="196" y="1130"/>
                </a:cubicBezTo>
                <a:close/>
                <a:moveTo>
                  <a:pt x="104" y="272"/>
                </a:moveTo>
                <a:cubicBezTo>
                  <a:pt x="146" y="272"/>
                  <a:pt x="187" y="272"/>
                  <a:pt x="228" y="272"/>
                </a:cubicBezTo>
                <a:cubicBezTo>
                  <a:pt x="270" y="272"/>
                  <a:pt x="311" y="272"/>
                  <a:pt x="353" y="272"/>
                </a:cubicBezTo>
                <a:cubicBezTo>
                  <a:pt x="362" y="273"/>
                  <a:pt x="366" y="270"/>
                  <a:pt x="365" y="260"/>
                </a:cubicBezTo>
                <a:cubicBezTo>
                  <a:pt x="365" y="222"/>
                  <a:pt x="365" y="184"/>
                  <a:pt x="365" y="146"/>
                </a:cubicBezTo>
                <a:cubicBezTo>
                  <a:pt x="366" y="137"/>
                  <a:pt x="363" y="133"/>
                  <a:pt x="353" y="133"/>
                </a:cubicBezTo>
                <a:cubicBezTo>
                  <a:pt x="270" y="134"/>
                  <a:pt x="186" y="133"/>
                  <a:pt x="103" y="133"/>
                </a:cubicBezTo>
                <a:cubicBezTo>
                  <a:pt x="95" y="133"/>
                  <a:pt x="92" y="136"/>
                  <a:pt x="92" y="144"/>
                </a:cubicBezTo>
                <a:cubicBezTo>
                  <a:pt x="93" y="183"/>
                  <a:pt x="93" y="222"/>
                  <a:pt x="92" y="261"/>
                </a:cubicBezTo>
                <a:cubicBezTo>
                  <a:pt x="92" y="270"/>
                  <a:pt x="95" y="273"/>
                  <a:pt x="104" y="272"/>
                </a:cubicBezTo>
                <a:close/>
                <a:moveTo>
                  <a:pt x="170" y="180"/>
                </a:moveTo>
                <a:cubicBezTo>
                  <a:pt x="230" y="180"/>
                  <a:pt x="230" y="180"/>
                  <a:pt x="230" y="180"/>
                </a:cubicBezTo>
                <a:cubicBezTo>
                  <a:pt x="256" y="180"/>
                  <a:pt x="282" y="180"/>
                  <a:pt x="307" y="180"/>
                </a:cubicBezTo>
                <a:cubicBezTo>
                  <a:pt x="317" y="179"/>
                  <a:pt x="319" y="182"/>
                  <a:pt x="319" y="191"/>
                </a:cubicBezTo>
                <a:cubicBezTo>
                  <a:pt x="319" y="225"/>
                  <a:pt x="319" y="225"/>
                  <a:pt x="285" y="225"/>
                </a:cubicBezTo>
                <a:cubicBezTo>
                  <a:pt x="241" y="225"/>
                  <a:pt x="196" y="225"/>
                  <a:pt x="151" y="226"/>
                </a:cubicBezTo>
                <a:cubicBezTo>
                  <a:pt x="140" y="226"/>
                  <a:pt x="138" y="223"/>
                  <a:pt x="138" y="213"/>
                </a:cubicBezTo>
                <a:cubicBezTo>
                  <a:pt x="138" y="180"/>
                  <a:pt x="138" y="180"/>
                  <a:pt x="170" y="180"/>
                </a:cubicBezTo>
                <a:close/>
                <a:moveTo>
                  <a:pt x="661" y="1264"/>
                </a:moveTo>
                <a:cubicBezTo>
                  <a:pt x="462" y="1264"/>
                  <a:pt x="263" y="1264"/>
                  <a:pt x="64" y="1264"/>
                </a:cubicBezTo>
                <a:cubicBezTo>
                  <a:pt x="50" y="1264"/>
                  <a:pt x="45" y="1262"/>
                  <a:pt x="45" y="1246"/>
                </a:cubicBezTo>
                <a:cubicBezTo>
                  <a:pt x="46" y="1010"/>
                  <a:pt x="45" y="775"/>
                  <a:pt x="45" y="539"/>
                </a:cubicBezTo>
                <a:cubicBezTo>
                  <a:pt x="45" y="525"/>
                  <a:pt x="50" y="506"/>
                  <a:pt x="43" y="498"/>
                </a:cubicBezTo>
                <a:cubicBezTo>
                  <a:pt x="35" y="489"/>
                  <a:pt x="16" y="496"/>
                  <a:pt x="2" y="495"/>
                </a:cubicBezTo>
                <a:cubicBezTo>
                  <a:pt x="1" y="495"/>
                  <a:pt x="1" y="495"/>
                  <a:pt x="0" y="495"/>
                </a:cubicBezTo>
                <a:cubicBezTo>
                  <a:pt x="0" y="1311"/>
                  <a:pt x="0" y="1311"/>
                  <a:pt x="0" y="1311"/>
                </a:cubicBezTo>
                <a:cubicBezTo>
                  <a:pt x="6" y="1311"/>
                  <a:pt x="11" y="1311"/>
                  <a:pt x="17" y="1311"/>
                </a:cubicBezTo>
                <a:cubicBezTo>
                  <a:pt x="228" y="1311"/>
                  <a:pt x="439" y="1311"/>
                  <a:pt x="649" y="1311"/>
                </a:cubicBezTo>
                <a:cubicBezTo>
                  <a:pt x="678" y="1311"/>
                  <a:pt x="677" y="1311"/>
                  <a:pt x="678" y="1282"/>
                </a:cubicBezTo>
                <a:cubicBezTo>
                  <a:pt x="679" y="1267"/>
                  <a:pt x="675" y="1264"/>
                  <a:pt x="661" y="1264"/>
                </a:cubicBezTo>
                <a:close/>
                <a:moveTo>
                  <a:pt x="462" y="270"/>
                </a:moveTo>
                <a:cubicBezTo>
                  <a:pt x="455" y="270"/>
                  <a:pt x="451" y="273"/>
                  <a:pt x="448" y="278"/>
                </a:cubicBezTo>
                <a:cubicBezTo>
                  <a:pt x="437" y="296"/>
                  <a:pt x="426" y="314"/>
                  <a:pt x="414" y="332"/>
                </a:cubicBezTo>
                <a:cubicBezTo>
                  <a:pt x="409" y="339"/>
                  <a:pt x="407" y="346"/>
                  <a:pt x="407" y="355"/>
                </a:cubicBezTo>
                <a:cubicBezTo>
                  <a:pt x="407" y="424"/>
                  <a:pt x="408" y="493"/>
                  <a:pt x="407" y="562"/>
                </a:cubicBezTo>
                <a:cubicBezTo>
                  <a:pt x="407" y="578"/>
                  <a:pt x="410" y="591"/>
                  <a:pt x="423" y="600"/>
                </a:cubicBezTo>
                <a:cubicBezTo>
                  <a:pt x="432" y="606"/>
                  <a:pt x="430" y="610"/>
                  <a:pt x="422" y="616"/>
                </a:cubicBezTo>
                <a:cubicBezTo>
                  <a:pt x="389" y="641"/>
                  <a:pt x="357" y="666"/>
                  <a:pt x="324" y="691"/>
                </a:cubicBezTo>
                <a:cubicBezTo>
                  <a:pt x="318" y="696"/>
                  <a:pt x="315" y="700"/>
                  <a:pt x="315" y="708"/>
                </a:cubicBezTo>
                <a:cubicBezTo>
                  <a:pt x="316" y="784"/>
                  <a:pt x="316" y="860"/>
                  <a:pt x="315" y="936"/>
                </a:cubicBezTo>
                <a:cubicBezTo>
                  <a:pt x="315" y="946"/>
                  <a:pt x="318" y="949"/>
                  <a:pt x="328" y="949"/>
                </a:cubicBezTo>
                <a:cubicBezTo>
                  <a:pt x="381" y="948"/>
                  <a:pt x="434" y="948"/>
                  <a:pt x="487" y="948"/>
                </a:cubicBezTo>
                <a:cubicBezTo>
                  <a:pt x="519" y="948"/>
                  <a:pt x="519" y="948"/>
                  <a:pt x="519" y="915"/>
                </a:cubicBezTo>
                <a:cubicBezTo>
                  <a:pt x="519" y="906"/>
                  <a:pt x="517" y="903"/>
                  <a:pt x="507" y="903"/>
                </a:cubicBezTo>
                <a:cubicBezTo>
                  <a:pt x="470" y="903"/>
                  <a:pt x="433" y="903"/>
                  <a:pt x="396" y="903"/>
                </a:cubicBezTo>
                <a:cubicBezTo>
                  <a:pt x="362" y="903"/>
                  <a:pt x="362" y="903"/>
                  <a:pt x="362" y="869"/>
                </a:cubicBezTo>
                <a:cubicBezTo>
                  <a:pt x="362" y="859"/>
                  <a:pt x="365" y="857"/>
                  <a:pt x="375" y="857"/>
                </a:cubicBezTo>
                <a:cubicBezTo>
                  <a:pt x="411" y="857"/>
                  <a:pt x="448" y="857"/>
                  <a:pt x="484" y="857"/>
                </a:cubicBezTo>
                <a:cubicBezTo>
                  <a:pt x="520" y="857"/>
                  <a:pt x="519" y="857"/>
                  <a:pt x="519" y="822"/>
                </a:cubicBezTo>
                <a:cubicBezTo>
                  <a:pt x="519" y="813"/>
                  <a:pt x="516" y="810"/>
                  <a:pt x="507" y="810"/>
                </a:cubicBezTo>
                <a:cubicBezTo>
                  <a:pt x="468" y="811"/>
                  <a:pt x="429" y="810"/>
                  <a:pt x="390" y="810"/>
                </a:cubicBezTo>
                <a:cubicBezTo>
                  <a:pt x="362" y="810"/>
                  <a:pt x="362" y="810"/>
                  <a:pt x="362" y="783"/>
                </a:cubicBezTo>
                <a:cubicBezTo>
                  <a:pt x="362" y="772"/>
                  <a:pt x="364" y="768"/>
                  <a:pt x="376" y="768"/>
                </a:cubicBezTo>
                <a:cubicBezTo>
                  <a:pt x="436" y="769"/>
                  <a:pt x="496" y="769"/>
                  <a:pt x="556" y="769"/>
                </a:cubicBezTo>
                <a:cubicBezTo>
                  <a:pt x="588" y="769"/>
                  <a:pt x="588" y="769"/>
                  <a:pt x="588" y="736"/>
                </a:cubicBezTo>
                <a:cubicBezTo>
                  <a:pt x="588" y="725"/>
                  <a:pt x="585" y="723"/>
                  <a:pt x="575" y="723"/>
                </a:cubicBezTo>
                <a:cubicBezTo>
                  <a:pt x="509" y="723"/>
                  <a:pt x="443" y="723"/>
                  <a:pt x="377" y="723"/>
                </a:cubicBezTo>
                <a:cubicBezTo>
                  <a:pt x="372" y="723"/>
                  <a:pt x="367" y="725"/>
                  <a:pt x="362" y="720"/>
                </a:cubicBezTo>
                <a:cubicBezTo>
                  <a:pt x="397" y="693"/>
                  <a:pt x="432" y="666"/>
                  <a:pt x="466" y="639"/>
                </a:cubicBezTo>
                <a:cubicBezTo>
                  <a:pt x="468" y="638"/>
                  <a:pt x="470" y="637"/>
                  <a:pt x="471" y="635"/>
                </a:cubicBezTo>
                <a:cubicBezTo>
                  <a:pt x="475" y="632"/>
                  <a:pt x="481" y="633"/>
                  <a:pt x="485" y="633"/>
                </a:cubicBezTo>
                <a:cubicBezTo>
                  <a:pt x="514" y="633"/>
                  <a:pt x="544" y="630"/>
                  <a:pt x="572" y="634"/>
                </a:cubicBezTo>
                <a:cubicBezTo>
                  <a:pt x="614" y="639"/>
                  <a:pt x="645" y="626"/>
                  <a:pt x="670" y="592"/>
                </a:cubicBezTo>
                <a:cubicBezTo>
                  <a:pt x="675" y="586"/>
                  <a:pt x="678" y="580"/>
                  <a:pt x="678" y="572"/>
                </a:cubicBezTo>
                <a:cubicBezTo>
                  <a:pt x="678" y="501"/>
                  <a:pt x="678" y="430"/>
                  <a:pt x="678" y="359"/>
                </a:cubicBezTo>
                <a:cubicBezTo>
                  <a:pt x="678" y="350"/>
                  <a:pt x="680" y="343"/>
                  <a:pt x="685" y="336"/>
                </a:cubicBezTo>
                <a:cubicBezTo>
                  <a:pt x="698" y="315"/>
                  <a:pt x="712" y="294"/>
                  <a:pt x="727" y="270"/>
                </a:cubicBezTo>
                <a:cubicBezTo>
                  <a:pt x="637" y="270"/>
                  <a:pt x="549" y="270"/>
                  <a:pt x="462" y="270"/>
                </a:cubicBezTo>
                <a:close/>
                <a:moveTo>
                  <a:pt x="632" y="555"/>
                </a:moveTo>
                <a:cubicBezTo>
                  <a:pt x="632" y="570"/>
                  <a:pt x="615" y="587"/>
                  <a:pt x="600" y="587"/>
                </a:cubicBezTo>
                <a:cubicBezTo>
                  <a:pt x="562" y="587"/>
                  <a:pt x="523" y="587"/>
                  <a:pt x="485" y="587"/>
                </a:cubicBezTo>
                <a:cubicBezTo>
                  <a:pt x="470" y="587"/>
                  <a:pt x="453" y="570"/>
                  <a:pt x="453" y="555"/>
                </a:cubicBezTo>
                <a:cubicBezTo>
                  <a:pt x="453" y="509"/>
                  <a:pt x="453" y="463"/>
                  <a:pt x="453" y="417"/>
                </a:cubicBezTo>
                <a:cubicBezTo>
                  <a:pt x="453" y="407"/>
                  <a:pt x="456" y="405"/>
                  <a:pt x="465" y="405"/>
                </a:cubicBezTo>
                <a:cubicBezTo>
                  <a:pt x="491" y="406"/>
                  <a:pt x="517" y="405"/>
                  <a:pt x="543" y="405"/>
                </a:cubicBezTo>
                <a:cubicBezTo>
                  <a:pt x="569" y="405"/>
                  <a:pt x="595" y="406"/>
                  <a:pt x="621" y="405"/>
                </a:cubicBezTo>
                <a:cubicBezTo>
                  <a:pt x="631" y="405"/>
                  <a:pt x="633" y="408"/>
                  <a:pt x="633" y="417"/>
                </a:cubicBezTo>
                <a:cubicBezTo>
                  <a:pt x="632" y="463"/>
                  <a:pt x="633" y="509"/>
                  <a:pt x="632" y="555"/>
                </a:cubicBezTo>
                <a:close/>
                <a:moveTo>
                  <a:pt x="632" y="352"/>
                </a:moveTo>
                <a:cubicBezTo>
                  <a:pt x="633" y="358"/>
                  <a:pt x="631" y="360"/>
                  <a:pt x="625" y="360"/>
                </a:cubicBezTo>
                <a:cubicBezTo>
                  <a:pt x="570" y="360"/>
                  <a:pt x="515" y="360"/>
                  <a:pt x="460" y="360"/>
                </a:cubicBezTo>
                <a:cubicBezTo>
                  <a:pt x="452" y="360"/>
                  <a:pt x="452" y="358"/>
                  <a:pt x="456" y="352"/>
                </a:cubicBezTo>
                <a:cubicBezTo>
                  <a:pt x="456" y="351"/>
                  <a:pt x="457" y="350"/>
                  <a:pt x="457" y="349"/>
                </a:cubicBezTo>
                <a:cubicBezTo>
                  <a:pt x="477" y="316"/>
                  <a:pt x="477" y="316"/>
                  <a:pt x="516" y="316"/>
                </a:cubicBezTo>
                <a:cubicBezTo>
                  <a:pt x="643" y="316"/>
                  <a:pt x="643" y="316"/>
                  <a:pt x="643" y="316"/>
                </a:cubicBezTo>
                <a:cubicBezTo>
                  <a:pt x="634" y="328"/>
                  <a:pt x="631" y="340"/>
                  <a:pt x="632" y="352"/>
                </a:cubicBezTo>
                <a:close/>
                <a:moveTo>
                  <a:pt x="1534" y="1400"/>
                </a:moveTo>
                <a:cubicBezTo>
                  <a:pt x="1451" y="1317"/>
                  <a:pt x="1369" y="1235"/>
                  <a:pt x="1286" y="1153"/>
                </a:cubicBezTo>
                <a:cubicBezTo>
                  <a:pt x="1279" y="1146"/>
                  <a:pt x="1282" y="1141"/>
                  <a:pt x="1286" y="1135"/>
                </a:cubicBezTo>
                <a:cubicBezTo>
                  <a:pt x="1331" y="1054"/>
                  <a:pt x="1346" y="967"/>
                  <a:pt x="1329" y="875"/>
                </a:cubicBezTo>
                <a:cubicBezTo>
                  <a:pt x="1279" y="600"/>
                  <a:pt x="957" y="470"/>
                  <a:pt x="731" y="633"/>
                </a:cubicBezTo>
                <a:cubicBezTo>
                  <a:pt x="704" y="652"/>
                  <a:pt x="705" y="652"/>
                  <a:pt x="725" y="677"/>
                </a:cubicBezTo>
                <a:cubicBezTo>
                  <a:pt x="733" y="688"/>
                  <a:pt x="738" y="686"/>
                  <a:pt x="747" y="679"/>
                </a:cubicBezTo>
                <a:cubicBezTo>
                  <a:pt x="825" y="619"/>
                  <a:pt x="913" y="597"/>
                  <a:pt x="1009" y="613"/>
                </a:cubicBezTo>
                <a:cubicBezTo>
                  <a:pt x="1197" y="645"/>
                  <a:pt x="1317" y="817"/>
                  <a:pt x="1285" y="1005"/>
                </a:cubicBezTo>
                <a:cubicBezTo>
                  <a:pt x="1255" y="1176"/>
                  <a:pt x="1092" y="1310"/>
                  <a:pt x="896" y="1277"/>
                </a:cubicBezTo>
                <a:cubicBezTo>
                  <a:pt x="684" y="1240"/>
                  <a:pt x="562" y="1022"/>
                  <a:pt x="639" y="822"/>
                </a:cubicBezTo>
                <a:cubicBezTo>
                  <a:pt x="643" y="813"/>
                  <a:pt x="652" y="803"/>
                  <a:pt x="648" y="796"/>
                </a:cubicBezTo>
                <a:cubicBezTo>
                  <a:pt x="644" y="788"/>
                  <a:pt x="631" y="786"/>
                  <a:pt x="623" y="781"/>
                </a:cubicBezTo>
                <a:cubicBezTo>
                  <a:pt x="613" y="774"/>
                  <a:pt x="608" y="778"/>
                  <a:pt x="604" y="788"/>
                </a:cubicBezTo>
                <a:cubicBezTo>
                  <a:pt x="573" y="859"/>
                  <a:pt x="563" y="932"/>
                  <a:pt x="576" y="1009"/>
                </a:cubicBezTo>
                <a:cubicBezTo>
                  <a:pt x="619" y="1267"/>
                  <a:pt x="908" y="1408"/>
                  <a:pt x="1137" y="1280"/>
                </a:cubicBezTo>
                <a:cubicBezTo>
                  <a:pt x="1148" y="1275"/>
                  <a:pt x="1153" y="1276"/>
                  <a:pt x="1161" y="1284"/>
                </a:cubicBezTo>
                <a:cubicBezTo>
                  <a:pt x="1239" y="1363"/>
                  <a:pt x="1318" y="1442"/>
                  <a:pt x="1397" y="1521"/>
                </a:cubicBezTo>
                <a:cubicBezTo>
                  <a:pt x="1402" y="1525"/>
                  <a:pt x="1406" y="1530"/>
                  <a:pt x="1415" y="1530"/>
                </a:cubicBezTo>
                <a:cubicBezTo>
                  <a:pt x="1439" y="1529"/>
                  <a:pt x="1465" y="1536"/>
                  <a:pt x="1486" y="1528"/>
                </a:cubicBezTo>
                <a:cubicBezTo>
                  <a:pt x="1505" y="1521"/>
                  <a:pt x="1518" y="1499"/>
                  <a:pt x="1534" y="1484"/>
                </a:cubicBezTo>
                <a:cubicBezTo>
                  <a:pt x="1534" y="1483"/>
                  <a:pt x="1535" y="1483"/>
                  <a:pt x="1536" y="1482"/>
                </a:cubicBezTo>
                <a:cubicBezTo>
                  <a:pt x="1536" y="1401"/>
                  <a:pt x="1536" y="1401"/>
                  <a:pt x="1536" y="1401"/>
                </a:cubicBezTo>
                <a:cubicBezTo>
                  <a:pt x="1535" y="1401"/>
                  <a:pt x="1534" y="1400"/>
                  <a:pt x="1534" y="1400"/>
                </a:cubicBezTo>
                <a:close/>
                <a:moveTo>
                  <a:pt x="1490" y="1462"/>
                </a:moveTo>
                <a:cubicBezTo>
                  <a:pt x="1480" y="1473"/>
                  <a:pt x="1473" y="1485"/>
                  <a:pt x="1454" y="1485"/>
                </a:cubicBezTo>
                <a:cubicBezTo>
                  <a:pt x="1434" y="1485"/>
                  <a:pt x="1420" y="1480"/>
                  <a:pt x="1406" y="1465"/>
                </a:cubicBezTo>
                <a:cubicBezTo>
                  <a:pt x="1338" y="1395"/>
                  <a:pt x="1269" y="1327"/>
                  <a:pt x="1199" y="1258"/>
                </a:cubicBezTo>
                <a:cubicBezTo>
                  <a:pt x="1189" y="1248"/>
                  <a:pt x="1191" y="1244"/>
                  <a:pt x="1201" y="1237"/>
                </a:cubicBezTo>
                <a:cubicBezTo>
                  <a:pt x="1220" y="1222"/>
                  <a:pt x="1237" y="1203"/>
                  <a:pt x="1253" y="1184"/>
                </a:cubicBezTo>
                <a:cubicBezTo>
                  <a:pt x="1303" y="1234"/>
                  <a:pt x="1352" y="1283"/>
                  <a:pt x="1402" y="1333"/>
                </a:cubicBezTo>
                <a:cubicBezTo>
                  <a:pt x="1429" y="1360"/>
                  <a:pt x="1456" y="1387"/>
                  <a:pt x="1483" y="1414"/>
                </a:cubicBezTo>
                <a:cubicBezTo>
                  <a:pt x="1490" y="1421"/>
                  <a:pt x="1496" y="1455"/>
                  <a:pt x="1490" y="146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8" name="Freeform 5"/>
          <p:cNvSpPr>
            <a:spLocks noEditPoints="1"/>
          </p:cNvSpPr>
          <p:nvPr/>
        </p:nvSpPr>
        <p:spPr bwMode="auto">
          <a:xfrm>
            <a:off x="2033447" y="2393837"/>
            <a:ext cx="443722" cy="602195"/>
          </a:xfrm>
          <a:custGeom>
            <a:avLst/>
            <a:gdLst>
              <a:gd name="T0" fmla="*/ 84 w 1135"/>
              <a:gd name="T1" fmla="*/ 301 h 1536"/>
              <a:gd name="T2" fmla="*/ 23 w 1135"/>
              <a:gd name="T3" fmla="*/ 255 h 1536"/>
              <a:gd name="T4" fmla="*/ 53 w 1135"/>
              <a:gd name="T5" fmla="*/ 301 h 1536"/>
              <a:gd name="T6" fmla="*/ 434 w 1135"/>
              <a:gd name="T7" fmla="*/ 427 h 1536"/>
              <a:gd name="T8" fmla="*/ 694 w 1135"/>
              <a:gd name="T9" fmla="*/ 166 h 1536"/>
              <a:gd name="T10" fmla="*/ 528 w 1135"/>
              <a:gd name="T11" fmla="*/ 92 h 1536"/>
              <a:gd name="T12" fmla="*/ 791 w 1135"/>
              <a:gd name="T13" fmla="*/ 48 h 1536"/>
              <a:gd name="T14" fmla="*/ 909 w 1135"/>
              <a:gd name="T15" fmla="*/ 472 h 1536"/>
              <a:gd name="T16" fmla="*/ 869 w 1135"/>
              <a:gd name="T17" fmla="*/ 59 h 1536"/>
              <a:gd name="T18" fmla="*/ 774 w 1135"/>
              <a:gd name="T19" fmla="*/ 33 h 1536"/>
              <a:gd name="T20" fmla="*/ 773 w 1135"/>
              <a:gd name="T21" fmla="*/ 453 h 1536"/>
              <a:gd name="T22" fmla="*/ 763 w 1135"/>
              <a:gd name="T23" fmla="*/ 205 h 1536"/>
              <a:gd name="T24" fmla="*/ 737 w 1135"/>
              <a:gd name="T25" fmla="*/ 463 h 1536"/>
              <a:gd name="T26" fmla="*/ 11 w 1135"/>
              <a:gd name="T27" fmla="*/ 469 h 1536"/>
              <a:gd name="T28" fmla="*/ 98 w 1135"/>
              <a:gd name="T29" fmla="*/ 433 h 1536"/>
              <a:gd name="T30" fmla="*/ 1135 w 1135"/>
              <a:gd name="T31" fmla="*/ 1244 h 1536"/>
              <a:gd name="T32" fmla="*/ 968 w 1135"/>
              <a:gd name="T33" fmla="*/ 570 h 1536"/>
              <a:gd name="T34" fmla="*/ 805 w 1135"/>
              <a:gd name="T35" fmla="*/ 570 h 1536"/>
              <a:gd name="T36" fmla="*/ 684 w 1135"/>
              <a:gd name="T37" fmla="*/ 537 h 1536"/>
              <a:gd name="T38" fmla="*/ 487 w 1135"/>
              <a:gd name="T39" fmla="*/ 372 h 1536"/>
              <a:gd name="T40" fmla="*/ 533 w 1135"/>
              <a:gd name="T41" fmla="*/ 515 h 1536"/>
              <a:gd name="T42" fmla="*/ 576 w 1135"/>
              <a:gd name="T43" fmla="*/ 326 h 1536"/>
              <a:gd name="T44" fmla="*/ 639 w 1135"/>
              <a:gd name="T45" fmla="*/ 786 h 1536"/>
              <a:gd name="T46" fmla="*/ 684 w 1135"/>
              <a:gd name="T47" fmla="*/ 768 h 1536"/>
              <a:gd name="T48" fmla="*/ 756 w 1135"/>
              <a:gd name="T49" fmla="*/ 591 h 1536"/>
              <a:gd name="T50" fmla="*/ 790 w 1135"/>
              <a:gd name="T51" fmla="*/ 785 h 1536"/>
              <a:gd name="T52" fmla="*/ 834 w 1135"/>
              <a:gd name="T53" fmla="*/ 771 h 1536"/>
              <a:gd name="T54" fmla="*/ 939 w 1135"/>
              <a:gd name="T55" fmla="*/ 643 h 1536"/>
              <a:gd name="T56" fmla="*/ 966 w 1135"/>
              <a:gd name="T57" fmla="*/ 800 h 1536"/>
              <a:gd name="T58" fmla="*/ 1038 w 1135"/>
              <a:gd name="T59" fmla="*/ 587 h 1536"/>
              <a:gd name="T60" fmla="*/ 1048 w 1135"/>
              <a:gd name="T61" fmla="*/ 1332 h 1536"/>
              <a:gd name="T62" fmla="*/ 1064 w 1135"/>
              <a:gd name="T63" fmla="*/ 1533 h 1536"/>
              <a:gd name="T64" fmla="*/ 1116 w 1135"/>
              <a:gd name="T65" fmla="*/ 1306 h 1536"/>
              <a:gd name="T66" fmla="*/ 650 w 1135"/>
              <a:gd name="T67" fmla="*/ 1351 h 1536"/>
              <a:gd name="T68" fmla="*/ 450 w 1135"/>
              <a:gd name="T69" fmla="*/ 1123 h 1536"/>
              <a:gd name="T70" fmla="*/ 436 w 1135"/>
              <a:gd name="T71" fmla="*/ 1195 h 1536"/>
              <a:gd name="T72" fmla="*/ 617 w 1135"/>
              <a:gd name="T73" fmla="*/ 1395 h 1536"/>
              <a:gd name="T74" fmla="*/ 648 w 1135"/>
              <a:gd name="T75" fmla="*/ 1536 h 1536"/>
              <a:gd name="T76" fmla="*/ 361 w 1135"/>
              <a:gd name="T77" fmla="*/ 630 h 1536"/>
              <a:gd name="T78" fmla="*/ 379 w 1135"/>
              <a:gd name="T79" fmla="*/ 586 h 1536"/>
              <a:gd name="T80" fmla="*/ 384 w 1135"/>
              <a:gd name="T81" fmla="*/ 0 h 1536"/>
              <a:gd name="T82" fmla="*/ 306 w 1135"/>
              <a:gd name="T83" fmla="*/ 582 h 1536"/>
              <a:gd name="T84" fmla="*/ 34 w 1135"/>
              <a:gd name="T85" fmla="*/ 84 h 1536"/>
              <a:gd name="T86" fmla="*/ 65 w 1135"/>
              <a:gd name="T87" fmla="*/ 174 h 1536"/>
              <a:gd name="T88" fmla="*/ 52 w 1135"/>
              <a:gd name="T89" fmla="*/ 94 h 1536"/>
              <a:gd name="T90" fmla="*/ 303 w 1135"/>
              <a:gd name="T91" fmla="*/ 835 h 1536"/>
              <a:gd name="T92" fmla="*/ 371 w 1135"/>
              <a:gd name="T93" fmla="*/ 804 h 1536"/>
              <a:gd name="T94" fmla="*/ 533 w 1135"/>
              <a:gd name="T95" fmla="*/ 897 h 1536"/>
              <a:gd name="T96" fmla="*/ 514 w 1135"/>
              <a:gd name="T97" fmla="*/ 590 h 1536"/>
              <a:gd name="T98" fmla="*/ 487 w 1135"/>
              <a:gd name="T99" fmla="*/ 831 h 1536"/>
              <a:gd name="T100" fmla="*/ 390 w 1135"/>
              <a:gd name="T101" fmla="*/ 760 h 1536"/>
              <a:gd name="T102" fmla="*/ 363 w 1135"/>
              <a:gd name="T103" fmla="*/ 1054 h 1536"/>
              <a:gd name="T104" fmla="*/ 403 w 1135"/>
              <a:gd name="T105" fmla="*/ 1032 h 15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135" h="1536">
                <a:moveTo>
                  <a:pt x="53" y="301"/>
                </a:moveTo>
                <a:cubicBezTo>
                  <a:pt x="53" y="301"/>
                  <a:pt x="53" y="301"/>
                  <a:pt x="53" y="301"/>
                </a:cubicBezTo>
                <a:cubicBezTo>
                  <a:pt x="63" y="301"/>
                  <a:pt x="74" y="302"/>
                  <a:pt x="84" y="301"/>
                </a:cubicBezTo>
                <a:cubicBezTo>
                  <a:pt x="98" y="300"/>
                  <a:pt x="106" y="290"/>
                  <a:pt x="106" y="277"/>
                </a:cubicBezTo>
                <a:cubicBezTo>
                  <a:pt x="105" y="263"/>
                  <a:pt x="96" y="256"/>
                  <a:pt x="83" y="255"/>
                </a:cubicBezTo>
                <a:cubicBezTo>
                  <a:pt x="63" y="255"/>
                  <a:pt x="43" y="255"/>
                  <a:pt x="23" y="255"/>
                </a:cubicBezTo>
                <a:cubicBezTo>
                  <a:pt x="9" y="256"/>
                  <a:pt x="1" y="265"/>
                  <a:pt x="0" y="278"/>
                </a:cubicBezTo>
                <a:cubicBezTo>
                  <a:pt x="0" y="291"/>
                  <a:pt x="9" y="300"/>
                  <a:pt x="23" y="301"/>
                </a:cubicBezTo>
                <a:cubicBezTo>
                  <a:pt x="33" y="302"/>
                  <a:pt x="43" y="301"/>
                  <a:pt x="53" y="301"/>
                </a:cubicBezTo>
                <a:close/>
                <a:moveTo>
                  <a:pt x="400" y="458"/>
                </a:moveTo>
                <a:cubicBezTo>
                  <a:pt x="412" y="474"/>
                  <a:pt x="433" y="473"/>
                  <a:pt x="440" y="456"/>
                </a:cubicBezTo>
                <a:cubicBezTo>
                  <a:pt x="445" y="445"/>
                  <a:pt x="441" y="436"/>
                  <a:pt x="434" y="427"/>
                </a:cubicBezTo>
                <a:cubicBezTo>
                  <a:pt x="410" y="394"/>
                  <a:pt x="398" y="358"/>
                  <a:pt x="398" y="317"/>
                </a:cubicBezTo>
                <a:cubicBezTo>
                  <a:pt x="398" y="270"/>
                  <a:pt x="414" y="229"/>
                  <a:pt x="445" y="194"/>
                </a:cubicBezTo>
                <a:cubicBezTo>
                  <a:pt x="508" y="122"/>
                  <a:pt x="612" y="110"/>
                  <a:pt x="694" y="166"/>
                </a:cubicBezTo>
                <a:cubicBezTo>
                  <a:pt x="709" y="177"/>
                  <a:pt x="722" y="176"/>
                  <a:pt x="730" y="164"/>
                </a:cubicBezTo>
                <a:cubicBezTo>
                  <a:pt x="739" y="152"/>
                  <a:pt x="736" y="140"/>
                  <a:pt x="720" y="129"/>
                </a:cubicBezTo>
                <a:cubicBezTo>
                  <a:pt x="662" y="88"/>
                  <a:pt x="598" y="74"/>
                  <a:pt x="528" y="92"/>
                </a:cubicBezTo>
                <a:cubicBezTo>
                  <a:pt x="430" y="117"/>
                  <a:pt x="361" y="198"/>
                  <a:pt x="352" y="300"/>
                </a:cubicBezTo>
                <a:cubicBezTo>
                  <a:pt x="348" y="358"/>
                  <a:pt x="364" y="412"/>
                  <a:pt x="400" y="458"/>
                </a:cubicBezTo>
                <a:close/>
                <a:moveTo>
                  <a:pt x="791" y="48"/>
                </a:moveTo>
                <a:cubicBezTo>
                  <a:pt x="891" y="131"/>
                  <a:pt x="934" y="236"/>
                  <a:pt x="919" y="366"/>
                </a:cubicBezTo>
                <a:cubicBezTo>
                  <a:pt x="916" y="392"/>
                  <a:pt x="909" y="417"/>
                  <a:pt x="899" y="442"/>
                </a:cubicBezTo>
                <a:cubicBezTo>
                  <a:pt x="895" y="454"/>
                  <a:pt x="897" y="465"/>
                  <a:pt x="909" y="472"/>
                </a:cubicBezTo>
                <a:cubicBezTo>
                  <a:pt x="920" y="478"/>
                  <a:pt x="930" y="475"/>
                  <a:pt x="938" y="465"/>
                </a:cubicBezTo>
                <a:cubicBezTo>
                  <a:pt x="941" y="461"/>
                  <a:pt x="943" y="456"/>
                  <a:pt x="945" y="451"/>
                </a:cubicBezTo>
                <a:cubicBezTo>
                  <a:pt x="994" y="306"/>
                  <a:pt x="968" y="175"/>
                  <a:pt x="869" y="59"/>
                </a:cubicBezTo>
                <a:cubicBezTo>
                  <a:pt x="850" y="36"/>
                  <a:pt x="826" y="20"/>
                  <a:pt x="804" y="0"/>
                </a:cubicBezTo>
                <a:cubicBezTo>
                  <a:pt x="797" y="0"/>
                  <a:pt x="790" y="0"/>
                  <a:pt x="783" y="0"/>
                </a:cubicBezTo>
                <a:cubicBezTo>
                  <a:pt x="775" y="9"/>
                  <a:pt x="766" y="19"/>
                  <a:pt x="774" y="33"/>
                </a:cubicBezTo>
                <a:cubicBezTo>
                  <a:pt x="778" y="40"/>
                  <a:pt x="785" y="44"/>
                  <a:pt x="791" y="48"/>
                </a:cubicBezTo>
                <a:close/>
                <a:moveTo>
                  <a:pt x="737" y="463"/>
                </a:moveTo>
                <a:cubicBezTo>
                  <a:pt x="749" y="472"/>
                  <a:pt x="762" y="468"/>
                  <a:pt x="773" y="453"/>
                </a:cubicBezTo>
                <a:cubicBezTo>
                  <a:pt x="802" y="412"/>
                  <a:pt x="817" y="367"/>
                  <a:pt x="817" y="308"/>
                </a:cubicBezTo>
                <a:cubicBezTo>
                  <a:pt x="817" y="283"/>
                  <a:pt x="810" y="251"/>
                  <a:pt x="796" y="221"/>
                </a:cubicBezTo>
                <a:cubicBezTo>
                  <a:pt x="788" y="205"/>
                  <a:pt x="776" y="199"/>
                  <a:pt x="763" y="205"/>
                </a:cubicBezTo>
                <a:cubicBezTo>
                  <a:pt x="750" y="211"/>
                  <a:pt x="747" y="223"/>
                  <a:pt x="754" y="240"/>
                </a:cubicBezTo>
                <a:cubicBezTo>
                  <a:pt x="782" y="305"/>
                  <a:pt x="776" y="368"/>
                  <a:pt x="735" y="426"/>
                </a:cubicBezTo>
                <a:cubicBezTo>
                  <a:pt x="725" y="442"/>
                  <a:pt x="726" y="455"/>
                  <a:pt x="737" y="463"/>
                </a:cubicBezTo>
                <a:close/>
                <a:moveTo>
                  <a:pt x="64" y="401"/>
                </a:moveTo>
                <a:cubicBezTo>
                  <a:pt x="49" y="417"/>
                  <a:pt x="34" y="433"/>
                  <a:pt x="19" y="449"/>
                </a:cubicBezTo>
                <a:cubicBezTo>
                  <a:pt x="15" y="454"/>
                  <a:pt x="12" y="460"/>
                  <a:pt x="11" y="469"/>
                </a:cubicBezTo>
                <a:cubicBezTo>
                  <a:pt x="11" y="476"/>
                  <a:pt x="16" y="484"/>
                  <a:pt x="25" y="488"/>
                </a:cubicBezTo>
                <a:cubicBezTo>
                  <a:pt x="34" y="492"/>
                  <a:pt x="43" y="491"/>
                  <a:pt x="51" y="483"/>
                </a:cubicBezTo>
                <a:cubicBezTo>
                  <a:pt x="66" y="466"/>
                  <a:pt x="82" y="450"/>
                  <a:pt x="98" y="433"/>
                </a:cubicBezTo>
                <a:cubicBezTo>
                  <a:pt x="108" y="421"/>
                  <a:pt x="108" y="407"/>
                  <a:pt x="99" y="398"/>
                </a:cubicBezTo>
                <a:cubicBezTo>
                  <a:pt x="89" y="389"/>
                  <a:pt x="75" y="390"/>
                  <a:pt x="64" y="401"/>
                </a:cubicBezTo>
                <a:close/>
                <a:moveTo>
                  <a:pt x="1135" y="1244"/>
                </a:moveTo>
                <a:cubicBezTo>
                  <a:pt x="1134" y="1043"/>
                  <a:pt x="1134" y="842"/>
                  <a:pt x="1134" y="641"/>
                </a:cubicBezTo>
                <a:cubicBezTo>
                  <a:pt x="1134" y="598"/>
                  <a:pt x="1114" y="567"/>
                  <a:pt x="1076" y="550"/>
                </a:cubicBezTo>
                <a:cubicBezTo>
                  <a:pt x="1037" y="533"/>
                  <a:pt x="1000" y="540"/>
                  <a:pt x="968" y="570"/>
                </a:cubicBezTo>
                <a:cubicBezTo>
                  <a:pt x="962" y="575"/>
                  <a:pt x="960" y="575"/>
                  <a:pt x="955" y="570"/>
                </a:cubicBezTo>
                <a:cubicBezTo>
                  <a:pt x="913" y="531"/>
                  <a:pt x="859" y="532"/>
                  <a:pt x="817" y="570"/>
                </a:cubicBezTo>
                <a:cubicBezTo>
                  <a:pt x="812" y="575"/>
                  <a:pt x="810" y="576"/>
                  <a:pt x="805" y="570"/>
                </a:cubicBezTo>
                <a:cubicBezTo>
                  <a:pt x="793" y="558"/>
                  <a:pt x="779" y="550"/>
                  <a:pt x="763" y="545"/>
                </a:cubicBezTo>
                <a:cubicBezTo>
                  <a:pt x="735" y="538"/>
                  <a:pt x="710" y="542"/>
                  <a:pt x="684" y="555"/>
                </a:cubicBezTo>
                <a:cubicBezTo>
                  <a:pt x="684" y="548"/>
                  <a:pt x="684" y="543"/>
                  <a:pt x="684" y="537"/>
                </a:cubicBezTo>
                <a:cubicBezTo>
                  <a:pt x="684" y="485"/>
                  <a:pt x="684" y="433"/>
                  <a:pt x="683" y="380"/>
                </a:cubicBezTo>
                <a:cubicBezTo>
                  <a:pt x="683" y="323"/>
                  <a:pt x="640" y="280"/>
                  <a:pt x="586" y="279"/>
                </a:cubicBezTo>
                <a:cubicBezTo>
                  <a:pt x="535" y="278"/>
                  <a:pt x="489" y="320"/>
                  <a:pt x="487" y="372"/>
                </a:cubicBezTo>
                <a:cubicBezTo>
                  <a:pt x="486" y="419"/>
                  <a:pt x="487" y="467"/>
                  <a:pt x="487" y="514"/>
                </a:cubicBezTo>
                <a:cubicBezTo>
                  <a:pt x="487" y="529"/>
                  <a:pt x="497" y="539"/>
                  <a:pt x="509" y="539"/>
                </a:cubicBezTo>
                <a:cubicBezTo>
                  <a:pt x="522" y="539"/>
                  <a:pt x="532" y="529"/>
                  <a:pt x="533" y="515"/>
                </a:cubicBezTo>
                <a:cubicBezTo>
                  <a:pt x="533" y="508"/>
                  <a:pt x="533" y="501"/>
                  <a:pt x="533" y="494"/>
                </a:cubicBezTo>
                <a:cubicBezTo>
                  <a:pt x="533" y="456"/>
                  <a:pt x="532" y="419"/>
                  <a:pt x="533" y="381"/>
                </a:cubicBezTo>
                <a:cubicBezTo>
                  <a:pt x="533" y="352"/>
                  <a:pt x="550" y="330"/>
                  <a:pt x="576" y="326"/>
                </a:cubicBezTo>
                <a:cubicBezTo>
                  <a:pt x="611" y="321"/>
                  <a:pt x="637" y="344"/>
                  <a:pt x="637" y="380"/>
                </a:cubicBezTo>
                <a:cubicBezTo>
                  <a:pt x="637" y="509"/>
                  <a:pt x="637" y="638"/>
                  <a:pt x="637" y="767"/>
                </a:cubicBezTo>
                <a:cubicBezTo>
                  <a:pt x="637" y="774"/>
                  <a:pt x="636" y="780"/>
                  <a:pt x="639" y="786"/>
                </a:cubicBezTo>
                <a:cubicBezTo>
                  <a:pt x="643" y="796"/>
                  <a:pt x="650" y="801"/>
                  <a:pt x="661" y="801"/>
                </a:cubicBezTo>
                <a:cubicBezTo>
                  <a:pt x="671" y="800"/>
                  <a:pt x="678" y="795"/>
                  <a:pt x="682" y="786"/>
                </a:cubicBezTo>
                <a:cubicBezTo>
                  <a:pt x="684" y="780"/>
                  <a:pt x="684" y="774"/>
                  <a:pt x="684" y="768"/>
                </a:cubicBezTo>
                <a:cubicBezTo>
                  <a:pt x="684" y="726"/>
                  <a:pt x="684" y="683"/>
                  <a:pt x="684" y="641"/>
                </a:cubicBezTo>
                <a:cubicBezTo>
                  <a:pt x="684" y="624"/>
                  <a:pt x="689" y="609"/>
                  <a:pt x="703" y="599"/>
                </a:cubicBezTo>
                <a:cubicBezTo>
                  <a:pt x="719" y="586"/>
                  <a:pt x="737" y="583"/>
                  <a:pt x="756" y="591"/>
                </a:cubicBezTo>
                <a:cubicBezTo>
                  <a:pt x="775" y="600"/>
                  <a:pt x="787" y="614"/>
                  <a:pt x="787" y="635"/>
                </a:cubicBezTo>
                <a:cubicBezTo>
                  <a:pt x="788" y="679"/>
                  <a:pt x="787" y="723"/>
                  <a:pt x="788" y="767"/>
                </a:cubicBezTo>
                <a:cubicBezTo>
                  <a:pt x="788" y="773"/>
                  <a:pt x="788" y="780"/>
                  <a:pt x="790" y="785"/>
                </a:cubicBezTo>
                <a:cubicBezTo>
                  <a:pt x="792" y="795"/>
                  <a:pt x="799" y="800"/>
                  <a:pt x="809" y="801"/>
                </a:cubicBezTo>
                <a:cubicBezTo>
                  <a:pt x="819" y="801"/>
                  <a:pt x="827" y="797"/>
                  <a:pt x="831" y="788"/>
                </a:cubicBezTo>
                <a:cubicBezTo>
                  <a:pt x="834" y="783"/>
                  <a:pt x="834" y="777"/>
                  <a:pt x="834" y="771"/>
                </a:cubicBezTo>
                <a:cubicBezTo>
                  <a:pt x="834" y="727"/>
                  <a:pt x="834" y="683"/>
                  <a:pt x="834" y="639"/>
                </a:cubicBezTo>
                <a:cubicBezTo>
                  <a:pt x="834" y="609"/>
                  <a:pt x="857" y="587"/>
                  <a:pt x="887" y="587"/>
                </a:cubicBezTo>
                <a:cubicBezTo>
                  <a:pt x="917" y="588"/>
                  <a:pt x="938" y="610"/>
                  <a:pt x="939" y="643"/>
                </a:cubicBezTo>
                <a:cubicBezTo>
                  <a:pt x="939" y="685"/>
                  <a:pt x="939" y="727"/>
                  <a:pt x="939" y="769"/>
                </a:cubicBezTo>
                <a:cubicBezTo>
                  <a:pt x="939" y="776"/>
                  <a:pt x="938" y="783"/>
                  <a:pt x="941" y="788"/>
                </a:cubicBezTo>
                <a:cubicBezTo>
                  <a:pt x="947" y="798"/>
                  <a:pt x="955" y="803"/>
                  <a:pt x="966" y="800"/>
                </a:cubicBezTo>
                <a:cubicBezTo>
                  <a:pt x="978" y="797"/>
                  <a:pt x="984" y="789"/>
                  <a:pt x="984" y="776"/>
                </a:cubicBezTo>
                <a:cubicBezTo>
                  <a:pt x="984" y="731"/>
                  <a:pt x="984" y="685"/>
                  <a:pt x="984" y="640"/>
                </a:cubicBezTo>
                <a:cubicBezTo>
                  <a:pt x="985" y="609"/>
                  <a:pt x="1008" y="587"/>
                  <a:pt x="1038" y="587"/>
                </a:cubicBezTo>
                <a:cubicBezTo>
                  <a:pt x="1068" y="588"/>
                  <a:pt x="1089" y="611"/>
                  <a:pt x="1089" y="645"/>
                </a:cubicBezTo>
                <a:cubicBezTo>
                  <a:pt x="1089" y="822"/>
                  <a:pt x="1090" y="999"/>
                  <a:pt x="1089" y="1176"/>
                </a:cubicBezTo>
                <a:cubicBezTo>
                  <a:pt x="1089" y="1279"/>
                  <a:pt x="1098" y="1245"/>
                  <a:pt x="1048" y="1332"/>
                </a:cubicBezTo>
                <a:cubicBezTo>
                  <a:pt x="1044" y="1339"/>
                  <a:pt x="1041" y="1346"/>
                  <a:pt x="1041" y="1354"/>
                </a:cubicBezTo>
                <a:cubicBezTo>
                  <a:pt x="1041" y="1405"/>
                  <a:pt x="1041" y="1455"/>
                  <a:pt x="1041" y="1506"/>
                </a:cubicBezTo>
                <a:cubicBezTo>
                  <a:pt x="1041" y="1523"/>
                  <a:pt x="1050" y="1533"/>
                  <a:pt x="1064" y="1533"/>
                </a:cubicBezTo>
                <a:cubicBezTo>
                  <a:pt x="1078" y="1532"/>
                  <a:pt x="1086" y="1523"/>
                  <a:pt x="1086" y="1506"/>
                </a:cubicBezTo>
                <a:cubicBezTo>
                  <a:pt x="1087" y="1476"/>
                  <a:pt x="1088" y="1446"/>
                  <a:pt x="1086" y="1416"/>
                </a:cubicBezTo>
                <a:cubicBezTo>
                  <a:pt x="1083" y="1375"/>
                  <a:pt x="1091" y="1339"/>
                  <a:pt x="1116" y="1306"/>
                </a:cubicBezTo>
                <a:cubicBezTo>
                  <a:pt x="1129" y="1288"/>
                  <a:pt x="1135" y="1267"/>
                  <a:pt x="1135" y="1244"/>
                </a:cubicBezTo>
                <a:close/>
                <a:moveTo>
                  <a:pt x="663" y="1382"/>
                </a:moveTo>
                <a:cubicBezTo>
                  <a:pt x="664" y="1369"/>
                  <a:pt x="659" y="1360"/>
                  <a:pt x="650" y="1351"/>
                </a:cubicBezTo>
                <a:cubicBezTo>
                  <a:pt x="620" y="1324"/>
                  <a:pt x="592" y="1296"/>
                  <a:pt x="561" y="1270"/>
                </a:cubicBezTo>
                <a:cubicBezTo>
                  <a:pt x="514" y="1230"/>
                  <a:pt x="475" y="1185"/>
                  <a:pt x="452" y="1127"/>
                </a:cubicBezTo>
                <a:cubicBezTo>
                  <a:pt x="452" y="1125"/>
                  <a:pt x="451" y="1124"/>
                  <a:pt x="450" y="1123"/>
                </a:cubicBezTo>
                <a:cubicBezTo>
                  <a:pt x="443" y="1109"/>
                  <a:pt x="429" y="1105"/>
                  <a:pt x="418" y="1111"/>
                </a:cubicBezTo>
                <a:cubicBezTo>
                  <a:pt x="406" y="1117"/>
                  <a:pt x="403" y="1130"/>
                  <a:pt x="409" y="1144"/>
                </a:cubicBezTo>
                <a:cubicBezTo>
                  <a:pt x="418" y="1161"/>
                  <a:pt x="428" y="1178"/>
                  <a:pt x="436" y="1195"/>
                </a:cubicBezTo>
                <a:cubicBezTo>
                  <a:pt x="448" y="1222"/>
                  <a:pt x="465" y="1243"/>
                  <a:pt x="487" y="1263"/>
                </a:cubicBezTo>
                <a:cubicBezTo>
                  <a:pt x="528" y="1300"/>
                  <a:pt x="568" y="1338"/>
                  <a:pt x="609" y="1376"/>
                </a:cubicBezTo>
                <a:cubicBezTo>
                  <a:pt x="615" y="1381"/>
                  <a:pt x="617" y="1387"/>
                  <a:pt x="617" y="1395"/>
                </a:cubicBezTo>
                <a:cubicBezTo>
                  <a:pt x="617" y="1431"/>
                  <a:pt x="617" y="1466"/>
                  <a:pt x="617" y="1502"/>
                </a:cubicBezTo>
                <a:cubicBezTo>
                  <a:pt x="617" y="1515"/>
                  <a:pt x="619" y="1527"/>
                  <a:pt x="630" y="1536"/>
                </a:cubicBezTo>
                <a:cubicBezTo>
                  <a:pt x="636" y="1536"/>
                  <a:pt x="642" y="1536"/>
                  <a:pt x="648" y="1536"/>
                </a:cubicBezTo>
                <a:cubicBezTo>
                  <a:pt x="660" y="1528"/>
                  <a:pt x="664" y="1518"/>
                  <a:pt x="663" y="1504"/>
                </a:cubicBezTo>
                <a:cubicBezTo>
                  <a:pt x="663" y="1463"/>
                  <a:pt x="663" y="1423"/>
                  <a:pt x="663" y="1382"/>
                </a:cubicBezTo>
                <a:close/>
                <a:moveTo>
                  <a:pt x="361" y="630"/>
                </a:moveTo>
                <a:cubicBezTo>
                  <a:pt x="372" y="638"/>
                  <a:pt x="385" y="636"/>
                  <a:pt x="393" y="626"/>
                </a:cubicBezTo>
                <a:cubicBezTo>
                  <a:pt x="400" y="616"/>
                  <a:pt x="399" y="603"/>
                  <a:pt x="389" y="594"/>
                </a:cubicBezTo>
                <a:cubicBezTo>
                  <a:pt x="386" y="591"/>
                  <a:pt x="382" y="589"/>
                  <a:pt x="379" y="586"/>
                </a:cubicBezTo>
                <a:cubicBezTo>
                  <a:pt x="301" y="525"/>
                  <a:pt x="255" y="445"/>
                  <a:pt x="247" y="346"/>
                </a:cubicBezTo>
                <a:cubicBezTo>
                  <a:pt x="238" y="223"/>
                  <a:pt x="284" y="123"/>
                  <a:pt x="381" y="47"/>
                </a:cubicBezTo>
                <a:cubicBezTo>
                  <a:pt x="402" y="30"/>
                  <a:pt x="403" y="18"/>
                  <a:pt x="384" y="0"/>
                </a:cubicBezTo>
                <a:cubicBezTo>
                  <a:pt x="378" y="0"/>
                  <a:pt x="372" y="0"/>
                  <a:pt x="366" y="0"/>
                </a:cubicBezTo>
                <a:cubicBezTo>
                  <a:pt x="365" y="1"/>
                  <a:pt x="364" y="2"/>
                  <a:pt x="363" y="3"/>
                </a:cubicBezTo>
                <a:cubicBezTo>
                  <a:pt x="171" y="139"/>
                  <a:pt x="144" y="411"/>
                  <a:pt x="306" y="582"/>
                </a:cubicBezTo>
                <a:cubicBezTo>
                  <a:pt x="322" y="600"/>
                  <a:pt x="341" y="616"/>
                  <a:pt x="361" y="630"/>
                </a:cubicBezTo>
                <a:close/>
                <a:moveTo>
                  <a:pt x="52" y="94"/>
                </a:moveTo>
                <a:cubicBezTo>
                  <a:pt x="47" y="88"/>
                  <a:pt x="41" y="85"/>
                  <a:pt x="34" y="84"/>
                </a:cubicBezTo>
                <a:cubicBezTo>
                  <a:pt x="25" y="85"/>
                  <a:pt x="17" y="89"/>
                  <a:pt x="14" y="98"/>
                </a:cubicBezTo>
                <a:cubicBezTo>
                  <a:pt x="9" y="107"/>
                  <a:pt x="11" y="116"/>
                  <a:pt x="18" y="124"/>
                </a:cubicBezTo>
                <a:cubicBezTo>
                  <a:pt x="34" y="141"/>
                  <a:pt x="49" y="158"/>
                  <a:pt x="65" y="174"/>
                </a:cubicBezTo>
                <a:cubicBezTo>
                  <a:pt x="76" y="185"/>
                  <a:pt x="88" y="186"/>
                  <a:pt x="98" y="177"/>
                </a:cubicBezTo>
                <a:cubicBezTo>
                  <a:pt x="108" y="168"/>
                  <a:pt x="109" y="155"/>
                  <a:pt x="98" y="143"/>
                </a:cubicBezTo>
                <a:cubicBezTo>
                  <a:pt x="83" y="126"/>
                  <a:pt x="68" y="110"/>
                  <a:pt x="52" y="94"/>
                </a:cubicBezTo>
                <a:close/>
                <a:moveTo>
                  <a:pt x="403" y="1032"/>
                </a:moveTo>
                <a:cubicBezTo>
                  <a:pt x="379" y="986"/>
                  <a:pt x="356" y="939"/>
                  <a:pt x="332" y="893"/>
                </a:cubicBezTo>
                <a:cubicBezTo>
                  <a:pt x="322" y="874"/>
                  <a:pt x="312" y="855"/>
                  <a:pt x="303" y="835"/>
                </a:cubicBezTo>
                <a:cubicBezTo>
                  <a:pt x="296" y="820"/>
                  <a:pt x="301" y="804"/>
                  <a:pt x="314" y="794"/>
                </a:cubicBezTo>
                <a:cubicBezTo>
                  <a:pt x="326" y="784"/>
                  <a:pt x="342" y="783"/>
                  <a:pt x="356" y="791"/>
                </a:cubicBezTo>
                <a:cubicBezTo>
                  <a:pt x="361" y="795"/>
                  <a:pt x="366" y="799"/>
                  <a:pt x="371" y="804"/>
                </a:cubicBezTo>
                <a:cubicBezTo>
                  <a:pt x="411" y="841"/>
                  <a:pt x="451" y="878"/>
                  <a:pt x="490" y="915"/>
                </a:cubicBezTo>
                <a:cubicBezTo>
                  <a:pt x="499" y="923"/>
                  <a:pt x="508" y="927"/>
                  <a:pt x="519" y="923"/>
                </a:cubicBezTo>
                <a:cubicBezTo>
                  <a:pt x="530" y="919"/>
                  <a:pt x="533" y="909"/>
                  <a:pt x="533" y="897"/>
                </a:cubicBezTo>
                <a:cubicBezTo>
                  <a:pt x="533" y="804"/>
                  <a:pt x="533" y="710"/>
                  <a:pt x="533" y="617"/>
                </a:cubicBezTo>
                <a:cubicBezTo>
                  <a:pt x="533" y="614"/>
                  <a:pt x="532" y="610"/>
                  <a:pt x="532" y="607"/>
                </a:cubicBezTo>
                <a:cubicBezTo>
                  <a:pt x="529" y="597"/>
                  <a:pt x="524" y="592"/>
                  <a:pt x="514" y="590"/>
                </a:cubicBezTo>
                <a:cubicBezTo>
                  <a:pt x="505" y="589"/>
                  <a:pt x="498" y="591"/>
                  <a:pt x="492" y="599"/>
                </a:cubicBezTo>
                <a:cubicBezTo>
                  <a:pt x="487" y="605"/>
                  <a:pt x="487" y="612"/>
                  <a:pt x="487" y="620"/>
                </a:cubicBezTo>
                <a:cubicBezTo>
                  <a:pt x="487" y="690"/>
                  <a:pt x="487" y="761"/>
                  <a:pt x="487" y="831"/>
                </a:cubicBezTo>
                <a:cubicBezTo>
                  <a:pt x="487" y="836"/>
                  <a:pt x="488" y="841"/>
                  <a:pt x="485" y="846"/>
                </a:cubicBezTo>
                <a:cubicBezTo>
                  <a:pt x="479" y="844"/>
                  <a:pt x="476" y="839"/>
                  <a:pt x="473" y="836"/>
                </a:cubicBezTo>
                <a:cubicBezTo>
                  <a:pt x="445" y="811"/>
                  <a:pt x="418" y="784"/>
                  <a:pt x="390" y="760"/>
                </a:cubicBezTo>
                <a:cubicBezTo>
                  <a:pt x="361" y="734"/>
                  <a:pt x="318" y="733"/>
                  <a:pt x="288" y="756"/>
                </a:cubicBezTo>
                <a:cubicBezTo>
                  <a:pt x="257" y="779"/>
                  <a:pt x="245" y="821"/>
                  <a:pt x="262" y="856"/>
                </a:cubicBezTo>
                <a:cubicBezTo>
                  <a:pt x="295" y="923"/>
                  <a:pt x="329" y="988"/>
                  <a:pt x="363" y="1054"/>
                </a:cubicBezTo>
                <a:cubicBezTo>
                  <a:pt x="367" y="1062"/>
                  <a:pt x="373" y="1067"/>
                  <a:pt x="382" y="1068"/>
                </a:cubicBezTo>
                <a:cubicBezTo>
                  <a:pt x="390" y="1069"/>
                  <a:pt x="397" y="1066"/>
                  <a:pt x="403" y="1059"/>
                </a:cubicBezTo>
                <a:cubicBezTo>
                  <a:pt x="409" y="1050"/>
                  <a:pt x="408" y="1041"/>
                  <a:pt x="403" y="1032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9" name="Freeform 6"/>
          <p:cNvSpPr>
            <a:spLocks noEditPoints="1"/>
          </p:cNvSpPr>
          <p:nvPr/>
        </p:nvSpPr>
        <p:spPr bwMode="auto">
          <a:xfrm>
            <a:off x="4524757" y="2437537"/>
            <a:ext cx="582025" cy="514795"/>
          </a:xfrm>
          <a:custGeom>
            <a:avLst/>
            <a:gdLst>
              <a:gd name="T0" fmla="*/ 743 w 1639"/>
              <a:gd name="T1" fmla="*/ 310 h 1446"/>
              <a:gd name="T2" fmla="*/ 426 w 1639"/>
              <a:gd name="T3" fmla="*/ 262 h 1446"/>
              <a:gd name="T4" fmla="*/ 1600 w 1639"/>
              <a:gd name="T5" fmla="*/ 55 h 1446"/>
              <a:gd name="T6" fmla="*/ 1280 w 1639"/>
              <a:gd name="T7" fmla="*/ 50 h 1446"/>
              <a:gd name="T8" fmla="*/ 90 w 1639"/>
              <a:gd name="T9" fmla="*/ 7 h 1446"/>
              <a:gd name="T10" fmla="*/ 0 w 1639"/>
              <a:gd name="T11" fmla="*/ 185 h 1446"/>
              <a:gd name="T12" fmla="*/ 229 w 1639"/>
              <a:gd name="T13" fmla="*/ 227 h 1446"/>
              <a:gd name="T14" fmla="*/ 262 w 1639"/>
              <a:gd name="T15" fmla="*/ 1000 h 1446"/>
              <a:gd name="T16" fmla="*/ 304 w 1639"/>
              <a:gd name="T17" fmla="*/ 357 h 1446"/>
              <a:gd name="T18" fmla="*/ 252 w 1639"/>
              <a:gd name="T19" fmla="*/ 50 h 1446"/>
              <a:gd name="T20" fmla="*/ 1246 w 1639"/>
              <a:gd name="T21" fmla="*/ 88 h 1446"/>
              <a:gd name="T22" fmla="*/ 1066 w 1639"/>
              <a:gd name="T23" fmla="*/ 394 h 1446"/>
              <a:gd name="T24" fmla="*/ 417 w 1639"/>
              <a:gd name="T25" fmla="*/ 406 h 1446"/>
              <a:gd name="T26" fmla="*/ 432 w 1639"/>
              <a:gd name="T27" fmla="*/ 454 h 1446"/>
              <a:gd name="T28" fmla="*/ 985 w 1639"/>
              <a:gd name="T29" fmla="*/ 521 h 1446"/>
              <a:gd name="T30" fmla="*/ 394 w 1639"/>
              <a:gd name="T31" fmla="*/ 560 h 1446"/>
              <a:gd name="T32" fmla="*/ 935 w 1639"/>
              <a:gd name="T33" fmla="*/ 585 h 1446"/>
              <a:gd name="T34" fmla="*/ 910 w 1639"/>
              <a:gd name="T35" fmla="*/ 666 h 1446"/>
              <a:gd name="T36" fmla="*/ 395 w 1639"/>
              <a:gd name="T37" fmla="*/ 691 h 1446"/>
              <a:gd name="T38" fmla="*/ 895 w 1639"/>
              <a:gd name="T39" fmla="*/ 715 h 1446"/>
              <a:gd name="T40" fmla="*/ 837 w 1639"/>
              <a:gd name="T41" fmla="*/ 822 h 1446"/>
              <a:gd name="T42" fmla="*/ 879 w 1639"/>
              <a:gd name="T43" fmla="*/ 848 h 1446"/>
              <a:gd name="T44" fmla="*/ 1008 w 1639"/>
              <a:gd name="T45" fmla="*/ 772 h 1446"/>
              <a:gd name="T46" fmla="*/ 1309 w 1639"/>
              <a:gd name="T47" fmla="*/ 639 h 1446"/>
              <a:gd name="T48" fmla="*/ 541 w 1639"/>
              <a:gd name="T49" fmla="*/ 1218 h 1446"/>
              <a:gd name="T50" fmla="*/ 441 w 1639"/>
              <a:gd name="T51" fmla="*/ 1394 h 1446"/>
              <a:gd name="T52" fmla="*/ 314 w 1639"/>
              <a:gd name="T53" fmla="*/ 1102 h 1446"/>
              <a:gd name="T54" fmla="*/ 267 w 1639"/>
              <a:gd name="T55" fmla="*/ 1121 h 1446"/>
              <a:gd name="T56" fmla="*/ 436 w 1639"/>
              <a:gd name="T57" fmla="*/ 1446 h 1446"/>
              <a:gd name="T58" fmla="*/ 1595 w 1639"/>
              <a:gd name="T59" fmla="*/ 1366 h 1446"/>
              <a:gd name="T60" fmla="*/ 1389 w 1639"/>
              <a:gd name="T61" fmla="*/ 1218 h 1446"/>
              <a:gd name="T62" fmla="*/ 1357 w 1639"/>
              <a:gd name="T63" fmla="*/ 591 h 1446"/>
              <a:gd name="T64" fmla="*/ 1502 w 1639"/>
              <a:gd name="T65" fmla="*/ 417 h 1446"/>
              <a:gd name="T66" fmla="*/ 1457 w 1639"/>
              <a:gd name="T67" fmla="*/ 397 h 1446"/>
              <a:gd name="T68" fmla="*/ 1010 w 1639"/>
              <a:gd name="T69" fmla="*/ 719 h 1446"/>
              <a:gd name="T70" fmla="*/ 1430 w 1639"/>
              <a:gd name="T71" fmla="*/ 263 h 1446"/>
              <a:gd name="T72" fmla="*/ 971 w 1639"/>
              <a:gd name="T73" fmla="*/ 684 h 1446"/>
              <a:gd name="T74" fmla="*/ 1573 w 1639"/>
              <a:gd name="T75" fmla="*/ 108 h 1446"/>
              <a:gd name="T76" fmla="*/ 1516 w 1639"/>
              <a:gd name="T77" fmla="*/ 304 h 1446"/>
              <a:gd name="T78" fmla="*/ 1627 w 1639"/>
              <a:gd name="T79" fmla="*/ 156 h 1446"/>
              <a:gd name="T80" fmla="*/ 1600 w 1639"/>
              <a:gd name="T81" fmla="*/ 55 h 1446"/>
              <a:gd name="T82" fmla="*/ 61 w 1639"/>
              <a:gd name="T83" fmla="*/ 179 h 1446"/>
              <a:gd name="T84" fmla="*/ 117 w 1639"/>
              <a:gd name="T85" fmla="*/ 51 h 1446"/>
              <a:gd name="T86" fmla="*/ 221 w 1639"/>
              <a:gd name="T87" fmla="*/ 179 h 1446"/>
              <a:gd name="T88" fmla="*/ 1552 w 1639"/>
              <a:gd name="T89" fmla="*/ 1342 h 1446"/>
              <a:gd name="T90" fmla="*/ 550 w 1639"/>
              <a:gd name="T91" fmla="*/ 1395 h 1446"/>
              <a:gd name="T92" fmla="*/ 567 w 1639"/>
              <a:gd name="T93" fmla="*/ 1266 h 1446"/>
              <a:gd name="T94" fmla="*/ 1195 w 1639"/>
              <a:gd name="T95" fmla="*/ 1118 h 1446"/>
              <a:gd name="T96" fmla="*/ 1197 w 1639"/>
              <a:gd name="T97" fmla="*/ 1069 h 1446"/>
              <a:gd name="T98" fmla="*/ 999 w 1639"/>
              <a:gd name="T99" fmla="*/ 1093 h 1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39" h="1446">
                <a:moveTo>
                  <a:pt x="425" y="310"/>
                </a:moveTo>
                <a:cubicBezTo>
                  <a:pt x="479" y="310"/>
                  <a:pt x="532" y="310"/>
                  <a:pt x="585" y="310"/>
                </a:cubicBezTo>
                <a:cubicBezTo>
                  <a:pt x="638" y="310"/>
                  <a:pt x="690" y="310"/>
                  <a:pt x="743" y="310"/>
                </a:cubicBezTo>
                <a:cubicBezTo>
                  <a:pt x="763" y="310"/>
                  <a:pt x="774" y="301"/>
                  <a:pt x="775" y="286"/>
                </a:cubicBezTo>
                <a:cubicBezTo>
                  <a:pt x="775" y="271"/>
                  <a:pt x="763" y="262"/>
                  <a:pt x="744" y="262"/>
                </a:cubicBezTo>
                <a:cubicBezTo>
                  <a:pt x="638" y="262"/>
                  <a:pt x="532" y="262"/>
                  <a:pt x="426" y="262"/>
                </a:cubicBezTo>
                <a:cubicBezTo>
                  <a:pt x="406" y="262"/>
                  <a:pt x="395" y="270"/>
                  <a:pt x="394" y="285"/>
                </a:cubicBezTo>
                <a:cubicBezTo>
                  <a:pt x="394" y="300"/>
                  <a:pt x="406" y="310"/>
                  <a:pt x="425" y="310"/>
                </a:cubicBezTo>
                <a:close/>
                <a:moveTo>
                  <a:pt x="1600" y="55"/>
                </a:moveTo>
                <a:cubicBezTo>
                  <a:pt x="1505" y="66"/>
                  <a:pt x="1419" y="102"/>
                  <a:pt x="1337" y="151"/>
                </a:cubicBezTo>
                <a:cubicBezTo>
                  <a:pt x="1327" y="157"/>
                  <a:pt x="1324" y="156"/>
                  <a:pt x="1321" y="144"/>
                </a:cubicBezTo>
                <a:cubicBezTo>
                  <a:pt x="1313" y="111"/>
                  <a:pt x="1300" y="78"/>
                  <a:pt x="1280" y="50"/>
                </a:cubicBezTo>
                <a:cubicBezTo>
                  <a:pt x="1256" y="17"/>
                  <a:pt x="1224" y="0"/>
                  <a:pt x="1183" y="0"/>
                </a:cubicBezTo>
                <a:cubicBezTo>
                  <a:pt x="837" y="0"/>
                  <a:pt x="492" y="0"/>
                  <a:pt x="146" y="0"/>
                </a:cubicBezTo>
                <a:cubicBezTo>
                  <a:pt x="127" y="0"/>
                  <a:pt x="108" y="1"/>
                  <a:pt x="90" y="7"/>
                </a:cubicBezTo>
                <a:cubicBezTo>
                  <a:pt x="40" y="22"/>
                  <a:pt x="14" y="57"/>
                  <a:pt x="4" y="107"/>
                </a:cubicBezTo>
                <a:cubicBezTo>
                  <a:pt x="3" y="109"/>
                  <a:pt x="5" y="113"/>
                  <a:pt x="0" y="114"/>
                </a:cubicBezTo>
                <a:cubicBezTo>
                  <a:pt x="0" y="138"/>
                  <a:pt x="0" y="161"/>
                  <a:pt x="0" y="185"/>
                </a:cubicBezTo>
                <a:cubicBezTo>
                  <a:pt x="4" y="186"/>
                  <a:pt x="3" y="189"/>
                  <a:pt x="4" y="191"/>
                </a:cubicBezTo>
                <a:cubicBezTo>
                  <a:pt x="10" y="224"/>
                  <a:pt x="13" y="227"/>
                  <a:pt x="46" y="227"/>
                </a:cubicBezTo>
                <a:cubicBezTo>
                  <a:pt x="107" y="227"/>
                  <a:pt x="168" y="227"/>
                  <a:pt x="229" y="227"/>
                </a:cubicBezTo>
                <a:cubicBezTo>
                  <a:pt x="237" y="227"/>
                  <a:pt x="242" y="227"/>
                  <a:pt x="244" y="238"/>
                </a:cubicBezTo>
                <a:cubicBezTo>
                  <a:pt x="254" y="316"/>
                  <a:pt x="257" y="395"/>
                  <a:pt x="260" y="474"/>
                </a:cubicBezTo>
                <a:cubicBezTo>
                  <a:pt x="264" y="649"/>
                  <a:pt x="257" y="825"/>
                  <a:pt x="262" y="1000"/>
                </a:cubicBezTo>
                <a:cubicBezTo>
                  <a:pt x="263" y="1020"/>
                  <a:pt x="271" y="1030"/>
                  <a:pt x="286" y="1030"/>
                </a:cubicBezTo>
                <a:cubicBezTo>
                  <a:pt x="302" y="1030"/>
                  <a:pt x="311" y="1020"/>
                  <a:pt x="311" y="1000"/>
                </a:cubicBezTo>
                <a:cubicBezTo>
                  <a:pt x="308" y="785"/>
                  <a:pt x="315" y="571"/>
                  <a:pt x="304" y="357"/>
                </a:cubicBezTo>
                <a:cubicBezTo>
                  <a:pt x="301" y="291"/>
                  <a:pt x="293" y="226"/>
                  <a:pt x="278" y="162"/>
                </a:cubicBezTo>
                <a:cubicBezTo>
                  <a:pt x="269" y="123"/>
                  <a:pt x="256" y="85"/>
                  <a:pt x="232" y="50"/>
                </a:cubicBezTo>
                <a:cubicBezTo>
                  <a:pt x="241" y="50"/>
                  <a:pt x="246" y="50"/>
                  <a:pt x="252" y="50"/>
                </a:cubicBezTo>
                <a:cubicBezTo>
                  <a:pt x="491" y="50"/>
                  <a:pt x="729" y="50"/>
                  <a:pt x="967" y="50"/>
                </a:cubicBezTo>
                <a:cubicBezTo>
                  <a:pt x="1038" y="50"/>
                  <a:pt x="1108" y="50"/>
                  <a:pt x="1179" y="49"/>
                </a:cubicBezTo>
                <a:cubicBezTo>
                  <a:pt x="1210" y="49"/>
                  <a:pt x="1231" y="63"/>
                  <a:pt x="1246" y="88"/>
                </a:cubicBezTo>
                <a:cubicBezTo>
                  <a:pt x="1263" y="115"/>
                  <a:pt x="1271" y="144"/>
                  <a:pt x="1279" y="174"/>
                </a:cubicBezTo>
                <a:cubicBezTo>
                  <a:pt x="1282" y="184"/>
                  <a:pt x="1279" y="189"/>
                  <a:pt x="1272" y="194"/>
                </a:cubicBezTo>
                <a:cubicBezTo>
                  <a:pt x="1193" y="251"/>
                  <a:pt x="1125" y="317"/>
                  <a:pt x="1066" y="394"/>
                </a:cubicBezTo>
                <a:cubicBezTo>
                  <a:pt x="1060" y="403"/>
                  <a:pt x="1053" y="406"/>
                  <a:pt x="1042" y="406"/>
                </a:cubicBezTo>
                <a:cubicBezTo>
                  <a:pt x="840" y="405"/>
                  <a:pt x="637" y="405"/>
                  <a:pt x="434" y="405"/>
                </a:cubicBezTo>
                <a:cubicBezTo>
                  <a:pt x="428" y="405"/>
                  <a:pt x="422" y="405"/>
                  <a:pt x="417" y="406"/>
                </a:cubicBezTo>
                <a:cubicBezTo>
                  <a:pt x="403" y="407"/>
                  <a:pt x="395" y="416"/>
                  <a:pt x="395" y="429"/>
                </a:cubicBezTo>
                <a:cubicBezTo>
                  <a:pt x="395" y="442"/>
                  <a:pt x="402" y="451"/>
                  <a:pt x="416" y="453"/>
                </a:cubicBezTo>
                <a:cubicBezTo>
                  <a:pt x="421" y="454"/>
                  <a:pt x="426" y="454"/>
                  <a:pt x="432" y="454"/>
                </a:cubicBezTo>
                <a:cubicBezTo>
                  <a:pt x="623" y="454"/>
                  <a:pt x="814" y="454"/>
                  <a:pt x="1005" y="454"/>
                </a:cubicBezTo>
                <a:cubicBezTo>
                  <a:pt x="1010" y="454"/>
                  <a:pt x="1016" y="454"/>
                  <a:pt x="1022" y="454"/>
                </a:cubicBezTo>
                <a:cubicBezTo>
                  <a:pt x="1009" y="478"/>
                  <a:pt x="996" y="499"/>
                  <a:pt x="985" y="521"/>
                </a:cubicBezTo>
                <a:cubicBezTo>
                  <a:pt x="979" y="532"/>
                  <a:pt x="973" y="536"/>
                  <a:pt x="960" y="536"/>
                </a:cubicBezTo>
                <a:cubicBezTo>
                  <a:pt x="783" y="535"/>
                  <a:pt x="606" y="535"/>
                  <a:pt x="429" y="536"/>
                </a:cubicBezTo>
                <a:cubicBezTo>
                  <a:pt x="407" y="536"/>
                  <a:pt x="394" y="544"/>
                  <a:pt x="394" y="560"/>
                </a:cubicBezTo>
                <a:cubicBezTo>
                  <a:pt x="394" y="576"/>
                  <a:pt x="407" y="584"/>
                  <a:pt x="429" y="585"/>
                </a:cubicBezTo>
                <a:cubicBezTo>
                  <a:pt x="432" y="585"/>
                  <a:pt x="434" y="585"/>
                  <a:pt x="437" y="585"/>
                </a:cubicBezTo>
                <a:cubicBezTo>
                  <a:pt x="603" y="585"/>
                  <a:pt x="769" y="585"/>
                  <a:pt x="935" y="585"/>
                </a:cubicBezTo>
                <a:cubicBezTo>
                  <a:pt x="940" y="585"/>
                  <a:pt x="946" y="585"/>
                  <a:pt x="953" y="585"/>
                </a:cubicBezTo>
                <a:cubicBezTo>
                  <a:pt x="945" y="607"/>
                  <a:pt x="937" y="629"/>
                  <a:pt x="931" y="650"/>
                </a:cubicBezTo>
                <a:cubicBezTo>
                  <a:pt x="928" y="662"/>
                  <a:pt x="923" y="666"/>
                  <a:pt x="910" y="666"/>
                </a:cubicBezTo>
                <a:cubicBezTo>
                  <a:pt x="751" y="665"/>
                  <a:pt x="592" y="666"/>
                  <a:pt x="433" y="666"/>
                </a:cubicBezTo>
                <a:cubicBezTo>
                  <a:pt x="426" y="666"/>
                  <a:pt x="419" y="665"/>
                  <a:pt x="411" y="668"/>
                </a:cubicBezTo>
                <a:cubicBezTo>
                  <a:pt x="400" y="672"/>
                  <a:pt x="395" y="680"/>
                  <a:pt x="395" y="691"/>
                </a:cubicBezTo>
                <a:cubicBezTo>
                  <a:pt x="395" y="701"/>
                  <a:pt x="401" y="710"/>
                  <a:pt x="412" y="713"/>
                </a:cubicBezTo>
                <a:cubicBezTo>
                  <a:pt x="419" y="715"/>
                  <a:pt x="427" y="715"/>
                  <a:pt x="434" y="715"/>
                </a:cubicBezTo>
                <a:cubicBezTo>
                  <a:pt x="588" y="715"/>
                  <a:pt x="741" y="715"/>
                  <a:pt x="895" y="715"/>
                </a:cubicBezTo>
                <a:cubicBezTo>
                  <a:pt x="901" y="715"/>
                  <a:pt x="908" y="714"/>
                  <a:pt x="913" y="716"/>
                </a:cubicBezTo>
                <a:cubicBezTo>
                  <a:pt x="916" y="739"/>
                  <a:pt x="906" y="755"/>
                  <a:pt x="890" y="769"/>
                </a:cubicBezTo>
                <a:cubicBezTo>
                  <a:pt x="871" y="786"/>
                  <a:pt x="854" y="804"/>
                  <a:pt x="837" y="822"/>
                </a:cubicBezTo>
                <a:cubicBezTo>
                  <a:pt x="826" y="833"/>
                  <a:pt x="827" y="847"/>
                  <a:pt x="837" y="857"/>
                </a:cubicBezTo>
                <a:cubicBezTo>
                  <a:pt x="848" y="866"/>
                  <a:pt x="859" y="866"/>
                  <a:pt x="870" y="857"/>
                </a:cubicBezTo>
                <a:cubicBezTo>
                  <a:pt x="873" y="854"/>
                  <a:pt x="876" y="851"/>
                  <a:pt x="879" y="848"/>
                </a:cubicBezTo>
                <a:cubicBezTo>
                  <a:pt x="897" y="830"/>
                  <a:pt x="916" y="812"/>
                  <a:pt x="933" y="794"/>
                </a:cubicBezTo>
                <a:cubicBezTo>
                  <a:pt x="941" y="785"/>
                  <a:pt x="950" y="782"/>
                  <a:pt x="961" y="780"/>
                </a:cubicBezTo>
                <a:cubicBezTo>
                  <a:pt x="977" y="778"/>
                  <a:pt x="993" y="775"/>
                  <a:pt x="1008" y="772"/>
                </a:cubicBezTo>
                <a:cubicBezTo>
                  <a:pt x="1082" y="755"/>
                  <a:pt x="1150" y="723"/>
                  <a:pt x="1214" y="685"/>
                </a:cubicBezTo>
                <a:cubicBezTo>
                  <a:pt x="1246" y="665"/>
                  <a:pt x="1277" y="643"/>
                  <a:pt x="1309" y="619"/>
                </a:cubicBezTo>
                <a:cubicBezTo>
                  <a:pt x="1309" y="627"/>
                  <a:pt x="1309" y="633"/>
                  <a:pt x="1309" y="639"/>
                </a:cubicBezTo>
                <a:cubicBezTo>
                  <a:pt x="1310" y="826"/>
                  <a:pt x="1302" y="1013"/>
                  <a:pt x="1322" y="1200"/>
                </a:cubicBezTo>
                <a:cubicBezTo>
                  <a:pt x="1324" y="1216"/>
                  <a:pt x="1319" y="1218"/>
                  <a:pt x="1304" y="1218"/>
                </a:cubicBezTo>
                <a:cubicBezTo>
                  <a:pt x="1050" y="1218"/>
                  <a:pt x="795" y="1218"/>
                  <a:pt x="541" y="1218"/>
                </a:cubicBezTo>
                <a:cubicBezTo>
                  <a:pt x="509" y="1218"/>
                  <a:pt x="501" y="1227"/>
                  <a:pt x="507" y="1259"/>
                </a:cubicBezTo>
                <a:cubicBezTo>
                  <a:pt x="510" y="1280"/>
                  <a:pt x="511" y="1300"/>
                  <a:pt x="509" y="1321"/>
                </a:cubicBezTo>
                <a:cubicBezTo>
                  <a:pt x="505" y="1362"/>
                  <a:pt x="481" y="1387"/>
                  <a:pt x="441" y="1394"/>
                </a:cubicBezTo>
                <a:cubicBezTo>
                  <a:pt x="403" y="1401"/>
                  <a:pt x="377" y="1386"/>
                  <a:pt x="360" y="1347"/>
                </a:cubicBezTo>
                <a:cubicBezTo>
                  <a:pt x="341" y="1305"/>
                  <a:pt x="333" y="1262"/>
                  <a:pt x="326" y="1218"/>
                </a:cubicBezTo>
                <a:cubicBezTo>
                  <a:pt x="320" y="1179"/>
                  <a:pt x="319" y="1140"/>
                  <a:pt x="314" y="1102"/>
                </a:cubicBezTo>
                <a:cubicBezTo>
                  <a:pt x="312" y="1086"/>
                  <a:pt x="302" y="1077"/>
                  <a:pt x="289" y="1078"/>
                </a:cubicBezTo>
                <a:cubicBezTo>
                  <a:pt x="275" y="1079"/>
                  <a:pt x="266" y="1090"/>
                  <a:pt x="266" y="1105"/>
                </a:cubicBezTo>
                <a:cubicBezTo>
                  <a:pt x="266" y="1111"/>
                  <a:pt x="267" y="1116"/>
                  <a:pt x="267" y="1121"/>
                </a:cubicBezTo>
                <a:cubicBezTo>
                  <a:pt x="270" y="1151"/>
                  <a:pt x="272" y="1181"/>
                  <a:pt x="276" y="1210"/>
                </a:cubicBezTo>
                <a:cubicBezTo>
                  <a:pt x="283" y="1266"/>
                  <a:pt x="293" y="1322"/>
                  <a:pt x="319" y="1373"/>
                </a:cubicBezTo>
                <a:cubicBezTo>
                  <a:pt x="343" y="1421"/>
                  <a:pt x="380" y="1446"/>
                  <a:pt x="436" y="1446"/>
                </a:cubicBezTo>
                <a:cubicBezTo>
                  <a:pt x="750" y="1445"/>
                  <a:pt x="1065" y="1445"/>
                  <a:pt x="1380" y="1445"/>
                </a:cubicBezTo>
                <a:cubicBezTo>
                  <a:pt x="1417" y="1445"/>
                  <a:pt x="1454" y="1446"/>
                  <a:pt x="1491" y="1443"/>
                </a:cubicBezTo>
                <a:cubicBezTo>
                  <a:pt x="1537" y="1439"/>
                  <a:pt x="1578" y="1409"/>
                  <a:pt x="1595" y="1366"/>
                </a:cubicBezTo>
                <a:cubicBezTo>
                  <a:pt x="1609" y="1328"/>
                  <a:pt x="1609" y="1288"/>
                  <a:pt x="1602" y="1248"/>
                </a:cubicBezTo>
                <a:cubicBezTo>
                  <a:pt x="1597" y="1222"/>
                  <a:pt x="1592" y="1218"/>
                  <a:pt x="1565" y="1218"/>
                </a:cubicBezTo>
                <a:cubicBezTo>
                  <a:pt x="1506" y="1218"/>
                  <a:pt x="1447" y="1218"/>
                  <a:pt x="1389" y="1218"/>
                </a:cubicBezTo>
                <a:cubicBezTo>
                  <a:pt x="1378" y="1218"/>
                  <a:pt x="1373" y="1217"/>
                  <a:pt x="1372" y="1205"/>
                </a:cubicBezTo>
                <a:cubicBezTo>
                  <a:pt x="1362" y="1130"/>
                  <a:pt x="1359" y="1056"/>
                  <a:pt x="1358" y="981"/>
                </a:cubicBezTo>
                <a:cubicBezTo>
                  <a:pt x="1356" y="851"/>
                  <a:pt x="1357" y="721"/>
                  <a:pt x="1357" y="591"/>
                </a:cubicBezTo>
                <a:cubicBezTo>
                  <a:pt x="1357" y="582"/>
                  <a:pt x="1360" y="576"/>
                  <a:pt x="1366" y="570"/>
                </a:cubicBezTo>
                <a:cubicBezTo>
                  <a:pt x="1395" y="543"/>
                  <a:pt x="1423" y="516"/>
                  <a:pt x="1448" y="485"/>
                </a:cubicBezTo>
                <a:cubicBezTo>
                  <a:pt x="1467" y="463"/>
                  <a:pt x="1484" y="440"/>
                  <a:pt x="1502" y="417"/>
                </a:cubicBezTo>
                <a:cubicBezTo>
                  <a:pt x="1512" y="403"/>
                  <a:pt x="1511" y="389"/>
                  <a:pt x="1500" y="380"/>
                </a:cubicBezTo>
                <a:cubicBezTo>
                  <a:pt x="1488" y="371"/>
                  <a:pt x="1474" y="375"/>
                  <a:pt x="1463" y="389"/>
                </a:cubicBezTo>
                <a:cubicBezTo>
                  <a:pt x="1461" y="391"/>
                  <a:pt x="1459" y="394"/>
                  <a:pt x="1457" y="397"/>
                </a:cubicBezTo>
                <a:cubicBezTo>
                  <a:pt x="1412" y="458"/>
                  <a:pt x="1360" y="513"/>
                  <a:pt x="1302" y="562"/>
                </a:cubicBezTo>
                <a:cubicBezTo>
                  <a:pt x="1225" y="626"/>
                  <a:pt x="1141" y="679"/>
                  <a:pt x="1045" y="710"/>
                </a:cubicBezTo>
                <a:cubicBezTo>
                  <a:pt x="1034" y="714"/>
                  <a:pt x="1023" y="720"/>
                  <a:pt x="1010" y="719"/>
                </a:cubicBezTo>
                <a:cubicBezTo>
                  <a:pt x="1014" y="714"/>
                  <a:pt x="1018" y="710"/>
                  <a:pt x="1022" y="706"/>
                </a:cubicBezTo>
                <a:cubicBezTo>
                  <a:pt x="1155" y="572"/>
                  <a:pt x="1288" y="439"/>
                  <a:pt x="1421" y="306"/>
                </a:cubicBezTo>
                <a:cubicBezTo>
                  <a:pt x="1439" y="288"/>
                  <a:pt x="1442" y="274"/>
                  <a:pt x="1430" y="263"/>
                </a:cubicBezTo>
                <a:cubicBezTo>
                  <a:pt x="1418" y="251"/>
                  <a:pt x="1405" y="253"/>
                  <a:pt x="1386" y="272"/>
                </a:cubicBezTo>
                <a:cubicBezTo>
                  <a:pt x="1252" y="406"/>
                  <a:pt x="1119" y="540"/>
                  <a:pt x="985" y="674"/>
                </a:cubicBezTo>
                <a:cubicBezTo>
                  <a:pt x="981" y="677"/>
                  <a:pt x="978" y="683"/>
                  <a:pt x="971" y="684"/>
                </a:cubicBezTo>
                <a:cubicBezTo>
                  <a:pt x="998" y="581"/>
                  <a:pt x="1050" y="492"/>
                  <a:pt x="1116" y="410"/>
                </a:cubicBezTo>
                <a:cubicBezTo>
                  <a:pt x="1203" y="302"/>
                  <a:pt x="1307" y="214"/>
                  <a:pt x="1434" y="154"/>
                </a:cubicBezTo>
                <a:cubicBezTo>
                  <a:pt x="1478" y="133"/>
                  <a:pt x="1525" y="118"/>
                  <a:pt x="1573" y="108"/>
                </a:cubicBezTo>
                <a:cubicBezTo>
                  <a:pt x="1583" y="106"/>
                  <a:pt x="1587" y="109"/>
                  <a:pt x="1584" y="120"/>
                </a:cubicBezTo>
                <a:cubicBezTo>
                  <a:pt x="1580" y="135"/>
                  <a:pt x="1577" y="151"/>
                  <a:pt x="1573" y="166"/>
                </a:cubicBezTo>
                <a:cubicBezTo>
                  <a:pt x="1560" y="215"/>
                  <a:pt x="1539" y="260"/>
                  <a:pt x="1516" y="304"/>
                </a:cubicBezTo>
                <a:cubicBezTo>
                  <a:pt x="1508" y="319"/>
                  <a:pt x="1513" y="334"/>
                  <a:pt x="1525" y="340"/>
                </a:cubicBezTo>
                <a:cubicBezTo>
                  <a:pt x="1538" y="346"/>
                  <a:pt x="1551" y="341"/>
                  <a:pt x="1559" y="326"/>
                </a:cubicBezTo>
                <a:cubicBezTo>
                  <a:pt x="1589" y="272"/>
                  <a:pt x="1612" y="216"/>
                  <a:pt x="1627" y="156"/>
                </a:cubicBezTo>
                <a:cubicBezTo>
                  <a:pt x="1631" y="139"/>
                  <a:pt x="1631" y="121"/>
                  <a:pt x="1639" y="105"/>
                </a:cubicBezTo>
                <a:cubicBezTo>
                  <a:pt x="1639" y="93"/>
                  <a:pt x="1639" y="81"/>
                  <a:pt x="1639" y="70"/>
                </a:cubicBezTo>
                <a:cubicBezTo>
                  <a:pt x="1630" y="55"/>
                  <a:pt x="1617" y="53"/>
                  <a:pt x="1600" y="55"/>
                </a:cubicBezTo>
                <a:close/>
                <a:moveTo>
                  <a:pt x="221" y="179"/>
                </a:moveTo>
                <a:cubicBezTo>
                  <a:pt x="194" y="178"/>
                  <a:pt x="168" y="179"/>
                  <a:pt x="141" y="179"/>
                </a:cubicBezTo>
                <a:cubicBezTo>
                  <a:pt x="114" y="179"/>
                  <a:pt x="88" y="178"/>
                  <a:pt x="61" y="179"/>
                </a:cubicBezTo>
                <a:cubicBezTo>
                  <a:pt x="54" y="179"/>
                  <a:pt x="51" y="177"/>
                  <a:pt x="50" y="169"/>
                </a:cubicBezTo>
                <a:cubicBezTo>
                  <a:pt x="47" y="147"/>
                  <a:pt x="49" y="125"/>
                  <a:pt x="55" y="103"/>
                </a:cubicBezTo>
                <a:cubicBezTo>
                  <a:pt x="64" y="72"/>
                  <a:pt x="86" y="56"/>
                  <a:pt x="117" y="51"/>
                </a:cubicBezTo>
                <a:cubicBezTo>
                  <a:pt x="148" y="46"/>
                  <a:pt x="175" y="53"/>
                  <a:pt x="194" y="80"/>
                </a:cubicBezTo>
                <a:cubicBezTo>
                  <a:pt x="213" y="108"/>
                  <a:pt x="221" y="139"/>
                  <a:pt x="230" y="170"/>
                </a:cubicBezTo>
                <a:cubicBezTo>
                  <a:pt x="233" y="179"/>
                  <a:pt x="227" y="179"/>
                  <a:pt x="221" y="179"/>
                </a:cubicBezTo>
                <a:close/>
                <a:moveTo>
                  <a:pt x="1538" y="1266"/>
                </a:moveTo>
                <a:cubicBezTo>
                  <a:pt x="1552" y="1266"/>
                  <a:pt x="1557" y="1269"/>
                  <a:pt x="1558" y="1284"/>
                </a:cubicBezTo>
                <a:cubicBezTo>
                  <a:pt x="1558" y="1303"/>
                  <a:pt x="1558" y="1323"/>
                  <a:pt x="1552" y="1342"/>
                </a:cubicBezTo>
                <a:cubicBezTo>
                  <a:pt x="1543" y="1372"/>
                  <a:pt x="1517" y="1392"/>
                  <a:pt x="1485" y="1394"/>
                </a:cubicBezTo>
                <a:cubicBezTo>
                  <a:pt x="1475" y="1395"/>
                  <a:pt x="1465" y="1395"/>
                  <a:pt x="1454" y="1395"/>
                </a:cubicBezTo>
                <a:cubicBezTo>
                  <a:pt x="1153" y="1395"/>
                  <a:pt x="852" y="1395"/>
                  <a:pt x="550" y="1395"/>
                </a:cubicBezTo>
                <a:cubicBezTo>
                  <a:pt x="545" y="1395"/>
                  <a:pt x="540" y="1395"/>
                  <a:pt x="532" y="1395"/>
                </a:cubicBezTo>
                <a:cubicBezTo>
                  <a:pt x="557" y="1357"/>
                  <a:pt x="562" y="1317"/>
                  <a:pt x="558" y="1276"/>
                </a:cubicBezTo>
                <a:cubicBezTo>
                  <a:pt x="557" y="1268"/>
                  <a:pt x="559" y="1265"/>
                  <a:pt x="567" y="1266"/>
                </a:cubicBezTo>
                <a:cubicBezTo>
                  <a:pt x="570" y="1267"/>
                  <a:pt x="573" y="1266"/>
                  <a:pt x="576" y="1266"/>
                </a:cubicBezTo>
                <a:cubicBezTo>
                  <a:pt x="897" y="1266"/>
                  <a:pt x="1217" y="1267"/>
                  <a:pt x="1538" y="1266"/>
                </a:cubicBezTo>
                <a:close/>
                <a:moveTo>
                  <a:pt x="1195" y="1118"/>
                </a:moveTo>
                <a:cubicBezTo>
                  <a:pt x="1202" y="1118"/>
                  <a:pt x="1210" y="1117"/>
                  <a:pt x="1216" y="1112"/>
                </a:cubicBezTo>
                <a:cubicBezTo>
                  <a:pt x="1224" y="1105"/>
                  <a:pt x="1228" y="1097"/>
                  <a:pt x="1224" y="1086"/>
                </a:cubicBezTo>
                <a:cubicBezTo>
                  <a:pt x="1220" y="1073"/>
                  <a:pt x="1210" y="1069"/>
                  <a:pt x="1197" y="1069"/>
                </a:cubicBezTo>
                <a:cubicBezTo>
                  <a:pt x="1169" y="1068"/>
                  <a:pt x="1142" y="1068"/>
                  <a:pt x="1114" y="1068"/>
                </a:cubicBezTo>
                <a:cubicBezTo>
                  <a:pt x="1086" y="1068"/>
                  <a:pt x="1058" y="1068"/>
                  <a:pt x="1031" y="1069"/>
                </a:cubicBezTo>
                <a:cubicBezTo>
                  <a:pt x="1011" y="1069"/>
                  <a:pt x="999" y="1078"/>
                  <a:pt x="999" y="1093"/>
                </a:cubicBezTo>
                <a:cubicBezTo>
                  <a:pt x="999" y="1108"/>
                  <a:pt x="1011" y="1118"/>
                  <a:pt x="1030" y="1118"/>
                </a:cubicBezTo>
                <a:cubicBezTo>
                  <a:pt x="1085" y="1118"/>
                  <a:pt x="1140" y="1118"/>
                  <a:pt x="1195" y="111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40" name="Freeform 7"/>
          <p:cNvSpPr>
            <a:spLocks noEditPoints="1"/>
          </p:cNvSpPr>
          <p:nvPr/>
        </p:nvSpPr>
        <p:spPr bwMode="auto">
          <a:xfrm>
            <a:off x="7096743" y="2407014"/>
            <a:ext cx="587552" cy="556790"/>
          </a:xfrm>
          <a:custGeom>
            <a:avLst/>
            <a:gdLst>
              <a:gd name="T0" fmla="*/ 328 w 1032"/>
              <a:gd name="T1" fmla="*/ 757 h 978"/>
              <a:gd name="T2" fmla="*/ 204 w 1032"/>
              <a:gd name="T3" fmla="*/ 598 h 978"/>
              <a:gd name="T4" fmla="*/ 170 w 1032"/>
              <a:gd name="T5" fmla="*/ 598 h 978"/>
              <a:gd name="T6" fmla="*/ 112 w 1032"/>
              <a:gd name="T7" fmla="*/ 729 h 978"/>
              <a:gd name="T8" fmla="*/ 0 w 1032"/>
              <a:gd name="T9" fmla="*/ 771 h 978"/>
              <a:gd name="T10" fmla="*/ 23 w 1032"/>
              <a:gd name="T11" fmla="*/ 795 h 978"/>
              <a:gd name="T12" fmla="*/ 168 w 1032"/>
              <a:gd name="T13" fmla="*/ 927 h 978"/>
              <a:gd name="T14" fmla="*/ 190 w 1032"/>
              <a:gd name="T15" fmla="*/ 977 h 978"/>
              <a:gd name="T16" fmla="*/ 205 w 1032"/>
              <a:gd name="T17" fmla="*/ 925 h 978"/>
              <a:gd name="T18" fmla="*/ 356 w 1032"/>
              <a:gd name="T19" fmla="*/ 795 h 978"/>
              <a:gd name="T20" fmla="*/ 357 w 1032"/>
              <a:gd name="T21" fmla="*/ 761 h 978"/>
              <a:gd name="T22" fmla="*/ 94 w 1032"/>
              <a:gd name="T23" fmla="*/ 779 h 978"/>
              <a:gd name="T24" fmla="*/ 277 w 1032"/>
              <a:gd name="T25" fmla="*/ 779 h 978"/>
              <a:gd name="T26" fmla="*/ 1012 w 1032"/>
              <a:gd name="T27" fmla="*/ 541 h 978"/>
              <a:gd name="T28" fmla="*/ 836 w 1032"/>
              <a:gd name="T29" fmla="*/ 481 h 978"/>
              <a:gd name="T30" fmla="*/ 732 w 1032"/>
              <a:gd name="T31" fmla="*/ 239 h 978"/>
              <a:gd name="T32" fmla="*/ 699 w 1032"/>
              <a:gd name="T33" fmla="*/ 238 h 978"/>
              <a:gd name="T34" fmla="*/ 685 w 1032"/>
              <a:gd name="T35" fmla="*/ 344 h 978"/>
              <a:gd name="T36" fmla="*/ 420 w 1032"/>
              <a:gd name="T37" fmla="*/ 541 h 978"/>
              <a:gd name="T38" fmla="*/ 424 w 1032"/>
              <a:gd name="T39" fmla="*/ 577 h 978"/>
              <a:gd name="T40" fmla="*/ 690 w 1032"/>
              <a:gd name="T41" fmla="*/ 787 h 978"/>
              <a:gd name="T42" fmla="*/ 717 w 1032"/>
              <a:gd name="T43" fmla="*/ 898 h 978"/>
              <a:gd name="T44" fmla="*/ 736 w 1032"/>
              <a:gd name="T45" fmla="*/ 840 h 978"/>
              <a:gd name="T46" fmla="*/ 980 w 1032"/>
              <a:gd name="T47" fmla="*/ 579 h 978"/>
              <a:gd name="T48" fmla="*/ 1032 w 1032"/>
              <a:gd name="T49" fmla="*/ 553 h 978"/>
              <a:gd name="T50" fmla="*/ 716 w 1032"/>
              <a:gd name="T51" fmla="*/ 755 h 978"/>
              <a:gd name="T52" fmla="*/ 716 w 1032"/>
              <a:gd name="T53" fmla="*/ 362 h 978"/>
              <a:gd name="T54" fmla="*/ 716 w 1032"/>
              <a:gd name="T55" fmla="*/ 755 h 978"/>
              <a:gd name="T56" fmla="*/ 521 w 1032"/>
              <a:gd name="T57" fmla="*/ 200 h 978"/>
              <a:gd name="T58" fmla="*/ 467 w 1032"/>
              <a:gd name="T59" fmla="*/ 178 h 978"/>
              <a:gd name="T60" fmla="*/ 351 w 1032"/>
              <a:gd name="T61" fmla="*/ 22 h 978"/>
              <a:gd name="T62" fmla="*/ 336 w 1032"/>
              <a:gd name="T63" fmla="*/ 1 h 978"/>
              <a:gd name="T64" fmla="*/ 315 w 1032"/>
              <a:gd name="T65" fmla="*/ 51 h 978"/>
              <a:gd name="T66" fmla="*/ 166 w 1032"/>
              <a:gd name="T67" fmla="*/ 183 h 978"/>
              <a:gd name="T68" fmla="*/ 166 w 1032"/>
              <a:gd name="T69" fmla="*/ 217 h 978"/>
              <a:gd name="T70" fmla="*/ 301 w 1032"/>
              <a:gd name="T71" fmla="*/ 301 h 978"/>
              <a:gd name="T72" fmla="*/ 335 w 1032"/>
              <a:gd name="T73" fmla="*/ 400 h 978"/>
              <a:gd name="T74" fmla="*/ 353 w 1032"/>
              <a:gd name="T75" fmla="*/ 347 h 978"/>
              <a:gd name="T76" fmla="*/ 499 w 1032"/>
              <a:gd name="T77" fmla="*/ 219 h 978"/>
              <a:gd name="T78" fmla="*/ 241 w 1032"/>
              <a:gd name="T79" fmla="*/ 200 h 978"/>
              <a:gd name="T80" fmla="*/ 424 w 1032"/>
              <a:gd name="T81" fmla="*/ 200 h 9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032" h="978">
                <a:moveTo>
                  <a:pt x="357" y="761"/>
                </a:moveTo>
                <a:cubicBezTo>
                  <a:pt x="348" y="760"/>
                  <a:pt x="338" y="759"/>
                  <a:pt x="328" y="757"/>
                </a:cubicBezTo>
                <a:cubicBezTo>
                  <a:pt x="280" y="748"/>
                  <a:pt x="243" y="724"/>
                  <a:pt x="221" y="679"/>
                </a:cubicBezTo>
                <a:cubicBezTo>
                  <a:pt x="209" y="653"/>
                  <a:pt x="205" y="626"/>
                  <a:pt x="204" y="598"/>
                </a:cubicBezTo>
                <a:cubicBezTo>
                  <a:pt x="203" y="585"/>
                  <a:pt x="197" y="578"/>
                  <a:pt x="187" y="578"/>
                </a:cubicBezTo>
                <a:cubicBezTo>
                  <a:pt x="177" y="577"/>
                  <a:pt x="170" y="585"/>
                  <a:pt x="170" y="598"/>
                </a:cubicBezTo>
                <a:cubicBezTo>
                  <a:pt x="169" y="608"/>
                  <a:pt x="169" y="619"/>
                  <a:pt x="167" y="629"/>
                </a:cubicBezTo>
                <a:cubicBezTo>
                  <a:pt x="161" y="669"/>
                  <a:pt x="145" y="704"/>
                  <a:pt x="112" y="729"/>
                </a:cubicBezTo>
                <a:cubicBezTo>
                  <a:pt x="85" y="749"/>
                  <a:pt x="54" y="758"/>
                  <a:pt x="21" y="760"/>
                </a:cubicBezTo>
                <a:cubicBezTo>
                  <a:pt x="12" y="761"/>
                  <a:pt x="5" y="764"/>
                  <a:pt x="0" y="771"/>
                </a:cubicBezTo>
                <a:cubicBezTo>
                  <a:pt x="0" y="783"/>
                  <a:pt x="0" y="783"/>
                  <a:pt x="0" y="783"/>
                </a:cubicBezTo>
                <a:cubicBezTo>
                  <a:pt x="5" y="792"/>
                  <a:pt x="13" y="794"/>
                  <a:pt x="23" y="795"/>
                </a:cubicBezTo>
                <a:cubicBezTo>
                  <a:pt x="32" y="795"/>
                  <a:pt x="42" y="796"/>
                  <a:pt x="51" y="798"/>
                </a:cubicBezTo>
                <a:cubicBezTo>
                  <a:pt x="119" y="814"/>
                  <a:pt x="158" y="858"/>
                  <a:pt x="168" y="927"/>
                </a:cubicBezTo>
                <a:cubicBezTo>
                  <a:pt x="170" y="940"/>
                  <a:pt x="167" y="953"/>
                  <a:pt x="171" y="965"/>
                </a:cubicBezTo>
                <a:cubicBezTo>
                  <a:pt x="174" y="974"/>
                  <a:pt x="181" y="978"/>
                  <a:pt x="190" y="977"/>
                </a:cubicBezTo>
                <a:cubicBezTo>
                  <a:pt x="198" y="977"/>
                  <a:pt x="201" y="971"/>
                  <a:pt x="202" y="964"/>
                </a:cubicBezTo>
                <a:cubicBezTo>
                  <a:pt x="204" y="951"/>
                  <a:pt x="203" y="938"/>
                  <a:pt x="205" y="925"/>
                </a:cubicBezTo>
                <a:cubicBezTo>
                  <a:pt x="213" y="880"/>
                  <a:pt x="232" y="844"/>
                  <a:pt x="271" y="820"/>
                </a:cubicBezTo>
                <a:cubicBezTo>
                  <a:pt x="297" y="804"/>
                  <a:pt x="326" y="797"/>
                  <a:pt x="356" y="795"/>
                </a:cubicBezTo>
                <a:cubicBezTo>
                  <a:pt x="366" y="795"/>
                  <a:pt x="373" y="789"/>
                  <a:pt x="374" y="779"/>
                </a:cubicBezTo>
                <a:cubicBezTo>
                  <a:pt x="374" y="769"/>
                  <a:pt x="368" y="762"/>
                  <a:pt x="357" y="761"/>
                </a:cubicBezTo>
                <a:close/>
                <a:moveTo>
                  <a:pt x="186" y="869"/>
                </a:moveTo>
                <a:cubicBezTo>
                  <a:pt x="166" y="827"/>
                  <a:pt x="136" y="798"/>
                  <a:pt x="94" y="779"/>
                </a:cubicBezTo>
                <a:cubicBezTo>
                  <a:pt x="141" y="755"/>
                  <a:pt x="149" y="747"/>
                  <a:pt x="186" y="689"/>
                </a:cubicBezTo>
                <a:cubicBezTo>
                  <a:pt x="205" y="731"/>
                  <a:pt x="236" y="759"/>
                  <a:pt x="277" y="779"/>
                </a:cubicBezTo>
                <a:cubicBezTo>
                  <a:pt x="235" y="797"/>
                  <a:pt x="205" y="827"/>
                  <a:pt x="186" y="869"/>
                </a:cubicBezTo>
                <a:close/>
                <a:moveTo>
                  <a:pt x="1012" y="541"/>
                </a:moveTo>
                <a:cubicBezTo>
                  <a:pt x="998" y="541"/>
                  <a:pt x="984" y="540"/>
                  <a:pt x="971" y="537"/>
                </a:cubicBezTo>
                <a:cubicBezTo>
                  <a:pt x="921" y="529"/>
                  <a:pt x="876" y="512"/>
                  <a:pt x="836" y="481"/>
                </a:cubicBezTo>
                <a:cubicBezTo>
                  <a:pt x="774" y="434"/>
                  <a:pt x="745" y="367"/>
                  <a:pt x="736" y="291"/>
                </a:cubicBezTo>
                <a:cubicBezTo>
                  <a:pt x="734" y="274"/>
                  <a:pt x="734" y="257"/>
                  <a:pt x="732" y="239"/>
                </a:cubicBezTo>
                <a:cubicBezTo>
                  <a:pt x="732" y="228"/>
                  <a:pt x="726" y="221"/>
                  <a:pt x="716" y="221"/>
                </a:cubicBezTo>
                <a:cubicBezTo>
                  <a:pt x="707" y="220"/>
                  <a:pt x="700" y="227"/>
                  <a:pt x="699" y="238"/>
                </a:cubicBezTo>
                <a:cubicBezTo>
                  <a:pt x="698" y="244"/>
                  <a:pt x="698" y="250"/>
                  <a:pt x="698" y="257"/>
                </a:cubicBezTo>
                <a:cubicBezTo>
                  <a:pt x="697" y="286"/>
                  <a:pt x="693" y="315"/>
                  <a:pt x="685" y="344"/>
                </a:cubicBezTo>
                <a:cubicBezTo>
                  <a:pt x="662" y="427"/>
                  <a:pt x="611" y="485"/>
                  <a:pt x="531" y="518"/>
                </a:cubicBezTo>
                <a:cubicBezTo>
                  <a:pt x="495" y="532"/>
                  <a:pt x="458" y="540"/>
                  <a:pt x="420" y="541"/>
                </a:cubicBezTo>
                <a:cubicBezTo>
                  <a:pt x="404" y="542"/>
                  <a:pt x="395" y="555"/>
                  <a:pt x="402" y="568"/>
                </a:cubicBezTo>
                <a:cubicBezTo>
                  <a:pt x="407" y="577"/>
                  <a:pt x="416" y="577"/>
                  <a:pt x="424" y="577"/>
                </a:cubicBezTo>
                <a:cubicBezTo>
                  <a:pt x="456" y="578"/>
                  <a:pt x="486" y="584"/>
                  <a:pt x="516" y="594"/>
                </a:cubicBezTo>
                <a:cubicBezTo>
                  <a:pt x="609" y="626"/>
                  <a:pt x="667" y="691"/>
                  <a:pt x="690" y="787"/>
                </a:cubicBezTo>
                <a:cubicBezTo>
                  <a:pt x="697" y="816"/>
                  <a:pt x="700" y="847"/>
                  <a:pt x="700" y="877"/>
                </a:cubicBezTo>
                <a:cubicBezTo>
                  <a:pt x="700" y="890"/>
                  <a:pt x="707" y="898"/>
                  <a:pt x="717" y="898"/>
                </a:cubicBezTo>
                <a:cubicBezTo>
                  <a:pt x="727" y="898"/>
                  <a:pt x="734" y="890"/>
                  <a:pt x="734" y="878"/>
                </a:cubicBezTo>
                <a:cubicBezTo>
                  <a:pt x="734" y="865"/>
                  <a:pt x="735" y="853"/>
                  <a:pt x="736" y="840"/>
                </a:cubicBezTo>
                <a:cubicBezTo>
                  <a:pt x="738" y="806"/>
                  <a:pt x="745" y="773"/>
                  <a:pt x="759" y="741"/>
                </a:cubicBezTo>
                <a:cubicBezTo>
                  <a:pt x="800" y="643"/>
                  <a:pt x="879" y="596"/>
                  <a:pt x="980" y="579"/>
                </a:cubicBezTo>
                <a:cubicBezTo>
                  <a:pt x="998" y="576"/>
                  <a:pt x="1017" y="582"/>
                  <a:pt x="1032" y="568"/>
                </a:cubicBezTo>
                <a:cubicBezTo>
                  <a:pt x="1032" y="553"/>
                  <a:pt x="1032" y="553"/>
                  <a:pt x="1032" y="553"/>
                </a:cubicBezTo>
                <a:cubicBezTo>
                  <a:pt x="1027" y="547"/>
                  <a:pt x="1021" y="541"/>
                  <a:pt x="1012" y="541"/>
                </a:cubicBezTo>
                <a:close/>
                <a:moveTo>
                  <a:pt x="716" y="755"/>
                </a:moveTo>
                <a:cubicBezTo>
                  <a:pt x="683" y="654"/>
                  <a:pt x="615" y="592"/>
                  <a:pt x="516" y="558"/>
                </a:cubicBezTo>
                <a:cubicBezTo>
                  <a:pt x="615" y="525"/>
                  <a:pt x="683" y="463"/>
                  <a:pt x="716" y="362"/>
                </a:cubicBezTo>
                <a:cubicBezTo>
                  <a:pt x="748" y="463"/>
                  <a:pt x="816" y="525"/>
                  <a:pt x="915" y="558"/>
                </a:cubicBezTo>
                <a:cubicBezTo>
                  <a:pt x="817" y="592"/>
                  <a:pt x="748" y="653"/>
                  <a:pt x="716" y="755"/>
                </a:cubicBezTo>
                <a:close/>
                <a:moveTo>
                  <a:pt x="499" y="219"/>
                </a:moveTo>
                <a:cubicBezTo>
                  <a:pt x="513" y="218"/>
                  <a:pt x="521" y="211"/>
                  <a:pt x="521" y="200"/>
                </a:cubicBezTo>
                <a:cubicBezTo>
                  <a:pt x="521" y="190"/>
                  <a:pt x="513" y="183"/>
                  <a:pt x="501" y="183"/>
                </a:cubicBezTo>
                <a:cubicBezTo>
                  <a:pt x="490" y="182"/>
                  <a:pt x="478" y="181"/>
                  <a:pt x="467" y="178"/>
                </a:cubicBezTo>
                <a:cubicBezTo>
                  <a:pt x="420" y="167"/>
                  <a:pt x="385" y="141"/>
                  <a:pt x="365" y="95"/>
                </a:cubicBezTo>
                <a:cubicBezTo>
                  <a:pt x="355" y="72"/>
                  <a:pt x="352" y="47"/>
                  <a:pt x="351" y="22"/>
                </a:cubicBezTo>
                <a:cubicBezTo>
                  <a:pt x="351" y="20"/>
                  <a:pt x="351" y="17"/>
                  <a:pt x="351" y="15"/>
                </a:cubicBezTo>
                <a:cubicBezTo>
                  <a:pt x="349" y="7"/>
                  <a:pt x="344" y="2"/>
                  <a:pt x="336" y="1"/>
                </a:cubicBezTo>
                <a:cubicBezTo>
                  <a:pt x="327" y="0"/>
                  <a:pt x="321" y="4"/>
                  <a:pt x="318" y="12"/>
                </a:cubicBezTo>
                <a:cubicBezTo>
                  <a:pt x="315" y="25"/>
                  <a:pt x="317" y="38"/>
                  <a:pt x="315" y="51"/>
                </a:cubicBezTo>
                <a:cubicBezTo>
                  <a:pt x="305" y="120"/>
                  <a:pt x="265" y="163"/>
                  <a:pt x="198" y="179"/>
                </a:cubicBezTo>
                <a:cubicBezTo>
                  <a:pt x="187" y="181"/>
                  <a:pt x="176" y="182"/>
                  <a:pt x="166" y="183"/>
                </a:cubicBezTo>
                <a:cubicBezTo>
                  <a:pt x="154" y="183"/>
                  <a:pt x="147" y="191"/>
                  <a:pt x="147" y="200"/>
                </a:cubicBezTo>
                <a:cubicBezTo>
                  <a:pt x="147" y="210"/>
                  <a:pt x="154" y="216"/>
                  <a:pt x="166" y="217"/>
                </a:cubicBezTo>
                <a:cubicBezTo>
                  <a:pt x="172" y="217"/>
                  <a:pt x="179" y="218"/>
                  <a:pt x="185" y="219"/>
                </a:cubicBezTo>
                <a:cubicBezTo>
                  <a:pt x="237" y="227"/>
                  <a:pt x="278" y="251"/>
                  <a:pt x="301" y="301"/>
                </a:cubicBezTo>
                <a:cubicBezTo>
                  <a:pt x="312" y="325"/>
                  <a:pt x="316" y="351"/>
                  <a:pt x="317" y="378"/>
                </a:cubicBezTo>
                <a:cubicBezTo>
                  <a:pt x="317" y="392"/>
                  <a:pt x="324" y="400"/>
                  <a:pt x="335" y="400"/>
                </a:cubicBezTo>
                <a:cubicBezTo>
                  <a:pt x="344" y="400"/>
                  <a:pt x="349" y="393"/>
                  <a:pt x="350" y="379"/>
                </a:cubicBezTo>
                <a:cubicBezTo>
                  <a:pt x="351" y="368"/>
                  <a:pt x="351" y="357"/>
                  <a:pt x="353" y="347"/>
                </a:cubicBezTo>
                <a:cubicBezTo>
                  <a:pt x="360" y="303"/>
                  <a:pt x="380" y="266"/>
                  <a:pt x="419" y="242"/>
                </a:cubicBezTo>
                <a:cubicBezTo>
                  <a:pt x="443" y="227"/>
                  <a:pt x="470" y="220"/>
                  <a:pt x="499" y="219"/>
                </a:cubicBezTo>
                <a:close/>
                <a:moveTo>
                  <a:pt x="333" y="290"/>
                </a:moveTo>
                <a:cubicBezTo>
                  <a:pt x="314" y="248"/>
                  <a:pt x="283" y="219"/>
                  <a:pt x="241" y="200"/>
                </a:cubicBezTo>
                <a:cubicBezTo>
                  <a:pt x="284" y="182"/>
                  <a:pt x="313" y="152"/>
                  <a:pt x="333" y="110"/>
                </a:cubicBezTo>
                <a:cubicBezTo>
                  <a:pt x="352" y="153"/>
                  <a:pt x="383" y="181"/>
                  <a:pt x="424" y="200"/>
                </a:cubicBezTo>
                <a:cubicBezTo>
                  <a:pt x="382" y="219"/>
                  <a:pt x="353" y="248"/>
                  <a:pt x="333" y="2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24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F9E86609-6AF3-B678-3D7F-91E87F5657DF}"/>
              </a:ext>
            </a:extLst>
          </p:cNvPr>
          <p:cNvSpPr/>
          <p:nvPr/>
        </p:nvSpPr>
        <p:spPr>
          <a:xfrm>
            <a:off x="0" y="3043028"/>
            <a:ext cx="11620500" cy="33040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CB6204-33BC-7C5F-03CD-7D83A6D60472}"/>
              </a:ext>
            </a:extLst>
          </p:cNvPr>
          <p:cNvSpPr txBox="1"/>
          <p:nvPr/>
        </p:nvSpPr>
        <p:spPr>
          <a:xfrm>
            <a:off x="973939" y="1019954"/>
            <a:ext cx="5813194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sz="3600" b="1" dirty="0"/>
              <a:t>Porter’s Five Forces Summary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22" name="Text Box 2">
            <a:extLst>
              <a:ext uri="{FF2B5EF4-FFF2-40B4-BE49-F238E27FC236}">
                <a16:creationId xmlns:a16="http://schemas.microsoft.com/office/drawing/2014/main" id="{63D661ED-1734-B35E-FD76-457AB7C2F0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22" y="1914920"/>
            <a:ext cx="5571735" cy="550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ts val="17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According to Porter's Five Forces analysis, the personalised gifting market is very competitive (Boyle, 2025), and differentiation and operational agility are some of the factors that can help maintain a competitive edge.</a:t>
            </a:r>
            <a:endParaRPr lang="en-US" sz="120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AE493BF-866D-37A6-6E65-B58E666FB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97" y="2109977"/>
            <a:ext cx="449727" cy="28850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E3A789F-5C74-0902-6F7D-D1391A34682C}"/>
              </a:ext>
            </a:extLst>
          </p:cNvPr>
          <p:cNvSpPr/>
          <p:nvPr/>
        </p:nvSpPr>
        <p:spPr>
          <a:xfrm>
            <a:off x="1655690" y="1914920"/>
            <a:ext cx="123597" cy="6898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Placeholder 6" descr="A group of people sitting at a desk&#10;&#10;AI-generated content may be incorrect.">
            <a:extLst>
              <a:ext uri="{FF2B5EF4-FFF2-40B4-BE49-F238E27FC236}">
                <a16:creationId xmlns:a16="http://schemas.microsoft.com/office/drawing/2014/main" id="{3EE7AD53-654B-0940-6F49-42CFA8C99F2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1" r="10471"/>
          <a:stretch>
            <a:fillRect/>
          </a:stretch>
        </p:blipFill>
        <p:spPr/>
      </p:pic>
      <p:pic>
        <p:nvPicPr>
          <p:cNvPr id="9" name="Picture Placeholder 8" descr="A gavel on a table&#10;&#10;AI-generated content may be incorrect.">
            <a:extLst>
              <a:ext uri="{FF2B5EF4-FFF2-40B4-BE49-F238E27FC236}">
                <a16:creationId xmlns:a16="http://schemas.microsoft.com/office/drawing/2014/main" id="{556BD441-A1A1-5B10-592C-A6050F24422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04" b="21904"/>
          <a:stretch>
            <a:fillRect/>
          </a:stretch>
        </p:blipFill>
        <p:spPr/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F6EA99-946E-9693-38B6-93250779E8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565172"/>
              </p:ext>
            </p:extLst>
          </p:nvPr>
        </p:nvGraphicFramePr>
        <p:xfrm>
          <a:off x="170004" y="3451463"/>
          <a:ext cx="6135624" cy="2798943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045208">
                  <a:extLst>
                    <a:ext uri="{9D8B030D-6E8A-4147-A177-3AD203B41FA5}">
                      <a16:colId xmlns:a16="http://schemas.microsoft.com/office/drawing/2014/main" val="3272615735"/>
                    </a:ext>
                  </a:extLst>
                </a:gridCol>
                <a:gridCol w="2045208">
                  <a:extLst>
                    <a:ext uri="{9D8B030D-6E8A-4147-A177-3AD203B41FA5}">
                      <a16:colId xmlns:a16="http://schemas.microsoft.com/office/drawing/2014/main" val="3583026840"/>
                    </a:ext>
                  </a:extLst>
                </a:gridCol>
                <a:gridCol w="2045208">
                  <a:extLst>
                    <a:ext uri="{9D8B030D-6E8A-4147-A177-3AD203B41FA5}">
                      <a16:colId xmlns:a16="http://schemas.microsoft.com/office/drawing/2014/main" val="2227619327"/>
                    </a:ext>
                  </a:extLst>
                </a:gridCol>
              </a:tblGrid>
              <a:tr h="3560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dirty="0"/>
                        <a:t>Force</a:t>
                      </a:r>
                      <a:endParaRPr lang="en-US" sz="12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dirty="0"/>
                        <a:t>Impact</a:t>
                      </a:r>
                      <a:endParaRPr lang="en-US" sz="12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dirty="0"/>
                        <a:t>Notes</a:t>
                      </a:r>
                      <a:endParaRPr lang="en-US" sz="12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78505246"/>
                  </a:ext>
                </a:extLst>
              </a:tr>
              <a:tr h="488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Industry Rivalry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High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Many direct/indirect competitors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42030673"/>
                  </a:ext>
                </a:extLst>
              </a:tr>
              <a:tr h="488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New Entrants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Medium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 dirty="0"/>
                        <a:t>Low-tech entry, but hard to scale</a:t>
                      </a:r>
                      <a:endParaRPr lang="en-GB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6201652"/>
                  </a:ext>
                </a:extLst>
              </a:tr>
              <a:tr h="488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Substitutes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High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 dirty="0"/>
                        <a:t>Gift cards, handmade crafts, mass market</a:t>
                      </a:r>
                      <a:endParaRPr lang="en-GB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9918336"/>
                  </a:ext>
                </a:extLst>
              </a:tr>
              <a:tr h="488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Supplier Power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Medium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MOQ constraints, import delays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1940859"/>
                  </a:ext>
                </a:extLst>
              </a:tr>
              <a:tr h="488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Buyer Power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High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dirty="0"/>
                        <a:t>Price-sensitive, value-driven customers</a:t>
                      </a:r>
                      <a:endParaRPr lang="en-US" sz="12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14516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3298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8">
            <a:extLst>
              <a:ext uri="{FF2B5EF4-FFF2-40B4-BE49-F238E27FC236}">
                <a16:creationId xmlns:a16="http://schemas.microsoft.com/office/drawing/2014/main" id="{0A8D4806-49E9-34C4-FF34-98C241D26180}"/>
              </a:ext>
            </a:extLst>
          </p:cNvPr>
          <p:cNvSpPr>
            <a:spLocks/>
          </p:cNvSpPr>
          <p:nvPr/>
        </p:nvSpPr>
        <p:spPr bwMode="auto">
          <a:xfrm>
            <a:off x="3073400" y="1008063"/>
            <a:ext cx="6016625" cy="1235075"/>
          </a:xfrm>
          <a:custGeom>
            <a:avLst/>
            <a:gdLst>
              <a:gd name="T0" fmla="*/ 1872 w 1872"/>
              <a:gd name="T1" fmla="*/ 284 h 384"/>
              <a:gd name="T2" fmla="*/ 1772 w 1872"/>
              <a:gd name="T3" fmla="*/ 384 h 384"/>
              <a:gd name="T4" fmla="*/ 100 w 1872"/>
              <a:gd name="T5" fmla="*/ 384 h 384"/>
              <a:gd name="T6" fmla="*/ 0 w 1872"/>
              <a:gd name="T7" fmla="*/ 284 h 384"/>
              <a:gd name="T8" fmla="*/ 0 w 1872"/>
              <a:gd name="T9" fmla="*/ 100 h 384"/>
              <a:gd name="T10" fmla="*/ 100 w 1872"/>
              <a:gd name="T11" fmla="*/ 0 h 384"/>
              <a:gd name="T12" fmla="*/ 1772 w 1872"/>
              <a:gd name="T13" fmla="*/ 0 h 384"/>
              <a:gd name="T14" fmla="*/ 1872 w 1872"/>
              <a:gd name="T15" fmla="*/ 100 h 384"/>
              <a:gd name="T16" fmla="*/ 1872 w 1872"/>
              <a:gd name="T17" fmla="*/ 284 h 3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72" h="384">
                <a:moveTo>
                  <a:pt x="1872" y="284"/>
                </a:moveTo>
                <a:cubicBezTo>
                  <a:pt x="1872" y="339"/>
                  <a:pt x="1828" y="384"/>
                  <a:pt x="1772" y="384"/>
                </a:cubicBezTo>
                <a:cubicBezTo>
                  <a:pt x="100" y="384"/>
                  <a:pt x="100" y="384"/>
                  <a:pt x="100" y="384"/>
                </a:cubicBezTo>
                <a:cubicBezTo>
                  <a:pt x="45" y="384"/>
                  <a:pt x="0" y="339"/>
                  <a:pt x="0" y="284"/>
                </a:cubicBezTo>
                <a:cubicBezTo>
                  <a:pt x="0" y="100"/>
                  <a:pt x="0" y="100"/>
                  <a:pt x="0" y="100"/>
                </a:cubicBezTo>
                <a:cubicBezTo>
                  <a:pt x="0" y="45"/>
                  <a:pt x="45" y="0"/>
                  <a:pt x="100" y="0"/>
                </a:cubicBezTo>
                <a:cubicBezTo>
                  <a:pt x="1772" y="0"/>
                  <a:pt x="1772" y="0"/>
                  <a:pt x="1772" y="0"/>
                </a:cubicBezTo>
                <a:cubicBezTo>
                  <a:pt x="1828" y="0"/>
                  <a:pt x="1872" y="45"/>
                  <a:pt x="1872" y="100"/>
                </a:cubicBezTo>
                <a:lnTo>
                  <a:pt x="1872" y="284"/>
                </a:lnTo>
                <a:close/>
              </a:path>
            </a:pathLst>
          </a:custGeom>
          <a:noFill/>
          <a:ln w="22225" cap="flat">
            <a:solidFill>
              <a:schemeClr val="tx2">
                <a:lumMod val="25000"/>
                <a:lumOff val="75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1EEFAD4B-E7C0-ADA5-0FA8-A3EBF7DF11F0}"/>
              </a:ext>
            </a:extLst>
          </p:cNvPr>
          <p:cNvSpPr>
            <a:spLocks/>
          </p:cNvSpPr>
          <p:nvPr/>
        </p:nvSpPr>
        <p:spPr bwMode="auto">
          <a:xfrm>
            <a:off x="3230563" y="1146176"/>
            <a:ext cx="5702300" cy="958850"/>
          </a:xfrm>
          <a:custGeom>
            <a:avLst/>
            <a:gdLst>
              <a:gd name="T0" fmla="*/ 1774 w 1774"/>
              <a:gd name="T1" fmla="*/ 242 h 298"/>
              <a:gd name="T2" fmla="*/ 1718 w 1774"/>
              <a:gd name="T3" fmla="*/ 298 h 298"/>
              <a:gd name="T4" fmla="*/ 56 w 1774"/>
              <a:gd name="T5" fmla="*/ 298 h 298"/>
              <a:gd name="T6" fmla="*/ 0 w 1774"/>
              <a:gd name="T7" fmla="*/ 242 h 298"/>
              <a:gd name="T8" fmla="*/ 0 w 1774"/>
              <a:gd name="T9" fmla="*/ 56 h 298"/>
              <a:gd name="T10" fmla="*/ 56 w 1774"/>
              <a:gd name="T11" fmla="*/ 0 h 298"/>
              <a:gd name="T12" fmla="*/ 1718 w 1774"/>
              <a:gd name="T13" fmla="*/ 0 h 298"/>
              <a:gd name="T14" fmla="*/ 1774 w 1774"/>
              <a:gd name="T15" fmla="*/ 56 h 298"/>
              <a:gd name="T16" fmla="*/ 1774 w 1774"/>
              <a:gd name="T17" fmla="*/ 242 h 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74" h="298">
                <a:moveTo>
                  <a:pt x="1774" y="242"/>
                </a:moveTo>
                <a:cubicBezTo>
                  <a:pt x="1774" y="273"/>
                  <a:pt x="1749" y="298"/>
                  <a:pt x="1718" y="298"/>
                </a:cubicBezTo>
                <a:cubicBezTo>
                  <a:pt x="56" y="298"/>
                  <a:pt x="56" y="298"/>
                  <a:pt x="56" y="298"/>
                </a:cubicBezTo>
                <a:cubicBezTo>
                  <a:pt x="26" y="298"/>
                  <a:pt x="0" y="273"/>
                  <a:pt x="0" y="242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25"/>
                  <a:pt x="26" y="0"/>
                  <a:pt x="56" y="0"/>
                </a:cubicBezTo>
                <a:cubicBezTo>
                  <a:pt x="1718" y="0"/>
                  <a:pt x="1718" y="0"/>
                  <a:pt x="1718" y="0"/>
                </a:cubicBezTo>
                <a:cubicBezTo>
                  <a:pt x="1749" y="0"/>
                  <a:pt x="1774" y="25"/>
                  <a:pt x="1774" y="56"/>
                </a:cubicBezTo>
                <a:lnTo>
                  <a:pt x="1774" y="242"/>
                </a:lnTo>
                <a:close/>
              </a:path>
            </a:pathLst>
          </a:custGeom>
          <a:solidFill>
            <a:schemeClr val="accent2"/>
          </a:solidFill>
          <a:ln w="38100" cap="flat">
            <a:noFill/>
            <a:prstDash val="solid"/>
            <a:miter lim="800000"/>
            <a:headEnd/>
            <a:tailEnd/>
          </a:ln>
          <a:effectLst>
            <a:outerShdw blurRad="101600" dist="127000" dir="2700000" algn="tl" rotWithShape="0">
              <a:schemeClr val="tx2">
                <a:alpha val="15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3928399" y="1310130"/>
            <a:ext cx="4306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Product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Company-specific gifts, ethical resources, and previewers</a:t>
            </a:r>
            <a:r>
              <a:rPr lang="en-GB" sz="14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</p:txBody>
      </p:sp>
      <p:sp>
        <p:nvSpPr>
          <p:cNvPr id="13" name="Freeform 10">
            <a:extLst>
              <a:ext uri="{FF2B5EF4-FFF2-40B4-BE49-F238E27FC236}">
                <a16:creationId xmlns:a16="http://schemas.microsoft.com/office/drawing/2014/main" id="{803CE082-2648-C2B3-47A1-3A798CB23DCD}"/>
              </a:ext>
            </a:extLst>
          </p:cNvPr>
          <p:cNvSpPr>
            <a:spLocks/>
          </p:cNvSpPr>
          <p:nvPr/>
        </p:nvSpPr>
        <p:spPr bwMode="auto">
          <a:xfrm>
            <a:off x="5677607" y="2166938"/>
            <a:ext cx="160338" cy="163513"/>
          </a:xfrm>
          <a:custGeom>
            <a:avLst/>
            <a:gdLst>
              <a:gd name="T0" fmla="*/ 50 w 50"/>
              <a:gd name="T1" fmla="*/ 25 h 51"/>
              <a:gd name="T2" fmla="*/ 25 w 50"/>
              <a:gd name="T3" fmla="*/ 51 h 51"/>
              <a:gd name="T4" fmla="*/ 25 w 50"/>
              <a:gd name="T5" fmla="*/ 51 h 51"/>
              <a:gd name="T6" fmla="*/ 0 w 50"/>
              <a:gd name="T7" fmla="*/ 25 h 51"/>
              <a:gd name="T8" fmla="*/ 0 w 50"/>
              <a:gd name="T9" fmla="*/ 25 h 51"/>
              <a:gd name="T10" fmla="*/ 25 w 50"/>
              <a:gd name="T11" fmla="*/ 0 h 51"/>
              <a:gd name="T12" fmla="*/ 25 w 50"/>
              <a:gd name="T13" fmla="*/ 0 h 51"/>
              <a:gd name="T14" fmla="*/ 50 w 50"/>
              <a:gd name="T15" fmla="*/ 25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0" h="51">
                <a:moveTo>
                  <a:pt x="50" y="25"/>
                </a:moveTo>
                <a:cubicBezTo>
                  <a:pt x="50" y="39"/>
                  <a:pt x="39" y="51"/>
                  <a:pt x="25" y="51"/>
                </a:cubicBezTo>
                <a:cubicBezTo>
                  <a:pt x="25" y="51"/>
                  <a:pt x="25" y="51"/>
                  <a:pt x="25" y="51"/>
                </a:cubicBezTo>
                <a:cubicBezTo>
                  <a:pt x="11" y="51"/>
                  <a:pt x="0" y="39"/>
                  <a:pt x="0" y="25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12"/>
                  <a:pt x="11" y="0"/>
                  <a:pt x="25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39" y="0"/>
                  <a:pt x="50" y="12"/>
                  <a:pt x="50" y="25"/>
                </a:cubicBezTo>
                <a:close/>
              </a:path>
            </a:pathLst>
          </a:custGeom>
          <a:solidFill>
            <a:schemeClr val="bg1"/>
          </a:solidFill>
          <a:ln w="19050" cap="flat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A8B63D44-8948-C61A-4A80-A2813ABDE847}"/>
              </a:ext>
            </a:extLst>
          </p:cNvPr>
          <p:cNvSpPr>
            <a:spLocks/>
          </p:cNvSpPr>
          <p:nvPr/>
        </p:nvSpPr>
        <p:spPr bwMode="auto">
          <a:xfrm>
            <a:off x="6360699" y="2166938"/>
            <a:ext cx="161925" cy="163513"/>
          </a:xfrm>
          <a:custGeom>
            <a:avLst/>
            <a:gdLst>
              <a:gd name="T0" fmla="*/ 50 w 50"/>
              <a:gd name="T1" fmla="*/ 25 h 51"/>
              <a:gd name="T2" fmla="*/ 25 w 50"/>
              <a:gd name="T3" fmla="*/ 51 h 51"/>
              <a:gd name="T4" fmla="*/ 25 w 50"/>
              <a:gd name="T5" fmla="*/ 51 h 51"/>
              <a:gd name="T6" fmla="*/ 0 w 50"/>
              <a:gd name="T7" fmla="*/ 25 h 51"/>
              <a:gd name="T8" fmla="*/ 0 w 50"/>
              <a:gd name="T9" fmla="*/ 25 h 51"/>
              <a:gd name="T10" fmla="*/ 25 w 50"/>
              <a:gd name="T11" fmla="*/ 0 h 51"/>
              <a:gd name="T12" fmla="*/ 25 w 50"/>
              <a:gd name="T13" fmla="*/ 0 h 51"/>
              <a:gd name="T14" fmla="*/ 50 w 50"/>
              <a:gd name="T15" fmla="*/ 25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0" h="51">
                <a:moveTo>
                  <a:pt x="50" y="25"/>
                </a:moveTo>
                <a:cubicBezTo>
                  <a:pt x="50" y="39"/>
                  <a:pt x="39" y="51"/>
                  <a:pt x="25" y="51"/>
                </a:cubicBezTo>
                <a:cubicBezTo>
                  <a:pt x="25" y="51"/>
                  <a:pt x="25" y="51"/>
                  <a:pt x="25" y="51"/>
                </a:cubicBezTo>
                <a:cubicBezTo>
                  <a:pt x="11" y="51"/>
                  <a:pt x="0" y="39"/>
                  <a:pt x="0" y="25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12"/>
                  <a:pt x="11" y="0"/>
                  <a:pt x="25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39" y="0"/>
                  <a:pt x="50" y="12"/>
                  <a:pt x="50" y="25"/>
                </a:cubicBezTo>
                <a:close/>
              </a:path>
            </a:pathLst>
          </a:custGeom>
          <a:solidFill>
            <a:schemeClr val="bg1"/>
          </a:solidFill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3" name="Freeform 12">
            <a:extLst>
              <a:ext uri="{FF2B5EF4-FFF2-40B4-BE49-F238E27FC236}">
                <a16:creationId xmlns:a16="http://schemas.microsoft.com/office/drawing/2014/main" id="{0B1C8317-6BD5-7337-78AA-26BC298425D3}"/>
              </a:ext>
            </a:extLst>
          </p:cNvPr>
          <p:cNvSpPr>
            <a:spLocks/>
          </p:cNvSpPr>
          <p:nvPr/>
        </p:nvSpPr>
        <p:spPr bwMode="auto">
          <a:xfrm>
            <a:off x="6022975" y="2166938"/>
            <a:ext cx="161925" cy="163513"/>
          </a:xfrm>
          <a:custGeom>
            <a:avLst/>
            <a:gdLst>
              <a:gd name="T0" fmla="*/ 50 w 50"/>
              <a:gd name="T1" fmla="*/ 25 h 51"/>
              <a:gd name="T2" fmla="*/ 25 w 50"/>
              <a:gd name="T3" fmla="*/ 51 h 51"/>
              <a:gd name="T4" fmla="*/ 25 w 50"/>
              <a:gd name="T5" fmla="*/ 51 h 51"/>
              <a:gd name="T6" fmla="*/ 0 w 50"/>
              <a:gd name="T7" fmla="*/ 25 h 51"/>
              <a:gd name="T8" fmla="*/ 0 w 50"/>
              <a:gd name="T9" fmla="*/ 25 h 51"/>
              <a:gd name="T10" fmla="*/ 25 w 50"/>
              <a:gd name="T11" fmla="*/ 0 h 51"/>
              <a:gd name="T12" fmla="*/ 25 w 50"/>
              <a:gd name="T13" fmla="*/ 0 h 51"/>
              <a:gd name="T14" fmla="*/ 50 w 50"/>
              <a:gd name="T15" fmla="*/ 25 h 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0" h="51">
                <a:moveTo>
                  <a:pt x="50" y="25"/>
                </a:moveTo>
                <a:cubicBezTo>
                  <a:pt x="50" y="39"/>
                  <a:pt x="39" y="51"/>
                  <a:pt x="25" y="51"/>
                </a:cubicBezTo>
                <a:cubicBezTo>
                  <a:pt x="25" y="51"/>
                  <a:pt x="25" y="51"/>
                  <a:pt x="25" y="51"/>
                </a:cubicBezTo>
                <a:cubicBezTo>
                  <a:pt x="11" y="51"/>
                  <a:pt x="0" y="39"/>
                  <a:pt x="0" y="25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12"/>
                  <a:pt x="11" y="0"/>
                  <a:pt x="25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39" y="0"/>
                  <a:pt x="50" y="12"/>
                  <a:pt x="50" y="25"/>
                </a:cubicBezTo>
                <a:close/>
              </a:path>
            </a:pathLst>
          </a:custGeom>
          <a:solidFill>
            <a:schemeClr val="bg1"/>
          </a:solidFill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6" name="Freeform 14">
            <a:extLst>
              <a:ext uri="{FF2B5EF4-FFF2-40B4-BE49-F238E27FC236}">
                <a16:creationId xmlns:a16="http://schemas.microsoft.com/office/drawing/2014/main" id="{E4BA815C-C286-66C7-1972-E4C98BD44834}"/>
              </a:ext>
            </a:extLst>
          </p:cNvPr>
          <p:cNvSpPr>
            <a:spLocks/>
          </p:cNvSpPr>
          <p:nvPr/>
        </p:nvSpPr>
        <p:spPr bwMode="auto">
          <a:xfrm>
            <a:off x="3045532" y="2330451"/>
            <a:ext cx="2713038" cy="1016000"/>
          </a:xfrm>
          <a:custGeom>
            <a:avLst/>
            <a:gdLst>
              <a:gd name="T0" fmla="*/ 0 w 844"/>
              <a:gd name="T1" fmla="*/ 316 h 316"/>
              <a:gd name="T2" fmla="*/ 0 w 844"/>
              <a:gd name="T3" fmla="*/ 229 h 316"/>
              <a:gd name="T4" fmla="*/ 84 w 844"/>
              <a:gd name="T5" fmla="*/ 145 h 316"/>
              <a:gd name="T6" fmla="*/ 393 w 844"/>
              <a:gd name="T7" fmla="*/ 145 h 316"/>
              <a:gd name="T8" fmla="*/ 443 w 844"/>
              <a:gd name="T9" fmla="*/ 145 h 316"/>
              <a:gd name="T10" fmla="*/ 760 w 844"/>
              <a:gd name="T11" fmla="*/ 145 h 316"/>
              <a:gd name="T12" fmla="*/ 844 w 844"/>
              <a:gd name="T13" fmla="*/ 61 h 316"/>
              <a:gd name="T14" fmla="*/ 844 w 844"/>
              <a:gd name="T15" fmla="*/ 0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844" h="316">
                <a:moveTo>
                  <a:pt x="0" y="316"/>
                </a:moveTo>
                <a:cubicBezTo>
                  <a:pt x="0" y="229"/>
                  <a:pt x="0" y="229"/>
                  <a:pt x="0" y="229"/>
                </a:cubicBezTo>
                <a:cubicBezTo>
                  <a:pt x="0" y="183"/>
                  <a:pt x="38" y="145"/>
                  <a:pt x="84" y="145"/>
                </a:cubicBezTo>
                <a:cubicBezTo>
                  <a:pt x="393" y="145"/>
                  <a:pt x="393" y="145"/>
                  <a:pt x="393" y="145"/>
                </a:cubicBezTo>
                <a:cubicBezTo>
                  <a:pt x="443" y="145"/>
                  <a:pt x="443" y="145"/>
                  <a:pt x="443" y="145"/>
                </a:cubicBezTo>
                <a:cubicBezTo>
                  <a:pt x="760" y="145"/>
                  <a:pt x="760" y="145"/>
                  <a:pt x="760" y="145"/>
                </a:cubicBezTo>
                <a:cubicBezTo>
                  <a:pt x="806" y="145"/>
                  <a:pt x="844" y="107"/>
                  <a:pt x="844" y="61"/>
                </a:cubicBezTo>
                <a:cubicBezTo>
                  <a:pt x="844" y="0"/>
                  <a:pt x="844" y="0"/>
                  <a:pt x="844" y="0"/>
                </a:cubicBezTo>
              </a:path>
            </a:pathLst>
          </a:custGeom>
          <a:noFill/>
          <a:ln w="19050" cap="rnd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8B560614-1C8F-3973-8E18-A6AEC72435F1}"/>
              </a:ext>
            </a:extLst>
          </p:cNvPr>
          <p:cNvSpPr>
            <a:spLocks/>
          </p:cNvSpPr>
          <p:nvPr/>
        </p:nvSpPr>
        <p:spPr bwMode="auto">
          <a:xfrm>
            <a:off x="6441662" y="2330451"/>
            <a:ext cx="2709863" cy="1016000"/>
          </a:xfrm>
          <a:custGeom>
            <a:avLst/>
            <a:gdLst>
              <a:gd name="T0" fmla="*/ 843 w 843"/>
              <a:gd name="T1" fmla="*/ 316 h 316"/>
              <a:gd name="T2" fmla="*/ 843 w 843"/>
              <a:gd name="T3" fmla="*/ 229 h 316"/>
              <a:gd name="T4" fmla="*/ 759 w 843"/>
              <a:gd name="T5" fmla="*/ 145 h 316"/>
              <a:gd name="T6" fmla="*/ 450 w 843"/>
              <a:gd name="T7" fmla="*/ 145 h 316"/>
              <a:gd name="T8" fmla="*/ 400 w 843"/>
              <a:gd name="T9" fmla="*/ 145 h 316"/>
              <a:gd name="T10" fmla="*/ 84 w 843"/>
              <a:gd name="T11" fmla="*/ 145 h 316"/>
              <a:gd name="T12" fmla="*/ 0 w 843"/>
              <a:gd name="T13" fmla="*/ 61 h 316"/>
              <a:gd name="T14" fmla="*/ 0 w 843"/>
              <a:gd name="T15" fmla="*/ 0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843" h="316">
                <a:moveTo>
                  <a:pt x="843" y="316"/>
                </a:moveTo>
                <a:cubicBezTo>
                  <a:pt x="843" y="229"/>
                  <a:pt x="843" y="229"/>
                  <a:pt x="843" y="229"/>
                </a:cubicBezTo>
                <a:cubicBezTo>
                  <a:pt x="843" y="183"/>
                  <a:pt x="805" y="145"/>
                  <a:pt x="759" y="145"/>
                </a:cubicBezTo>
                <a:cubicBezTo>
                  <a:pt x="450" y="145"/>
                  <a:pt x="450" y="145"/>
                  <a:pt x="450" y="145"/>
                </a:cubicBezTo>
                <a:cubicBezTo>
                  <a:pt x="400" y="145"/>
                  <a:pt x="400" y="145"/>
                  <a:pt x="400" y="145"/>
                </a:cubicBezTo>
                <a:cubicBezTo>
                  <a:pt x="84" y="145"/>
                  <a:pt x="84" y="145"/>
                  <a:pt x="84" y="145"/>
                </a:cubicBezTo>
                <a:cubicBezTo>
                  <a:pt x="37" y="145"/>
                  <a:pt x="0" y="107"/>
                  <a:pt x="0" y="61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noFill/>
          <a:ln w="19050" cap="rnd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2" name="Oval 18">
            <a:extLst>
              <a:ext uri="{FF2B5EF4-FFF2-40B4-BE49-F238E27FC236}">
                <a16:creationId xmlns:a16="http://schemas.microsoft.com/office/drawing/2014/main" id="{68E6842C-EFCF-FC4A-A36B-52D92B491B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0700" y="4565651"/>
            <a:ext cx="169863" cy="171450"/>
          </a:xfrm>
          <a:prstGeom prst="ellipse">
            <a:avLst/>
          </a:prstGeom>
          <a:noFill/>
          <a:ln w="19050" cap="flat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3" name="Oval 19">
            <a:extLst>
              <a:ext uri="{FF2B5EF4-FFF2-40B4-BE49-F238E27FC236}">
                <a16:creationId xmlns:a16="http://schemas.microsoft.com/office/drawing/2014/main" id="{FF83BC76-D41B-B62B-5902-70B5B6DFD6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7988" y="4565651"/>
            <a:ext cx="169863" cy="171450"/>
          </a:xfrm>
          <a:prstGeom prst="ellipse">
            <a:avLst/>
          </a:prstGeom>
          <a:noFill/>
          <a:ln w="19050" cap="flat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4" name="Freeform 20">
            <a:extLst>
              <a:ext uri="{FF2B5EF4-FFF2-40B4-BE49-F238E27FC236}">
                <a16:creationId xmlns:a16="http://schemas.microsoft.com/office/drawing/2014/main" id="{EDE88811-9F86-96F6-A95D-632D66BEAEAC}"/>
              </a:ext>
            </a:extLst>
          </p:cNvPr>
          <p:cNvSpPr>
            <a:spLocks/>
          </p:cNvSpPr>
          <p:nvPr/>
        </p:nvSpPr>
        <p:spPr bwMode="auto">
          <a:xfrm>
            <a:off x="1874838" y="4737101"/>
            <a:ext cx="2425700" cy="1116013"/>
          </a:xfrm>
          <a:custGeom>
            <a:avLst/>
            <a:gdLst>
              <a:gd name="T0" fmla="*/ 755 w 755"/>
              <a:gd name="T1" fmla="*/ 0 h 347"/>
              <a:gd name="T2" fmla="*/ 755 w 755"/>
              <a:gd name="T3" fmla="*/ 231 h 347"/>
              <a:gd name="T4" fmla="*/ 639 w 755"/>
              <a:gd name="T5" fmla="*/ 347 h 347"/>
              <a:gd name="T6" fmla="*/ 116 w 755"/>
              <a:gd name="T7" fmla="*/ 347 h 347"/>
              <a:gd name="T8" fmla="*/ 0 w 755"/>
              <a:gd name="T9" fmla="*/ 231 h 347"/>
              <a:gd name="T10" fmla="*/ 0 w 755"/>
              <a:gd name="T11" fmla="*/ 0 h 3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47">
                <a:moveTo>
                  <a:pt x="755" y="0"/>
                </a:moveTo>
                <a:cubicBezTo>
                  <a:pt x="755" y="231"/>
                  <a:pt x="755" y="231"/>
                  <a:pt x="755" y="231"/>
                </a:cubicBezTo>
                <a:cubicBezTo>
                  <a:pt x="755" y="295"/>
                  <a:pt x="703" y="347"/>
                  <a:pt x="639" y="347"/>
                </a:cubicBezTo>
                <a:cubicBezTo>
                  <a:pt x="116" y="347"/>
                  <a:pt x="116" y="347"/>
                  <a:pt x="116" y="347"/>
                </a:cubicBezTo>
                <a:cubicBezTo>
                  <a:pt x="52" y="347"/>
                  <a:pt x="0" y="295"/>
                  <a:pt x="0" y="231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noFill/>
          <a:ln w="19050" cap="rnd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7CD68125-BFE3-DEE6-30E5-85262308B47E}"/>
              </a:ext>
            </a:extLst>
          </p:cNvPr>
          <p:cNvSpPr>
            <a:spLocks/>
          </p:cNvSpPr>
          <p:nvPr/>
        </p:nvSpPr>
        <p:spPr bwMode="auto">
          <a:xfrm>
            <a:off x="1874838" y="3430588"/>
            <a:ext cx="2425700" cy="1022350"/>
          </a:xfrm>
          <a:custGeom>
            <a:avLst/>
            <a:gdLst>
              <a:gd name="T0" fmla="*/ 0 w 755"/>
              <a:gd name="T1" fmla="*/ 318 h 318"/>
              <a:gd name="T2" fmla="*/ 0 w 755"/>
              <a:gd name="T3" fmla="*/ 116 h 318"/>
              <a:gd name="T4" fmla="*/ 116 w 755"/>
              <a:gd name="T5" fmla="*/ 0 h 318"/>
              <a:gd name="T6" fmla="*/ 639 w 755"/>
              <a:gd name="T7" fmla="*/ 0 h 318"/>
              <a:gd name="T8" fmla="*/ 755 w 755"/>
              <a:gd name="T9" fmla="*/ 116 h 318"/>
              <a:gd name="T10" fmla="*/ 755 w 755"/>
              <a:gd name="T11" fmla="*/ 317 h 3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18">
                <a:moveTo>
                  <a:pt x="0" y="318"/>
                </a:moveTo>
                <a:cubicBezTo>
                  <a:pt x="0" y="116"/>
                  <a:pt x="0" y="116"/>
                  <a:pt x="0" y="116"/>
                </a:cubicBezTo>
                <a:cubicBezTo>
                  <a:pt x="0" y="52"/>
                  <a:pt x="52" y="0"/>
                  <a:pt x="116" y="0"/>
                </a:cubicBezTo>
                <a:cubicBezTo>
                  <a:pt x="639" y="0"/>
                  <a:pt x="639" y="0"/>
                  <a:pt x="639" y="0"/>
                </a:cubicBezTo>
                <a:cubicBezTo>
                  <a:pt x="703" y="0"/>
                  <a:pt x="755" y="52"/>
                  <a:pt x="755" y="116"/>
                </a:cubicBezTo>
                <a:cubicBezTo>
                  <a:pt x="755" y="317"/>
                  <a:pt x="755" y="317"/>
                  <a:pt x="755" y="317"/>
                </a:cubicBezTo>
              </a:path>
            </a:pathLst>
          </a:custGeom>
          <a:noFill/>
          <a:ln w="19050" cap="rnd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05B96AF8-E569-1F14-241D-720263B72B0C}"/>
              </a:ext>
            </a:extLst>
          </p:cNvPr>
          <p:cNvSpPr>
            <a:spLocks/>
          </p:cNvSpPr>
          <p:nvPr/>
        </p:nvSpPr>
        <p:spPr bwMode="auto">
          <a:xfrm>
            <a:off x="4285457" y="4632326"/>
            <a:ext cx="34925" cy="38100"/>
          </a:xfrm>
          <a:custGeom>
            <a:avLst/>
            <a:gdLst>
              <a:gd name="T0" fmla="*/ 11 w 11"/>
              <a:gd name="T1" fmla="*/ 6 h 12"/>
              <a:gd name="T2" fmla="*/ 5 w 11"/>
              <a:gd name="T3" fmla="*/ 12 h 12"/>
              <a:gd name="T4" fmla="*/ 5 w 11"/>
              <a:gd name="T5" fmla="*/ 12 h 12"/>
              <a:gd name="T6" fmla="*/ 0 w 11"/>
              <a:gd name="T7" fmla="*/ 6 h 12"/>
              <a:gd name="T8" fmla="*/ 0 w 11"/>
              <a:gd name="T9" fmla="*/ 6 h 12"/>
              <a:gd name="T10" fmla="*/ 5 w 11"/>
              <a:gd name="T11" fmla="*/ 0 h 12"/>
              <a:gd name="T12" fmla="*/ 5 w 11"/>
              <a:gd name="T13" fmla="*/ 0 h 12"/>
              <a:gd name="T14" fmla="*/ 11 w 11"/>
              <a:gd name="T15" fmla="*/ 6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2">
                <a:moveTo>
                  <a:pt x="11" y="6"/>
                </a:moveTo>
                <a:cubicBezTo>
                  <a:pt x="11" y="9"/>
                  <a:pt x="8" y="12"/>
                  <a:pt x="5" y="12"/>
                </a:cubicBezTo>
                <a:cubicBezTo>
                  <a:pt x="5" y="12"/>
                  <a:pt x="5" y="12"/>
                  <a:pt x="5" y="12"/>
                </a:cubicBezTo>
                <a:cubicBezTo>
                  <a:pt x="2" y="12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2" y="0"/>
                  <a:pt x="5" y="0"/>
                </a:cubicBezTo>
                <a:cubicBezTo>
                  <a:pt x="5" y="0"/>
                  <a:pt x="5" y="0"/>
                  <a:pt x="5" y="0"/>
                </a:cubicBezTo>
                <a:cubicBezTo>
                  <a:pt x="8" y="0"/>
                  <a:pt x="11" y="3"/>
                  <a:pt x="11" y="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8" name="Oval 23">
            <a:extLst>
              <a:ext uri="{FF2B5EF4-FFF2-40B4-BE49-F238E27FC236}">
                <a16:creationId xmlns:a16="http://schemas.microsoft.com/office/drawing/2014/main" id="{3CCA304D-1411-F520-725A-6CFDCC39E3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9013" y="4565651"/>
            <a:ext cx="169863" cy="171450"/>
          </a:xfrm>
          <a:prstGeom prst="ellipse">
            <a:avLst/>
          </a:prstGeom>
          <a:noFill/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1" name="Oval 24">
            <a:extLst>
              <a:ext uri="{FF2B5EF4-FFF2-40B4-BE49-F238E27FC236}">
                <a16:creationId xmlns:a16="http://schemas.microsoft.com/office/drawing/2014/main" id="{26090E35-4B02-39BD-C8E7-DF76F7B9E7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3125" y="4681538"/>
            <a:ext cx="169863" cy="171450"/>
          </a:xfrm>
          <a:prstGeom prst="ellipse">
            <a:avLst/>
          </a:prstGeom>
          <a:noFill/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2" name="Freeform 25">
            <a:extLst>
              <a:ext uri="{FF2B5EF4-FFF2-40B4-BE49-F238E27FC236}">
                <a16:creationId xmlns:a16="http://schemas.microsoft.com/office/drawing/2014/main" id="{F3362AD8-B5CC-4645-885A-ABFB0B5AE7B5}"/>
              </a:ext>
            </a:extLst>
          </p:cNvPr>
          <p:cNvSpPr>
            <a:spLocks/>
          </p:cNvSpPr>
          <p:nvPr/>
        </p:nvSpPr>
        <p:spPr bwMode="auto">
          <a:xfrm>
            <a:off x="4883150" y="4737101"/>
            <a:ext cx="2425700" cy="1116013"/>
          </a:xfrm>
          <a:custGeom>
            <a:avLst/>
            <a:gdLst>
              <a:gd name="T0" fmla="*/ 755 w 755"/>
              <a:gd name="T1" fmla="*/ 36 h 347"/>
              <a:gd name="T2" fmla="*/ 755 w 755"/>
              <a:gd name="T3" fmla="*/ 231 h 347"/>
              <a:gd name="T4" fmla="*/ 639 w 755"/>
              <a:gd name="T5" fmla="*/ 347 h 347"/>
              <a:gd name="T6" fmla="*/ 116 w 755"/>
              <a:gd name="T7" fmla="*/ 347 h 347"/>
              <a:gd name="T8" fmla="*/ 0 w 755"/>
              <a:gd name="T9" fmla="*/ 231 h 347"/>
              <a:gd name="T10" fmla="*/ 0 w 755"/>
              <a:gd name="T11" fmla="*/ 0 h 3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47">
                <a:moveTo>
                  <a:pt x="755" y="36"/>
                </a:moveTo>
                <a:cubicBezTo>
                  <a:pt x="755" y="231"/>
                  <a:pt x="755" y="231"/>
                  <a:pt x="755" y="231"/>
                </a:cubicBezTo>
                <a:cubicBezTo>
                  <a:pt x="755" y="295"/>
                  <a:pt x="703" y="347"/>
                  <a:pt x="639" y="347"/>
                </a:cubicBezTo>
                <a:cubicBezTo>
                  <a:pt x="116" y="347"/>
                  <a:pt x="116" y="347"/>
                  <a:pt x="116" y="347"/>
                </a:cubicBezTo>
                <a:cubicBezTo>
                  <a:pt x="52" y="347"/>
                  <a:pt x="0" y="295"/>
                  <a:pt x="0" y="231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noFill/>
          <a:ln w="19050" cap="rnd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3" name="Freeform 26">
            <a:extLst>
              <a:ext uri="{FF2B5EF4-FFF2-40B4-BE49-F238E27FC236}">
                <a16:creationId xmlns:a16="http://schemas.microsoft.com/office/drawing/2014/main" id="{13F9D562-92A7-06B2-8CF3-75FAD41909CC}"/>
              </a:ext>
            </a:extLst>
          </p:cNvPr>
          <p:cNvSpPr>
            <a:spLocks/>
          </p:cNvSpPr>
          <p:nvPr/>
        </p:nvSpPr>
        <p:spPr bwMode="auto">
          <a:xfrm>
            <a:off x="4883150" y="3430588"/>
            <a:ext cx="2425700" cy="1022350"/>
          </a:xfrm>
          <a:custGeom>
            <a:avLst/>
            <a:gdLst>
              <a:gd name="T0" fmla="*/ 0 w 755"/>
              <a:gd name="T1" fmla="*/ 318 h 318"/>
              <a:gd name="T2" fmla="*/ 0 w 755"/>
              <a:gd name="T3" fmla="*/ 116 h 318"/>
              <a:gd name="T4" fmla="*/ 116 w 755"/>
              <a:gd name="T5" fmla="*/ 0 h 318"/>
              <a:gd name="T6" fmla="*/ 639 w 755"/>
              <a:gd name="T7" fmla="*/ 0 h 318"/>
              <a:gd name="T8" fmla="*/ 755 w 755"/>
              <a:gd name="T9" fmla="*/ 116 h 318"/>
              <a:gd name="T10" fmla="*/ 755 w 755"/>
              <a:gd name="T11" fmla="*/ 289 h 3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18">
                <a:moveTo>
                  <a:pt x="0" y="318"/>
                </a:moveTo>
                <a:cubicBezTo>
                  <a:pt x="0" y="116"/>
                  <a:pt x="0" y="116"/>
                  <a:pt x="0" y="116"/>
                </a:cubicBezTo>
                <a:cubicBezTo>
                  <a:pt x="0" y="52"/>
                  <a:pt x="52" y="0"/>
                  <a:pt x="116" y="0"/>
                </a:cubicBezTo>
                <a:cubicBezTo>
                  <a:pt x="639" y="0"/>
                  <a:pt x="639" y="0"/>
                  <a:pt x="639" y="0"/>
                </a:cubicBezTo>
                <a:cubicBezTo>
                  <a:pt x="703" y="0"/>
                  <a:pt x="755" y="52"/>
                  <a:pt x="755" y="116"/>
                </a:cubicBezTo>
                <a:cubicBezTo>
                  <a:pt x="755" y="289"/>
                  <a:pt x="755" y="289"/>
                  <a:pt x="755" y="289"/>
                </a:cubicBezTo>
              </a:path>
            </a:pathLst>
          </a:custGeom>
          <a:noFill/>
          <a:ln w="19050" cap="rnd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5" name="Freeform 27">
            <a:extLst>
              <a:ext uri="{FF2B5EF4-FFF2-40B4-BE49-F238E27FC236}">
                <a16:creationId xmlns:a16="http://schemas.microsoft.com/office/drawing/2014/main" id="{16F05CE0-769A-B737-B2F8-78B2F7E1C5EA}"/>
              </a:ext>
            </a:extLst>
          </p:cNvPr>
          <p:cNvSpPr>
            <a:spLocks/>
          </p:cNvSpPr>
          <p:nvPr/>
        </p:nvSpPr>
        <p:spPr bwMode="auto">
          <a:xfrm>
            <a:off x="7290594" y="4748213"/>
            <a:ext cx="34925" cy="38100"/>
          </a:xfrm>
          <a:custGeom>
            <a:avLst/>
            <a:gdLst>
              <a:gd name="T0" fmla="*/ 11 w 11"/>
              <a:gd name="T1" fmla="*/ 6 h 12"/>
              <a:gd name="T2" fmla="*/ 6 w 11"/>
              <a:gd name="T3" fmla="*/ 12 h 12"/>
              <a:gd name="T4" fmla="*/ 6 w 11"/>
              <a:gd name="T5" fmla="*/ 12 h 12"/>
              <a:gd name="T6" fmla="*/ 0 w 11"/>
              <a:gd name="T7" fmla="*/ 6 h 12"/>
              <a:gd name="T8" fmla="*/ 0 w 11"/>
              <a:gd name="T9" fmla="*/ 6 h 12"/>
              <a:gd name="T10" fmla="*/ 6 w 11"/>
              <a:gd name="T11" fmla="*/ 0 h 12"/>
              <a:gd name="T12" fmla="*/ 6 w 11"/>
              <a:gd name="T13" fmla="*/ 0 h 12"/>
              <a:gd name="T14" fmla="*/ 11 w 11"/>
              <a:gd name="T15" fmla="*/ 6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2">
                <a:moveTo>
                  <a:pt x="11" y="6"/>
                </a:moveTo>
                <a:cubicBezTo>
                  <a:pt x="11" y="9"/>
                  <a:pt x="9" y="12"/>
                  <a:pt x="6" y="12"/>
                </a:cubicBezTo>
                <a:cubicBezTo>
                  <a:pt x="6" y="12"/>
                  <a:pt x="6" y="12"/>
                  <a:pt x="6" y="12"/>
                </a:cubicBezTo>
                <a:cubicBezTo>
                  <a:pt x="3" y="12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3" y="0"/>
                  <a:pt x="6" y="0"/>
                </a:cubicBezTo>
                <a:cubicBezTo>
                  <a:pt x="6" y="0"/>
                  <a:pt x="6" y="0"/>
                  <a:pt x="6" y="0"/>
                </a:cubicBezTo>
                <a:cubicBezTo>
                  <a:pt x="9" y="0"/>
                  <a:pt x="11" y="3"/>
                  <a:pt x="11" y="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6" name="Oval 28">
            <a:extLst>
              <a:ext uri="{FF2B5EF4-FFF2-40B4-BE49-F238E27FC236}">
                <a16:creationId xmlns:a16="http://schemas.microsoft.com/office/drawing/2014/main" id="{8A15A98D-D14B-EC4E-A3D2-CF7A583273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3125" y="4440238"/>
            <a:ext cx="169863" cy="171450"/>
          </a:xfrm>
          <a:prstGeom prst="ellipse">
            <a:avLst/>
          </a:prstGeom>
          <a:noFill/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7" name="Freeform 29">
            <a:extLst>
              <a:ext uri="{FF2B5EF4-FFF2-40B4-BE49-F238E27FC236}">
                <a16:creationId xmlns:a16="http://schemas.microsoft.com/office/drawing/2014/main" id="{17000528-BA5B-1407-279B-BA5EFDA2B718}"/>
              </a:ext>
            </a:extLst>
          </p:cNvPr>
          <p:cNvSpPr>
            <a:spLocks/>
          </p:cNvSpPr>
          <p:nvPr/>
        </p:nvSpPr>
        <p:spPr bwMode="auto">
          <a:xfrm>
            <a:off x="7290594" y="4506913"/>
            <a:ext cx="34925" cy="38100"/>
          </a:xfrm>
          <a:custGeom>
            <a:avLst/>
            <a:gdLst>
              <a:gd name="T0" fmla="*/ 11 w 11"/>
              <a:gd name="T1" fmla="*/ 6 h 12"/>
              <a:gd name="T2" fmla="*/ 6 w 11"/>
              <a:gd name="T3" fmla="*/ 12 h 12"/>
              <a:gd name="T4" fmla="*/ 6 w 11"/>
              <a:gd name="T5" fmla="*/ 12 h 12"/>
              <a:gd name="T6" fmla="*/ 0 w 11"/>
              <a:gd name="T7" fmla="*/ 6 h 12"/>
              <a:gd name="T8" fmla="*/ 0 w 11"/>
              <a:gd name="T9" fmla="*/ 6 h 12"/>
              <a:gd name="T10" fmla="*/ 6 w 11"/>
              <a:gd name="T11" fmla="*/ 0 h 12"/>
              <a:gd name="T12" fmla="*/ 6 w 11"/>
              <a:gd name="T13" fmla="*/ 0 h 12"/>
              <a:gd name="T14" fmla="*/ 11 w 11"/>
              <a:gd name="T15" fmla="*/ 6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2">
                <a:moveTo>
                  <a:pt x="11" y="6"/>
                </a:moveTo>
                <a:cubicBezTo>
                  <a:pt x="11" y="9"/>
                  <a:pt x="9" y="12"/>
                  <a:pt x="6" y="12"/>
                </a:cubicBezTo>
                <a:cubicBezTo>
                  <a:pt x="6" y="12"/>
                  <a:pt x="6" y="12"/>
                  <a:pt x="6" y="12"/>
                </a:cubicBezTo>
                <a:cubicBezTo>
                  <a:pt x="3" y="12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3" y="0"/>
                  <a:pt x="6" y="0"/>
                </a:cubicBezTo>
                <a:cubicBezTo>
                  <a:pt x="6" y="0"/>
                  <a:pt x="6" y="0"/>
                  <a:pt x="6" y="0"/>
                </a:cubicBezTo>
                <a:cubicBezTo>
                  <a:pt x="9" y="0"/>
                  <a:pt x="11" y="3"/>
                  <a:pt x="11" y="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1" name="Line 30">
            <a:extLst>
              <a:ext uri="{FF2B5EF4-FFF2-40B4-BE49-F238E27FC236}">
                <a16:creationId xmlns:a16="http://schemas.microsoft.com/office/drawing/2014/main" id="{7BA4E873-FBE3-81A3-41DE-A350A8D0B8F7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8850" y="4611688"/>
            <a:ext cx="0" cy="69850"/>
          </a:xfrm>
          <a:prstGeom prst="line">
            <a:avLst/>
          </a:prstGeom>
          <a:noFill/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2" name="Oval 31">
            <a:extLst>
              <a:ext uri="{FF2B5EF4-FFF2-40B4-BE49-F238E27FC236}">
                <a16:creationId xmlns:a16="http://schemas.microsoft.com/office/drawing/2014/main" id="{CCBED2BE-73DF-B7E4-05F3-DE30AC7851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0" y="4565651"/>
            <a:ext cx="169863" cy="171450"/>
          </a:xfrm>
          <a:prstGeom prst="ellips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3" name="Oval 32">
            <a:extLst>
              <a:ext uri="{FF2B5EF4-FFF2-40B4-BE49-F238E27FC236}">
                <a16:creationId xmlns:a16="http://schemas.microsoft.com/office/drawing/2014/main" id="{1DF4073D-A7D1-CDE5-14BE-99C06C7D7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23500" y="4797426"/>
            <a:ext cx="171450" cy="171450"/>
          </a:xfrm>
          <a:prstGeom prst="ellips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4" name="Freeform 33">
            <a:extLst>
              <a:ext uri="{FF2B5EF4-FFF2-40B4-BE49-F238E27FC236}">
                <a16:creationId xmlns:a16="http://schemas.microsoft.com/office/drawing/2014/main" id="{82F7C31D-7DEE-DDA5-5D05-78C338FF1A2B}"/>
              </a:ext>
            </a:extLst>
          </p:cNvPr>
          <p:cNvSpPr>
            <a:spLocks/>
          </p:cNvSpPr>
          <p:nvPr/>
        </p:nvSpPr>
        <p:spPr bwMode="auto">
          <a:xfrm>
            <a:off x="7881938" y="4737101"/>
            <a:ext cx="2425700" cy="1116013"/>
          </a:xfrm>
          <a:custGeom>
            <a:avLst/>
            <a:gdLst>
              <a:gd name="T0" fmla="*/ 755 w 755"/>
              <a:gd name="T1" fmla="*/ 72 h 347"/>
              <a:gd name="T2" fmla="*/ 755 w 755"/>
              <a:gd name="T3" fmla="*/ 231 h 347"/>
              <a:gd name="T4" fmla="*/ 639 w 755"/>
              <a:gd name="T5" fmla="*/ 347 h 347"/>
              <a:gd name="T6" fmla="*/ 116 w 755"/>
              <a:gd name="T7" fmla="*/ 347 h 347"/>
              <a:gd name="T8" fmla="*/ 0 w 755"/>
              <a:gd name="T9" fmla="*/ 231 h 347"/>
              <a:gd name="T10" fmla="*/ 0 w 755"/>
              <a:gd name="T11" fmla="*/ 0 h 3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47">
                <a:moveTo>
                  <a:pt x="755" y="72"/>
                </a:moveTo>
                <a:cubicBezTo>
                  <a:pt x="755" y="231"/>
                  <a:pt x="755" y="231"/>
                  <a:pt x="755" y="231"/>
                </a:cubicBezTo>
                <a:cubicBezTo>
                  <a:pt x="755" y="295"/>
                  <a:pt x="703" y="347"/>
                  <a:pt x="639" y="347"/>
                </a:cubicBezTo>
                <a:cubicBezTo>
                  <a:pt x="116" y="347"/>
                  <a:pt x="116" y="347"/>
                  <a:pt x="116" y="347"/>
                </a:cubicBezTo>
                <a:cubicBezTo>
                  <a:pt x="52" y="347"/>
                  <a:pt x="0" y="295"/>
                  <a:pt x="0" y="231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noFill/>
          <a:ln w="19050" cap="rnd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5" name="Freeform 34">
            <a:extLst>
              <a:ext uri="{FF2B5EF4-FFF2-40B4-BE49-F238E27FC236}">
                <a16:creationId xmlns:a16="http://schemas.microsoft.com/office/drawing/2014/main" id="{4E266EA9-2365-8961-B737-6BA38DB30094}"/>
              </a:ext>
            </a:extLst>
          </p:cNvPr>
          <p:cNvSpPr>
            <a:spLocks/>
          </p:cNvSpPr>
          <p:nvPr/>
        </p:nvSpPr>
        <p:spPr bwMode="auto">
          <a:xfrm>
            <a:off x="7881938" y="3430588"/>
            <a:ext cx="2425700" cy="1022350"/>
          </a:xfrm>
          <a:custGeom>
            <a:avLst/>
            <a:gdLst>
              <a:gd name="T0" fmla="*/ 0 w 755"/>
              <a:gd name="T1" fmla="*/ 318 h 318"/>
              <a:gd name="T2" fmla="*/ 0 w 755"/>
              <a:gd name="T3" fmla="*/ 116 h 318"/>
              <a:gd name="T4" fmla="*/ 116 w 755"/>
              <a:gd name="T5" fmla="*/ 0 h 318"/>
              <a:gd name="T6" fmla="*/ 639 w 755"/>
              <a:gd name="T7" fmla="*/ 0 h 318"/>
              <a:gd name="T8" fmla="*/ 755 w 755"/>
              <a:gd name="T9" fmla="*/ 116 h 318"/>
              <a:gd name="T10" fmla="*/ 755 w 755"/>
              <a:gd name="T11" fmla="*/ 241 h 3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55" h="318">
                <a:moveTo>
                  <a:pt x="0" y="318"/>
                </a:moveTo>
                <a:cubicBezTo>
                  <a:pt x="0" y="116"/>
                  <a:pt x="0" y="116"/>
                  <a:pt x="0" y="116"/>
                </a:cubicBezTo>
                <a:cubicBezTo>
                  <a:pt x="0" y="52"/>
                  <a:pt x="52" y="0"/>
                  <a:pt x="116" y="0"/>
                </a:cubicBezTo>
                <a:cubicBezTo>
                  <a:pt x="639" y="0"/>
                  <a:pt x="639" y="0"/>
                  <a:pt x="639" y="0"/>
                </a:cubicBezTo>
                <a:cubicBezTo>
                  <a:pt x="703" y="0"/>
                  <a:pt x="755" y="52"/>
                  <a:pt x="755" y="116"/>
                </a:cubicBezTo>
                <a:cubicBezTo>
                  <a:pt x="755" y="241"/>
                  <a:pt x="755" y="241"/>
                  <a:pt x="755" y="241"/>
                </a:cubicBezTo>
              </a:path>
            </a:pathLst>
          </a:custGeom>
          <a:noFill/>
          <a:ln w="19050" cap="rnd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6" name="Freeform 35">
            <a:extLst>
              <a:ext uri="{FF2B5EF4-FFF2-40B4-BE49-F238E27FC236}">
                <a16:creationId xmlns:a16="http://schemas.microsoft.com/office/drawing/2014/main" id="{3DF9AA03-15D6-6A8A-9B5A-B71473442700}"/>
              </a:ext>
            </a:extLst>
          </p:cNvPr>
          <p:cNvSpPr>
            <a:spLocks/>
          </p:cNvSpPr>
          <p:nvPr/>
        </p:nvSpPr>
        <p:spPr bwMode="auto">
          <a:xfrm>
            <a:off x="10291763" y="4864101"/>
            <a:ext cx="34925" cy="38100"/>
          </a:xfrm>
          <a:custGeom>
            <a:avLst/>
            <a:gdLst>
              <a:gd name="T0" fmla="*/ 11 w 11"/>
              <a:gd name="T1" fmla="*/ 6 h 12"/>
              <a:gd name="T2" fmla="*/ 5 w 11"/>
              <a:gd name="T3" fmla="*/ 12 h 12"/>
              <a:gd name="T4" fmla="*/ 5 w 11"/>
              <a:gd name="T5" fmla="*/ 12 h 12"/>
              <a:gd name="T6" fmla="*/ 0 w 11"/>
              <a:gd name="T7" fmla="*/ 6 h 12"/>
              <a:gd name="T8" fmla="*/ 0 w 11"/>
              <a:gd name="T9" fmla="*/ 6 h 12"/>
              <a:gd name="T10" fmla="*/ 5 w 11"/>
              <a:gd name="T11" fmla="*/ 0 h 12"/>
              <a:gd name="T12" fmla="*/ 5 w 11"/>
              <a:gd name="T13" fmla="*/ 0 h 12"/>
              <a:gd name="T14" fmla="*/ 11 w 11"/>
              <a:gd name="T15" fmla="*/ 6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2">
                <a:moveTo>
                  <a:pt x="11" y="6"/>
                </a:moveTo>
                <a:cubicBezTo>
                  <a:pt x="11" y="9"/>
                  <a:pt x="8" y="12"/>
                  <a:pt x="5" y="12"/>
                </a:cubicBezTo>
                <a:cubicBezTo>
                  <a:pt x="5" y="12"/>
                  <a:pt x="5" y="12"/>
                  <a:pt x="5" y="12"/>
                </a:cubicBezTo>
                <a:cubicBezTo>
                  <a:pt x="2" y="12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2" y="0"/>
                  <a:pt x="5" y="0"/>
                </a:cubicBezTo>
                <a:cubicBezTo>
                  <a:pt x="5" y="0"/>
                  <a:pt x="5" y="0"/>
                  <a:pt x="5" y="0"/>
                </a:cubicBezTo>
                <a:cubicBezTo>
                  <a:pt x="8" y="0"/>
                  <a:pt x="11" y="3"/>
                  <a:pt x="11" y="6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7" name="Oval 36">
            <a:extLst>
              <a:ext uri="{FF2B5EF4-FFF2-40B4-BE49-F238E27FC236}">
                <a16:creationId xmlns:a16="http://schemas.microsoft.com/office/drawing/2014/main" id="{6D70B343-EE13-F229-6CCB-B4A5E07BC0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23500" y="4556126"/>
            <a:ext cx="171450" cy="171450"/>
          </a:xfrm>
          <a:prstGeom prst="ellips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8" name="Freeform 37">
            <a:extLst>
              <a:ext uri="{FF2B5EF4-FFF2-40B4-BE49-F238E27FC236}">
                <a16:creationId xmlns:a16="http://schemas.microsoft.com/office/drawing/2014/main" id="{2F71CB28-6102-6E1A-33C6-27A03480E729}"/>
              </a:ext>
            </a:extLst>
          </p:cNvPr>
          <p:cNvSpPr>
            <a:spLocks/>
          </p:cNvSpPr>
          <p:nvPr/>
        </p:nvSpPr>
        <p:spPr bwMode="auto">
          <a:xfrm>
            <a:off x="10291763" y="4622801"/>
            <a:ext cx="34925" cy="38100"/>
          </a:xfrm>
          <a:custGeom>
            <a:avLst/>
            <a:gdLst>
              <a:gd name="T0" fmla="*/ 11 w 11"/>
              <a:gd name="T1" fmla="*/ 6 h 12"/>
              <a:gd name="T2" fmla="*/ 5 w 11"/>
              <a:gd name="T3" fmla="*/ 12 h 12"/>
              <a:gd name="T4" fmla="*/ 5 w 11"/>
              <a:gd name="T5" fmla="*/ 12 h 12"/>
              <a:gd name="T6" fmla="*/ 0 w 11"/>
              <a:gd name="T7" fmla="*/ 6 h 12"/>
              <a:gd name="T8" fmla="*/ 0 w 11"/>
              <a:gd name="T9" fmla="*/ 6 h 12"/>
              <a:gd name="T10" fmla="*/ 5 w 11"/>
              <a:gd name="T11" fmla="*/ 0 h 12"/>
              <a:gd name="T12" fmla="*/ 5 w 11"/>
              <a:gd name="T13" fmla="*/ 0 h 12"/>
              <a:gd name="T14" fmla="*/ 11 w 11"/>
              <a:gd name="T15" fmla="*/ 6 h 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2">
                <a:moveTo>
                  <a:pt x="11" y="6"/>
                </a:moveTo>
                <a:cubicBezTo>
                  <a:pt x="11" y="9"/>
                  <a:pt x="8" y="12"/>
                  <a:pt x="5" y="12"/>
                </a:cubicBezTo>
                <a:cubicBezTo>
                  <a:pt x="5" y="12"/>
                  <a:pt x="5" y="12"/>
                  <a:pt x="5" y="12"/>
                </a:cubicBezTo>
                <a:cubicBezTo>
                  <a:pt x="2" y="12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2" y="0"/>
                  <a:pt x="5" y="0"/>
                </a:cubicBezTo>
                <a:cubicBezTo>
                  <a:pt x="5" y="0"/>
                  <a:pt x="5" y="0"/>
                  <a:pt x="5" y="0"/>
                </a:cubicBezTo>
                <a:cubicBezTo>
                  <a:pt x="8" y="0"/>
                  <a:pt x="11" y="3"/>
                  <a:pt x="11" y="6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9" name="Line 38">
            <a:extLst>
              <a:ext uri="{FF2B5EF4-FFF2-40B4-BE49-F238E27FC236}">
                <a16:creationId xmlns:a16="http://schemas.microsoft.com/office/drawing/2014/main" id="{92104EFA-2C13-766C-A36B-9CE8795AE8EE}"/>
              </a:ext>
            </a:extLst>
          </p:cNvPr>
          <p:cNvSpPr>
            <a:spLocks noChangeShapeType="1"/>
          </p:cNvSpPr>
          <p:nvPr/>
        </p:nvSpPr>
        <p:spPr bwMode="auto">
          <a:xfrm>
            <a:off x="10307638" y="4727576"/>
            <a:ext cx="0" cy="69850"/>
          </a:xfrm>
          <a:prstGeom prst="lin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0" name="Oval 39">
            <a:extLst>
              <a:ext uri="{FF2B5EF4-FFF2-40B4-BE49-F238E27FC236}">
                <a16:creationId xmlns:a16="http://schemas.microsoft.com/office/drawing/2014/main" id="{F063B792-105A-6B78-A598-194FE955CA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23500" y="4311651"/>
            <a:ext cx="171450" cy="171450"/>
          </a:xfrm>
          <a:prstGeom prst="ellips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1" name="Freeform 40">
            <a:extLst>
              <a:ext uri="{FF2B5EF4-FFF2-40B4-BE49-F238E27FC236}">
                <a16:creationId xmlns:a16="http://schemas.microsoft.com/office/drawing/2014/main" id="{DCF3E7DB-FB26-48D6-104C-C93B68EA6345}"/>
              </a:ext>
            </a:extLst>
          </p:cNvPr>
          <p:cNvSpPr>
            <a:spLocks/>
          </p:cNvSpPr>
          <p:nvPr/>
        </p:nvSpPr>
        <p:spPr bwMode="auto">
          <a:xfrm>
            <a:off x="10291763" y="4379914"/>
            <a:ext cx="34925" cy="34925"/>
          </a:xfrm>
          <a:custGeom>
            <a:avLst/>
            <a:gdLst>
              <a:gd name="T0" fmla="*/ 11 w 11"/>
              <a:gd name="T1" fmla="*/ 6 h 11"/>
              <a:gd name="T2" fmla="*/ 5 w 11"/>
              <a:gd name="T3" fmla="*/ 11 h 11"/>
              <a:gd name="T4" fmla="*/ 5 w 11"/>
              <a:gd name="T5" fmla="*/ 11 h 11"/>
              <a:gd name="T6" fmla="*/ 0 w 11"/>
              <a:gd name="T7" fmla="*/ 6 h 11"/>
              <a:gd name="T8" fmla="*/ 0 w 11"/>
              <a:gd name="T9" fmla="*/ 6 h 11"/>
              <a:gd name="T10" fmla="*/ 5 w 11"/>
              <a:gd name="T11" fmla="*/ 0 h 11"/>
              <a:gd name="T12" fmla="*/ 5 w 11"/>
              <a:gd name="T13" fmla="*/ 0 h 11"/>
              <a:gd name="T14" fmla="*/ 11 w 11"/>
              <a:gd name="T15" fmla="*/ 6 h 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" h="11">
                <a:moveTo>
                  <a:pt x="11" y="6"/>
                </a:moveTo>
                <a:cubicBezTo>
                  <a:pt x="11" y="9"/>
                  <a:pt x="8" y="11"/>
                  <a:pt x="5" y="11"/>
                </a:cubicBezTo>
                <a:cubicBezTo>
                  <a:pt x="5" y="11"/>
                  <a:pt x="5" y="11"/>
                  <a:pt x="5" y="11"/>
                </a:cubicBezTo>
                <a:cubicBezTo>
                  <a:pt x="2" y="11"/>
                  <a:pt x="0" y="9"/>
                  <a:pt x="0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3"/>
                  <a:pt x="2" y="0"/>
                  <a:pt x="5" y="0"/>
                </a:cubicBezTo>
                <a:cubicBezTo>
                  <a:pt x="5" y="0"/>
                  <a:pt x="5" y="0"/>
                  <a:pt x="5" y="0"/>
                </a:cubicBezTo>
                <a:cubicBezTo>
                  <a:pt x="8" y="0"/>
                  <a:pt x="11" y="3"/>
                  <a:pt x="11" y="6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2" name="Line 41">
            <a:extLst>
              <a:ext uri="{FF2B5EF4-FFF2-40B4-BE49-F238E27FC236}">
                <a16:creationId xmlns:a16="http://schemas.microsoft.com/office/drawing/2014/main" id="{FE5763AB-1F15-E7E2-E710-10766548137F}"/>
              </a:ext>
            </a:extLst>
          </p:cNvPr>
          <p:cNvSpPr>
            <a:spLocks noChangeShapeType="1"/>
          </p:cNvSpPr>
          <p:nvPr/>
        </p:nvSpPr>
        <p:spPr bwMode="auto">
          <a:xfrm>
            <a:off x="10307638" y="4483101"/>
            <a:ext cx="0" cy="73025"/>
          </a:xfrm>
          <a:prstGeom prst="line">
            <a:avLst/>
          </a:prstGeom>
          <a:noFill/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3" name="Line 42">
            <a:extLst>
              <a:ext uri="{FF2B5EF4-FFF2-40B4-BE49-F238E27FC236}">
                <a16:creationId xmlns:a16="http://schemas.microsoft.com/office/drawing/2014/main" id="{F3D3FAB1-49E5-8042-DFA6-EC111CD40C66}"/>
              </a:ext>
            </a:extLst>
          </p:cNvPr>
          <p:cNvSpPr>
            <a:spLocks noChangeShapeType="1"/>
          </p:cNvSpPr>
          <p:nvPr/>
        </p:nvSpPr>
        <p:spPr bwMode="auto">
          <a:xfrm>
            <a:off x="6103938" y="2330451"/>
            <a:ext cx="0" cy="1016000"/>
          </a:xfrm>
          <a:prstGeom prst="line">
            <a:avLst/>
          </a:prstGeom>
          <a:noFill/>
          <a:ln w="19050" cap="rnd">
            <a:solidFill>
              <a:schemeClr val="accent2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2D4F034F-31DC-A61C-FF21-E14B32AA070B}"/>
              </a:ext>
            </a:extLst>
          </p:cNvPr>
          <p:cNvSpPr txBox="1"/>
          <p:nvPr/>
        </p:nvSpPr>
        <p:spPr>
          <a:xfrm>
            <a:off x="8828237" y="3866536"/>
            <a:ext cx="527709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300" b="1" dirty="0">
                <a:latin typeface="Sora" pitchFamily="2" charset="0"/>
                <a:cs typeface="Sora" pitchFamily="2" charset="0"/>
              </a:rPr>
              <a:t>Price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50AC2CA9-CB08-DEE7-7958-0FB6122B591A}"/>
              </a:ext>
            </a:extLst>
          </p:cNvPr>
          <p:cNvCxnSpPr>
            <a:cxnSpLocks/>
          </p:cNvCxnSpPr>
          <p:nvPr/>
        </p:nvCxnSpPr>
        <p:spPr>
          <a:xfrm>
            <a:off x="8960727" y="4371977"/>
            <a:ext cx="262731" cy="0"/>
          </a:xfrm>
          <a:prstGeom prst="line">
            <a:avLst/>
          </a:prstGeom>
          <a:ln w="22225" cap="rnd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13">
            <a:extLst>
              <a:ext uri="{FF2B5EF4-FFF2-40B4-BE49-F238E27FC236}">
                <a16:creationId xmlns:a16="http://schemas.microsoft.com/office/drawing/2014/main" id="{78DCF3D7-5AD6-50D7-1723-5798A1D678A6}"/>
              </a:ext>
            </a:extLst>
          </p:cNvPr>
          <p:cNvSpPr>
            <a:spLocks/>
          </p:cNvSpPr>
          <p:nvPr/>
        </p:nvSpPr>
        <p:spPr bwMode="auto">
          <a:xfrm>
            <a:off x="6022975" y="3346451"/>
            <a:ext cx="161925" cy="161925"/>
          </a:xfrm>
          <a:custGeom>
            <a:avLst/>
            <a:gdLst>
              <a:gd name="T0" fmla="*/ 50 w 50"/>
              <a:gd name="T1" fmla="*/ 25 h 50"/>
              <a:gd name="T2" fmla="*/ 25 w 50"/>
              <a:gd name="T3" fmla="*/ 50 h 50"/>
              <a:gd name="T4" fmla="*/ 25 w 50"/>
              <a:gd name="T5" fmla="*/ 50 h 50"/>
              <a:gd name="T6" fmla="*/ 0 w 50"/>
              <a:gd name="T7" fmla="*/ 25 h 50"/>
              <a:gd name="T8" fmla="*/ 0 w 50"/>
              <a:gd name="T9" fmla="*/ 25 h 50"/>
              <a:gd name="T10" fmla="*/ 25 w 50"/>
              <a:gd name="T11" fmla="*/ 0 h 50"/>
              <a:gd name="T12" fmla="*/ 25 w 50"/>
              <a:gd name="T13" fmla="*/ 0 h 50"/>
              <a:gd name="T14" fmla="*/ 50 w 50"/>
              <a:gd name="T15" fmla="*/ 25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50" h="50">
                <a:moveTo>
                  <a:pt x="50" y="25"/>
                </a:moveTo>
                <a:cubicBezTo>
                  <a:pt x="50" y="39"/>
                  <a:pt x="39" y="50"/>
                  <a:pt x="25" y="50"/>
                </a:cubicBezTo>
                <a:cubicBezTo>
                  <a:pt x="25" y="50"/>
                  <a:pt x="25" y="50"/>
                  <a:pt x="25" y="50"/>
                </a:cubicBezTo>
                <a:cubicBezTo>
                  <a:pt x="11" y="50"/>
                  <a:pt x="0" y="39"/>
                  <a:pt x="0" y="25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11"/>
                  <a:pt x="11" y="0"/>
                  <a:pt x="25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39" y="0"/>
                  <a:pt x="50" y="11"/>
                  <a:pt x="50" y="25"/>
                </a:cubicBezTo>
                <a:close/>
              </a:path>
            </a:pathLst>
          </a:custGeom>
          <a:solidFill>
            <a:schemeClr val="bg1"/>
          </a:solidFill>
          <a:ln w="19050" cap="flat">
            <a:solidFill>
              <a:schemeClr val="accent2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0" name="Oval 16">
            <a:extLst>
              <a:ext uri="{FF2B5EF4-FFF2-40B4-BE49-F238E27FC236}">
                <a16:creationId xmlns:a16="http://schemas.microsoft.com/office/drawing/2014/main" id="{266E5272-76CE-1538-C0D2-ACE445435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1395" y="3346451"/>
            <a:ext cx="171450" cy="171450"/>
          </a:xfrm>
          <a:prstGeom prst="ellipse">
            <a:avLst/>
          </a:prstGeom>
          <a:solidFill>
            <a:schemeClr val="bg1"/>
          </a:solidFill>
          <a:ln w="19050" cap="flat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1" name="Oval 17">
            <a:extLst>
              <a:ext uri="{FF2B5EF4-FFF2-40B4-BE49-F238E27FC236}">
                <a16:creationId xmlns:a16="http://schemas.microsoft.com/office/drawing/2014/main" id="{A41AD398-059A-9323-0B98-0FEA37A46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64212" y="3346451"/>
            <a:ext cx="169863" cy="171450"/>
          </a:xfrm>
          <a:prstGeom prst="ellipse">
            <a:avLst/>
          </a:prstGeom>
          <a:solidFill>
            <a:schemeClr val="bg1"/>
          </a:solidFill>
          <a:ln w="19050" cap="flat">
            <a:solidFill>
              <a:schemeClr val="tx2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576FB97B-9EFF-A570-36A6-8CCCD13AD779}"/>
              </a:ext>
            </a:extLst>
          </p:cNvPr>
          <p:cNvSpPr txBox="1"/>
          <p:nvPr/>
        </p:nvSpPr>
        <p:spPr>
          <a:xfrm>
            <a:off x="5817857" y="3866536"/>
            <a:ext cx="527709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300" b="1" dirty="0">
                <a:latin typeface="Sora" pitchFamily="2" charset="0"/>
                <a:cs typeface="Sora" pitchFamily="2" charset="0"/>
              </a:rPr>
              <a:t>Price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40CA160F-8CA9-5564-205D-239DFECB977C}"/>
              </a:ext>
            </a:extLst>
          </p:cNvPr>
          <p:cNvCxnSpPr>
            <a:cxnSpLocks/>
          </p:cNvCxnSpPr>
          <p:nvPr/>
        </p:nvCxnSpPr>
        <p:spPr>
          <a:xfrm>
            <a:off x="5950347" y="4371977"/>
            <a:ext cx="262731" cy="0"/>
          </a:xfrm>
          <a:prstGeom prst="line">
            <a:avLst/>
          </a:prstGeom>
          <a:ln w="22225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>
            <a:extLst>
              <a:ext uri="{FF2B5EF4-FFF2-40B4-BE49-F238E27FC236}">
                <a16:creationId xmlns:a16="http://schemas.microsoft.com/office/drawing/2014/main" id="{66F9FFBF-D177-1C40-2079-6DFD4C31BC6A}"/>
              </a:ext>
            </a:extLst>
          </p:cNvPr>
          <p:cNvSpPr txBox="1"/>
          <p:nvPr/>
        </p:nvSpPr>
        <p:spPr>
          <a:xfrm>
            <a:off x="2799785" y="3866536"/>
            <a:ext cx="527709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300" b="1" dirty="0">
                <a:latin typeface="Sora" pitchFamily="2" charset="0"/>
                <a:cs typeface="Sora" pitchFamily="2" charset="0"/>
              </a:rPr>
              <a:t>Price</a:t>
            </a:r>
            <a:endParaRPr lang="en-US" sz="1300" b="1" i="0" dirty="0">
              <a:effectLst/>
              <a:latin typeface="Sora" pitchFamily="2" charset="0"/>
              <a:cs typeface="Sora" pitchFamily="2" charset="0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DBA6867D-B87E-40D0-DC8A-446DE73A9E8D}"/>
              </a:ext>
            </a:extLst>
          </p:cNvPr>
          <p:cNvCxnSpPr>
            <a:cxnSpLocks/>
          </p:cNvCxnSpPr>
          <p:nvPr/>
        </p:nvCxnSpPr>
        <p:spPr>
          <a:xfrm>
            <a:off x="2932274" y="4371977"/>
            <a:ext cx="262731" cy="0"/>
          </a:xfrm>
          <a:prstGeom prst="line">
            <a:avLst/>
          </a:prstGeom>
          <a:ln w="22225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56D3911B-4C9C-B9EE-AEB7-FCB4661EA22F}"/>
              </a:ext>
            </a:extLst>
          </p:cNvPr>
          <p:cNvSpPr txBox="1"/>
          <p:nvPr/>
        </p:nvSpPr>
        <p:spPr>
          <a:xfrm>
            <a:off x="1935644" y="4578351"/>
            <a:ext cx="2248609" cy="49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Value-based pricing (£10–£45)</a:t>
            </a:r>
            <a:endParaRPr lang="en-US" sz="1200" i="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99B321-3013-D9FB-75AA-9AB21FF8769E}"/>
              </a:ext>
            </a:extLst>
          </p:cNvPr>
          <p:cNvSpPr txBox="1"/>
          <p:nvPr/>
        </p:nvSpPr>
        <p:spPr>
          <a:xfrm>
            <a:off x="4991957" y="4578351"/>
            <a:ext cx="2271948" cy="49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Bundles &amp; seasonal discounts</a:t>
            </a:r>
            <a:endParaRPr lang="en-US" sz="1200" i="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3EDCD5-6024-01DD-5A3F-83B77E591DDF}"/>
              </a:ext>
            </a:extLst>
          </p:cNvPr>
          <p:cNvSpPr txBox="1"/>
          <p:nvPr/>
        </p:nvSpPr>
        <p:spPr>
          <a:xfrm>
            <a:off x="8065539" y="4548827"/>
            <a:ext cx="2184155" cy="49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Premium for emotional value</a:t>
            </a:r>
            <a:endParaRPr lang="en-US" sz="1200" i="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97715C-5CB6-011B-4D07-2E2F2A66CE8F}"/>
              </a:ext>
            </a:extLst>
          </p:cNvPr>
          <p:cNvSpPr txBox="1"/>
          <p:nvPr/>
        </p:nvSpPr>
        <p:spPr>
          <a:xfrm>
            <a:off x="2417430" y="244366"/>
            <a:ext cx="77420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/>
              <a:t>Marketing Strategy – Product &amp; Price</a:t>
            </a:r>
          </a:p>
        </p:txBody>
      </p:sp>
    </p:spTree>
    <p:extLst>
      <p:ext uri="{BB962C8B-B14F-4D97-AF65-F5344CB8AC3E}">
        <p14:creationId xmlns:p14="http://schemas.microsoft.com/office/powerpoint/2010/main" val="3311027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t a desk&#10;&#10;AI-generated content may be incorrect.">
            <a:extLst>
              <a:ext uri="{FF2B5EF4-FFF2-40B4-BE49-F238E27FC236}">
                <a16:creationId xmlns:a16="http://schemas.microsoft.com/office/drawing/2014/main" id="{0F40FC9F-9FBA-DF9F-824D-21D54E1536A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0" r="5850"/>
          <a:stretch>
            <a:fillRect/>
          </a:stretch>
        </p:blipFill>
        <p:spPr>
          <a:xfrm>
            <a:off x="0" y="602084"/>
            <a:ext cx="6829425" cy="5156200"/>
          </a:xfrm>
        </p:spPr>
      </p:pic>
      <p:sp>
        <p:nvSpPr>
          <p:cNvPr id="6" name="Freeform 6"/>
          <p:cNvSpPr>
            <a:spLocks/>
          </p:cNvSpPr>
          <p:nvPr/>
        </p:nvSpPr>
        <p:spPr bwMode="auto">
          <a:xfrm>
            <a:off x="0" y="1698824"/>
            <a:ext cx="5923453" cy="3460353"/>
          </a:xfrm>
          <a:custGeom>
            <a:avLst/>
            <a:gdLst>
              <a:gd name="T0" fmla="*/ 2618 w 3697"/>
              <a:gd name="T1" fmla="*/ 0 h 2158"/>
              <a:gd name="T2" fmla="*/ 0 w 3697"/>
              <a:gd name="T3" fmla="*/ 0 h 2158"/>
              <a:gd name="T4" fmla="*/ 0 w 3697"/>
              <a:gd name="T5" fmla="*/ 2158 h 2158"/>
              <a:gd name="T6" fmla="*/ 2566 w 3697"/>
              <a:gd name="T7" fmla="*/ 2158 h 2158"/>
              <a:gd name="T8" fmla="*/ 3697 w 3697"/>
              <a:gd name="T9" fmla="*/ 1079 h 2158"/>
              <a:gd name="T10" fmla="*/ 2618 w 3697"/>
              <a:gd name="T11" fmla="*/ 0 h 21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697" h="2158">
                <a:moveTo>
                  <a:pt x="2618" y="0"/>
                </a:moveTo>
                <a:cubicBezTo>
                  <a:pt x="0" y="0"/>
                  <a:pt x="0" y="0"/>
                  <a:pt x="0" y="0"/>
                </a:cubicBezTo>
                <a:cubicBezTo>
                  <a:pt x="0" y="2158"/>
                  <a:pt x="0" y="2158"/>
                  <a:pt x="0" y="2158"/>
                </a:cubicBezTo>
                <a:cubicBezTo>
                  <a:pt x="2566" y="2158"/>
                  <a:pt x="2566" y="2158"/>
                  <a:pt x="2566" y="2158"/>
                </a:cubicBezTo>
                <a:cubicBezTo>
                  <a:pt x="3162" y="2158"/>
                  <a:pt x="3697" y="1675"/>
                  <a:pt x="3697" y="1079"/>
                </a:cubicBezTo>
                <a:cubicBezTo>
                  <a:pt x="3697" y="483"/>
                  <a:pt x="3214" y="0"/>
                  <a:pt x="2618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6089705" y="847726"/>
            <a:ext cx="2401798" cy="2403474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381000" dist="254000" dir="2700000" algn="tl" rotWithShape="0">
              <a:prstClr val="black">
                <a:alpha val="1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6089705" y="3606801"/>
            <a:ext cx="2401798" cy="2403474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381000" dist="254000" dir="2700000" algn="tl" rotWithShape="0">
              <a:prstClr val="black">
                <a:alpha val="1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8632927" y="2227263"/>
            <a:ext cx="2400120" cy="2403474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381000" dist="254000" dir="2700000" algn="tl" rotWithShape="0">
              <a:prstClr val="black">
                <a:alpha val="15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579509" y="2476359"/>
            <a:ext cx="394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Marketing Strategy </a:t>
            </a:r>
            <a:endParaRPr lang="en-GB" sz="3500" b="1" dirty="0">
              <a:solidFill>
                <a:schemeClr val="bg1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14" name="Subtitle 2"/>
          <p:cNvSpPr txBox="1">
            <a:spLocks/>
          </p:cNvSpPr>
          <p:nvPr/>
        </p:nvSpPr>
        <p:spPr>
          <a:xfrm>
            <a:off x="772359" y="3251200"/>
            <a:ext cx="4423561" cy="12661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400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Place:</a:t>
            </a:r>
          </a:p>
          <a:p>
            <a:pPr>
              <a:lnSpc>
                <a:spcPts val="1800"/>
              </a:lnSpc>
              <a:spcBef>
                <a:spcPts val="0"/>
              </a:spcBef>
            </a:pPr>
            <a:r>
              <a:rPr lang="en-GB" sz="13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Website, Etsy, TikTok Shop</a:t>
            </a:r>
          </a:p>
          <a:p>
            <a:pPr>
              <a:lnSpc>
                <a:spcPts val="1800"/>
              </a:lnSpc>
              <a:spcBef>
                <a:spcPts val="0"/>
              </a:spcBef>
            </a:pPr>
            <a:r>
              <a:rPr lang="en-GB" sz="13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Shipment through Royal Mail/Evri (48hr + next-day)</a:t>
            </a:r>
            <a:endParaRPr lang="en-US" sz="13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800214" y="1800647"/>
            <a:ext cx="9807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latin typeface="Sora" pitchFamily="2" charset="0"/>
                <a:ea typeface="Open Sans" panose="020B0606030504020204" pitchFamily="34" charset="0"/>
                <a:cs typeface="Sora" pitchFamily="2" charset="0"/>
              </a:rPr>
              <a:t>Promotion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6272228" y="2067677"/>
            <a:ext cx="2036752" cy="513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700"/>
              </a:lnSpc>
            </a:pPr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Micro-influencers/ UGC on TikTok/Instagram.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41795" y="3180184"/>
            <a:ext cx="9807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Sora" pitchFamily="2" charset="0"/>
                <a:ea typeface="Open Sans" panose="020B0606030504020204" pitchFamily="34" charset="0"/>
                <a:cs typeface="Sora" pitchFamily="2" charset="0"/>
              </a:rPr>
              <a:t>Promotion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8813805" y="3447214"/>
            <a:ext cx="2036752" cy="731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700"/>
              </a:lnSpc>
            </a:pPr>
            <a:r>
              <a:rPr lang="fr-FR" sz="12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Email accounts automation (birthdays, cart rescue, etc.)</a:t>
            </a:r>
            <a:endParaRPr lang="en-US" sz="12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800213" y="4559722"/>
            <a:ext cx="9807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b="1" dirty="0">
                <a:latin typeface="Sora" pitchFamily="2" charset="0"/>
                <a:ea typeface="Open Sans" panose="020B0606030504020204" pitchFamily="34" charset="0"/>
                <a:cs typeface="Sora" pitchFamily="2" charset="0"/>
              </a:rPr>
              <a:t>Promotion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6272228" y="4826752"/>
            <a:ext cx="2036752" cy="513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700"/>
              </a:lnSpc>
            </a:pPr>
            <a:r>
              <a:rPr lang="en-GB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SEO, blog posts, retargeting advertising.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Freeform 13"/>
          <p:cNvSpPr>
            <a:spLocks noEditPoints="1"/>
          </p:cNvSpPr>
          <p:nvPr/>
        </p:nvSpPr>
        <p:spPr bwMode="auto">
          <a:xfrm>
            <a:off x="7018189" y="1231147"/>
            <a:ext cx="544830" cy="544830"/>
          </a:xfrm>
          <a:custGeom>
            <a:avLst/>
            <a:gdLst>
              <a:gd name="T0" fmla="*/ 0 w 1536"/>
              <a:gd name="T1" fmla="*/ 450 h 1536"/>
              <a:gd name="T2" fmla="*/ 651 w 1536"/>
              <a:gd name="T3" fmla="*/ 741 h 1536"/>
              <a:gd name="T4" fmla="*/ 646 w 1536"/>
              <a:gd name="T5" fmla="*/ 716 h 1536"/>
              <a:gd name="T6" fmla="*/ 58 w 1536"/>
              <a:gd name="T7" fmla="*/ 46 h 1536"/>
              <a:gd name="T8" fmla="*/ 831 w 1536"/>
              <a:gd name="T9" fmla="*/ 273 h 1536"/>
              <a:gd name="T10" fmla="*/ 1070 w 1536"/>
              <a:gd name="T11" fmla="*/ 541 h 1536"/>
              <a:gd name="T12" fmla="*/ 881 w 1536"/>
              <a:gd name="T13" fmla="*/ 11 h 1536"/>
              <a:gd name="T14" fmla="*/ 30 w 1536"/>
              <a:gd name="T15" fmla="*/ 360 h 1536"/>
              <a:gd name="T16" fmla="*/ 872 w 1536"/>
              <a:gd name="T17" fmla="*/ 226 h 1536"/>
              <a:gd name="T18" fmla="*/ 1032 w 1536"/>
              <a:gd name="T19" fmla="*/ 949 h 1536"/>
              <a:gd name="T20" fmla="*/ 917 w 1536"/>
              <a:gd name="T21" fmla="*/ 780 h 1536"/>
              <a:gd name="T22" fmla="*/ 969 w 1536"/>
              <a:gd name="T23" fmla="*/ 826 h 1536"/>
              <a:gd name="T24" fmla="*/ 980 w 1536"/>
              <a:gd name="T25" fmla="*/ 918 h 1536"/>
              <a:gd name="T26" fmla="*/ 941 w 1536"/>
              <a:gd name="T27" fmla="*/ 1008 h 1536"/>
              <a:gd name="T28" fmla="*/ 926 w 1536"/>
              <a:gd name="T29" fmla="*/ 1076 h 1536"/>
              <a:gd name="T30" fmla="*/ 1127 w 1536"/>
              <a:gd name="T31" fmla="*/ 770 h 1536"/>
              <a:gd name="T32" fmla="*/ 908 w 1536"/>
              <a:gd name="T33" fmla="*/ 660 h 1536"/>
              <a:gd name="T34" fmla="*/ 1166 w 1536"/>
              <a:gd name="T35" fmla="*/ 808 h 1536"/>
              <a:gd name="T36" fmla="*/ 714 w 1536"/>
              <a:gd name="T37" fmla="*/ 906 h 1536"/>
              <a:gd name="T38" fmla="*/ 363 w 1536"/>
              <a:gd name="T39" fmla="*/ 1130 h 1536"/>
              <a:gd name="T40" fmla="*/ 258 w 1536"/>
              <a:gd name="T41" fmla="*/ 1083 h 1536"/>
              <a:gd name="T42" fmla="*/ 543 w 1536"/>
              <a:gd name="T43" fmla="*/ 1005 h 1536"/>
              <a:gd name="T44" fmla="*/ 183 w 1536"/>
              <a:gd name="T45" fmla="*/ 1117 h 1536"/>
              <a:gd name="T46" fmla="*/ 353 w 1536"/>
              <a:gd name="T47" fmla="*/ 272 h 1536"/>
              <a:gd name="T48" fmla="*/ 103 w 1536"/>
              <a:gd name="T49" fmla="*/ 133 h 1536"/>
              <a:gd name="T50" fmla="*/ 170 w 1536"/>
              <a:gd name="T51" fmla="*/ 180 h 1536"/>
              <a:gd name="T52" fmla="*/ 285 w 1536"/>
              <a:gd name="T53" fmla="*/ 225 h 1536"/>
              <a:gd name="T54" fmla="*/ 661 w 1536"/>
              <a:gd name="T55" fmla="*/ 1264 h 1536"/>
              <a:gd name="T56" fmla="*/ 43 w 1536"/>
              <a:gd name="T57" fmla="*/ 498 h 1536"/>
              <a:gd name="T58" fmla="*/ 17 w 1536"/>
              <a:gd name="T59" fmla="*/ 1311 h 1536"/>
              <a:gd name="T60" fmla="*/ 462 w 1536"/>
              <a:gd name="T61" fmla="*/ 270 h 1536"/>
              <a:gd name="T62" fmla="*/ 407 w 1536"/>
              <a:gd name="T63" fmla="*/ 562 h 1536"/>
              <a:gd name="T64" fmla="*/ 315 w 1536"/>
              <a:gd name="T65" fmla="*/ 708 h 1536"/>
              <a:gd name="T66" fmla="*/ 519 w 1536"/>
              <a:gd name="T67" fmla="*/ 915 h 1536"/>
              <a:gd name="T68" fmla="*/ 375 w 1536"/>
              <a:gd name="T69" fmla="*/ 857 h 1536"/>
              <a:gd name="T70" fmla="*/ 390 w 1536"/>
              <a:gd name="T71" fmla="*/ 810 h 1536"/>
              <a:gd name="T72" fmla="*/ 588 w 1536"/>
              <a:gd name="T73" fmla="*/ 736 h 1536"/>
              <a:gd name="T74" fmla="*/ 466 w 1536"/>
              <a:gd name="T75" fmla="*/ 639 h 1536"/>
              <a:gd name="T76" fmla="*/ 670 w 1536"/>
              <a:gd name="T77" fmla="*/ 592 h 1536"/>
              <a:gd name="T78" fmla="*/ 727 w 1536"/>
              <a:gd name="T79" fmla="*/ 270 h 1536"/>
              <a:gd name="T80" fmla="*/ 485 w 1536"/>
              <a:gd name="T81" fmla="*/ 587 h 1536"/>
              <a:gd name="T82" fmla="*/ 543 w 1536"/>
              <a:gd name="T83" fmla="*/ 405 h 1536"/>
              <a:gd name="T84" fmla="*/ 632 w 1536"/>
              <a:gd name="T85" fmla="*/ 352 h 1536"/>
              <a:gd name="T86" fmla="*/ 457 w 1536"/>
              <a:gd name="T87" fmla="*/ 349 h 1536"/>
              <a:gd name="T88" fmla="*/ 1534 w 1536"/>
              <a:gd name="T89" fmla="*/ 1400 h 1536"/>
              <a:gd name="T90" fmla="*/ 731 w 1536"/>
              <a:gd name="T91" fmla="*/ 633 h 1536"/>
              <a:gd name="T92" fmla="*/ 1285 w 1536"/>
              <a:gd name="T93" fmla="*/ 1005 h 1536"/>
              <a:gd name="T94" fmla="*/ 623 w 1536"/>
              <a:gd name="T95" fmla="*/ 781 h 1536"/>
              <a:gd name="T96" fmla="*/ 1161 w 1536"/>
              <a:gd name="T97" fmla="*/ 1284 h 1536"/>
              <a:gd name="T98" fmla="*/ 1534 w 1536"/>
              <a:gd name="T99" fmla="*/ 1484 h 1536"/>
              <a:gd name="T100" fmla="*/ 1490 w 1536"/>
              <a:gd name="T101" fmla="*/ 1462 h 1536"/>
              <a:gd name="T102" fmla="*/ 1201 w 1536"/>
              <a:gd name="T103" fmla="*/ 1237 h 1536"/>
              <a:gd name="T104" fmla="*/ 1490 w 1536"/>
              <a:gd name="T105" fmla="*/ 1462 h 15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536" h="1536">
                <a:moveTo>
                  <a:pt x="46" y="418"/>
                </a:moveTo>
                <a:cubicBezTo>
                  <a:pt x="46" y="408"/>
                  <a:pt x="44" y="404"/>
                  <a:pt x="33" y="405"/>
                </a:cubicBezTo>
                <a:cubicBezTo>
                  <a:pt x="22" y="406"/>
                  <a:pt x="11" y="405"/>
                  <a:pt x="0" y="405"/>
                </a:cubicBezTo>
                <a:cubicBezTo>
                  <a:pt x="0" y="450"/>
                  <a:pt x="0" y="450"/>
                  <a:pt x="0" y="450"/>
                </a:cubicBezTo>
                <a:cubicBezTo>
                  <a:pt x="5" y="450"/>
                  <a:pt x="9" y="451"/>
                  <a:pt x="14" y="451"/>
                </a:cubicBezTo>
                <a:cubicBezTo>
                  <a:pt x="46" y="451"/>
                  <a:pt x="45" y="451"/>
                  <a:pt x="46" y="418"/>
                </a:cubicBezTo>
                <a:close/>
                <a:moveTo>
                  <a:pt x="646" y="716"/>
                </a:moveTo>
                <a:cubicBezTo>
                  <a:pt x="635" y="729"/>
                  <a:pt x="639" y="734"/>
                  <a:pt x="651" y="741"/>
                </a:cubicBezTo>
                <a:cubicBezTo>
                  <a:pt x="674" y="755"/>
                  <a:pt x="673" y="755"/>
                  <a:pt x="690" y="735"/>
                </a:cubicBezTo>
                <a:cubicBezTo>
                  <a:pt x="693" y="731"/>
                  <a:pt x="696" y="727"/>
                  <a:pt x="700" y="722"/>
                </a:cubicBezTo>
                <a:cubicBezTo>
                  <a:pt x="696" y="718"/>
                  <a:pt x="693" y="715"/>
                  <a:pt x="690" y="712"/>
                </a:cubicBezTo>
                <a:cubicBezTo>
                  <a:pt x="665" y="690"/>
                  <a:pt x="666" y="691"/>
                  <a:pt x="646" y="716"/>
                </a:cubicBezTo>
                <a:close/>
                <a:moveTo>
                  <a:pt x="30" y="360"/>
                </a:moveTo>
                <a:cubicBezTo>
                  <a:pt x="43" y="362"/>
                  <a:pt x="46" y="358"/>
                  <a:pt x="46" y="345"/>
                </a:cubicBezTo>
                <a:cubicBezTo>
                  <a:pt x="45" y="250"/>
                  <a:pt x="46" y="154"/>
                  <a:pt x="45" y="59"/>
                </a:cubicBezTo>
                <a:cubicBezTo>
                  <a:pt x="45" y="49"/>
                  <a:pt x="47" y="46"/>
                  <a:pt x="58" y="46"/>
                </a:cubicBezTo>
                <a:cubicBezTo>
                  <a:pt x="307" y="46"/>
                  <a:pt x="555" y="46"/>
                  <a:pt x="803" y="46"/>
                </a:cubicBezTo>
                <a:cubicBezTo>
                  <a:pt x="814" y="46"/>
                  <a:pt x="817" y="48"/>
                  <a:pt x="816" y="59"/>
                </a:cubicBezTo>
                <a:cubicBezTo>
                  <a:pt x="816" y="125"/>
                  <a:pt x="817" y="191"/>
                  <a:pt x="816" y="257"/>
                </a:cubicBezTo>
                <a:cubicBezTo>
                  <a:pt x="816" y="269"/>
                  <a:pt x="818" y="273"/>
                  <a:pt x="831" y="273"/>
                </a:cubicBezTo>
                <a:cubicBezTo>
                  <a:pt x="895" y="272"/>
                  <a:pt x="959" y="273"/>
                  <a:pt x="1023" y="272"/>
                </a:cubicBezTo>
                <a:cubicBezTo>
                  <a:pt x="1035" y="272"/>
                  <a:pt x="1039" y="274"/>
                  <a:pt x="1039" y="287"/>
                </a:cubicBezTo>
                <a:cubicBezTo>
                  <a:pt x="1038" y="361"/>
                  <a:pt x="1038" y="436"/>
                  <a:pt x="1038" y="510"/>
                </a:cubicBezTo>
                <a:cubicBezTo>
                  <a:pt x="1038" y="541"/>
                  <a:pt x="1039" y="541"/>
                  <a:pt x="1070" y="541"/>
                </a:cubicBezTo>
                <a:cubicBezTo>
                  <a:pt x="1083" y="542"/>
                  <a:pt x="1085" y="537"/>
                  <a:pt x="1085" y="525"/>
                </a:cubicBezTo>
                <a:cubicBezTo>
                  <a:pt x="1085" y="427"/>
                  <a:pt x="1085" y="328"/>
                  <a:pt x="1085" y="230"/>
                </a:cubicBezTo>
                <a:cubicBezTo>
                  <a:pt x="1085" y="220"/>
                  <a:pt x="1082" y="212"/>
                  <a:pt x="1075" y="205"/>
                </a:cubicBezTo>
                <a:cubicBezTo>
                  <a:pt x="1010" y="141"/>
                  <a:pt x="945" y="76"/>
                  <a:pt x="881" y="11"/>
                </a:cubicBezTo>
                <a:cubicBezTo>
                  <a:pt x="873" y="3"/>
                  <a:pt x="865" y="0"/>
                  <a:pt x="853" y="0"/>
                </a:cubicBezTo>
                <a:cubicBezTo>
                  <a:pt x="569" y="0"/>
                  <a:pt x="285" y="0"/>
                  <a:pt x="0" y="0"/>
                </a:cubicBezTo>
                <a:cubicBezTo>
                  <a:pt x="0" y="360"/>
                  <a:pt x="0" y="360"/>
                  <a:pt x="0" y="360"/>
                </a:cubicBezTo>
                <a:cubicBezTo>
                  <a:pt x="10" y="360"/>
                  <a:pt x="20" y="359"/>
                  <a:pt x="30" y="360"/>
                </a:cubicBezTo>
                <a:close/>
                <a:moveTo>
                  <a:pt x="862" y="61"/>
                </a:moveTo>
                <a:cubicBezTo>
                  <a:pt x="917" y="116"/>
                  <a:pt x="971" y="171"/>
                  <a:pt x="1026" y="226"/>
                </a:cubicBezTo>
                <a:cubicBezTo>
                  <a:pt x="998" y="226"/>
                  <a:pt x="969" y="226"/>
                  <a:pt x="941" y="226"/>
                </a:cubicBezTo>
                <a:cubicBezTo>
                  <a:pt x="918" y="226"/>
                  <a:pt x="895" y="226"/>
                  <a:pt x="872" y="226"/>
                </a:cubicBezTo>
                <a:cubicBezTo>
                  <a:pt x="866" y="226"/>
                  <a:pt x="861" y="226"/>
                  <a:pt x="861" y="217"/>
                </a:cubicBezTo>
                <a:cubicBezTo>
                  <a:pt x="862" y="165"/>
                  <a:pt x="862" y="113"/>
                  <a:pt x="862" y="61"/>
                </a:cubicBezTo>
                <a:close/>
                <a:moveTo>
                  <a:pt x="986" y="964"/>
                </a:moveTo>
                <a:cubicBezTo>
                  <a:pt x="1003" y="965"/>
                  <a:pt x="1017" y="963"/>
                  <a:pt x="1032" y="949"/>
                </a:cubicBezTo>
                <a:cubicBezTo>
                  <a:pt x="1056" y="928"/>
                  <a:pt x="1062" y="904"/>
                  <a:pt x="1063" y="873"/>
                </a:cubicBezTo>
                <a:cubicBezTo>
                  <a:pt x="1065" y="836"/>
                  <a:pt x="1055" y="808"/>
                  <a:pt x="1026" y="787"/>
                </a:cubicBezTo>
                <a:cubicBezTo>
                  <a:pt x="1020" y="783"/>
                  <a:pt x="1016" y="780"/>
                  <a:pt x="1009" y="780"/>
                </a:cubicBezTo>
                <a:cubicBezTo>
                  <a:pt x="978" y="780"/>
                  <a:pt x="948" y="781"/>
                  <a:pt x="917" y="780"/>
                </a:cubicBezTo>
                <a:cubicBezTo>
                  <a:pt x="907" y="780"/>
                  <a:pt x="899" y="782"/>
                  <a:pt x="893" y="790"/>
                </a:cubicBezTo>
                <a:cubicBezTo>
                  <a:pt x="884" y="801"/>
                  <a:pt x="865" y="810"/>
                  <a:pt x="867" y="821"/>
                </a:cubicBezTo>
                <a:cubicBezTo>
                  <a:pt x="868" y="832"/>
                  <a:pt x="885" y="841"/>
                  <a:pt x="897" y="853"/>
                </a:cubicBezTo>
                <a:cubicBezTo>
                  <a:pt x="912" y="821"/>
                  <a:pt x="941" y="825"/>
                  <a:pt x="969" y="826"/>
                </a:cubicBezTo>
                <a:cubicBezTo>
                  <a:pt x="975" y="826"/>
                  <a:pt x="980" y="826"/>
                  <a:pt x="986" y="826"/>
                </a:cubicBezTo>
                <a:cubicBezTo>
                  <a:pt x="1006" y="826"/>
                  <a:pt x="1016" y="836"/>
                  <a:pt x="1016" y="857"/>
                </a:cubicBezTo>
                <a:cubicBezTo>
                  <a:pt x="1016" y="865"/>
                  <a:pt x="1016" y="874"/>
                  <a:pt x="1016" y="882"/>
                </a:cubicBezTo>
                <a:cubicBezTo>
                  <a:pt x="1016" y="907"/>
                  <a:pt x="1004" y="918"/>
                  <a:pt x="980" y="918"/>
                </a:cubicBezTo>
                <a:cubicBezTo>
                  <a:pt x="966" y="918"/>
                  <a:pt x="953" y="919"/>
                  <a:pt x="940" y="918"/>
                </a:cubicBezTo>
                <a:cubicBezTo>
                  <a:pt x="929" y="917"/>
                  <a:pt x="926" y="920"/>
                  <a:pt x="926" y="931"/>
                </a:cubicBezTo>
                <a:cubicBezTo>
                  <a:pt x="927" y="952"/>
                  <a:pt x="927" y="973"/>
                  <a:pt x="926" y="994"/>
                </a:cubicBezTo>
                <a:cubicBezTo>
                  <a:pt x="925" y="1006"/>
                  <a:pt x="930" y="1008"/>
                  <a:pt x="941" y="1008"/>
                </a:cubicBezTo>
                <a:cubicBezTo>
                  <a:pt x="972" y="1007"/>
                  <a:pt x="972" y="1008"/>
                  <a:pt x="972" y="977"/>
                </a:cubicBezTo>
                <a:cubicBezTo>
                  <a:pt x="971" y="965"/>
                  <a:pt x="975" y="963"/>
                  <a:pt x="986" y="964"/>
                </a:cubicBezTo>
                <a:close/>
                <a:moveTo>
                  <a:pt x="949" y="1053"/>
                </a:moveTo>
                <a:cubicBezTo>
                  <a:pt x="926" y="1053"/>
                  <a:pt x="926" y="1053"/>
                  <a:pt x="926" y="1076"/>
                </a:cubicBezTo>
                <a:cubicBezTo>
                  <a:pt x="926" y="1098"/>
                  <a:pt x="926" y="1098"/>
                  <a:pt x="948" y="1098"/>
                </a:cubicBezTo>
                <a:cubicBezTo>
                  <a:pt x="972" y="1098"/>
                  <a:pt x="972" y="1098"/>
                  <a:pt x="972" y="1075"/>
                </a:cubicBezTo>
                <a:cubicBezTo>
                  <a:pt x="972" y="1053"/>
                  <a:pt x="972" y="1053"/>
                  <a:pt x="949" y="1053"/>
                </a:cubicBezTo>
                <a:close/>
                <a:moveTo>
                  <a:pt x="1127" y="770"/>
                </a:moveTo>
                <a:cubicBezTo>
                  <a:pt x="1136" y="768"/>
                  <a:pt x="1142" y="756"/>
                  <a:pt x="1150" y="749"/>
                </a:cubicBezTo>
                <a:cubicBezTo>
                  <a:pt x="1158" y="742"/>
                  <a:pt x="1156" y="738"/>
                  <a:pt x="1149" y="732"/>
                </a:cubicBezTo>
                <a:cubicBezTo>
                  <a:pt x="1093" y="682"/>
                  <a:pt x="1028" y="657"/>
                  <a:pt x="953" y="656"/>
                </a:cubicBezTo>
                <a:cubicBezTo>
                  <a:pt x="938" y="657"/>
                  <a:pt x="923" y="658"/>
                  <a:pt x="908" y="660"/>
                </a:cubicBezTo>
                <a:cubicBezTo>
                  <a:pt x="751" y="683"/>
                  <a:pt x="641" y="835"/>
                  <a:pt x="669" y="992"/>
                </a:cubicBezTo>
                <a:cubicBezTo>
                  <a:pt x="697" y="1153"/>
                  <a:pt x="847" y="1259"/>
                  <a:pt x="1006" y="1229"/>
                </a:cubicBezTo>
                <a:cubicBezTo>
                  <a:pt x="1192" y="1195"/>
                  <a:pt x="1296" y="992"/>
                  <a:pt x="1214" y="821"/>
                </a:cubicBezTo>
                <a:cubicBezTo>
                  <a:pt x="1198" y="786"/>
                  <a:pt x="1198" y="786"/>
                  <a:pt x="1166" y="808"/>
                </a:cubicBezTo>
                <a:cubicBezTo>
                  <a:pt x="1159" y="812"/>
                  <a:pt x="1159" y="815"/>
                  <a:pt x="1163" y="822"/>
                </a:cubicBezTo>
                <a:cubicBezTo>
                  <a:pt x="1189" y="866"/>
                  <a:pt x="1199" y="915"/>
                  <a:pt x="1195" y="966"/>
                </a:cubicBezTo>
                <a:cubicBezTo>
                  <a:pt x="1185" y="1107"/>
                  <a:pt x="1048" y="1211"/>
                  <a:pt x="910" y="1184"/>
                </a:cubicBezTo>
                <a:cubicBezTo>
                  <a:pt x="778" y="1159"/>
                  <a:pt x="694" y="1039"/>
                  <a:pt x="714" y="906"/>
                </a:cubicBezTo>
                <a:cubicBezTo>
                  <a:pt x="740" y="725"/>
                  <a:pt x="958" y="640"/>
                  <a:pt x="1103" y="753"/>
                </a:cubicBezTo>
                <a:cubicBezTo>
                  <a:pt x="1111" y="759"/>
                  <a:pt x="1117" y="772"/>
                  <a:pt x="1127" y="770"/>
                </a:cubicBezTo>
                <a:close/>
                <a:moveTo>
                  <a:pt x="196" y="1130"/>
                </a:moveTo>
                <a:cubicBezTo>
                  <a:pt x="252" y="1130"/>
                  <a:pt x="307" y="1130"/>
                  <a:pt x="363" y="1130"/>
                </a:cubicBezTo>
                <a:cubicBezTo>
                  <a:pt x="412" y="1130"/>
                  <a:pt x="462" y="1130"/>
                  <a:pt x="511" y="1130"/>
                </a:cubicBezTo>
                <a:cubicBezTo>
                  <a:pt x="543" y="1130"/>
                  <a:pt x="542" y="1130"/>
                  <a:pt x="543" y="1098"/>
                </a:cubicBezTo>
                <a:cubicBezTo>
                  <a:pt x="543" y="1086"/>
                  <a:pt x="540" y="1083"/>
                  <a:pt x="528" y="1083"/>
                </a:cubicBezTo>
                <a:cubicBezTo>
                  <a:pt x="438" y="1084"/>
                  <a:pt x="348" y="1083"/>
                  <a:pt x="258" y="1083"/>
                </a:cubicBezTo>
                <a:cubicBezTo>
                  <a:pt x="228" y="1083"/>
                  <a:pt x="229" y="1083"/>
                  <a:pt x="228" y="1053"/>
                </a:cubicBezTo>
                <a:cubicBezTo>
                  <a:pt x="228" y="1042"/>
                  <a:pt x="231" y="1039"/>
                  <a:pt x="242" y="1039"/>
                </a:cubicBezTo>
                <a:cubicBezTo>
                  <a:pt x="331" y="1040"/>
                  <a:pt x="420" y="1040"/>
                  <a:pt x="509" y="1040"/>
                </a:cubicBezTo>
                <a:cubicBezTo>
                  <a:pt x="544" y="1040"/>
                  <a:pt x="543" y="1040"/>
                  <a:pt x="543" y="1005"/>
                </a:cubicBezTo>
                <a:cubicBezTo>
                  <a:pt x="543" y="995"/>
                  <a:pt x="540" y="993"/>
                  <a:pt x="530" y="993"/>
                </a:cubicBezTo>
                <a:cubicBezTo>
                  <a:pt x="418" y="993"/>
                  <a:pt x="306" y="993"/>
                  <a:pt x="194" y="993"/>
                </a:cubicBezTo>
                <a:cubicBezTo>
                  <a:pt x="185" y="993"/>
                  <a:pt x="183" y="996"/>
                  <a:pt x="183" y="1005"/>
                </a:cubicBezTo>
                <a:cubicBezTo>
                  <a:pt x="183" y="1042"/>
                  <a:pt x="184" y="1080"/>
                  <a:pt x="183" y="1117"/>
                </a:cubicBezTo>
                <a:cubicBezTo>
                  <a:pt x="183" y="1128"/>
                  <a:pt x="186" y="1130"/>
                  <a:pt x="196" y="1130"/>
                </a:cubicBezTo>
                <a:close/>
                <a:moveTo>
                  <a:pt x="104" y="272"/>
                </a:moveTo>
                <a:cubicBezTo>
                  <a:pt x="146" y="272"/>
                  <a:pt x="187" y="272"/>
                  <a:pt x="228" y="272"/>
                </a:cubicBezTo>
                <a:cubicBezTo>
                  <a:pt x="270" y="272"/>
                  <a:pt x="311" y="272"/>
                  <a:pt x="353" y="272"/>
                </a:cubicBezTo>
                <a:cubicBezTo>
                  <a:pt x="362" y="273"/>
                  <a:pt x="366" y="270"/>
                  <a:pt x="365" y="260"/>
                </a:cubicBezTo>
                <a:cubicBezTo>
                  <a:pt x="365" y="222"/>
                  <a:pt x="365" y="184"/>
                  <a:pt x="365" y="146"/>
                </a:cubicBezTo>
                <a:cubicBezTo>
                  <a:pt x="366" y="137"/>
                  <a:pt x="363" y="133"/>
                  <a:pt x="353" y="133"/>
                </a:cubicBezTo>
                <a:cubicBezTo>
                  <a:pt x="270" y="134"/>
                  <a:pt x="186" y="133"/>
                  <a:pt x="103" y="133"/>
                </a:cubicBezTo>
                <a:cubicBezTo>
                  <a:pt x="95" y="133"/>
                  <a:pt x="92" y="136"/>
                  <a:pt x="92" y="144"/>
                </a:cubicBezTo>
                <a:cubicBezTo>
                  <a:pt x="93" y="183"/>
                  <a:pt x="93" y="222"/>
                  <a:pt x="92" y="261"/>
                </a:cubicBezTo>
                <a:cubicBezTo>
                  <a:pt x="92" y="270"/>
                  <a:pt x="95" y="273"/>
                  <a:pt x="104" y="272"/>
                </a:cubicBezTo>
                <a:close/>
                <a:moveTo>
                  <a:pt x="170" y="180"/>
                </a:moveTo>
                <a:cubicBezTo>
                  <a:pt x="230" y="180"/>
                  <a:pt x="230" y="180"/>
                  <a:pt x="230" y="180"/>
                </a:cubicBezTo>
                <a:cubicBezTo>
                  <a:pt x="256" y="180"/>
                  <a:pt x="282" y="180"/>
                  <a:pt x="307" y="180"/>
                </a:cubicBezTo>
                <a:cubicBezTo>
                  <a:pt x="317" y="179"/>
                  <a:pt x="319" y="182"/>
                  <a:pt x="319" y="191"/>
                </a:cubicBezTo>
                <a:cubicBezTo>
                  <a:pt x="319" y="225"/>
                  <a:pt x="319" y="225"/>
                  <a:pt x="285" y="225"/>
                </a:cubicBezTo>
                <a:cubicBezTo>
                  <a:pt x="241" y="225"/>
                  <a:pt x="196" y="225"/>
                  <a:pt x="151" y="226"/>
                </a:cubicBezTo>
                <a:cubicBezTo>
                  <a:pt x="140" y="226"/>
                  <a:pt x="138" y="223"/>
                  <a:pt x="138" y="213"/>
                </a:cubicBezTo>
                <a:cubicBezTo>
                  <a:pt x="138" y="180"/>
                  <a:pt x="138" y="180"/>
                  <a:pt x="170" y="180"/>
                </a:cubicBezTo>
                <a:close/>
                <a:moveTo>
                  <a:pt x="661" y="1264"/>
                </a:moveTo>
                <a:cubicBezTo>
                  <a:pt x="462" y="1264"/>
                  <a:pt x="263" y="1264"/>
                  <a:pt x="64" y="1264"/>
                </a:cubicBezTo>
                <a:cubicBezTo>
                  <a:pt x="50" y="1264"/>
                  <a:pt x="45" y="1262"/>
                  <a:pt x="45" y="1246"/>
                </a:cubicBezTo>
                <a:cubicBezTo>
                  <a:pt x="46" y="1010"/>
                  <a:pt x="45" y="775"/>
                  <a:pt x="45" y="539"/>
                </a:cubicBezTo>
                <a:cubicBezTo>
                  <a:pt x="45" y="525"/>
                  <a:pt x="50" y="506"/>
                  <a:pt x="43" y="498"/>
                </a:cubicBezTo>
                <a:cubicBezTo>
                  <a:pt x="35" y="489"/>
                  <a:pt x="16" y="496"/>
                  <a:pt x="2" y="495"/>
                </a:cubicBezTo>
                <a:cubicBezTo>
                  <a:pt x="1" y="495"/>
                  <a:pt x="1" y="495"/>
                  <a:pt x="0" y="495"/>
                </a:cubicBezTo>
                <a:cubicBezTo>
                  <a:pt x="0" y="1311"/>
                  <a:pt x="0" y="1311"/>
                  <a:pt x="0" y="1311"/>
                </a:cubicBezTo>
                <a:cubicBezTo>
                  <a:pt x="6" y="1311"/>
                  <a:pt x="11" y="1311"/>
                  <a:pt x="17" y="1311"/>
                </a:cubicBezTo>
                <a:cubicBezTo>
                  <a:pt x="228" y="1311"/>
                  <a:pt x="439" y="1311"/>
                  <a:pt x="649" y="1311"/>
                </a:cubicBezTo>
                <a:cubicBezTo>
                  <a:pt x="678" y="1311"/>
                  <a:pt x="677" y="1311"/>
                  <a:pt x="678" y="1282"/>
                </a:cubicBezTo>
                <a:cubicBezTo>
                  <a:pt x="679" y="1267"/>
                  <a:pt x="675" y="1264"/>
                  <a:pt x="661" y="1264"/>
                </a:cubicBezTo>
                <a:close/>
                <a:moveTo>
                  <a:pt x="462" y="270"/>
                </a:moveTo>
                <a:cubicBezTo>
                  <a:pt x="455" y="270"/>
                  <a:pt x="451" y="273"/>
                  <a:pt x="448" y="278"/>
                </a:cubicBezTo>
                <a:cubicBezTo>
                  <a:pt x="437" y="296"/>
                  <a:pt x="426" y="314"/>
                  <a:pt x="414" y="332"/>
                </a:cubicBezTo>
                <a:cubicBezTo>
                  <a:pt x="409" y="339"/>
                  <a:pt x="407" y="346"/>
                  <a:pt x="407" y="355"/>
                </a:cubicBezTo>
                <a:cubicBezTo>
                  <a:pt x="407" y="424"/>
                  <a:pt x="408" y="493"/>
                  <a:pt x="407" y="562"/>
                </a:cubicBezTo>
                <a:cubicBezTo>
                  <a:pt x="407" y="578"/>
                  <a:pt x="410" y="591"/>
                  <a:pt x="423" y="600"/>
                </a:cubicBezTo>
                <a:cubicBezTo>
                  <a:pt x="432" y="606"/>
                  <a:pt x="430" y="610"/>
                  <a:pt x="422" y="616"/>
                </a:cubicBezTo>
                <a:cubicBezTo>
                  <a:pt x="389" y="641"/>
                  <a:pt x="357" y="666"/>
                  <a:pt x="324" y="691"/>
                </a:cubicBezTo>
                <a:cubicBezTo>
                  <a:pt x="318" y="696"/>
                  <a:pt x="315" y="700"/>
                  <a:pt x="315" y="708"/>
                </a:cubicBezTo>
                <a:cubicBezTo>
                  <a:pt x="316" y="784"/>
                  <a:pt x="316" y="860"/>
                  <a:pt x="315" y="936"/>
                </a:cubicBezTo>
                <a:cubicBezTo>
                  <a:pt x="315" y="946"/>
                  <a:pt x="318" y="949"/>
                  <a:pt x="328" y="949"/>
                </a:cubicBezTo>
                <a:cubicBezTo>
                  <a:pt x="381" y="948"/>
                  <a:pt x="434" y="948"/>
                  <a:pt x="487" y="948"/>
                </a:cubicBezTo>
                <a:cubicBezTo>
                  <a:pt x="519" y="948"/>
                  <a:pt x="519" y="948"/>
                  <a:pt x="519" y="915"/>
                </a:cubicBezTo>
                <a:cubicBezTo>
                  <a:pt x="519" y="906"/>
                  <a:pt x="517" y="903"/>
                  <a:pt x="507" y="903"/>
                </a:cubicBezTo>
                <a:cubicBezTo>
                  <a:pt x="470" y="903"/>
                  <a:pt x="433" y="903"/>
                  <a:pt x="396" y="903"/>
                </a:cubicBezTo>
                <a:cubicBezTo>
                  <a:pt x="362" y="903"/>
                  <a:pt x="362" y="903"/>
                  <a:pt x="362" y="869"/>
                </a:cubicBezTo>
                <a:cubicBezTo>
                  <a:pt x="362" y="859"/>
                  <a:pt x="365" y="857"/>
                  <a:pt x="375" y="857"/>
                </a:cubicBezTo>
                <a:cubicBezTo>
                  <a:pt x="411" y="857"/>
                  <a:pt x="448" y="857"/>
                  <a:pt x="484" y="857"/>
                </a:cubicBezTo>
                <a:cubicBezTo>
                  <a:pt x="520" y="857"/>
                  <a:pt x="519" y="857"/>
                  <a:pt x="519" y="822"/>
                </a:cubicBezTo>
                <a:cubicBezTo>
                  <a:pt x="519" y="813"/>
                  <a:pt x="516" y="810"/>
                  <a:pt x="507" y="810"/>
                </a:cubicBezTo>
                <a:cubicBezTo>
                  <a:pt x="468" y="811"/>
                  <a:pt x="429" y="810"/>
                  <a:pt x="390" y="810"/>
                </a:cubicBezTo>
                <a:cubicBezTo>
                  <a:pt x="362" y="810"/>
                  <a:pt x="362" y="810"/>
                  <a:pt x="362" y="783"/>
                </a:cubicBezTo>
                <a:cubicBezTo>
                  <a:pt x="362" y="772"/>
                  <a:pt x="364" y="768"/>
                  <a:pt x="376" y="768"/>
                </a:cubicBezTo>
                <a:cubicBezTo>
                  <a:pt x="436" y="769"/>
                  <a:pt x="496" y="769"/>
                  <a:pt x="556" y="769"/>
                </a:cubicBezTo>
                <a:cubicBezTo>
                  <a:pt x="588" y="769"/>
                  <a:pt x="588" y="769"/>
                  <a:pt x="588" y="736"/>
                </a:cubicBezTo>
                <a:cubicBezTo>
                  <a:pt x="588" y="725"/>
                  <a:pt x="585" y="723"/>
                  <a:pt x="575" y="723"/>
                </a:cubicBezTo>
                <a:cubicBezTo>
                  <a:pt x="509" y="723"/>
                  <a:pt x="443" y="723"/>
                  <a:pt x="377" y="723"/>
                </a:cubicBezTo>
                <a:cubicBezTo>
                  <a:pt x="372" y="723"/>
                  <a:pt x="367" y="725"/>
                  <a:pt x="362" y="720"/>
                </a:cubicBezTo>
                <a:cubicBezTo>
                  <a:pt x="397" y="693"/>
                  <a:pt x="432" y="666"/>
                  <a:pt x="466" y="639"/>
                </a:cubicBezTo>
                <a:cubicBezTo>
                  <a:pt x="468" y="638"/>
                  <a:pt x="470" y="637"/>
                  <a:pt x="471" y="635"/>
                </a:cubicBezTo>
                <a:cubicBezTo>
                  <a:pt x="475" y="632"/>
                  <a:pt x="481" y="633"/>
                  <a:pt x="485" y="633"/>
                </a:cubicBezTo>
                <a:cubicBezTo>
                  <a:pt x="514" y="633"/>
                  <a:pt x="544" y="630"/>
                  <a:pt x="572" y="634"/>
                </a:cubicBezTo>
                <a:cubicBezTo>
                  <a:pt x="614" y="639"/>
                  <a:pt x="645" y="626"/>
                  <a:pt x="670" y="592"/>
                </a:cubicBezTo>
                <a:cubicBezTo>
                  <a:pt x="675" y="586"/>
                  <a:pt x="678" y="580"/>
                  <a:pt x="678" y="572"/>
                </a:cubicBezTo>
                <a:cubicBezTo>
                  <a:pt x="678" y="501"/>
                  <a:pt x="678" y="430"/>
                  <a:pt x="678" y="359"/>
                </a:cubicBezTo>
                <a:cubicBezTo>
                  <a:pt x="678" y="350"/>
                  <a:pt x="680" y="343"/>
                  <a:pt x="685" y="336"/>
                </a:cubicBezTo>
                <a:cubicBezTo>
                  <a:pt x="698" y="315"/>
                  <a:pt x="712" y="294"/>
                  <a:pt x="727" y="270"/>
                </a:cubicBezTo>
                <a:cubicBezTo>
                  <a:pt x="637" y="270"/>
                  <a:pt x="549" y="270"/>
                  <a:pt x="462" y="270"/>
                </a:cubicBezTo>
                <a:close/>
                <a:moveTo>
                  <a:pt x="632" y="555"/>
                </a:moveTo>
                <a:cubicBezTo>
                  <a:pt x="632" y="570"/>
                  <a:pt x="615" y="587"/>
                  <a:pt x="600" y="587"/>
                </a:cubicBezTo>
                <a:cubicBezTo>
                  <a:pt x="562" y="587"/>
                  <a:pt x="523" y="587"/>
                  <a:pt x="485" y="587"/>
                </a:cubicBezTo>
                <a:cubicBezTo>
                  <a:pt x="470" y="587"/>
                  <a:pt x="453" y="570"/>
                  <a:pt x="453" y="555"/>
                </a:cubicBezTo>
                <a:cubicBezTo>
                  <a:pt x="453" y="509"/>
                  <a:pt x="453" y="463"/>
                  <a:pt x="453" y="417"/>
                </a:cubicBezTo>
                <a:cubicBezTo>
                  <a:pt x="453" y="407"/>
                  <a:pt x="456" y="405"/>
                  <a:pt x="465" y="405"/>
                </a:cubicBezTo>
                <a:cubicBezTo>
                  <a:pt x="491" y="406"/>
                  <a:pt x="517" y="405"/>
                  <a:pt x="543" y="405"/>
                </a:cubicBezTo>
                <a:cubicBezTo>
                  <a:pt x="569" y="405"/>
                  <a:pt x="595" y="406"/>
                  <a:pt x="621" y="405"/>
                </a:cubicBezTo>
                <a:cubicBezTo>
                  <a:pt x="631" y="405"/>
                  <a:pt x="633" y="408"/>
                  <a:pt x="633" y="417"/>
                </a:cubicBezTo>
                <a:cubicBezTo>
                  <a:pt x="632" y="463"/>
                  <a:pt x="633" y="509"/>
                  <a:pt x="632" y="555"/>
                </a:cubicBezTo>
                <a:close/>
                <a:moveTo>
                  <a:pt x="632" y="352"/>
                </a:moveTo>
                <a:cubicBezTo>
                  <a:pt x="633" y="358"/>
                  <a:pt x="631" y="360"/>
                  <a:pt x="625" y="360"/>
                </a:cubicBezTo>
                <a:cubicBezTo>
                  <a:pt x="570" y="360"/>
                  <a:pt x="515" y="360"/>
                  <a:pt x="460" y="360"/>
                </a:cubicBezTo>
                <a:cubicBezTo>
                  <a:pt x="452" y="360"/>
                  <a:pt x="452" y="358"/>
                  <a:pt x="456" y="352"/>
                </a:cubicBezTo>
                <a:cubicBezTo>
                  <a:pt x="456" y="351"/>
                  <a:pt x="457" y="350"/>
                  <a:pt x="457" y="349"/>
                </a:cubicBezTo>
                <a:cubicBezTo>
                  <a:pt x="477" y="316"/>
                  <a:pt x="477" y="316"/>
                  <a:pt x="516" y="316"/>
                </a:cubicBezTo>
                <a:cubicBezTo>
                  <a:pt x="643" y="316"/>
                  <a:pt x="643" y="316"/>
                  <a:pt x="643" y="316"/>
                </a:cubicBezTo>
                <a:cubicBezTo>
                  <a:pt x="634" y="328"/>
                  <a:pt x="631" y="340"/>
                  <a:pt x="632" y="352"/>
                </a:cubicBezTo>
                <a:close/>
                <a:moveTo>
                  <a:pt x="1534" y="1400"/>
                </a:moveTo>
                <a:cubicBezTo>
                  <a:pt x="1451" y="1317"/>
                  <a:pt x="1369" y="1235"/>
                  <a:pt x="1286" y="1153"/>
                </a:cubicBezTo>
                <a:cubicBezTo>
                  <a:pt x="1279" y="1146"/>
                  <a:pt x="1282" y="1141"/>
                  <a:pt x="1286" y="1135"/>
                </a:cubicBezTo>
                <a:cubicBezTo>
                  <a:pt x="1331" y="1054"/>
                  <a:pt x="1346" y="967"/>
                  <a:pt x="1329" y="875"/>
                </a:cubicBezTo>
                <a:cubicBezTo>
                  <a:pt x="1279" y="600"/>
                  <a:pt x="957" y="470"/>
                  <a:pt x="731" y="633"/>
                </a:cubicBezTo>
                <a:cubicBezTo>
                  <a:pt x="704" y="652"/>
                  <a:pt x="705" y="652"/>
                  <a:pt x="725" y="677"/>
                </a:cubicBezTo>
                <a:cubicBezTo>
                  <a:pt x="733" y="688"/>
                  <a:pt x="738" y="686"/>
                  <a:pt x="747" y="679"/>
                </a:cubicBezTo>
                <a:cubicBezTo>
                  <a:pt x="825" y="619"/>
                  <a:pt x="913" y="597"/>
                  <a:pt x="1009" y="613"/>
                </a:cubicBezTo>
                <a:cubicBezTo>
                  <a:pt x="1197" y="645"/>
                  <a:pt x="1317" y="817"/>
                  <a:pt x="1285" y="1005"/>
                </a:cubicBezTo>
                <a:cubicBezTo>
                  <a:pt x="1255" y="1176"/>
                  <a:pt x="1092" y="1310"/>
                  <a:pt x="896" y="1277"/>
                </a:cubicBezTo>
                <a:cubicBezTo>
                  <a:pt x="684" y="1240"/>
                  <a:pt x="562" y="1022"/>
                  <a:pt x="639" y="822"/>
                </a:cubicBezTo>
                <a:cubicBezTo>
                  <a:pt x="643" y="813"/>
                  <a:pt x="652" y="803"/>
                  <a:pt x="648" y="796"/>
                </a:cubicBezTo>
                <a:cubicBezTo>
                  <a:pt x="644" y="788"/>
                  <a:pt x="631" y="786"/>
                  <a:pt x="623" y="781"/>
                </a:cubicBezTo>
                <a:cubicBezTo>
                  <a:pt x="613" y="774"/>
                  <a:pt x="608" y="778"/>
                  <a:pt x="604" y="788"/>
                </a:cubicBezTo>
                <a:cubicBezTo>
                  <a:pt x="573" y="859"/>
                  <a:pt x="563" y="932"/>
                  <a:pt x="576" y="1009"/>
                </a:cubicBezTo>
                <a:cubicBezTo>
                  <a:pt x="619" y="1267"/>
                  <a:pt x="908" y="1408"/>
                  <a:pt x="1137" y="1280"/>
                </a:cubicBezTo>
                <a:cubicBezTo>
                  <a:pt x="1148" y="1275"/>
                  <a:pt x="1153" y="1276"/>
                  <a:pt x="1161" y="1284"/>
                </a:cubicBezTo>
                <a:cubicBezTo>
                  <a:pt x="1239" y="1363"/>
                  <a:pt x="1318" y="1442"/>
                  <a:pt x="1397" y="1521"/>
                </a:cubicBezTo>
                <a:cubicBezTo>
                  <a:pt x="1402" y="1525"/>
                  <a:pt x="1406" y="1530"/>
                  <a:pt x="1415" y="1530"/>
                </a:cubicBezTo>
                <a:cubicBezTo>
                  <a:pt x="1439" y="1529"/>
                  <a:pt x="1465" y="1536"/>
                  <a:pt x="1486" y="1528"/>
                </a:cubicBezTo>
                <a:cubicBezTo>
                  <a:pt x="1505" y="1521"/>
                  <a:pt x="1518" y="1499"/>
                  <a:pt x="1534" y="1484"/>
                </a:cubicBezTo>
                <a:cubicBezTo>
                  <a:pt x="1534" y="1483"/>
                  <a:pt x="1535" y="1483"/>
                  <a:pt x="1536" y="1482"/>
                </a:cubicBezTo>
                <a:cubicBezTo>
                  <a:pt x="1536" y="1401"/>
                  <a:pt x="1536" y="1401"/>
                  <a:pt x="1536" y="1401"/>
                </a:cubicBezTo>
                <a:cubicBezTo>
                  <a:pt x="1535" y="1401"/>
                  <a:pt x="1534" y="1400"/>
                  <a:pt x="1534" y="1400"/>
                </a:cubicBezTo>
                <a:close/>
                <a:moveTo>
                  <a:pt x="1490" y="1462"/>
                </a:moveTo>
                <a:cubicBezTo>
                  <a:pt x="1480" y="1473"/>
                  <a:pt x="1473" y="1485"/>
                  <a:pt x="1454" y="1485"/>
                </a:cubicBezTo>
                <a:cubicBezTo>
                  <a:pt x="1434" y="1485"/>
                  <a:pt x="1420" y="1480"/>
                  <a:pt x="1406" y="1465"/>
                </a:cubicBezTo>
                <a:cubicBezTo>
                  <a:pt x="1338" y="1395"/>
                  <a:pt x="1269" y="1327"/>
                  <a:pt x="1199" y="1258"/>
                </a:cubicBezTo>
                <a:cubicBezTo>
                  <a:pt x="1189" y="1248"/>
                  <a:pt x="1191" y="1244"/>
                  <a:pt x="1201" y="1237"/>
                </a:cubicBezTo>
                <a:cubicBezTo>
                  <a:pt x="1220" y="1222"/>
                  <a:pt x="1237" y="1203"/>
                  <a:pt x="1253" y="1184"/>
                </a:cubicBezTo>
                <a:cubicBezTo>
                  <a:pt x="1303" y="1234"/>
                  <a:pt x="1352" y="1283"/>
                  <a:pt x="1402" y="1333"/>
                </a:cubicBezTo>
                <a:cubicBezTo>
                  <a:pt x="1429" y="1360"/>
                  <a:pt x="1456" y="1387"/>
                  <a:pt x="1483" y="1414"/>
                </a:cubicBezTo>
                <a:cubicBezTo>
                  <a:pt x="1490" y="1421"/>
                  <a:pt x="1496" y="1455"/>
                  <a:pt x="1490" y="1462"/>
                </a:cubicBezTo>
                <a:close/>
              </a:path>
            </a:pathLst>
          </a:custGeom>
          <a:solidFill>
            <a:srgbClr val="0A090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8" name="Freeform 14"/>
          <p:cNvSpPr>
            <a:spLocks noEditPoints="1"/>
          </p:cNvSpPr>
          <p:nvPr/>
        </p:nvSpPr>
        <p:spPr bwMode="auto">
          <a:xfrm>
            <a:off x="9582943" y="2528468"/>
            <a:ext cx="498476" cy="594222"/>
          </a:xfrm>
          <a:custGeom>
            <a:avLst/>
            <a:gdLst>
              <a:gd name="T0" fmla="*/ 234 w 1616"/>
              <a:gd name="T1" fmla="*/ 1707 h 1926"/>
              <a:gd name="T2" fmla="*/ 109 w 1616"/>
              <a:gd name="T3" fmla="*/ 1228 h 1926"/>
              <a:gd name="T4" fmla="*/ 231 w 1616"/>
              <a:gd name="T5" fmla="*/ 890 h 1926"/>
              <a:gd name="T6" fmla="*/ 170 w 1616"/>
              <a:gd name="T7" fmla="*/ 1331 h 1926"/>
              <a:gd name="T8" fmla="*/ 466 w 1616"/>
              <a:gd name="T9" fmla="*/ 1805 h 1926"/>
              <a:gd name="T10" fmla="*/ 552 w 1616"/>
              <a:gd name="T11" fmla="*/ 1900 h 1926"/>
              <a:gd name="T12" fmla="*/ 1019 w 1616"/>
              <a:gd name="T13" fmla="*/ 545 h 1926"/>
              <a:gd name="T14" fmla="*/ 933 w 1616"/>
              <a:gd name="T15" fmla="*/ 512 h 1926"/>
              <a:gd name="T16" fmla="*/ 1014 w 1616"/>
              <a:gd name="T17" fmla="*/ 715 h 1926"/>
              <a:gd name="T18" fmla="*/ 857 w 1616"/>
              <a:gd name="T19" fmla="*/ 522 h 1926"/>
              <a:gd name="T20" fmla="*/ 886 w 1616"/>
              <a:gd name="T21" fmla="*/ 910 h 1926"/>
              <a:gd name="T22" fmla="*/ 1023 w 1616"/>
              <a:gd name="T23" fmla="*/ 643 h 1926"/>
              <a:gd name="T24" fmla="*/ 1543 w 1616"/>
              <a:gd name="T25" fmla="*/ 960 h 1926"/>
              <a:gd name="T26" fmla="*/ 1321 w 1616"/>
              <a:gd name="T27" fmla="*/ 1691 h 1926"/>
              <a:gd name="T28" fmla="*/ 1385 w 1616"/>
              <a:gd name="T29" fmla="*/ 1901 h 1926"/>
              <a:gd name="T30" fmla="*/ 1609 w 1616"/>
              <a:gd name="T31" fmla="*/ 905 h 1926"/>
              <a:gd name="T32" fmla="*/ 1330 w 1616"/>
              <a:gd name="T33" fmla="*/ 958 h 1926"/>
              <a:gd name="T34" fmla="*/ 1545 w 1616"/>
              <a:gd name="T35" fmla="*/ 778 h 1926"/>
              <a:gd name="T36" fmla="*/ 1376 w 1616"/>
              <a:gd name="T37" fmla="*/ 545 h 1926"/>
              <a:gd name="T38" fmla="*/ 1409 w 1616"/>
              <a:gd name="T39" fmla="*/ 266 h 1926"/>
              <a:gd name="T40" fmla="*/ 1123 w 1616"/>
              <a:gd name="T41" fmla="*/ 223 h 1926"/>
              <a:gd name="T42" fmla="*/ 964 w 1616"/>
              <a:gd name="T43" fmla="*/ 0 h 1926"/>
              <a:gd name="T44" fmla="*/ 714 w 1616"/>
              <a:gd name="T45" fmla="*/ 172 h 1926"/>
              <a:gd name="T46" fmla="*/ 433 w 1616"/>
              <a:gd name="T47" fmla="*/ 137 h 1926"/>
              <a:gd name="T48" fmla="*/ 387 w 1616"/>
              <a:gd name="T49" fmla="*/ 416 h 1926"/>
              <a:gd name="T50" fmla="*/ 170 w 1616"/>
              <a:gd name="T51" fmla="*/ 597 h 1926"/>
              <a:gd name="T52" fmla="*/ 326 w 1616"/>
              <a:gd name="T53" fmla="*/ 826 h 1926"/>
              <a:gd name="T54" fmla="*/ 308 w 1616"/>
              <a:gd name="T55" fmla="*/ 1109 h 1926"/>
              <a:gd name="T56" fmla="*/ 580 w 1616"/>
              <a:gd name="T57" fmla="*/ 1165 h 1926"/>
              <a:gd name="T58" fmla="*/ 769 w 1616"/>
              <a:gd name="T59" fmla="*/ 1375 h 1926"/>
              <a:gd name="T60" fmla="*/ 999 w 1616"/>
              <a:gd name="T61" fmla="*/ 1221 h 1926"/>
              <a:gd name="T62" fmla="*/ 1281 w 1616"/>
              <a:gd name="T63" fmla="*/ 1236 h 1926"/>
              <a:gd name="T64" fmla="*/ 1243 w 1616"/>
              <a:gd name="T65" fmla="*/ 1164 h 1926"/>
              <a:gd name="T66" fmla="*/ 919 w 1616"/>
              <a:gd name="T67" fmla="*/ 1203 h 1926"/>
              <a:gd name="T68" fmla="*/ 792 w 1616"/>
              <a:gd name="T69" fmla="*/ 1293 h 1926"/>
              <a:gd name="T70" fmla="*/ 534 w 1616"/>
              <a:gd name="T71" fmla="*/ 1100 h 1926"/>
              <a:gd name="T72" fmla="*/ 447 w 1616"/>
              <a:gd name="T73" fmla="*/ 1007 h 1926"/>
              <a:gd name="T74" fmla="*/ 250 w 1616"/>
              <a:gd name="T75" fmla="*/ 751 h 1926"/>
              <a:gd name="T76" fmla="*/ 346 w 1616"/>
              <a:gd name="T77" fmla="*/ 624 h 1926"/>
              <a:gd name="T78" fmla="*/ 380 w 1616"/>
              <a:gd name="T79" fmla="*/ 301 h 1926"/>
              <a:gd name="T80" fmla="*/ 547 w 1616"/>
              <a:gd name="T81" fmla="*/ 286 h 1926"/>
              <a:gd name="T82" fmla="*/ 794 w 1616"/>
              <a:gd name="T83" fmla="*/ 81 h 1926"/>
              <a:gd name="T84" fmla="*/ 923 w 1616"/>
              <a:gd name="T85" fmla="*/ 190 h 1926"/>
              <a:gd name="T86" fmla="*/ 1244 w 1616"/>
              <a:gd name="T87" fmla="*/ 210 h 1926"/>
              <a:gd name="T88" fmla="*/ 1256 w 1616"/>
              <a:gd name="T89" fmla="*/ 378 h 1926"/>
              <a:gd name="T90" fmla="*/ 1467 w 1616"/>
              <a:gd name="T91" fmla="*/ 624 h 1926"/>
              <a:gd name="T92" fmla="*/ 1362 w 1616"/>
              <a:gd name="T93" fmla="*/ 752 h 1926"/>
              <a:gd name="T94" fmla="*/ 1335 w 1616"/>
              <a:gd name="T95" fmla="*/ 1073 h 1926"/>
              <a:gd name="T96" fmla="*/ 857 w 1616"/>
              <a:gd name="T97" fmla="*/ 1039 h 1926"/>
              <a:gd name="T98" fmla="*/ 569 w 1616"/>
              <a:gd name="T99" fmla="*/ 687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16" h="1926">
                <a:moveTo>
                  <a:pt x="524" y="1758"/>
                </a:moveTo>
                <a:cubicBezTo>
                  <a:pt x="519" y="1735"/>
                  <a:pt x="508" y="1725"/>
                  <a:pt x="483" y="1725"/>
                </a:cubicBezTo>
                <a:cubicBezTo>
                  <a:pt x="406" y="1725"/>
                  <a:pt x="329" y="1725"/>
                  <a:pt x="252" y="1726"/>
                </a:cubicBezTo>
                <a:cubicBezTo>
                  <a:pt x="237" y="1726"/>
                  <a:pt x="234" y="1721"/>
                  <a:pt x="234" y="1707"/>
                </a:cubicBezTo>
                <a:cubicBezTo>
                  <a:pt x="235" y="1568"/>
                  <a:pt x="235" y="1428"/>
                  <a:pt x="235" y="1288"/>
                </a:cubicBezTo>
                <a:cubicBezTo>
                  <a:pt x="235" y="1258"/>
                  <a:pt x="223" y="1246"/>
                  <a:pt x="193" y="1246"/>
                </a:cubicBezTo>
                <a:cubicBezTo>
                  <a:pt x="163" y="1246"/>
                  <a:pt x="133" y="1246"/>
                  <a:pt x="99" y="1246"/>
                </a:cubicBezTo>
                <a:cubicBezTo>
                  <a:pt x="104" y="1238"/>
                  <a:pt x="106" y="1233"/>
                  <a:pt x="109" y="1228"/>
                </a:cubicBezTo>
                <a:cubicBezTo>
                  <a:pt x="162" y="1137"/>
                  <a:pt x="216" y="1045"/>
                  <a:pt x="269" y="953"/>
                </a:cubicBezTo>
                <a:cubicBezTo>
                  <a:pt x="277" y="939"/>
                  <a:pt x="294" y="924"/>
                  <a:pt x="290" y="912"/>
                </a:cubicBezTo>
                <a:cubicBezTo>
                  <a:pt x="285" y="900"/>
                  <a:pt x="264" y="895"/>
                  <a:pt x="250" y="885"/>
                </a:cubicBezTo>
                <a:cubicBezTo>
                  <a:pt x="241" y="878"/>
                  <a:pt x="237" y="880"/>
                  <a:pt x="231" y="890"/>
                </a:cubicBezTo>
                <a:cubicBezTo>
                  <a:pt x="160" y="1012"/>
                  <a:pt x="89" y="1134"/>
                  <a:pt x="18" y="1256"/>
                </a:cubicBezTo>
                <a:cubicBezTo>
                  <a:pt x="0" y="1287"/>
                  <a:pt x="14" y="1311"/>
                  <a:pt x="51" y="1311"/>
                </a:cubicBezTo>
                <a:cubicBezTo>
                  <a:pt x="84" y="1311"/>
                  <a:pt x="118" y="1312"/>
                  <a:pt x="151" y="1311"/>
                </a:cubicBezTo>
                <a:cubicBezTo>
                  <a:pt x="167" y="1310"/>
                  <a:pt x="170" y="1315"/>
                  <a:pt x="170" y="1331"/>
                </a:cubicBezTo>
                <a:cubicBezTo>
                  <a:pt x="169" y="1469"/>
                  <a:pt x="170" y="1607"/>
                  <a:pt x="170" y="1746"/>
                </a:cubicBezTo>
                <a:cubicBezTo>
                  <a:pt x="170" y="1781"/>
                  <a:pt x="179" y="1790"/>
                  <a:pt x="214" y="1790"/>
                </a:cubicBezTo>
                <a:cubicBezTo>
                  <a:pt x="292" y="1790"/>
                  <a:pt x="369" y="1790"/>
                  <a:pt x="447" y="1790"/>
                </a:cubicBezTo>
                <a:cubicBezTo>
                  <a:pt x="459" y="1790"/>
                  <a:pt x="464" y="1793"/>
                  <a:pt x="466" y="1805"/>
                </a:cubicBezTo>
                <a:cubicBezTo>
                  <a:pt x="472" y="1841"/>
                  <a:pt x="480" y="1876"/>
                  <a:pt x="487" y="1912"/>
                </a:cubicBezTo>
                <a:cubicBezTo>
                  <a:pt x="488" y="1919"/>
                  <a:pt x="488" y="1926"/>
                  <a:pt x="499" y="1923"/>
                </a:cubicBezTo>
                <a:cubicBezTo>
                  <a:pt x="513" y="1920"/>
                  <a:pt x="528" y="1916"/>
                  <a:pt x="543" y="1914"/>
                </a:cubicBezTo>
                <a:cubicBezTo>
                  <a:pt x="553" y="1913"/>
                  <a:pt x="554" y="1909"/>
                  <a:pt x="552" y="1900"/>
                </a:cubicBezTo>
                <a:cubicBezTo>
                  <a:pt x="542" y="1853"/>
                  <a:pt x="533" y="1805"/>
                  <a:pt x="524" y="1758"/>
                </a:cubicBezTo>
                <a:close/>
                <a:moveTo>
                  <a:pt x="946" y="554"/>
                </a:moveTo>
                <a:cubicBezTo>
                  <a:pt x="959" y="561"/>
                  <a:pt x="964" y="585"/>
                  <a:pt x="983" y="576"/>
                </a:cubicBezTo>
                <a:cubicBezTo>
                  <a:pt x="997" y="570"/>
                  <a:pt x="1007" y="556"/>
                  <a:pt x="1019" y="545"/>
                </a:cubicBezTo>
                <a:cubicBezTo>
                  <a:pt x="1021" y="543"/>
                  <a:pt x="1023" y="541"/>
                  <a:pt x="1025" y="539"/>
                </a:cubicBezTo>
                <a:cubicBezTo>
                  <a:pt x="1022" y="536"/>
                  <a:pt x="1020" y="533"/>
                  <a:pt x="1017" y="530"/>
                </a:cubicBezTo>
                <a:cubicBezTo>
                  <a:pt x="1005" y="518"/>
                  <a:pt x="992" y="507"/>
                  <a:pt x="978" y="498"/>
                </a:cubicBezTo>
                <a:cubicBezTo>
                  <a:pt x="948" y="479"/>
                  <a:pt x="948" y="479"/>
                  <a:pt x="933" y="512"/>
                </a:cubicBezTo>
                <a:cubicBezTo>
                  <a:pt x="922" y="539"/>
                  <a:pt x="921" y="540"/>
                  <a:pt x="946" y="554"/>
                </a:cubicBezTo>
                <a:close/>
                <a:moveTo>
                  <a:pt x="1023" y="643"/>
                </a:moveTo>
                <a:cubicBezTo>
                  <a:pt x="1014" y="645"/>
                  <a:pt x="1011" y="650"/>
                  <a:pt x="1013" y="659"/>
                </a:cubicBezTo>
                <a:cubicBezTo>
                  <a:pt x="1018" y="678"/>
                  <a:pt x="1017" y="696"/>
                  <a:pt x="1014" y="715"/>
                </a:cubicBezTo>
                <a:cubicBezTo>
                  <a:pt x="1000" y="794"/>
                  <a:pt x="932" y="848"/>
                  <a:pt x="849" y="846"/>
                </a:cubicBezTo>
                <a:cubicBezTo>
                  <a:pt x="771" y="844"/>
                  <a:pt x="707" y="782"/>
                  <a:pt x="698" y="699"/>
                </a:cubicBezTo>
                <a:cubicBezTo>
                  <a:pt x="690" y="626"/>
                  <a:pt x="743" y="553"/>
                  <a:pt x="816" y="533"/>
                </a:cubicBezTo>
                <a:cubicBezTo>
                  <a:pt x="830" y="529"/>
                  <a:pt x="850" y="537"/>
                  <a:pt x="857" y="522"/>
                </a:cubicBezTo>
                <a:cubicBezTo>
                  <a:pt x="862" y="509"/>
                  <a:pt x="857" y="492"/>
                  <a:pt x="858" y="477"/>
                </a:cubicBezTo>
                <a:cubicBezTo>
                  <a:pt x="859" y="464"/>
                  <a:pt x="853" y="462"/>
                  <a:pt x="842" y="463"/>
                </a:cubicBezTo>
                <a:cubicBezTo>
                  <a:pt x="708" y="473"/>
                  <a:pt x="614" y="595"/>
                  <a:pt x="637" y="727"/>
                </a:cubicBezTo>
                <a:cubicBezTo>
                  <a:pt x="655" y="835"/>
                  <a:pt x="759" y="924"/>
                  <a:pt x="886" y="910"/>
                </a:cubicBezTo>
                <a:cubicBezTo>
                  <a:pt x="992" y="898"/>
                  <a:pt x="1080" y="800"/>
                  <a:pt x="1080" y="689"/>
                </a:cubicBezTo>
                <a:cubicBezTo>
                  <a:pt x="1080" y="680"/>
                  <a:pt x="1081" y="671"/>
                  <a:pt x="1080" y="662"/>
                </a:cubicBezTo>
                <a:cubicBezTo>
                  <a:pt x="1078" y="630"/>
                  <a:pt x="1077" y="630"/>
                  <a:pt x="1047" y="638"/>
                </a:cubicBezTo>
                <a:cubicBezTo>
                  <a:pt x="1039" y="640"/>
                  <a:pt x="1031" y="642"/>
                  <a:pt x="1023" y="643"/>
                </a:cubicBezTo>
                <a:close/>
                <a:moveTo>
                  <a:pt x="1609" y="905"/>
                </a:moveTo>
                <a:cubicBezTo>
                  <a:pt x="1609" y="897"/>
                  <a:pt x="1606" y="895"/>
                  <a:pt x="1598" y="894"/>
                </a:cubicBezTo>
                <a:cubicBezTo>
                  <a:pt x="1543" y="890"/>
                  <a:pt x="1543" y="890"/>
                  <a:pt x="1543" y="945"/>
                </a:cubicBezTo>
                <a:cubicBezTo>
                  <a:pt x="1543" y="950"/>
                  <a:pt x="1543" y="955"/>
                  <a:pt x="1543" y="960"/>
                </a:cubicBezTo>
                <a:cubicBezTo>
                  <a:pt x="1544" y="1087"/>
                  <a:pt x="1507" y="1202"/>
                  <a:pt x="1435" y="1306"/>
                </a:cubicBezTo>
                <a:cubicBezTo>
                  <a:pt x="1401" y="1355"/>
                  <a:pt x="1367" y="1404"/>
                  <a:pt x="1332" y="1452"/>
                </a:cubicBezTo>
                <a:cubicBezTo>
                  <a:pt x="1324" y="1464"/>
                  <a:pt x="1320" y="1476"/>
                  <a:pt x="1320" y="1490"/>
                </a:cubicBezTo>
                <a:cubicBezTo>
                  <a:pt x="1321" y="1557"/>
                  <a:pt x="1321" y="1624"/>
                  <a:pt x="1321" y="1691"/>
                </a:cubicBezTo>
                <a:cubicBezTo>
                  <a:pt x="1321" y="1751"/>
                  <a:pt x="1321" y="1811"/>
                  <a:pt x="1321" y="1871"/>
                </a:cubicBezTo>
                <a:cubicBezTo>
                  <a:pt x="1321" y="1886"/>
                  <a:pt x="1316" y="1906"/>
                  <a:pt x="1323" y="1915"/>
                </a:cubicBezTo>
                <a:cubicBezTo>
                  <a:pt x="1332" y="1925"/>
                  <a:pt x="1353" y="1917"/>
                  <a:pt x="1368" y="1919"/>
                </a:cubicBezTo>
                <a:cubicBezTo>
                  <a:pt x="1382" y="1921"/>
                  <a:pt x="1385" y="1915"/>
                  <a:pt x="1385" y="1901"/>
                </a:cubicBezTo>
                <a:cubicBezTo>
                  <a:pt x="1385" y="1770"/>
                  <a:pt x="1385" y="1639"/>
                  <a:pt x="1385" y="1509"/>
                </a:cubicBezTo>
                <a:cubicBezTo>
                  <a:pt x="1385" y="1496"/>
                  <a:pt x="1388" y="1486"/>
                  <a:pt x="1395" y="1476"/>
                </a:cubicBezTo>
                <a:cubicBezTo>
                  <a:pt x="1426" y="1433"/>
                  <a:pt x="1455" y="1390"/>
                  <a:pt x="1486" y="1347"/>
                </a:cubicBezTo>
                <a:cubicBezTo>
                  <a:pt x="1580" y="1215"/>
                  <a:pt x="1616" y="1066"/>
                  <a:pt x="1609" y="905"/>
                </a:cubicBezTo>
                <a:close/>
                <a:moveTo>
                  <a:pt x="1407" y="1110"/>
                </a:moveTo>
                <a:cubicBezTo>
                  <a:pt x="1426" y="1091"/>
                  <a:pt x="1426" y="1074"/>
                  <a:pt x="1406" y="1055"/>
                </a:cubicBezTo>
                <a:cubicBezTo>
                  <a:pt x="1382" y="1031"/>
                  <a:pt x="1358" y="1006"/>
                  <a:pt x="1333" y="982"/>
                </a:cubicBezTo>
                <a:cubicBezTo>
                  <a:pt x="1325" y="974"/>
                  <a:pt x="1324" y="968"/>
                  <a:pt x="1330" y="958"/>
                </a:cubicBezTo>
                <a:cubicBezTo>
                  <a:pt x="1353" y="918"/>
                  <a:pt x="1371" y="874"/>
                  <a:pt x="1381" y="828"/>
                </a:cubicBezTo>
                <a:cubicBezTo>
                  <a:pt x="1384" y="818"/>
                  <a:pt x="1388" y="815"/>
                  <a:pt x="1399" y="815"/>
                </a:cubicBezTo>
                <a:cubicBezTo>
                  <a:pt x="1435" y="816"/>
                  <a:pt x="1471" y="816"/>
                  <a:pt x="1506" y="815"/>
                </a:cubicBezTo>
                <a:cubicBezTo>
                  <a:pt x="1532" y="815"/>
                  <a:pt x="1545" y="804"/>
                  <a:pt x="1545" y="778"/>
                </a:cubicBezTo>
                <a:cubicBezTo>
                  <a:pt x="1546" y="717"/>
                  <a:pt x="1546" y="657"/>
                  <a:pt x="1545" y="596"/>
                </a:cubicBezTo>
                <a:cubicBezTo>
                  <a:pt x="1545" y="571"/>
                  <a:pt x="1533" y="560"/>
                  <a:pt x="1507" y="560"/>
                </a:cubicBezTo>
                <a:cubicBezTo>
                  <a:pt x="1470" y="559"/>
                  <a:pt x="1433" y="559"/>
                  <a:pt x="1397" y="560"/>
                </a:cubicBezTo>
                <a:cubicBezTo>
                  <a:pt x="1385" y="560"/>
                  <a:pt x="1379" y="558"/>
                  <a:pt x="1376" y="545"/>
                </a:cubicBezTo>
                <a:cubicBezTo>
                  <a:pt x="1364" y="501"/>
                  <a:pt x="1347" y="460"/>
                  <a:pt x="1323" y="422"/>
                </a:cubicBezTo>
                <a:cubicBezTo>
                  <a:pt x="1317" y="412"/>
                  <a:pt x="1319" y="407"/>
                  <a:pt x="1326" y="400"/>
                </a:cubicBezTo>
                <a:cubicBezTo>
                  <a:pt x="1354" y="373"/>
                  <a:pt x="1381" y="345"/>
                  <a:pt x="1409" y="318"/>
                </a:cubicBezTo>
                <a:cubicBezTo>
                  <a:pt x="1427" y="299"/>
                  <a:pt x="1427" y="284"/>
                  <a:pt x="1409" y="266"/>
                </a:cubicBezTo>
                <a:cubicBezTo>
                  <a:pt x="1366" y="223"/>
                  <a:pt x="1323" y="180"/>
                  <a:pt x="1279" y="137"/>
                </a:cubicBezTo>
                <a:cubicBezTo>
                  <a:pt x="1261" y="119"/>
                  <a:pt x="1245" y="119"/>
                  <a:pt x="1226" y="138"/>
                </a:cubicBezTo>
                <a:cubicBezTo>
                  <a:pt x="1198" y="165"/>
                  <a:pt x="1171" y="192"/>
                  <a:pt x="1144" y="220"/>
                </a:cubicBezTo>
                <a:cubicBezTo>
                  <a:pt x="1137" y="227"/>
                  <a:pt x="1132" y="228"/>
                  <a:pt x="1123" y="223"/>
                </a:cubicBezTo>
                <a:cubicBezTo>
                  <a:pt x="1084" y="201"/>
                  <a:pt x="1043" y="183"/>
                  <a:pt x="999" y="173"/>
                </a:cubicBezTo>
                <a:cubicBezTo>
                  <a:pt x="988" y="170"/>
                  <a:pt x="985" y="165"/>
                  <a:pt x="986" y="155"/>
                </a:cubicBezTo>
                <a:cubicBezTo>
                  <a:pt x="986" y="118"/>
                  <a:pt x="985" y="81"/>
                  <a:pt x="986" y="44"/>
                </a:cubicBezTo>
                <a:cubicBezTo>
                  <a:pt x="987" y="25"/>
                  <a:pt x="981" y="10"/>
                  <a:pt x="964" y="0"/>
                </a:cubicBezTo>
                <a:cubicBezTo>
                  <a:pt x="750" y="0"/>
                  <a:pt x="750" y="0"/>
                  <a:pt x="750" y="0"/>
                </a:cubicBezTo>
                <a:cubicBezTo>
                  <a:pt x="733" y="10"/>
                  <a:pt x="728" y="25"/>
                  <a:pt x="728" y="44"/>
                </a:cubicBezTo>
                <a:cubicBezTo>
                  <a:pt x="729" y="80"/>
                  <a:pt x="728" y="117"/>
                  <a:pt x="729" y="153"/>
                </a:cubicBezTo>
                <a:cubicBezTo>
                  <a:pt x="729" y="165"/>
                  <a:pt x="725" y="169"/>
                  <a:pt x="714" y="172"/>
                </a:cubicBezTo>
                <a:cubicBezTo>
                  <a:pt x="671" y="182"/>
                  <a:pt x="630" y="199"/>
                  <a:pt x="591" y="221"/>
                </a:cubicBezTo>
                <a:cubicBezTo>
                  <a:pt x="582" y="226"/>
                  <a:pt x="577" y="226"/>
                  <a:pt x="569" y="218"/>
                </a:cubicBezTo>
                <a:cubicBezTo>
                  <a:pt x="543" y="191"/>
                  <a:pt x="516" y="164"/>
                  <a:pt x="488" y="137"/>
                </a:cubicBezTo>
                <a:cubicBezTo>
                  <a:pt x="469" y="118"/>
                  <a:pt x="452" y="118"/>
                  <a:pt x="433" y="137"/>
                </a:cubicBezTo>
                <a:cubicBezTo>
                  <a:pt x="391" y="179"/>
                  <a:pt x="349" y="221"/>
                  <a:pt x="307" y="263"/>
                </a:cubicBezTo>
                <a:cubicBezTo>
                  <a:pt x="287" y="283"/>
                  <a:pt x="287" y="298"/>
                  <a:pt x="307" y="318"/>
                </a:cubicBezTo>
                <a:cubicBezTo>
                  <a:pt x="332" y="344"/>
                  <a:pt x="358" y="369"/>
                  <a:pt x="384" y="395"/>
                </a:cubicBezTo>
                <a:cubicBezTo>
                  <a:pt x="391" y="402"/>
                  <a:pt x="393" y="407"/>
                  <a:pt x="387" y="416"/>
                </a:cubicBezTo>
                <a:cubicBezTo>
                  <a:pt x="363" y="457"/>
                  <a:pt x="345" y="501"/>
                  <a:pt x="333" y="547"/>
                </a:cubicBezTo>
                <a:cubicBezTo>
                  <a:pt x="330" y="556"/>
                  <a:pt x="326" y="560"/>
                  <a:pt x="316" y="560"/>
                </a:cubicBezTo>
                <a:cubicBezTo>
                  <a:pt x="281" y="559"/>
                  <a:pt x="245" y="559"/>
                  <a:pt x="209" y="560"/>
                </a:cubicBezTo>
                <a:cubicBezTo>
                  <a:pt x="181" y="560"/>
                  <a:pt x="170" y="570"/>
                  <a:pt x="170" y="597"/>
                </a:cubicBezTo>
                <a:cubicBezTo>
                  <a:pt x="169" y="657"/>
                  <a:pt x="169" y="718"/>
                  <a:pt x="170" y="778"/>
                </a:cubicBezTo>
                <a:cubicBezTo>
                  <a:pt x="170" y="804"/>
                  <a:pt x="182" y="815"/>
                  <a:pt x="208" y="815"/>
                </a:cubicBezTo>
                <a:cubicBezTo>
                  <a:pt x="242" y="816"/>
                  <a:pt x="277" y="816"/>
                  <a:pt x="311" y="815"/>
                </a:cubicBezTo>
                <a:cubicBezTo>
                  <a:pt x="319" y="815"/>
                  <a:pt x="324" y="815"/>
                  <a:pt x="326" y="826"/>
                </a:cubicBezTo>
                <a:cubicBezTo>
                  <a:pt x="338" y="875"/>
                  <a:pt x="356" y="921"/>
                  <a:pt x="382" y="964"/>
                </a:cubicBezTo>
                <a:cubicBezTo>
                  <a:pt x="386" y="973"/>
                  <a:pt x="385" y="977"/>
                  <a:pt x="379" y="984"/>
                </a:cubicBezTo>
                <a:cubicBezTo>
                  <a:pt x="355" y="1007"/>
                  <a:pt x="332" y="1030"/>
                  <a:pt x="309" y="1054"/>
                </a:cubicBezTo>
                <a:cubicBezTo>
                  <a:pt x="289" y="1074"/>
                  <a:pt x="289" y="1090"/>
                  <a:pt x="308" y="1109"/>
                </a:cubicBezTo>
                <a:cubicBezTo>
                  <a:pt x="350" y="1151"/>
                  <a:pt x="392" y="1193"/>
                  <a:pt x="434" y="1235"/>
                </a:cubicBezTo>
                <a:cubicBezTo>
                  <a:pt x="454" y="1255"/>
                  <a:pt x="470" y="1254"/>
                  <a:pt x="491" y="1234"/>
                </a:cubicBezTo>
                <a:cubicBezTo>
                  <a:pt x="513" y="1212"/>
                  <a:pt x="535" y="1191"/>
                  <a:pt x="557" y="1168"/>
                </a:cubicBezTo>
                <a:cubicBezTo>
                  <a:pt x="565" y="1160"/>
                  <a:pt x="570" y="1159"/>
                  <a:pt x="580" y="1165"/>
                </a:cubicBezTo>
                <a:cubicBezTo>
                  <a:pt x="622" y="1190"/>
                  <a:pt x="666" y="1209"/>
                  <a:pt x="714" y="1221"/>
                </a:cubicBezTo>
                <a:cubicBezTo>
                  <a:pt x="727" y="1224"/>
                  <a:pt x="729" y="1229"/>
                  <a:pt x="729" y="1241"/>
                </a:cubicBezTo>
                <a:cubicBezTo>
                  <a:pt x="728" y="1273"/>
                  <a:pt x="729" y="1304"/>
                  <a:pt x="729" y="1335"/>
                </a:cubicBezTo>
                <a:cubicBezTo>
                  <a:pt x="729" y="1363"/>
                  <a:pt x="741" y="1375"/>
                  <a:pt x="769" y="1375"/>
                </a:cubicBezTo>
                <a:cubicBezTo>
                  <a:pt x="827" y="1375"/>
                  <a:pt x="886" y="1375"/>
                  <a:pt x="944" y="1375"/>
                </a:cubicBezTo>
                <a:cubicBezTo>
                  <a:pt x="974" y="1375"/>
                  <a:pt x="986" y="1363"/>
                  <a:pt x="986" y="1333"/>
                </a:cubicBezTo>
                <a:cubicBezTo>
                  <a:pt x="986" y="1302"/>
                  <a:pt x="986" y="1270"/>
                  <a:pt x="986" y="1239"/>
                </a:cubicBezTo>
                <a:cubicBezTo>
                  <a:pt x="986" y="1229"/>
                  <a:pt x="987" y="1224"/>
                  <a:pt x="999" y="1221"/>
                </a:cubicBezTo>
                <a:cubicBezTo>
                  <a:pt x="1047" y="1208"/>
                  <a:pt x="1092" y="1189"/>
                  <a:pt x="1134" y="1162"/>
                </a:cubicBezTo>
                <a:cubicBezTo>
                  <a:pt x="1142" y="1157"/>
                  <a:pt x="1147" y="1158"/>
                  <a:pt x="1154" y="1165"/>
                </a:cubicBezTo>
                <a:cubicBezTo>
                  <a:pt x="1177" y="1189"/>
                  <a:pt x="1201" y="1212"/>
                  <a:pt x="1224" y="1235"/>
                </a:cubicBezTo>
                <a:cubicBezTo>
                  <a:pt x="1245" y="1256"/>
                  <a:pt x="1260" y="1257"/>
                  <a:pt x="1281" y="1236"/>
                </a:cubicBezTo>
                <a:cubicBezTo>
                  <a:pt x="1323" y="1195"/>
                  <a:pt x="1365" y="1152"/>
                  <a:pt x="1407" y="1110"/>
                </a:cubicBezTo>
                <a:close/>
                <a:moveTo>
                  <a:pt x="1335" y="1092"/>
                </a:moveTo>
                <a:cubicBezTo>
                  <a:pt x="1310" y="1116"/>
                  <a:pt x="1285" y="1140"/>
                  <a:pt x="1261" y="1165"/>
                </a:cubicBezTo>
                <a:cubicBezTo>
                  <a:pt x="1254" y="1172"/>
                  <a:pt x="1250" y="1171"/>
                  <a:pt x="1243" y="1164"/>
                </a:cubicBezTo>
                <a:cubicBezTo>
                  <a:pt x="1221" y="1141"/>
                  <a:pt x="1198" y="1118"/>
                  <a:pt x="1175" y="1095"/>
                </a:cubicBezTo>
                <a:cubicBezTo>
                  <a:pt x="1158" y="1079"/>
                  <a:pt x="1145" y="1077"/>
                  <a:pt x="1126" y="1090"/>
                </a:cubicBezTo>
                <a:cubicBezTo>
                  <a:pt x="1072" y="1127"/>
                  <a:pt x="1013" y="1153"/>
                  <a:pt x="948" y="1166"/>
                </a:cubicBezTo>
                <a:cubicBezTo>
                  <a:pt x="928" y="1170"/>
                  <a:pt x="919" y="1182"/>
                  <a:pt x="919" y="1203"/>
                </a:cubicBezTo>
                <a:cubicBezTo>
                  <a:pt x="919" y="1234"/>
                  <a:pt x="918" y="1265"/>
                  <a:pt x="919" y="1295"/>
                </a:cubicBezTo>
                <a:cubicBezTo>
                  <a:pt x="920" y="1308"/>
                  <a:pt x="916" y="1311"/>
                  <a:pt x="904" y="1311"/>
                </a:cubicBezTo>
                <a:cubicBezTo>
                  <a:pt x="872" y="1310"/>
                  <a:pt x="841" y="1310"/>
                  <a:pt x="810" y="1311"/>
                </a:cubicBezTo>
                <a:cubicBezTo>
                  <a:pt x="796" y="1311"/>
                  <a:pt x="791" y="1308"/>
                  <a:pt x="792" y="1293"/>
                </a:cubicBezTo>
                <a:cubicBezTo>
                  <a:pt x="793" y="1263"/>
                  <a:pt x="792" y="1233"/>
                  <a:pt x="792" y="1203"/>
                </a:cubicBezTo>
                <a:cubicBezTo>
                  <a:pt x="792" y="1181"/>
                  <a:pt x="783" y="1170"/>
                  <a:pt x="761" y="1166"/>
                </a:cubicBezTo>
                <a:cubicBezTo>
                  <a:pt x="698" y="1154"/>
                  <a:pt x="640" y="1129"/>
                  <a:pt x="587" y="1094"/>
                </a:cubicBezTo>
                <a:cubicBezTo>
                  <a:pt x="566" y="1080"/>
                  <a:pt x="553" y="1082"/>
                  <a:pt x="534" y="1100"/>
                </a:cubicBezTo>
                <a:cubicBezTo>
                  <a:pt x="510" y="1124"/>
                  <a:pt x="487" y="1148"/>
                  <a:pt x="462" y="1174"/>
                </a:cubicBezTo>
                <a:cubicBezTo>
                  <a:pt x="434" y="1145"/>
                  <a:pt x="407" y="1117"/>
                  <a:pt x="379" y="1090"/>
                </a:cubicBezTo>
                <a:cubicBezTo>
                  <a:pt x="372" y="1083"/>
                  <a:pt x="375" y="1079"/>
                  <a:pt x="381" y="1074"/>
                </a:cubicBezTo>
                <a:cubicBezTo>
                  <a:pt x="403" y="1052"/>
                  <a:pt x="425" y="1030"/>
                  <a:pt x="447" y="1007"/>
                </a:cubicBezTo>
                <a:cubicBezTo>
                  <a:pt x="463" y="991"/>
                  <a:pt x="465" y="978"/>
                  <a:pt x="453" y="959"/>
                </a:cubicBezTo>
                <a:cubicBezTo>
                  <a:pt x="419" y="905"/>
                  <a:pt x="395" y="847"/>
                  <a:pt x="384" y="785"/>
                </a:cubicBezTo>
                <a:cubicBezTo>
                  <a:pt x="379" y="758"/>
                  <a:pt x="369" y="751"/>
                  <a:pt x="343" y="751"/>
                </a:cubicBezTo>
                <a:cubicBezTo>
                  <a:pt x="312" y="751"/>
                  <a:pt x="281" y="751"/>
                  <a:pt x="250" y="751"/>
                </a:cubicBezTo>
                <a:cubicBezTo>
                  <a:pt x="239" y="752"/>
                  <a:pt x="234" y="750"/>
                  <a:pt x="234" y="737"/>
                </a:cubicBezTo>
                <a:cubicBezTo>
                  <a:pt x="235" y="703"/>
                  <a:pt x="235" y="670"/>
                  <a:pt x="234" y="637"/>
                </a:cubicBezTo>
                <a:cubicBezTo>
                  <a:pt x="234" y="626"/>
                  <a:pt x="237" y="623"/>
                  <a:pt x="248" y="624"/>
                </a:cubicBezTo>
                <a:cubicBezTo>
                  <a:pt x="280" y="624"/>
                  <a:pt x="313" y="624"/>
                  <a:pt x="346" y="624"/>
                </a:cubicBezTo>
                <a:cubicBezTo>
                  <a:pt x="372" y="624"/>
                  <a:pt x="382" y="616"/>
                  <a:pt x="388" y="591"/>
                </a:cubicBezTo>
                <a:cubicBezTo>
                  <a:pt x="401" y="532"/>
                  <a:pt x="425" y="477"/>
                  <a:pt x="459" y="427"/>
                </a:cubicBezTo>
                <a:cubicBezTo>
                  <a:pt x="473" y="406"/>
                  <a:pt x="472" y="394"/>
                  <a:pt x="455" y="376"/>
                </a:cubicBezTo>
                <a:cubicBezTo>
                  <a:pt x="430" y="351"/>
                  <a:pt x="405" y="326"/>
                  <a:pt x="380" y="301"/>
                </a:cubicBezTo>
                <a:cubicBezTo>
                  <a:pt x="374" y="294"/>
                  <a:pt x="373" y="290"/>
                  <a:pt x="380" y="283"/>
                </a:cubicBezTo>
                <a:cubicBezTo>
                  <a:pt x="405" y="259"/>
                  <a:pt x="429" y="235"/>
                  <a:pt x="453" y="210"/>
                </a:cubicBezTo>
                <a:cubicBezTo>
                  <a:pt x="460" y="203"/>
                  <a:pt x="464" y="204"/>
                  <a:pt x="471" y="210"/>
                </a:cubicBezTo>
                <a:cubicBezTo>
                  <a:pt x="496" y="236"/>
                  <a:pt x="521" y="261"/>
                  <a:pt x="547" y="286"/>
                </a:cubicBezTo>
                <a:cubicBezTo>
                  <a:pt x="566" y="305"/>
                  <a:pt x="578" y="306"/>
                  <a:pt x="600" y="292"/>
                </a:cubicBezTo>
                <a:cubicBezTo>
                  <a:pt x="650" y="261"/>
                  <a:pt x="703" y="239"/>
                  <a:pt x="760" y="228"/>
                </a:cubicBezTo>
                <a:cubicBezTo>
                  <a:pt x="787" y="223"/>
                  <a:pt x="795" y="213"/>
                  <a:pt x="795" y="186"/>
                </a:cubicBezTo>
                <a:cubicBezTo>
                  <a:pt x="795" y="151"/>
                  <a:pt x="796" y="116"/>
                  <a:pt x="794" y="81"/>
                </a:cubicBezTo>
                <a:cubicBezTo>
                  <a:pt x="794" y="66"/>
                  <a:pt x="799" y="63"/>
                  <a:pt x="812" y="64"/>
                </a:cubicBezTo>
                <a:cubicBezTo>
                  <a:pt x="843" y="65"/>
                  <a:pt x="874" y="65"/>
                  <a:pt x="904" y="63"/>
                </a:cubicBezTo>
                <a:cubicBezTo>
                  <a:pt x="921" y="63"/>
                  <a:pt x="923" y="68"/>
                  <a:pt x="923" y="83"/>
                </a:cubicBezTo>
                <a:cubicBezTo>
                  <a:pt x="922" y="119"/>
                  <a:pt x="923" y="155"/>
                  <a:pt x="923" y="190"/>
                </a:cubicBezTo>
                <a:cubicBezTo>
                  <a:pt x="923" y="213"/>
                  <a:pt x="931" y="224"/>
                  <a:pt x="953" y="229"/>
                </a:cubicBezTo>
                <a:cubicBezTo>
                  <a:pt x="1011" y="241"/>
                  <a:pt x="1066" y="263"/>
                  <a:pt x="1116" y="296"/>
                </a:cubicBezTo>
                <a:cubicBezTo>
                  <a:pt x="1136" y="309"/>
                  <a:pt x="1148" y="307"/>
                  <a:pt x="1164" y="290"/>
                </a:cubicBezTo>
                <a:cubicBezTo>
                  <a:pt x="1191" y="264"/>
                  <a:pt x="1218" y="237"/>
                  <a:pt x="1244" y="210"/>
                </a:cubicBezTo>
                <a:cubicBezTo>
                  <a:pt x="1251" y="203"/>
                  <a:pt x="1254" y="203"/>
                  <a:pt x="1261" y="210"/>
                </a:cubicBezTo>
                <a:cubicBezTo>
                  <a:pt x="1285" y="235"/>
                  <a:pt x="1308" y="259"/>
                  <a:pt x="1333" y="282"/>
                </a:cubicBezTo>
                <a:cubicBezTo>
                  <a:pt x="1342" y="291"/>
                  <a:pt x="1340" y="295"/>
                  <a:pt x="1332" y="303"/>
                </a:cubicBezTo>
                <a:cubicBezTo>
                  <a:pt x="1307" y="327"/>
                  <a:pt x="1282" y="353"/>
                  <a:pt x="1256" y="378"/>
                </a:cubicBezTo>
                <a:cubicBezTo>
                  <a:pt x="1238" y="396"/>
                  <a:pt x="1237" y="408"/>
                  <a:pt x="1251" y="430"/>
                </a:cubicBezTo>
                <a:cubicBezTo>
                  <a:pt x="1285" y="480"/>
                  <a:pt x="1308" y="534"/>
                  <a:pt x="1321" y="594"/>
                </a:cubicBezTo>
                <a:cubicBezTo>
                  <a:pt x="1326" y="616"/>
                  <a:pt x="1337" y="624"/>
                  <a:pt x="1360" y="624"/>
                </a:cubicBezTo>
                <a:cubicBezTo>
                  <a:pt x="1396" y="624"/>
                  <a:pt x="1431" y="624"/>
                  <a:pt x="1467" y="624"/>
                </a:cubicBezTo>
                <a:cubicBezTo>
                  <a:pt x="1476" y="624"/>
                  <a:pt x="1480" y="625"/>
                  <a:pt x="1480" y="636"/>
                </a:cubicBezTo>
                <a:cubicBezTo>
                  <a:pt x="1479" y="670"/>
                  <a:pt x="1479" y="705"/>
                  <a:pt x="1480" y="739"/>
                </a:cubicBezTo>
                <a:cubicBezTo>
                  <a:pt x="1480" y="749"/>
                  <a:pt x="1477" y="752"/>
                  <a:pt x="1467" y="752"/>
                </a:cubicBezTo>
                <a:cubicBezTo>
                  <a:pt x="1432" y="751"/>
                  <a:pt x="1397" y="751"/>
                  <a:pt x="1362" y="752"/>
                </a:cubicBezTo>
                <a:cubicBezTo>
                  <a:pt x="1339" y="752"/>
                  <a:pt x="1329" y="760"/>
                  <a:pt x="1325" y="783"/>
                </a:cubicBezTo>
                <a:cubicBezTo>
                  <a:pt x="1313" y="844"/>
                  <a:pt x="1292" y="901"/>
                  <a:pt x="1259" y="954"/>
                </a:cubicBezTo>
                <a:cubicBezTo>
                  <a:pt x="1246" y="975"/>
                  <a:pt x="1248" y="986"/>
                  <a:pt x="1266" y="1004"/>
                </a:cubicBezTo>
                <a:cubicBezTo>
                  <a:pt x="1289" y="1027"/>
                  <a:pt x="1311" y="1051"/>
                  <a:pt x="1335" y="1073"/>
                </a:cubicBezTo>
                <a:cubicBezTo>
                  <a:pt x="1343" y="1081"/>
                  <a:pt x="1342" y="1085"/>
                  <a:pt x="1335" y="1092"/>
                </a:cubicBezTo>
                <a:close/>
                <a:moveTo>
                  <a:pt x="859" y="335"/>
                </a:moveTo>
                <a:cubicBezTo>
                  <a:pt x="666" y="334"/>
                  <a:pt x="508" y="491"/>
                  <a:pt x="505" y="681"/>
                </a:cubicBezTo>
                <a:cubicBezTo>
                  <a:pt x="502" y="867"/>
                  <a:pt x="649" y="1038"/>
                  <a:pt x="857" y="1039"/>
                </a:cubicBezTo>
                <a:cubicBezTo>
                  <a:pt x="1050" y="1041"/>
                  <a:pt x="1208" y="883"/>
                  <a:pt x="1209" y="688"/>
                </a:cubicBezTo>
                <a:cubicBezTo>
                  <a:pt x="1209" y="494"/>
                  <a:pt x="1052" y="335"/>
                  <a:pt x="859" y="335"/>
                </a:cubicBezTo>
                <a:close/>
                <a:moveTo>
                  <a:pt x="857" y="974"/>
                </a:moveTo>
                <a:cubicBezTo>
                  <a:pt x="698" y="974"/>
                  <a:pt x="569" y="845"/>
                  <a:pt x="569" y="687"/>
                </a:cubicBezTo>
                <a:cubicBezTo>
                  <a:pt x="570" y="528"/>
                  <a:pt x="699" y="400"/>
                  <a:pt x="858" y="400"/>
                </a:cubicBezTo>
                <a:cubicBezTo>
                  <a:pt x="1017" y="401"/>
                  <a:pt x="1145" y="530"/>
                  <a:pt x="1144" y="690"/>
                </a:cubicBezTo>
                <a:cubicBezTo>
                  <a:pt x="1144" y="847"/>
                  <a:pt x="1015" y="974"/>
                  <a:pt x="857" y="9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9" name="Freeform 15"/>
          <p:cNvSpPr>
            <a:spLocks noEditPoints="1"/>
          </p:cNvSpPr>
          <p:nvPr/>
        </p:nvSpPr>
        <p:spPr bwMode="auto">
          <a:xfrm>
            <a:off x="7035174" y="3985366"/>
            <a:ext cx="510860" cy="500910"/>
          </a:xfrm>
          <a:custGeom>
            <a:avLst/>
            <a:gdLst>
              <a:gd name="T0" fmla="*/ 548 w 1515"/>
              <a:gd name="T1" fmla="*/ 294 h 1490"/>
              <a:gd name="T2" fmla="*/ 425 w 1515"/>
              <a:gd name="T3" fmla="*/ 350 h 1490"/>
              <a:gd name="T4" fmla="*/ 403 w 1515"/>
              <a:gd name="T5" fmla="*/ 402 h 1490"/>
              <a:gd name="T6" fmla="*/ 982 w 1515"/>
              <a:gd name="T7" fmla="*/ 837 h 1490"/>
              <a:gd name="T8" fmla="*/ 981 w 1515"/>
              <a:gd name="T9" fmla="*/ 788 h 1490"/>
              <a:gd name="T10" fmla="*/ 167 w 1515"/>
              <a:gd name="T11" fmla="*/ 837 h 1490"/>
              <a:gd name="T12" fmla="*/ 1161 w 1515"/>
              <a:gd name="T13" fmla="*/ 221 h 1490"/>
              <a:gd name="T14" fmla="*/ 53 w 1515"/>
              <a:gd name="T15" fmla="*/ 0 h 1490"/>
              <a:gd name="T16" fmla="*/ 1 w 1515"/>
              <a:gd name="T17" fmla="*/ 1427 h 1490"/>
              <a:gd name="T18" fmla="*/ 1452 w 1515"/>
              <a:gd name="T19" fmla="*/ 1059 h 1490"/>
              <a:gd name="T20" fmla="*/ 980 w 1515"/>
              <a:gd name="T21" fmla="*/ 173 h 1490"/>
              <a:gd name="T22" fmla="*/ 50 w 1515"/>
              <a:gd name="T23" fmla="*/ 1424 h 1490"/>
              <a:gd name="T24" fmla="*/ 933 w 1515"/>
              <a:gd name="T25" fmla="*/ 63 h 1490"/>
              <a:gd name="T26" fmla="*/ 1113 w 1515"/>
              <a:gd name="T27" fmla="*/ 241 h 1490"/>
              <a:gd name="T28" fmla="*/ 897 w 1515"/>
              <a:gd name="T29" fmla="*/ 915 h 1490"/>
              <a:gd name="T30" fmla="*/ 174 w 1515"/>
              <a:gd name="T31" fmla="*/ 963 h 1490"/>
              <a:gd name="T32" fmla="*/ 819 w 1515"/>
              <a:gd name="T33" fmla="*/ 1042 h 1490"/>
              <a:gd name="T34" fmla="*/ 145 w 1515"/>
              <a:gd name="T35" fmla="*/ 1069 h 1490"/>
              <a:gd name="T36" fmla="*/ 812 w 1515"/>
              <a:gd name="T37" fmla="*/ 1089 h 1490"/>
              <a:gd name="T38" fmla="*/ 175 w 1515"/>
              <a:gd name="T39" fmla="*/ 1168 h 1490"/>
              <a:gd name="T40" fmla="*/ 793 w 1515"/>
              <a:gd name="T41" fmla="*/ 1216 h 1490"/>
              <a:gd name="T42" fmla="*/ 180 w 1515"/>
              <a:gd name="T43" fmla="*/ 1294 h 1490"/>
              <a:gd name="T44" fmla="*/ 183 w 1515"/>
              <a:gd name="T45" fmla="*/ 1343 h 1490"/>
              <a:gd name="T46" fmla="*/ 948 w 1515"/>
              <a:gd name="T47" fmla="*/ 1440 h 1490"/>
              <a:gd name="T48" fmla="*/ 1419 w 1515"/>
              <a:gd name="T49" fmla="*/ 1156 h 1490"/>
              <a:gd name="T50" fmla="*/ 253 w 1515"/>
              <a:gd name="T51" fmla="*/ 534 h 1490"/>
              <a:gd name="T52" fmla="*/ 278 w 1515"/>
              <a:gd name="T53" fmla="*/ 685 h 1490"/>
              <a:gd name="T54" fmla="*/ 372 w 1515"/>
              <a:gd name="T55" fmla="*/ 735 h 1490"/>
              <a:gd name="T56" fmla="*/ 531 w 1515"/>
              <a:gd name="T57" fmla="*/ 709 h 1490"/>
              <a:gd name="T58" fmla="*/ 638 w 1515"/>
              <a:gd name="T59" fmla="*/ 663 h 1490"/>
              <a:gd name="T60" fmla="*/ 662 w 1515"/>
              <a:gd name="T61" fmla="*/ 527 h 1490"/>
              <a:gd name="T62" fmla="*/ 726 w 1515"/>
              <a:gd name="T63" fmla="*/ 313 h 1490"/>
              <a:gd name="T64" fmla="*/ 501 w 1515"/>
              <a:gd name="T65" fmla="*/ 87 h 1490"/>
              <a:gd name="T66" fmla="*/ 246 w 1515"/>
              <a:gd name="T67" fmla="*/ 185 h 1490"/>
              <a:gd name="T68" fmla="*/ 371 w 1515"/>
              <a:gd name="T69" fmla="*/ 622 h 1490"/>
              <a:gd name="T70" fmla="*/ 316 w 1515"/>
              <a:gd name="T71" fmla="*/ 574 h 1490"/>
              <a:gd name="T72" fmla="*/ 563 w 1515"/>
              <a:gd name="T73" fmla="*/ 647 h 1490"/>
              <a:gd name="T74" fmla="*/ 568 w 1515"/>
              <a:gd name="T75" fmla="*/ 597 h 1490"/>
              <a:gd name="T76" fmla="*/ 639 w 1515"/>
              <a:gd name="T77" fmla="*/ 614 h 1490"/>
              <a:gd name="T78" fmla="*/ 425 w 1515"/>
              <a:gd name="T79" fmla="*/ 132 h 1490"/>
              <a:gd name="T80" fmla="*/ 665 w 1515"/>
              <a:gd name="T81" fmla="*/ 289 h 1490"/>
              <a:gd name="T82" fmla="*/ 627 w 1515"/>
              <a:gd name="T83" fmla="*/ 477 h 1490"/>
              <a:gd name="T84" fmla="*/ 355 w 1515"/>
              <a:gd name="T85" fmla="*/ 544 h 1490"/>
              <a:gd name="T86" fmla="*/ 236 w 1515"/>
              <a:gd name="T87" fmla="*/ 337 h 1490"/>
              <a:gd name="T88" fmla="*/ 1042 w 1515"/>
              <a:gd name="T89" fmla="*/ 1097 h 1490"/>
              <a:gd name="T90" fmla="*/ 1142 w 1515"/>
              <a:gd name="T91" fmla="*/ 1301 h 1490"/>
              <a:gd name="T92" fmla="*/ 1290 w 1515"/>
              <a:gd name="T93" fmla="*/ 1084 h 1490"/>
              <a:gd name="T94" fmla="*/ 981 w 1515"/>
              <a:gd name="T95" fmla="*/ 1133 h 1490"/>
              <a:gd name="T96" fmla="*/ 1259 w 1515"/>
              <a:gd name="T97" fmla="*/ 1055 h 1490"/>
              <a:gd name="T98" fmla="*/ 451 w 1515"/>
              <a:gd name="T99" fmla="*/ 513 h 1490"/>
              <a:gd name="T100" fmla="*/ 451 w 1515"/>
              <a:gd name="T101" fmla="*/ 513 h 1490"/>
              <a:gd name="T102" fmla="*/ 329 w 1515"/>
              <a:gd name="T103" fmla="*/ 342 h 1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515" h="1490">
                <a:moveTo>
                  <a:pt x="403" y="402"/>
                </a:moveTo>
                <a:cubicBezTo>
                  <a:pt x="416" y="415"/>
                  <a:pt x="427" y="415"/>
                  <a:pt x="441" y="403"/>
                </a:cubicBezTo>
                <a:cubicBezTo>
                  <a:pt x="473" y="374"/>
                  <a:pt x="505" y="344"/>
                  <a:pt x="538" y="315"/>
                </a:cubicBezTo>
                <a:cubicBezTo>
                  <a:pt x="544" y="310"/>
                  <a:pt x="547" y="303"/>
                  <a:pt x="548" y="294"/>
                </a:cubicBezTo>
                <a:cubicBezTo>
                  <a:pt x="546" y="285"/>
                  <a:pt x="542" y="277"/>
                  <a:pt x="533" y="273"/>
                </a:cubicBezTo>
                <a:cubicBezTo>
                  <a:pt x="523" y="268"/>
                  <a:pt x="514" y="271"/>
                  <a:pt x="506" y="278"/>
                </a:cubicBezTo>
                <a:cubicBezTo>
                  <a:pt x="487" y="295"/>
                  <a:pt x="468" y="312"/>
                  <a:pt x="449" y="329"/>
                </a:cubicBezTo>
                <a:cubicBezTo>
                  <a:pt x="441" y="337"/>
                  <a:pt x="434" y="348"/>
                  <a:pt x="425" y="350"/>
                </a:cubicBezTo>
                <a:cubicBezTo>
                  <a:pt x="413" y="352"/>
                  <a:pt x="408" y="337"/>
                  <a:pt x="399" y="330"/>
                </a:cubicBezTo>
                <a:cubicBezTo>
                  <a:pt x="387" y="319"/>
                  <a:pt x="373" y="318"/>
                  <a:pt x="363" y="328"/>
                </a:cubicBezTo>
                <a:cubicBezTo>
                  <a:pt x="353" y="338"/>
                  <a:pt x="354" y="352"/>
                  <a:pt x="365" y="364"/>
                </a:cubicBezTo>
                <a:cubicBezTo>
                  <a:pt x="377" y="377"/>
                  <a:pt x="390" y="390"/>
                  <a:pt x="403" y="402"/>
                </a:cubicBezTo>
                <a:close/>
                <a:moveTo>
                  <a:pt x="167" y="837"/>
                </a:moveTo>
                <a:cubicBezTo>
                  <a:pt x="172" y="837"/>
                  <a:pt x="176" y="837"/>
                  <a:pt x="181" y="837"/>
                </a:cubicBezTo>
                <a:cubicBezTo>
                  <a:pt x="314" y="837"/>
                  <a:pt x="448" y="837"/>
                  <a:pt x="581" y="837"/>
                </a:cubicBezTo>
                <a:cubicBezTo>
                  <a:pt x="715" y="837"/>
                  <a:pt x="848" y="837"/>
                  <a:pt x="982" y="837"/>
                </a:cubicBezTo>
                <a:cubicBezTo>
                  <a:pt x="986" y="837"/>
                  <a:pt x="991" y="837"/>
                  <a:pt x="995" y="837"/>
                </a:cubicBezTo>
                <a:cubicBezTo>
                  <a:pt x="1008" y="835"/>
                  <a:pt x="1017" y="825"/>
                  <a:pt x="1017" y="813"/>
                </a:cubicBezTo>
                <a:cubicBezTo>
                  <a:pt x="1017" y="800"/>
                  <a:pt x="1010" y="791"/>
                  <a:pt x="996" y="788"/>
                </a:cubicBezTo>
                <a:cubicBezTo>
                  <a:pt x="991" y="788"/>
                  <a:pt x="986" y="788"/>
                  <a:pt x="981" y="788"/>
                </a:cubicBezTo>
                <a:cubicBezTo>
                  <a:pt x="714" y="788"/>
                  <a:pt x="448" y="788"/>
                  <a:pt x="182" y="788"/>
                </a:cubicBezTo>
                <a:cubicBezTo>
                  <a:pt x="177" y="788"/>
                  <a:pt x="172" y="787"/>
                  <a:pt x="167" y="788"/>
                </a:cubicBezTo>
                <a:cubicBezTo>
                  <a:pt x="153" y="790"/>
                  <a:pt x="144" y="800"/>
                  <a:pt x="144" y="812"/>
                </a:cubicBezTo>
                <a:cubicBezTo>
                  <a:pt x="144" y="824"/>
                  <a:pt x="154" y="835"/>
                  <a:pt x="167" y="837"/>
                </a:cubicBezTo>
                <a:close/>
                <a:moveTo>
                  <a:pt x="1452" y="1059"/>
                </a:moveTo>
                <a:cubicBezTo>
                  <a:pt x="1410" y="929"/>
                  <a:pt x="1317" y="853"/>
                  <a:pt x="1183" y="829"/>
                </a:cubicBezTo>
                <a:cubicBezTo>
                  <a:pt x="1161" y="825"/>
                  <a:pt x="1161" y="826"/>
                  <a:pt x="1161" y="806"/>
                </a:cubicBezTo>
                <a:cubicBezTo>
                  <a:pt x="1161" y="611"/>
                  <a:pt x="1160" y="416"/>
                  <a:pt x="1161" y="221"/>
                </a:cubicBezTo>
                <a:cubicBezTo>
                  <a:pt x="1161" y="205"/>
                  <a:pt x="1157" y="190"/>
                  <a:pt x="1145" y="179"/>
                </a:cubicBezTo>
                <a:cubicBezTo>
                  <a:pt x="1091" y="124"/>
                  <a:pt x="1036" y="70"/>
                  <a:pt x="982" y="15"/>
                </a:cubicBezTo>
                <a:cubicBezTo>
                  <a:pt x="972" y="6"/>
                  <a:pt x="960" y="0"/>
                  <a:pt x="946" y="0"/>
                </a:cubicBezTo>
                <a:cubicBezTo>
                  <a:pt x="648" y="0"/>
                  <a:pt x="351" y="0"/>
                  <a:pt x="53" y="0"/>
                </a:cubicBezTo>
                <a:cubicBezTo>
                  <a:pt x="40" y="0"/>
                  <a:pt x="29" y="5"/>
                  <a:pt x="19" y="13"/>
                </a:cubicBezTo>
                <a:cubicBezTo>
                  <a:pt x="4" y="27"/>
                  <a:pt x="1" y="44"/>
                  <a:pt x="1" y="64"/>
                </a:cubicBezTo>
                <a:cubicBezTo>
                  <a:pt x="1" y="291"/>
                  <a:pt x="1" y="518"/>
                  <a:pt x="1" y="745"/>
                </a:cubicBezTo>
                <a:cubicBezTo>
                  <a:pt x="1" y="972"/>
                  <a:pt x="1" y="1200"/>
                  <a:pt x="1" y="1427"/>
                </a:cubicBezTo>
                <a:cubicBezTo>
                  <a:pt x="0" y="1469"/>
                  <a:pt x="30" y="1489"/>
                  <a:pt x="62" y="1489"/>
                </a:cubicBezTo>
                <a:cubicBezTo>
                  <a:pt x="408" y="1488"/>
                  <a:pt x="753" y="1489"/>
                  <a:pt x="1099" y="1488"/>
                </a:cubicBezTo>
                <a:cubicBezTo>
                  <a:pt x="1129" y="1488"/>
                  <a:pt x="1159" y="1490"/>
                  <a:pt x="1189" y="1485"/>
                </a:cubicBezTo>
                <a:cubicBezTo>
                  <a:pt x="1387" y="1454"/>
                  <a:pt x="1515" y="1249"/>
                  <a:pt x="1452" y="1059"/>
                </a:cubicBezTo>
                <a:close/>
                <a:moveTo>
                  <a:pt x="981" y="84"/>
                </a:moveTo>
                <a:cubicBezTo>
                  <a:pt x="1013" y="117"/>
                  <a:pt x="1044" y="148"/>
                  <a:pt x="1077" y="180"/>
                </a:cubicBezTo>
                <a:cubicBezTo>
                  <a:pt x="1046" y="180"/>
                  <a:pt x="1016" y="180"/>
                  <a:pt x="987" y="180"/>
                </a:cubicBezTo>
                <a:cubicBezTo>
                  <a:pt x="981" y="180"/>
                  <a:pt x="980" y="177"/>
                  <a:pt x="980" y="173"/>
                </a:cubicBezTo>
                <a:cubicBezTo>
                  <a:pt x="981" y="144"/>
                  <a:pt x="981" y="115"/>
                  <a:pt x="981" y="84"/>
                </a:cubicBezTo>
                <a:close/>
                <a:moveTo>
                  <a:pt x="948" y="1440"/>
                </a:moveTo>
                <a:cubicBezTo>
                  <a:pt x="654" y="1441"/>
                  <a:pt x="360" y="1440"/>
                  <a:pt x="66" y="1441"/>
                </a:cubicBezTo>
                <a:cubicBezTo>
                  <a:pt x="52" y="1441"/>
                  <a:pt x="50" y="1437"/>
                  <a:pt x="50" y="1424"/>
                </a:cubicBezTo>
                <a:cubicBezTo>
                  <a:pt x="50" y="971"/>
                  <a:pt x="50" y="518"/>
                  <a:pt x="50" y="65"/>
                </a:cubicBezTo>
                <a:cubicBezTo>
                  <a:pt x="50" y="52"/>
                  <a:pt x="53" y="48"/>
                  <a:pt x="66" y="48"/>
                </a:cubicBezTo>
                <a:cubicBezTo>
                  <a:pt x="350" y="48"/>
                  <a:pt x="634" y="48"/>
                  <a:pt x="918" y="48"/>
                </a:cubicBezTo>
                <a:cubicBezTo>
                  <a:pt x="930" y="48"/>
                  <a:pt x="933" y="51"/>
                  <a:pt x="933" y="63"/>
                </a:cubicBezTo>
                <a:cubicBezTo>
                  <a:pt x="932" y="104"/>
                  <a:pt x="932" y="145"/>
                  <a:pt x="933" y="186"/>
                </a:cubicBezTo>
                <a:cubicBezTo>
                  <a:pt x="933" y="213"/>
                  <a:pt x="948" y="228"/>
                  <a:pt x="975" y="228"/>
                </a:cubicBezTo>
                <a:cubicBezTo>
                  <a:pt x="1016" y="228"/>
                  <a:pt x="1058" y="229"/>
                  <a:pt x="1099" y="228"/>
                </a:cubicBezTo>
                <a:cubicBezTo>
                  <a:pt x="1109" y="228"/>
                  <a:pt x="1113" y="230"/>
                  <a:pt x="1113" y="241"/>
                </a:cubicBezTo>
                <a:cubicBezTo>
                  <a:pt x="1112" y="432"/>
                  <a:pt x="1112" y="623"/>
                  <a:pt x="1113" y="814"/>
                </a:cubicBezTo>
                <a:cubicBezTo>
                  <a:pt x="1113" y="822"/>
                  <a:pt x="1113" y="828"/>
                  <a:pt x="1102" y="829"/>
                </a:cubicBezTo>
                <a:cubicBezTo>
                  <a:pt x="1033" y="835"/>
                  <a:pt x="973" y="862"/>
                  <a:pt x="921" y="907"/>
                </a:cubicBezTo>
                <a:cubicBezTo>
                  <a:pt x="914" y="913"/>
                  <a:pt x="906" y="915"/>
                  <a:pt x="897" y="915"/>
                </a:cubicBezTo>
                <a:cubicBezTo>
                  <a:pt x="659" y="915"/>
                  <a:pt x="422" y="915"/>
                  <a:pt x="184" y="915"/>
                </a:cubicBezTo>
                <a:cubicBezTo>
                  <a:pt x="181" y="915"/>
                  <a:pt x="177" y="915"/>
                  <a:pt x="174" y="915"/>
                </a:cubicBezTo>
                <a:cubicBezTo>
                  <a:pt x="155" y="915"/>
                  <a:pt x="144" y="924"/>
                  <a:pt x="144" y="939"/>
                </a:cubicBezTo>
                <a:cubicBezTo>
                  <a:pt x="144" y="954"/>
                  <a:pt x="156" y="963"/>
                  <a:pt x="174" y="963"/>
                </a:cubicBezTo>
                <a:cubicBezTo>
                  <a:pt x="399" y="963"/>
                  <a:pt x="624" y="963"/>
                  <a:pt x="849" y="963"/>
                </a:cubicBezTo>
                <a:cubicBezTo>
                  <a:pt x="868" y="963"/>
                  <a:pt x="868" y="963"/>
                  <a:pt x="868" y="963"/>
                </a:cubicBezTo>
                <a:cubicBezTo>
                  <a:pt x="851" y="988"/>
                  <a:pt x="838" y="1011"/>
                  <a:pt x="829" y="1035"/>
                </a:cubicBezTo>
                <a:cubicBezTo>
                  <a:pt x="827" y="1041"/>
                  <a:pt x="824" y="1042"/>
                  <a:pt x="819" y="1042"/>
                </a:cubicBezTo>
                <a:cubicBezTo>
                  <a:pt x="815" y="1041"/>
                  <a:pt x="812" y="1041"/>
                  <a:pt x="808" y="1041"/>
                </a:cubicBezTo>
                <a:cubicBezTo>
                  <a:pt x="598" y="1041"/>
                  <a:pt x="387" y="1041"/>
                  <a:pt x="177" y="1042"/>
                </a:cubicBezTo>
                <a:cubicBezTo>
                  <a:pt x="171" y="1042"/>
                  <a:pt x="165" y="1041"/>
                  <a:pt x="161" y="1043"/>
                </a:cubicBezTo>
                <a:cubicBezTo>
                  <a:pt x="149" y="1047"/>
                  <a:pt x="143" y="1056"/>
                  <a:pt x="145" y="1069"/>
                </a:cubicBezTo>
                <a:cubicBezTo>
                  <a:pt x="147" y="1080"/>
                  <a:pt x="154" y="1088"/>
                  <a:pt x="167" y="1089"/>
                </a:cubicBezTo>
                <a:cubicBezTo>
                  <a:pt x="171" y="1090"/>
                  <a:pt x="176" y="1089"/>
                  <a:pt x="180" y="1089"/>
                </a:cubicBezTo>
                <a:cubicBezTo>
                  <a:pt x="385" y="1089"/>
                  <a:pt x="590" y="1089"/>
                  <a:pt x="795" y="1089"/>
                </a:cubicBezTo>
                <a:cubicBezTo>
                  <a:pt x="812" y="1089"/>
                  <a:pt x="812" y="1089"/>
                  <a:pt x="812" y="1089"/>
                </a:cubicBezTo>
                <a:cubicBezTo>
                  <a:pt x="807" y="1112"/>
                  <a:pt x="805" y="1134"/>
                  <a:pt x="806" y="1156"/>
                </a:cubicBezTo>
                <a:cubicBezTo>
                  <a:pt x="806" y="1166"/>
                  <a:pt x="802" y="1168"/>
                  <a:pt x="793" y="1168"/>
                </a:cubicBezTo>
                <a:cubicBezTo>
                  <a:pt x="733" y="1167"/>
                  <a:pt x="674" y="1168"/>
                  <a:pt x="614" y="1168"/>
                </a:cubicBezTo>
                <a:cubicBezTo>
                  <a:pt x="468" y="1168"/>
                  <a:pt x="321" y="1168"/>
                  <a:pt x="175" y="1168"/>
                </a:cubicBezTo>
                <a:cubicBezTo>
                  <a:pt x="155" y="1168"/>
                  <a:pt x="141" y="1180"/>
                  <a:pt x="145" y="1196"/>
                </a:cubicBezTo>
                <a:cubicBezTo>
                  <a:pt x="147" y="1207"/>
                  <a:pt x="154" y="1215"/>
                  <a:pt x="167" y="1216"/>
                </a:cubicBezTo>
                <a:cubicBezTo>
                  <a:pt x="172" y="1216"/>
                  <a:pt x="177" y="1216"/>
                  <a:pt x="182" y="1216"/>
                </a:cubicBezTo>
                <a:cubicBezTo>
                  <a:pt x="386" y="1216"/>
                  <a:pt x="589" y="1216"/>
                  <a:pt x="793" y="1216"/>
                </a:cubicBezTo>
                <a:cubicBezTo>
                  <a:pt x="806" y="1216"/>
                  <a:pt x="812" y="1218"/>
                  <a:pt x="814" y="1232"/>
                </a:cubicBezTo>
                <a:cubicBezTo>
                  <a:pt x="817" y="1253"/>
                  <a:pt x="825" y="1273"/>
                  <a:pt x="834" y="1294"/>
                </a:cubicBezTo>
                <a:cubicBezTo>
                  <a:pt x="817" y="1294"/>
                  <a:pt x="817" y="1294"/>
                  <a:pt x="817" y="1294"/>
                </a:cubicBezTo>
                <a:cubicBezTo>
                  <a:pt x="605" y="1294"/>
                  <a:pt x="392" y="1294"/>
                  <a:pt x="180" y="1294"/>
                </a:cubicBezTo>
                <a:cubicBezTo>
                  <a:pt x="173" y="1294"/>
                  <a:pt x="166" y="1293"/>
                  <a:pt x="159" y="1296"/>
                </a:cubicBezTo>
                <a:cubicBezTo>
                  <a:pt x="149" y="1301"/>
                  <a:pt x="144" y="1309"/>
                  <a:pt x="144" y="1320"/>
                </a:cubicBezTo>
                <a:cubicBezTo>
                  <a:pt x="145" y="1331"/>
                  <a:pt x="151" y="1339"/>
                  <a:pt x="162" y="1342"/>
                </a:cubicBezTo>
                <a:cubicBezTo>
                  <a:pt x="169" y="1343"/>
                  <a:pt x="176" y="1343"/>
                  <a:pt x="183" y="1343"/>
                </a:cubicBezTo>
                <a:cubicBezTo>
                  <a:pt x="404" y="1343"/>
                  <a:pt x="625" y="1343"/>
                  <a:pt x="846" y="1343"/>
                </a:cubicBezTo>
                <a:cubicBezTo>
                  <a:pt x="858" y="1343"/>
                  <a:pt x="865" y="1346"/>
                  <a:pt x="872" y="1356"/>
                </a:cubicBezTo>
                <a:cubicBezTo>
                  <a:pt x="896" y="1389"/>
                  <a:pt x="926" y="1416"/>
                  <a:pt x="961" y="1438"/>
                </a:cubicBezTo>
                <a:cubicBezTo>
                  <a:pt x="957" y="1443"/>
                  <a:pt x="952" y="1440"/>
                  <a:pt x="948" y="1440"/>
                </a:cubicBezTo>
                <a:close/>
                <a:moveTo>
                  <a:pt x="1137" y="1441"/>
                </a:moveTo>
                <a:cubicBezTo>
                  <a:pt x="982" y="1441"/>
                  <a:pt x="855" y="1314"/>
                  <a:pt x="854" y="1160"/>
                </a:cubicBezTo>
                <a:cubicBezTo>
                  <a:pt x="854" y="1002"/>
                  <a:pt x="979" y="876"/>
                  <a:pt x="1136" y="875"/>
                </a:cubicBezTo>
                <a:cubicBezTo>
                  <a:pt x="1291" y="874"/>
                  <a:pt x="1418" y="1000"/>
                  <a:pt x="1419" y="1156"/>
                </a:cubicBezTo>
                <a:cubicBezTo>
                  <a:pt x="1419" y="1313"/>
                  <a:pt x="1293" y="1440"/>
                  <a:pt x="1137" y="1441"/>
                </a:cubicBezTo>
                <a:close/>
                <a:moveTo>
                  <a:pt x="203" y="433"/>
                </a:moveTo>
                <a:cubicBezTo>
                  <a:pt x="196" y="471"/>
                  <a:pt x="213" y="502"/>
                  <a:pt x="247" y="517"/>
                </a:cubicBezTo>
                <a:cubicBezTo>
                  <a:pt x="257" y="522"/>
                  <a:pt x="258" y="525"/>
                  <a:pt x="253" y="534"/>
                </a:cubicBezTo>
                <a:cubicBezTo>
                  <a:pt x="234" y="576"/>
                  <a:pt x="215" y="617"/>
                  <a:pt x="195" y="659"/>
                </a:cubicBezTo>
                <a:cubicBezTo>
                  <a:pt x="190" y="669"/>
                  <a:pt x="190" y="678"/>
                  <a:pt x="198" y="687"/>
                </a:cubicBezTo>
                <a:cubicBezTo>
                  <a:pt x="204" y="694"/>
                  <a:pt x="213" y="697"/>
                  <a:pt x="223" y="695"/>
                </a:cubicBezTo>
                <a:cubicBezTo>
                  <a:pt x="241" y="691"/>
                  <a:pt x="260" y="688"/>
                  <a:pt x="278" y="685"/>
                </a:cubicBezTo>
                <a:cubicBezTo>
                  <a:pt x="286" y="683"/>
                  <a:pt x="292" y="684"/>
                  <a:pt x="296" y="693"/>
                </a:cubicBezTo>
                <a:cubicBezTo>
                  <a:pt x="304" y="708"/>
                  <a:pt x="313" y="722"/>
                  <a:pt x="321" y="737"/>
                </a:cubicBezTo>
                <a:cubicBezTo>
                  <a:pt x="327" y="747"/>
                  <a:pt x="334" y="757"/>
                  <a:pt x="347" y="756"/>
                </a:cubicBezTo>
                <a:cubicBezTo>
                  <a:pt x="361" y="756"/>
                  <a:pt x="367" y="746"/>
                  <a:pt x="372" y="735"/>
                </a:cubicBezTo>
                <a:cubicBezTo>
                  <a:pt x="390" y="695"/>
                  <a:pt x="410" y="655"/>
                  <a:pt x="428" y="615"/>
                </a:cubicBezTo>
                <a:cubicBezTo>
                  <a:pt x="433" y="602"/>
                  <a:pt x="440" y="595"/>
                  <a:pt x="453" y="597"/>
                </a:cubicBezTo>
                <a:cubicBezTo>
                  <a:pt x="467" y="600"/>
                  <a:pt x="484" y="598"/>
                  <a:pt x="492" y="617"/>
                </a:cubicBezTo>
                <a:cubicBezTo>
                  <a:pt x="504" y="648"/>
                  <a:pt x="518" y="678"/>
                  <a:pt x="531" y="709"/>
                </a:cubicBezTo>
                <a:cubicBezTo>
                  <a:pt x="535" y="720"/>
                  <a:pt x="541" y="728"/>
                  <a:pt x="554" y="729"/>
                </a:cubicBezTo>
                <a:cubicBezTo>
                  <a:pt x="567" y="730"/>
                  <a:pt x="574" y="722"/>
                  <a:pt x="580" y="712"/>
                </a:cubicBezTo>
                <a:cubicBezTo>
                  <a:pt x="586" y="701"/>
                  <a:pt x="593" y="691"/>
                  <a:pt x="600" y="680"/>
                </a:cubicBezTo>
                <a:cubicBezTo>
                  <a:pt x="613" y="658"/>
                  <a:pt x="613" y="658"/>
                  <a:pt x="638" y="663"/>
                </a:cubicBezTo>
                <a:cubicBezTo>
                  <a:pt x="650" y="665"/>
                  <a:pt x="663" y="667"/>
                  <a:pt x="675" y="670"/>
                </a:cubicBezTo>
                <a:cubicBezTo>
                  <a:pt x="687" y="674"/>
                  <a:pt x="698" y="673"/>
                  <a:pt x="706" y="663"/>
                </a:cubicBezTo>
                <a:cubicBezTo>
                  <a:pt x="715" y="653"/>
                  <a:pt x="712" y="642"/>
                  <a:pt x="707" y="631"/>
                </a:cubicBezTo>
                <a:cubicBezTo>
                  <a:pt x="692" y="596"/>
                  <a:pt x="677" y="561"/>
                  <a:pt x="662" y="527"/>
                </a:cubicBezTo>
                <a:cubicBezTo>
                  <a:pt x="660" y="521"/>
                  <a:pt x="657" y="518"/>
                  <a:pt x="664" y="513"/>
                </a:cubicBezTo>
                <a:cubicBezTo>
                  <a:pt x="698" y="493"/>
                  <a:pt x="707" y="462"/>
                  <a:pt x="700" y="426"/>
                </a:cubicBezTo>
                <a:cubicBezTo>
                  <a:pt x="696" y="401"/>
                  <a:pt x="699" y="379"/>
                  <a:pt x="712" y="358"/>
                </a:cubicBezTo>
                <a:cubicBezTo>
                  <a:pt x="721" y="344"/>
                  <a:pt x="727" y="329"/>
                  <a:pt x="726" y="313"/>
                </a:cubicBezTo>
                <a:cubicBezTo>
                  <a:pt x="726" y="286"/>
                  <a:pt x="715" y="266"/>
                  <a:pt x="696" y="251"/>
                </a:cubicBezTo>
                <a:cubicBezTo>
                  <a:pt x="676" y="234"/>
                  <a:pt x="663" y="214"/>
                  <a:pt x="658" y="188"/>
                </a:cubicBezTo>
                <a:cubicBezTo>
                  <a:pt x="649" y="138"/>
                  <a:pt x="627" y="119"/>
                  <a:pt x="576" y="117"/>
                </a:cubicBezTo>
                <a:cubicBezTo>
                  <a:pt x="546" y="116"/>
                  <a:pt x="522" y="107"/>
                  <a:pt x="501" y="87"/>
                </a:cubicBezTo>
                <a:cubicBezTo>
                  <a:pt x="500" y="86"/>
                  <a:pt x="498" y="85"/>
                  <a:pt x="497" y="84"/>
                </a:cubicBezTo>
                <a:cubicBezTo>
                  <a:pt x="468" y="64"/>
                  <a:pt x="433" y="63"/>
                  <a:pt x="405" y="86"/>
                </a:cubicBezTo>
                <a:cubicBezTo>
                  <a:pt x="381" y="106"/>
                  <a:pt x="356" y="116"/>
                  <a:pt x="324" y="117"/>
                </a:cubicBezTo>
                <a:cubicBezTo>
                  <a:pt x="279" y="119"/>
                  <a:pt x="254" y="141"/>
                  <a:pt x="246" y="185"/>
                </a:cubicBezTo>
                <a:cubicBezTo>
                  <a:pt x="241" y="212"/>
                  <a:pt x="229" y="232"/>
                  <a:pt x="209" y="250"/>
                </a:cubicBezTo>
                <a:cubicBezTo>
                  <a:pt x="173" y="281"/>
                  <a:pt x="167" y="314"/>
                  <a:pt x="190" y="354"/>
                </a:cubicBezTo>
                <a:cubicBezTo>
                  <a:pt x="205" y="380"/>
                  <a:pt x="208" y="405"/>
                  <a:pt x="203" y="433"/>
                </a:cubicBezTo>
                <a:close/>
                <a:moveTo>
                  <a:pt x="371" y="622"/>
                </a:moveTo>
                <a:cubicBezTo>
                  <a:pt x="362" y="640"/>
                  <a:pt x="354" y="658"/>
                  <a:pt x="344" y="679"/>
                </a:cubicBezTo>
                <a:cubicBezTo>
                  <a:pt x="309" y="622"/>
                  <a:pt x="324" y="630"/>
                  <a:pt x="258" y="638"/>
                </a:cubicBezTo>
                <a:cubicBezTo>
                  <a:pt x="272" y="608"/>
                  <a:pt x="286" y="579"/>
                  <a:pt x="300" y="549"/>
                </a:cubicBezTo>
                <a:cubicBezTo>
                  <a:pt x="306" y="558"/>
                  <a:pt x="311" y="566"/>
                  <a:pt x="316" y="574"/>
                </a:cubicBezTo>
                <a:cubicBezTo>
                  <a:pt x="328" y="592"/>
                  <a:pt x="344" y="605"/>
                  <a:pt x="366" y="610"/>
                </a:cubicBezTo>
                <a:cubicBezTo>
                  <a:pt x="373" y="611"/>
                  <a:pt x="376" y="613"/>
                  <a:pt x="371" y="622"/>
                </a:cubicBezTo>
                <a:close/>
                <a:moveTo>
                  <a:pt x="639" y="614"/>
                </a:moveTo>
                <a:cubicBezTo>
                  <a:pt x="601" y="596"/>
                  <a:pt x="578" y="611"/>
                  <a:pt x="563" y="647"/>
                </a:cubicBezTo>
                <a:cubicBezTo>
                  <a:pt x="563" y="648"/>
                  <a:pt x="562" y="649"/>
                  <a:pt x="560" y="652"/>
                </a:cubicBezTo>
                <a:cubicBezTo>
                  <a:pt x="558" y="648"/>
                  <a:pt x="556" y="646"/>
                  <a:pt x="555" y="643"/>
                </a:cubicBezTo>
                <a:cubicBezTo>
                  <a:pt x="551" y="633"/>
                  <a:pt x="543" y="623"/>
                  <a:pt x="544" y="613"/>
                </a:cubicBezTo>
                <a:cubicBezTo>
                  <a:pt x="544" y="603"/>
                  <a:pt x="560" y="603"/>
                  <a:pt x="568" y="597"/>
                </a:cubicBezTo>
                <a:cubicBezTo>
                  <a:pt x="580" y="586"/>
                  <a:pt x="588" y="572"/>
                  <a:pt x="597" y="559"/>
                </a:cubicBezTo>
                <a:cubicBezTo>
                  <a:pt x="602" y="552"/>
                  <a:pt x="606" y="545"/>
                  <a:pt x="613" y="536"/>
                </a:cubicBezTo>
                <a:cubicBezTo>
                  <a:pt x="624" y="562"/>
                  <a:pt x="634" y="585"/>
                  <a:pt x="644" y="608"/>
                </a:cubicBezTo>
                <a:cubicBezTo>
                  <a:pt x="646" y="612"/>
                  <a:pt x="646" y="617"/>
                  <a:pt x="639" y="614"/>
                </a:cubicBezTo>
                <a:close/>
                <a:moveTo>
                  <a:pt x="246" y="282"/>
                </a:moveTo>
                <a:cubicBezTo>
                  <a:pt x="273" y="260"/>
                  <a:pt x="287" y="231"/>
                  <a:pt x="293" y="197"/>
                </a:cubicBezTo>
                <a:cubicBezTo>
                  <a:pt x="298" y="171"/>
                  <a:pt x="305" y="165"/>
                  <a:pt x="332" y="165"/>
                </a:cubicBezTo>
                <a:cubicBezTo>
                  <a:pt x="367" y="165"/>
                  <a:pt x="398" y="155"/>
                  <a:pt x="425" y="132"/>
                </a:cubicBezTo>
                <a:cubicBezTo>
                  <a:pt x="448" y="112"/>
                  <a:pt x="456" y="112"/>
                  <a:pt x="478" y="132"/>
                </a:cubicBezTo>
                <a:cubicBezTo>
                  <a:pt x="507" y="156"/>
                  <a:pt x="540" y="165"/>
                  <a:pt x="576" y="165"/>
                </a:cubicBezTo>
                <a:cubicBezTo>
                  <a:pt x="597" y="165"/>
                  <a:pt x="606" y="171"/>
                  <a:pt x="609" y="192"/>
                </a:cubicBezTo>
                <a:cubicBezTo>
                  <a:pt x="615" y="232"/>
                  <a:pt x="634" y="264"/>
                  <a:pt x="665" y="289"/>
                </a:cubicBezTo>
                <a:cubicBezTo>
                  <a:pt x="680" y="301"/>
                  <a:pt x="681" y="311"/>
                  <a:pt x="673" y="329"/>
                </a:cubicBezTo>
                <a:cubicBezTo>
                  <a:pt x="670" y="334"/>
                  <a:pt x="668" y="339"/>
                  <a:pt x="665" y="343"/>
                </a:cubicBezTo>
                <a:cubicBezTo>
                  <a:pt x="648" y="371"/>
                  <a:pt x="646" y="400"/>
                  <a:pt x="652" y="431"/>
                </a:cubicBezTo>
                <a:cubicBezTo>
                  <a:pt x="657" y="458"/>
                  <a:pt x="653" y="468"/>
                  <a:pt x="627" y="477"/>
                </a:cubicBezTo>
                <a:cubicBezTo>
                  <a:pt x="593" y="489"/>
                  <a:pt x="568" y="510"/>
                  <a:pt x="550" y="542"/>
                </a:cubicBezTo>
                <a:cubicBezTo>
                  <a:pt x="536" y="566"/>
                  <a:pt x="529" y="569"/>
                  <a:pt x="502" y="559"/>
                </a:cubicBezTo>
                <a:cubicBezTo>
                  <a:pt x="467" y="546"/>
                  <a:pt x="434" y="547"/>
                  <a:pt x="400" y="560"/>
                </a:cubicBezTo>
                <a:cubicBezTo>
                  <a:pt x="377" y="568"/>
                  <a:pt x="367" y="565"/>
                  <a:pt x="355" y="544"/>
                </a:cubicBezTo>
                <a:cubicBezTo>
                  <a:pt x="336" y="509"/>
                  <a:pt x="309" y="488"/>
                  <a:pt x="272" y="475"/>
                </a:cubicBezTo>
                <a:cubicBezTo>
                  <a:pt x="253" y="468"/>
                  <a:pt x="250" y="461"/>
                  <a:pt x="250" y="441"/>
                </a:cubicBezTo>
                <a:cubicBezTo>
                  <a:pt x="252" y="431"/>
                  <a:pt x="253" y="422"/>
                  <a:pt x="254" y="413"/>
                </a:cubicBezTo>
                <a:cubicBezTo>
                  <a:pt x="258" y="385"/>
                  <a:pt x="248" y="361"/>
                  <a:pt x="236" y="337"/>
                </a:cubicBezTo>
                <a:cubicBezTo>
                  <a:pt x="221" y="309"/>
                  <a:pt x="221" y="302"/>
                  <a:pt x="246" y="282"/>
                </a:cubicBezTo>
                <a:close/>
                <a:moveTo>
                  <a:pt x="1228" y="1017"/>
                </a:moveTo>
                <a:cubicBezTo>
                  <a:pt x="1184" y="1060"/>
                  <a:pt x="1140" y="1104"/>
                  <a:pt x="1093" y="1149"/>
                </a:cubicBezTo>
                <a:cubicBezTo>
                  <a:pt x="1077" y="1132"/>
                  <a:pt x="1061" y="1114"/>
                  <a:pt x="1042" y="1097"/>
                </a:cubicBezTo>
                <a:cubicBezTo>
                  <a:pt x="1014" y="1071"/>
                  <a:pt x="973" y="1072"/>
                  <a:pt x="946" y="1099"/>
                </a:cubicBezTo>
                <a:cubicBezTo>
                  <a:pt x="920" y="1125"/>
                  <a:pt x="918" y="1168"/>
                  <a:pt x="944" y="1195"/>
                </a:cubicBezTo>
                <a:cubicBezTo>
                  <a:pt x="978" y="1231"/>
                  <a:pt x="1014" y="1266"/>
                  <a:pt x="1050" y="1301"/>
                </a:cubicBezTo>
                <a:cubicBezTo>
                  <a:pt x="1075" y="1325"/>
                  <a:pt x="1117" y="1326"/>
                  <a:pt x="1142" y="1301"/>
                </a:cubicBezTo>
                <a:cubicBezTo>
                  <a:pt x="1205" y="1239"/>
                  <a:pt x="1267" y="1176"/>
                  <a:pt x="1329" y="1113"/>
                </a:cubicBezTo>
                <a:cubicBezTo>
                  <a:pt x="1347" y="1094"/>
                  <a:pt x="1352" y="1071"/>
                  <a:pt x="1344" y="1046"/>
                </a:cubicBezTo>
                <a:cubicBezTo>
                  <a:pt x="1329" y="995"/>
                  <a:pt x="1267" y="979"/>
                  <a:pt x="1228" y="1017"/>
                </a:cubicBezTo>
                <a:close/>
                <a:moveTo>
                  <a:pt x="1290" y="1084"/>
                </a:moveTo>
                <a:cubicBezTo>
                  <a:pt x="1231" y="1143"/>
                  <a:pt x="1172" y="1203"/>
                  <a:pt x="1114" y="1262"/>
                </a:cubicBezTo>
                <a:cubicBezTo>
                  <a:pt x="1102" y="1274"/>
                  <a:pt x="1091" y="1273"/>
                  <a:pt x="1079" y="1261"/>
                </a:cubicBezTo>
                <a:cubicBezTo>
                  <a:pt x="1047" y="1229"/>
                  <a:pt x="1015" y="1198"/>
                  <a:pt x="983" y="1166"/>
                </a:cubicBezTo>
                <a:cubicBezTo>
                  <a:pt x="972" y="1155"/>
                  <a:pt x="971" y="1142"/>
                  <a:pt x="981" y="1133"/>
                </a:cubicBezTo>
                <a:cubicBezTo>
                  <a:pt x="989" y="1125"/>
                  <a:pt x="1003" y="1126"/>
                  <a:pt x="1014" y="1137"/>
                </a:cubicBezTo>
                <a:cubicBezTo>
                  <a:pt x="1034" y="1157"/>
                  <a:pt x="1055" y="1178"/>
                  <a:pt x="1075" y="1198"/>
                </a:cubicBezTo>
                <a:cubicBezTo>
                  <a:pt x="1091" y="1213"/>
                  <a:pt x="1102" y="1213"/>
                  <a:pt x="1117" y="1198"/>
                </a:cubicBezTo>
                <a:cubicBezTo>
                  <a:pt x="1165" y="1150"/>
                  <a:pt x="1212" y="1103"/>
                  <a:pt x="1259" y="1055"/>
                </a:cubicBezTo>
                <a:cubicBezTo>
                  <a:pt x="1267" y="1047"/>
                  <a:pt x="1275" y="1041"/>
                  <a:pt x="1286" y="1047"/>
                </a:cubicBezTo>
                <a:cubicBezTo>
                  <a:pt x="1294" y="1051"/>
                  <a:pt x="1298" y="1057"/>
                  <a:pt x="1299" y="1066"/>
                </a:cubicBezTo>
                <a:cubicBezTo>
                  <a:pt x="1299" y="1074"/>
                  <a:pt x="1295" y="1079"/>
                  <a:pt x="1290" y="1084"/>
                </a:cubicBezTo>
                <a:close/>
                <a:moveTo>
                  <a:pt x="451" y="513"/>
                </a:moveTo>
                <a:cubicBezTo>
                  <a:pt x="544" y="514"/>
                  <a:pt x="623" y="437"/>
                  <a:pt x="623" y="346"/>
                </a:cubicBezTo>
                <a:cubicBezTo>
                  <a:pt x="624" y="247"/>
                  <a:pt x="549" y="169"/>
                  <a:pt x="453" y="169"/>
                </a:cubicBezTo>
                <a:cubicBezTo>
                  <a:pt x="359" y="168"/>
                  <a:pt x="280" y="246"/>
                  <a:pt x="280" y="341"/>
                </a:cubicBezTo>
                <a:cubicBezTo>
                  <a:pt x="279" y="434"/>
                  <a:pt x="357" y="513"/>
                  <a:pt x="451" y="513"/>
                </a:cubicBezTo>
                <a:close/>
                <a:moveTo>
                  <a:pt x="452" y="218"/>
                </a:moveTo>
                <a:cubicBezTo>
                  <a:pt x="519" y="218"/>
                  <a:pt x="575" y="272"/>
                  <a:pt x="575" y="340"/>
                </a:cubicBezTo>
                <a:cubicBezTo>
                  <a:pt x="576" y="408"/>
                  <a:pt x="520" y="464"/>
                  <a:pt x="452" y="464"/>
                </a:cubicBezTo>
                <a:cubicBezTo>
                  <a:pt x="385" y="465"/>
                  <a:pt x="329" y="410"/>
                  <a:pt x="329" y="342"/>
                </a:cubicBezTo>
                <a:cubicBezTo>
                  <a:pt x="329" y="273"/>
                  <a:pt x="383" y="218"/>
                  <a:pt x="452" y="218"/>
                </a:cubicBezTo>
                <a:close/>
              </a:path>
            </a:pathLst>
          </a:custGeom>
          <a:solidFill>
            <a:srgbClr val="0F0E0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51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4963678" y="743486"/>
            <a:ext cx="226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/>
              <a:t>Legal Form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5" name="Freeform 5"/>
          <p:cNvSpPr>
            <a:spLocks/>
          </p:cNvSpPr>
          <p:nvPr/>
        </p:nvSpPr>
        <p:spPr bwMode="auto">
          <a:xfrm>
            <a:off x="3794920" y="2224508"/>
            <a:ext cx="4600574" cy="4026648"/>
          </a:xfrm>
          <a:custGeom>
            <a:avLst/>
            <a:gdLst>
              <a:gd name="T0" fmla="*/ 785 w 2927"/>
              <a:gd name="T1" fmla="*/ 2558 h 2558"/>
              <a:gd name="T2" fmla="*/ 695 w 2927"/>
              <a:gd name="T3" fmla="*/ 2506 h 2558"/>
              <a:gd name="T4" fmla="*/ 17 w 2927"/>
              <a:gd name="T5" fmla="*/ 1331 h 2558"/>
              <a:gd name="T6" fmla="*/ 17 w 2927"/>
              <a:gd name="T7" fmla="*/ 1227 h 2558"/>
              <a:gd name="T8" fmla="*/ 695 w 2927"/>
              <a:gd name="T9" fmla="*/ 52 h 2558"/>
              <a:gd name="T10" fmla="*/ 785 w 2927"/>
              <a:gd name="T11" fmla="*/ 0 h 2558"/>
              <a:gd name="T12" fmla="*/ 2142 w 2927"/>
              <a:gd name="T13" fmla="*/ 0 h 2558"/>
              <a:gd name="T14" fmla="*/ 2232 w 2927"/>
              <a:gd name="T15" fmla="*/ 52 h 2558"/>
              <a:gd name="T16" fmla="*/ 2911 w 2927"/>
              <a:gd name="T17" fmla="*/ 1227 h 2558"/>
              <a:gd name="T18" fmla="*/ 2911 w 2927"/>
              <a:gd name="T19" fmla="*/ 1331 h 2558"/>
              <a:gd name="T20" fmla="*/ 2232 w 2927"/>
              <a:gd name="T21" fmla="*/ 2506 h 2558"/>
              <a:gd name="T22" fmla="*/ 2142 w 2927"/>
              <a:gd name="T23" fmla="*/ 2558 h 2558"/>
              <a:gd name="T24" fmla="*/ 785 w 2927"/>
              <a:gd name="T25" fmla="*/ 2558 h 25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927" h="2558">
                <a:moveTo>
                  <a:pt x="785" y="2558"/>
                </a:moveTo>
                <a:cubicBezTo>
                  <a:pt x="752" y="2558"/>
                  <a:pt x="712" y="2535"/>
                  <a:pt x="695" y="2506"/>
                </a:cubicBezTo>
                <a:cubicBezTo>
                  <a:pt x="17" y="1331"/>
                  <a:pt x="17" y="1331"/>
                  <a:pt x="17" y="1331"/>
                </a:cubicBezTo>
                <a:cubicBezTo>
                  <a:pt x="0" y="1302"/>
                  <a:pt x="0" y="1256"/>
                  <a:pt x="17" y="1227"/>
                </a:cubicBezTo>
                <a:cubicBezTo>
                  <a:pt x="695" y="52"/>
                  <a:pt x="695" y="52"/>
                  <a:pt x="695" y="52"/>
                </a:cubicBezTo>
                <a:cubicBezTo>
                  <a:pt x="712" y="23"/>
                  <a:pt x="752" y="0"/>
                  <a:pt x="785" y="0"/>
                </a:cubicBezTo>
                <a:cubicBezTo>
                  <a:pt x="2142" y="0"/>
                  <a:pt x="2142" y="0"/>
                  <a:pt x="2142" y="0"/>
                </a:cubicBezTo>
                <a:cubicBezTo>
                  <a:pt x="2175" y="0"/>
                  <a:pt x="2216" y="23"/>
                  <a:pt x="2232" y="52"/>
                </a:cubicBezTo>
                <a:cubicBezTo>
                  <a:pt x="2911" y="1227"/>
                  <a:pt x="2911" y="1227"/>
                  <a:pt x="2911" y="1227"/>
                </a:cubicBezTo>
                <a:cubicBezTo>
                  <a:pt x="2927" y="1256"/>
                  <a:pt x="2927" y="1302"/>
                  <a:pt x="2911" y="1331"/>
                </a:cubicBezTo>
                <a:cubicBezTo>
                  <a:pt x="2232" y="2506"/>
                  <a:pt x="2232" y="2506"/>
                  <a:pt x="2232" y="2506"/>
                </a:cubicBezTo>
                <a:cubicBezTo>
                  <a:pt x="2216" y="2535"/>
                  <a:pt x="2175" y="2558"/>
                  <a:pt x="2142" y="2558"/>
                </a:cubicBezTo>
                <a:lnTo>
                  <a:pt x="785" y="255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solidFill>
              <a:schemeClr val="accent2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7" name="Freeform 7"/>
          <p:cNvSpPr>
            <a:spLocks/>
          </p:cNvSpPr>
          <p:nvPr/>
        </p:nvSpPr>
        <p:spPr bwMode="auto">
          <a:xfrm>
            <a:off x="7404894" y="3024188"/>
            <a:ext cx="2768600" cy="2427287"/>
          </a:xfrm>
          <a:custGeom>
            <a:avLst/>
            <a:gdLst>
              <a:gd name="T0" fmla="*/ 460 w 1698"/>
              <a:gd name="T1" fmla="*/ 1486 h 1486"/>
              <a:gd name="T2" fmla="*/ 400 w 1698"/>
              <a:gd name="T3" fmla="*/ 1451 h 1486"/>
              <a:gd name="T4" fmla="*/ 11 w 1698"/>
              <a:gd name="T5" fmla="*/ 778 h 1486"/>
              <a:gd name="T6" fmla="*/ 11 w 1698"/>
              <a:gd name="T7" fmla="*/ 708 h 1486"/>
              <a:gd name="T8" fmla="*/ 400 w 1698"/>
              <a:gd name="T9" fmla="*/ 35 h 1486"/>
              <a:gd name="T10" fmla="*/ 460 w 1698"/>
              <a:gd name="T11" fmla="*/ 0 h 1486"/>
              <a:gd name="T12" fmla="*/ 1238 w 1698"/>
              <a:gd name="T13" fmla="*/ 0 h 1486"/>
              <a:gd name="T14" fmla="*/ 1298 w 1698"/>
              <a:gd name="T15" fmla="*/ 35 h 1486"/>
              <a:gd name="T16" fmla="*/ 1687 w 1698"/>
              <a:gd name="T17" fmla="*/ 708 h 1486"/>
              <a:gd name="T18" fmla="*/ 1687 w 1698"/>
              <a:gd name="T19" fmla="*/ 778 h 1486"/>
              <a:gd name="T20" fmla="*/ 1298 w 1698"/>
              <a:gd name="T21" fmla="*/ 1451 h 1486"/>
              <a:gd name="T22" fmla="*/ 1238 w 1698"/>
              <a:gd name="T23" fmla="*/ 1486 h 1486"/>
              <a:gd name="T24" fmla="*/ 460 w 1698"/>
              <a:gd name="T25" fmla="*/ 1486 h 14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98" h="1486">
                <a:moveTo>
                  <a:pt x="460" y="1486"/>
                </a:moveTo>
                <a:cubicBezTo>
                  <a:pt x="438" y="1486"/>
                  <a:pt x="411" y="1470"/>
                  <a:pt x="400" y="1451"/>
                </a:cubicBezTo>
                <a:cubicBezTo>
                  <a:pt x="11" y="778"/>
                  <a:pt x="11" y="778"/>
                  <a:pt x="11" y="778"/>
                </a:cubicBezTo>
                <a:cubicBezTo>
                  <a:pt x="0" y="759"/>
                  <a:pt x="0" y="727"/>
                  <a:pt x="11" y="708"/>
                </a:cubicBezTo>
                <a:cubicBezTo>
                  <a:pt x="400" y="35"/>
                  <a:pt x="400" y="35"/>
                  <a:pt x="400" y="35"/>
                </a:cubicBezTo>
                <a:cubicBezTo>
                  <a:pt x="411" y="16"/>
                  <a:pt x="438" y="0"/>
                  <a:pt x="460" y="0"/>
                </a:cubicBezTo>
                <a:cubicBezTo>
                  <a:pt x="1238" y="0"/>
                  <a:pt x="1238" y="0"/>
                  <a:pt x="1238" y="0"/>
                </a:cubicBezTo>
                <a:cubicBezTo>
                  <a:pt x="1260" y="0"/>
                  <a:pt x="1287" y="16"/>
                  <a:pt x="1298" y="35"/>
                </a:cubicBezTo>
                <a:cubicBezTo>
                  <a:pt x="1687" y="708"/>
                  <a:pt x="1687" y="708"/>
                  <a:pt x="1687" y="708"/>
                </a:cubicBezTo>
                <a:cubicBezTo>
                  <a:pt x="1698" y="727"/>
                  <a:pt x="1698" y="759"/>
                  <a:pt x="1687" y="778"/>
                </a:cubicBezTo>
                <a:cubicBezTo>
                  <a:pt x="1298" y="1451"/>
                  <a:pt x="1298" y="1451"/>
                  <a:pt x="1298" y="1451"/>
                </a:cubicBezTo>
                <a:cubicBezTo>
                  <a:pt x="1287" y="1470"/>
                  <a:pt x="1260" y="1486"/>
                  <a:pt x="1238" y="1486"/>
                </a:cubicBezTo>
                <a:lnTo>
                  <a:pt x="460" y="14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dist="38100" dir="2700000" algn="tl" rotWithShape="0">
              <a:prstClr val="black">
                <a:alpha val="1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8" name="Freeform 8"/>
          <p:cNvSpPr>
            <a:spLocks/>
          </p:cNvSpPr>
          <p:nvPr/>
        </p:nvSpPr>
        <p:spPr bwMode="auto">
          <a:xfrm>
            <a:off x="2018506" y="3024188"/>
            <a:ext cx="2768600" cy="2427287"/>
          </a:xfrm>
          <a:custGeom>
            <a:avLst/>
            <a:gdLst>
              <a:gd name="T0" fmla="*/ 460 w 1698"/>
              <a:gd name="T1" fmla="*/ 1486 h 1486"/>
              <a:gd name="T2" fmla="*/ 400 w 1698"/>
              <a:gd name="T3" fmla="*/ 1451 h 1486"/>
              <a:gd name="T4" fmla="*/ 11 w 1698"/>
              <a:gd name="T5" fmla="*/ 778 h 1486"/>
              <a:gd name="T6" fmla="*/ 11 w 1698"/>
              <a:gd name="T7" fmla="*/ 708 h 1486"/>
              <a:gd name="T8" fmla="*/ 400 w 1698"/>
              <a:gd name="T9" fmla="*/ 35 h 1486"/>
              <a:gd name="T10" fmla="*/ 460 w 1698"/>
              <a:gd name="T11" fmla="*/ 0 h 1486"/>
              <a:gd name="T12" fmla="*/ 1238 w 1698"/>
              <a:gd name="T13" fmla="*/ 0 h 1486"/>
              <a:gd name="T14" fmla="*/ 1298 w 1698"/>
              <a:gd name="T15" fmla="*/ 35 h 1486"/>
              <a:gd name="T16" fmla="*/ 1687 w 1698"/>
              <a:gd name="T17" fmla="*/ 708 h 1486"/>
              <a:gd name="T18" fmla="*/ 1687 w 1698"/>
              <a:gd name="T19" fmla="*/ 778 h 1486"/>
              <a:gd name="T20" fmla="*/ 1298 w 1698"/>
              <a:gd name="T21" fmla="*/ 1451 h 1486"/>
              <a:gd name="T22" fmla="*/ 1238 w 1698"/>
              <a:gd name="T23" fmla="*/ 1486 h 1486"/>
              <a:gd name="T24" fmla="*/ 460 w 1698"/>
              <a:gd name="T25" fmla="*/ 1486 h 14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98" h="1486">
                <a:moveTo>
                  <a:pt x="460" y="1486"/>
                </a:moveTo>
                <a:cubicBezTo>
                  <a:pt x="438" y="1486"/>
                  <a:pt x="411" y="1470"/>
                  <a:pt x="400" y="1451"/>
                </a:cubicBezTo>
                <a:cubicBezTo>
                  <a:pt x="11" y="778"/>
                  <a:pt x="11" y="778"/>
                  <a:pt x="11" y="778"/>
                </a:cubicBezTo>
                <a:cubicBezTo>
                  <a:pt x="0" y="759"/>
                  <a:pt x="0" y="727"/>
                  <a:pt x="11" y="708"/>
                </a:cubicBezTo>
                <a:cubicBezTo>
                  <a:pt x="400" y="35"/>
                  <a:pt x="400" y="35"/>
                  <a:pt x="400" y="35"/>
                </a:cubicBezTo>
                <a:cubicBezTo>
                  <a:pt x="411" y="16"/>
                  <a:pt x="438" y="0"/>
                  <a:pt x="460" y="0"/>
                </a:cubicBezTo>
                <a:cubicBezTo>
                  <a:pt x="1238" y="0"/>
                  <a:pt x="1238" y="0"/>
                  <a:pt x="1238" y="0"/>
                </a:cubicBezTo>
                <a:cubicBezTo>
                  <a:pt x="1260" y="0"/>
                  <a:pt x="1287" y="16"/>
                  <a:pt x="1298" y="35"/>
                </a:cubicBezTo>
                <a:cubicBezTo>
                  <a:pt x="1687" y="708"/>
                  <a:pt x="1687" y="708"/>
                  <a:pt x="1687" y="708"/>
                </a:cubicBezTo>
                <a:cubicBezTo>
                  <a:pt x="1698" y="727"/>
                  <a:pt x="1698" y="759"/>
                  <a:pt x="1687" y="778"/>
                </a:cubicBezTo>
                <a:cubicBezTo>
                  <a:pt x="1298" y="1451"/>
                  <a:pt x="1298" y="1451"/>
                  <a:pt x="1298" y="1451"/>
                </a:cubicBezTo>
                <a:cubicBezTo>
                  <a:pt x="1287" y="1470"/>
                  <a:pt x="1260" y="1486"/>
                  <a:pt x="1238" y="1486"/>
                </a:cubicBezTo>
                <a:lnTo>
                  <a:pt x="460" y="148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dist="38100" dir="8100000" algn="tr" rotWithShape="0">
              <a:prstClr val="black">
                <a:alpha val="1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" name="Freeform 6"/>
          <p:cNvSpPr>
            <a:spLocks/>
          </p:cNvSpPr>
          <p:nvPr/>
        </p:nvSpPr>
        <p:spPr bwMode="auto">
          <a:xfrm>
            <a:off x="4420394" y="2770188"/>
            <a:ext cx="3351213" cy="2935287"/>
          </a:xfrm>
          <a:custGeom>
            <a:avLst/>
            <a:gdLst>
              <a:gd name="T0" fmla="*/ 557 w 2056"/>
              <a:gd name="T1" fmla="*/ 1798 h 1798"/>
              <a:gd name="T2" fmla="*/ 485 w 2056"/>
              <a:gd name="T3" fmla="*/ 1757 h 1798"/>
              <a:gd name="T4" fmla="*/ 13 w 2056"/>
              <a:gd name="T5" fmla="*/ 941 h 1798"/>
              <a:gd name="T6" fmla="*/ 13 w 2056"/>
              <a:gd name="T7" fmla="*/ 857 h 1798"/>
              <a:gd name="T8" fmla="*/ 485 w 2056"/>
              <a:gd name="T9" fmla="*/ 41 h 1798"/>
              <a:gd name="T10" fmla="*/ 557 w 2056"/>
              <a:gd name="T11" fmla="*/ 0 h 1798"/>
              <a:gd name="T12" fmla="*/ 1499 w 2056"/>
              <a:gd name="T13" fmla="*/ 0 h 1798"/>
              <a:gd name="T14" fmla="*/ 1571 w 2056"/>
              <a:gd name="T15" fmla="*/ 41 h 1798"/>
              <a:gd name="T16" fmla="*/ 2042 w 2056"/>
              <a:gd name="T17" fmla="*/ 857 h 1798"/>
              <a:gd name="T18" fmla="*/ 2042 w 2056"/>
              <a:gd name="T19" fmla="*/ 941 h 1798"/>
              <a:gd name="T20" fmla="*/ 1571 w 2056"/>
              <a:gd name="T21" fmla="*/ 1757 h 1798"/>
              <a:gd name="T22" fmla="*/ 1499 w 2056"/>
              <a:gd name="T23" fmla="*/ 1798 h 1798"/>
              <a:gd name="T24" fmla="*/ 557 w 2056"/>
              <a:gd name="T25" fmla="*/ 1798 h 17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6" h="1798">
                <a:moveTo>
                  <a:pt x="557" y="1798"/>
                </a:moveTo>
                <a:cubicBezTo>
                  <a:pt x="530" y="1798"/>
                  <a:pt x="498" y="1780"/>
                  <a:pt x="485" y="1757"/>
                </a:cubicBezTo>
                <a:cubicBezTo>
                  <a:pt x="13" y="941"/>
                  <a:pt x="13" y="941"/>
                  <a:pt x="13" y="941"/>
                </a:cubicBezTo>
                <a:cubicBezTo>
                  <a:pt x="0" y="918"/>
                  <a:pt x="0" y="880"/>
                  <a:pt x="13" y="857"/>
                </a:cubicBezTo>
                <a:cubicBezTo>
                  <a:pt x="485" y="41"/>
                  <a:pt x="485" y="41"/>
                  <a:pt x="485" y="41"/>
                </a:cubicBezTo>
                <a:cubicBezTo>
                  <a:pt x="498" y="18"/>
                  <a:pt x="530" y="0"/>
                  <a:pt x="557" y="0"/>
                </a:cubicBezTo>
                <a:cubicBezTo>
                  <a:pt x="1499" y="0"/>
                  <a:pt x="1499" y="0"/>
                  <a:pt x="1499" y="0"/>
                </a:cubicBezTo>
                <a:cubicBezTo>
                  <a:pt x="1526" y="0"/>
                  <a:pt x="1558" y="18"/>
                  <a:pt x="1571" y="41"/>
                </a:cubicBezTo>
                <a:cubicBezTo>
                  <a:pt x="2042" y="857"/>
                  <a:pt x="2042" y="857"/>
                  <a:pt x="2042" y="857"/>
                </a:cubicBezTo>
                <a:cubicBezTo>
                  <a:pt x="2056" y="880"/>
                  <a:pt x="2056" y="918"/>
                  <a:pt x="2042" y="941"/>
                </a:cubicBezTo>
                <a:cubicBezTo>
                  <a:pt x="1571" y="1757"/>
                  <a:pt x="1571" y="1757"/>
                  <a:pt x="1571" y="1757"/>
                </a:cubicBezTo>
                <a:cubicBezTo>
                  <a:pt x="1558" y="1780"/>
                  <a:pt x="1526" y="1798"/>
                  <a:pt x="1499" y="1798"/>
                </a:cubicBezTo>
                <a:lnTo>
                  <a:pt x="557" y="179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444500" dist="381000" dir="5400000" algn="t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2370931" y="4081957"/>
            <a:ext cx="2063750" cy="49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3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Incorporated in Companies House.</a:t>
            </a:r>
            <a:endParaRPr lang="en-US" sz="13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7895241" y="4198968"/>
            <a:ext cx="2063750" cy="491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3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Perfect in scaling and long-term credibility.</a:t>
            </a:r>
            <a:endParaRPr lang="en-US" sz="13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4" name="Freeform 85"/>
          <p:cNvSpPr>
            <a:spLocks noEditPoints="1"/>
          </p:cNvSpPr>
          <p:nvPr/>
        </p:nvSpPr>
        <p:spPr bwMode="auto">
          <a:xfrm>
            <a:off x="3155039" y="3367100"/>
            <a:ext cx="457435" cy="460857"/>
          </a:xfrm>
          <a:custGeom>
            <a:avLst/>
            <a:gdLst>
              <a:gd name="T0" fmla="*/ 330 w 334"/>
              <a:gd name="T1" fmla="*/ 54 h 334"/>
              <a:gd name="T2" fmla="*/ 325 w 334"/>
              <a:gd name="T3" fmla="*/ 43 h 334"/>
              <a:gd name="T4" fmla="*/ 303 w 334"/>
              <a:gd name="T5" fmla="*/ 39 h 334"/>
              <a:gd name="T6" fmla="*/ 295 w 334"/>
              <a:gd name="T7" fmla="*/ 31 h 334"/>
              <a:gd name="T8" fmla="*/ 288 w 334"/>
              <a:gd name="T9" fmla="*/ 11 h 334"/>
              <a:gd name="T10" fmla="*/ 278 w 334"/>
              <a:gd name="T11" fmla="*/ 7 h 334"/>
              <a:gd name="T12" fmla="*/ 234 w 334"/>
              <a:gd name="T13" fmla="*/ 53 h 334"/>
              <a:gd name="T14" fmla="*/ 206 w 334"/>
              <a:gd name="T15" fmla="*/ 120 h 334"/>
              <a:gd name="T16" fmla="*/ 205 w 334"/>
              <a:gd name="T17" fmla="*/ 120 h 334"/>
              <a:gd name="T18" fmla="*/ 158 w 334"/>
              <a:gd name="T19" fmla="*/ 176 h 334"/>
              <a:gd name="T20" fmla="*/ 167 w 334"/>
              <a:gd name="T21" fmla="*/ 176 h 334"/>
              <a:gd name="T22" fmla="*/ 189 w 334"/>
              <a:gd name="T23" fmla="*/ 167 h 334"/>
              <a:gd name="T24" fmla="*/ 145 w 334"/>
              <a:gd name="T25" fmla="*/ 167 h 334"/>
              <a:gd name="T26" fmla="*/ 170 w 334"/>
              <a:gd name="T27" fmla="*/ 145 h 334"/>
              <a:gd name="T28" fmla="*/ 172 w 334"/>
              <a:gd name="T29" fmla="*/ 133 h 334"/>
              <a:gd name="T30" fmla="*/ 133 w 334"/>
              <a:gd name="T31" fmla="*/ 167 h 334"/>
              <a:gd name="T32" fmla="*/ 201 w 334"/>
              <a:gd name="T33" fmla="*/ 167 h 334"/>
              <a:gd name="T34" fmla="*/ 210 w 334"/>
              <a:gd name="T35" fmla="*/ 133 h 334"/>
              <a:gd name="T36" fmla="*/ 167 w 334"/>
              <a:gd name="T37" fmla="*/ 222 h 334"/>
              <a:gd name="T38" fmla="*/ 167 w 334"/>
              <a:gd name="T39" fmla="*/ 112 h 334"/>
              <a:gd name="T40" fmla="*/ 201 w 334"/>
              <a:gd name="T41" fmla="*/ 116 h 334"/>
              <a:gd name="T42" fmla="*/ 167 w 334"/>
              <a:gd name="T43" fmla="*/ 100 h 334"/>
              <a:gd name="T44" fmla="*/ 167 w 334"/>
              <a:gd name="T45" fmla="*/ 234 h 334"/>
              <a:gd name="T46" fmla="*/ 218 w 334"/>
              <a:gd name="T47" fmla="*/ 124 h 334"/>
              <a:gd name="T48" fmla="*/ 256 w 334"/>
              <a:gd name="T49" fmla="*/ 167 h 334"/>
              <a:gd name="T50" fmla="*/ 78 w 334"/>
              <a:gd name="T51" fmla="*/ 167 h 334"/>
              <a:gd name="T52" fmla="*/ 219 w 334"/>
              <a:gd name="T53" fmla="*/ 95 h 334"/>
              <a:gd name="T54" fmla="*/ 226 w 334"/>
              <a:gd name="T55" fmla="*/ 85 h 334"/>
              <a:gd name="T56" fmla="*/ 66 w 334"/>
              <a:gd name="T57" fmla="*/ 167 h 334"/>
              <a:gd name="T58" fmla="*/ 268 w 334"/>
              <a:gd name="T59" fmla="*/ 167 h 334"/>
              <a:gd name="T60" fmla="*/ 270 w 334"/>
              <a:gd name="T61" fmla="*/ 102 h 334"/>
              <a:gd name="T62" fmla="*/ 167 w 334"/>
              <a:gd name="T63" fmla="*/ 289 h 334"/>
              <a:gd name="T64" fmla="*/ 167 w 334"/>
              <a:gd name="T65" fmla="*/ 45 h 334"/>
              <a:gd name="T66" fmla="*/ 222 w 334"/>
              <a:gd name="T67" fmla="*/ 58 h 334"/>
              <a:gd name="T68" fmla="*/ 228 w 334"/>
              <a:gd name="T69" fmla="*/ 48 h 334"/>
              <a:gd name="T70" fmla="*/ 226 w 334"/>
              <a:gd name="T71" fmla="*/ 47 h 334"/>
              <a:gd name="T72" fmla="*/ 33 w 334"/>
              <a:gd name="T73" fmla="*/ 167 h 334"/>
              <a:gd name="T74" fmla="*/ 301 w 334"/>
              <a:gd name="T75" fmla="*/ 167 h 334"/>
              <a:gd name="T76" fmla="*/ 298 w 334"/>
              <a:gd name="T77" fmla="*/ 84 h 334"/>
              <a:gd name="T78" fmla="*/ 277 w 334"/>
              <a:gd name="T79" fmla="*/ 277 h 334"/>
              <a:gd name="T80" fmla="*/ 57 w 334"/>
              <a:gd name="T81" fmla="*/ 277 h 334"/>
              <a:gd name="T82" fmla="*/ 57 w 334"/>
              <a:gd name="T83" fmla="*/ 57 h 334"/>
              <a:gd name="T84" fmla="*/ 241 w 334"/>
              <a:gd name="T85" fmla="*/ 30 h 334"/>
              <a:gd name="T86" fmla="*/ 247 w 334"/>
              <a:gd name="T87" fmla="*/ 20 h 334"/>
              <a:gd name="T88" fmla="*/ 0 w 334"/>
              <a:gd name="T89" fmla="*/ 167 h 334"/>
              <a:gd name="T90" fmla="*/ 334 w 334"/>
              <a:gd name="T91" fmla="*/ 167 h 334"/>
              <a:gd name="T92" fmla="*/ 311 w 334"/>
              <a:gd name="T93" fmla="*/ 55 h 334"/>
              <a:gd name="T94" fmla="*/ 252 w 334"/>
              <a:gd name="T95" fmla="*/ 90 h 334"/>
              <a:gd name="T96" fmla="*/ 311 w 334"/>
              <a:gd name="T97" fmla="*/ 55 h 334"/>
              <a:gd name="T98" fmla="*/ 277 w 334"/>
              <a:gd name="T99" fmla="*/ 25 h 334"/>
              <a:gd name="T100" fmla="*/ 246 w 334"/>
              <a:gd name="T101" fmla="*/ 79 h 3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334" h="334">
                <a:moveTo>
                  <a:pt x="307" y="75"/>
                </a:moveTo>
                <a:cubicBezTo>
                  <a:pt x="330" y="54"/>
                  <a:pt x="330" y="54"/>
                  <a:pt x="330" y="54"/>
                </a:cubicBezTo>
                <a:cubicBezTo>
                  <a:pt x="331" y="52"/>
                  <a:pt x="332" y="49"/>
                  <a:pt x="331" y="47"/>
                </a:cubicBezTo>
                <a:cubicBezTo>
                  <a:pt x="330" y="45"/>
                  <a:pt x="328" y="43"/>
                  <a:pt x="325" y="43"/>
                </a:cubicBezTo>
                <a:cubicBezTo>
                  <a:pt x="299" y="43"/>
                  <a:pt x="299" y="43"/>
                  <a:pt x="299" y="43"/>
                </a:cubicBezTo>
                <a:cubicBezTo>
                  <a:pt x="303" y="39"/>
                  <a:pt x="303" y="39"/>
                  <a:pt x="303" y="39"/>
                </a:cubicBezTo>
                <a:cubicBezTo>
                  <a:pt x="306" y="37"/>
                  <a:pt x="306" y="33"/>
                  <a:pt x="303" y="31"/>
                </a:cubicBezTo>
                <a:cubicBezTo>
                  <a:pt x="301" y="28"/>
                  <a:pt x="297" y="28"/>
                  <a:pt x="295" y="31"/>
                </a:cubicBezTo>
                <a:cubicBezTo>
                  <a:pt x="290" y="35"/>
                  <a:pt x="290" y="35"/>
                  <a:pt x="290" y="35"/>
                </a:cubicBezTo>
                <a:cubicBezTo>
                  <a:pt x="288" y="11"/>
                  <a:pt x="288" y="11"/>
                  <a:pt x="288" y="11"/>
                </a:cubicBezTo>
                <a:cubicBezTo>
                  <a:pt x="288" y="9"/>
                  <a:pt x="286" y="7"/>
                  <a:pt x="284" y="6"/>
                </a:cubicBezTo>
                <a:cubicBezTo>
                  <a:pt x="282" y="5"/>
                  <a:pt x="279" y="6"/>
                  <a:pt x="278" y="7"/>
                </a:cubicBezTo>
                <a:cubicBezTo>
                  <a:pt x="236" y="49"/>
                  <a:pt x="236" y="49"/>
                  <a:pt x="236" y="49"/>
                </a:cubicBezTo>
                <a:cubicBezTo>
                  <a:pt x="235" y="50"/>
                  <a:pt x="234" y="52"/>
                  <a:pt x="234" y="53"/>
                </a:cubicBezTo>
                <a:cubicBezTo>
                  <a:pt x="234" y="91"/>
                  <a:pt x="234" y="91"/>
                  <a:pt x="234" y="91"/>
                </a:cubicBezTo>
                <a:cubicBezTo>
                  <a:pt x="206" y="120"/>
                  <a:pt x="206" y="120"/>
                  <a:pt x="206" y="120"/>
                </a:cubicBezTo>
                <a:cubicBezTo>
                  <a:pt x="206" y="120"/>
                  <a:pt x="206" y="120"/>
                  <a:pt x="206" y="120"/>
                </a:cubicBezTo>
                <a:cubicBezTo>
                  <a:pt x="206" y="120"/>
                  <a:pt x="206" y="120"/>
                  <a:pt x="205" y="120"/>
                </a:cubicBezTo>
                <a:cubicBezTo>
                  <a:pt x="158" y="168"/>
                  <a:pt x="158" y="168"/>
                  <a:pt x="158" y="168"/>
                </a:cubicBezTo>
                <a:cubicBezTo>
                  <a:pt x="156" y="170"/>
                  <a:pt x="156" y="174"/>
                  <a:pt x="158" y="176"/>
                </a:cubicBezTo>
                <a:cubicBezTo>
                  <a:pt x="159" y="177"/>
                  <a:pt x="161" y="178"/>
                  <a:pt x="163" y="178"/>
                </a:cubicBezTo>
                <a:cubicBezTo>
                  <a:pt x="164" y="178"/>
                  <a:pt x="166" y="177"/>
                  <a:pt x="167" y="176"/>
                </a:cubicBezTo>
                <a:cubicBezTo>
                  <a:pt x="186" y="156"/>
                  <a:pt x="186" y="156"/>
                  <a:pt x="186" y="156"/>
                </a:cubicBezTo>
                <a:cubicBezTo>
                  <a:pt x="188" y="160"/>
                  <a:pt x="189" y="163"/>
                  <a:pt x="189" y="167"/>
                </a:cubicBezTo>
                <a:cubicBezTo>
                  <a:pt x="189" y="179"/>
                  <a:pt x="179" y="189"/>
                  <a:pt x="167" y="189"/>
                </a:cubicBezTo>
                <a:cubicBezTo>
                  <a:pt x="155" y="189"/>
                  <a:pt x="145" y="179"/>
                  <a:pt x="145" y="167"/>
                </a:cubicBezTo>
                <a:cubicBezTo>
                  <a:pt x="145" y="155"/>
                  <a:pt x="155" y="145"/>
                  <a:pt x="167" y="145"/>
                </a:cubicBezTo>
                <a:cubicBezTo>
                  <a:pt x="168" y="145"/>
                  <a:pt x="169" y="145"/>
                  <a:pt x="170" y="145"/>
                </a:cubicBezTo>
                <a:cubicBezTo>
                  <a:pt x="174" y="146"/>
                  <a:pt x="177" y="144"/>
                  <a:pt x="177" y="140"/>
                </a:cubicBezTo>
                <a:cubicBezTo>
                  <a:pt x="178" y="137"/>
                  <a:pt x="176" y="134"/>
                  <a:pt x="172" y="133"/>
                </a:cubicBezTo>
                <a:cubicBezTo>
                  <a:pt x="171" y="133"/>
                  <a:pt x="169" y="133"/>
                  <a:pt x="167" y="133"/>
                </a:cubicBezTo>
                <a:cubicBezTo>
                  <a:pt x="148" y="133"/>
                  <a:pt x="133" y="148"/>
                  <a:pt x="133" y="167"/>
                </a:cubicBezTo>
                <a:cubicBezTo>
                  <a:pt x="133" y="186"/>
                  <a:pt x="148" y="201"/>
                  <a:pt x="167" y="201"/>
                </a:cubicBezTo>
                <a:cubicBezTo>
                  <a:pt x="186" y="201"/>
                  <a:pt x="201" y="186"/>
                  <a:pt x="201" y="167"/>
                </a:cubicBezTo>
                <a:cubicBezTo>
                  <a:pt x="201" y="160"/>
                  <a:pt x="199" y="153"/>
                  <a:pt x="195" y="148"/>
                </a:cubicBezTo>
                <a:cubicBezTo>
                  <a:pt x="210" y="133"/>
                  <a:pt x="210" y="133"/>
                  <a:pt x="210" y="133"/>
                </a:cubicBezTo>
                <a:cubicBezTo>
                  <a:pt x="217" y="142"/>
                  <a:pt x="222" y="154"/>
                  <a:pt x="222" y="167"/>
                </a:cubicBezTo>
                <a:cubicBezTo>
                  <a:pt x="222" y="197"/>
                  <a:pt x="197" y="222"/>
                  <a:pt x="167" y="222"/>
                </a:cubicBezTo>
                <a:cubicBezTo>
                  <a:pt x="137" y="222"/>
                  <a:pt x="112" y="197"/>
                  <a:pt x="112" y="167"/>
                </a:cubicBezTo>
                <a:cubicBezTo>
                  <a:pt x="112" y="137"/>
                  <a:pt x="137" y="112"/>
                  <a:pt x="167" y="112"/>
                </a:cubicBezTo>
                <a:cubicBezTo>
                  <a:pt x="176" y="112"/>
                  <a:pt x="185" y="115"/>
                  <a:pt x="193" y="119"/>
                </a:cubicBezTo>
                <a:cubicBezTo>
                  <a:pt x="196" y="120"/>
                  <a:pt x="199" y="119"/>
                  <a:pt x="201" y="116"/>
                </a:cubicBezTo>
                <a:cubicBezTo>
                  <a:pt x="203" y="114"/>
                  <a:pt x="202" y="110"/>
                  <a:pt x="199" y="108"/>
                </a:cubicBezTo>
                <a:cubicBezTo>
                  <a:pt x="189" y="103"/>
                  <a:pt x="178" y="100"/>
                  <a:pt x="167" y="100"/>
                </a:cubicBezTo>
                <a:cubicBezTo>
                  <a:pt x="130" y="100"/>
                  <a:pt x="100" y="130"/>
                  <a:pt x="100" y="167"/>
                </a:cubicBezTo>
                <a:cubicBezTo>
                  <a:pt x="100" y="204"/>
                  <a:pt x="130" y="234"/>
                  <a:pt x="167" y="234"/>
                </a:cubicBezTo>
                <a:cubicBezTo>
                  <a:pt x="204" y="234"/>
                  <a:pt x="234" y="204"/>
                  <a:pt x="234" y="167"/>
                </a:cubicBezTo>
                <a:cubicBezTo>
                  <a:pt x="234" y="151"/>
                  <a:pt x="228" y="136"/>
                  <a:pt x="218" y="124"/>
                </a:cubicBezTo>
                <a:cubicBezTo>
                  <a:pt x="234" y="109"/>
                  <a:pt x="234" y="109"/>
                  <a:pt x="234" y="109"/>
                </a:cubicBezTo>
                <a:cubicBezTo>
                  <a:pt x="247" y="124"/>
                  <a:pt x="256" y="145"/>
                  <a:pt x="256" y="167"/>
                </a:cubicBezTo>
                <a:cubicBezTo>
                  <a:pt x="256" y="216"/>
                  <a:pt x="216" y="256"/>
                  <a:pt x="167" y="256"/>
                </a:cubicBezTo>
                <a:cubicBezTo>
                  <a:pt x="118" y="256"/>
                  <a:pt x="78" y="216"/>
                  <a:pt x="78" y="167"/>
                </a:cubicBezTo>
                <a:cubicBezTo>
                  <a:pt x="78" y="118"/>
                  <a:pt x="118" y="78"/>
                  <a:pt x="167" y="78"/>
                </a:cubicBezTo>
                <a:cubicBezTo>
                  <a:pt x="186" y="78"/>
                  <a:pt x="204" y="85"/>
                  <a:pt x="219" y="95"/>
                </a:cubicBezTo>
                <a:cubicBezTo>
                  <a:pt x="222" y="97"/>
                  <a:pt x="225" y="96"/>
                  <a:pt x="227" y="94"/>
                </a:cubicBezTo>
                <a:cubicBezTo>
                  <a:pt x="229" y="91"/>
                  <a:pt x="229" y="87"/>
                  <a:pt x="226" y="85"/>
                </a:cubicBezTo>
                <a:cubicBezTo>
                  <a:pt x="209" y="73"/>
                  <a:pt x="189" y="66"/>
                  <a:pt x="167" y="66"/>
                </a:cubicBezTo>
                <a:cubicBezTo>
                  <a:pt x="111" y="66"/>
                  <a:pt x="66" y="111"/>
                  <a:pt x="66" y="167"/>
                </a:cubicBezTo>
                <a:cubicBezTo>
                  <a:pt x="66" y="223"/>
                  <a:pt x="111" y="268"/>
                  <a:pt x="167" y="268"/>
                </a:cubicBezTo>
                <a:cubicBezTo>
                  <a:pt x="223" y="268"/>
                  <a:pt x="268" y="223"/>
                  <a:pt x="268" y="167"/>
                </a:cubicBezTo>
                <a:cubicBezTo>
                  <a:pt x="268" y="142"/>
                  <a:pt x="259" y="120"/>
                  <a:pt x="244" y="102"/>
                </a:cubicBezTo>
                <a:cubicBezTo>
                  <a:pt x="270" y="102"/>
                  <a:pt x="270" y="102"/>
                  <a:pt x="270" y="102"/>
                </a:cubicBezTo>
                <a:cubicBezTo>
                  <a:pt x="282" y="121"/>
                  <a:pt x="289" y="143"/>
                  <a:pt x="289" y="167"/>
                </a:cubicBezTo>
                <a:cubicBezTo>
                  <a:pt x="289" y="234"/>
                  <a:pt x="234" y="289"/>
                  <a:pt x="167" y="289"/>
                </a:cubicBezTo>
                <a:cubicBezTo>
                  <a:pt x="100" y="289"/>
                  <a:pt x="45" y="234"/>
                  <a:pt x="45" y="167"/>
                </a:cubicBezTo>
                <a:cubicBezTo>
                  <a:pt x="45" y="100"/>
                  <a:pt x="100" y="45"/>
                  <a:pt x="167" y="45"/>
                </a:cubicBezTo>
                <a:cubicBezTo>
                  <a:pt x="186" y="45"/>
                  <a:pt x="204" y="49"/>
                  <a:pt x="220" y="57"/>
                </a:cubicBezTo>
                <a:cubicBezTo>
                  <a:pt x="222" y="58"/>
                  <a:pt x="222" y="58"/>
                  <a:pt x="222" y="58"/>
                </a:cubicBezTo>
                <a:cubicBezTo>
                  <a:pt x="225" y="60"/>
                  <a:pt x="228" y="59"/>
                  <a:pt x="230" y="56"/>
                </a:cubicBezTo>
                <a:cubicBezTo>
                  <a:pt x="232" y="53"/>
                  <a:pt x="231" y="49"/>
                  <a:pt x="228" y="48"/>
                </a:cubicBezTo>
                <a:cubicBezTo>
                  <a:pt x="226" y="47"/>
                  <a:pt x="226" y="47"/>
                  <a:pt x="226" y="47"/>
                </a:cubicBezTo>
                <a:cubicBezTo>
                  <a:pt x="226" y="47"/>
                  <a:pt x="226" y="47"/>
                  <a:pt x="226" y="47"/>
                </a:cubicBezTo>
                <a:cubicBezTo>
                  <a:pt x="208" y="38"/>
                  <a:pt x="188" y="33"/>
                  <a:pt x="167" y="33"/>
                </a:cubicBezTo>
                <a:cubicBezTo>
                  <a:pt x="93" y="33"/>
                  <a:pt x="33" y="93"/>
                  <a:pt x="33" y="167"/>
                </a:cubicBezTo>
                <a:cubicBezTo>
                  <a:pt x="33" y="241"/>
                  <a:pt x="93" y="301"/>
                  <a:pt x="167" y="301"/>
                </a:cubicBezTo>
                <a:cubicBezTo>
                  <a:pt x="241" y="301"/>
                  <a:pt x="301" y="241"/>
                  <a:pt x="301" y="167"/>
                </a:cubicBezTo>
                <a:cubicBezTo>
                  <a:pt x="301" y="142"/>
                  <a:pt x="294" y="119"/>
                  <a:pt x="283" y="99"/>
                </a:cubicBezTo>
                <a:cubicBezTo>
                  <a:pt x="298" y="84"/>
                  <a:pt x="298" y="84"/>
                  <a:pt x="298" y="84"/>
                </a:cubicBezTo>
                <a:cubicBezTo>
                  <a:pt x="313" y="108"/>
                  <a:pt x="322" y="136"/>
                  <a:pt x="322" y="167"/>
                </a:cubicBezTo>
                <a:cubicBezTo>
                  <a:pt x="322" y="210"/>
                  <a:pt x="305" y="249"/>
                  <a:pt x="277" y="277"/>
                </a:cubicBezTo>
                <a:cubicBezTo>
                  <a:pt x="249" y="305"/>
                  <a:pt x="210" y="322"/>
                  <a:pt x="167" y="322"/>
                </a:cubicBezTo>
                <a:cubicBezTo>
                  <a:pt x="124" y="322"/>
                  <a:pt x="85" y="305"/>
                  <a:pt x="57" y="277"/>
                </a:cubicBezTo>
                <a:cubicBezTo>
                  <a:pt x="29" y="249"/>
                  <a:pt x="12" y="210"/>
                  <a:pt x="12" y="167"/>
                </a:cubicBezTo>
                <a:cubicBezTo>
                  <a:pt x="12" y="124"/>
                  <a:pt x="29" y="85"/>
                  <a:pt x="57" y="57"/>
                </a:cubicBezTo>
                <a:cubicBezTo>
                  <a:pt x="85" y="29"/>
                  <a:pt x="124" y="12"/>
                  <a:pt x="167" y="12"/>
                </a:cubicBezTo>
                <a:cubicBezTo>
                  <a:pt x="194" y="12"/>
                  <a:pt x="219" y="18"/>
                  <a:pt x="241" y="30"/>
                </a:cubicBezTo>
                <a:cubicBezTo>
                  <a:pt x="244" y="32"/>
                  <a:pt x="248" y="31"/>
                  <a:pt x="249" y="28"/>
                </a:cubicBezTo>
                <a:cubicBezTo>
                  <a:pt x="251" y="25"/>
                  <a:pt x="250" y="21"/>
                  <a:pt x="247" y="20"/>
                </a:cubicBezTo>
                <a:cubicBezTo>
                  <a:pt x="223" y="7"/>
                  <a:pt x="196" y="0"/>
                  <a:pt x="167" y="0"/>
                </a:cubicBezTo>
                <a:cubicBezTo>
                  <a:pt x="75" y="0"/>
                  <a:pt x="0" y="75"/>
                  <a:pt x="0" y="167"/>
                </a:cubicBezTo>
                <a:cubicBezTo>
                  <a:pt x="0" y="259"/>
                  <a:pt x="75" y="334"/>
                  <a:pt x="167" y="334"/>
                </a:cubicBezTo>
                <a:cubicBezTo>
                  <a:pt x="259" y="334"/>
                  <a:pt x="334" y="259"/>
                  <a:pt x="334" y="167"/>
                </a:cubicBezTo>
                <a:cubicBezTo>
                  <a:pt x="334" y="133"/>
                  <a:pt x="324" y="102"/>
                  <a:pt x="307" y="75"/>
                </a:cubicBezTo>
                <a:close/>
                <a:moveTo>
                  <a:pt x="311" y="55"/>
                </a:moveTo>
                <a:cubicBezTo>
                  <a:pt x="275" y="90"/>
                  <a:pt x="275" y="90"/>
                  <a:pt x="275" y="90"/>
                </a:cubicBezTo>
                <a:cubicBezTo>
                  <a:pt x="252" y="90"/>
                  <a:pt x="252" y="90"/>
                  <a:pt x="252" y="90"/>
                </a:cubicBezTo>
                <a:cubicBezTo>
                  <a:pt x="287" y="55"/>
                  <a:pt x="287" y="55"/>
                  <a:pt x="287" y="55"/>
                </a:cubicBezTo>
                <a:lnTo>
                  <a:pt x="311" y="55"/>
                </a:lnTo>
                <a:close/>
                <a:moveTo>
                  <a:pt x="246" y="56"/>
                </a:moveTo>
                <a:cubicBezTo>
                  <a:pt x="277" y="25"/>
                  <a:pt x="277" y="25"/>
                  <a:pt x="277" y="25"/>
                </a:cubicBezTo>
                <a:cubicBezTo>
                  <a:pt x="279" y="46"/>
                  <a:pt x="279" y="46"/>
                  <a:pt x="279" y="46"/>
                </a:cubicBezTo>
                <a:cubicBezTo>
                  <a:pt x="246" y="79"/>
                  <a:pt x="246" y="79"/>
                  <a:pt x="246" y="79"/>
                </a:cubicBezTo>
                <a:lnTo>
                  <a:pt x="246" y="56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Freeform 17"/>
          <p:cNvSpPr>
            <a:spLocks noEditPoints="1"/>
          </p:cNvSpPr>
          <p:nvPr/>
        </p:nvSpPr>
        <p:spPr bwMode="auto">
          <a:xfrm>
            <a:off x="8583108" y="3348579"/>
            <a:ext cx="450273" cy="497899"/>
          </a:xfrm>
          <a:custGeom>
            <a:avLst/>
            <a:gdLst>
              <a:gd name="T0" fmla="*/ 1815 w 1853"/>
              <a:gd name="T1" fmla="*/ 349 h 2049"/>
              <a:gd name="T2" fmla="*/ 1809 w 1853"/>
              <a:gd name="T3" fmla="*/ 140 h 2049"/>
              <a:gd name="T4" fmla="*/ 1793 w 1853"/>
              <a:gd name="T5" fmla="*/ 46 h 2049"/>
              <a:gd name="T6" fmla="*/ 1438 w 1853"/>
              <a:gd name="T7" fmla="*/ 34 h 2049"/>
              <a:gd name="T8" fmla="*/ 1377 w 1853"/>
              <a:gd name="T9" fmla="*/ 53 h 2049"/>
              <a:gd name="T10" fmla="*/ 1134 w 1853"/>
              <a:gd name="T11" fmla="*/ 568 h 2049"/>
              <a:gd name="T12" fmla="*/ 979 w 1853"/>
              <a:gd name="T13" fmla="*/ 422 h 2049"/>
              <a:gd name="T14" fmla="*/ 954 w 1853"/>
              <a:gd name="T15" fmla="*/ 673 h 2049"/>
              <a:gd name="T16" fmla="*/ 976 w 1853"/>
              <a:gd name="T17" fmla="*/ 799 h 2049"/>
              <a:gd name="T18" fmla="*/ 1390 w 1853"/>
              <a:gd name="T19" fmla="*/ 497 h 2049"/>
              <a:gd name="T20" fmla="*/ 1289 w 1853"/>
              <a:gd name="T21" fmla="*/ 625 h 2049"/>
              <a:gd name="T22" fmla="*/ 1090 w 1853"/>
              <a:gd name="T23" fmla="*/ 813 h 2049"/>
              <a:gd name="T24" fmla="*/ 1044 w 1853"/>
              <a:gd name="T25" fmla="*/ 964 h 2049"/>
              <a:gd name="T26" fmla="*/ 922 w 1853"/>
              <a:gd name="T27" fmla="*/ 879 h 2049"/>
              <a:gd name="T28" fmla="*/ 838 w 1853"/>
              <a:gd name="T29" fmla="*/ 1077 h 2049"/>
              <a:gd name="T30" fmla="*/ 697 w 1853"/>
              <a:gd name="T31" fmla="*/ 1585 h 2049"/>
              <a:gd name="T32" fmla="*/ 492 w 1853"/>
              <a:gd name="T33" fmla="*/ 1706 h 2049"/>
              <a:gd name="T34" fmla="*/ 210 w 1853"/>
              <a:gd name="T35" fmla="*/ 1778 h 2049"/>
              <a:gd name="T36" fmla="*/ 101 w 1853"/>
              <a:gd name="T37" fmla="*/ 1989 h 2049"/>
              <a:gd name="T38" fmla="*/ 37 w 1853"/>
              <a:gd name="T39" fmla="*/ 2049 h 2049"/>
              <a:gd name="T40" fmla="*/ 1793 w 1853"/>
              <a:gd name="T41" fmla="*/ 1989 h 2049"/>
              <a:gd name="T42" fmla="*/ 1722 w 1853"/>
              <a:gd name="T43" fmla="*/ 1235 h 2049"/>
              <a:gd name="T44" fmla="*/ 1554 w 1853"/>
              <a:gd name="T45" fmla="*/ 1113 h 2049"/>
              <a:gd name="T46" fmla="*/ 1439 w 1853"/>
              <a:gd name="T47" fmla="*/ 603 h 2049"/>
              <a:gd name="T48" fmla="*/ 1447 w 1853"/>
              <a:gd name="T49" fmla="*/ 407 h 2049"/>
              <a:gd name="T50" fmla="*/ 1462 w 1853"/>
              <a:gd name="T51" fmla="*/ 353 h 2049"/>
              <a:gd name="T52" fmla="*/ 1698 w 1853"/>
              <a:gd name="T53" fmla="*/ 157 h 2049"/>
              <a:gd name="T54" fmla="*/ 1440 w 1853"/>
              <a:gd name="T55" fmla="*/ 291 h 2049"/>
              <a:gd name="T56" fmla="*/ 1019 w 1853"/>
              <a:gd name="T57" fmla="*/ 628 h 2049"/>
              <a:gd name="T58" fmla="*/ 962 w 1853"/>
              <a:gd name="T59" fmla="*/ 496 h 2049"/>
              <a:gd name="T60" fmla="*/ 1069 w 1853"/>
              <a:gd name="T61" fmla="*/ 571 h 2049"/>
              <a:gd name="T62" fmla="*/ 492 w 1853"/>
              <a:gd name="T63" fmla="*/ 1988 h 2049"/>
              <a:gd name="T64" fmla="*/ 200 w 1853"/>
              <a:gd name="T65" fmla="*/ 1840 h 2049"/>
              <a:gd name="T66" fmla="*/ 492 w 1853"/>
              <a:gd name="T67" fmla="*/ 1988 h 2049"/>
              <a:gd name="T68" fmla="*/ 1186 w 1853"/>
              <a:gd name="T69" fmla="*/ 759 h 2049"/>
              <a:gd name="T70" fmla="*/ 1271 w 1853"/>
              <a:gd name="T71" fmla="*/ 1226 h 2049"/>
              <a:gd name="T72" fmla="*/ 1238 w 1853"/>
              <a:gd name="T73" fmla="*/ 1404 h 2049"/>
              <a:gd name="T74" fmla="*/ 1239 w 1853"/>
              <a:gd name="T75" fmla="*/ 1134 h 2049"/>
              <a:gd name="T76" fmla="*/ 1079 w 1853"/>
              <a:gd name="T77" fmla="*/ 1132 h 2049"/>
              <a:gd name="T78" fmla="*/ 1200 w 1853"/>
              <a:gd name="T79" fmla="*/ 1207 h 2049"/>
              <a:gd name="T80" fmla="*/ 1156 w 1853"/>
              <a:gd name="T81" fmla="*/ 1401 h 2049"/>
              <a:gd name="T82" fmla="*/ 1079 w 1853"/>
              <a:gd name="T83" fmla="*/ 1132 h 2049"/>
              <a:gd name="T84" fmla="*/ 1094 w 1853"/>
              <a:gd name="T85" fmla="*/ 1404 h 2049"/>
              <a:gd name="T86" fmla="*/ 869 w 1853"/>
              <a:gd name="T87" fmla="*/ 1364 h 2049"/>
              <a:gd name="T88" fmla="*/ 913 w 1853"/>
              <a:gd name="T89" fmla="*/ 1083 h 2049"/>
              <a:gd name="T90" fmla="*/ 988 w 1853"/>
              <a:gd name="T91" fmla="*/ 1292 h 2049"/>
              <a:gd name="T92" fmla="*/ 765 w 1853"/>
              <a:gd name="T93" fmla="*/ 1600 h 2049"/>
              <a:gd name="T94" fmla="*/ 879 w 1853"/>
              <a:gd name="T95" fmla="*/ 1559 h 2049"/>
              <a:gd name="T96" fmla="*/ 879 w 1853"/>
              <a:gd name="T97" fmla="*/ 1559 h 2049"/>
              <a:gd name="T98" fmla="*/ 553 w 1853"/>
              <a:gd name="T99" fmla="*/ 1988 h 2049"/>
              <a:gd name="T100" fmla="*/ 603 w 1853"/>
              <a:gd name="T101" fmla="*/ 1660 h 2049"/>
              <a:gd name="T102" fmla="*/ 881 w 1853"/>
              <a:gd name="T103" fmla="*/ 1971 h 2049"/>
              <a:gd name="T104" fmla="*/ 1661 w 1853"/>
              <a:gd name="T105" fmla="*/ 1975 h 2049"/>
              <a:gd name="T106" fmla="*/ 1332 w 1853"/>
              <a:gd name="T107" fmla="*/ 1930 h 2049"/>
              <a:gd name="T108" fmla="*/ 1272 w 1853"/>
              <a:gd name="T109" fmla="*/ 1813 h 2049"/>
              <a:gd name="T110" fmla="*/ 943 w 1853"/>
              <a:gd name="T111" fmla="*/ 1968 h 2049"/>
              <a:gd name="T112" fmla="*/ 1218 w 1853"/>
              <a:gd name="T113" fmla="*/ 1466 h 2049"/>
              <a:gd name="T114" fmla="*/ 1301 w 1853"/>
              <a:gd name="T115" fmla="*/ 1689 h 2049"/>
              <a:gd name="T116" fmla="*/ 1389 w 1853"/>
              <a:gd name="T117" fmla="*/ 1173 h 20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853" h="2049">
                <a:moveTo>
                  <a:pt x="1462" y="353"/>
                </a:moveTo>
                <a:cubicBezTo>
                  <a:pt x="1570" y="353"/>
                  <a:pt x="1679" y="353"/>
                  <a:pt x="1788" y="352"/>
                </a:cubicBezTo>
                <a:cubicBezTo>
                  <a:pt x="1797" y="352"/>
                  <a:pt x="1807" y="352"/>
                  <a:pt x="1815" y="349"/>
                </a:cubicBezTo>
                <a:cubicBezTo>
                  <a:pt x="1847" y="337"/>
                  <a:pt x="1853" y="300"/>
                  <a:pt x="1828" y="276"/>
                </a:cubicBezTo>
                <a:cubicBezTo>
                  <a:pt x="1800" y="250"/>
                  <a:pt x="1771" y="225"/>
                  <a:pt x="1741" y="199"/>
                </a:cubicBezTo>
                <a:cubicBezTo>
                  <a:pt x="1765" y="179"/>
                  <a:pt x="1787" y="159"/>
                  <a:pt x="1809" y="140"/>
                </a:cubicBezTo>
                <a:cubicBezTo>
                  <a:pt x="1814" y="135"/>
                  <a:pt x="1819" y="131"/>
                  <a:pt x="1824" y="127"/>
                </a:cubicBezTo>
                <a:cubicBezTo>
                  <a:pt x="1839" y="113"/>
                  <a:pt x="1848" y="97"/>
                  <a:pt x="1840" y="76"/>
                </a:cubicBezTo>
                <a:cubicBezTo>
                  <a:pt x="1833" y="56"/>
                  <a:pt x="1818" y="46"/>
                  <a:pt x="1793" y="46"/>
                </a:cubicBezTo>
                <a:cubicBezTo>
                  <a:pt x="1683" y="46"/>
                  <a:pt x="1573" y="46"/>
                  <a:pt x="1463" y="46"/>
                </a:cubicBezTo>
                <a:cubicBezTo>
                  <a:pt x="1456" y="46"/>
                  <a:pt x="1448" y="46"/>
                  <a:pt x="1440" y="46"/>
                </a:cubicBezTo>
                <a:cubicBezTo>
                  <a:pt x="1439" y="40"/>
                  <a:pt x="1439" y="37"/>
                  <a:pt x="1438" y="34"/>
                </a:cubicBezTo>
                <a:cubicBezTo>
                  <a:pt x="1435" y="11"/>
                  <a:pt x="1424" y="0"/>
                  <a:pt x="1405" y="1"/>
                </a:cubicBezTo>
                <a:cubicBezTo>
                  <a:pt x="1388" y="2"/>
                  <a:pt x="1377" y="15"/>
                  <a:pt x="1377" y="37"/>
                </a:cubicBezTo>
                <a:cubicBezTo>
                  <a:pt x="1376" y="43"/>
                  <a:pt x="1377" y="48"/>
                  <a:pt x="1377" y="53"/>
                </a:cubicBezTo>
                <a:cubicBezTo>
                  <a:pt x="1377" y="175"/>
                  <a:pt x="1377" y="296"/>
                  <a:pt x="1376" y="417"/>
                </a:cubicBezTo>
                <a:cubicBezTo>
                  <a:pt x="1376" y="425"/>
                  <a:pt x="1373" y="437"/>
                  <a:pt x="1367" y="440"/>
                </a:cubicBezTo>
                <a:cubicBezTo>
                  <a:pt x="1290" y="483"/>
                  <a:pt x="1212" y="525"/>
                  <a:pt x="1134" y="568"/>
                </a:cubicBezTo>
                <a:cubicBezTo>
                  <a:pt x="1126" y="550"/>
                  <a:pt x="1119" y="534"/>
                  <a:pt x="1111" y="518"/>
                </a:cubicBezTo>
                <a:cubicBezTo>
                  <a:pt x="1103" y="501"/>
                  <a:pt x="1095" y="485"/>
                  <a:pt x="1086" y="468"/>
                </a:cubicBezTo>
                <a:cubicBezTo>
                  <a:pt x="1063" y="429"/>
                  <a:pt x="1021" y="409"/>
                  <a:pt x="979" y="422"/>
                </a:cubicBezTo>
                <a:cubicBezTo>
                  <a:pt x="955" y="429"/>
                  <a:pt x="932" y="442"/>
                  <a:pt x="912" y="457"/>
                </a:cubicBezTo>
                <a:cubicBezTo>
                  <a:pt x="880" y="481"/>
                  <a:pt x="870" y="527"/>
                  <a:pt x="888" y="564"/>
                </a:cubicBezTo>
                <a:cubicBezTo>
                  <a:pt x="907" y="603"/>
                  <a:pt x="921" y="647"/>
                  <a:pt x="954" y="673"/>
                </a:cubicBezTo>
                <a:cubicBezTo>
                  <a:pt x="941" y="711"/>
                  <a:pt x="929" y="747"/>
                  <a:pt x="917" y="783"/>
                </a:cubicBezTo>
                <a:cubicBezTo>
                  <a:pt x="912" y="802"/>
                  <a:pt x="921" y="817"/>
                  <a:pt x="938" y="823"/>
                </a:cubicBezTo>
                <a:cubicBezTo>
                  <a:pt x="954" y="828"/>
                  <a:pt x="969" y="819"/>
                  <a:pt x="976" y="799"/>
                </a:cubicBezTo>
                <a:cubicBezTo>
                  <a:pt x="982" y="781"/>
                  <a:pt x="986" y="762"/>
                  <a:pt x="992" y="744"/>
                </a:cubicBezTo>
                <a:cubicBezTo>
                  <a:pt x="1000" y="719"/>
                  <a:pt x="1015" y="701"/>
                  <a:pt x="1039" y="688"/>
                </a:cubicBezTo>
                <a:cubicBezTo>
                  <a:pt x="1157" y="625"/>
                  <a:pt x="1273" y="561"/>
                  <a:pt x="1390" y="497"/>
                </a:cubicBezTo>
                <a:cubicBezTo>
                  <a:pt x="1397" y="494"/>
                  <a:pt x="1403" y="491"/>
                  <a:pt x="1413" y="487"/>
                </a:cubicBezTo>
                <a:cubicBezTo>
                  <a:pt x="1409" y="528"/>
                  <a:pt x="1392" y="559"/>
                  <a:pt x="1360" y="581"/>
                </a:cubicBezTo>
                <a:cubicBezTo>
                  <a:pt x="1337" y="597"/>
                  <a:pt x="1313" y="611"/>
                  <a:pt x="1289" y="625"/>
                </a:cubicBezTo>
                <a:cubicBezTo>
                  <a:pt x="1218" y="668"/>
                  <a:pt x="1147" y="712"/>
                  <a:pt x="1076" y="755"/>
                </a:cubicBezTo>
                <a:cubicBezTo>
                  <a:pt x="1062" y="763"/>
                  <a:pt x="1055" y="774"/>
                  <a:pt x="1059" y="790"/>
                </a:cubicBezTo>
                <a:cubicBezTo>
                  <a:pt x="1063" y="805"/>
                  <a:pt x="1074" y="813"/>
                  <a:pt x="1090" y="813"/>
                </a:cubicBezTo>
                <a:cubicBezTo>
                  <a:pt x="1093" y="813"/>
                  <a:pt x="1095" y="813"/>
                  <a:pt x="1100" y="814"/>
                </a:cubicBezTo>
                <a:cubicBezTo>
                  <a:pt x="1084" y="861"/>
                  <a:pt x="1068" y="908"/>
                  <a:pt x="1053" y="954"/>
                </a:cubicBezTo>
                <a:cubicBezTo>
                  <a:pt x="1051" y="958"/>
                  <a:pt x="1048" y="963"/>
                  <a:pt x="1044" y="964"/>
                </a:cubicBezTo>
                <a:cubicBezTo>
                  <a:pt x="1002" y="982"/>
                  <a:pt x="960" y="999"/>
                  <a:pt x="914" y="1018"/>
                </a:cubicBezTo>
                <a:cubicBezTo>
                  <a:pt x="924" y="982"/>
                  <a:pt x="934" y="951"/>
                  <a:pt x="942" y="919"/>
                </a:cubicBezTo>
                <a:cubicBezTo>
                  <a:pt x="947" y="900"/>
                  <a:pt x="939" y="884"/>
                  <a:pt x="922" y="879"/>
                </a:cubicBezTo>
                <a:cubicBezTo>
                  <a:pt x="906" y="874"/>
                  <a:pt x="890" y="883"/>
                  <a:pt x="884" y="902"/>
                </a:cubicBezTo>
                <a:cubicBezTo>
                  <a:pt x="878" y="921"/>
                  <a:pt x="873" y="940"/>
                  <a:pt x="868" y="959"/>
                </a:cubicBezTo>
                <a:cubicBezTo>
                  <a:pt x="857" y="999"/>
                  <a:pt x="842" y="1037"/>
                  <a:pt x="838" y="1077"/>
                </a:cubicBezTo>
                <a:cubicBezTo>
                  <a:pt x="831" y="1136"/>
                  <a:pt x="831" y="1195"/>
                  <a:pt x="828" y="1255"/>
                </a:cubicBezTo>
                <a:cubicBezTo>
                  <a:pt x="826" y="1279"/>
                  <a:pt x="828" y="1306"/>
                  <a:pt x="819" y="1327"/>
                </a:cubicBezTo>
                <a:cubicBezTo>
                  <a:pt x="780" y="1414"/>
                  <a:pt x="738" y="1499"/>
                  <a:pt x="697" y="1585"/>
                </a:cubicBezTo>
                <a:cubicBezTo>
                  <a:pt x="692" y="1595"/>
                  <a:pt x="686" y="1599"/>
                  <a:pt x="676" y="1598"/>
                </a:cubicBezTo>
                <a:cubicBezTo>
                  <a:pt x="650" y="1598"/>
                  <a:pt x="624" y="1598"/>
                  <a:pt x="598" y="1598"/>
                </a:cubicBezTo>
                <a:cubicBezTo>
                  <a:pt x="534" y="1600"/>
                  <a:pt x="492" y="1643"/>
                  <a:pt x="492" y="1706"/>
                </a:cubicBezTo>
                <a:cubicBezTo>
                  <a:pt x="492" y="1732"/>
                  <a:pt x="492" y="1758"/>
                  <a:pt x="492" y="1784"/>
                </a:cubicBezTo>
                <a:cubicBezTo>
                  <a:pt x="475" y="1782"/>
                  <a:pt x="459" y="1778"/>
                  <a:pt x="443" y="1778"/>
                </a:cubicBezTo>
                <a:cubicBezTo>
                  <a:pt x="365" y="1778"/>
                  <a:pt x="287" y="1778"/>
                  <a:pt x="210" y="1778"/>
                </a:cubicBezTo>
                <a:cubicBezTo>
                  <a:pt x="146" y="1779"/>
                  <a:pt x="103" y="1821"/>
                  <a:pt x="101" y="1885"/>
                </a:cubicBezTo>
                <a:cubicBezTo>
                  <a:pt x="101" y="1910"/>
                  <a:pt x="101" y="1935"/>
                  <a:pt x="101" y="1961"/>
                </a:cubicBezTo>
                <a:cubicBezTo>
                  <a:pt x="101" y="1970"/>
                  <a:pt x="101" y="1979"/>
                  <a:pt x="101" y="1989"/>
                </a:cubicBezTo>
                <a:cubicBezTo>
                  <a:pt x="78" y="1989"/>
                  <a:pt x="57" y="1989"/>
                  <a:pt x="36" y="1989"/>
                </a:cubicBezTo>
                <a:cubicBezTo>
                  <a:pt x="13" y="1989"/>
                  <a:pt x="0" y="2000"/>
                  <a:pt x="0" y="2019"/>
                </a:cubicBezTo>
                <a:cubicBezTo>
                  <a:pt x="0" y="2038"/>
                  <a:pt x="13" y="2049"/>
                  <a:pt x="37" y="2049"/>
                </a:cubicBezTo>
                <a:cubicBezTo>
                  <a:pt x="622" y="2049"/>
                  <a:pt x="1207" y="2049"/>
                  <a:pt x="1793" y="2049"/>
                </a:cubicBezTo>
                <a:cubicBezTo>
                  <a:pt x="1816" y="2049"/>
                  <a:pt x="1830" y="2037"/>
                  <a:pt x="1830" y="2019"/>
                </a:cubicBezTo>
                <a:cubicBezTo>
                  <a:pt x="1830" y="2000"/>
                  <a:pt x="1816" y="1989"/>
                  <a:pt x="1793" y="1989"/>
                </a:cubicBezTo>
                <a:cubicBezTo>
                  <a:pt x="1770" y="1989"/>
                  <a:pt x="1747" y="1989"/>
                  <a:pt x="1722" y="1989"/>
                </a:cubicBezTo>
                <a:cubicBezTo>
                  <a:pt x="1722" y="1965"/>
                  <a:pt x="1722" y="1965"/>
                  <a:pt x="1722" y="1965"/>
                </a:cubicBezTo>
                <a:cubicBezTo>
                  <a:pt x="1722" y="1721"/>
                  <a:pt x="1722" y="1478"/>
                  <a:pt x="1722" y="1235"/>
                </a:cubicBezTo>
                <a:cubicBezTo>
                  <a:pt x="1722" y="1226"/>
                  <a:pt x="1722" y="1217"/>
                  <a:pt x="1721" y="1209"/>
                </a:cubicBezTo>
                <a:cubicBezTo>
                  <a:pt x="1715" y="1150"/>
                  <a:pt x="1675" y="1113"/>
                  <a:pt x="1616" y="1113"/>
                </a:cubicBezTo>
                <a:cubicBezTo>
                  <a:pt x="1595" y="1113"/>
                  <a:pt x="1575" y="1113"/>
                  <a:pt x="1554" y="1113"/>
                </a:cubicBezTo>
                <a:cubicBezTo>
                  <a:pt x="1516" y="1113"/>
                  <a:pt x="1478" y="1113"/>
                  <a:pt x="1440" y="1113"/>
                </a:cubicBezTo>
                <a:cubicBezTo>
                  <a:pt x="1439" y="1105"/>
                  <a:pt x="1438" y="1099"/>
                  <a:pt x="1438" y="1093"/>
                </a:cubicBezTo>
                <a:cubicBezTo>
                  <a:pt x="1438" y="930"/>
                  <a:pt x="1438" y="767"/>
                  <a:pt x="1439" y="603"/>
                </a:cubicBezTo>
                <a:cubicBezTo>
                  <a:pt x="1439" y="594"/>
                  <a:pt x="1442" y="584"/>
                  <a:pt x="1447" y="576"/>
                </a:cubicBezTo>
                <a:cubicBezTo>
                  <a:pt x="1471" y="534"/>
                  <a:pt x="1480" y="489"/>
                  <a:pt x="1471" y="441"/>
                </a:cubicBezTo>
                <a:cubicBezTo>
                  <a:pt x="1468" y="426"/>
                  <a:pt x="1464" y="413"/>
                  <a:pt x="1447" y="407"/>
                </a:cubicBezTo>
                <a:cubicBezTo>
                  <a:pt x="1443" y="406"/>
                  <a:pt x="1439" y="400"/>
                  <a:pt x="1439" y="396"/>
                </a:cubicBezTo>
                <a:cubicBezTo>
                  <a:pt x="1438" y="382"/>
                  <a:pt x="1438" y="369"/>
                  <a:pt x="1438" y="353"/>
                </a:cubicBezTo>
                <a:lnTo>
                  <a:pt x="1462" y="353"/>
                </a:lnTo>
                <a:close/>
                <a:moveTo>
                  <a:pt x="1440" y="109"/>
                </a:moveTo>
                <a:cubicBezTo>
                  <a:pt x="1751" y="109"/>
                  <a:pt x="1751" y="109"/>
                  <a:pt x="1751" y="109"/>
                </a:cubicBezTo>
                <a:cubicBezTo>
                  <a:pt x="1731" y="126"/>
                  <a:pt x="1715" y="142"/>
                  <a:pt x="1698" y="157"/>
                </a:cubicBezTo>
                <a:cubicBezTo>
                  <a:pt x="1662" y="188"/>
                  <a:pt x="1662" y="210"/>
                  <a:pt x="1698" y="242"/>
                </a:cubicBezTo>
                <a:cubicBezTo>
                  <a:pt x="1715" y="257"/>
                  <a:pt x="1732" y="272"/>
                  <a:pt x="1753" y="291"/>
                </a:cubicBezTo>
                <a:cubicBezTo>
                  <a:pt x="1440" y="291"/>
                  <a:pt x="1440" y="291"/>
                  <a:pt x="1440" y="291"/>
                </a:cubicBezTo>
                <a:lnTo>
                  <a:pt x="1440" y="109"/>
                </a:lnTo>
                <a:close/>
                <a:moveTo>
                  <a:pt x="1071" y="583"/>
                </a:moveTo>
                <a:cubicBezTo>
                  <a:pt x="1070" y="601"/>
                  <a:pt x="1047" y="621"/>
                  <a:pt x="1019" y="628"/>
                </a:cubicBezTo>
                <a:cubicBezTo>
                  <a:pt x="1002" y="633"/>
                  <a:pt x="987" y="625"/>
                  <a:pt x="977" y="606"/>
                </a:cubicBezTo>
                <a:cubicBezTo>
                  <a:pt x="966" y="586"/>
                  <a:pt x="956" y="566"/>
                  <a:pt x="946" y="546"/>
                </a:cubicBezTo>
                <a:cubicBezTo>
                  <a:pt x="935" y="524"/>
                  <a:pt x="941" y="508"/>
                  <a:pt x="962" y="496"/>
                </a:cubicBezTo>
                <a:cubicBezTo>
                  <a:pt x="970" y="491"/>
                  <a:pt x="978" y="487"/>
                  <a:pt x="987" y="483"/>
                </a:cubicBezTo>
                <a:cubicBezTo>
                  <a:pt x="1003" y="477"/>
                  <a:pt x="1020" y="478"/>
                  <a:pt x="1029" y="493"/>
                </a:cubicBezTo>
                <a:cubicBezTo>
                  <a:pt x="1044" y="518"/>
                  <a:pt x="1056" y="545"/>
                  <a:pt x="1069" y="571"/>
                </a:cubicBezTo>
                <a:cubicBezTo>
                  <a:pt x="1071" y="574"/>
                  <a:pt x="1071" y="577"/>
                  <a:pt x="1071" y="579"/>
                </a:cubicBezTo>
                <a:cubicBezTo>
                  <a:pt x="1071" y="581"/>
                  <a:pt x="1071" y="582"/>
                  <a:pt x="1071" y="583"/>
                </a:cubicBezTo>
                <a:close/>
                <a:moveTo>
                  <a:pt x="492" y="1988"/>
                </a:moveTo>
                <a:cubicBezTo>
                  <a:pt x="164" y="1988"/>
                  <a:pt x="164" y="1988"/>
                  <a:pt x="164" y="1988"/>
                </a:cubicBezTo>
                <a:cubicBezTo>
                  <a:pt x="164" y="1949"/>
                  <a:pt x="163" y="1912"/>
                  <a:pt x="164" y="1874"/>
                </a:cubicBezTo>
                <a:cubicBezTo>
                  <a:pt x="165" y="1855"/>
                  <a:pt x="181" y="1840"/>
                  <a:pt x="200" y="1840"/>
                </a:cubicBezTo>
                <a:cubicBezTo>
                  <a:pt x="285" y="1840"/>
                  <a:pt x="369" y="1840"/>
                  <a:pt x="454" y="1840"/>
                </a:cubicBezTo>
                <a:cubicBezTo>
                  <a:pt x="476" y="1841"/>
                  <a:pt x="491" y="1859"/>
                  <a:pt x="492" y="1884"/>
                </a:cubicBezTo>
                <a:cubicBezTo>
                  <a:pt x="492" y="1918"/>
                  <a:pt x="492" y="1952"/>
                  <a:pt x="492" y="1988"/>
                </a:cubicBezTo>
                <a:close/>
                <a:moveTo>
                  <a:pt x="1115" y="961"/>
                </a:moveTo>
                <a:cubicBezTo>
                  <a:pt x="1136" y="899"/>
                  <a:pt x="1156" y="837"/>
                  <a:pt x="1176" y="776"/>
                </a:cubicBezTo>
                <a:cubicBezTo>
                  <a:pt x="1178" y="770"/>
                  <a:pt x="1181" y="762"/>
                  <a:pt x="1186" y="759"/>
                </a:cubicBezTo>
                <a:cubicBezTo>
                  <a:pt x="1248" y="721"/>
                  <a:pt x="1310" y="683"/>
                  <a:pt x="1375" y="644"/>
                </a:cubicBezTo>
                <a:cubicBezTo>
                  <a:pt x="1375" y="1112"/>
                  <a:pt x="1375" y="1112"/>
                  <a:pt x="1375" y="1112"/>
                </a:cubicBezTo>
                <a:cubicBezTo>
                  <a:pt x="1307" y="1115"/>
                  <a:pt x="1269" y="1169"/>
                  <a:pt x="1271" y="1226"/>
                </a:cubicBezTo>
                <a:cubicBezTo>
                  <a:pt x="1274" y="1286"/>
                  <a:pt x="1272" y="1347"/>
                  <a:pt x="1271" y="1407"/>
                </a:cubicBezTo>
                <a:cubicBezTo>
                  <a:pt x="1271" y="1409"/>
                  <a:pt x="1271" y="1410"/>
                  <a:pt x="1270" y="1413"/>
                </a:cubicBezTo>
                <a:cubicBezTo>
                  <a:pt x="1260" y="1410"/>
                  <a:pt x="1250" y="1407"/>
                  <a:pt x="1238" y="1404"/>
                </a:cubicBezTo>
                <a:cubicBezTo>
                  <a:pt x="1243" y="1361"/>
                  <a:pt x="1248" y="1318"/>
                  <a:pt x="1253" y="1276"/>
                </a:cubicBezTo>
                <a:cubicBezTo>
                  <a:pt x="1256" y="1251"/>
                  <a:pt x="1260" y="1227"/>
                  <a:pt x="1262" y="1202"/>
                </a:cubicBezTo>
                <a:cubicBezTo>
                  <a:pt x="1264" y="1177"/>
                  <a:pt x="1255" y="1154"/>
                  <a:pt x="1239" y="1134"/>
                </a:cubicBezTo>
                <a:cubicBezTo>
                  <a:pt x="1200" y="1087"/>
                  <a:pt x="1161" y="1040"/>
                  <a:pt x="1121" y="993"/>
                </a:cubicBezTo>
                <a:cubicBezTo>
                  <a:pt x="1113" y="983"/>
                  <a:pt x="1110" y="974"/>
                  <a:pt x="1115" y="961"/>
                </a:cubicBezTo>
                <a:close/>
                <a:moveTo>
                  <a:pt x="1079" y="1132"/>
                </a:moveTo>
                <a:cubicBezTo>
                  <a:pt x="1084" y="1107"/>
                  <a:pt x="1088" y="1083"/>
                  <a:pt x="1094" y="1052"/>
                </a:cubicBezTo>
                <a:cubicBezTo>
                  <a:pt x="1130" y="1097"/>
                  <a:pt x="1164" y="1138"/>
                  <a:pt x="1196" y="1180"/>
                </a:cubicBezTo>
                <a:cubicBezTo>
                  <a:pt x="1200" y="1187"/>
                  <a:pt x="1201" y="1198"/>
                  <a:pt x="1200" y="1207"/>
                </a:cubicBezTo>
                <a:cubicBezTo>
                  <a:pt x="1193" y="1272"/>
                  <a:pt x="1184" y="1337"/>
                  <a:pt x="1176" y="1404"/>
                </a:cubicBezTo>
                <a:cubicBezTo>
                  <a:pt x="1170" y="1404"/>
                  <a:pt x="1164" y="1405"/>
                  <a:pt x="1159" y="1405"/>
                </a:cubicBezTo>
                <a:cubicBezTo>
                  <a:pt x="1158" y="1403"/>
                  <a:pt x="1156" y="1402"/>
                  <a:pt x="1156" y="1401"/>
                </a:cubicBezTo>
                <a:cubicBezTo>
                  <a:pt x="1151" y="1349"/>
                  <a:pt x="1144" y="1297"/>
                  <a:pt x="1140" y="1244"/>
                </a:cubicBezTo>
                <a:cubicBezTo>
                  <a:pt x="1138" y="1217"/>
                  <a:pt x="1127" y="1196"/>
                  <a:pt x="1103" y="1182"/>
                </a:cubicBezTo>
                <a:cubicBezTo>
                  <a:pt x="1074" y="1165"/>
                  <a:pt x="1074" y="1165"/>
                  <a:pt x="1079" y="1132"/>
                </a:cubicBezTo>
                <a:close/>
                <a:moveTo>
                  <a:pt x="1062" y="1225"/>
                </a:moveTo>
                <a:cubicBezTo>
                  <a:pt x="1070" y="1236"/>
                  <a:pt x="1078" y="1242"/>
                  <a:pt x="1079" y="1249"/>
                </a:cubicBezTo>
                <a:cubicBezTo>
                  <a:pt x="1085" y="1300"/>
                  <a:pt x="1089" y="1351"/>
                  <a:pt x="1094" y="1404"/>
                </a:cubicBezTo>
                <a:cubicBezTo>
                  <a:pt x="994" y="1404"/>
                  <a:pt x="994" y="1404"/>
                  <a:pt x="994" y="1404"/>
                </a:cubicBezTo>
                <a:cubicBezTo>
                  <a:pt x="1048" y="1356"/>
                  <a:pt x="1049" y="1292"/>
                  <a:pt x="1062" y="1225"/>
                </a:cubicBezTo>
                <a:close/>
                <a:moveTo>
                  <a:pt x="869" y="1364"/>
                </a:moveTo>
                <a:cubicBezTo>
                  <a:pt x="878" y="1344"/>
                  <a:pt x="884" y="1321"/>
                  <a:pt x="886" y="1299"/>
                </a:cubicBezTo>
                <a:cubicBezTo>
                  <a:pt x="891" y="1236"/>
                  <a:pt x="893" y="1173"/>
                  <a:pt x="895" y="1110"/>
                </a:cubicBezTo>
                <a:cubicBezTo>
                  <a:pt x="896" y="1096"/>
                  <a:pt x="900" y="1088"/>
                  <a:pt x="913" y="1083"/>
                </a:cubicBezTo>
                <a:cubicBezTo>
                  <a:pt x="953" y="1068"/>
                  <a:pt x="992" y="1052"/>
                  <a:pt x="1035" y="1034"/>
                </a:cubicBezTo>
                <a:cubicBezTo>
                  <a:pt x="1028" y="1074"/>
                  <a:pt x="1022" y="1110"/>
                  <a:pt x="1015" y="1145"/>
                </a:cubicBezTo>
                <a:cubicBezTo>
                  <a:pt x="1006" y="1194"/>
                  <a:pt x="998" y="1244"/>
                  <a:pt x="988" y="1292"/>
                </a:cubicBezTo>
                <a:cubicBezTo>
                  <a:pt x="984" y="1310"/>
                  <a:pt x="976" y="1329"/>
                  <a:pt x="965" y="1344"/>
                </a:cubicBezTo>
                <a:cubicBezTo>
                  <a:pt x="905" y="1425"/>
                  <a:pt x="844" y="1505"/>
                  <a:pt x="784" y="1585"/>
                </a:cubicBezTo>
                <a:cubicBezTo>
                  <a:pt x="779" y="1591"/>
                  <a:pt x="771" y="1595"/>
                  <a:pt x="765" y="1600"/>
                </a:cubicBezTo>
                <a:cubicBezTo>
                  <a:pt x="763" y="1598"/>
                  <a:pt x="761" y="1596"/>
                  <a:pt x="760" y="1594"/>
                </a:cubicBezTo>
                <a:cubicBezTo>
                  <a:pt x="796" y="1518"/>
                  <a:pt x="834" y="1441"/>
                  <a:pt x="869" y="1364"/>
                </a:cubicBezTo>
                <a:close/>
                <a:moveTo>
                  <a:pt x="879" y="1559"/>
                </a:moveTo>
                <a:cubicBezTo>
                  <a:pt x="879" y="1606"/>
                  <a:pt x="879" y="1606"/>
                  <a:pt x="879" y="1606"/>
                </a:cubicBezTo>
                <a:cubicBezTo>
                  <a:pt x="869" y="1603"/>
                  <a:pt x="861" y="1601"/>
                  <a:pt x="851" y="1599"/>
                </a:cubicBezTo>
                <a:cubicBezTo>
                  <a:pt x="860" y="1586"/>
                  <a:pt x="868" y="1575"/>
                  <a:pt x="879" y="1559"/>
                </a:cubicBezTo>
                <a:close/>
                <a:moveTo>
                  <a:pt x="881" y="1971"/>
                </a:moveTo>
                <a:cubicBezTo>
                  <a:pt x="881" y="1976"/>
                  <a:pt x="880" y="1981"/>
                  <a:pt x="880" y="1988"/>
                </a:cubicBezTo>
                <a:cubicBezTo>
                  <a:pt x="553" y="1988"/>
                  <a:pt x="553" y="1988"/>
                  <a:pt x="553" y="1988"/>
                </a:cubicBezTo>
                <a:cubicBezTo>
                  <a:pt x="553" y="1982"/>
                  <a:pt x="552" y="1976"/>
                  <a:pt x="552" y="1970"/>
                </a:cubicBezTo>
                <a:cubicBezTo>
                  <a:pt x="552" y="1884"/>
                  <a:pt x="552" y="1799"/>
                  <a:pt x="552" y="1713"/>
                </a:cubicBezTo>
                <a:cubicBezTo>
                  <a:pt x="552" y="1675"/>
                  <a:pt x="566" y="1660"/>
                  <a:pt x="603" y="1660"/>
                </a:cubicBezTo>
                <a:cubicBezTo>
                  <a:pt x="679" y="1660"/>
                  <a:pt x="755" y="1660"/>
                  <a:pt x="831" y="1660"/>
                </a:cubicBezTo>
                <a:cubicBezTo>
                  <a:pt x="867" y="1660"/>
                  <a:pt x="881" y="1674"/>
                  <a:pt x="881" y="1709"/>
                </a:cubicBezTo>
                <a:cubicBezTo>
                  <a:pt x="881" y="1796"/>
                  <a:pt x="881" y="1884"/>
                  <a:pt x="881" y="1971"/>
                </a:cubicBezTo>
                <a:close/>
                <a:moveTo>
                  <a:pt x="1613" y="1173"/>
                </a:moveTo>
                <a:cubicBezTo>
                  <a:pt x="1644" y="1173"/>
                  <a:pt x="1660" y="1189"/>
                  <a:pt x="1661" y="1221"/>
                </a:cubicBezTo>
                <a:cubicBezTo>
                  <a:pt x="1661" y="1472"/>
                  <a:pt x="1661" y="1723"/>
                  <a:pt x="1661" y="1975"/>
                </a:cubicBezTo>
                <a:cubicBezTo>
                  <a:pt x="1661" y="1979"/>
                  <a:pt x="1660" y="1983"/>
                  <a:pt x="1660" y="1988"/>
                </a:cubicBezTo>
                <a:cubicBezTo>
                  <a:pt x="1332" y="1988"/>
                  <a:pt x="1332" y="1988"/>
                  <a:pt x="1332" y="1988"/>
                </a:cubicBezTo>
                <a:cubicBezTo>
                  <a:pt x="1332" y="1968"/>
                  <a:pt x="1332" y="1949"/>
                  <a:pt x="1332" y="1930"/>
                </a:cubicBezTo>
                <a:cubicBezTo>
                  <a:pt x="1332" y="1891"/>
                  <a:pt x="1332" y="1852"/>
                  <a:pt x="1332" y="1812"/>
                </a:cubicBezTo>
                <a:cubicBezTo>
                  <a:pt x="1331" y="1792"/>
                  <a:pt x="1320" y="1779"/>
                  <a:pt x="1302" y="1778"/>
                </a:cubicBezTo>
                <a:cubicBezTo>
                  <a:pt x="1284" y="1778"/>
                  <a:pt x="1272" y="1791"/>
                  <a:pt x="1272" y="1813"/>
                </a:cubicBezTo>
                <a:cubicBezTo>
                  <a:pt x="1272" y="1870"/>
                  <a:pt x="1272" y="1928"/>
                  <a:pt x="1272" y="1987"/>
                </a:cubicBezTo>
                <a:cubicBezTo>
                  <a:pt x="944" y="1987"/>
                  <a:pt x="944" y="1987"/>
                  <a:pt x="944" y="1987"/>
                </a:cubicBezTo>
                <a:cubicBezTo>
                  <a:pt x="943" y="1981"/>
                  <a:pt x="943" y="1975"/>
                  <a:pt x="943" y="1968"/>
                </a:cubicBezTo>
                <a:cubicBezTo>
                  <a:pt x="943" y="1819"/>
                  <a:pt x="943" y="1670"/>
                  <a:pt x="943" y="1520"/>
                </a:cubicBezTo>
                <a:cubicBezTo>
                  <a:pt x="943" y="1480"/>
                  <a:pt x="956" y="1466"/>
                  <a:pt x="996" y="1466"/>
                </a:cubicBezTo>
                <a:cubicBezTo>
                  <a:pt x="1070" y="1466"/>
                  <a:pt x="1144" y="1466"/>
                  <a:pt x="1218" y="1466"/>
                </a:cubicBezTo>
                <a:cubicBezTo>
                  <a:pt x="1256" y="1466"/>
                  <a:pt x="1272" y="1481"/>
                  <a:pt x="1272" y="1519"/>
                </a:cubicBezTo>
                <a:cubicBezTo>
                  <a:pt x="1272" y="1564"/>
                  <a:pt x="1272" y="1609"/>
                  <a:pt x="1272" y="1653"/>
                </a:cubicBezTo>
                <a:cubicBezTo>
                  <a:pt x="1272" y="1675"/>
                  <a:pt x="1283" y="1688"/>
                  <a:pt x="1301" y="1689"/>
                </a:cubicBezTo>
                <a:cubicBezTo>
                  <a:pt x="1320" y="1689"/>
                  <a:pt x="1332" y="1676"/>
                  <a:pt x="1332" y="1653"/>
                </a:cubicBezTo>
                <a:cubicBezTo>
                  <a:pt x="1332" y="1512"/>
                  <a:pt x="1332" y="1371"/>
                  <a:pt x="1332" y="1231"/>
                </a:cubicBezTo>
                <a:cubicBezTo>
                  <a:pt x="1332" y="1187"/>
                  <a:pt x="1346" y="1173"/>
                  <a:pt x="1389" y="1173"/>
                </a:cubicBezTo>
                <a:cubicBezTo>
                  <a:pt x="1463" y="1173"/>
                  <a:pt x="1538" y="1173"/>
                  <a:pt x="1613" y="1173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6" name="Freeform 39"/>
          <p:cNvSpPr>
            <a:spLocks noEditPoints="1"/>
          </p:cNvSpPr>
          <p:nvPr/>
        </p:nvSpPr>
        <p:spPr bwMode="auto">
          <a:xfrm>
            <a:off x="5847971" y="3371386"/>
            <a:ext cx="496059" cy="414184"/>
          </a:xfrm>
          <a:custGeom>
            <a:avLst/>
            <a:gdLst>
              <a:gd name="T0" fmla="*/ 209 w 512"/>
              <a:gd name="T1" fmla="*/ 166 h 427"/>
              <a:gd name="T2" fmla="*/ 209 w 512"/>
              <a:gd name="T3" fmla="*/ 261 h 427"/>
              <a:gd name="T4" fmla="*/ 257 w 512"/>
              <a:gd name="T5" fmla="*/ 280 h 427"/>
              <a:gd name="T6" fmla="*/ 323 w 512"/>
              <a:gd name="T7" fmla="*/ 213 h 427"/>
              <a:gd name="T8" fmla="*/ 256 w 512"/>
              <a:gd name="T9" fmla="*/ 147 h 427"/>
              <a:gd name="T10" fmla="*/ 256 w 512"/>
              <a:gd name="T11" fmla="*/ 255 h 427"/>
              <a:gd name="T12" fmla="*/ 215 w 512"/>
              <a:gd name="T13" fmla="*/ 213 h 427"/>
              <a:gd name="T14" fmla="*/ 256 w 512"/>
              <a:gd name="T15" fmla="*/ 172 h 427"/>
              <a:gd name="T16" fmla="*/ 298 w 512"/>
              <a:gd name="T17" fmla="*/ 213 h 427"/>
              <a:gd name="T18" fmla="*/ 506 w 512"/>
              <a:gd name="T19" fmla="*/ 206 h 427"/>
              <a:gd name="T20" fmla="*/ 463 w 512"/>
              <a:gd name="T21" fmla="*/ 161 h 427"/>
              <a:gd name="T22" fmla="*/ 343 w 512"/>
              <a:gd name="T23" fmla="*/ 97 h 427"/>
              <a:gd name="T24" fmla="*/ 170 w 512"/>
              <a:gd name="T25" fmla="*/ 97 h 427"/>
              <a:gd name="T26" fmla="*/ 50 w 512"/>
              <a:gd name="T27" fmla="*/ 161 h 427"/>
              <a:gd name="T28" fmla="*/ 6 w 512"/>
              <a:gd name="T29" fmla="*/ 206 h 427"/>
              <a:gd name="T30" fmla="*/ 0 w 512"/>
              <a:gd name="T31" fmla="*/ 213 h 427"/>
              <a:gd name="T32" fmla="*/ 18 w 512"/>
              <a:gd name="T33" fmla="*/ 236 h 427"/>
              <a:gd name="T34" fmla="*/ 100 w 512"/>
              <a:gd name="T35" fmla="*/ 301 h 427"/>
              <a:gd name="T36" fmla="*/ 170 w 512"/>
              <a:gd name="T37" fmla="*/ 330 h 427"/>
              <a:gd name="T38" fmla="*/ 343 w 512"/>
              <a:gd name="T39" fmla="*/ 330 h 427"/>
              <a:gd name="T40" fmla="*/ 463 w 512"/>
              <a:gd name="T41" fmla="*/ 266 h 427"/>
              <a:gd name="T42" fmla="*/ 506 w 512"/>
              <a:gd name="T43" fmla="*/ 221 h 427"/>
              <a:gd name="T44" fmla="*/ 512 w 512"/>
              <a:gd name="T45" fmla="*/ 213 h 427"/>
              <a:gd name="T46" fmla="*/ 457 w 512"/>
              <a:gd name="T47" fmla="*/ 237 h 427"/>
              <a:gd name="T48" fmla="*/ 343 w 512"/>
              <a:gd name="T49" fmla="*/ 304 h 427"/>
              <a:gd name="T50" fmla="*/ 170 w 512"/>
              <a:gd name="T51" fmla="*/ 304 h 427"/>
              <a:gd name="T52" fmla="*/ 56 w 512"/>
              <a:gd name="T53" fmla="*/ 237 h 427"/>
              <a:gd name="T54" fmla="*/ 56 w 512"/>
              <a:gd name="T55" fmla="*/ 190 h 427"/>
              <a:gd name="T56" fmla="*/ 170 w 512"/>
              <a:gd name="T57" fmla="*/ 123 h 427"/>
              <a:gd name="T58" fmla="*/ 343 w 512"/>
              <a:gd name="T59" fmla="*/ 123 h 427"/>
              <a:gd name="T60" fmla="*/ 457 w 512"/>
              <a:gd name="T61" fmla="*/ 190 h 427"/>
              <a:gd name="T62" fmla="*/ 457 w 512"/>
              <a:gd name="T63" fmla="*/ 237 h 427"/>
              <a:gd name="T64" fmla="*/ 470 w 512"/>
              <a:gd name="T65" fmla="*/ 84 h 427"/>
              <a:gd name="T66" fmla="*/ 396 w 512"/>
              <a:gd name="T67" fmla="*/ 0 h 427"/>
              <a:gd name="T68" fmla="*/ 454 w 512"/>
              <a:gd name="T69" fmla="*/ 18 h 427"/>
              <a:gd name="T70" fmla="*/ 59 w 512"/>
              <a:gd name="T71" fmla="*/ 18 h 427"/>
              <a:gd name="T72" fmla="*/ 117 w 512"/>
              <a:gd name="T73" fmla="*/ 0 h 427"/>
              <a:gd name="T74" fmla="*/ 43 w 512"/>
              <a:gd name="T75" fmla="*/ 84 h 427"/>
              <a:gd name="T76" fmla="*/ 59 w 512"/>
              <a:gd name="T77" fmla="*/ 18 h 427"/>
              <a:gd name="T78" fmla="*/ 396 w 512"/>
              <a:gd name="T79" fmla="*/ 409 h 427"/>
              <a:gd name="T80" fmla="*/ 470 w 512"/>
              <a:gd name="T81" fmla="*/ 427 h 427"/>
              <a:gd name="T82" fmla="*/ 454 w 512"/>
              <a:gd name="T83" fmla="*/ 343 h 427"/>
              <a:gd name="T84" fmla="*/ 59 w 512"/>
              <a:gd name="T85" fmla="*/ 343 h 427"/>
              <a:gd name="T86" fmla="*/ 43 w 512"/>
              <a:gd name="T87" fmla="*/ 427 h 427"/>
              <a:gd name="T88" fmla="*/ 117 w 512"/>
              <a:gd name="T89" fmla="*/ 409 h 427"/>
              <a:gd name="T90" fmla="*/ 59 w 512"/>
              <a:gd name="T91" fmla="*/ 343 h 4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512" h="427">
                <a:moveTo>
                  <a:pt x="256" y="147"/>
                </a:moveTo>
                <a:cubicBezTo>
                  <a:pt x="238" y="147"/>
                  <a:pt x="222" y="153"/>
                  <a:pt x="209" y="166"/>
                </a:cubicBezTo>
                <a:cubicBezTo>
                  <a:pt x="196" y="179"/>
                  <a:pt x="189" y="196"/>
                  <a:pt x="190" y="213"/>
                </a:cubicBezTo>
                <a:cubicBezTo>
                  <a:pt x="189" y="231"/>
                  <a:pt x="196" y="248"/>
                  <a:pt x="209" y="261"/>
                </a:cubicBezTo>
                <a:cubicBezTo>
                  <a:pt x="222" y="274"/>
                  <a:pt x="238" y="280"/>
                  <a:pt x="256" y="280"/>
                </a:cubicBezTo>
                <a:cubicBezTo>
                  <a:pt x="257" y="280"/>
                  <a:pt x="257" y="280"/>
                  <a:pt x="257" y="280"/>
                </a:cubicBezTo>
                <a:cubicBezTo>
                  <a:pt x="275" y="280"/>
                  <a:pt x="290" y="274"/>
                  <a:pt x="303" y="261"/>
                </a:cubicBezTo>
                <a:cubicBezTo>
                  <a:pt x="316" y="248"/>
                  <a:pt x="323" y="232"/>
                  <a:pt x="323" y="213"/>
                </a:cubicBezTo>
                <a:cubicBezTo>
                  <a:pt x="323" y="196"/>
                  <a:pt x="316" y="179"/>
                  <a:pt x="303" y="166"/>
                </a:cubicBezTo>
                <a:cubicBezTo>
                  <a:pt x="290" y="153"/>
                  <a:pt x="274" y="147"/>
                  <a:pt x="256" y="147"/>
                </a:cubicBezTo>
                <a:close/>
                <a:moveTo>
                  <a:pt x="286" y="243"/>
                </a:moveTo>
                <a:cubicBezTo>
                  <a:pt x="278" y="251"/>
                  <a:pt x="268" y="255"/>
                  <a:pt x="256" y="255"/>
                </a:cubicBezTo>
                <a:cubicBezTo>
                  <a:pt x="245" y="255"/>
                  <a:pt x="235" y="251"/>
                  <a:pt x="227" y="243"/>
                </a:cubicBezTo>
                <a:cubicBezTo>
                  <a:pt x="219" y="235"/>
                  <a:pt x="215" y="225"/>
                  <a:pt x="215" y="213"/>
                </a:cubicBezTo>
                <a:cubicBezTo>
                  <a:pt x="215" y="202"/>
                  <a:pt x="219" y="192"/>
                  <a:pt x="227" y="184"/>
                </a:cubicBezTo>
                <a:cubicBezTo>
                  <a:pt x="235" y="176"/>
                  <a:pt x="245" y="172"/>
                  <a:pt x="256" y="172"/>
                </a:cubicBezTo>
                <a:cubicBezTo>
                  <a:pt x="268" y="172"/>
                  <a:pt x="278" y="176"/>
                  <a:pt x="286" y="184"/>
                </a:cubicBezTo>
                <a:cubicBezTo>
                  <a:pt x="294" y="192"/>
                  <a:pt x="298" y="202"/>
                  <a:pt x="298" y="213"/>
                </a:cubicBezTo>
                <a:cubicBezTo>
                  <a:pt x="298" y="225"/>
                  <a:pt x="294" y="235"/>
                  <a:pt x="286" y="243"/>
                </a:cubicBezTo>
                <a:close/>
                <a:moveTo>
                  <a:pt x="506" y="206"/>
                </a:moveTo>
                <a:cubicBezTo>
                  <a:pt x="505" y="203"/>
                  <a:pt x="501" y="198"/>
                  <a:pt x="495" y="191"/>
                </a:cubicBezTo>
                <a:cubicBezTo>
                  <a:pt x="488" y="183"/>
                  <a:pt x="478" y="174"/>
                  <a:pt x="463" y="161"/>
                </a:cubicBezTo>
                <a:cubicBezTo>
                  <a:pt x="448" y="148"/>
                  <a:pt x="431" y="136"/>
                  <a:pt x="413" y="126"/>
                </a:cubicBezTo>
                <a:cubicBezTo>
                  <a:pt x="394" y="115"/>
                  <a:pt x="371" y="105"/>
                  <a:pt x="343" y="97"/>
                </a:cubicBezTo>
                <a:cubicBezTo>
                  <a:pt x="315" y="89"/>
                  <a:pt x="286" y="85"/>
                  <a:pt x="256" y="85"/>
                </a:cubicBezTo>
                <a:cubicBezTo>
                  <a:pt x="227" y="85"/>
                  <a:pt x="198" y="89"/>
                  <a:pt x="170" y="97"/>
                </a:cubicBezTo>
                <a:cubicBezTo>
                  <a:pt x="142" y="105"/>
                  <a:pt x="118" y="115"/>
                  <a:pt x="100" y="126"/>
                </a:cubicBezTo>
                <a:cubicBezTo>
                  <a:pt x="82" y="136"/>
                  <a:pt x="65" y="148"/>
                  <a:pt x="50" y="161"/>
                </a:cubicBezTo>
                <a:cubicBezTo>
                  <a:pt x="35" y="174"/>
                  <a:pt x="24" y="183"/>
                  <a:pt x="18" y="191"/>
                </a:cubicBezTo>
                <a:cubicBezTo>
                  <a:pt x="12" y="198"/>
                  <a:pt x="8" y="202"/>
                  <a:pt x="6" y="206"/>
                </a:cubicBezTo>
                <a:cubicBezTo>
                  <a:pt x="3" y="210"/>
                  <a:pt x="3" y="210"/>
                  <a:pt x="3" y="210"/>
                </a:cubicBezTo>
                <a:cubicBezTo>
                  <a:pt x="0" y="213"/>
                  <a:pt x="0" y="213"/>
                  <a:pt x="0" y="213"/>
                </a:cubicBezTo>
                <a:cubicBezTo>
                  <a:pt x="6" y="221"/>
                  <a:pt x="6" y="221"/>
                  <a:pt x="6" y="221"/>
                </a:cubicBezTo>
                <a:cubicBezTo>
                  <a:pt x="8" y="225"/>
                  <a:pt x="12" y="229"/>
                  <a:pt x="18" y="236"/>
                </a:cubicBezTo>
                <a:cubicBezTo>
                  <a:pt x="24" y="244"/>
                  <a:pt x="35" y="253"/>
                  <a:pt x="50" y="266"/>
                </a:cubicBezTo>
                <a:cubicBezTo>
                  <a:pt x="65" y="279"/>
                  <a:pt x="82" y="291"/>
                  <a:pt x="100" y="301"/>
                </a:cubicBezTo>
                <a:cubicBezTo>
                  <a:pt x="100" y="301"/>
                  <a:pt x="100" y="301"/>
                  <a:pt x="100" y="301"/>
                </a:cubicBezTo>
                <a:cubicBezTo>
                  <a:pt x="118" y="312"/>
                  <a:pt x="142" y="322"/>
                  <a:pt x="170" y="330"/>
                </a:cubicBezTo>
                <a:cubicBezTo>
                  <a:pt x="198" y="338"/>
                  <a:pt x="227" y="342"/>
                  <a:pt x="256" y="342"/>
                </a:cubicBezTo>
                <a:cubicBezTo>
                  <a:pt x="286" y="342"/>
                  <a:pt x="315" y="338"/>
                  <a:pt x="343" y="330"/>
                </a:cubicBezTo>
                <a:cubicBezTo>
                  <a:pt x="371" y="322"/>
                  <a:pt x="394" y="312"/>
                  <a:pt x="413" y="301"/>
                </a:cubicBezTo>
                <a:cubicBezTo>
                  <a:pt x="431" y="291"/>
                  <a:pt x="448" y="279"/>
                  <a:pt x="463" y="266"/>
                </a:cubicBezTo>
                <a:cubicBezTo>
                  <a:pt x="478" y="253"/>
                  <a:pt x="488" y="244"/>
                  <a:pt x="495" y="236"/>
                </a:cubicBezTo>
                <a:cubicBezTo>
                  <a:pt x="501" y="229"/>
                  <a:pt x="505" y="225"/>
                  <a:pt x="506" y="221"/>
                </a:cubicBezTo>
                <a:cubicBezTo>
                  <a:pt x="510" y="217"/>
                  <a:pt x="510" y="217"/>
                  <a:pt x="510" y="217"/>
                </a:cubicBezTo>
                <a:cubicBezTo>
                  <a:pt x="512" y="213"/>
                  <a:pt x="512" y="213"/>
                  <a:pt x="512" y="213"/>
                </a:cubicBezTo>
                <a:lnTo>
                  <a:pt x="506" y="206"/>
                </a:lnTo>
                <a:close/>
                <a:moveTo>
                  <a:pt x="457" y="237"/>
                </a:moveTo>
                <a:cubicBezTo>
                  <a:pt x="447" y="246"/>
                  <a:pt x="432" y="257"/>
                  <a:pt x="413" y="271"/>
                </a:cubicBezTo>
                <a:cubicBezTo>
                  <a:pt x="394" y="285"/>
                  <a:pt x="370" y="296"/>
                  <a:pt x="343" y="304"/>
                </a:cubicBezTo>
                <a:cubicBezTo>
                  <a:pt x="315" y="313"/>
                  <a:pt x="286" y="317"/>
                  <a:pt x="256" y="317"/>
                </a:cubicBezTo>
                <a:cubicBezTo>
                  <a:pt x="226" y="317"/>
                  <a:pt x="198" y="313"/>
                  <a:pt x="170" y="304"/>
                </a:cubicBezTo>
                <a:cubicBezTo>
                  <a:pt x="143" y="296"/>
                  <a:pt x="119" y="285"/>
                  <a:pt x="100" y="271"/>
                </a:cubicBezTo>
                <a:cubicBezTo>
                  <a:pt x="80" y="257"/>
                  <a:pt x="66" y="246"/>
                  <a:pt x="56" y="237"/>
                </a:cubicBezTo>
                <a:cubicBezTo>
                  <a:pt x="47" y="229"/>
                  <a:pt x="39" y="221"/>
                  <a:pt x="32" y="213"/>
                </a:cubicBezTo>
                <a:cubicBezTo>
                  <a:pt x="39" y="206"/>
                  <a:pt x="47" y="198"/>
                  <a:pt x="56" y="190"/>
                </a:cubicBezTo>
                <a:cubicBezTo>
                  <a:pt x="66" y="181"/>
                  <a:pt x="80" y="170"/>
                  <a:pt x="100" y="156"/>
                </a:cubicBezTo>
                <a:cubicBezTo>
                  <a:pt x="119" y="142"/>
                  <a:pt x="143" y="131"/>
                  <a:pt x="170" y="123"/>
                </a:cubicBezTo>
                <a:cubicBezTo>
                  <a:pt x="198" y="114"/>
                  <a:pt x="226" y="110"/>
                  <a:pt x="256" y="110"/>
                </a:cubicBezTo>
                <a:cubicBezTo>
                  <a:pt x="286" y="110"/>
                  <a:pt x="315" y="114"/>
                  <a:pt x="343" y="123"/>
                </a:cubicBezTo>
                <a:cubicBezTo>
                  <a:pt x="370" y="131"/>
                  <a:pt x="394" y="142"/>
                  <a:pt x="413" y="156"/>
                </a:cubicBezTo>
                <a:cubicBezTo>
                  <a:pt x="432" y="170"/>
                  <a:pt x="447" y="181"/>
                  <a:pt x="457" y="190"/>
                </a:cubicBezTo>
                <a:cubicBezTo>
                  <a:pt x="466" y="198"/>
                  <a:pt x="473" y="206"/>
                  <a:pt x="480" y="213"/>
                </a:cubicBezTo>
                <a:cubicBezTo>
                  <a:pt x="473" y="221"/>
                  <a:pt x="466" y="229"/>
                  <a:pt x="457" y="237"/>
                </a:cubicBezTo>
                <a:close/>
                <a:moveTo>
                  <a:pt x="454" y="84"/>
                </a:moveTo>
                <a:cubicBezTo>
                  <a:pt x="470" y="84"/>
                  <a:pt x="470" y="84"/>
                  <a:pt x="470" y="84"/>
                </a:cubicBezTo>
                <a:cubicBezTo>
                  <a:pt x="470" y="0"/>
                  <a:pt x="470" y="0"/>
                  <a:pt x="470" y="0"/>
                </a:cubicBezTo>
                <a:cubicBezTo>
                  <a:pt x="396" y="0"/>
                  <a:pt x="396" y="0"/>
                  <a:pt x="396" y="0"/>
                </a:cubicBezTo>
                <a:cubicBezTo>
                  <a:pt x="396" y="18"/>
                  <a:pt x="396" y="18"/>
                  <a:pt x="396" y="18"/>
                </a:cubicBezTo>
                <a:cubicBezTo>
                  <a:pt x="454" y="18"/>
                  <a:pt x="454" y="18"/>
                  <a:pt x="454" y="18"/>
                </a:cubicBezTo>
                <a:lnTo>
                  <a:pt x="454" y="84"/>
                </a:lnTo>
                <a:close/>
                <a:moveTo>
                  <a:pt x="59" y="18"/>
                </a:moveTo>
                <a:cubicBezTo>
                  <a:pt x="117" y="18"/>
                  <a:pt x="117" y="18"/>
                  <a:pt x="117" y="18"/>
                </a:cubicBezTo>
                <a:cubicBezTo>
                  <a:pt x="117" y="0"/>
                  <a:pt x="117" y="0"/>
                  <a:pt x="117" y="0"/>
                </a:cubicBezTo>
                <a:cubicBezTo>
                  <a:pt x="43" y="0"/>
                  <a:pt x="43" y="0"/>
                  <a:pt x="43" y="0"/>
                </a:cubicBezTo>
                <a:cubicBezTo>
                  <a:pt x="43" y="84"/>
                  <a:pt x="43" y="84"/>
                  <a:pt x="43" y="84"/>
                </a:cubicBezTo>
                <a:cubicBezTo>
                  <a:pt x="59" y="84"/>
                  <a:pt x="59" y="84"/>
                  <a:pt x="59" y="84"/>
                </a:cubicBezTo>
                <a:lnTo>
                  <a:pt x="59" y="18"/>
                </a:lnTo>
                <a:close/>
                <a:moveTo>
                  <a:pt x="454" y="409"/>
                </a:moveTo>
                <a:cubicBezTo>
                  <a:pt x="396" y="409"/>
                  <a:pt x="396" y="409"/>
                  <a:pt x="396" y="409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470" y="427"/>
                  <a:pt x="470" y="427"/>
                  <a:pt x="470" y="427"/>
                </a:cubicBezTo>
                <a:cubicBezTo>
                  <a:pt x="470" y="343"/>
                  <a:pt x="470" y="343"/>
                  <a:pt x="470" y="343"/>
                </a:cubicBezTo>
                <a:cubicBezTo>
                  <a:pt x="454" y="343"/>
                  <a:pt x="454" y="343"/>
                  <a:pt x="454" y="343"/>
                </a:cubicBezTo>
                <a:lnTo>
                  <a:pt x="454" y="409"/>
                </a:lnTo>
                <a:close/>
                <a:moveTo>
                  <a:pt x="59" y="343"/>
                </a:moveTo>
                <a:cubicBezTo>
                  <a:pt x="43" y="343"/>
                  <a:pt x="43" y="343"/>
                  <a:pt x="43" y="343"/>
                </a:cubicBezTo>
                <a:cubicBezTo>
                  <a:pt x="43" y="427"/>
                  <a:pt x="43" y="427"/>
                  <a:pt x="43" y="427"/>
                </a:cubicBezTo>
                <a:cubicBezTo>
                  <a:pt x="117" y="427"/>
                  <a:pt x="117" y="427"/>
                  <a:pt x="117" y="427"/>
                </a:cubicBezTo>
                <a:cubicBezTo>
                  <a:pt x="117" y="409"/>
                  <a:pt x="117" y="409"/>
                  <a:pt x="117" y="409"/>
                </a:cubicBezTo>
                <a:cubicBezTo>
                  <a:pt x="59" y="409"/>
                  <a:pt x="59" y="409"/>
                  <a:pt x="59" y="409"/>
                </a:cubicBezTo>
                <a:lnTo>
                  <a:pt x="59" y="34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ED1907-A98C-F503-B297-E4FB7BDFAABD}"/>
              </a:ext>
            </a:extLst>
          </p:cNvPr>
          <p:cNvSpPr txBox="1"/>
          <p:nvPr/>
        </p:nvSpPr>
        <p:spPr>
          <a:xfrm>
            <a:off x="5063331" y="4143686"/>
            <a:ext cx="2063750" cy="9047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3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Limits responsibility, boosts credibility, tax advantages</a:t>
            </a:r>
          </a:p>
          <a:p>
            <a:pPr algn="ctr">
              <a:lnSpc>
                <a:spcPts val="1600"/>
              </a:lnSpc>
            </a:pPr>
            <a:r>
              <a:rPr lang="en-GB" sz="13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(Benjamin, 2021).</a:t>
            </a:r>
            <a:endParaRPr lang="en-US" sz="13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241A41-47E1-3F99-73EE-BB84385749C3}"/>
              </a:ext>
            </a:extLst>
          </p:cNvPr>
          <p:cNvSpPr txBox="1"/>
          <p:nvPr/>
        </p:nvSpPr>
        <p:spPr>
          <a:xfrm>
            <a:off x="4095300" y="1568875"/>
            <a:ext cx="3999812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600"/>
              </a:lnSpc>
            </a:pPr>
            <a:r>
              <a:rPr lang="en-GB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Company Law: Limited Company (Ltd).</a:t>
            </a:r>
            <a:endParaRPr lang="en-US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461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630936" y="639520"/>
            <a:ext cx="4178808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Organisational Chart</a:t>
            </a:r>
          </a:p>
        </p:txBody>
      </p:sp>
      <p:sp>
        <p:nvSpPr>
          <p:cNvPr id="14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Subtitle 2"/>
          <p:cNvSpPr txBox="1">
            <a:spLocks/>
          </p:cNvSpPr>
          <p:nvPr/>
        </p:nvSpPr>
        <p:spPr>
          <a:xfrm>
            <a:off x="612648" y="2998112"/>
            <a:ext cx="3429000" cy="19202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Initial Phase: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Founder-led across all functions</a:t>
            </a:r>
          </a:p>
          <a:p>
            <a:endParaRPr lang="en-US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US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Future Expansion: 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Marketing, fulfilment, and customer service are delegated as revenue grows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CA59232-23B6-870F-3A8C-70ED459EE67F}"/>
              </a:ext>
            </a:extLst>
          </p:cNvPr>
          <p:cNvGrpSpPr/>
          <p:nvPr/>
        </p:nvGrpSpPr>
        <p:grpSpPr>
          <a:xfrm>
            <a:off x="4654296" y="1668882"/>
            <a:ext cx="6903720" cy="3547124"/>
            <a:chOff x="0" y="0"/>
            <a:chExt cx="4317365" cy="2848053"/>
          </a:xfrm>
        </p:grpSpPr>
        <p:pic>
          <p:nvPicPr>
            <p:cNvPr id="3" name="Picture 2" descr="A diagram of a company&#10;&#10;AI-generated content may be incorrect.">
              <a:extLst>
                <a:ext uri="{FF2B5EF4-FFF2-40B4-BE49-F238E27FC236}">
                  <a16:creationId xmlns:a16="http://schemas.microsoft.com/office/drawing/2014/main" id="{53B0FF07-AC75-1C20-2F84-0791868AD7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b="6904"/>
            <a:stretch>
              <a:fillRect/>
            </a:stretch>
          </p:blipFill>
          <p:spPr bwMode="auto">
            <a:xfrm>
              <a:off x="0" y="0"/>
              <a:ext cx="4317365" cy="267970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4" name="Text Box 1">
              <a:extLst>
                <a:ext uri="{FF2B5EF4-FFF2-40B4-BE49-F238E27FC236}">
                  <a16:creationId xmlns:a16="http://schemas.microsoft.com/office/drawing/2014/main" id="{55D4A6B0-5CC6-AFC2-54F0-EE0B91ED9917}"/>
                </a:ext>
              </a:extLst>
            </p:cNvPr>
            <p:cNvSpPr txBox="1"/>
            <p:nvPr/>
          </p:nvSpPr>
          <p:spPr>
            <a:xfrm>
              <a:off x="0" y="2736850"/>
              <a:ext cx="4317365" cy="111203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0" tIns="0" rIns="0" bIns="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defTabSz="731520">
                <a:spcAft>
                  <a:spcPts val="800"/>
                </a:spcAft>
              </a:pPr>
              <a:r>
                <a:rPr lang="en-GB" sz="900" i="1" kern="100" dirty="0">
                  <a:solidFill>
                    <a:srgbClr val="0E284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Figure 1</a:t>
              </a:r>
              <a:r>
                <a:rPr lang="en-US" sz="900" i="1" kern="100" dirty="0">
                  <a:solidFill>
                    <a:srgbClr val="0E284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 Organisational chart.</a:t>
              </a:r>
              <a:endParaRPr lang="en-US" sz="1050" i="1" kern="100" dirty="0">
                <a:solidFill>
                  <a:srgbClr val="0E284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3178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Box 48"/>
          <p:cNvSpPr txBox="1"/>
          <p:nvPr/>
        </p:nvSpPr>
        <p:spPr>
          <a:xfrm>
            <a:off x="1238250" y="3108846"/>
            <a:ext cx="15088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Website &amp; tools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238250" y="3563139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accent2"/>
                </a:solidFill>
              </a:rPr>
              <a:t>£1,200</a:t>
            </a:r>
            <a:endParaRPr lang="en-US" sz="3000" b="1" dirty="0">
              <a:solidFill>
                <a:schemeClr val="accent2"/>
              </a:solidFill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797732" y="5125472"/>
            <a:ext cx="26424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Marketing (ads &amp; influencers)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238250" y="5516604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£2,000</a:t>
            </a:r>
            <a:endParaRPr lang="en-US" sz="3000" b="1" dirty="0"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3766615" y="3108846"/>
            <a:ext cx="6347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Stock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3766615" y="3563139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£3,000</a:t>
            </a:r>
            <a:endParaRPr lang="en-US" sz="3000" b="1" dirty="0"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3766615" y="5062311"/>
            <a:ext cx="1739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Branding &amp; photos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3766615" y="5516604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accent2"/>
                </a:solidFill>
              </a:rPr>
              <a:t>£800</a:t>
            </a:r>
            <a:endParaRPr lang="en-US" sz="3000" b="1" dirty="0">
              <a:solidFill>
                <a:schemeClr val="accent2"/>
              </a:solidFill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6282899" y="3108846"/>
            <a:ext cx="1364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Eco-packaging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6282899" y="3563139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£1,000</a:t>
            </a:r>
            <a:endParaRPr lang="en-US" sz="3000" b="1" dirty="0"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6282899" y="5062311"/>
            <a:ext cx="14269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Miscellaneous</a:t>
            </a:r>
            <a:endParaRPr lang="en-US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6282899" y="5516604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£1,500</a:t>
            </a:r>
            <a:endParaRPr lang="en-US" sz="3000" b="1" dirty="0">
              <a:latin typeface="Sora" pitchFamily="2" charset="0"/>
              <a:ea typeface="Open Sans" panose="020B0606030504020204" pitchFamily="34" charset="0"/>
              <a:cs typeface="Sora" pitchFamily="2" charset="0"/>
            </a:endParaRPr>
          </a:p>
        </p:txBody>
      </p:sp>
      <p:cxnSp>
        <p:nvCxnSpPr>
          <p:cNvPr id="66" name="Straight Connector 65"/>
          <p:cNvCxnSpPr/>
          <p:nvPr/>
        </p:nvCxnSpPr>
        <p:spPr>
          <a:xfrm>
            <a:off x="1346654" y="4628985"/>
            <a:ext cx="1348921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/>
          <p:nvPr/>
        </p:nvCxnSpPr>
        <p:spPr>
          <a:xfrm>
            <a:off x="5762625" y="3282259"/>
            <a:ext cx="0" cy="79248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>
            <a:off x="3347085" y="3282259"/>
            <a:ext cx="0" cy="79248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>
            <a:off x="5762625" y="5104709"/>
            <a:ext cx="0" cy="79248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3347085" y="5104709"/>
            <a:ext cx="0" cy="79248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>
            <a:off x="6392364" y="4628985"/>
            <a:ext cx="1348921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/>
          <p:nvPr/>
        </p:nvCxnSpPr>
        <p:spPr>
          <a:xfrm>
            <a:off x="3869509" y="4628985"/>
            <a:ext cx="1348921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01E7AAC-ED65-986C-BA3F-E70DAF1DFA31}"/>
              </a:ext>
            </a:extLst>
          </p:cNvPr>
          <p:cNvGrpSpPr/>
          <p:nvPr/>
        </p:nvGrpSpPr>
        <p:grpSpPr>
          <a:xfrm>
            <a:off x="997642" y="944308"/>
            <a:ext cx="5537945" cy="1652690"/>
            <a:chOff x="973939" y="1019954"/>
            <a:chExt cx="5537945" cy="1652690"/>
          </a:xfrm>
        </p:grpSpPr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3E46B58D-7B05-3635-AA0C-9E91E0A491D1}"/>
                </a:ext>
              </a:extLst>
            </p:cNvPr>
            <p:cNvSpPr txBox="1"/>
            <p:nvPr/>
          </p:nvSpPr>
          <p:spPr>
            <a:xfrm>
              <a:off x="973939" y="1019954"/>
              <a:ext cx="292092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3600" b="1" dirty="0"/>
                <a:t>Start-Up Costs</a:t>
              </a:r>
              <a:endParaRPr lang="en-GB" sz="3500" b="1" dirty="0">
                <a:solidFill>
                  <a:schemeClr val="accent2"/>
                </a:solidFill>
                <a:latin typeface="Sora Bold" pitchFamily="2" charset="0"/>
                <a:cs typeface="Sora Bold" pitchFamily="2" charset="0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973939" y="1703148"/>
              <a:ext cx="5537945" cy="9694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1800"/>
                </a:lnSpc>
              </a:pPr>
              <a:r>
                <a:rPr lang="en-US" sz="1400" b="1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Total Estimate:</a:t>
              </a:r>
              <a:r>
                <a:rPr lang="en-US" sz="14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 £9,500</a:t>
              </a:r>
            </a:p>
            <a:p>
              <a:r>
                <a:rPr lang="en-GB" sz="1400" b="1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Funding Sources:</a:t>
              </a:r>
              <a:endParaRPr lang="en-GB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£5,000 from personal savings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£4,500 Start-Up Loan (UK Government, 6% interest)</a:t>
              </a:r>
            </a:p>
          </p:txBody>
        </p:sp>
      </p:grpSp>
      <p:sp>
        <p:nvSpPr>
          <p:cNvPr id="18" name="Oval 17"/>
          <p:cNvSpPr/>
          <p:nvPr/>
        </p:nvSpPr>
        <p:spPr>
          <a:xfrm>
            <a:off x="5705392" y="4571752"/>
            <a:ext cx="114465" cy="114465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Oval 39"/>
          <p:cNvSpPr/>
          <p:nvPr/>
        </p:nvSpPr>
        <p:spPr>
          <a:xfrm>
            <a:off x="3289852" y="4571752"/>
            <a:ext cx="114465" cy="114465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 descr="A close-up of a person's hands holding a pen&#10;&#10;AI-generated content may be incorrect.">
            <a:extLst>
              <a:ext uri="{FF2B5EF4-FFF2-40B4-BE49-F238E27FC236}">
                <a16:creationId xmlns:a16="http://schemas.microsoft.com/office/drawing/2014/main" id="{6097B474-9110-558F-B71B-0EA3988EEB5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" b="93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78304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Box 106">
            <a:extLst>
              <a:ext uri="{FF2B5EF4-FFF2-40B4-BE49-F238E27FC236}">
                <a16:creationId xmlns:a16="http://schemas.microsoft.com/office/drawing/2014/main" id="{3E46B58D-7B05-3635-AA0C-9E91E0A491D1}"/>
              </a:ext>
            </a:extLst>
          </p:cNvPr>
          <p:cNvSpPr txBox="1"/>
          <p:nvPr/>
        </p:nvSpPr>
        <p:spPr>
          <a:xfrm>
            <a:off x="580443" y="672698"/>
            <a:ext cx="72256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Year One Key Costs &amp; Sustainability Plan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1194161" y="2075565"/>
            <a:ext cx="411480" cy="4114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>
                <a:solidFill>
                  <a:schemeClr val="tx1"/>
                </a:solidFill>
                <a:latin typeface="Sora" pitchFamily="2" charset="0"/>
                <a:cs typeface="Sora" pitchFamily="2" charset="0"/>
              </a:rPr>
              <a:t>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095168" y="2004306"/>
            <a:ext cx="2431452" cy="312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£4,000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819528" y="2150500"/>
            <a:ext cx="9829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Inventory</a:t>
            </a:r>
            <a:endParaRPr lang="en-US" sz="14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7" name="Oval 26"/>
          <p:cNvSpPr/>
          <p:nvPr/>
        </p:nvSpPr>
        <p:spPr>
          <a:xfrm>
            <a:off x="1194161" y="2817971"/>
            <a:ext cx="411480" cy="4114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>
                <a:solidFill>
                  <a:schemeClr val="tx1"/>
                </a:solidFill>
                <a:latin typeface="Sora" pitchFamily="2" charset="0"/>
                <a:cs typeface="Sora" pitchFamily="2" charset="0"/>
              </a:rPr>
              <a:t>2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095168" y="2746712"/>
            <a:ext cx="2431452" cy="312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£2,500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819528" y="2892906"/>
            <a:ext cx="9124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Shipping</a:t>
            </a:r>
            <a:endParaRPr lang="en-US" sz="14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1" name="Oval 30"/>
          <p:cNvSpPr/>
          <p:nvPr/>
        </p:nvSpPr>
        <p:spPr>
          <a:xfrm>
            <a:off x="1194161" y="3560377"/>
            <a:ext cx="411480" cy="4114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>
                <a:solidFill>
                  <a:schemeClr val="tx1"/>
                </a:solidFill>
                <a:latin typeface="Sora" pitchFamily="2" charset="0"/>
                <a:cs typeface="Sora" pitchFamily="2" charset="0"/>
              </a:rPr>
              <a:t>3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095168" y="3489118"/>
            <a:ext cx="2431452" cy="312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£3,000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819528" y="3635312"/>
            <a:ext cx="16514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Ads &amp; Influencers</a:t>
            </a:r>
            <a:endParaRPr lang="en-US" sz="14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5" name="Oval 34"/>
          <p:cNvSpPr/>
          <p:nvPr/>
        </p:nvSpPr>
        <p:spPr>
          <a:xfrm>
            <a:off x="1194161" y="4302784"/>
            <a:ext cx="411480" cy="41148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>
                <a:solidFill>
                  <a:schemeClr val="tx1"/>
                </a:solidFill>
                <a:latin typeface="Sora" pitchFamily="2" charset="0"/>
                <a:cs typeface="Sora" pitchFamily="2" charset="0"/>
              </a:rPr>
              <a:t>4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095168" y="4231525"/>
            <a:ext cx="2431452" cy="543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£600–£1,200 (Shopify, Canva, automation)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819528" y="4377719"/>
            <a:ext cx="13163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Subscriptions</a:t>
            </a:r>
            <a:endParaRPr lang="en-US" sz="1400" b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4533B6F-4A57-9747-212C-868EDAED3137}"/>
              </a:ext>
            </a:extLst>
          </p:cNvPr>
          <p:cNvGrpSpPr/>
          <p:nvPr/>
        </p:nvGrpSpPr>
        <p:grpSpPr>
          <a:xfrm>
            <a:off x="7150846" y="1435091"/>
            <a:ext cx="4114199" cy="3588720"/>
            <a:chOff x="7011001" y="1143000"/>
            <a:chExt cx="4114199" cy="3588720"/>
          </a:xfrm>
        </p:grpSpPr>
        <p:sp>
          <p:nvSpPr>
            <p:cNvPr id="13" name="Freeform 5"/>
            <p:cNvSpPr>
              <a:spLocks/>
            </p:cNvSpPr>
            <p:nvPr/>
          </p:nvSpPr>
          <p:spPr bwMode="auto">
            <a:xfrm>
              <a:off x="7011001" y="1143000"/>
              <a:ext cx="4114199" cy="794369"/>
            </a:xfrm>
            <a:custGeom>
              <a:avLst/>
              <a:gdLst>
                <a:gd name="T0" fmla="*/ 179 w 1967"/>
                <a:gd name="T1" fmla="*/ 380 h 380"/>
                <a:gd name="T2" fmla="*/ 1788 w 1967"/>
                <a:gd name="T3" fmla="*/ 380 h 380"/>
                <a:gd name="T4" fmla="*/ 1967 w 1967"/>
                <a:gd name="T5" fmla="*/ 0 h 380"/>
                <a:gd name="T6" fmla="*/ 1261 w 1967"/>
                <a:gd name="T7" fmla="*/ 0 h 380"/>
                <a:gd name="T8" fmla="*/ 1199 w 1967"/>
                <a:gd name="T9" fmla="*/ 66 h 380"/>
                <a:gd name="T10" fmla="*/ 768 w 1967"/>
                <a:gd name="T11" fmla="*/ 66 h 380"/>
                <a:gd name="T12" fmla="*/ 705 w 1967"/>
                <a:gd name="T13" fmla="*/ 0 h 380"/>
                <a:gd name="T14" fmla="*/ 0 w 1967"/>
                <a:gd name="T15" fmla="*/ 0 h 380"/>
                <a:gd name="T16" fmla="*/ 179 w 1967"/>
                <a:gd name="T17" fmla="*/ 38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7" h="380">
                  <a:moveTo>
                    <a:pt x="179" y="380"/>
                  </a:moveTo>
                  <a:cubicBezTo>
                    <a:pt x="1788" y="380"/>
                    <a:pt x="1788" y="380"/>
                    <a:pt x="1788" y="380"/>
                  </a:cubicBezTo>
                  <a:cubicBezTo>
                    <a:pt x="1967" y="0"/>
                    <a:pt x="1967" y="0"/>
                    <a:pt x="1967" y="0"/>
                  </a:cubicBezTo>
                  <a:cubicBezTo>
                    <a:pt x="1261" y="0"/>
                    <a:pt x="1261" y="0"/>
                    <a:pt x="1261" y="0"/>
                  </a:cubicBezTo>
                  <a:cubicBezTo>
                    <a:pt x="1261" y="37"/>
                    <a:pt x="1233" y="66"/>
                    <a:pt x="1199" y="66"/>
                  </a:cubicBezTo>
                  <a:cubicBezTo>
                    <a:pt x="768" y="66"/>
                    <a:pt x="768" y="66"/>
                    <a:pt x="768" y="66"/>
                  </a:cubicBezTo>
                  <a:cubicBezTo>
                    <a:pt x="734" y="66"/>
                    <a:pt x="706" y="37"/>
                    <a:pt x="70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79" y="3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7938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6"/>
            <p:cNvSpPr>
              <a:spLocks/>
            </p:cNvSpPr>
            <p:nvPr/>
          </p:nvSpPr>
          <p:spPr bwMode="auto">
            <a:xfrm>
              <a:off x="7449486" y="2074450"/>
              <a:ext cx="3237229" cy="794369"/>
            </a:xfrm>
            <a:custGeom>
              <a:avLst/>
              <a:gdLst>
                <a:gd name="T0" fmla="*/ 179 w 1548"/>
                <a:gd name="T1" fmla="*/ 380 h 380"/>
                <a:gd name="T2" fmla="*/ 1369 w 1548"/>
                <a:gd name="T3" fmla="*/ 380 h 380"/>
                <a:gd name="T4" fmla="*/ 1548 w 1548"/>
                <a:gd name="T5" fmla="*/ 0 h 380"/>
                <a:gd name="T6" fmla="*/ 1052 w 1548"/>
                <a:gd name="T7" fmla="*/ 0 h 380"/>
                <a:gd name="T8" fmla="*/ 990 w 1548"/>
                <a:gd name="T9" fmla="*/ 65 h 380"/>
                <a:gd name="T10" fmla="*/ 559 w 1548"/>
                <a:gd name="T11" fmla="*/ 65 h 380"/>
                <a:gd name="T12" fmla="*/ 496 w 1548"/>
                <a:gd name="T13" fmla="*/ 0 h 380"/>
                <a:gd name="T14" fmla="*/ 0 w 1548"/>
                <a:gd name="T15" fmla="*/ 0 h 380"/>
                <a:gd name="T16" fmla="*/ 179 w 1548"/>
                <a:gd name="T17" fmla="*/ 38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48" h="380">
                  <a:moveTo>
                    <a:pt x="179" y="380"/>
                  </a:moveTo>
                  <a:cubicBezTo>
                    <a:pt x="1369" y="380"/>
                    <a:pt x="1369" y="380"/>
                    <a:pt x="1369" y="380"/>
                  </a:cubicBezTo>
                  <a:cubicBezTo>
                    <a:pt x="1548" y="0"/>
                    <a:pt x="1548" y="0"/>
                    <a:pt x="1548" y="0"/>
                  </a:cubicBezTo>
                  <a:cubicBezTo>
                    <a:pt x="1052" y="0"/>
                    <a:pt x="1052" y="0"/>
                    <a:pt x="1052" y="0"/>
                  </a:cubicBezTo>
                  <a:cubicBezTo>
                    <a:pt x="1052" y="36"/>
                    <a:pt x="1024" y="65"/>
                    <a:pt x="990" y="65"/>
                  </a:cubicBezTo>
                  <a:cubicBezTo>
                    <a:pt x="559" y="65"/>
                    <a:pt x="559" y="65"/>
                    <a:pt x="559" y="65"/>
                  </a:cubicBezTo>
                  <a:cubicBezTo>
                    <a:pt x="525" y="65"/>
                    <a:pt x="497" y="36"/>
                    <a:pt x="49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79" y="380"/>
                  </a:lnTo>
                  <a:close/>
                </a:path>
              </a:pathLst>
            </a:custGeom>
            <a:solidFill>
              <a:schemeClr val="accent2"/>
            </a:solidFill>
            <a:ln w="7938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7"/>
            <p:cNvSpPr>
              <a:spLocks/>
            </p:cNvSpPr>
            <p:nvPr/>
          </p:nvSpPr>
          <p:spPr bwMode="auto">
            <a:xfrm>
              <a:off x="7888849" y="3005901"/>
              <a:ext cx="2358502" cy="794369"/>
            </a:xfrm>
            <a:custGeom>
              <a:avLst/>
              <a:gdLst>
                <a:gd name="T0" fmla="*/ 179 w 1128"/>
                <a:gd name="T1" fmla="*/ 380 h 380"/>
                <a:gd name="T2" fmla="*/ 949 w 1128"/>
                <a:gd name="T3" fmla="*/ 380 h 380"/>
                <a:gd name="T4" fmla="*/ 1128 w 1128"/>
                <a:gd name="T5" fmla="*/ 0 h 380"/>
                <a:gd name="T6" fmla="*/ 842 w 1128"/>
                <a:gd name="T7" fmla="*/ 0 h 380"/>
                <a:gd name="T8" fmla="*/ 780 w 1128"/>
                <a:gd name="T9" fmla="*/ 65 h 380"/>
                <a:gd name="T10" fmla="*/ 349 w 1128"/>
                <a:gd name="T11" fmla="*/ 65 h 380"/>
                <a:gd name="T12" fmla="*/ 286 w 1128"/>
                <a:gd name="T13" fmla="*/ 0 h 380"/>
                <a:gd name="T14" fmla="*/ 0 w 1128"/>
                <a:gd name="T15" fmla="*/ 0 h 380"/>
                <a:gd name="T16" fmla="*/ 179 w 1128"/>
                <a:gd name="T17" fmla="*/ 38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28" h="380">
                  <a:moveTo>
                    <a:pt x="179" y="380"/>
                  </a:moveTo>
                  <a:cubicBezTo>
                    <a:pt x="949" y="380"/>
                    <a:pt x="949" y="380"/>
                    <a:pt x="949" y="380"/>
                  </a:cubicBezTo>
                  <a:cubicBezTo>
                    <a:pt x="1128" y="0"/>
                    <a:pt x="1128" y="0"/>
                    <a:pt x="1128" y="0"/>
                  </a:cubicBezTo>
                  <a:cubicBezTo>
                    <a:pt x="842" y="0"/>
                    <a:pt x="842" y="0"/>
                    <a:pt x="842" y="0"/>
                  </a:cubicBezTo>
                  <a:cubicBezTo>
                    <a:pt x="842" y="36"/>
                    <a:pt x="814" y="65"/>
                    <a:pt x="780" y="65"/>
                  </a:cubicBezTo>
                  <a:cubicBezTo>
                    <a:pt x="349" y="65"/>
                    <a:pt x="349" y="65"/>
                    <a:pt x="349" y="65"/>
                  </a:cubicBezTo>
                  <a:cubicBezTo>
                    <a:pt x="315" y="65"/>
                    <a:pt x="287" y="36"/>
                    <a:pt x="28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79" y="380"/>
                  </a:lnTo>
                  <a:close/>
                </a:path>
              </a:pathLst>
            </a:custGeom>
            <a:solidFill>
              <a:schemeClr val="accent1"/>
            </a:solidFill>
            <a:ln w="7938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8"/>
            <p:cNvSpPr>
              <a:spLocks/>
            </p:cNvSpPr>
            <p:nvPr/>
          </p:nvSpPr>
          <p:spPr bwMode="auto">
            <a:xfrm>
              <a:off x="8328212" y="3937351"/>
              <a:ext cx="1479776" cy="794369"/>
            </a:xfrm>
            <a:custGeom>
              <a:avLst/>
              <a:gdLst>
                <a:gd name="T0" fmla="*/ 179 w 708"/>
                <a:gd name="T1" fmla="*/ 380 h 380"/>
                <a:gd name="T2" fmla="*/ 529 w 708"/>
                <a:gd name="T3" fmla="*/ 380 h 380"/>
                <a:gd name="T4" fmla="*/ 708 w 708"/>
                <a:gd name="T5" fmla="*/ 0 h 380"/>
                <a:gd name="T6" fmla="*/ 632 w 708"/>
                <a:gd name="T7" fmla="*/ 0 h 380"/>
                <a:gd name="T8" fmla="*/ 570 w 708"/>
                <a:gd name="T9" fmla="*/ 65 h 380"/>
                <a:gd name="T10" fmla="*/ 139 w 708"/>
                <a:gd name="T11" fmla="*/ 65 h 380"/>
                <a:gd name="T12" fmla="*/ 76 w 708"/>
                <a:gd name="T13" fmla="*/ 0 h 380"/>
                <a:gd name="T14" fmla="*/ 0 w 708"/>
                <a:gd name="T15" fmla="*/ 0 h 380"/>
                <a:gd name="T16" fmla="*/ 179 w 708"/>
                <a:gd name="T17" fmla="*/ 38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08" h="380">
                  <a:moveTo>
                    <a:pt x="179" y="380"/>
                  </a:moveTo>
                  <a:cubicBezTo>
                    <a:pt x="529" y="380"/>
                    <a:pt x="529" y="380"/>
                    <a:pt x="529" y="380"/>
                  </a:cubicBezTo>
                  <a:cubicBezTo>
                    <a:pt x="708" y="0"/>
                    <a:pt x="708" y="0"/>
                    <a:pt x="708" y="0"/>
                  </a:cubicBezTo>
                  <a:cubicBezTo>
                    <a:pt x="632" y="0"/>
                    <a:pt x="632" y="0"/>
                    <a:pt x="632" y="0"/>
                  </a:cubicBezTo>
                  <a:cubicBezTo>
                    <a:pt x="632" y="36"/>
                    <a:pt x="604" y="65"/>
                    <a:pt x="570" y="65"/>
                  </a:cubicBezTo>
                  <a:cubicBezTo>
                    <a:pt x="139" y="65"/>
                    <a:pt x="139" y="65"/>
                    <a:pt x="139" y="65"/>
                  </a:cubicBezTo>
                  <a:cubicBezTo>
                    <a:pt x="105" y="65"/>
                    <a:pt x="77" y="36"/>
                    <a:pt x="76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79" y="3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7938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8665619" y="4100721"/>
              <a:ext cx="9172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bg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£600–£1,200</a:t>
              </a:r>
              <a:endParaRPr lang="en-US" sz="1500" b="1" dirty="0">
                <a:solidFill>
                  <a:schemeClr val="bg1"/>
                </a:solidFill>
                <a:latin typeface="Sora" pitchFamily="2" charset="0"/>
                <a:cs typeface="Sora" pitchFamily="2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8767376" y="3317703"/>
              <a:ext cx="829073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800"/>
                </a:lnSpc>
              </a:pPr>
              <a:r>
                <a:rPr lang="en-US" sz="1600" b="1" dirty="0">
                  <a:solidFill>
                    <a:schemeClr val="bg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£3,000</a:t>
              </a: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8755354" y="2386252"/>
              <a:ext cx="829073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800"/>
                </a:lnSpc>
              </a:pPr>
              <a:r>
                <a:rPr lang="en-US" sz="1600" b="1" dirty="0">
                  <a:solidFill>
                    <a:schemeClr val="bg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£2,500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8809054" y="1454802"/>
              <a:ext cx="829073" cy="3231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800"/>
                </a:lnSpc>
              </a:pPr>
              <a:r>
                <a:rPr lang="en-US" sz="1600" b="1" dirty="0">
                  <a:solidFill>
                    <a:schemeClr val="bg1"/>
                  </a:solidFill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£4,000</a:t>
              </a:r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1500677" y="5304443"/>
            <a:ext cx="4557223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600"/>
              </a:lnSpc>
            </a:pPr>
            <a:r>
              <a:rPr lang="en-GB" sz="1400" b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Cost-saving strategy</a:t>
            </a:r>
            <a:r>
              <a:rPr lang="en-GB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</a:t>
            </a:r>
            <a:r>
              <a:rPr lang="en-GB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Dropshipping</a:t>
            </a:r>
            <a:r>
              <a:rPr lang="en-GB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lean inventory, subscription tools</a:t>
            </a:r>
            <a:endParaRPr lang="en-US" sz="1400" dirty="0">
              <a:solidFill>
                <a:schemeClr val="tx1">
                  <a:lumMod val="50000"/>
                  <a:lumOff val="50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319403" y="5402895"/>
            <a:ext cx="0" cy="510982"/>
          </a:xfrm>
          <a:prstGeom prst="line">
            <a:avLst/>
          </a:prstGeom>
          <a:ln w="254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609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person holding a pen&#10;&#10;AI-generated content may be incorrect.">
            <a:extLst>
              <a:ext uri="{FF2B5EF4-FFF2-40B4-BE49-F238E27FC236}">
                <a16:creationId xmlns:a16="http://schemas.microsoft.com/office/drawing/2014/main" id="{CF29EC96-5A2A-D36C-8CB2-B4679635A96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9" r="20509"/>
          <a:stretch>
            <a:fillRect/>
          </a:stretch>
        </p:blipFill>
        <p:spPr/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A7610195-E4D0-9032-59CD-D82769797AFA}"/>
              </a:ext>
            </a:extLst>
          </p:cNvPr>
          <p:cNvGrpSpPr/>
          <p:nvPr/>
        </p:nvGrpSpPr>
        <p:grpSpPr>
          <a:xfrm>
            <a:off x="4615543" y="955548"/>
            <a:ext cx="6555375" cy="1013460"/>
            <a:chOff x="4615543" y="4914900"/>
            <a:chExt cx="6509657" cy="1013460"/>
          </a:xfrm>
        </p:grpSpPr>
        <p:sp>
          <p:nvSpPr>
            <p:cNvPr id="8" name="Rectangle 7"/>
            <p:cNvSpPr/>
            <p:nvPr/>
          </p:nvSpPr>
          <p:spPr>
            <a:xfrm>
              <a:off x="4615543" y="4914900"/>
              <a:ext cx="6509657" cy="10134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197814" y="5364690"/>
              <a:ext cx="5345115" cy="3882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1700"/>
                </a:lnSpc>
              </a:pPr>
              <a:r>
                <a:rPr lang="en-US" sz="4000" b="1" dirty="0">
                  <a:solidFill>
                    <a:schemeClr val="bg1"/>
                  </a:solidFill>
                  <a:ea typeface="Open Sans" panose="020B0606030504020204" pitchFamily="34" charset="0"/>
                  <a:cs typeface="Open Sans" panose="020B0606030504020204" pitchFamily="34" charset="0"/>
                </a:rPr>
                <a:t>Conclusion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11125200" y="1969008"/>
            <a:ext cx="45719" cy="350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2928F0A-D839-CAC7-AA08-98B55293F121}"/>
              </a:ext>
            </a:extLst>
          </p:cNvPr>
          <p:cNvGrpSpPr/>
          <p:nvPr/>
        </p:nvGrpSpPr>
        <p:grpSpPr>
          <a:xfrm>
            <a:off x="4615543" y="1969008"/>
            <a:ext cx="6509657" cy="3505201"/>
            <a:chOff x="4618761" y="1200912"/>
            <a:chExt cx="6509657" cy="3505201"/>
          </a:xfrm>
        </p:grpSpPr>
        <p:sp>
          <p:nvSpPr>
            <p:cNvPr id="4" name="Rectangle 3"/>
            <p:cNvSpPr/>
            <p:nvPr/>
          </p:nvSpPr>
          <p:spPr>
            <a:xfrm>
              <a:off x="4618761" y="1200912"/>
              <a:ext cx="6509657" cy="35052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71500" dist="406400" dir="8100000" algn="tr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Subtitle 2"/>
            <p:cNvSpPr txBox="1">
              <a:spLocks/>
            </p:cNvSpPr>
            <p:nvPr/>
          </p:nvSpPr>
          <p:spPr>
            <a:xfrm>
              <a:off x="5189124" y="1688509"/>
              <a:ext cx="5414648" cy="105172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1800"/>
                </a:lnSpc>
                <a:spcBef>
                  <a:spcPts val="0"/>
                </a:spcBef>
              </a:pPr>
              <a:r>
                <a:rPr lang="en-GB" sz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Made Just for You will fill the void between emotional gifting and sustainable consumerism, establishing a powerful values brand identity.</a:t>
              </a:r>
            </a:p>
            <a:p>
              <a:pPr>
                <a:lnSpc>
                  <a:spcPts val="1800"/>
                </a:lnSpc>
                <a:spcBef>
                  <a:spcPts val="0"/>
                </a:spcBef>
              </a:pPr>
              <a:r>
                <a:rPr lang="en-GB" sz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Scalable Digital Model- 100 per cent online model guarantees low overheads, operational flexibility and national coverage in the UK e-commerce market.</a:t>
              </a:r>
            </a:p>
            <a:p>
              <a:pPr>
                <a:lnSpc>
                  <a:spcPts val="1800"/>
                </a:lnSpc>
                <a:spcBef>
                  <a:spcPts val="0"/>
                </a:spcBef>
              </a:pPr>
              <a:r>
                <a:rPr lang="en-GB" sz="1200" dirty="0">
                  <a:latin typeface="Open Sans" panose="020B0606030504020204" pitchFamily="34" charset="0"/>
                  <a:ea typeface="Open Sans" panose="020B0606030504020204" pitchFamily="34" charset="0"/>
                  <a:cs typeface="Open Sans" panose="020B0606030504020204" pitchFamily="34" charset="0"/>
                </a:rPr>
                <a:t>Strategic Growth Outlook Backed up by good marketing, legal, and financial planning, the business is poised to be expanded in a sustainable manner and will become profitable over time.</a:t>
              </a:r>
              <a:endPara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8345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B331A-D0F3-E7C4-A7FF-0C85CC187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Box 106">
            <a:extLst>
              <a:ext uri="{FF2B5EF4-FFF2-40B4-BE49-F238E27FC236}">
                <a16:creationId xmlns:a16="http://schemas.microsoft.com/office/drawing/2014/main" id="{AB35B865-FB91-46F7-B66A-17B05E966D8B}"/>
              </a:ext>
            </a:extLst>
          </p:cNvPr>
          <p:cNvSpPr txBox="1"/>
          <p:nvPr/>
        </p:nvSpPr>
        <p:spPr>
          <a:xfrm>
            <a:off x="571299" y="1230482"/>
            <a:ext cx="72256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References</a:t>
            </a:r>
            <a:endParaRPr lang="en-GB" sz="3500" b="1" dirty="0">
              <a:solidFill>
                <a:schemeClr val="accent2"/>
              </a:solidFill>
              <a:latin typeface="Sora Bold" pitchFamily="2" charset="0"/>
              <a:cs typeface="Sora Bold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8DCF38-7084-45FA-3C9D-47FEC69DEFBE}"/>
              </a:ext>
            </a:extLst>
          </p:cNvPr>
          <p:cNvSpPr txBox="1"/>
          <p:nvPr/>
        </p:nvSpPr>
        <p:spPr>
          <a:xfrm>
            <a:off x="1209675" y="1980946"/>
            <a:ext cx="9772650" cy="4204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Li, L. and Kang, K. (2022) ‘Impact of opportunity and capability on e-entrepreneurial motivation: a comparison of urban and rural perspectives’, Journal of Entrepreneurship in Emerging Economies [Preprint]. Available at: https://doi.org/10.1108/jeee-06-2022-0178.</a:t>
            </a:r>
          </a:p>
          <a:p>
            <a:pPr>
              <a:lnSpc>
                <a:spcPct val="150000"/>
              </a:lnSpc>
            </a:pPr>
            <a:r>
              <a:rPr lang="en-US" dirty="0"/>
              <a:t>Technavio (2025) </a:t>
            </a:r>
            <a:r>
              <a:rPr lang="en-US" i="1" dirty="0"/>
              <a:t>UK Personalized Gifts Market Analysis - Size and Forecast 2025-2029</a:t>
            </a:r>
            <a:r>
              <a:rPr lang="en-US" dirty="0"/>
              <a:t>, </a:t>
            </a:r>
            <a:r>
              <a:rPr lang="en-US" i="1" dirty="0"/>
              <a:t>Technavio.com</a:t>
            </a:r>
            <a:r>
              <a:rPr lang="en-US" dirty="0"/>
              <a:t>. Available at: https://www.technavio.com/report/uk-personalized-gifts-market-analysis?</a:t>
            </a:r>
          </a:p>
          <a:p>
            <a:pPr>
              <a:lnSpc>
                <a:spcPct val="150000"/>
              </a:lnSpc>
            </a:pPr>
            <a:r>
              <a:rPr lang="en-US" dirty="0"/>
              <a:t>Boyle, E. (2025) </a:t>
            </a:r>
            <a:r>
              <a:rPr lang="en-US" i="1" dirty="0"/>
              <a:t>Exploring Etsy alternatives in the UK - 2025 guide</a:t>
            </a:r>
            <a:r>
              <a:rPr lang="en-US" dirty="0"/>
              <a:t>, </a:t>
            </a:r>
            <a:r>
              <a:rPr lang="en-US" i="1" dirty="0"/>
              <a:t>Crunch.co.uk</a:t>
            </a:r>
            <a:r>
              <a:rPr lang="en-US" dirty="0"/>
              <a:t>. Crunch. Available at: https://www.crunch.co.uk/knowledge/article/alternative-to-etsy-uk? (Accessed: 18 October 2025).</a:t>
            </a:r>
          </a:p>
          <a:p>
            <a:pPr>
              <a:lnSpc>
                <a:spcPct val="150000"/>
              </a:lnSpc>
            </a:pPr>
            <a:r>
              <a:rPr lang="en-US" dirty="0"/>
              <a:t>Benjamin, L. (2021) ‘Group Companies and Climate Justice’, </a:t>
            </a:r>
            <a:r>
              <a:rPr lang="en-US" i="1" dirty="0"/>
              <a:t>Current Legal Problems</a:t>
            </a:r>
            <a:r>
              <a:rPr lang="en-US" dirty="0"/>
              <a:t> [Preprint]. Available at: https://doi.org/10.1093/clp/cuab007.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453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28203"/>
            <a:ext cx="12192000" cy="6870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2358188" y="1310060"/>
            <a:ext cx="6747311" cy="3849081"/>
            <a:chOff x="4726031" y="3260363"/>
            <a:chExt cx="2946400" cy="876300"/>
          </a:xfrm>
        </p:grpSpPr>
        <p:sp>
          <p:nvSpPr>
            <p:cNvPr id="5" name="TextBox 4"/>
            <p:cNvSpPr txBox="1"/>
            <p:nvPr/>
          </p:nvSpPr>
          <p:spPr>
            <a:xfrm>
              <a:off x="4746453" y="3482671"/>
              <a:ext cx="2905557" cy="4316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500" b="1" dirty="0">
                  <a:solidFill>
                    <a:schemeClr val="bg1"/>
                  </a:solidFill>
                  <a:latin typeface="Mont Heavy DEMO" panose="00000A00000000000000" pitchFamily="50" charset="0"/>
                </a:rPr>
                <a:t>Thank You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4726031" y="3260363"/>
              <a:ext cx="2946400" cy="876300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8094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3">
      <a:dk1>
        <a:sysClr val="windowText" lastClr="000000"/>
      </a:dk1>
      <a:lt1>
        <a:sysClr val="window" lastClr="FFFFFF"/>
      </a:lt1>
      <a:dk2>
        <a:srgbClr val="232323"/>
      </a:dk2>
      <a:lt2>
        <a:srgbClr val="FFFFFF"/>
      </a:lt2>
      <a:accent1>
        <a:srgbClr val="00A4FF"/>
      </a:accent1>
      <a:accent2>
        <a:srgbClr val="1C46F2"/>
      </a:accent2>
      <a:accent3>
        <a:srgbClr val="FFFFFF"/>
      </a:accent3>
      <a:accent4>
        <a:srgbClr val="FFFFFF"/>
      </a:accent4>
      <a:accent5>
        <a:srgbClr val="FFFFFF"/>
      </a:accent5>
      <a:accent6>
        <a:srgbClr val="F1F4F9"/>
      </a:accent6>
      <a:hlink>
        <a:srgbClr val="FFFFFF"/>
      </a:hlink>
      <a:folHlink>
        <a:srgbClr val="FFFFF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894</Words>
  <Application>Microsoft Office PowerPoint</Application>
  <PresentationFormat>Widescreen</PresentationFormat>
  <Paragraphs>154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Mont Heavy DEMO</vt:lpstr>
      <vt:lpstr>Open Sans</vt:lpstr>
      <vt:lpstr>Sora</vt:lpstr>
      <vt:lpstr>Sora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alesi</dc:creator>
  <cp:lastModifiedBy>alesiaeenisaieushbshswu68263@outlook.com</cp:lastModifiedBy>
  <cp:revision>3005</cp:revision>
  <dcterms:created xsi:type="dcterms:W3CDTF">2022-11-15T11:17:26Z</dcterms:created>
  <dcterms:modified xsi:type="dcterms:W3CDTF">2025-11-08T10:54:26Z</dcterms:modified>
</cp:coreProperties>
</file>