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8" r:id="rId3"/>
    <p:sldId id="259" r:id="rId4"/>
    <p:sldId id="269" r:id="rId5"/>
    <p:sldId id="270" r:id="rId6"/>
    <p:sldId id="271" r:id="rId7"/>
    <p:sldId id="268" r:id="rId8"/>
    <p:sldId id="267" r:id="rId9"/>
    <p:sldId id="260" r:id="rId10"/>
    <p:sldId id="261" r:id="rId11"/>
    <p:sldId id="262" r:id="rId12"/>
    <p:sldId id="264" r:id="rId13"/>
    <p:sldId id="272" r:id="rId14"/>
    <p:sldId id="265" r:id="rId15"/>
    <p:sldId id="266"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C9BF23-30F0-41C2-AD0E-AC193DF40467}" v="445" dt="2024-12-13T11:33:39.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69" autoAdjust="0"/>
    <p:restoredTop sz="95033" autoAdjust="0"/>
  </p:normalViewPr>
  <p:slideViewPr>
    <p:cSldViewPr snapToGrid="0">
      <p:cViewPr varScale="1">
        <p:scale>
          <a:sx n="78" d="100"/>
          <a:sy n="78" d="100"/>
        </p:scale>
        <p:origin x="8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smine moss" userId="d2ed3d98482c0b64" providerId="LiveId" clId="{1AC9BF23-30F0-41C2-AD0E-AC193DF40467}"/>
    <pc:docChg chg="custSel addSld delSld modSld sldOrd modMainMaster">
      <pc:chgData name="Jasmine moss" userId="d2ed3d98482c0b64" providerId="LiveId" clId="{1AC9BF23-30F0-41C2-AD0E-AC193DF40467}" dt="2024-12-13T11:33:39.578" v="6114"/>
      <pc:docMkLst>
        <pc:docMk/>
      </pc:docMkLst>
      <pc:sldChg chg="modSp mod">
        <pc:chgData name="Jasmine moss" userId="d2ed3d98482c0b64" providerId="LiveId" clId="{1AC9BF23-30F0-41C2-AD0E-AC193DF40467}" dt="2024-12-13T11:29:09.556" v="6096" actId="1076"/>
        <pc:sldMkLst>
          <pc:docMk/>
          <pc:sldMk cId="3077725521" sldId="256"/>
        </pc:sldMkLst>
        <pc:spChg chg="mod">
          <ac:chgData name="Jasmine moss" userId="d2ed3d98482c0b64" providerId="LiveId" clId="{1AC9BF23-30F0-41C2-AD0E-AC193DF40467}" dt="2024-12-13T11:29:09.556" v="6096" actId="1076"/>
          <ac:spMkLst>
            <pc:docMk/>
            <pc:sldMk cId="3077725521" sldId="256"/>
            <ac:spMk id="3" creationId="{9A0BD319-2ECE-9881-4E31-D9A4FE4B003A}"/>
          </ac:spMkLst>
        </pc:spChg>
      </pc:sldChg>
      <pc:sldChg chg="del">
        <pc:chgData name="Jasmine moss" userId="d2ed3d98482c0b64" providerId="LiveId" clId="{1AC9BF23-30F0-41C2-AD0E-AC193DF40467}" dt="2024-12-11T13:52:45.408" v="4066" actId="2696"/>
        <pc:sldMkLst>
          <pc:docMk/>
          <pc:sldMk cId="2020855683" sldId="257"/>
        </pc:sldMkLst>
      </pc:sldChg>
      <pc:sldChg chg="addSp delSp modSp mod setBg modAnim">
        <pc:chgData name="Jasmine moss" userId="d2ed3d98482c0b64" providerId="LiveId" clId="{1AC9BF23-30F0-41C2-AD0E-AC193DF40467}" dt="2024-12-12T19:17:18.187" v="5981" actId="403"/>
        <pc:sldMkLst>
          <pc:docMk/>
          <pc:sldMk cId="1922973518" sldId="258"/>
        </pc:sldMkLst>
        <pc:spChg chg="add mod">
          <ac:chgData name="Jasmine moss" userId="d2ed3d98482c0b64" providerId="LiveId" clId="{1AC9BF23-30F0-41C2-AD0E-AC193DF40467}" dt="2024-12-11T19:58:13.941" v="5855" actId="1076"/>
          <ac:spMkLst>
            <pc:docMk/>
            <pc:sldMk cId="1922973518" sldId="258"/>
            <ac:spMk id="4" creationId="{F12349AA-06A2-642E-B976-B4A355F41AEF}"/>
          </ac:spMkLst>
        </pc:spChg>
        <pc:spChg chg="add mod">
          <ac:chgData name="Jasmine moss" userId="d2ed3d98482c0b64" providerId="LiveId" clId="{1AC9BF23-30F0-41C2-AD0E-AC193DF40467}" dt="2024-12-12T19:17:18.187" v="5981" actId="403"/>
          <ac:spMkLst>
            <pc:docMk/>
            <pc:sldMk cId="1922973518" sldId="258"/>
            <ac:spMk id="5" creationId="{41FDC8D7-B62F-81BD-827B-2721E62C5376}"/>
          </ac:spMkLst>
        </pc:spChg>
        <pc:spChg chg="add mod">
          <ac:chgData name="Jasmine moss" userId="d2ed3d98482c0b64" providerId="LiveId" clId="{1AC9BF23-30F0-41C2-AD0E-AC193DF40467}" dt="2024-12-11T19:59:00.040" v="5866" actId="1076"/>
          <ac:spMkLst>
            <pc:docMk/>
            <pc:sldMk cId="1922973518" sldId="258"/>
            <ac:spMk id="8" creationId="{5D5FE4E1-2666-0FE2-32E5-D0948D091A53}"/>
          </ac:spMkLst>
        </pc:spChg>
        <pc:spChg chg="add mod">
          <ac:chgData name="Jasmine moss" userId="d2ed3d98482c0b64" providerId="LiveId" clId="{1AC9BF23-30F0-41C2-AD0E-AC193DF40467}" dt="2024-12-12T18:54:26.031" v="5954" actId="20577"/>
          <ac:spMkLst>
            <pc:docMk/>
            <pc:sldMk cId="1922973518" sldId="258"/>
            <ac:spMk id="9" creationId="{EAA612B3-71E8-03CE-877F-6ED79B7BD789}"/>
          </ac:spMkLst>
        </pc:spChg>
        <pc:picChg chg="add mod">
          <ac:chgData name="Jasmine moss" userId="d2ed3d98482c0b64" providerId="LiveId" clId="{1AC9BF23-30F0-41C2-AD0E-AC193DF40467}" dt="2024-12-11T20:30:32.995" v="5871" actId="1076"/>
          <ac:picMkLst>
            <pc:docMk/>
            <pc:sldMk cId="1922973518" sldId="258"/>
            <ac:picMk id="10" creationId="{A13413A5-ACA2-79CF-CC42-18E31936F554}"/>
          </ac:picMkLst>
        </pc:picChg>
      </pc:sldChg>
      <pc:sldChg chg="addSp delSp modSp mod modAnim">
        <pc:chgData name="Jasmine moss" userId="d2ed3d98482c0b64" providerId="LiveId" clId="{1AC9BF23-30F0-41C2-AD0E-AC193DF40467}" dt="2024-12-12T19:19:31.647" v="5986" actId="27636"/>
        <pc:sldMkLst>
          <pc:docMk/>
          <pc:sldMk cId="4271546116" sldId="259"/>
        </pc:sldMkLst>
        <pc:spChg chg="mod">
          <ac:chgData name="Jasmine moss" userId="d2ed3d98482c0b64" providerId="LiveId" clId="{1AC9BF23-30F0-41C2-AD0E-AC193DF40467}" dt="2024-12-12T19:19:31.647" v="5986" actId="27636"/>
          <ac:spMkLst>
            <pc:docMk/>
            <pc:sldMk cId="4271546116" sldId="259"/>
            <ac:spMk id="3" creationId="{FCCC21DE-9C60-A6DF-AC1E-A0D1BA4C2C23}"/>
          </ac:spMkLst>
        </pc:spChg>
        <pc:spChg chg="add mod">
          <ac:chgData name="Jasmine moss" userId="d2ed3d98482c0b64" providerId="LiveId" clId="{1AC9BF23-30F0-41C2-AD0E-AC193DF40467}" dt="2024-12-10T16:49:11.248" v="1063" actId="1076"/>
          <ac:spMkLst>
            <pc:docMk/>
            <pc:sldMk cId="4271546116" sldId="259"/>
            <ac:spMk id="5" creationId="{4AC5E827-C1EA-80C8-1895-C36D2D14BA00}"/>
          </ac:spMkLst>
        </pc:spChg>
        <pc:spChg chg="add mod">
          <ac:chgData name="Jasmine moss" userId="d2ed3d98482c0b64" providerId="LiveId" clId="{1AC9BF23-30F0-41C2-AD0E-AC193DF40467}" dt="2024-12-10T16:48:52.628" v="1059" actId="1076"/>
          <ac:spMkLst>
            <pc:docMk/>
            <pc:sldMk cId="4271546116" sldId="259"/>
            <ac:spMk id="6" creationId="{9360F226-A923-30E4-7BF0-4C085344AAEA}"/>
          </ac:spMkLst>
        </pc:spChg>
      </pc:sldChg>
      <pc:sldChg chg="addSp delSp modSp mod modAnim">
        <pc:chgData name="Jasmine moss" userId="d2ed3d98482c0b64" providerId="LiveId" clId="{1AC9BF23-30F0-41C2-AD0E-AC193DF40467}" dt="2024-12-13T11:18:22.451" v="6034"/>
        <pc:sldMkLst>
          <pc:docMk/>
          <pc:sldMk cId="3769885160" sldId="260"/>
        </pc:sldMkLst>
        <pc:spChg chg="mod">
          <ac:chgData name="Jasmine moss" userId="d2ed3d98482c0b64" providerId="LiveId" clId="{1AC9BF23-30F0-41C2-AD0E-AC193DF40467}" dt="2024-12-13T11:17:15.101" v="6024" actId="1076"/>
          <ac:spMkLst>
            <pc:docMk/>
            <pc:sldMk cId="3769885160" sldId="260"/>
            <ac:spMk id="3" creationId="{A2618F47-7757-3C37-655F-1E2C0C4E90FB}"/>
          </ac:spMkLst>
        </pc:spChg>
        <pc:spChg chg="add mod">
          <ac:chgData name="Jasmine moss" userId="d2ed3d98482c0b64" providerId="LiveId" clId="{1AC9BF23-30F0-41C2-AD0E-AC193DF40467}" dt="2024-12-13T11:17:17.987" v="6025" actId="1076"/>
          <ac:spMkLst>
            <pc:docMk/>
            <pc:sldMk cId="3769885160" sldId="260"/>
            <ac:spMk id="4" creationId="{A2A91263-93CB-DA18-FBD7-80C2361C185C}"/>
          </ac:spMkLst>
        </pc:spChg>
        <pc:picChg chg="add mod">
          <ac:chgData name="Jasmine moss" userId="d2ed3d98482c0b64" providerId="LiveId" clId="{1AC9BF23-30F0-41C2-AD0E-AC193DF40467}" dt="2024-12-13T11:17:30.640" v="6030" actId="1076"/>
          <ac:picMkLst>
            <pc:docMk/>
            <pc:sldMk cId="3769885160" sldId="260"/>
            <ac:picMk id="7" creationId="{DDD5E531-4AAF-D22D-F61D-AF61E9496B8D}"/>
          </ac:picMkLst>
        </pc:picChg>
      </pc:sldChg>
      <pc:sldChg chg="addSp delSp modSp mod modAnim">
        <pc:chgData name="Jasmine moss" userId="d2ed3d98482c0b64" providerId="LiveId" clId="{1AC9BF23-30F0-41C2-AD0E-AC193DF40467}" dt="2024-12-13T11:21:25.663" v="6048"/>
        <pc:sldMkLst>
          <pc:docMk/>
          <pc:sldMk cId="3180377135" sldId="261"/>
        </pc:sldMkLst>
        <pc:spChg chg="mod">
          <ac:chgData name="Jasmine moss" userId="d2ed3d98482c0b64" providerId="LiveId" clId="{1AC9BF23-30F0-41C2-AD0E-AC193DF40467}" dt="2024-12-13T11:21:06.216" v="6043" actId="1076"/>
          <ac:spMkLst>
            <pc:docMk/>
            <pc:sldMk cId="3180377135" sldId="261"/>
            <ac:spMk id="3" creationId="{BBD0F336-0193-7738-6A90-B91D16D621B9}"/>
          </ac:spMkLst>
        </pc:spChg>
        <pc:spChg chg="add mod">
          <ac:chgData name="Jasmine moss" userId="d2ed3d98482c0b64" providerId="LiveId" clId="{1AC9BF23-30F0-41C2-AD0E-AC193DF40467}" dt="2024-12-13T11:21:00.539" v="6042" actId="1076"/>
          <ac:spMkLst>
            <pc:docMk/>
            <pc:sldMk cId="3180377135" sldId="261"/>
            <ac:spMk id="6" creationId="{B16CA79F-E036-EFE6-CC91-6777F697F6A6}"/>
          </ac:spMkLst>
        </pc:spChg>
        <pc:picChg chg="add mod">
          <ac:chgData name="Jasmine moss" userId="d2ed3d98482c0b64" providerId="LiveId" clId="{1AC9BF23-30F0-41C2-AD0E-AC193DF40467}" dt="2024-12-13T11:20:54.955" v="6041" actId="1076"/>
          <ac:picMkLst>
            <pc:docMk/>
            <pc:sldMk cId="3180377135" sldId="261"/>
            <ac:picMk id="7" creationId="{89858669-5BD1-46E0-FC50-9CEF541D992B}"/>
          </ac:picMkLst>
        </pc:picChg>
      </pc:sldChg>
      <pc:sldChg chg="addSp modSp mod setBg modAnim">
        <pc:chgData name="Jasmine moss" userId="d2ed3d98482c0b64" providerId="LiveId" clId="{1AC9BF23-30F0-41C2-AD0E-AC193DF40467}" dt="2024-12-13T11:21:59.028" v="6054"/>
        <pc:sldMkLst>
          <pc:docMk/>
          <pc:sldMk cId="3756051569" sldId="262"/>
        </pc:sldMkLst>
        <pc:spChg chg="mod">
          <ac:chgData name="Jasmine moss" userId="d2ed3d98482c0b64" providerId="LiveId" clId="{1AC9BF23-30F0-41C2-AD0E-AC193DF40467}" dt="2024-12-12T19:55:22.816" v="6014" actId="20577"/>
          <ac:spMkLst>
            <pc:docMk/>
            <pc:sldMk cId="3756051569" sldId="262"/>
            <ac:spMk id="3" creationId="{E53643CB-3976-583B-03D6-3983C9BFD9AA}"/>
          </ac:spMkLst>
        </pc:spChg>
        <pc:spChg chg="add mod">
          <ac:chgData name="Jasmine moss" userId="d2ed3d98482c0b64" providerId="LiveId" clId="{1AC9BF23-30F0-41C2-AD0E-AC193DF40467}" dt="2024-12-12T19:55:16.741" v="6013" actId="1076"/>
          <ac:spMkLst>
            <pc:docMk/>
            <pc:sldMk cId="3756051569" sldId="262"/>
            <ac:spMk id="4" creationId="{42929AA3-77C6-0B20-669C-A28EF6A2F0D8}"/>
          </ac:spMkLst>
        </pc:spChg>
        <pc:spChg chg="add mod">
          <ac:chgData name="Jasmine moss" userId="d2ed3d98482c0b64" providerId="LiveId" clId="{1AC9BF23-30F0-41C2-AD0E-AC193DF40467}" dt="2024-12-11T19:40:05.031" v="4870" actId="403"/>
          <ac:spMkLst>
            <pc:docMk/>
            <pc:sldMk cId="3756051569" sldId="262"/>
            <ac:spMk id="5" creationId="{54D7BF0B-629D-A537-8802-93CECBAD1110}"/>
          </ac:spMkLst>
        </pc:spChg>
      </pc:sldChg>
      <pc:sldChg chg="del">
        <pc:chgData name="Jasmine moss" userId="d2ed3d98482c0b64" providerId="LiveId" clId="{1AC9BF23-30F0-41C2-AD0E-AC193DF40467}" dt="2024-12-11T19:36:25.601" v="4695" actId="2696"/>
        <pc:sldMkLst>
          <pc:docMk/>
          <pc:sldMk cId="4087356486" sldId="263"/>
        </pc:sldMkLst>
      </pc:sldChg>
      <pc:sldChg chg="addSp modSp mod ord modAnim">
        <pc:chgData name="Jasmine moss" userId="d2ed3d98482c0b64" providerId="LiveId" clId="{1AC9BF23-30F0-41C2-AD0E-AC193DF40467}" dt="2024-12-13T11:24:24.909" v="6060" actId="1076"/>
        <pc:sldMkLst>
          <pc:docMk/>
          <pc:sldMk cId="2077340650" sldId="264"/>
        </pc:sldMkLst>
        <pc:spChg chg="mod">
          <ac:chgData name="Jasmine moss" userId="d2ed3d98482c0b64" providerId="LiveId" clId="{1AC9BF23-30F0-41C2-AD0E-AC193DF40467}" dt="2024-12-11T17:18:50.933" v="4268" actId="20577"/>
          <ac:spMkLst>
            <pc:docMk/>
            <pc:sldMk cId="2077340650" sldId="264"/>
            <ac:spMk id="2" creationId="{8216E0B9-58E6-D6CA-D9F2-5C5BB1E9DEC5}"/>
          </ac:spMkLst>
        </pc:spChg>
        <pc:spChg chg="mod">
          <ac:chgData name="Jasmine moss" userId="d2ed3d98482c0b64" providerId="LiveId" clId="{1AC9BF23-30F0-41C2-AD0E-AC193DF40467}" dt="2024-12-13T11:22:18.519" v="6056" actId="1076"/>
          <ac:spMkLst>
            <pc:docMk/>
            <pc:sldMk cId="2077340650" sldId="264"/>
            <ac:spMk id="3" creationId="{E87911A8-201E-AA2F-FF4B-F3AE82B14503}"/>
          </ac:spMkLst>
        </pc:spChg>
        <pc:picChg chg="add mod">
          <ac:chgData name="Jasmine moss" userId="d2ed3d98482c0b64" providerId="LiveId" clId="{1AC9BF23-30F0-41C2-AD0E-AC193DF40467}" dt="2024-12-13T11:24:24.909" v="6060" actId="1076"/>
          <ac:picMkLst>
            <pc:docMk/>
            <pc:sldMk cId="2077340650" sldId="264"/>
            <ac:picMk id="4" creationId="{8585767C-32DD-6424-2992-99D253189BC8}"/>
          </ac:picMkLst>
        </pc:picChg>
      </pc:sldChg>
      <pc:sldChg chg="addSp modSp mod modAnim">
        <pc:chgData name="Jasmine moss" userId="d2ed3d98482c0b64" providerId="LiveId" clId="{1AC9BF23-30F0-41C2-AD0E-AC193DF40467}" dt="2024-12-11T20:40:29.414" v="5933"/>
        <pc:sldMkLst>
          <pc:docMk/>
          <pc:sldMk cId="3424505817" sldId="265"/>
        </pc:sldMkLst>
        <pc:spChg chg="mod">
          <ac:chgData name="Jasmine moss" userId="d2ed3d98482c0b64" providerId="LiveId" clId="{1AC9BF23-30F0-41C2-AD0E-AC193DF40467}" dt="2024-12-01T15:26:45.736" v="159" actId="20577"/>
          <ac:spMkLst>
            <pc:docMk/>
            <pc:sldMk cId="3424505817" sldId="265"/>
            <ac:spMk id="2" creationId="{663DAF8F-00BE-DE01-8361-01D5DA8556E0}"/>
          </ac:spMkLst>
        </pc:spChg>
        <pc:spChg chg="mod">
          <ac:chgData name="Jasmine moss" userId="d2ed3d98482c0b64" providerId="LiveId" clId="{1AC9BF23-30F0-41C2-AD0E-AC193DF40467}" dt="2024-12-11T19:50:36.111" v="5688" actId="14100"/>
          <ac:spMkLst>
            <pc:docMk/>
            <pc:sldMk cId="3424505817" sldId="265"/>
            <ac:spMk id="3" creationId="{B0FE4AB0-9F88-6C2B-B434-843CBE0D2B61}"/>
          </ac:spMkLst>
        </pc:spChg>
        <pc:spChg chg="add mod">
          <ac:chgData name="Jasmine moss" userId="d2ed3d98482c0b64" providerId="LiveId" clId="{1AC9BF23-30F0-41C2-AD0E-AC193DF40467}" dt="2024-12-11T19:51:06.511" v="5694" actId="20577"/>
          <ac:spMkLst>
            <pc:docMk/>
            <pc:sldMk cId="3424505817" sldId="265"/>
            <ac:spMk id="4" creationId="{4B4F619A-ADEA-1C09-A73C-0000E4A4B010}"/>
          </ac:spMkLst>
        </pc:spChg>
        <pc:spChg chg="add mod">
          <ac:chgData name="Jasmine moss" userId="d2ed3d98482c0b64" providerId="LiveId" clId="{1AC9BF23-30F0-41C2-AD0E-AC193DF40467}" dt="2024-12-11T19:51:33.631" v="5698" actId="1076"/>
          <ac:spMkLst>
            <pc:docMk/>
            <pc:sldMk cId="3424505817" sldId="265"/>
            <ac:spMk id="5" creationId="{2C7F67F9-A3B3-F468-8501-EAC81F6A9C63}"/>
          </ac:spMkLst>
        </pc:spChg>
        <pc:spChg chg="add mod">
          <ac:chgData name="Jasmine moss" userId="d2ed3d98482c0b64" providerId="LiveId" clId="{1AC9BF23-30F0-41C2-AD0E-AC193DF40467}" dt="2024-12-11T19:51:55.201" v="5703" actId="1076"/>
          <ac:spMkLst>
            <pc:docMk/>
            <pc:sldMk cId="3424505817" sldId="265"/>
            <ac:spMk id="6" creationId="{4E6B5BC9-3342-B2AF-AB38-2C31809EA473}"/>
          </ac:spMkLst>
        </pc:spChg>
        <pc:spChg chg="add mod">
          <ac:chgData name="Jasmine moss" userId="d2ed3d98482c0b64" providerId="LiveId" clId="{1AC9BF23-30F0-41C2-AD0E-AC193DF40467}" dt="2024-12-11T19:52:37.591" v="5706" actId="1076"/>
          <ac:spMkLst>
            <pc:docMk/>
            <pc:sldMk cId="3424505817" sldId="265"/>
            <ac:spMk id="7" creationId="{64954FF4-6341-E38E-28CD-259D6217D50C}"/>
          </ac:spMkLst>
        </pc:spChg>
      </pc:sldChg>
      <pc:sldChg chg="modSp mod">
        <pc:chgData name="Jasmine moss" userId="d2ed3d98482c0b64" providerId="LiveId" clId="{1AC9BF23-30F0-41C2-AD0E-AC193DF40467}" dt="2024-12-12T20:40:45.333" v="6023" actId="27636"/>
        <pc:sldMkLst>
          <pc:docMk/>
          <pc:sldMk cId="525950678" sldId="266"/>
        </pc:sldMkLst>
        <pc:spChg chg="mod">
          <ac:chgData name="Jasmine moss" userId="d2ed3d98482c0b64" providerId="LiveId" clId="{1AC9BF23-30F0-41C2-AD0E-AC193DF40467}" dt="2024-12-12T20:40:45.333" v="6023" actId="27636"/>
          <ac:spMkLst>
            <pc:docMk/>
            <pc:sldMk cId="525950678" sldId="266"/>
            <ac:spMk id="3" creationId="{A016CCB7-F2EA-003F-81CF-7E47FA437979}"/>
          </ac:spMkLst>
        </pc:spChg>
      </pc:sldChg>
      <pc:sldChg chg="addSp modSp mod modAnim">
        <pc:chgData name="Jasmine moss" userId="d2ed3d98482c0b64" providerId="LiveId" clId="{1AC9BF23-30F0-41C2-AD0E-AC193DF40467}" dt="2024-12-12T19:37:19.645" v="5998" actId="403"/>
        <pc:sldMkLst>
          <pc:docMk/>
          <pc:sldMk cId="1562477422" sldId="267"/>
        </pc:sldMkLst>
        <pc:spChg chg="mod">
          <ac:chgData name="Jasmine moss" userId="d2ed3d98482c0b64" providerId="LiveId" clId="{1AC9BF23-30F0-41C2-AD0E-AC193DF40467}" dt="2024-12-10T18:30:01.501" v="2558" actId="20577"/>
          <ac:spMkLst>
            <pc:docMk/>
            <pc:sldMk cId="1562477422" sldId="267"/>
            <ac:spMk id="2" creationId="{78E0204E-182B-5636-AA9E-277D4ADDD7B1}"/>
          </ac:spMkLst>
        </pc:spChg>
        <pc:spChg chg="mod">
          <ac:chgData name="Jasmine moss" userId="d2ed3d98482c0b64" providerId="LiveId" clId="{1AC9BF23-30F0-41C2-AD0E-AC193DF40467}" dt="2024-12-11T20:32:04.155" v="5885" actId="1076"/>
          <ac:spMkLst>
            <pc:docMk/>
            <pc:sldMk cId="1562477422" sldId="267"/>
            <ac:spMk id="3" creationId="{4A35F483-F39A-7054-AB8E-59B35F63EF56}"/>
          </ac:spMkLst>
        </pc:spChg>
        <pc:spChg chg="add mod">
          <ac:chgData name="Jasmine moss" userId="d2ed3d98482c0b64" providerId="LiveId" clId="{1AC9BF23-30F0-41C2-AD0E-AC193DF40467}" dt="2024-12-12T19:37:19.645" v="5998" actId="403"/>
          <ac:spMkLst>
            <pc:docMk/>
            <pc:sldMk cId="1562477422" sldId="267"/>
            <ac:spMk id="4" creationId="{BDAB02BF-3776-F3E2-B677-65E043EFD6FC}"/>
          </ac:spMkLst>
        </pc:spChg>
      </pc:sldChg>
      <pc:sldChg chg="addSp modSp mod modAnim">
        <pc:chgData name="Jasmine moss" userId="d2ed3d98482c0b64" providerId="LiveId" clId="{1AC9BF23-30F0-41C2-AD0E-AC193DF40467}" dt="2024-12-11T20:38:40.095" v="5917"/>
        <pc:sldMkLst>
          <pc:docMk/>
          <pc:sldMk cId="3586873695" sldId="268"/>
        </pc:sldMkLst>
        <pc:spChg chg="mod">
          <ac:chgData name="Jasmine moss" userId="d2ed3d98482c0b64" providerId="LiveId" clId="{1AC9BF23-30F0-41C2-AD0E-AC193DF40467}" dt="2024-12-11T20:31:39.305" v="5883" actId="1076"/>
          <ac:spMkLst>
            <pc:docMk/>
            <pc:sldMk cId="3586873695" sldId="268"/>
            <ac:spMk id="3" creationId="{9F559E02-95F5-30E9-E857-EB23316021CC}"/>
          </ac:spMkLst>
        </pc:spChg>
        <pc:spChg chg="add mod">
          <ac:chgData name="Jasmine moss" userId="d2ed3d98482c0b64" providerId="LiveId" clId="{1AC9BF23-30F0-41C2-AD0E-AC193DF40467}" dt="2024-12-11T20:31:45.715" v="5884" actId="1076"/>
          <ac:spMkLst>
            <pc:docMk/>
            <pc:sldMk cId="3586873695" sldId="268"/>
            <ac:spMk id="4" creationId="{325001D6-8ED0-829D-2536-F27751E29F85}"/>
          </ac:spMkLst>
        </pc:spChg>
      </pc:sldChg>
      <pc:sldChg chg="addSp delSp modSp new mod modAnim">
        <pc:chgData name="Jasmine moss" userId="d2ed3d98482c0b64" providerId="LiveId" clId="{1AC9BF23-30F0-41C2-AD0E-AC193DF40467}" dt="2024-12-11T20:37:14.475" v="5909"/>
        <pc:sldMkLst>
          <pc:docMk/>
          <pc:sldMk cId="4275173096" sldId="269"/>
        </pc:sldMkLst>
        <pc:spChg chg="mod">
          <ac:chgData name="Jasmine moss" userId="d2ed3d98482c0b64" providerId="LiveId" clId="{1AC9BF23-30F0-41C2-AD0E-AC193DF40467}" dt="2024-12-10T16:48:36.617" v="1057" actId="20577"/>
          <ac:spMkLst>
            <pc:docMk/>
            <pc:sldMk cId="4275173096" sldId="269"/>
            <ac:spMk id="2" creationId="{387DAC21-A79D-5957-F7F6-EEC7C3468B95}"/>
          </ac:spMkLst>
        </pc:spChg>
        <pc:spChg chg="add mod">
          <ac:chgData name="Jasmine moss" userId="d2ed3d98482c0b64" providerId="LiveId" clId="{1AC9BF23-30F0-41C2-AD0E-AC193DF40467}" dt="2024-12-10T17:03:30.187" v="1267" actId="1076"/>
          <ac:spMkLst>
            <pc:docMk/>
            <pc:sldMk cId="4275173096" sldId="269"/>
            <ac:spMk id="7" creationId="{61D00A07-C1A3-78DE-C2BC-DA03084FAD72}"/>
          </ac:spMkLst>
        </pc:spChg>
        <pc:picChg chg="add mod modCrop">
          <ac:chgData name="Jasmine moss" userId="d2ed3d98482c0b64" providerId="LiveId" clId="{1AC9BF23-30F0-41C2-AD0E-AC193DF40467}" dt="2024-12-10T17:03:23.757" v="1266" actId="14100"/>
          <ac:picMkLst>
            <pc:docMk/>
            <pc:sldMk cId="4275173096" sldId="269"/>
            <ac:picMk id="6" creationId="{6586F060-8924-E819-D727-971C125DFF3F}"/>
          </ac:picMkLst>
        </pc:picChg>
        <pc:picChg chg="add mod">
          <ac:chgData name="Jasmine moss" userId="d2ed3d98482c0b64" providerId="LiveId" clId="{1AC9BF23-30F0-41C2-AD0E-AC193DF40467}" dt="2024-12-10T17:03:15.167" v="1264" actId="1076"/>
          <ac:picMkLst>
            <pc:docMk/>
            <pc:sldMk cId="4275173096" sldId="269"/>
            <ac:picMk id="8" creationId="{2ED449E2-CE6C-7CF5-F137-7941997ABBDE}"/>
          </ac:picMkLst>
        </pc:picChg>
      </pc:sldChg>
      <pc:sldChg chg="addSp delSp modSp new mod modAnim">
        <pc:chgData name="Jasmine moss" userId="d2ed3d98482c0b64" providerId="LiveId" clId="{1AC9BF23-30F0-41C2-AD0E-AC193DF40467}" dt="2024-12-13T11:33:39.578" v="6114"/>
        <pc:sldMkLst>
          <pc:docMk/>
          <pc:sldMk cId="1707954175" sldId="270"/>
        </pc:sldMkLst>
        <pc:spChg chg="mod">
          <ac:chgData name="Jasmine moss" userId="d2ed3d98482c0b64" providerId="LiveId" clId="{1AC9BF23-30F0-41C2-AD0E-AC193DF40467}" dt="2024-12-10T17:04:38.327" v="1302" actId="20577"/>
          <ac:spMkLst>
            <pc:docMk/>
            <pc:sldMk cId="1707954175" sldId="270"/>
            <ac:spMk id="2" creationId="{29C8FB07-AFBD-9FF3-8326-CC059C0867E2}"/>
          </ac:spMkLst>
        </pc:spChg>
        <pc:spChg chg="mod">
          <ac:chgData name="Jasmine moss" userId="d2ed3d98482c0b64" providerId="LiveId" clId="{1AC9BF23-30F0-41C2-AD0E-AC193DF40467}" dt="2024-12-11T19:56:18.541" v="5834" actId="1076"/>
          <ac:spMkLst>
            <pc:docMk/>
            <pc:sldMk cId="1707954175" sldId="270"/>
            <ac:spMk id="3" creationId="{AEAF0C9B-A1C2-87A5-25C5-A8C999E67785}"/>
          </ac:spMkLst>
        </pc:spChg>
        <pc:spChg chg="add mod">
          <ac:chgData name="Jasmine moss" userId="d2ed3d98482c0b64" providerId="LiveId" clId="{1AC9BF23-30F0-41C2-AD0E-AC193DF40467}" dt="2024-12-11T19:53:24.281" v="5708" actId="1076"/>
          <ac:spMkLst>
            <pc:docMk/>
            <pc:sldMk cId="1707954175" sldId="270"/>
            <ac:spMk id="6" creationId="{F482D5CA-8F8F-6829-0F58-B7C41F8676C3}"/>
          </ac:spMkLst>
        </pc:spChg>
        <pc:spChg chg="add mod">
          <ac:chgData name="Jasmine moss" userId="d2ed3d98482c0b64" providerId="LiveId" clId="{1AC9BF23-30F0-41C2-AD0E-AC193DF40467}" dt="2024-12-11T20:42:33.165" v="5943" actId="688"/>
          <ac:spMkLst>
            <pc:docMk/>
            <pc:sldMk cId="1707954175" sldId="270"/>
            <ac:spMk id="7" creationId="{5DAA8107-7A72-78CB-4F2F-92C8EF285E29}"/>
          </ac:spMkLst>
        </pc:spChg>
        <pc:spChg chg="add mod">
          <ac:chgData name="Jasmine moss" userId="d2ed3d98482c0b64" providerId="LiveId" clId="{1AC9BF23-30F0-41C2-AD0E-AC193DF40467}" dt="2024-12-11T19:53:24.281" v="5708" actId="1076"/>
          <ac:spMkLst>
            <pc:docMk/>
            <pc:sldMk cId="1707954175" sldId="270"/>
            <ac:spMk id="8" creationId="{0CCA6440-2C35-EA95-0336-6F907306E916}"/>
          </ac:spMkLst>
        </pc:spChg>
        <pc:spChg chg="add mod">
          <ac:chgData name="Jasmine moss" userId="d2ed3d98482c0b64" providerId="LiveId" clId="{1AC9BF23-30F0-41C2-AD0E-AC193DF40467}" dt="2024-12-11T20:42:06.455" v="5940" actId="1076"/>
          <ac:spMkLst>
            <pc:docMk/>
            <pc:sldMk cId="1707954175" sldId="270"/>
            <ac:spMk id="9" creationId="{D5ED0A80-D0E1-D7FE-8FA2-1E5033DBAA0C}"/>
          </ac:spMkLst>
        </pc:spChg>
        <pc:spChg chg="add mod">
          <ac:chgData name="Jasmine moss" userId="d2ed3d98482c0b64" providerId="LiveId" clId="{1AC9BF23-30F0-41C2-AD0E-AC193DF40467}" dt="2024-12-12T19:25:43.176" v="5990" actId="1076"/>
          <ac:spMkLst>
            <pc:docMk/>
            <pc:sldMk cId="1707954175" sldId="270"/>
            <ac:spMk id="11" creationId="{4BB46C87-8C9A-11CE-164C-D66394B706B0}"/>
          </ac:spMkLst>
        </pc:spChg>
        <pc:picChg chg="add mod">
          <ac:chgData name="Jasmine moss" userId="d2ed3d98482c0b64" providerId="LiveId" clId="{1AC9BF23-30F0-41C2-AD0E-AC193DF40467}" dt="2024-12-11T19:53:24.281" v="5708" actId="1076"/>
          <ac:picMkLst>
            <pc:docMk/>
            <pc:sldMk cId="1707954175" sldId="270"/>
            <ac:picMk id="4" creationId="{ABD6B3AF-CD3F-6942-A8A0-984931596439}"/>
          </ac:picMkLst>
        </pc:picChg>
        <pc:picChg chg="add mod">
          <ac:chgData name="Jasmine moss" userId="d2ed3d98482c0b64" providerId="LiveId" clId="{1AC9BF23-30F0-41C2-AD0E-AC193DF40467}" dt="2024-12-13T11:32:52.227" v="6108" actId="1076"/>
          <ac:picMkLst>
            <pc:docMk/>
            <pc:sldMk cId="1707954175" sldId="270"/>
            <ac:picMk id="5" creationId="{3F9CCB52-8801-3125-3C62-43F9CFEC2E22}"/>
          </ac:picMkLst>
        </pc:picChg>
      </pc:sldChg>
      <pc:sldChg chg="addSp modSp new mod modAnim">
        <pc:chgData name="Jasmine moss" userId="d2ed3d98482c0b64" providerId="LiveId" clId="{1AC9BF23-30F0-41C2-AD0E-AC193DF40467}" dt="2024-12-13T11:26:43.025" v="6072"/>
        <pc:sldMkLst>
          <pc:docMk/>
          <pc:sldMk cId="2569153767" sldId="271"/>
        </pc:sldMkLst>
        <pc:spChg chg="mod">
          <ac:chgData name="Jasmine moss" userId="d2ed3d98482c0b64" providerId="LiveId" clId="{1AC9BF23-30F0-41C2-AD0E-AC193DF40467}" dt="2024-12-10T17:19:34.247" v="1887" actId="20577"/>
          <ac:spMkLst>
            <pc:docMk/>
            <pc:sldMk cId="2569153767" sldId="271"/>
            <ac:spMk id="2" creationId="{0732126F-490C-34B1-25B2-9876F0CEDF1F}"/>
          </ac:spMkLst>
        </pc:spChg>
        <pc:spChg chg="mod">
          <ac:chgData name="Jasmine moss" userId="d2ed3d98482c0b64" providerId="LiveId" clId="{1AC9BF23-30F0-41C2-AD0E-AC193DF40467}" dt="2024-12-10T18:23:10.054" v="2241" actId="20577"/>
          <ac:spMkLst>
            <pc:docMk/>
            <pc:sldMk cId="2569153767" sldId="271"/>
            <ac:spMk id="3" creationId="{CCEFD252-F78C-A71B-E549-85CA998786FC}"/>
          </ac:spMkLst>
        </pc:spChg>
        <pc:spChg chg="add mod">
          <ac:chgData name="Jasmine moss" userId="d2ed3d98482c0b64" providerId="LiveId" clId="{1AC9BF23-30F0-41C2-AD0E-AC193DF40467}" dt="2024-12-12T19:36:55.504" v="5997" actId="1076"/>
          <ac:spMkLst>
            <pc:docMk/>
            <pc:sldMk cId="2569153767" sldId="271"/>
            <ac:spMk id="4" creationId="{4D7245CA-BE5E-318D-ECF4-4CB68BE9EEEC}"/>
          </ac:spMkLst>
        </pc:spChg>
        <pc:spChg chg="add mod">
          <ac:chgData name="Jasmine moss" userId="d2ed3d98482c0b64" providerId="LiveId" clId="{1AC9BF23-30F0-41C2-AD0E-AC193DF40467}" dt="2024-12-12T19:36:52.705" v="5996" actId="1076"/>
          <ac:spMkLst>
            <pc:docMk/>
            <pc:sldMk cId="2569153767" sldId="271"/>
            <ac:spMk id="5" creationId="{379045B2-E791-5F8A-FBFF-75145988B109}"/>
          </ac:spMkLst>
        </pc:spChg>
        <pc:picChg chg="add mod">
          <ac:chgData name="Jasmine moss" userId="d2ed3d98482c0b64" providerId="LiveId" clId="{1AC9BF23-30F0-41C2-AD0E-AC193DF40467}" dt="2024-12-13T11:26:22.310" v="6070" actId="1076"/>
          <ac:picMkLst>
            <pc:docMk/>
            <pc:sldMk cId="2569153767" sldId="271"/>
            <ac:picMk id="6" creationId="{8520D87C-EA0C-84D4-DB3F-4CD210F59D52}"/>
          </ac:picMkLst>
        </pc:picChg>
      </pc:sldChg>
      <pc:sldChg chg="addSp delSp modSp new mod modAnim">
        <pc:chgData name="Jasmine moss" userId="d2ed3d98482c0b64" providerId="LiveId" clId="{1AC9BF23-30F0-41C2-AD0E-AC193DF40467}" dt="2024-12-13T11:25:03.823" v="6065"/>
        <pc:sldMkLst>
          <pc:docMk/>
          <pc:sldMk cId="3966974216" sldId="272"/>
        </pc:sldMkLst>
        <pc:spChg chg="mod">
          <ac:chgData name="Jasmine moss" userId="d2ed3d98482c0b64" providerId="LiveId" clId="{1AC9BF23-30F0-41C2-AD0E-AC193DF40467}" dt="2024-12-11T18:49:59.682" v="4313" actId="20577"/>
          <ac:spMkLst>
            <pc:docMk/>
            <pc:sldMk cId="3966974216" sldId="272"/>
            <ac:spMk id="2" creationId="{FEBC94B2-4F8B-1B1E-C996-E3AE76AF922D}"/>
          </ac:spMkLst>
        </pc:spChg>
        <pc:spChg chg="mod">
          <ac:chgData name="Jasmine moss" userId="d2ed3d98482c0b64" providerId="LiveId" clId="{1AC9BF23-30F0-41C2-AD0E-AC193DF40467}" dt="2024-12-11T18:50:50.392" v="4446" actId="14100"/>
          <ac:spMkLst>
            <pc:docMk/>
            <pc:sldMk cId="3966974216" sldId="272"/>
            <ac:spMk id="3" creationId="{57829175-BC00-8C38-713C-58DCDF8E4D99}"/>
          </ac:spMkLst>
        </pc:spChg>
        <pc:spChg chg="add mod">
          <ac:chgData name="Jasmine moss" userId="d2ed3d98482c0b64" providerId="LiveId" clId="{1AC9BF23-30F0-41C2-AD0E-AC193DF40467}" dt="2024-12-12T20:37:15.479" v="6015" actId="1076"/>
          <ac:spMkLst>
            <pc:docMk/>
            <pc:sldMk cId="3966974216" sldId="272"/>
            <ac:spMk id="4" creationId="{E0D764DD-B7B6-2953-8ABB-54C940AB468A}"/>
          </ac:spMkLst>
        </pc:spChg>
        <pc:spChg chg="add mod">
          <ac:chgData name="Jasmine moss" userId="d2ed3d98482c0b64" providerId="LiveId" clId="{1AC9BF23-30F0-41C2-AD0E-AC193DF40467}" dt="2024-12-11T19:39:47.591" v="4869" actId="20577"/>
          <ac:spMkLst>
            <pc:docMk/>
            <pc:sldMk cId="3966974216" sldId="272"/>
            <ac:spMk id="6" creationId="{DF9846D6-DEE5-5CE7-682D-8651615894EC}"/>
          </ac:spMkLst>
        </pc:spChg>
      </pc:sldChg>
      <pc:sldChg chg="new del ord">
        <pc:chgData name="Jasmine moss" userId="d2ed3d98482c0b64" providerId="LiveId" clId="{1AC9BF23-30F0-41C2-AD0E-AC193DF40467}" dt="2024-12-11T19:52:50.061" v="5707" actId="2696"/>
        <pc:sldMkLst>
          <pc:docMk/>
          <pc:sldMk cId="1428879764" sldId="273"/>
        </pc:sldMkLst>
      </pc:sldChg>
      <pc:sldMasterChg chg="setBg modSldLayout">
        <pc:chgData name="Jasmine moss" userId="d2ed3d98482c0b64" providerId="LiveId" clId="{1AC9BF23-30F0-41C2-AD0E-AC193DF40467}" dt="2024-12-11T17:18:08.843" v="4247"/>
        <pc:sldMasterMkLst>
          <pc:docMk/>
          <pc:sldMasterMk cId="2122830356" sldId="2147483648"/>
        </pc:sldMasterMkLst>
        <pc:sldLayoutChg chg="setBg">
          <pc:chgData name="Jasmine moss" userId="d2ed3d98482c0b64" providerId="LiveId" clId="{1AC9BF23-30F0-41C2-AD0E-AC193DF40467}" dt="2024-12-11T17:18:08.843" v="4247"/>
          <pc:sldLayoutMkLst>
            <pc:docMk/>
            <pc:sldMasterMk cId="2122830356" sldId="2147483648"/>
            <pc:sldLayoutMk cId="704480590" sldId="2147483649"/>
          </pc:sldLayoutMkLst>
        </pc:sldLayoutChg>
        <pc:sldLayoutChg chg="setBg">
          <pc:chgData name="Jasmine moss" userId="d2ed3d98482c0b64" providerId="LiveId" clId="{1AC9BF23-30F0-41C2-AD0E-AC193DF40467}" dt="2024-12-11T17:18:08.843" v="4247"/>
          <pc:sldLayoutMkLst>
            <pc:docMk/>
            <pc:sldMasterMk cId="2122830356" sldId="2147483648"/>
            <pc:sldLayoutMk cId="1914154088" sldId="2147483650"/>
          </pc:sldLayoutMkLst>
        </pc:sldLayoutChg>
        <pc:sldLayoutChg chg="setBg">
          <pc:chgData name="Jasmine moss" userId="d2ed3d98482c0b64" providerId="LiveId" clId="{1AC9BF23-30F0-41C2-AD0E-AC193DF40467}" dt="2024-12-11T17:18:08.843" v="4247"/>
          <pc:sldLayoutMkLst>
            <pc:docMk/>
            <pc:sldMasterMk cId="2122830356" sldId="2147483648"/>
            <pc:sldLayoutMk cId="762715294" sldId="2147483651"/>
          </pc:sldLayoutMkLst>
        </pc:sldLayoutChg>
        <pc:sldLayoutChg chg="setBg">
          <pc:chgData name="Jasmine moss" userId="d2ed3d98482c0b64" providerId="LiveId" clId="{1AC9BF23-30F0-41C2-AD0E-AC193DF40467}" dt="2024-12-11T17:18:08.843" v="4247"/>
          <pc:sldLayoutMkLst>
            <pc:docMk/>
            <pc:sldMasterMk cId="2122830356" sldId="2147483648"/>
            <pc:sldLayoutMk cId="1275878677" sldId="2147483652"/>
          </pc:sldLayoutMkLst>
        </pc:sldLayoutChg>
        <pc:sldLayoutChg chg="setBg">
          <pc:chgData name="Jasmine moss" userId="d2ed3d98482c0b64" providerId="LiveId" clId="{1AC9BF23-30F0-41C2-AD0E-AC193DF40467}" dt="2024-12-11T17:18:08.843" v="4247"/>
          <pc:sldLayoutMkLst>
            <pc:docMk/>
            <pc:sldMasterMk cId="2122830356" sldId="2147483648"/>
            <pc:sldLayoutMk cId="687118510" sldId="2147483653"/>
          </pc:sldLayoutMkLst>
        </pc:sldLayoutChg>
        <pc:sldLayoutChg chg="setBg">
          <pc:chgData name="Jasmine moss" userId="d2ed3d98482c0b64" providerId="LiveId" clId="{1AC9BF23-30F0-41C2-AD0E-AC193DF40467}" dt="2024-12-11T17:18:08.843" v="4247"/>
          <pc:sldLayoutMkLst>
            <pc:docMk/>
            <pc:sldMasterMk cId="2122830356" sldId="2147483648"/>
            <pc:sldLayoutMk cId="2269596276" sldId="2147483654"/>
          </pc:sldLayoutMkLst>
        </pc:sldLayoutChg>
        <pc:sldLayoutChg chg="setBg">
          <pc:chgData name="Jasmine moss" userId="d2ed3d98482c0b64" providerId="LiveId" clId="{1AC9BF23-30F0-41C2-AD0E-AC193DF40467}" dt="2024-12-11T17:18:08.843" v="4247"/>
          <pc:sldLayoutMkLst>
            <pc:docMk/>
            <pc:sldMasterMk cId="2122830356" sldId="2147483648"/>
            <pc:sldLayoutMk cId="3080139513" sldId="2147483655"/>
          </pc:sldLayoutMkLst>
        </pc:sldLayoutChg>
        <pc:sldLayoutChg chg="setBg">
          <pc:chgData name="Jasmine moss" userId="d2ed3d98482c0b64" providerId="LiveId" clId="{1AC9BF23-30F0-41C2-AD0E-AC193DF40467}" dt="2024-12-11T17:18:08.843" v="4247"/>
          <pc:sldLayoutMkLst>
            <pc:docMk/>
            <pc:sldMasterMk cId="2122830356" sldId="2147483648"/>
            <pc:sldLayoutMk cId="1260868714" sldId="2147483656"/>
          </pc:sldLayoutMkLst>
        </pc:sldLayoutChg>
        <pc:sldLayoutChg chg="setBg">
          <pc:chgData name="Jasmine moss" userId="d2ed3d98482c0b64" providerId="LiveId" clId="{1AC9BF23-30F0-41C2-AD0E-AC193DF40467}" dt="2024-12-11T17:18:08.843" v="4247"/>
          <pc:sldLayoutMkLst>
            <pc:docMk/>
            <pc:sldMasterMk cId="2122830356" sldId="2147483648"/>
            <pc:sldLayoutMk cId="3623698922" sldId="2147483657"/>
          </pc:sldLayoutMkLst>
        </pc:sldLayoutChg>
        <pc:sldLayoutChg chg="setBg">
          <pc:chgData name="Jasmine moss" userId="d2ed3d98482c0b64" providerId="LiveId" clId="{1AC9BF23-30F0-41C2-AD0E-AC193DF40467}" dt="2024-12-11T17:18:08.843" v="4247"/>
          <pc:sldLayoutMkLst>
            <pc:docMk/>
            <pc:sldMasterMk cId="2122830356" sldId="2147483648"/>
            <pc:sldLayoutMk cId="1223162575" sldId="2147483658"/>
          </pc:sldLayoutMkLst>
        </pc:sldLayoutChg>
        <pc:sldLayoutChg chg="setBg">
          <pc:chgData name="Jasmine moss" userId="d2ed3d98482c0b64" providerId="LiveId" clId="{1AC9BF23-30F0-41C2-AD0E-AC193DF40467}" dt="2024-12-11T17:18:08.843" v="4247"/>
          <pc:sldLayoutMkLst>
            <pc:docMk/>
            <pc:sldMasterMk cId="2122830356" sldId="2147483648"/>
            <pc:sldLayoutMk cId="1329943897" sldId="214748365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ADB9A4-F782-4D4B-880B-A5CA21E65C82}" type="datetimeFigureOut">
              <a:rPr lang="en-GB" smtClean="0"/>
              <a:t>07/12/2024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8ECFB8-4790-40BD-90BC-4416268CEDF6}" type="slidenum">
              <a:rPr lang="en-GB" smtClean="0"/>
              <a:t>‹#›</a:t>
            </a:fld>
            <a:endParaRPr lang="en-GB"/>
          </a:p>
        </p:txBody>
      </p:sp>
    </p:spTree>
    <p:extLst>
      <p:ext uri="{BB962C8B-B14F-4D97-AF65-F5344CB8AC3E}">
        <p14:creationId xmlns:p14="http://schemas.microsoft.com/office/powerpoint/2010/main" val="2851488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6AC861-6672-B8BD-3881-A4D83795039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4FF1C8-B330-C0EE-DACE-861997F04E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B49358-B5EB-E8A4-79FD-5A7371AF8B26}"/>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5" name="Footer Placeholder 4">
            <a:extLst>
              <a:ext uri="{FF2B5EF4-FFF2-40B4-BE49-F238E27FC236}">
                <a16:creationId xmlns:a16="http://schemas.microsoft.com/office/drawing/2014/main" id="{9AE6B5EC-B538-B46F-F9AC-09E51281BF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007519-0D55-39B7-1018-2C6A6D617740}"/>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7044805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3E26B4-6469-5C44-61CF-C1113ED991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E848663-19ED-91D0-407E-CE5FB9FBCDD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88B9AA-296E-51D7-B671-5CE3B1B842C0}"/>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5" name="Footer Placeholder 4">
            <a:extLst>
              <a:ext uri="{FF2B5EF4-FFF2-40B4-BE49-F238E27FC236}">
                <a16:creationId xmlns:a16="http://schemas.microsoft.com/office/drawing/2014/main" id="{10C80981-27B9-71FF-0A12-347F457FEF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48CA2E-C939-2628-4C08-E809C1B135C7}"/>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19141540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36100-EB64-0F87-F234-4DE6727B50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37D302-A9A4-7285-B713-F7FECB51558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A4AB64C-EB49-8078-AF16-279F4799C865}"/>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5" name="Footer Placeholder 4">
            <a:extLst>
              <a:ext uri="{FF2B5EF4-FFF2-40B4-BE49-F238E27FC236}">
                <a16:creationId xmlns:a16="http://schemas.microsoft.com/office/drawing/2014/main" id="{DF4E57A8-C8E4-B40E-2C52-61FB59F5E6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85B067-05DD-00B4-9990-45E50D65E346}"/>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762715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6DFD6-C15E-8627-DB74-B4C5199382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94A93A-D500-AB56-4993-DBAB32A4B4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90576A-E8E2-322B-AE45-E9A93EDD51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E604341-EC4B-4F6B-882D-43D24C36DFD3}"/>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6" name="Footer Placeholder 5">
            <a:extLst>
              <a:ext uri="{FF2B5EF4-FFF2-40B4-BE49-F238E27FC236}">
                <a16:creationId xmlns:a16="http://schemas.microsoft.com/office/drawing/2014/main" id="{A182AE82-E9AE-3520-9A7F-5901BB26C8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B4D459-79AF-2145-7EAE-011B801224DC}"/>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1275878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0A45C-D03D-0E6F-A59C-50555B365C7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E266C-2D46-FF58-1D5A-635B0BB00C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E0E584-9A47-3368-F618-779B5F6FFC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E14128-76E4-273A-8D21-56A30D693F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11F058-72C4-9E95-6036-3ABAC85CE62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80730D-6FD2-8BBA-0C14-42329C929670}"/>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8" name="Footer Placeholder 7">
            <a:extLst>
              <a:ext uri="{FF2B5EF4-FFF2-40B4-BE49-F238E27FC236}">
                <a16:creationId xmlns:a16="http://schemas.microsoft.com/office/drawing/2014/main" id="{F567B72C-6139-46CC-278F-49B3B228CCF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42301D-07DB-5BF9-1A5F-62F21626A046}"/>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687118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C6CDE-2FA3-A78C-1C97-BE6D3C51E8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6799B0-18CE-F4F3-B8FD-72F953116994}"/>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4" name="Footer Placeholder 3">
            <a:extLst>
              <a:ext uri="{FF2B5EF4-FFF2-40B4-BE49-F238E27FC236}">
                <a16:creationId xmlns:a16="http://schemas.microsoft.com/office/drawing/2014/main" id="{49C1A303-628C-430F-F22D-44247F2522B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BC42340-A8D6-9E81-3668-15272E7922A0}"/>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2269596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449CD92-2E30-A87F-9ADC-9B5A16CC0156}"/>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3" name="Footer Placeholder 2">
            <a:extLst>
              <a:ext uri="{FF2B5EF4-FFF2-40B4-BE49-F238E27FC236}">
                <a16:creationId xmlns:a16="http://schemas.microsoft.com/office/drawing/2014/main" id="{2593FCB7-A6E5-EF63-1EF7-DDE7638131C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7516032-33DA-4084-194F-A0B3E976AB5D}"/>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3080139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8ED0C-E5D2-5313-D239-8F4C17D051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84CCA3-9201-2CAF-7B25-464C3978AA6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548036-B756-6257-3C35-84EF55B9EB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00CB1E-93CB-FF40-117D-4D9ED31818DA}"/>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6" name="Footer Placeholder 5">
            <a:extLst>
              <a:ext uri="{FF2B5EF4-FFF2-40B4-BE49-F238E27FC236}">
                <a16:creationId xmlns:a16="http://schemas.microsoft.com/office/drawing/2014/main" id="{FB5A9598-8A4E-752F-CC0E-9F1F3F5124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33BC0F-3446-50AD-0A2C-CE7CCD154F75}"/>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12608687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1F2E0-8FB2-5B1D-5B2A-EE3E262179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A41876A-9E53-A8EF-5EDC-3470DCDCB6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AFCFA0-FB73-8AF5-5CFD-3C80176E7D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8B60CB-5BC4-614D-2370-42DD3DF5A82D}"/>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6" name="Footer Placeholder 5">
            <a:extLst>
              <a:ext uri="{FF2B5EF4-FFF2-40B4-BE49-F238E27FC236}">
                <a16:creationId xmlns:a16="http://schemas.microsoft.com/office/drawing/2014/main" id="{96CC3598-9427-DCD5-35E7-B9687AC243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9E65B4-CF3B-1C36-793E-C904EFA8EE39}"/>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3623698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72519-9CA2-FD98-F576-290C72388B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9D255B2-AA85-C89D-47BC-343924DBCD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DCB84-AAEC-D446-050A-5BCC8281378F}"/>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5" name="Footer Placeholder 4">
            <a:extLst>
              <a:ext uri="{FF2B5EF4-FFF2-40B4-BE49-F238E27FC236}">
                <a16:creationId xmlns:a16="http://schemas.microsoft.com/office/drawing/2014/main" id="{9860C8A9-B8A4-A19F-A01C-10E049445E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163253-C623-52F4-2742-DCCCE9D25F36}"/>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1223162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21C585-196E-5876-DBEF-722A37DC0F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484C50-E12E-F02B-0597-00133729B94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B3E1EC-9D71-3878-337B-CFCB40BBDC46}"/>
              </a:ext>
            </a:extLst>
          </p:cNvPr>
          <p:cNvSpPr>
            <a:spLocks noGrp="1"/>
          </p:cNvSpPr>
          <p:nvPr>
            <p:ph type="dt" sz="half" idx="10"/>
          </p:nvPr>
        </p:nvSpPr>
        <p:spPr/>
        <p:txBody>
          <a:bodyPr/>
          <a:lstStyle/>
          <a:p>
            <a:fld id="{B11ABB03-CCD8-4FD6-92F2-581CF4A328E0}" type="datetimeFigureOut">
              <a:rPr lang="en-GB" smtClean="0"/>
              <a:t>07/12/2024</a:t>
            </a:fld>
            <a:endParaRPr lang="en-GB"/>
          </a:p>
        </p:txBody>
      </p:sp>
      <p:sp>
        <p:nvSpPr>
          <p:cNvPr id="5" name="Footer Placeholder 4">
            <a:extLst>
              <a:ext uri="{FF2B5EF4-FFF2-40B4-BE49-F238E27FC236}">
                <a16:creationId xmlns:a16="http://schemas.microsoft.com/office/drawing/2014/main" id="{9D96BA45-8F06-3A94-88FA-7371681432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9B2CB3-3648-E555-F50E-D40C7F0B21EE}"/>
              </a:ext>
            </a:extLst>
          </p:cNvPr>
          <p:cNvSpPr>
            <a:spLocks noGrp="1"/>
          </p:cNvSpPr>
          <p:nvPr>
            <p:ph type="sldNum" sz="quarter" idx="12"/>
          </p:nvPr>
        </p:nvSpPr>
        <p:spPr/>
        <p:txBody>
          <a:bodyPr/>
          <a:lstStyle/>
          <a:p>
            <a:fld id="{C166093E-5E48-4348-8079-39AF94BA4BE7}" type="slidenum">
              <a:rPr lang="en-GB" smtClean="0"/>
              <a:t>‹#›</a:t>
            </a:fld>
            <a:endParaRPr lang="en-GB"/>
          </a:p>
        </p:txBody>
      </p:sp>
    </p:spTree>
    <p:extLst>
      <p:ext uri="{BB962C8B-B14F-4D97-AF65-F5344CB8AC3E}">
        <p14:creationId xmlns:p14="http://schemas.microsoft.com/office/powerpoint/2010/main" val="1329943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67000">
              <a:schemeClr val="bg1">
                <a:lumMod val="65000"/>
              </a:schemeClr>
            </a:gs>
            <a:gs pos="30000">
              <a:schemeClr val="bg1">
                <a:lumMod val="65000"/>
              </a:schemeClr>
            </a:gs>
            <a:gs pos="48000">
              <a:schemeClr val="bg1">
                <a:lumMod val="85000"/>
              </a:schemeClr>
            </a:gs>
            <a:gs pos="13000">
              <a:schemeClr val="bg1">
                <a:lumMod val="50000"/>
              </a:schemeClr>
            </a:gs>
            <a:gs pos="90000">
              <a:schemeClr val="bg1">
                <a:lumMod val="50000"/>
              </a:schemeClr>
            </a:gs>
          </a:gsLst>
          <a:lin ang="27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6C6A90-8EB7-942F-C67B-813538B125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6E3A42-C85A-90DD-3427-C43C8481773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396AF1-C8F1-F71F-85A0-57FDE0CA93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11ABB03-CCD8-4FD6-92F2-581CF4A328E0}" type="datetimeFigureOut">
              <a:rPr lang="en-GB" smtClean="0"/>
              <a:t>07/12/2024</a:t>
            </a:fld>
            <a:endParaRPr lang="en-GB"/>
          </a:p>
        </p:txBody>
      </p:sp>
      <p:sp>
        <p:nvSpPr>
          <p:cNvPr id="5" name="Footer Placeholder 4">
            <a:extLst>
              <a:ext uri="{FF2B5EF4-FFF2-40B4-BE49-F238E27FC236}">
                <a16:creationId xmlns:a16="http://schemas.microsoft.com/office/drawing/2014/main" id="{546380C1-E168-2967-CA94-4ED5D43FFA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DBF75C5-DF36-82FA-ACDF-32C523E86F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166093E-5E48-4348-8079-39AF94BA4BE7}" type="slidenum">
              <a:rPr lang="en-GB" smtClean="0"/>
              <a:t>‹#›</a:t>
            </a:fld>
            <a:endParaRPr lang="en-GB"/>
          </a:p>
        </p:txBody>
      </p:sp>
    </p:spTree>
    <p:extLst>
      <p:ext uri="{BB962C8B-B14F-4D97-AF65-F5344CB8AC3E}">
        <p14:creationId xmlns:p14="http://schemas.microsoft.com/office/powerpoint/2010/main" val="21228303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09FCC-9DAE-0E88-6D2F-578F62AA2F5E}"/>
              </a:ext>
            </a:extLst>
          </p:cNvPr>
          <p:cNvSpPr>
            <a:spLocks noGrp="1"/>
          </p:cNvSpPr>
          <p:nvPr>
            <p:ph type="ctrTitle"/>
          </p:nvPr>
        </p:nvSpPr>
        <p:spPr/>
        <p:txBody>
          <a:bodyPr>
            <a:normAutofit fontScale="90000"/>
          </a:bodyPr>
          <a:lstStyle/>
          <a:p>
            <a:r>
              <a:rPr lang="en-GB" dirty="0"/>
              <a:t>Can behaviourism adequately explain the relationship between body and mind?</a:t>
            </a:r>
          </a:p>
        </p:txBody>
      </p:sp>
      <p:sp>
        <p:nvSpPr>
          <p:cNvPr id="3" name="Subtitle 2">
            <a:extLst>
              <a:ext uri="{FF2B5EF4-FFF2-40B4-BE49-F238E27FC236}">
                <a16:creationId xmlns:a16="http://schemas.microsoft.com/office/drawing/2014/main" id="{9A0BD319-2ECE-9881-4E31-D9A4FE4B003A}"/>
              </a:ext>
            </a:extLst>
          </p:cNvPr>
          <p:cNvSpPr>
            <a:spLocks noGrp="1"/>
          </p:cNvSpPr>
          <p:nvPr>
            <p:ph type="subTitle" idx="1"/>
          </p:nvPr>
        </p:nvSpPr>
        <p:spPr>
          <a:xfrm>
            <a:off x="1524000" y="3788851"/>
            <a:ext cx="9144000" cy="1655762"/>
          </a:xfrm>
        </p:spPr>
        <p:txBody>
          <a:bodyPr/>
          <a:lstStyle/>
          <a:p>
            <a:r>
              <a:rPr lang="en-GB" dirty="0"/>
              <a:t>Wren Moss: 2204925</a:t>
            </a:r>
          </a:p>
        </p:txBody>
      </p:sp>
    </p:spTree>
    <p:extLst>
      <p:ext uri="{BB962C8B-B14F-4D97-AF65-F5344CB8AC3E}">
        <p14:creationId xmlns:p14="http://schemas.microsoft.com/office/powerpoint/2010/main" val="3077725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236EF-1709-680E-B6B6-C742D68CEFDE}"/>
              </a:ext>
            </a:extLst>
          </p:cNvPr>
          <p:cNvSpPr>
            <a:spLocks noGrp="1"/>
          </p:cNvSpPr>
          <p:nvPr>
            <p:ph type="title"/>
          </p:nvPr>
        </p:nvSpPr>
        <p:spPr/>
        <p:txBody>
          <a:bodyPr/>
          <a:lstStyle/>
          <a:p>
            <a:r>
              <a:rPr lang="en-GB" dirty="0"/>
              <a:t>Mind-body problem</a:t>
            </a:r>
          </a:p>
        </p:txBody>
      </p:sp>
      <p:sp>
        <p:nvSpPr>
          <p:cNvPr id="4" name="TextBox 3">
            <a:extLst>
              <a:ext uri="{FF2B5EF4-FFF2-40B4-BE49-F238E27FC236}">
                <a16:creationId xmlns:a16="http://schemas.microsoft.com/office/drawing/2014/main" id="{F12349AA-06A2-642E-B976-B4A355F41AEF}"/>
              </a:ext>
            </a:extLst>
          </p:cNvPr>
          <p:cNvSpPr txBox="1"/>
          <p:nvPr/>
        </p:nvSpPr>
        <p:spPr>
          <a:xfrm>
            <a:off x="838200" y="2189994"/>
            <a:ext cx="1236406" cy="3416320"/>
          </a:xfrm>
          <a:prstGeom prst="rect">
            <a:avLst/>
          </a:prstGeom>
          <a:noFill/>
        </p:spPr>
        <p:txBody>
          <a:bodyPr wrap="square" rtlCol="0">
            <a:spAutoFit/>
          </a:bodyPr>
          <a:lstStyle/>
          <a:p>
            <a:r>
              <a:rPr lang="en-GB" sz="2400" dirty="0"/>
              <a:t>Who –</a:t>
            </a:r>
          </a:p>
          <a:p>
            <a:endParaRPr lang="en-GB" sz="2400" dirty="0"/>
          </a:p>
          <a:p>
            <a:endParaRPr lang="en-GB" sz="2400" dirty="0"/>
          </a:p>
          <a:p>
            <a:endParaRPr lang="en-GB" sz="2400" dirty="0"/>
          </a:p>
          <a:p>
            <a:r>
              <a:rPr lang="en-GB" sz="2400" dirty="0"/>
              <a:t>What –</a:t>
            </a:r>
          </a:p>
          <a:p>
            <a:endParaRPr lang="en-GB" sz="2400" dirty="0"/>
          </a:p>
          <a:p>
            <a:r>
              <a:rPr lang="en-GB" sz="2400" dirty="0"/>
              <a:t> </a:t>
            </a:r>
          </a:p>
          <a:p>
            <a:endParaRPr lang="en-GB" sz="2400" dirty="0"/>
          </a:p>
          <a:p>
            <a:r>
              <a:rPr lang="en-GB" sz="2400" dirty="0"/>
              <a:t>Why – </a:t>
            </a:r>
          </a:p>
        </p:txBody>
      </p:sp>
      <p:sp>
        <p:nvSpPr>
          <p:cNvPr id="5" name="TextBox 4">
            <a:extLst>
              <a:ext uri="{FF2B5EF4-FFF2-40B4-BE49-F238E27FC236}">
                <a16:creationId xmlns:a16="http://schemas.microsoft.com/office/drawing/2014/main" id="{41FDC8D7-B62F-81BD-827B-2721E62C5376}"/>
              </a:ext>
            </a:extLst>
          </p:cNvPr>
          <p:cNvSpPr txBox="1"/>
          <p:nvPr/>
        </p:nvSpPr>
        <p:spPr>
          <a:xfrm>
            <a:off x="2104103" y="2226722"/>
            <a:ext cx="4188542" cy="830997"/>
          </a:xfrm>
          <a:prstGeom prst="rect">
            <a:avLst/>
          </a:prstGeom>
          <a:noFill/>
        </p:spPr>
        <p:txBody>
          <a:bodyPr wrap="square" rtlCol="0">
            <a:spAutoFit/>
          </a:bodyPr>
          <a:lstStyle/>
          <a:p>
            <a:r>
              <a:rPr lang="en-GB" sz="2400" dirty="0" err="1"/>
              <a:t>Réne</a:t>
            </a:r>
            <a:r>
              <a:rPr lang="en-GB" sz="2400" dirty="0"/>
              <a:t> Descartes (Descartes, 2013, p. 26)</a:t>
            </a:r>
          </a:p>
        </p:txBody>
      </p:sp>
      <p:sp>
        <p:nvSpPr>
          <p:cNvPr id="8" name="TextBox 7">
            <a:extLst>
              <a:ext uri="{FF2B5EF4-FFF2-40B4-BE49-F238E27FC236}">
                <a16:creationId xmlns:a16="http://schemas.microsoft.com/office/drawing/2014/main" id="{5D5FE4E1-2666-0FE2-32E5-D0948D091A53}"/>
              </a:ext>
            </a:extLst>
          </p:cNvPr>
          <p:cNvSpPr txBox="1"/>
          <p:nvPr/>
        </p:nvSpPr>
        <p:spPr>
          <a:xfrm>
            <a:off x="2074606" y="3711668"/>
            <a:ext cx="7629832"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Aptos" panose="02110004020202020204"/>
                <a:ea typeface="+mn-ea"/>
                <a:cs typeface="+mn-cs"/>
              </a:rPr>
              <a:t>Created a dualistic theory of mind that separated the mind from the body, which influenced many later theories</a:t>
            </a:r>
          </a:p>
        </p:txBody>
      </p:sp>
      <p:sp>
        <p:nvSpPr>
          <p:cNvPr id="9" name="TextBox 8">
            <a:extLst>
              <a:ext uri="{FF2B5EF4-FFF2-40B4-BE49-F238E27FC236}">
                <a16:creationId xmlns:a16="http://schemas.microsoft.com/office/drawing/2014/main" id="{EAA612B3-71E8-03CE-877F-6ED79B7BD789}"/>
              </a:ext>
            </a:extLst>
          </p:cNvPr>
          <p:cNvSpPr txBox="1"/>
          <p:nvPr/>
        </p:nvSpPr>
        <p:spPr>
          <a:xfrm>
            <a:off x="2104103" y="5161650"/>
            <a:ext cx="7983793" cy="1200329"/>
          </a:xfrm>
          <a:prstGeom prst="rect">
            <a:avLst/>
          </a:prstGeom>
          <a:noFill/>
        </p:spPr>
        <p:txBody>
          <a:bodyPr wrap="square" rtlCol="0">
            <a:spAutoFit/>
          </a:bodyPr>
          <a:lstStyle/>
          <a:p>
            <a:r>
              <a:rPr lang="en-GB" sz="2400" dirty="0"/>
              <a:t>The mind-body problem comes from the separation, it creates questions about their interactions and what the mind is</a:t>
            </a:r>
          </a:p>
        </p:txBody>
      </p:sp>
      <p:pic>
        <p:nvPicPr>
          <p:cNvPr id="10" name="Picture 9">
            <a:extLst>
              <a:ext uri="{FF2B5EF4-FFF2-40B4-BE49-F238E27FC236}">
                <a16:creationId xmlns:a16="http://schemas.microsoft.com/office/drawing/2014/main" id="{A13413A5-ACA2-79CF-CC42-18E31936F554}"/>
              </a:ext>
            </a:extLst>
          </p:cNvPr>
          <p:cNvPicPr>
            <a:picLocks noChangeAspect="1"/>
          </p:cNvPicPr>
          <p:nvPr/>
        </p:nvPicPr>
        <p:blipFill>
          <a:blip r:embed="rId2"/>
          <a:stretch>
            <a:fillRect/>
          </a:stretch>
        </p:blipFill>
        <p:spPr>
          <a:xfrm>
            <a:off x="6808070" y="1150809"/>
            <a:ext cx="3711373" cy="2078369"/>
          </a:xfrm>
          <a:prstGeom prst="rect">
            <a:avLst/>
          </a:prstGeom>
        </p:spPr>
      </p:pic>
    </p:spTree>
    <p:extLst>
      <p:ext uri="{BB962C8B-B14F-4D97-AF65-F5344CB8AC3E}">
        <p14:creationId xmlns:p14="http://schemas.microsoft.com/office/powerpoint/2010/main" val="1922973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35"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2000"/>
                                        <p:tgtEl>
                                          <p:spTgt spid="10"/>
                                        </p:tgtEl>
                                      </p:cBhvr>
                                    </p:animEffect>
                                    <p:anim calcmode="lin" valueType="num">
                                      <p:cBhvr>
                                        <p:cTn id="12" dur="2000" fill="hold"/>
                                        <p:tgtEl>
                                          <p:spTgt spid="10"/>
                                        </p:tgtEl>
                                        <p:attrNameLst>
                                          <p:attrName>style.rotation</p:attrName>
                                        </p:attrNameLst>
                                      </p:cBhvr>
                                      <p:tavLst>
                                        <p:tav tm="0">
                                          <p:val>
                                            <p:fltVal val="720"/>
                                          </p:val>
                                        </p:tav>
                                        <p:tav tm="100000">
                                          <p:val>
                                            <p:fltVal val="0"/>
                                          </p:val>
                                        </p:tav>
                                      </p:tavLst>
                                    </p:anim>
                                    <p:anim calcmode="lin" valueType="num">
                                      <p:cBhvr>
                                        <p:cTn id="13" dur="2000" fill="hold"/>
                                        <p:tgtEl>
                                          <p:spTgt spid="10"/>
                                        </p:tgtEl>
                                        <p:attrNameLst>
                                          <p:attrName>ppt_h</p:attrName>
                                        </p:attrNameLst>
                                      </p:cBhvr>
                                      <p:tavLst>
                                        <p:tav tm="0">
                                          <p:val>
                                            <p:fltVal val="0"/>
                                          </p:val>
                                        </p:tav>
                                        <p:tav tm="100000">
                                          <p:val>
                                            <p:strVal val="#ppt_h"/>
                                          </p:val>
                                        </p:tav>
                                      </p:tavLst>
                                    </p:anim>
                                    <p:anim calcmode="lin" valueType="num">
                                      <p:cBhvr>
                                        <p:cTn id="14" dur="2000" fill="hold"/>
                                        <p:tgtEl>
                                          <p:spTgt spid="10"/>
                                        </p:tgtEl>
                                        <p:attrNameLst>
                                          <p:attrName>ppt_w</p:attrName>
                                        </p:attrNameLst>
                                      </p:cBhvr>
                                      <p:tavLst>
                                        <p:tav tm="0">
                                          <p:val>
                                            <p:fltVal val="0"/>
                                          </p:val>
                                        </p:tav>
                                        <p:tav tm="100000">
                                          <p:val>
                                            <p:strVal val="#ppt_w"/>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8"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2839FB-EBE8-3B5C-75DC-EB753B9C9F6C}"/>
              </a:ext>
            </a:extLst>
          </p:cNvPr>
          <p:cNvSpPr>
            <a:spLocks noGrp="1"/>
          </p:cNvSpPr>
          <p:nvPr>
            <p:ph type="title"/>
          </p:nvPr>
        </p:nvSpPr>
        <p:spPr/>
        <p:txBody>
          <a:bodyPr/>
          <a:lstStyle/>
          <a:p>
            <a:r>
              <a:rPr lang="en-GB" dirty="0"/>
              <a:t>Behaviourism</a:t>
            </a:r>
          </a:p>
        </p:txBody>
      </p:sp>
      <p:sp>
        <p:nvSpPr>
          <p:cNvPr id="3" name="Content Placeholder 2">
            <a:extLst>
              <a:ext uri="{FF2B5EF4-FFF2-40B4-BE49-F238E27FC236}">
                <a16:creationId xmlns:a16="http://schemas.microsoft.com/office/drawing/2014/main" id="{FCCC21DE-9C60-A6DF-AC1E-A0D1BA4C2C23}"/>
              </a:ext>
            </a:extLst>
          </p:cNvPr>
          <p:cNvSpPr>
            <a:spLocks noGrp="1"/>
          </p:cNvSpPr>
          <p:nvPr>
            <p:ph idx="1"/>
          </p:nvPr>
        </p:nvSpPr>
        <p:spPr>
          <a:xfrm>
            <a:off x="760771" y="3101152"/>
            <a:ext cx="10515600" cy="986401"/>
          </a:xfrm>
        </p:spPr>
        <p:txBody>
          <a:bodyPr>
            <a:normAutofit/>
          </a:bodyPr>
          <a:lstStyle/>
          <a:p>
            <a:pPr marL="0" indent="0">
              <a:buNone/>
            </a:pPr>
            <a:r>
              <a:rPr lang="en-GB" dirty="0"/>
              <a:t>Behaviourism states that the mind is the body and mental states are displayed through behaviour (Stout, 2003, p. 37). </a:t>
            </a: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4AC5E827-C1EA-80C8-1895-C36D2D14BA00}"/>
              </a:ext>
            </a:extLst>
          </p:cNvPr>
          <p:cNvSpPr txBox="1"/>
          <p:nvPr/>
        </p:nvSpPr>
        <p:spPr>
          <a:xfrm>
            <a:off x="760771" y="1654839"/>
            <a:ext cx="9829800" cy="954107"/>
          </a:xfrm>
          <a:prstGeom prst="rect">
            <a:avLst/>
          </a:prstGeom>
          <a:noFill/>
        </p:spPr>
        <p:txBody>
          <a:bodyPr wrap="square" rtlCol="0">
            <a:spAutoFit/>
          </a:bodyPr>
          <a:lstStyle/>
          <a:p>
            <a:r>
              <a:rPr lang="en-GB" sz="2800" dirty="0"/>
              <a:t>One answer to how the mind and body interact is to say that the mind is the body.</a:t>
            </a:r>
          </a:p>
        </p:txBody>
      </p:sp>
      <p:sp>
        <p:nvSpPr>
          <p:cNvPr id="6" name="TextBox 5">
            <a:extLst>
              <a:ext uri="{FF2B5EF4-FFF2-40B4-BE49-F238E27FC236}">
                <a16:creationId xmlns:a16="http://schemas.microsoft.com/office/drawing/2014/main" id="{9360F226-A923-30E4-7BF0-4C085344AAEA}"/>
              </a:ext>
            </a:extLst>
          </p:cNvPr>
          <p:cNvSpPr txBox="1"/>
          <p:nvPr/>
        </p:nvSpPr>
        <p:spPr>
          <a:xfrm>
            <a:off x="749709" y="4675916"/>
            <a:ext cx="9674942" cy="954107"/>
          </a:xfrm>
          <a:prstGeom prst="rect">
            <a:avLst/>
          </a:prstGeom>
          <a:noFill/>
        </p:spPr>
        <p:txBody>
          <a:bodyPr wrap="square" rtlCol="0">
            <a:spAutoFit/>
          </a:bodyPr>
          <a:lstStyle/>
          <a:p>
            <a:r>
              <a:rPr lang="en-GB" sz="2800" dirty="0"/>
              <a:t>It is a reductionist theory, reducing mental states to behaviour and physical states</a:t>
            </a:r>
            <a:r>
              <a:rPr lang="en-GB" dirty="0"/>
              <a:t>.</a:t>
            </a:r>
          </a:p>
        </p:txBody>
      </p:sp>
    </p:spTree>
    <p:extLst>
      <p:ext uri="{BB962C8B-B14F-4D97-AF65-F5344CB8AC3E}">
        <p14:creationId xmlns:p14="http://schemas.microsoft.com/office/powerpoint/2010/main" val="4271546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DAC21-A79D-5957-F7F6-EEC7C3468B95}"/>
              </a:ext>
            </a:extLst>
          </p:cNvPr>
          <p:cNvSpPr>
            <a:spLocks noGrp="1"/>
          </p:cNvSpPr>
          <p:nvPr>
            <p:ph type="title"/>
          </p:nvPr>
        </p:nvSpPr>
        <p:spPr/>
        <p:txBody>
          <a:bodyPr/>
          <a:lstStyle/>
          <a:p>
            <a:r>
              <a:rPr lang="en-GB" dirty="0"/>
              <a:t>For example:</a:t>
            </a:r>
          </a:p>
        </p:txBody>
      </p:sp>
      <p:pic>
        <p:nvPicPr>
          <p:cNvPr id="6" name="Picture 5" descr="A person holding his knee&#10;&#10;Description automatically generated">
            <a:extLst>
              <a:ext uri="{FF2B5EF4-FFF2-40B4-BE49-F238E27FC236}">
                <a16:creationId xmlns:a16="http://schemas.microsoft.com/office/drawing/2014/main" id="{6586F060-8924-E819-D727-971C125DFF3F}"/>
              </a:ext>
            </a:extLst>
          </p:cNvPr>
          <p:cNvPicPr>
            <a:picLocks noChangeAspect="1"/>
          </p:cNvPicPr>
          <p:nvPr/>
        </p:nvPicPr>
        <p:blipFill>
          <a:blip r:embed="rId2">
            <a:extLst>
              <a:ext uri="{28A0092B-C50C-407E-A947-70E740481C1C}">
                <a14:useLocalDpi xmlns:a14="http://schemas.microsoft.com/office/drawing/2010/main" val="0"/>
              </a:ext>
            </a:extLst>
          </a:blip>
          <a:srcRect t="4824" r="13379" b="7871"/>
          <a:stretch/>
        </p:blipFill>
        <p:spPr>
          <a:xfrm>
            <a:off x="1023775" y="1690687"/>
            <a:ext cx="3840849" cy="2775527"/>
          </a:xfrm>
          <a:prstGeom prst="rect">
            <a:avLst/>
          </a:prstGeom>
        </p:spPr>
      </p:pic>
      <p:sp>
        <p:nvSpPr>
          <p:cNvPr id="7" name="TextBox 6">
            <a:extLst>
              <a:ext uri="{FF2B5EF4-FFF2-40B4-BE49-F238E27FC236}">
                <a16:creationId xmlns:a16="http://schemas.microsoft.com/office/drawing/2014/main" id="{61D00A07-C1A3-78DE-C2BC-DA03084FAD72}"/>
              </a:ext>
            </a:extLst>
          </p:cNvPr>
          <p:cNvSpPr txBox="1"/>
          <p:nvPr/>
        </p:nvSpPr>
        <p:spPr>
          <a:xfrm>
            <a:off x="1023775" y="4965291"/>
            <a:ext cx="9861755" cy="1200329"/>
          </a:xfrm>
          <a:prstGeom prst="rect">
            <a:avLst/>
          </a:prstGeom>
          <a:noFill/>
        </p:spPr>
        <p:txBody>
          <a:bodyPr wrap="square" rtlCol="0">
            <a:spAutoFit/>
          </a:bodyPr>
          <a:lstStyle/>
          <a:p>
            <a:r>
              <a:rPr lang="en-GB" sz="2400" dirty="0"/>
              <a:t>According to behaviourism, we can know which of these men has a mental state of pain and who is having an above average day from their behaviour. </a:t>
            </a:r>
          </a:p>
        </p:txBody>
      </p:sp>
      <p:pic>
        <p:nvPicPr>
          <p:cNvPr id="8" name="Picture 7">
            <a:extLst>
              <a:ext uri="{FF2B5EF4-FFF2-40B4-BE49-F238E27FC236}">
                <a16:creationId xmlns:a16="http://schemas.microsoft.com/office/drawing/2014/main" id="{2ED449E2-CE6C-7CF5-F137-7941997ABBDE}"/>
              </a:ext>
            </a:extLst>
          </p:cNvPr>
          <p:cNvPicPr>
            <a:picLocks noChangeAspect="1"/>
          </p:cNvPicPr>
          <p:nvPr/>
        </p:nvPicPr>
        <p:blipFill>
          <a:blip r:embed="rId3"/>
          <a:stretch>
            <a:fillRect/>
          </a:stretch>
        </p:blipFill>
        <p:spPr>
          <a:xfrm>
            <a:off x="6438131" y="1690688"/>
            <a:ext cx="4170875" cy="2775528"/>
          </a:xfrm>
          <a:prstGeom prst="rect">
            <a:avLst/>
          </a:prstGeom>
        </p:spPr>
      </p:pic>
    </p:spTree>
    <p:extLst>
      <p:ext uri="{BB962C8B-B14F-4D97-AF65-F5344CB8AC3E}">
        <p14:creationId xmlns:p14="http://schemas.microsoft.com/office/powerpoint/2010/main" val="427517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8FB07-AFBD-9FF3-8326-CC059C0867E2}"/>
              </a:ext>
            </a:extLst>
          </p:cNvPr>
          <p:cNvSpPr>
            <a:spLocks noGrp="1"/>
          </p:cNvSpPr>
          <p:nvPr>
            <p:ph type="title"/>
          </p:nvPr>
        </p:nvSpPr>
        <p:spPr/>
        <p:txBody>
          <a:bodyPr/>
          <a:lstStyle/>
          <a:p>
            <a:r>
              <a:rPr lang="en-GB" dirty="0"/>
              <a:t>Super Spartans and Super actors</a:t>
            </a:r>
          </a:p>
        </p:txBody>
      </p:sp>
      <p:sp>
        <p:nvSpPr>
          <p:cNvPr id="3" name="Content Placeholder 2">
            <a:extLst>
              <a:ext uri="{FF2B5EF4-FFF2-40B4-BE49-F238E27FC236}">
                <a16:creationId xmlns:a16="http://schemas.microsoft.com/office/drawing/2014/main" id="{AEAF0C9B-A1C2-87A5-25C5-A8C999E67785}"/>
              </a:ext>
            </a:extLst>
          </p:cNvPr>
          <p:cNvSpPr>
            <a:spLocks noGrp="1"/>
          </p:cNvSpPr>
          <p:nvPr>
            <p:ph idx="1"/>
          </p:nvPr>
        </p:nvSpPr>
        <p:spPr>
          <a:xfrm>
            <a:off x="737419" y="1541997"/>
            <a:ext cx="10724535" cy="902951"/>
          </a:xfrm>
        </p:spPr>
        <p:txBody>
          <a:bodyPr>
            <a:normAutofit/>
          </a:bodyPr>
          <a:lstStyle/>
          <a:p>
            <a:pPr marL="0" indent="0">
              <a:buNone/>
            </a:pPr>
            <a:r>
              <a:rPr lang="en-GB" sz="2400" dirty="0"/>
              <a:t>A problem for behaviourism is that our behaviour does not always correlate to our mental states.</a:t>
            </a:r>
          </a:p>
        </p:txBody>
      </p:sp>
      <p:pic>
        <p:nvPicPr>
          <p:cNvPr id="4" name="Picture 3">
            <a:extLst>
              <a:ext uri="{FF2B5EF4-FFF2-40B4-BE49-F238E27FC236}">
                <a16:creationId xmlns:a16="http://schemas.microsoft.com/office/drawing/2014/main" id="{ABD6B3AF-CD3F-6942-A8A0-984931596439}"/>
              </a:ext>
            </a:extLst>
          </p:cNvPr>
          <p:cNvPicPr>
            <a:picLocks noChangeAspect="1"/>
          </p:cNvPicPr>
          <p:nvPr/>
        </p:nvPicPr>
        <p:blipFill>
          <a:blip r:embed="rId2"/>
          <a:stretch>
            <a:fillRect/>
          </a:stretch>
        </p:blipFill>
        <p:spPr>
          <a:xfrm>
            <a:off x="763309" y="2247168"/>
            <a:ext cx="2907890" cy="2104758"/>
          </a:xfrm>
          <a:prstGeom prst="rect">
            <a:avLst/>
          </a:prstGeom>
        </p:spPr>
      </p:pic>
      <p:pic>
        <p:nvPicPr>
          <p:cNvPr id="5" name="Picture 4">
            <a:extLst>
              <a:ext uri="{FF2B5EF4-FFF2-40B4-BE49-F238E27FC236}">
                <a16:creationId xmlns:a16="http://schemas.microsoft.com/office/drawing/2014/main" id="{3F9CCB52-8801-3125-3C62-43F9CFEC2E22}"/>
              </a:ext>
            </a:extLst>
          </p:cNvPr>
          <p:cNvPicPr>
            <a:picLocks noChangeAspect="1"/>
          </p:cNvPicPr>
          <p:nvPr/>
        </p:nvPicPr>
        <p:blipFill>
          <a:blip r:embed="rId3"/>
          <a:stretch>
            <a:fillRect/>
          </a:stretch>
        </p:blipFill>
        <p:spPr>
          <a:xfrm>
            <a:off x="737419" y="4513034"/>
            <a:ext cx="3327388" cy="2218259"/>
          </a:xfrm>
          <a:prstGeom prst="rect">
            <a:avLst/>
          </a:prstGeom>
        </p:spPr>
      </p:pic>
      <p:sp>
        <p:nvSpPr>
          <p:cNvPr id="6" name="Speech Bubble: Oval 5">
            <a:extLst>
              <a:ext uri="{FF2B5EF4-FFF2-40B4-BE49-F238E27FC236}">
                <a16:creationId xmlns:a16="http://schemas.microsoft.com/office/drawing/2014/main" id="{F482D5CA-8F8F-6829-0F58-B7C41F8676C3}"/>
              </a:ext>
            </a:extLst>
          </p:cNvPr>
          <p:cNvSpPr/>
          <p:nvPr/>
        </p:nvSpPr>
        <p:spPr>
          <a:xfrm rot="243459">
            <a:off x="3317234" y="2043928"/>
            <a:ext cx="2733368" cy="1379982"/>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7" name="Speech Bubble: Oval 6">
            <a:extLst>
              <a:ext uri="{FF2B5EF4-FFF2-40B4-BE49-F238E27FC236}">
                <a16:creationId xmlns:a16="http://schemas.microsoft.com/office/drawing/2014/main" id="{5DAA8107-7A72-78CB-4F2F-92C8EF285E29}"/>
              </a:ext>
            </a:extLst>
          </p:cNvPr>
          <p:cNvSpPr/>
          <p:nvPr/>
        </p:nvSpPr>
        <p:spPr>
          <a:xfrm rot="207437">
            <a:off x="3044393" y="4019129"/>
            <a:ext cx="2831690" cy="1592826"/>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8" name="TextBox 7">
            <a:extLst>
              <a:ext uri="{FF2B5EF4-FFF2-40B4-BE49-F238E27FC236}">
                <a16:creationId xmlns:a16="http://schemas.microsoft.com/office/drawing/2014/main" id="{0CCA6440-2C35-EA95-0336-6F907306E916}"/>
              </a:ext>
            </a:extLst>
          </p:cNvPr>
          <p:cNvSpPr txBox="1"/>
          <p:nvPr/>
        </p:nvSpPr>
        <p:spPr>
          <a:xfrm>
            <a:off x="3710528" y="2269982"/>
            <a:ext cx="1956619" cy="646331"/>
          </a:xfrm>
          <a:prstGeom prst="rect">
            <a:avLst/>
          </a:prstGeom>
          <a:noFill/>
        </p:spPr>
        <p:txBody>
          <a:bodyPr wrap="square" rtlCol="0">
            <a:spAutoFit/>
          </a:bodyPr>
          <a:lstStyle/>
          <a:p>
            <a:r>
              <a:rPr lang="en-GB" dirty="0"/>
              <a:t>In pain? But I hardly know her!</a:t>
            </a:r>
          </a:p>
        </p:txBody>
      </p:sp>
      <p:sp>
        <p:nvSpPr>
          <p:cNvPr id="9" name="TextBox 8">
            <a:extLst>
              <a:ext uri="{FF2B5EF4-FFF2-40B4-BE49-F238E27FC236}">
                <a16:creationId xmlns:a16="http://schemas.microsoft.com/office/drawing/2014/main" id="{D5ED0A80-D0E1-D7FE-8FA2-1E5033DBAA0C}"/>
              </a:ext>
            </a:extLst>
          </p:cNvPr>
          <p:cNvSpPr txBox="1"/>
          <p:nvPr/>
        </p:nvSpPr>
        <p:spPr>
          <a:xfrm>
            <a:off x="3457347" y="4432036"/>
            <a:ext cx="2005781" cy="646331"/>
          </a:xfrm>
          <a:prstGeom prst="rect">
            <a:avLst/>
          </a:prstGeom>
          <a:noFill/>
        </p:spPr>
        <p:txBody>
          <a:bodyPr wrap="square" rtlCol="0">
            <a:spAutoFit/>
          </a:bodyPr>
          <a:lstStyle/>
          <a:p>
            <a:r>
              <a:rPr lang="en-GB" dirty="0"/>
              <a:t>I  just dropped an anvil on my foot.</a:t>
            </a:r>
          </a:p>
        </p:txBody>
      </p:sp>
      <p:sp>
        <p:nvSpPr>
          <p:cNvPr id="11" name="TextBox 10">
            <a:extLst>
              <a:ext uri="{FF2B5EF4-FFF2-40B4-BE49-F238E27FC236}">
                <a16:creationId xmlns:a16="http://schemas.microsoft.com/office/drawing/2014/main" id="{4BB46C87-8C9A-11CE-164C-D66394B706B0}"/>
              </a:ext>
            </a:extLst>
          </p:cNvPr>
          <p:cNvSpPr txBox="1"/>
          <p:nvPr/>
        </p:nvSpPr>
        <p:spPr>
          <a:xfrm>
            <a:off x="7731762" y="2104201"/>
            <a:ext cx="3696929" cy="4817666"/>
          </a:xfrm>
          <a:prstGeom prst="rect">
            <a:avLst/>
          </a:prstGeom>
          <a:noFill/>
        </p:spPr>
        <p:txBody>
          <a:bodyPr wrap="square" rtlCol="0">
            <a:spAutoFit/>
          </a:bodyPr>
          <a:lstStyle/>
          <a:p>
            <a:pPr>
              <a:lnSpc>
                <a:spcPct val="107000"/>
              </a:lnSpc>
              <a:spcAft>
                <a:spcPts val="800"/>
              </a:spcAft>
            </a:pPr>
            <a:r>
              <a:rPr lang="en-GB" sz="2400" dirty="0"/>
              <a:t>Super Spartans were coined by Hilary Putnam as an objection to Behaviourism </a:t>
            </a:r>
            <a:r>
              <a:rPr lang="en-GB" sz="2400" kern="100" dirty="0">
                <a:latin typeface="Aptos" panose="020B0004020202020204" pitchFamily="34" charset="0"/>
                <a:ea typeface="Aptos" panose="020B0004020202020204" pitchFamily="34" charset="0"/>
                <a:cs typeface="Times New Roman" panose="02020603050405020304" pitchFamily="18" charset="0"/>
              </a:rPr>
              <a:t>(Putnam, 1980, p. 49)</a:t>
            </a:r>
            <a:r>
              <a:rPr lang="en-GB" sz="2400" dirty="0"/>
              <a:t>.</a:t>
            </a:r>
          </a:p>
          <a:p>
            <a:endParaRPr lang="en-GB" sz="2400" dirty="0"/>
          </a:p>
          <a:p>
            <a:r>
              <a:rPr lang="en-GB" sz="2400" dirty="0"/>
              <a:t>If our behaviour is not always a display of our mental states, then the reduction behaviourism makes is inaccurate. </a:t>
            </a:r>
          </a:p>
          <a:p>
            <a:endParaRPr lang="en-GB" sz="2800" dirty="0"/>
          </a:p>
        </p:txBody>
      </p:sp>
    </p:spTree>
    <p:extLst>
      <p:ext uri="{BB962C8B-B14F-4D97-AF65-F5344CB8AC3E}">
        <p14:creationId xmlns:p14="http://schemas.microsoft.com/office/powerpoint/2010/main" val="1707954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fade">
                                      <p:cBhvr>
                                        <p:cTn id="26" dur="500"/>
                                        <p:tgtEl>
                                          <p:spTgt spid="7"/>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P spid="8" grpId="0"/>
      <p:bldP spid="9"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2126F-490C-34B1-25B2-9876F0CEDF1F}"/>
              </a:ext>
            </a:extLst>
          </p:cNvPr>
          <p:cNvSpPr>
            <a:spLocks noGrp="1"/>
          </p:cNvSpPr>
          <p:nvPr>
            <p:ph type="title"/>
          </p:nvPr>
        </p:nvSpPr>
        <p:spPr/>
        <p:txBody>
          <a:bodyPr/>
          <a:lstStyle/>
          <a:p>
            <a:r>
              <a:rPr lang="en-GB" dirty="0"/>
              <a:t>Enter Ryle</a:t>
            </a:r>
          </a:p>
        </p:txBody>
      </p:sp>
      <p:sp>
        <p:nvSpPr>
          <p:cNvPr id="3" name="Content Placeholder 2">
            <a:extLst>
              <a:ext uri="{FF2B5EF4-FFF2-40B4-BE49-F238E27FC236}">
                <a16:creationId xmlns:a16="http://schemas.microsoft.com/office/drawing/2014/main" id="{CCEFD252-F78C-A71B-E549-85CA998786FC}"/>
              </a:ext>
            </a:extLst>
          </p:cNvPr>
          <p:cNvSpPr>
            <a:spLocks noGrp="1"/>
          </p:cNvSpPr>
          <p:nvPr>
            <p:ph idx="1"/>
          </p:nvPr>
        </p:nvSpPr>
        <p:spPr>
          <a:xfrm>
            <a:off x="838200" y="1825625"/>
            <a:ext cx="10515600" cy="937240"/>
          </a:xfrm>
        </p:spPr>
        <p:txBody>
          <a:bodyPr/>
          <a:lstStyle/>
          <a:p>
            <a:pPr marL="0" indent="0">
              <a:buNone/>
            </a:pPr>
            <a:r>
              <a:rPr lang="en-GB" dirty="0"/>
              <a:t>Gilbert Ryle put forth a different version of behaviourism which said that mental states are behavioural dispositions. </a:t>
            </a:r>
          </a:p>
        </p:txBody>
      </p:sp>
      <p:sp>
        <p:nvSpPr>
          <p:cNvPr id="4" name="TextBox 3">
            <a:extLst>
              <a:ext uri="{FF2B5EF4-FFF2-40B4-BE49-F238E27FC236}">
                <a16:creationId xmlns:a16="http://schemas.microsoft.com/office/drawing/2014/main" id="{4D7245CA-BE5E-318D-ECF4-4CB68BE9EEEC}"/>
              </a:ext>
            </a:extLst>
          </p:cNvPr>
          <p:cNvSpPr txBox="1"/>
          <p:nvPr/>
        </p:nvSpPr>
        <p:spPr>
          <a:xfrm>
            <a:off x="838200" y="3087329"/>
            <a:ext cx="10154265" cy="1384995"/>
          </a:xfrm>
          <a:prstGeom prst="rect">
            <a:avLst/>
          </a:prstGeom>
          <a:noFill/>
        </p:spPr>
        <p:txBody>
          <a:bodyPr wrap="square" rtlCol="0">
            <a:spAutoFit/>
          </a:bodyPr>
          <a:lstStyle/>
          <a:p>
            <a:r>
              <a:rPr lang="en-GB" sz="2800" dirty="0"/>
              <a:t>The mind-body problem is the result of a category mistake (Ryle and Tanney, 2009, p. 46)</a:t>
            </a:r>
          </a:p>
          <a:p>
            <a:endParaRPr lang="en-GB" sz="2800" dirty="0"/>
          </a:p>
        </p:txBody>
      </p:sp>
      <p:sp>
        <p:nvSpPr>
          <p:cNvPr id="5" name="TextBox 4">
            <a:extLst>
              <a:ext uri="{FF2B5EF4-FFF2-40B4-BE49-F238E27FC236}">
                <a16:creationId xmlns:a16="http://schemas.microsoft.com/office/drawing/2014/main" id="{379045B2-E791-5F8A-FBFF-75145988B109}"/>
              </a:ext>
            </a:extLst>
          </p:cNvPr>
          <p:cNvSpPr txBox="1"/>
          <p:nvPr/>
        </p:nvSpPr>
        <p:spPr>
          <a:xfrm>
            <a:off x="838200" y="4611329"/>
            <a:ext cx="9360309" cy="1384995"/>
          </a:xfrm>
          <a:prstGeom prst="rect">
            <a:avLst/>
          </a:prstGeom>
          <a:noFill/>
        </p:spPr>
        <p:txBody>
          <a:bodyPr wrap="square" rtlCol="0">
            <a:spAutoFit/>
          </a:bodyPr>
          <a:lstStyle/>
          <a:p>
            <a:r>
              <a:rPr lang="en-GB" sz="2800" dirty="0"/>
              <a:t>Ryle’s theory states that the mental state of pain is a collection of behaviours that we are disposed to display, such as saying “ouch” or grabbing at what hurts</a:t>
            </a:r>
          </a:p>
        </p:txBody>
      </p:sp>
      <p:pic>
        <p:nvPicPr>
          <p:cNvPr id="6" name="Picture 5">
            <a:extLst>
              <a:ext uri="{FF2B5EF4-FFF2-40B4-BE49-F238E27FC236}">
                <a16:creationId xmlns:a16="http://schemas.microsoft.com/office/drawing/2014/main" id="{8520D87C-EA0C-84D4-DB3F-4CD210F59D52}"/>
              </a:ext>
            </a:extLst>
          </p:cNvPr>
          <p:cNvPicPr>
            <a:picLocks noChangeAspect="1"/>
          </p:cNvPicPr>
          <p:nvPr/>
        </p:nvPicPr>
        <p:blipFill>
          <a:blip r:embed="rId2"/>
          <a:stretch>
            <a:fillRect/>
          </a:stretch>
        </p:blipFill>
        <p:spPr>
          <a:xfrm>
            <a:off x="9739312" y="3690416"/>
            <a:ext cx="2202653" cy="2914280"/>
          </a:xfrm>
          <a:prstGeom prst="rect">
            <a:avLst/>
          </a:prstGeom>
        </p:spPr>
      </p:pic>
    </p:spTree>
    <p:extLst>
      <p:ext uri="{BB962C8B-B14F-4D97-AF65-F5344CB8AC3E}">
        <p14:creationId xmlns:p14="http://schemas.microsoft.com/office/powerpoint/2010/main" val="25691537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33D68-C4B5-FF7A-5506-32D8C89E2701}"/>
              </a:ext>
            </a:extLst>
          </p:cNvPr>
          <p:cNvSpPr>
            <a:spLocks noGrp="1"/>
          </p:cNvSpPr>
          <p:nvPr>
            <p:ph type="title"/>
          </p:nvPr>
        </p:nvSpPr>
        <p:spPr/>
        <p:txBody>
          <a:bodyPr/>
          <a:lstStyle/>
          <a:p>
            <a:r>
              <a:rPr lang="en-GB" dirty="0"/>
              <a:t>Strengths of behaviourism</a:t>
            </a:r>
          </a:p>
        </p:txBody>
      </p:sp>
      <p:sp>
        <p:nvSpPr>
          <p:cNvPr id="3" name="Content Placeholder 2">
            <a:extLst>
              <a:ext uri="{FF2B5EF4-FFF2-40B4-BE49-F238E27FC236}">
                <a16:creationId xmlns:a16="http://schemas.microsoft.com/office/drawing/2014/main" id="{9F559E02-95F5-30E9-E857-EB23316021CC}"/>
              </a:ext>
            </a:extLst>
          </p:cNvPr>
          <p:cNvSpPr>
            <a:spLocks noGrp="1"/>
          </p:cNvSpPr>
          <p:nvPr>
            <p:ph idx="1"/>
          </p:nvPr>
        </p:nvSpPr>
        <p:spPr>
          <a:xfrm>
            <a:off x="838200" y="2076348"/>
            <a:ext cx="10515600" cy="1596001"/>
          </a:xfrm>
        </p:spPr>
        <p:txBody>
          <a:bodyPr/>
          <a:lstStyle/>
          <a:p>
            <a:pPr marL="0" indent="0">
              <a:buNone/>
            </a:pPr>
            <a:r>
              <a:rPr lang="en-GB" dirty="0"/>
              <a:t>This theory solves what the mind is and completely skirts the mind-body problem. </a:t>
            </a:r>
          </a:p>
          <a:p>
            <a:pPr marL="0" indent="0">
              <a:buNone/>
            </a:pPr>
            <a:endParaRPr lang="en-GB" dirty="0"/>
          </a:p>
        </p:txBody>
      </p:sp>
      <p:sp>
        <p:nvSpPr>
          <p:cNvPr id="4" name="TextBox 3">
            <a:extLst>
              <a:ext uri="{FF2B5EF4-FFF2-40B4-BE49-F238E27FC236}">
                <a16:creationId xmlns:a16="http://schemas.microsoft.com/office/drawing/2014/main" id="{325001D6-8ED0-829D-2536-F27751E29F85}"/>
              </a:ext>
            </a:extLst>
          </p:cNvPr>
          <p:cNvSpPr txBox="1"/>
          <p:nvPr/>
        </p:nvSpPr>
        <p:spPr>
          <a:xfrm>
            <a:off x="838200" y="4058009"/>
            <a:ext cx="8984226" cy="1231106"/>
          </a:xfrm>
          <a:prstGeom prst="rect">
            <a:avLst/>
          </a:prstGeom>
          <a:noFill/>
        </p:spPr>
        <p:txBody>
          <a:bodyPr wrap="square" rtlCol="0">
            <a:spAutoFit/>
          </a:bodyPr>
          <a:lstStyle/>
          <a:p>
            <a:r>
              <a:rPr lang="en-GB" sz="2800" dirty="0"/>
              <a:t>Accounts for children and animals having minds and consciousness</a:t>
            </a:r>
          </a:p>
          <a:p>
            <a:endParaRPr lang="en-GB" dirty="0"/>
          </a:p>
        </p:txBody>
      </p:sp>
    </p:spTree>
    <p:extLst>
      <p:ext uri="{BB962C8B-B14F-4D97-AF65-F5344CB8AC3E}">
        <p14:creationId xmlns:p14="http://schemas.microsoft.com/office/powerpoint/2010/main" val="358687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E0204E-182B-5636-AA9E-277D4ADDD7B1}"/>
              </a:ext>
            </a:extLst>
          </p:cNvPr>
          <p:cNvSpPr>
            <a:spLocks noGrp="1"/>
          </p:cNvSpPr>
          <p:nvPr>
            <p:ph type="title"/>
          </p:nvPr>
        </p:nvSpPr>
        <p:spPr/>
        <p:txBody>
          <a:bodyPr/>
          <a:lstStyle/>
          <a:p>
            <a:r>
              <a:rPr lang="en-GB" dirty="0"/>
              <a:t>Are the categories a mistake?</a:t>
            </a:r>
          </a:p>
        </p:txBody>
      </p:sp>
      <p:sp>
        <p:nvSpPr>
          <p:cNvPr id="3" name="Content Placeholder 2">
            <a:extLst>
              <a:ext uri="{FF2B5EF4-FFF2-40B4-BE49-F238E27FC236}">
                <a16:creationId xmlns:a16="http://schemas.microsoft.com/office/drawing/2014/main" id="{4A35F483-F39A-7054-AB8E-59B35F63EF56}"/>
              </a:ext>
            </a:extLst>
          </p:cNvPr>
          <p:cNvSpPr>
            <a:spLocks noGrp="1"/>
          </p:cNvSpPr>
          <p:nvPr>
            <p:ph idx="1"/>
          </p:nvPr>
        </p:nvSpPr>
        <p:spPr>
          <a:xfrm>
            <a:off x="838200" y="2294014"/>
            <a:ext cx="10515600" cy="1399356"/>
          </a:xfrm>
        </p:spPr>
        <p:txBody>
          <a:bodyPr/>
          <a:lstStyle/>
          <a:p>
            <a:pPr marL="0" indent="0">
              <a:buNone/>
            </a:pPr>
            <a:r>
              <a:rPr lang="en-GB" dirty="0"/>
              <a:t>It is a common objection to behaviourism that there is something more to the mind than behaviour can account for. </a:t>
            </a:r>
          </a:p>
        </p:txBody>
      </p:sp>
      <p:sp>
        <p:nvSpPr>
          <p:cNvPr id="4" name="TextBox 3">
            <a:extLst>
              <a:ext uri="{FF2B5EF4-FFF2-40B4-BE49-F238E27FC236}">
                <a16:creationId xmlns:a16="http://schemas.microsoft.com/office/drawing/2014/main" id="{BDAB02BF-3776-F3E2-B677-65E043EFD6FC}"/>
              </a:ext>
            </a:extLst>
          </p:cNvPr>
          <p:cNvSpPr txBox="1"/>
          <p:nvPr/>
        </p:nvSpPr>
        <p:spPr>
          <a:xfrm>
            <a:off x="838200" y="4296696"/>
            <a:ext cx="9792929" cy="1384995"/>
          </a:xfrm>
          <a:prstGeom prst="rect">
            <a:avLst/>
          </a:prstGeom>
          <a:noFill/>
        </p:spPr>
        <p:txBody>
          <a:bodyPr wrap="square" rtlCol="0">
            <a:spAutoFit/>
          </a:bodyPr>
          <a:lstStyle/>
          <a:p>
            <a:r>
              <a:rPr lang="en-GB" sz="2800" dirty="0"/>
              <a:t>One way to demonstrate that there may be something missing with the behaviourist explanation of the mind is through the Chinese room.</a:t>
            </a:r>
          </a:p>
        </p:txBody>
      </p:sp>
    </p:spTree>
    <p:extLst>
      <p:ext uri="{BB962C8B-B14F-4D97-AF65-F5344CB8AC3E}">
        <p14:creationId xmlns:p14="http://schemas.microsoft.com/office/powerpoint/2010/main" val="1562477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9E36A-C87C-9745-5EE5-980DE4A97290}"/>
              </a:ext>
            </a:extLst>
          </p:cNvPr>
          <p:cNvSpPr>
            <a:spLocks noGrp="1"/>
          </p:cNvSpPr>
          <p:nvPr>
            <p:ph type="title"/>
          </p:nvPr>
        </p:nvSpPr>
        <p:spPr/>
        <p:txBody>
          <a:bodyPr/>
          <a:lstStyle/>
          <a:p>
            <a:r>
              <a:rPr lang="en-GB" dirty="0"/>
              <a:t>Chinese room</a:t>
            </a:r>
          </a:p>
        </p:txBody>
      </p:sp>
      <p:sp>
        <p:nvSpPr>
          <p:cNvPr id="3" name="Content Placeholder 2">
            <a:extLst>
              <a:ext uri="{FF2B5EF4-FFF2-40B4-BE49-F238E27FC236}">
                <a16:creationId xmlns:a16="http://schemas.microsoft.com/office/drawing/2014/main" id="{A2618F47-7757-3C37-655F-1E2C0C4E90FB}"/>
              </a:ext>
            </a:extLst>
          </p:cNvPr>
          <p:cNvSpPr>
            <a:spLocks noGrp="1"/>
          </p:cNvSpPr>
          <p:nvPr>
            <p:ph idx="1"/>
          </p:nvPr>
        </p:nvSpPr>
        <p:spPr>
          <a:xfrm>
            <a:off x="909484" y="5283514"/>
            <a:ext cx="10515600" cy="1209361"/>
          </a:xfrm>
        </p:spPr>
        <p:txBody>
          <a:bodyPr>
            <a:normAutofit/>
          </a:bodyPr>
          <a:lstStyle/>
          <a:p>
            <a:pPr marL="0" indent="0">
              <a:buNone/>
            </a:pPr>
            <a:r>
              <a:rPr lang="en-GB" dirty="0"/>
              <a:t>If we wouldn’t call this consciousness, or a mind, then behaviourism seems to have a missing element</a:t>
            </a:r>
          </a:p>
        </p:txBody>
      </p:sp>
      <p:sp>
        <p:nvSpPr>
          <p:cNvPr id="4" name="TextBox 3">
            <a:extLst>
              <a:ext uri="{FF2B5EF4-FFF2-40B4-BE49-F238E27FC236}">
                <a16:creationId xmlns:a16="http://schemas.microsoft.com/office/drawing/2014/main" id="{A2A91263-93CB-DA18-FBD7-80C2361C185C}"/>
              </a:ext>
            </a:extLst>
          </p:cNvPr>
          <p:cNvSpPr txBox="1"/>
          <p:nvPr/>
        </p:nvSpPr>
        <p:spPr>
          <a:xfrm>
            <a:off x="909484" y="1607574"/>
            <a:ext cx="10586884" cy="954107"/>
          </a:xfrm>
          <a:prstGeom prst="rect">
            <a:avLst/>
          </a:prstGeom>
          <a:noFill/>
        </p:spPr>
        <p:txBody>
          <a:bodyPr wrap="square" rtlCol="0">
            <a:spAutoFit/>
          </a:bodyPr>
          <a:lstStyle/>
          <a:p>
            <a:r>
              <a:rPr lang="en-GB" sz="2800" dirty="0"/>
              <a:t>The Chinese room is a thought experiment, created by John Searle (Searle, 1980, p. 417): </a:t>
            </a:r>
          </a:p>
        </p:txBody>
      </p:sp>
      <p:pic>
        <p:nvPicPr>
          <p:cNvPr id="7" name="Picture 6">
            <a:extLst>
              <a:ext uri="{FF2B5EF4-FFF2-40B4-BE49-F238E27FC236}">
                <a16:creationId xmlns:a16="http://schemas.microsoft.com/office/drawing/2014/main" id="{DDD5E531-4AAF-D22D-F61D-AF61E9496B8D}"/>
              </a:ext>
            </a:extLst>
          </p:cNvPr>
          <p:cNvPicPr>
            <a:picLocks noChangeAspect="1"/>
          </p:cNvPicPr>
          <p:nvPr/>
        </p:nvPicPr>
        <p:blipFill>
          <a:blip r:embed="rId2"/>
          <a:stretch>
            <a:fillRect/>
          </a:stretch>
        </p:blipFill>
        <p:spPr>
          <a:xfrm>
            <a:off x="2895600" y="2647386"/>
            <a:ext cx="4635909" cy="2509186"/>
          </a:xfrm>
          <a:prstGeom prst="rect">
            <a:avLst/>
          </a:prstGeom>
        </p:spPr>
      </p:pic>
    </p:spTree>
    <p:extLst>
      <p:ext uri="{BB962C8B-B14F-4D97-AF65-F5344CB8AC3E}">
        <p14:creationId xmlns:p14="http://schemas.microsoft.com/office/powerpoint/2010/main" val="3769885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fade">
                                      <p:cBhvr>
                                        <p:cTn id="1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09A4C-1C66-ACFF-39BD-6BE18BFF2964}"/>
              </a:ext>
            </a:extLst>
          </p:cNvPr>
          <p:cNvSpPr>
            <a:spLocks noGrp="1"/>
          </p:cNvSpPr>
          <p:nvPr>
            <p:ph type="title"/>
          </p:nvPr>
        </p:nvSpPr>
        <p:spPr/>
        <p:txBody>
          <a:bodyPr/>
          <a:lstStyle/>
          <a:p>
            <a:r>
              <a:rPr lang="en-GB" dirty="0"/>
              <a:t>Qualia</a:t>
            </a:r>
          </a:p>
        </p:txBody>
      </p:sp>
      <p:sp>
        <p:nvSpPr>
          <p:cNvPr id="3" name="Content Placeholder 2">
            <a:extLst>
              <a:ext uri="{FF2B5EF4-FFF2-40B4-BE49-F238E27FC236}">
                <a16:creationId xmlns:a16="http://schemas.microsoft.com/office/drawing/2014/main" id="{BBD0F336-0193-7738-6A90-B91D16D621B9}"/>
              </a:ext>
            </a:extLst>
          </p:cNvPr>
          <p:cNvSpPr>
            <a:spLocks noGrp="1"/>
          </p:cNvSpPr>
          <p:nvPr>
            <p:ph idx="1"/>
          </p:nvPr>
        </p:nvSpPr>
        <p:spPr>
          <a:xfrm>
            <a:off x="838200" y="1751048"/>
            <a:ext cx="10515600" cy="870431"/>
          </a:xfrm>
        </p:spPr>
        <p:txBody>
          <a:bodyPr>
            <a:normAutofit/>
          </a:bodyPr>
          <a:lstStyle/>
          <a:p>
            <a:pPr marL="0" indent="0">
              <a:buNone/>
            </a:pPr>
            <a:r>
              <a:rPr lang="en-GB" dirty="0"/>
              <a:t>Qualia might be that missing element.</a:t>
            </a:r>
          </a:p>
          <a:p>
            <a:pPr marL="0" indent="0">
              <a:buNone/>
            </a:pPr>
            <a:endParaRPr lang="en-GB" dirty="0"/>
          </a:p>
        </p:txBody>
      </p:sp>
      <p:sp>
        <p:nvSpPr>
          <p:cNvPr id="6" name="TextBox 5">
            <a:extLst>
              <a:ext uri="{FF2B5EF4-FFF2-40B4-BE49-F238E27FC236}">
                <a16:creationId xmlns:a16="http://schemas.microsoft.com/office/drawing/2014/main" id="{B16CA79F-E036-EFE6-CC91-6777F697F6A6}"/>
              </a:ext>
            </a:extLst>
          </p:cNvPr>
          <p:cNvSpPr txBox="1"/>
          <p:nvPr/>
        </p:nvSpPr>
        <p:spPr>
          <a:xfrm>
            <a:off x="838200" y="5494268"/>
            <a:ext cx="10515600" cy="998607"/>
          </a:xfrm>
          <a:prstGeom prst="rect">
            <a:avLst/>
          </a:prstGeom>
          <a:noFill/>
        </p:spPr>
        <p:txBody>
          <a:bodyPr wrap="square">
            <a:spAutoFit/>
          </a:bodyPr>
          <a:lstStyle/>
          <a:p>
            <a:pPr>
              <a:lnSpc>
                <a:spcPct val="107000"/>
              </a:lnSpc>
              <a:spcAft>
                <a:spcPts val="800"/>
              </a:spcAft>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They are the subjective experiences that conscious beings have when exposed to stimuli or experience </a:t>
            </a:r>
            <a:r>
              <a:rPr lang="en-GB" sz="2800" kern="100" dirty="0">
                <a:latin typeface="Aptos" panose="020B0004020202020204" pitchFamily="34" charset="0"/>
                <a:ea typeface="Aptos" panose="020B0004020202020204" pitchFamily="34" charset="0"/>
                <a:cs typeface="Times New Roman" panose="02020603050405020304" pitchFamily="18" charset="0"/>
              </a:rPr>
              <a:t>(Nagel, 1974, p. 442)</a:t>
            </a: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a:t>
            </a:r>
          </a:p>
        </p:txBody>
      </p:sp>
      <p:pic>
        <p:nvPicPr>
          <p:cNvPr id="7" name="Picture 6">
            <a:extLst>
              <a:ext uri="{FF2B5EF4-FFF2-40B4-BE49-F238E27FC236}">
                <a16:creationId xmlns:a16="http://schemas.microsoft.com/office/drawing/2014/main" id="{89858669-5BD1-46E0-FC50-9CEF541D992B}"/>
              </a:ext>
            </a:extLst>
          </p:cNvPr>
          <p:cNvPicPr>
            <a:picLocks noChangeAspect="1"/>
          </p:cNvPicPr>
          <p:nvPr/>
        </p:nvPicPr>
        <p:blipFill>
          <a:blip r:embed="rId2"/>
          <a:stretch>
            <a:fillRect/>
          </a:stretch>
        </p:blipFill>
        <p:spPr>
          <a:xfrm>
            <a:off x="2957512" y="2283221"/>
            <a:ext cx="4790307" cy="3187732"/>
          </a:xfrm>
          <a:prstGeom prst="rect">
            <a:avLst/>
          </a:prstGeom>
        </p:spPr>
      </p:pic>
    </p:spTree>
    <p:extLst>
      <p:ext uri="{BB962C8B-B14F-4D97-AF65-F5344CB8AC3E}">
        <p14:creationId xmlns:p14="http://schemas.microsoft.com/office/powerpoint/2010/main" val="31803771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52000">
              <a:srgbClr val="FF0000"/>
            </a:gs>
            <a:gs pos="14000">
              <a:srgbClr val="C00000"/>
            </a:gs>
            <a:gs pos="89000">
              <a:srgbClr val="C00000"/>
            </a:gs>
          </a:gsLst>
          <a:lin ang="27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52906-48C2-7B17-D5EF-39E59BD206E3}"/>
              </a:ext>
            </a:extLst>
          </p:cNvPr>
          <p:cNvSpPr>
            <a:spLocks noGrp="1"/>
          </p:cNvSpPr>
          <p:nvPr>
            <p:ph type="title"/>
          </p:nvPr>
        </p:nvSpPr>
        <p:spPr/>
        <p:txBody>
          <a:bodyPr/>
          <a:lstStyle/>
          <a:p>
            <a:r>
              <a:rPr lang="en-GB" dirty="0"/>
              <a:t>Mary in the room</a:t>
            </a:r>
          </a:p>
        </p:txBody>
      </p:sp>
      <p:sp>
        <p:nvSpPr>
          <p:cNvPr id="3" name="Content Placeholder 2">
            <a:extLst>
              <a:ext uri="{FF2B5EF4-FFF2-40B4-BE49-F238E27FC236}">
                <a16:creationId xmlns:a16="http://schemas.microsoft.com/office/drawing/2014/main" id="{E53643CB-3976-583B-03D6-3983C9BFD9AA}"/>
              </a:ext>
            </a:extLst>
          </p:cNvPr>
          <p:cNvSpPr>
            <a:spLocks noGrp="1"/>
          </p:cNvSpPr>
          <p:nvPr>
            <p:ph idx="1"/>
          </p:nvPr>
        </p:nvSpPr>
        <p:spPr>
          <a:xfrm>
            <a:off x="838200" y="1569756"/>
            <a:ext cx="10515600" cy="1772981"/>
          </a:xfrm>
        </p:spPr>
        <p:txBody>
          <a:bodyPr>
            <a:normAutofit fontScale="92500" lnSpcReduction="10000"/>
          </a:bodyPr>
          <a:lstStyle/>
          <a:p>
            <a:pPr marL="0" indent="0">
              <a:lnSpc>
                <a:spcPct val="107000"/>
              </a:lnSpc>
              <a:spcAft>
                <a:spcPts val="800"/>
              </a:spcAft>
              <a:buNone/>
            </a:pPr>
            <a:r>
              <a:rPr lang="en-GB" dirty="0"/>
              <a:t>Mary’s black and white room, sometimes known as the ‘knowledge argument’ is a thought experiment designed to show that there is more to the mind than the physical. Created by Frank Jackson </a:t>
            </a:r>
            <a:r>
              <a:rPr lang="en-GB" kern="100" dirty="0">
                <a:latin typeface="Aptos" panose="020B0004020202020204" pitchFamily="34" charset="0"/>
                <a:ea typeface="Aptos" panose="020B0004020202020204" pitchFamily="34" charset="0"/>
                <a:cs typeface="Times New Roman" panose="02020603050405020304" pitchFamily="18" charset="0"/>
              </a:rPr>
              <a:t>(Jackson, 2005, p. 196)</a:t>
            </a:r>
            <a:r>
              <a:rPr lang="en-GB" dirty="0"/>
              <a:t> .</a:t>
            </a:r>
          </a:p>
          <a:p>
            <a:pPr marL="0" indent="0">
              <a:buNone/>
            </a:pPr>
            <a:endParaRPr lang="en-GB" dirty="0"/>
          </a:p>
        </p:txBody>
      </p:sp>
      <p:sp>
        <p:nvSpPr>
          <p:cNvPr id="4" name="TextBox 3">
            <a:extLst>
              <a:ext uri="{FF2B5EF4-FFF2-40B4-BE49-F238E27FC236}">
                <a16:creationId xmlns:a16="http://schemas.microsoft.com/office/drawing/2014/main" id="{42929AA3-77C6-0B20-669C-A28EF6A2F0D8}"/>
              </a:ext>
            </a:extLst>
          </p:cNvPr>
          <p:cNvSpPr txBox="1"/>
          <p:nvPr/>
        </p:nvSpPr>
        <p:spPr>
          <a:xfrm>
            <a:off x="838200" y="3691708"/>
            <a:ext cx="9672484" cy="954107"/>
          </a:xfrm>
          <a:prstGeom prst="rect">
            <a:avLst/>
          </a:prstGeom>
          <a:noFill/>
        </p:spPr>
        <p:txBody>
          <a:bodyPr wrap="square" rtlCol="0">
            <a:spAutoFit/>
          </a:bodyPr>
          <a:lstStyle/>
          <a:p>
            <a:r>
              <a:rPr lang="en-GB" sz="2800" dirty="0"/>
              <a:t>If we say she gains nothing, then a completely physical account of the mind is not an issue.</a:t>
            </a:r>
          </a:p>
        </p:txBody>
      </p:sp>
      <p:sp>
        <p:nvSpPr>
          <p:cNvPr id="5" name="TextBox 4">
            <a:extLst>
              <a:ext uri="{FF2B5EF4-FFF2-40B4-BE49-F238E27FC236}">
                <a16:creationId xmlns:a16="http://schemas.microsoft.com/office/drawing/2014/main" id="{54D7BF0B-629D-A537-8802-93CECBAD1110}"/>
              </a:ext>
            </a:extLst>
          </p:cNvPr>
          <p:cNvSpPr txBox="1"/>
          <p:nvPr/>
        </p:nvSpPr>
        <p:spPr>
          <a:xfrm>
            <a:off x="838200" y="4994787"/>
            <a:ext cx="10068232" cy="1384995"/>
          </a:xfrm>
          <a:prstGeom prst="rect">
            <a:avLst/>
          </a:prstGeom>
          <a:noFill/>
        </p:spPr>
        <p:txBody>
          <a:bodyPr wrap="square" rtlCol="0">
            <a:spAutoFit/>
          </a:bodyPr>
          <a:lstStyle/>
          <a:p>
            <a:r>
              <a:rPr lang="en-GB" sz="2800" dirty="0"/>
              <a:t>However, if we say that she does gain something, then there is something more to the mind than what behaviourism as a physicalist theory can account for.</a:t>
            </a:r>
          </a:p>
        </p:txBody>
      </p:sp>
    </p:spTree>
    <p:extLst>
      <p:ext uri="{BB962C8B-B14F-4D97-AF65-F5344CB8AC3E}">
        <p14:creationId xmlns:p14="http://schemas.microsoft.com/office/powerpoint/2010/main" val="375605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6E0B9-58E6-D6CA-D9F2-5C5BB1E9DEC5}"/>
              </a:ext>
            </a:extLst>
          </p:cNvPr>
          <p:cNvSpPr>
            <a:spLocks noGrp="1"/>
          </p:cNvSpPr>
          <p:nvPr>
            <p:ph type="title"/>
          </p:nvPr>
        </p:nvSpPr>
        <p:spPr/>
        <p:txBody>
          <a:bodyPr/>
          <a:lstStyle/>
          <a:p>
            <a:r>
              <a:rPr lang="en-GB" dirty="0"/>
              <a:t>Responses to Mary</a:t>
            </a:r>
          </a:p>
        </p:txBody>
      </p:sp>
      <p:sp>
        <p:nvSpPr>
          <p:cNvPr id="3" name="Content Placeholder 2">
            <a:extLst>
              <a:ext uri="{FF2B5EF4-FFF2-40B4-BE49-F238E27FC236}">
                <a16:creationId xmlns:a16="http://schemas.microsoft.com/office/drawing/2014/main" id="{E87911A8-201E-AA2F-FF4B-F3AE82B14503}"/>
              </a:ext>
            </a:extLst>
          </p:cNvPr>
          <p:cNvSpPr>
            <a:spLocks noGrp="1"/>
          </p:cNvSpPr>
          <p:nvPr>
            <p:ph idx="1"/>
          </p:nvPr>
        </p:nvSpPr>
        <p:spPr>
          <a:xfrm>
            <a:off x="838200" y="1763252"/>
            <a:ext cx="10515600" cy="2008956"/>
          </a:xfrm>
        </p:spPr>
        <p:txBody>
          <a:bodyPr/>
          <a:lstStyle/>
          <a:p>
            <a:pPr marL="0" indent="0">
              <a:buNone/>
            </a:pPr>
            <a:r>
              <a:rPr lang="en-GB" dirty="0"/>
              <a:t>One response is to hold your ground and decide that Mary gained nothing from leaving the room, qualia do not exist, and the mind can be explained by behaviour perfectly well, there is no ghost in the machine. </a:t>
            </a:r>
          </a:p>
        </p:txBody>
      </p:sp>
      <p:pic>
        <p:nvPicPr>
          <p:cNvPr id="4" name="Picture 3">
            <a:extLst>
              <a:ext uri="{FF2B5EF4-FFF2-40B4-BE49-F238E27FC236}">
                <a16:creationId xmlns:a16="http://schemas.microsoft.com/office/drawing/2014/main" id="{8585767C-32DD-6424-2992-99D253189BC8}"/>
              </a:ext>
            </a:extLst>
          </p:cNvPr>
          <p:cNvPicPr>
            <a:picLocks noChangeAspect="1"/>
          </p:cNvPicPr>
          <p:nvPr/>
        </p:nvPicPr>
        <p:blipFill>
          <a:blip r:embed="rId2"/>
          <a:stretch>
            <a:fillRect/>
          </a:stretch>
        </p:blipFill>
        <p:spPr>
          <a:xfrm>
            <a:off x="4417848" y="3084984"/>
            <a:ext cx="2501112" cy="3611231"/>
          </a:xfrm>
          <a:prstGeom prst="rect">
            <a:avLst/>
          </a:prstGeom>
        </p:spPr>
      </p:pic>
    </p:spTree>
    <p:extLst>
      <p:ext uri="{BB962C8B-B14F-4D97-AF65-F5344CB8AC3E}">
        <p14:creationId xmlns:p14="http://schemas.microsoft.com/office/powerpoint/2010/main" val="2077340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C94B2-4F8B-1B1E-C996-E3AE76AF922D}"/>
              </a:ext>
            </a:extLst>
          </p:cNvPr>
          <p:cNvSpPr>
            <a:spLocks noGrp="1"/>
          </p:cNvSpPr>
          <p:nvPr>
            <p:ph type="title"/>
          </p:nvPr>
        </p:nvSpPr>
        <p:spPr/>
        <p:txBody>
          <a:bodyPr/>
          <a:lstStyle/>
          <a:p>
            <a:r>
              <a:rPr lang="en-GB" dirty="0"/>
              <a:t>Different response to Mary</a:t>
            </a:r>
          </a:p>
        </p:txBody>
      </p:sp>
      <p:sp>
        <p:nvSpPr>
          <p:cNvPr id="3" name="Content Placeholder 2">
            <a:extLst>
              <a:ext uri="{FF2B5EF4-FFF2-40B4-BE49-F238E27FC236}">
                <a16:creationId xmlns:a16="http://schemas.microsoft.com/office/drawing/2014/main" id="{57829175-BC00-8C38-713C-58DCDF8E4D99}"/>
              </a:ext>
            </a:extLst>
          </p:cNvPr>
          <p:cNvSpPr>
            <a:spLocks noGrp="1"/>
          </p:cNvSpPr>
          <p:nvPr>
            <p:ph idx="1"/>
          </p:nvPr>
        </p:nvSpPr>
        <p:spPr>
          <a:xfrm>
            <a:off x="838200" y="1825625"/>
            <a:ext cx="10515600" cy="652104"/>
          </a:xfrm>
        </p:spPr>
        <p:txBody>
          <a:bodyPr/>
          <a:lstStyle/>
          <a:p>
            <a:pPr marL="0" indent="0">
              <a:buNone/>
            </a:pPr>
            <a:r>
              <a:rPr lang="en-GB" dirty="0"/>
              <a:t>The other option is to admit that there is something else to the mind</a:t>
            </a:r>
          </a:p>
        </p:txBody>
      </p:sp>
      <p:sp>
        <p:nvSpPr>
          <p:cNvPr id="4" name="TextBox 3">
            <a:extLst>
              <a:ext uri="{FF2B5EF4-FFF2-40B4-BE49-F238E27FC236}">
                <a16:creationId xmlns:a16="http://schemas.microsoft.com/office/drawing/2014/main" id="{E0D764DD-B7B6-2953-8ABB-54C940AB468A}"/>
              </a:ext>
            </a:extLst>
          </p:cNvPr>
          <p:cNvSpPr txBox="1"/>
          <p:nvPr/>
        </p:nvSpPr>
        <p:spPr>
          <a:xfrm>
            <a:off x="838199" y="2995277"/>
            <a:ext cx="9869129" cy="1384995"/>
          </a:xfrm>
          <a:prstGeom prst="rect">
            <a:avLst/>
          </a:prstGeom>
          <a:noFill/>
        </p:spPr>
        <p:txBody>
          <a:bodyPr wrap="square" rtlCol="0">
            <a:spAutoFit/>
          </a:bodyPr>
          <a:lstStyle/>
          <a:p>
            <a:r>
              <a:rPr lang="en-GB" sz="2800" dirty="0"/>
              <a:t>The “something” could be metaphysical, another non-physical substance, or it could be a physical process we have yet to understand.</a:t>
            </a:r>
          </a:p>
        </p:txBody>
      </p:sp>
      <p:sp>
        <p:nvSpPr>
          <p:cNvPr id="6" name="TextBox 5">
            <a:extLst>
              <a:ext uri="{FF2B5EF4-FFF2-40B4-BE49-F238E27FC236}">
                <a16:creationId xmlns:a16="http://schemas.microsoft.com/office/drawing/2014/main" id="{DF9846D6-DEE5-5CE7-682D-8651615894EC}"/>
              </a:ext>
            </a:extLst>
          </p:cNvPr>
          <p:cNvSpPr txBox="1"/>
          <p:nvPr/>
        </p:nvSpPr>
        <p:spPr>
          <a:xfrm>
            <a:off x="838199" y="5034115"/>
            <a:ext cx="10419735" cy="954107"/>
          </a:xfrm>
          <a:prstGeom prst="rect">
            <a:avLst/>
          </a:prstGeom>
          <a:noFill/>
        </p:spPr>
        <p:txBody>
          <a:bodyPr wrap="square" rtlCol="0">
            <a:spAutoFit/>
          </a:bodyPr>
          <a:lstStyle/>
          <a:p>
            <a:r>
              <a:rPr lang="en-GB" sz="2800" dirty="0"/>
              <a:t>It seems to me that it is difficult to argue that Mary gains absolutely nothing from seeing colour</a:t>
            </a:r>
          </a:p>
        </p:txBody>
      </p:sp>
    </p:spTree>
    <p:extLst>
      <p:ext uri="{BB962C8B-B14F-4D97-AF65-F5344CB8AC3E}">
        <p14:creationId xmlns:p14="http://schemas.microsoft.com/office/powerpoint/2010/main" val="396697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DAF8F-00BE-DE01-8361-01D5DA8556E0}"/>
              </a:ext>
            </a:extLst>
          </p:cNvPr>
          <p:cNvSpPr>
            <a:spLocks noGrp="1"/>
          </p:cNvSpPr>
          <p:nvPr>
            <p:ph type="title"/>
          </p:nvPr>
        </p:nvSpPr>
        <p:spPr/>
        <p:txBody>
          <a:bodyPr/>
          <a:lstStyle/>
          <a:p>
            <a:r>
              <a:rPr lang="en-GB" dirty="0"/>
              <a:t>In conclusion</a:t>
            </a:r>
          </a:p>
        </p:txBody>
      </p:sp>
      <p:sp>
        <p:nvSpPr>
          <p:cNvPr id="3" name="Content Placeholder 2">
            <a:extLst>
              <a:ext uri="{FF2B5EF4-FFF2-40B4-BE49-F238E27FC236}">
                <a16:creationId xmlns:a16="http://schemas.microsoft.com/office/drawing/2014/main" id="{B0FE4AB0-9F88-6C2B-B434-843CBE0D2B61}"/>
              </a:ext>
            </a:extLst>
          </p:cNvPr>
          <p:cNvSpPr>
            <a:spLocks noGrp="1"/>
          </p:cNvSpPr>
          <p:nvPr>
            <p:ph idx="1"/>
          </p:nvPr>
        </p:nvSpPr>
        <p:spPr>
          <a:xfrm>
            <a:off x="838200" y="1825625"/>
            <a:ext cx="10515600" cy="986401"/>
          </a:xfrm>
        </p:spPr>
        <p:txBody>
          <a:bodyPr>
            <a:normAutofit/>
          </a:bodyPr>
          <a:lstStyle/>
          <a:p>
            <a:pPr marL="0" indent="0">
              <a:buNone/>
            </a:pPr>
            <a:r>
              <a:rPr lang="en-GB" dirty="0"/>
              <a:t>Behaviour can account for many mental states and behaviourism allows for everything we would usually call conscious to be so</a:t>
            </a:r>
          </a:p>
          <a:p>
            <a:pPr marL="0" indent="0">
              <a:buNone/>
            </a:pPr>
            <a:endParaRPr lang="en-GB" dirty="0"/>
          </a:p>
        </p:txBody>
      </p:sp>
      <p:sp>
        <p:nvSpPr>
          <p:cNvPr id="4" name="TextBox 3">
            <a:extLst>
              <a:ext uri="{FF2B5EF4-FFF2-40B4-BE49-F238E27FC236}">
                <a16:creationId xmlns:a16="http://schemas.microsoft.com/office/drawing/2014/main" id="{4B4F619A-ADEA-1C09-A73C-0000E4A4B010}"/>
              </a:ext>
            </a:extLst>
          </p:cNvPr>
          <p:cNvSpPr txBox="1"/>
          <p:nvPr/>
        </p:nvSpPr>
        <p:spPr>
          <a:xfrm>
            <a:off x="838200" y="3087330"/>
            <a:ext cx="9996948" cy="482633"/>
          </a:xfrm>
          <a:prstGeom prst="rect">
            <a:avLst/>
          </a:prstGeom>
          <a:noFill/>
        </p:spPr>
        <p:txBody>
          <a:bodyPr wrap="square" rtlCol="0">
            <a:sp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However, the theory has many problems:</a:t>
            </a:r>
          </a:p>
        </p:txBody>
      </p:sp>
      <p:sp>
        <p:nvSpPr>
          <p:cNvPr id="5" name="TextBox 4">
            <a:extLst>
              <a:ext uri="{FF2B5EF4-FFF2-40B4-BE49-F238E27FC236}">
                <a16:creationId xmlns:a16="http://schemas.microsoft.com/office/drawing/2014/main" id="{2C7F67F9-A3B3-F468-8501-EAC81F6A9C63}"/>
              </a:ext>
            </a:extLst>
          </p:cNvPr>
          <p:cNvSpPr txBox="1"/>
          <p:nvPr/>
        </p:nvSpPr>
        <p:spPr>
          <a:xfrm>
            <a:off x="838200" y="3589627"/>
            <a:ext cx="9987116" cy="800219"/>
          </a:xfrm>
          <a:prstGeom prst="rect">
            <a:avLst/>
          </a:prstGeom>
          <a:noFill/>
        </p:spPr>
        <p:txBody>
          <a:bodyPr wrap="square" rtlCol="0">
            <a:spAutoFit/>
          </a:bodyPr>
          <a:lstStyle/>
          <a:p>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behaviour does not always mirror mental states</a:t>
            </a:r>
            <a:b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br>
            <a:endParaRPr lang="en-GB" dirty="0"/>
          </a:p>
        </p:txBody>
      </p:sp>
      <p:sp>
        <p:nvSpPr>
          <p:cNvPr id="6" name="TextBox 5">
            <a:extLst>
              <a:ext uri="{FF2B5EF4-FFF2-40B4-BE49-F238E27FC236}">
                <a16:creationId xmlns:a16="http://schemas.microsoft.com/office/drawing/2014/main" id="{4E6B5BC9-3342-B2AF-AB38-2C31809EA473}"/>
              </a:ext>
            </a:extLst>
          </p:cNvPr>
          <p:cNvSpPr txBox="1"/>
          <p:nvPr/>
        </p:nvSpPr>
        <p:spPr>
          <a:xfrm>
            <a:off x="828368" y="4183869"/>
            <a:ext cx="9996948" cy="1384995"/>
          </a:xfrm>
          <a:prstGeom prst="rect">
            <a:avLst/>
          </a:prstGeom>
          <a:noFill/>
        </p:spPr>
        <p:txBody>
          <a:bodyPr wrap="square" rtlCol="0">
            <a:spAutoFit/>
          </a:bodyPr>
          <a:lstStyle/>
          <a:p>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anything that displays behaviour indicative of a mental state would have to have a mind, even if we usually would never think that</a:t>
            </a:r>
            <a:endParaRPr lang="en-GB" dirty="0"/>
          </a:p>
        </p:txBody>
      </p:sp>
      <p:sp>
        <p:nvSpPr>
          <p:cNvPr id="7" name="TextBox 6">
            <a:extLst>
              <a:ext uri="{FF2B5EF4-FFF2-40B4-BE49-F238E27FC236}">
                <a16:creationId xmlns:a16="http://schemas.microsoft.com/office/drawing/2014/main" id="{64954FF4-6341-E38E-28CD-259D6217D50C}"/>
              </a:ext>
            </a:extLst>
          </p:cNvPr>
          <p:cNvSpPr txBox="1"/>
          <p:nvPr/>
        </p:nvSpPr>
        <p:spPr>
          <a:xfrm>
            <a:off x="838200" y="5586090"/>
            <a:ext cx="10419735" cy="954107"/>
          </a:xfrm>
          <a:prstGeom prst="rect">
            <a:avLst/>
          </a:prstGeom>
          <a:noFill/>
        </p:spPr>
        <p:txBody>
          <a:bodyPr wrap="square" rtlCol="0">
            <a:spAutoFit/>
          </a:bodyPr>
          <a:lstStyle/>
          <a:p>
            <a:r>
              <a:rPr kumimoji="0" lang="en-GB" sz="2800" b="0" i="0" u="none" strike="noStrike" kern="1200" cap="none" spc="0" normalizeH="0" baseline="0" noProof="0" dirty="0">
                <a:ln>
                  <a:noFill/>
                </a:ln>
                <a:solidFill>
                  <a:prstClr val="black"/>
                </a:solidFill>
                <a:effectLst/>
                <a:uLnTx/>
                <a:uFillTx/>
                <a:latin typeface="Aptos" panose="02110004020202020204"/>
                <a:ea typeface="+mn-ea"/>
                <a:cs typeface="+mn-cs"/>
              </a:rPr>
              <a:t>- there seems to be something extra to the mind that behaviour alone cannot account for</a:t>
            </a:r>
            <a:endParaRPr lang="en-GB" dirty="0"/>
          </a:p>
        </p:txBody>
      </p:sp>
    </p:spTree>
    <p:extLst>
      <p:ext uri="{BB962C8B-B14F-4D97-AF65-F5344CB8AC3E}">
        <p14:creationId xmlns:p14="http://schemas.microsoft.com/office/powerpoint/2010/main" val="3424505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0" end="0"/>
                                            </p:txEl>
                                          </p:spTgt>
                                        </p:tgtEl>
                                        <p:attrNameLst>
                                          <p:attrName>style.visibility</p:attrName>
                                        </p:attrNameLst>
                                      </p:cBhvr>
                                      <p:to>
                                        <p:strVal val="visible"/>
                                      </p:to>
                                    </p:set>
                                    <p:animEffect transition="in" filter="fade">
                                      <p:cBhvr>
                                        <p:cTn id="27"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A8C10-553A-ADF6-AE4E-15634988C274}"/>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016CCB7-F2EA-003F-81CF-7E47FA437979}"/>
              </a:ext>
            </a:extLst>
          </p:cNvPr>
          <p:cNvSpPr>
            <a:spLocks noGrp="1"/>
          </p:cNvSpPr>
          <p:nvPr>
            <p:ph idx="1"/>
          </p:nvPr>
        </p:nvSpPr>
        <p:spPr>
          <a:xfrm>
            <a:off x="838199" y="1524000"/>
            <a:ext cx="10862187" cy="4652963"/>
          </a:xfrm>
        </p:spPr>
        <p:txBody>
          <a:bodyPr>
            <a:normAutofit fontScale="925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Descartes, R. (2013)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Meditations On First Philosophy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Edited by A. Bailey. Translated by I. Johnston. Broadview Press.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Jackson, F. (2005) ‘The knowledge argument’, in K. Frankish (ed.)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Thought and Experience:  Themes in the Philosophy of Mind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The Open University, pp. 193–197.</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Nagel, T. (1974) ‘What Is It Like to Be a Bat?’,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Philosophical Review</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83(4), pp. 435–450. Available at: https://doi.org/10.2307/2183914.</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Putnam, H. (1980) ‘Brains and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Language and Thought Series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pp. 45–54.</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Ryle, G. and Tanney, J. (2009)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Concept of Mind: 60th Anniversary Edition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60th ed. Hoboken: Taylor &amp; Francis.</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Searle, J.R. (1980) ‘Minds, Brains, and Programs’,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behavioural brain sciences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3, pp. 417–457.</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Stout, R. (2003) ‘Behaviourism’,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Think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2(5), pp. 37–44. Available at: https://doi.org/10.1017/S147717560000258X.</a:t>
            </a:r>
          </a:p>
          <a:p>
            <a:pPr marL="0" indent="0">
              <a:buNone/>
            </a:pPr>
            <a:endParaRPr lang="en-GB" dirty="0"/>
          </a:p>
        </p:txBody>
      </p:sp>
    </p:spTree>
    <p:extLst>
      <p:ext uri="{BB962C8B-B14F-4D97-AF65-F5344CB8AC3E}">
        <p14:creationId xmlns:p14="http://schemas.microsoft.com/office/powerpoint/2010/main" val="525950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16715</TotalTime>
  <Words>970</Words>
  <Application>Microsoft Office PowerPoint</Application>
  <PresentationFormat>Widescreen</PresentationFormat>
  <Paragraphs>68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Aptos Display</vt:lpstr>
      <vt:lpstr>Arial</vt:lpstr>
      <vt:lpstr>Office Theme</vt:lpstr>
      <vt:lpstr>Can behaviourism adequately explain the relationship between body and mind?</vt:lpstr>
      <vt:lpstr>Mind-body problem</vt:lpstr>
      <vt:lpstr>Behaviourism</vt:lpstr>
      <vt:lpstr>For example:</vt:lpstr>
      <vt:lpstr>Super Spartans and Super actors</vt:lpstr>
      <vt:lpstr>Enter Ryle</vt:lpstr>
      <vt:lpstr>Strengths of behaviourism</vt:lpstr>
      <vt:lpstr>Are the categories a mistake?</vt:lpstr>
      <vt:lpstr>Chinese room</vt:lpstr>
      <vt:lpstr>Qualia</vt:lpstr>
      <vt:lpstr>Mary in the room</vt:lpstr>
      <vt:lpstr>Responses to Mary</vt:lpstr>
      <vt:lpstr>Different response to Mary</vt:lpstr>
      <vt:lpstr>In 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Jasmine moss</dc:creator>
  <cp:lastModifiedBy>Jasmine moss</cp:lastModifiedBy>
  <cp:revision>1</cp:revision>
  <dcterms:created xsi:type="dcterms:W3CDTF">2024-11-27T01:24:19Z</dcterms:created>
  <dcterms:modified xsi:type="dcterms:W3CDTF">2024-12-13T11:33:41Z</dcterms:modified>
</cp:coreProperties>
</file>