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6" r:id="rId17"/>
    <p:sldId id="277" r:id="rId18"/>
    <p:sldId id="261" r:id="rId19"/>
    <p:sldId id="282" r:id="rId20"/>
    <p:sldId id="281" r:id="rId21"/>
    <p:sldId id="278" r:id="rId22"/>
    <p:sldId id="279" r:id="rId23"/>
    <p:sldId id="28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78" y="-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F9AD-F177-46F1-9DC4-CA587D04EC73}" type="datetimeFigureOut">
              <a:rPr lang="en-US" smtClean="0"/>
              <a:pPr/>
              <a:t>1/8/2020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C08F8-35F5-4EE0-9A94-CCEF6054BD3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tophat.com/marketplace/social-science/education/course-notes/oer-models-of-teaching-dr-rafeedalie/1194/" TargetMode="External"/><Relationship Id="rId2" Type="http://schemas.openxmlformats.org/officeDocument/2006/relationships/hyperlink" Target="https://pdfs.semanticscholar.org/a0a0/90c611ea94b658b8dfda5ddd7f2f11dd874d.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b01cf26-9974-4c3d-bb1f-ee79e111b448/physical-education-inthe-national-curriculum.pdf" TargetMode="External"/><Relationship Id="rId2" Type="http://schemas.openxmlformats.org/officeDocument/2006/relationships/hyperlink" Target="https://humankinetics.me/2018/06/27/what-is-physical-literac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sers.rowan.edu/~conet/ElemPE/mosston-teaching-styles.htm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physicalliteracy.sportwales.org.uk/en/" TargetMode="External"/><Relationship Id="rId2" Type="http://schemas.openxmlformats.org/officeDocument/2006/relationships/hyperlink" Target="https://www.researchgate.net/publication/332660760_Physical_Literacy_and_Teacher_Professional_Develop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55128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                            Croeso a diolch </a:t>
            </a:r>
          </a:p>
          <a:p>
            <a:r>
              <a:rPr lang="en-GB" dirty="0" smtClean="0"/>
              <a:t>During this presentation I will be discussing:</a:t>
            </a:r>
          </a:p>
          <a:p>
            <a:endParaRPr lang="en-GB" dirty="0" smtClean="0"/>
          </a:p>
          <a:p>
            <a:r>
              <a:rPr lang="en-GB" dirty="0" smtClean="0"/>
              <a:t>The child’s literacy journey,</a:t>
            </a:r>
          </a:p>
          <a:p>
            <a:r>
              <a:rPr lang="en-GB" dirty="0" smtClean="0"/>
              <a:t>Long term health and wellbeing,</a:t>
            </a:r>
          </a:p>
          <a:p>
            <a:r>
              <a:rPr lang="en-GB" dirty="0" smtClean="0"/>
              <a:t>2008 curriculum</a:t>
            </a:r>
          </a:p>
          <a:p>
            <a:r>
              <a:rPr lang="en-GB" dirty="0" smtClean="0"/>
              <a:t>Different teaching styles,</a:t>
            </a:r>
          </a:p>
          <a:p>
            <a:r>
              <a:rPr lang="en-GB" dirty="0" smtClean="0"/>
              <a:t>Different teaching models,</a:t>
            </a:r>
          </a:p>
          <a:p>
            <a:r>
              <a:rPr lang="en-GB" dirty="0" smtClean="0"/>
              <a:t>And finally outcomes in physical education.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Literacy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/>
          <a:lstStyle/>
          <a:p>
            <a:r>
              <a:rPr lang="en-GB" dirty="0" smtClean="0"/>
              <a:t>Physical literacy journey </a:t>
            </a:r>
          </a:p>
          <a:p>
            <a:r>
              <a:rPr lang="en-GB" dirty="0" smtClean="0"/>
              <a:t>Life skills </a:t>
            </a:r>
          </a:p>
          <a:p>
            <a:r>
              <a:rPr lang="en-GB" dirty="0" smtClean="0"/>
              <a:t>Physical skills </a:t>
            </a:r>
          </a:p>
          <a:p>
            <a:r>
              <a:rPr lang="en-GB" dirty="0" smtClean="0"/>
              <a:t>When the journey starts and finishes </a:t>
            </a:r>
          </a:p>
          <a:p>
            <a:r>
              <a:rPr lang="en-GB" dirty="0" smtClean="0"/>
              <a:t>Physical attributes</a:t>
            </a:r>
          </a:p>
          <a:p>
            <a:r>
              <a:rPr lang="en-GB" dirty="0" smtClean="0"/>
              <a:t>Creating movement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(Sport Wales, 2014)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physical literacy journey</a:t>
            </a:r>
            <a:endParaRPr lang="en-GB" dirty="0"/>
          </a:p>
        </p:txBody>
      </p:sp>
      <p:pic>
        <p:nvPicPr>
          <p:cNvPr id="4" name="Content Placeholder 3" descr="http://physicalliteracy.sportwales.org.uk/media/1013/poster-full.png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643050"/>
            <a:ext cx="8229600" cy="453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72" y="1285860"/>
            <a:ext cx="8229600" cy="4786346"/>
          </a:xfrm>
        </p:spPr>
        <p:txBody>
          <a:bodyPr/>
          <a:lstStyle/>
          <a:p>
            <a:r>
              <a:rPr lang="en-GB" dirty="0" smtClean="0"/>
              <a:t>Variety of different skills </a:t>
            </a:r>
          </a:p>
          <a:p>
            <a:r>
              <a:rPr lang="en-GB" dirty="0" smtClean="0"/>
              <a:t>Beneficial in their lives </a:t>
            </a:r>
          </a:p>
          <a:p>
            <a:r>
              <a:rPr lang="en-GB" dirty="0" smtClean="0"/>
              <a:t>Technical skills</a:t>
            </a:r>
          </a:p>
          <a:p>
            <a:r>
              <a:rPr lang="en-GB" dirty="0" smtClean="0"/>
              <a:t>Physical skills </a:t>
            </a:r>
          </a:p>
          <a:p>
            <a:r>
              <a:rPr lang="en-GB" dirty="0" smtClean="0"/>
              <a:t>Confidence </a:t>
            </a:r>
          </a:p>
          <a:p>
            <a:r>
              <a:rPr lang="en-GB" dirty="0" smtClean="0"/>
              <a:t>Motivation </a:t>
            </a:r>
          </a:p>
          <a:p>
            <a:r>
              <a:rPr lang="en-GB" dirty="0" smtClean="0"/>
              <a:t>Opportunities in sport</a:t>
            </a:r>
            <a:endParaRPr lang="en-GB" dirty="0"/>
          </a:p>
          <a:p>
            <a:pPr>
              <a:buNone/>
            </a:pPr>
            <a:r>
              <a:rPr lang="en-GB" dirty="0" smtClean="0"/>
              <a:t>(Sport Wales, 2014)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20002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 why is important for children to learn different skills?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Skills  that can be beneficial in lives</a:t>
            </a:r>
          </a:p>
          <a:p>
            <a:r>
              <a:rPr lang="en-GB" sz="3600" dirty="0" smtClean="0"/>
              <a:t>Reaction to different situations</a:t>
            </a:r>
          </a:p>
          <a:p>
            <a:r>
              <a:rPr lang="en-GB" sz="3600" dirty="0" smtClean="0"/>
              <a:t>Fundamental  skills</a:t>
            </a:r>
          </a:p>
          <a:p>
            <a:r>
              <a:rPr lang="en-GB" sz="3600" dirty="0" smtClean="0"/>
              <a:t>Confidence in sport </a:t>
            </a:r>
          </a:p>
          <a:p>
            <a:r>
              <a:rPr lang="en-GB" sz="3600" dirty="0" smtClean="0"/>
              <a:t>Reading situations and reacting in an appropriate manner</a:t>
            </a:r>
          </a:p>
          <a:p>
            <a:endParaRPr lang="en-GB" sz="3600" dirty="0"/>
          </a:p>
          <a:p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(Ellerton, 2018)</a:t>
            </a:r>
            <a:endParaRPr lang="en-GB" sz="36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714356"/>
            <a:ext cx="8229600" cy="51435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Physical literacy taught in schools </a:t>
            </a:r>
          </a:p>
          <a:p>
            <a:r>
              <a:rPr lang="en-GB" dirty="0" smtClean="0"/>
              <a:t>Its been noticed for promoting physical education ,</a:t>
            </a:r>
          </a:p>
          <a:p>
            <a:r>
              <a:rPr lang="en-GB" dirty="0" smtClean="0"/>
              <a:t>Physical activity,</a:t>
            </a:r>
          </a:p>
          <a:p>
            <a:r>
              <a:rPr lang="en-GB" dirty="0" smtClean="0"/>
              <a:t>And sports promotion</a:t>
            </a:r>
          </a:p>
          <a:p>
            <a:r>
              <a:rPr lang="en-GB" dirty="0" smtClean="0"/>
              <a:t>Long term participation in physical activity.</a:t>
            </a:r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/>
              <a:t>(Myers,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2008 national curriculum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 smtClean="0"/>
              <a:t>Helps develop skills for adult life</a:t>
            </a:r>
          </a:p>
          <a:p>
            <a:r>
              <a:rPr lang="en-GB" dirty="0" smtClean="0"/>
              <a:t>Can develop thinking skills and communication skills</a:t>
            </a:r>
          </a:p>
          <a:p>
            <a:r>
              <a:rPr lang="en-GB" dirty="0" smtClean="0"/>
              <a:t>Planning, developing and reflecting </a:t>
            </a:r>
          </a:p>
          <a:p>
            <a:r>
              <a:rPr lang="en-GB" dirty="0" smtClean="0"/>
              <a:t>Engage in panning </a:t>
            </a:r>
          </a:p>
          <a:p>
            <a:r>
              <a:rPr lang="en-GB" dirty="0" smtClean="0"/>
              <a:t>Develop plans </a:t>
            </a:r>
          </a:p>
          <a:p>
            <a:r>
              <a:rPr lang="en-GB" dirty="0" smtClean="0"/>
              <a:t>And reflect on themselves </a:t>
            </a:r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(National </a:t>
            </a:r>
            <a:r>
              <a:rPr lang="en-GB" dirty="0"/>
              <a:t>curriculum, 2008)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642918"/>
            <a:ext cx="8229600" cy="564360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Communication skills</a:t>
            </a:r>
          </a:p>
          <a:p>
            <a:r>
              <a:rPr lang="en-GB" dirty="0" smtClean="0"/>
              <a:t>Oracy,</a:t>
            </a:r>
          </a:p>
          <a:p>
            <a:r>
              <a:rPr lang="en-GB" dirty="0" smtClean="0"/>
              <a:t>Reading,</a:t>
            </a:r>
          </a:p>
          <a:p>
            <a:r>
              <a:rPr lang="en-GB" dirty="0" smtClean="0"/>
              <a:t>Writing,</a:t>
            </a:r>
          </a:p>
          <a:p>
            <a:r>
              <a:rPr lang="en-GB" dirty="0" smtClean="0"/>
              <a:t>And wider communication.</a:t>
            </a:r>
          </a:p>
          <a:p>
            <a:r>
              <a:rPr lang="en-GB" dirty="0" smtClean="0"/>
              <a:t>Communicate through activity</a:t>
            </a:r>
          </a:p>
          <a:p>
            <a:r>
              <a:rPr lang="en-GB" dirty="0" smtClean="0"/>
              <a:t>Communicate through feedback</a:t>
            </a:r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(National curriculum, 2008)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2071678"/>
            <a:ext cx="8229600" cy="2582858"/>
          </a:xfrm>
        </p:spPr>
        <p:txBody>
          <a:bodyPr>
            <a:normAutofit/>
          </a:bodyPr>
          <a:lstStyle/>
          <a:p>
            <a:r>
              <a:rPr lang="en-GB" dirty="0"/>
              <a:t>Teaching can play a massive role in the learning to younger children, so what is teaching?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teaching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‘</a:t>
            </a:r>
            <a:r>
              <a:rPr lang="en-GB" dirty="0"/>
              <a:t>teaching is the design and creation of environments. Students learn by interacting with those environment and they study how to learn</a:t>
            </a:r>
            <a:r>
              <a:rPr lang="en-GB" dirty="0" smtClean="0"/>
              <a:t>’</a:t>
            </a:r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(Dewy, 1916)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5500726"/>
          </a:xfrm>
        </p:spPr>
        <p:txBody>
          <a:bodyPr/>
          <a:lstStyle/>
          <a:p>
            <a:r>
              <a:rPr lang="en-GB" dirty="0" smtClean="0"/>
              <a:t>Improving physical literacy </a:t>
            </a:r>
          </a:p>
          <a:p>
            <a:r>
              <a:rPr lang="en-GB" dirty="0" smtClean="0"/>
              <a:t>Two ways teachers can help children understand the importance of physical education</a:t>
            </a:r>
          </a:p>
          <a:p>
            <a:r>
              <a:rPr lang="en-GB" dirty="0" smtClean="0"/>
              <a:t>Teaching model</a:t>
            </a:r>
          </a:p>
          <a:p>
            <a:r>
              <a:rPr lang="en-GB" dirty="0" smtClean="0"/>
              <a:t>Syntax </a:t>
            </a:r>
          </a:p>
          <a:p>
            <a:r>
              <a:rPr lang="en-GB" dirty="0" smtClean="0"/>
              <a:t>Principle of reaction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(Dr. Rafeedalie, No date)</a:t>
            </a: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r>
              <a:rPr lang="en-GB" dirty="0" smtClean="0"/>
              <a:t>Syntax, first part of teaching model </a:t>
            </a:r>
          </a:p>
          <a:p>
            <a:r>
              <a:rPr lang="en-GB" dirty="0" smtClean="0"/>
              <a:t>Steps presented by the teacher </a:t>
            </a:r>
          </a:p>
          <a:p>
            <a:r>
              <a:rPr lang="en-GB" dirty="0" smtClean="0"/>
              <a:t>Plan of action for the lesson </a:t>
            </a:r>
          </a:p>
          <a:p>
            <a:r>
              <a:rPr lang="en-GB" dirty="0" smtClean="0"/>
              <a:t>Principle of reaction</a:t>
            </a:r>
          </a:p>
          <a:p>
            <a:r>
              <a:rPr lang="en-GB" dirty="0" smtClean="0"/>
              <a:t>Reaction of children </a:t>
            </a:r>
          </a:p>
          <a:p>
            <a:r>
              <a:rPr lang="en-GB" dirty="0" smtClean="0"/>
              <a:t>And teachers reaction</a:t>
            </a:r>
          </a:p>
          <a:p>
            <a:endParaRPr lang="en-GB" dirty="0"/>
          </a:p>
          <a:p>
            <a:endParaRPr lang="en-GB" dirty="0" smtClean="0"/>
          </a:p>
          <a:p>
            <a:pPr>
              <a:buNone/>
            </a:pPr>
            <a:r>
              <a:rPr lang="en-GB" dirty="0"/>
              <a:t>(Dr. Rafeedalie, No date)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methods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Teaching methods </a:t>
            </a:r>
          </a:p>
          <a:p>
            <a:r>
              <a:rPr lang="en-GB" dirty="0" smtClean="0"/>
              <a:t>Mosston’s spectrum </a:t>
            </a:r>
          </a:p>
          <a:p>
            <a:r>
              <a:rPr lang="en-GB" dirty="0" smtClean="0"/>
              <a:t>Improve learning for children</a:t>
            </a:r>
          </a:p>
          <a:p>
            <a:r>
              <a:rPr lang="en-GB" dirty="0" smtClean="0"/>
              <a:t>Command style</a:t>
            </a:r>
          </a:p>
          <a:p>
            <a:r>
              <a:rPr lang="en-GB" dirty="0" smtClean="0"/>
              <a:t>Self check </a:t>
            </a:r>
          </a:p>
          <a:p>
            <a:r>
              <a:rPr lang="en-GB" dirty="0" smtClean="0"/>
              <a:t>Guided discovery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( Mosston, 1986)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3600" dirty="0" smtClean="0"/>
              <a:t>   With </a:t>
            </a:r>
            <a:r>
              <a:rPr lang="en-GB" sz="3600" dirty="0"/>
              <a:t>the pieces of paper that you have I would like you all to work in pairs and write down a sentence of what you think command style is, </a:t>
            </a:r>
            <a:r>
              <a:rPr lang="en-GB" sz="3600" dirty="0" smtClean="0"/>
              <a:t>what self </a:t>
            </a:r>
            <a:r>
              <a:rPr lang="en-GB" sz="3600" dirty="0"/>
              <a:t>check is and what guided discovery is. I will give you all 30 seconds to do this.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Command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Teacher makes all decisions</a:t>
            </a:r>
          </a:p>
          <a:p>
            <a:r>
              <a:rPr lang="en-GB" dirty="0" smtClean="0"/>
              <a:t>Teacher directed instructions re: location, start time, pace, stop time, demonstration, etc. </a:t>
            </a:r>
          </a:p>
          <a:p>
            <a:r>
              <a:rPr lang="en-GB" dirty="0" smtClean="0"/>
              <a:t>Learner responds to instructions</a:t>
            </a:r>
          </a:p>
          <a:p>
            <a:r>
              <a:rPr lang="en-GB" dirty="0" smtClean="0"/>
              <a:t>Class is set up in an orderly manner</a:t>
            </a:r>
          </a:p>
          <a:p>
            <a:r>
              <a:rPr lang="en-GB" dirty="0" smtClean="0"/>
              <a:t>Teacher circulates to give feedback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(Christenson; Barney,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 check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learners assess themselves in comparison to criteria sheets established by teacher</a:t>
            </a:r>
          </a:p>
          <a:p>
            <a:r>
              <a:rPr lang="en-GB" dirty="0" smtClean="0"/>
              <a:t>Technical aspects</a:t>
            </a:r>
            <a:endParaRPr lang="en-GB" dirty="0" smtClean="0"/>
          </a:p>
          <a:p>
            <a:r>
              <a:rPr lang="en-GB" dirty="0" smtClean="0"/>
              <a:t>teacher provides feedback at end of class</a:t>
            </a:r>
          </a:p>
          <a:p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/>
              <a:t>(Christenson; Barney,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Guided discovery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teacher guides students through a series of problems in which students make decisions to arrive at solutions</a:t>
            </a:r>
          </a:p>
          <a:p>
            <a:pPr lvl="0"/>
            <a:r>
              <a:rPr lang="en-GB" dirty="0"/>
              <a:t>each step is based on the response to the previous step</a:t>
            </a:r>
          </a:p>
          <a:p>
            <a:pPr lvl="0"/>
            <a:r>
              <a:rPr lang="en-GB" dirty="0"/>
              <a:t>teacher must wait for the learner’s response and offer frequent feedback or clues (patience</a:t>
            </a:r>
            <a:r>
              <a:rPr lang="en-GB" dirty="0" smtClean="0"/>
              <a:t>)</a:t>
            </a:r>
          </a:p>
          <a:p>
            <a:pPr lvl="0">
              <a:buNone/>
            </a:pPr>
            <a:endParaRPr lang="en-GB" dirty="0" smtClean="0"/>
          </a:p>
          <a:p>
            <a:pPr lvl="0">
              <a:buNone/>
            </a:pPr>
            <a:r>
              <a:rPr lang="en-GB" dirty="0" smtClean="0"/>
              <a:t>(</a:t>
            </a:r>
            <a:r>
              <a:rPr lang="en-GB" dirty="0"/>
              <a:t>Christenson; Barney, 2010)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3643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4400" dirty="0" smtClean="0"/>
              <a:t>   Overall there has bee many styles and teaching models that have demonstrated to have a positive effect on a child’s physical literacy journey.</a:t>
            </a:r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27146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Diolch and thank you all for listening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Christenson, R. Barney, D (2010) the Spectrum of Teaching Styles: Style F – Guided-Discovery Available at: </a:t>
            </a:r>
            <a:r>
              <a:rPr lang="en-GB" u="sng" dirty="0">
                <a:hlinkClick r:id="rId2"/>
              </a:rPr>
              <a:t>https://pdfs.semanticscholar.org/a0a0/90c611ea94b658b8dfda5ddd7f2f11dd874d.pdf</a:t>
            </a:r>
            <a:r>
              <a:rPr lang="en-GB" dirty="0"/>
              <a:t> (accessed: 20th December 2019)</a:t>
            </a:r>
          </a:p>
          <a:p>
            <a:r>
              <a:rPr lang="en-GB" dirty="0"/>
              <a:t>Dewi (1916) Models of teaching Available at: </a:t>
            </a:r>
            <a:r>
              <a:rPr lang="en-GB" u="sng" dirty="0">
                <a:hlinkClick r:id="rId3"/>
              </a:rPr>
              <a:t>https://tophat.com/marketplace/social-science/education/course-notes/oer-models-of-teaching-dr-rafeedalie/1194/</a:t>
            </a:r>
            <a:r>
              <a:rPr lang="en-GB" dirty="0"/>
              <a:t>( Accessed: 16</a:t>
            </a:r>
            <a:r>
              <a:rPr lang="en-GB" baseline="30000" dirty="0"/>
              <a:t>th</a:t>
            </a:r>
            <a:r>
              <a:rPr lang="en-GB" dirty="0"/>
              <a:t> December 2019)</a:t>
            </a:r>
          </a:p>
          <a:p>
            <a:r>
              <a:rPr lang="en-GB" dirty="0"/>
              <a:t>Dr. Rafeedalie (No date) Models of teaching Available at: </a:t>
            </a:r>
            <a:r>
              <a:rPr lang="en-GB" u="sng" dirty="0">
                <a:hlinkClick r:id="rId3"/>
              </a:rPr>
              <a:t>https://tophat.com/marketplace/social-science/education/course-notes/oer-models-of-teaching-dr-rafeedalie/1194/</a:t>
            </a:r>
            <a:r>
              <a:rPr lang="en-GB" dirty="0"/>
              <a:t> ( Accessed: 16</a:t>
            </a:r>
            <a:r>
              <a:rPr lang="en-GB" baseline="30000" dirty="0"/>
              <a:t>th</a:t>
            </a:r>
            <a:r>
              <a:rPr lang="en-GB" dirty="0"/>
              <a:t> December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500042"/>
            <a:ext cx="8229600" cy="542928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Ellerton.H (2018) what is physical literacy Available at: </a:t>
            </a:r>
            <a:r>
              <a:rPr lang="en-GB" u="sng" dirty="0">
                <a:hlinkClick r:id="rId2"/>
              </a:rPr>
              <a:t>https://humankinetics.me/2018/06/27/what-is-physical-literacy/</a:t>
            </a:r>
            <a:r>
              <a:rPr lang="en-GB" dirty="0"/>
              <a:t>  (Accessed: 15</a:t>
            </a:r>
            <a:r>
              <a:rPr lang="en-GB" baseline="30000" dirty="0"/>
              <a:t>th</a:t>
            </a:r>
            <a:r>
              <a:rPr lang="en-GB" dirty="0"/>
              <a:t> December 2019) </a:t>
            </a:r>
          </a:p>
          <a:p>
            <a:r>
              <a:rPr lang="en-GB" dirty="0"/>
              <a:t>Welsh Assembly (2008) Learner entitlement Available at: </a:t>
            </a:r>
            <a:r>
              <a:rPr lang="en-GB" u="sng" dirty="0">
                <a:hlinkClick r:id="rId3"/>
              </a:rPr>
              <a:t>https://hwb.gov.wales/storage/7b01cf26-9974-4c3d-bb1f-ee79e111b448/physical-education-inthe-national-curriculum.pdf</a:t>
            </a:r>
            <a:r>
              <a:rPr lang="en-GB" dirty="0"/>
              <a:t> (Accessed: 20th December 2019)</a:t>
            </a:r>
          </a:p>
          <a:p>
            <a:r>
              <a:rPr lang="en-GB" dirty="0"/>
              <a:t>Mosston (1986) Summary of Mosston’s teaching styles Available at: </a:t>
            </a:r>
            <a:r>
              <a:rPr lang="en-GB" u="sng" dirty="0">
                <a:hlinkClick r:id="rId4"/>
              </a:rPr>
              <a:t>http://users.rowan.edu/~conet/ElemPE/mosston-teaching-styles.html</a:t>
            </a:r>
            <a:r>
              <a:rPr lang="en-GB" dirty="0"/>
              <a:t> (Accessed: 17th December 2019)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0001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Myers.E (2019) Physical Literacy and Teacher Professional Development Available at: </a:t>
            </a:r>
            <a:r>
              <a:rPr lang="en-GB" u="sng" dirty="0">
                <a:hlinkClick r:id="rId2"/>
              </a:rPr>
              <a:t>https://www.researchgate.net/publication/332660760_Physical_Literacy_and_Teacher_Professional_Development</a:t>
            </a:r>
            <a:r>
              <a:rPr lang="en-GB" dirty="0"/>
              <a:t> ( Accessed: 16th December 2019)</a:t>
            </a:r>
            <a:endParaRPr lang="en-GB" b="1" dirty="0"/>
          </a:p>
          <a:p>
            <a:r>
              <a:rPr lang="en-GB" dirty="0"/>
              <a:t>Sports Wales (2014) Physical skills Available at: </a:t>
            </a:r>
            <a:r>
              <a:rPr lang="en-GB" u="sng" dirty="0">
                <a:hlinkClick r:id="rId3"/>
              </a:rPr>
              <a:t>http://physicalliteracy.sportwales.org.uk/en/</a:t>
            </a:r>
            <a:r>
              <a:rPr lang="en-GB" dirty="0"/>
              <a:t> ( Accessed: 15</a:t>
            </a:r>
            <a:r>
              <a:rPr lang="en-GB" baseline="30000" dirty="0"/>
              <a:t>th</a:t>
            </a:r>
            <a:r>
              <a:rPr lang="en-GB" dirty="0"/>
              <a:t> December 2019)</a:t>
            </a: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7197</TotalTime>
  <Words>741</Words>
  <Application>Microsoft Office PowerPoint</Application>
  <PresentationFormat>On-screen Show (4:3)</PresentationFormat>
  <Paragraphs>128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Slide 1</vt:lpstr>
      <vt:lpstr>Physical Literacy </vt:lpstr>
      <vt:lpstr>The physical literacy journey</vt:lpstr>
      <vt:lpstr>Slide 4</vt:lpstr>
      <vt:lpstr>So why is important for children to learn different skills?</vt:lpstr>
      <vt:lpstr>Slide 6</vt:lpstr>
      <vt:lpstr>Slide 7</vt:lpstr>
      <vt:lpstr>2008 national curriculum</vt:lpstr>
      <vt:lpstr>Slide 9</vt:lpstr>
      <vt:lpstr>Teaching can play a massive role in the learning to younger children, so what is teaching?</vt:lpstr>
      <vt:lpstr>Definition of teaching </vt:lpstr>
      <vt:lpstr>Slide 12</vt:lpstr>
      <vt:lpstr>Slide 13</vt:lpstr>
      <vt:lpstr>Teaching methods </vt:lpstr>
      <vt:lpstr>Activity </vt:lpstr>
      <vt:lpstr>Command style</vt:lpstr>
      <vt:lpstr>Self check style</vt:lpstr>
      <vt:lpstr>Guided discovery</vt:lpstr>
      <vt:lpstr>Slide 19</vt:lpstr>
      <vt:lpstr>Diolch and thank you all for listening</vt:lpstr>
      <vt:lpstr>References</vt:lpstr>
      <vt:lpstr>Slide 22</vt:lpstr>
      <vt:lpstr>Slide 23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sion-pc</dc:creator>
  <cp:lastModifiedBy>sion-pc</cp:lastModifiedBy>
  <cp:revision>76</cp:revision>
  <dcterms:created xsi:type="dcterms:W3CDTF">2020-01-06T13:01:21Z</dcterms:created>
  <dcterms:modified xsi:type="dcterms:W3CDTF">2020-01-13T13:59:51Z</dcterms:modified>
</cp:coreProperties>
</file>