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4D38F-88B4-9F75-BE03-383E26FAEC61}" v="921" dt="2026-06-04T21:36:23.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yzabel Umbelina Lopes Das Neves (2542803)" userId="S::2542803@student.uwtsd.ac.uk::6c1eea3d-edae-4622-82fd-65f471acf586" providerId="AD" clId="Web-{76A4D38F-88B4-9F75-BE03-383E26FAEC61}"/>
    <pc:docChg chg="addSld delSld modSld">
      <pc:chgData name="Anyzabel Umbelina Lopes Das Neves (2542803)" userId="S::2542803@student.uwtsd.ac.uk::6c1eea3d-edae-4622-82fd-65f471acf586" providerId="AD" clId="Web-{76A4D38F-88B4-9F75-BE03-383E26FAEC61}" dt="2026-06-04T21:36:11.255" v="932" actId="20577"/>
      <pc:docMkLst>
        <pc:docMk/>
      </pc:docMkLst>
      <pc:sldChg chg="addSp delSp modSp mod setBg">
        <pc:chgData name="Anyzabel Umbelina Lopes Das Neves (2542803)" userId="S::2542803@student.uwtsd.ac.uk::6c1eea3d-edae-4622-82fd-65f471acf586" providerId="AD" clId="Web-{76A4D38F-88B4-9F75-BE03-383E26FAEC61}" dt="2026-06-04T20:33:49.195" v="858"/>
        <pc:sldMkLst>
          <pc:docMk/>
          <pc:sldMk cId="109857222" sldId="256"/>
        </pc:sldMkLst>
        <pc:spChg chg="mod">
          <ac:chgData name="Anyzabel Umbelina Lopes Das Neves (2542803)" userId="S::2542803@student.uwtsd.ac.uk::6c1eea3d-edae-4622-82fd-65f471acf586" providerId="AD" clId="Web-{76A4D38F-88B4-9F75-BE03-383E26FAEC61}" dt="2026-06-04T20:33:49.195" v="858"/>
          <ac:spMkLst>
            <pc:docMk/>
            <pc:sldMk cId="109857222" sldId="256"/>
            <ac:spMk id="2" creationId="{00000000-0000-0000-0000-000000000000}"/>
          </ac:spMkLst>
        </pc:spChg>
        <pc:spChg chg="mod">
          <ac:chgData name="Anyzabel Umbelina Lopes Das Neves (2542803)" userId="S::2542803@student.uwtsd.ac.uk::6c1eea3d-edae-4622-82fd-65f471acf586" providerId="AD" clId="Web-{76A4D38F-88B4-9F75-BE03-383E26FAEC61}" dt="2026-06-04T20:33:49.195" v="858"/>
          <ac:spMkLst>
            <pc:docMk/>
            <pc:sldMk cId="109857222" sldId="256"/>
            <ac:spMk id="3" creationId="{00000000-0000-0000-0000-000000000000}"/>
          </ac:spMkLst>
        </pc:spChg>
        <pc:spChg chg="add del">
          <ac:chgData name="Anyzabel Umbelina Lopes Das Neves (2542803)" userId="S::2542803@student.uwtsd.ac.uk::6c1eea3d-edae-4622-82fd-65f471acf586" providerId="AD" clId="Web-{76A4D38F-88B4-9F75-BE03-383E26FAEC61}" dt="2026-06-04T20:33:49.195" v="858"/>
          <ac:spMkLst>
            <pc:docMk/>
            <pc:sldMk cId="109857222" sldId="256"/>
            <ac:spMk id="8" creationId="{A8DB9CD9-59B1-4D73-BC4C-98796A48EF9B}"/>
          </ac:spMkLst>
        </pc:spChg>
        <pc:spChg chg="add del">
          <ac:chgData name="Anyzabel Umbelina Lopes Das Neves (2542803)" userId="S::2542803@student.uwtsd.ac.uk::6c1eea3d-edae-4622-82fd-65f471acf586" providerId="AD" clId="Web-{76A4D38F-88B4-9F75-BE03-383E26FAEC61}" dt="2026-06-04T20:07:29.530" v="323"/>
          <ac:spMkLst>
            <pc:docMk/>
            <pc:sldMk cId="109857222" sldId="256"/>
            <ac:spMk id="9" creationId="{F609FF9A-4FCE-468E-A86A-C9AB525EAE71}"/>
          </ac:spMkLst>
        </pc:spChg>
        <pc:spChg chg="add del">
          <ac:chgData name="Anyzabel Umbelina Lopes Das Neves (2542803)" userId="S::2542803@student.uwtsd.ac.uk::6c1eea3d-edae-4622-82fd-65f471acf586" providerId="AD" clId="Web-{76A4D38F-88B4-9F75-BE03-383E26FAEC61}" dt="2026-06-04T20:33:49.195" v="858"/>
          <ac:spMkLst>
            <pc:docMk/>
            <pc:sldMk cId="109857222" sldId="256"/>
            <ac:spMk id="10" creationId="{8874A6A9-41FF-4E33-AFA8-F9F81436A59E}"/>
          </ac:spMkLst>
        </pc:spChg>
        <pc:spChg chg="add del">
          <ac:chgData name="Anyzabel Umbelina Lopes Das Neves (2542803)" userId="S::2542803@student.uwtsd.ac.uk::6c1eea3d-edae-4622-82fd-65f471acf586" providerId="AD" clId="Web-{76A4D38F-88B4-9F75-BE03-383E26FAEC61}" dt="2026-06-04T20:07:29.530" v="323"/>
          <ac:spMkLst>
            <pc:docMk/>
            <pc:sldMk cId="109857222" sldId="256"/>
            <ac:spMk id="11" creationId="{021E12D4-3A88-428D-8E5E-AF1AFD923D63}"/>
          </ac:spMkLst>
        </pc:spChg>
        <pc:spChg chg="add">
          <ac:chgData name="Anyzabel Umbelina Lopes Das Neves (2542803)" userId="S::2542803@student.uwtsd.ac.uk::6c1eea3d-edae-4622-82fd-65f471acf586" providerId="AD" clId="Web-{76A4D38F-88B4-9F75-BE03-383E26FAEC61}" dt="2026-06-04T20:33:49.195" v="858"/>
          <ac:spMkLst>
            <pc:docMk/>
            <pc:sldMk cId="109857222" sldId="256"/>
            <ac:spMk id="25" creationId="{C8320351-9FA2-4A26-885B-BB8F3E4902D2}"/>
          </ac:spMkLst>
        </pc:spChg>
        <pc:spChg chg="add">
          <ac:chgData name="Anyzabel Umbelina Lopes Das Neves (2542803)" userId="S::2542803@student.uwtsd.ac.uk::6c1eea3d-edae-4622-82fd-65f471acf586" providerId="AD" clId="Web-{76A4D38F-88B4-9F75-BE03-383E26FAEC61}" dt="2026-06-04T20:33:49.195" v="858"/>
          <ac:spMkLst>
            <pc:docMk/>
            <pc:sldMk cId="109857222" sldId="256"/>
            <ac:spMk id="27" creationId="{68CD2EFB-78C2-4C6E-A6B9-4ED12FAD5B99}"/>
          </ac:spMkLst>
        </pc:spChg>
        <pc:grpChg chg="add del">
          <ac:chgData name="Anyzabel Umbelina Lopes Das Neves (2542803)" userId="S::2542803@student.uwtsd.ac.uk::6c1eea3d-edae-4622-82fd-65f471acf586" providerId="AD" clId="Web-{76A4D38F-88B4-9F75-BE03-383E26FAEC61}" dt="2026-06-04T20:33:49.195" v="858"/>
          <ac:grpSpMkLst>
            <pc:docMk/>
            <pc:sldMk cId="109857222" sldId="256"/>
            <ac:grpSpMk id="12" creationId="{721D730E-1F97-4071-B143-B05E6D2599BC}"/>
          </ac:grpSpMkLst>
        </pc:grpChg>
        <pc:picChg chg="add del">
          <ac:chgData name="Anyzabel Umbelina Lopes Das Neves (2542803)" userId="S::2542803@student.uwtsd.ac.uk::6c1eea3d-edae-4622-82fd-65f471acf586" providerId="AD" clId="Web-{76A4D38F-88B4-9F75-BE03-383E26FAEC61}" dt="2026-06-04T20:07:29.530" v="323"/>
          <ac:picMkLst>
            <pc:docMk/>
            <pc:sldMk cId="109857222" sldId="256"/>
            <ac:picMk id="5" creationId="{E0A94243-EA81-9600-30EE-035C885C2CAF}"/>
          </ac:picMkLst>
        </pc:picChg>
        <pc:picChg chg="add">
          <ac:chgData name="Anyzabel Umbelina Lopes Das Neves (2542803)" userId="S::2542803@student.uwtsd.ac.uk::6c1eea3d-edae-4622-82fd-65f471acf586" providerId="AD" clId="Web-{76A4D38F-88B4-9F75-BE03-383E26FAEC61}" dt="2026-06-04T20:33:49.195" v="858"/>
          <ac:picMkLst>
            <pc:docMk/>
            <pc:sldMk cId="109857222" sldId="256"/>
            <ac:picMk id="21" creationId="{3B60096E-4D25-7766-5F0E-5A464A231224}"/>
          </ac:picMkLst>
        </pc:picChg>
      </pc:sldChg>
      <pc:sldChg chg="addSp delSp modSp mod setBg">
        <pc:chgData name="Anyzabel Umbelina Lopes Das Neves (2542803)" userId="S::2542803@student.uwtsd.ac.uk::6c1eea3d-edae-4622-82fd-65f471acf586" providerId="AD" clId="Web-{76A4D38F-88B4-9F75-BE03-383E26FAEC61}" dt="2026-06-04T21:33:52.627" v="926" actId="20577"/>
        <pc:sldMkLst>
          <pc:docMk/>
          <pc:sldMk cId="693857939" sldId="257"/>
        </pc:sldMkLst>
        <pc:spChg chg="mod">
          <ac:chgData name="Anyzabel Umbelina Lopes Das Neves (2542803)" userId="S::2542803@student.uwtsd.ac.uk::6c1eea3d-edae-4622-82fd-65f471acf586" providerId="AD" clId="Web-{76A4D38F-88B4-9F75-BE03-383E26FAEC61}" dt="2026-06-04T20:31:45.645" v="849"/>
          <ac:spMkLst>
            <pc:docMk/>
            <pc:sldMk cId="693857939" sldId="257"/>
            <ac:spMk id="2" creationId="{DF3E9064-7CB2-22F9-3B6B-334AACAF10E3}"/>
          </ac:spMkLst>
        </pc:spChg>
        <pc:spChg chg="mod">
          <ac:chgData name="Anyzabel Umbelina Lopes Das Neves (2542803)" userId="S::2542803@student.uwtsd.ac.uk::6c1eea3d-edae-4622-82fd-65f471acf586" providerId="AD" clId="Web-{76A4D38F-88B4-9F75-BE03-383E26FAEC61}" dt="2026-06-04T21:33:52.627" v="926" actId="20577"/>
          <ac:spMkLst>
            <pc:docMk/>
            <pc:sldMk cId="693857939" sldId="257"/>
            <ac:spMk id="3" creationId="{35F2CDB8-56E2-1AA3-4600-39E70E2F2501}"/>
          </ac:spMkLst>
        </pc:spChg>
        <pc:spChg chg="add del">
          <ac:chgData name="Anyzabel Umbelina Lopes Das Neves (2542803)" userId="S::2542803@student.uwtsd.ac.uk::6c1eea3d-edae-4622-82fd-65f471acf586" providerId="AD" clId="Web-{76A4D38F-88B4-9F75-BE03-383E26FAEC61}" dt="2026-06-04T20:31:42.676" v="846"/>
          <ac:spMkLst>
            <pc:docMk/>
            <pc:sldMk cId="693857939" sldId="257"/>
            <ac:spMk id="10" creationId="{EDDBB197-D710-4A4F-A9CA-FD2177498BE8}"/>
          </ac:spMkLst>
        </pc:spChg>
        <pc:spChg chg="add del">
          <ac:chgData name="Anyzabel Umbelina Lopes Das Neves (2542803)" userId="S::2542803@student.uwtsd.ac.uk::6c1eea3d-edae-4622-82fd-65f471acf586" providerId="AD" clId="Web-{76A4D38F-88B4-9F75-BE03-383E26FAEC61}" dt="2026-06-04T20:31:42.676" v="846"/>
          <ac:spMkLst>
            <pc:docMk/>
            <pc:sldMk cId="693857939" sldId="257"/>
            <ac:spMk id="12" creationId="{975D1CFA-2CDB-4B64-BD9F-85744E8DA12F}"/>
          </ac:spMkLst>
        </pc:spChg>
        <pc:spChg chg="add del">
          <ac:chgData name="Anyzabel Umbelina Lopes Das Neves (2542803)" userId="S::2542803@student.uwtsd.ac.uk::6c1eea3d-edae-4622-82fd-65f471acf586" providerId="AD" clId="Web-{76A4D38F-88B4-9F75-BE03-383E26FAEC61}" dt="2026-06-04T20:31:45.614" v="848"/>
          <ac:spMkLst>
            <pc:docMk/>
            <pc:sldMk cId="693857939" sldId="257"/>
            <ac:spMk id="20" creationId="{245A9F99-D9B1-4094-A2E2-B90AC1DB7B9C}"/>
          </ac:spMkLst>
        </pc:spChg>
        <pc:spChg chg="add del">
          <ac:chgData name="Anyzabel Umbelina Lopes Das Neves (2542803)" userId="S::2542803@student.uwtsd.ac.uk::6c1eea3d-edae-4622-82fd-65f471acf586" providerId="AD" clId="Web-{76A4D38F-88B4-9F75-BE03-383E26FAEC61}" dt="2026-06-04T20:31:45.614" v="848"/>
          <ac:spMkLst>
            <pc:docMk/>
            <pc:sldMk cId="693857939" sldId="257"/>
            <ac:spMk id="21" creationId="{B7FAF607-473A-4A43-A23D-BBFF5C4117BB}"/>
          </ac:spMkLst>
        </pc:spChg>
        <pc:spChg chg="add">
          <ac:chgData name="Anyzabel Umbelina Lopes Das Neves (2542803)" userId="S::2542803@student.uwtsd.ac.uk::6c1eea3d-edae-4622-82fd-65f471acf586" providerId="AD" clId="Web-{76A4D38F-88B4-9F75-BE03-383E26FAEC61}" dt="2026-06-04T20:31:45.645" v="849"/>
          <ac:spMkLst>
            <pc:docMk/>
            <pc:sldMk cId="693857939" sldId="257"/>
            <ac:spMk id="25" creationId="{EDDBB197-D710-4A4F-A9CA-FD2177498BE8}"/>
          </ac:spMkLst>
        </pc:spChg>
        <pc:spChg chg="add">
          <ac:chgData name="Anyzabel Umbelina Lopes Das Neves (2542803)" userId="S::2542803@student.uwtsd.ac.uk::6c1eea3d-edae-4622-82fd-65f471acf586" providerId="AD" clId="Web-{76A4D38F-88B4-9F75-BE03-383E26FAEC61}" dt="2026-06-04T20:31:45.645" v="849"/>
          <ac:spMkLst>
            <pc:docMk/>
            <pc:sldMk cId="693857939" sldId="257"/>
            <ac:spMk id="26" creationId="{975D1CFA-2CDB-4B64-BD9F-85744E8DA12F}"/>
          </ac:spMkLst>
        </pc:spChg>
        <pc:grpChg chg="add del">
          <ac:chgData name="Anyzabel Umbelina Lopes Das Neves (2542803)" userId="S::2542803@student.uwtsd.ac.uk::6c1eea3d-edae-4622-82fd-65f471acf586" providerId="AD" clId="Web-{76A4D38F-88B4-9F75-BE03-383E26FAEC61}" dt="2026-06-04T20:31:42.676" v="846"/>
          <ac:grpSpMkLst>
            <pc:docMk/>
            <pc:sldMk cId="693857939" sldId="257"/>
            <ac:grpSpMk id="14" creationId="{25EE5136-01F1-466C-962D-BA9B4C6757AA}"/>
          </ac:grpSpMkLst>
        </pc:grpChg>
        <pc:grpChg chg="add del">
          <ac:chgData name="Anyzabel Umbelina Lopes Das Neves (2542803)" userId="S::2542803@student.uwtsd.ac.uk::6c1eea3d-edae-4622-82fd-65f471acf586" providerId="AD" clId="Web-{76A4D38F-88B4-9F75-BE03-383E26FAEC61}" dt="2026-06-04T20:31:45.614" v="848"/>
          <ac:grpSpMkLst>
            <pc:docMk/>
            <pc:sldMk cId="693857939" sldId="257"/>
            <ac:grpSpMk id="23" creationId="{C5F6476F-D303-44D3-B30F-1BA348F0F64A}"/>
          </ac:grpSpMkLst>
        </pc:grpChg>
        <pc:grpChg chg="add">
          <ac:chgData name="Anyzabel Umbelina Lopes Das Neves (2542803)" userId="S::2542803@student.uwtsd.ac.uk::6c1eea3d-edae-4622-82fd-65f471acf586" providerId="AD" clId="Web-{76A4D38F-88B4-9F75-BE03-383E26FAEC61}" dt="2026-06-04T20:31:45.645" v="849"/>
          <ac:grpSpMkLst>
            <pc:docMk/>
            <pc:sldMk cId="693857939" sldId="257"/>
            <ac:grpSpMk id="27" creationId="{25EE5136-01F1-466C-962D-BA9B4C6757AA}"/>
          </ac:grpSpMkLst>
        </pc:grpChg>
        <pc:picChg chg="add del">
          <ac:chgData name="Anyzabel Umbelina Lopes Das Neves (2542803)" userId="S::2542803@student.uwtsd.ac.uk::6c1eea3d-edae-4622-82fd-65f471acf586" providerId="AD" clId="Web-{76A4D38F-88B4-9F75-BE03-383E26FAEC61}" dt="2026-06-04T20:31:42.676" v="846"/>
          <ac:picMkLst>
            <pc:docMk/>
            <pc:sldMk cId="693857939" sldId="257"/>
            <ac:picMk id="7" creationId="{9C5222F2-B2E5-0459-8E85-105CFC984081}"/>
          </ac:picMkLst>
        </pc:picChg>
        <pc:picChg chg="add del">
          <ac:chgData name="Anyzabel Umbelina Lopes Das Neves (2542803)" userId="S::2542803@student.uwtsd.ac.uk::6c1eea3d-edae-4622-82fd-65f471acf586" providerId="AD" clId="Web-{76A4D38F-88B4-9F75-BE03-383E26FAEC61}" dt="2026-06-04T20:31:45.614" v="848"/>
          <ac:picMkLst>
            <pc:docMk/>
            <pc:sldMk cId="693857939" sldId="257"/>
            <ac:picMk id="22" creationId="{2A9CE029-F214-D5D9-B8B9-FFFF0CD79B4E}"/>
          </ac:picMkLst>
        </pc:picChg>
        <pc:picChg chg="add">
          <ac:chgData name="Anyzabel Umbelina Lopes Das Neves (2542803)" userId="S::2542803@student.uwtsd.ac.uk::6c1eea3d-edae-4622-82fd-65f471acf586" providerId="AD" clId="Web-{76A4D38F-88B4-9F75-BE03-383E26FAEC61}" dt="2026-06-04T20:31:45.645" v="849"/>
          <ac:picMkLst>
            <pc:docMk/>
            <pc:sldMk cId="693857939" sldId="257"/>
            <ac:picMk id="28" creationId="{9C5222F2-B2E5-0459-8E85-105CFC984081}"/>
          </ac:picMkLst>
        </pc:picChg>
      </pc:sldChg>
      <pc:sldChg chg="addSp modSp mod setBg">
        <pc:chgData name="Anyzabel Umbelina Lopes Das Neves (2542803)" userId="S::2542803@student.uwtsd.ac.uk::6c1eea3d-edae-4622-82fd-65f471acf586" providerId="AD" clId="Web-{76A4D38F-88B4-9F75-BE03-383E26FAEC61}" dt="2026-06-04T21:36:11.255" v="932" actId="20577"/>
        <pc:sldMkLst>
          <pc:docMk/>
          <pc:sldMk cId="4282870530" sldId="258"/>
        </pc:sldMkLst>
        <pc:spChg chg="mod">
          <ac:chgData name="Anyzabel Umbelina Lopes Das Neves (2542803)" userId="S::2542803@student.uwtsd.ac.uk::6c1eea3d-edae-4622-82fd-65f471acf586" providerId="AD" clId="Web-{76A4D38F-88B4-9F75-BE03-383E26FAEC61}" dt="2026-06-04T20:32:31.287" v="854"/>
          <ac:spMkLst>
            <pc:docMk/>
            <pc:sldMk cId="4282870530" sldId="258"/>
            <ac:spMk id="2" creationId="{98C40B27-AA8E-F2B5-78CA-02F631BD196A}"/>
          </ac:spMkLst>
        </pc:spChg>
        <pc:spChg chg="mod">
          <ac:chgData name="Anyzabel Umbelina Lopes Das Neves (2542803)" userId="S::2542803@student.uwtsd.ac.uk::6c1eea3d-edae-4622-82fd-65f471acf586" providerId="AD" clId="Web-{76A4D38F-88B4-9F75-BE03-383E26FAEC61}" dt="2026-06-04T21:36:11.255" v="932" actId="20577"/>
          <ac:spMkLst>
            <pc:docMk/>
            <pc:sldMk cId="4282870530" sldId="258"/>
            <ac:spMk id="3" creationId="{A6C0C73B-0648-FD70-FE33-3B52E5C6DE20}"/>
          </ac:spMkLst>
        </pc:spChg>
        <pc:spChg chg="add">
          <ac:chgData name="Anyzabel Umbelina Lopes Das Neves (2542803)" userId="S::2542803@student.uwtsd.ac.uk::6c1eea3d-edae-4622-82fd-65f471acf586" providerId="AD" clId="Web-{76A4D38F-88B4-9F75-BE03-383E26FAEC61}" dt="2026-06-04T20:32:31.287" v="854"/>
          <ac:spMkLst>
            <pc:docMk/>
            <pc:sldMk cId="4282870530" sldId="258"/>
            <ac:spMk id="8" creationId="{18873D23-2DCF-4B31-A009-95721C06E8E1}"/>
          </ac:spMkLst>
        </pc:spChg>
        <pc:spChg chg="add">
          <ac:chgData name="Anyzabel Umbelina Lopes Das Neves (2542803)" userId="S::2542803@student.uwtsd.ac.uk::6c1eea3d-edae-4622-82fd-65f471acf586" providerId="AD" clId="Web-{76A4D38F-88B4-9F75-BE03-383E26FAEC61}" dt="2026-06-04T20:32:31.287" v="854"/>
          <ac:spMkLst>
            <pc:docMk/>
            <pc:sldMk cId="4282870530" sldId="258"/>
            <ac:spMk id="10" creationId="{C13EF075-D4EF-4929-ADBC-91B27DA19955}"/>
          </ac:spMkLst>
        </pc:spChg>
        <pc:grpChg chg="add">
          <ac:chgData name="Anyzabel Umbelina Lopes Das Neves (2542803)" userId="S::2542803@student.uwtsd.ac.uk::6c1eea3d-edae-4622-82fd-65f471acf586" providerId="AD" clId="Web-{76A4D38F-88B4-9F75-BE03-383E26FAEC61}" dt="2026-06-04T20:32:31.287" v="854"/>
          <ac:grpSpMkLst>
            <pc:docMk/>
            <pc:sldMk cId="4282870530" sldId="258"/>
            <ac:grpSpMk id="12" creationId="{DAA26DFA-AAB2-4973-9C17-16D587C7B198}"/>
          </ac:grpSpMkLst>
        </pc:grpChg>
      </pc:sldChg>
      <pc:sldChg chg="new del">
        <pc:chgData name="Anyzabel Umbelina Lopes Das Neves (2542803)" userId="S::2542803@student.uwtsd.ac.uk::6c1eea3d-edae-4622-82fd-65f471acf586" providerId="AD" clId="Web-{76A4D38F-88B4-9F75-BE03-383E26FAEC61}" dt="2026-06-04T20:27:44.889" v="642"/>
        <pc:sldMkLst>
          <pc:docMk/>
          <pc:sldMk cId="812260579" sldId="259"/>
        </pc:sldMkLst>
      </pc:sldChg>
      <pc:sldChg chg="delSp modSp new">
        <pc:chgData name="Anyzabel Umbelina Lopes Das Neves (2542803)" userId="S::2542803@student.uwtsd.ac.uk::6c1eea3d-edae-4622-82fd-65f471acf586" providerId="AD" clId="Web-{76A4D38F-88B4-9F75-BE03-383E26FAEC61}" dt="2026-06-04T20:33:14.976" v="857" actId="1076"/>
        <pc:sldMkLst>
          <pc:docMk/>
          <pc:sldMk cId="1618534413" sldId="260"/>
        </pc:sldMkLst>
        <pc:spChg chg="del">
          <ac:chgData name="Anyzabel Umbelina Lopes Das Neves (2542803)" userId="S::2542803@student.uwtsd.ac.uk::6c1eea3d-edae-4622-82fd-65f471acf586" providerId="AD" clId="Web-{76A4D38F-88B4-9F75-BE03-383E26FAEC61}" dt="2026-06-04T20:27:50.014" v="643"/>
          <ac:spMkLst>
            <pc:docMk/>
            <pc:sldMk cId="1618534413" sldId="260"/>
            <ac:spMk id="2" creationId="{58A762D6-8A4E-7E92-66FE-8065ECA75691}"/>
          </ac:spMkLst>
        </pc:spChg>
        <pc:spChg chg="mod">
          <ac:chgData name="Anyzabel Umbelina Lopes Das Neves (2542803)" userId="S::2542803@student.uwtsd.ac.uk::6c1eea3d-edae-4622-82fd-65f471acf586" providerId="AD" clId="Web-{76A4D38F-88B4-9F75-BE03-383E26FAEC61}" dt="2026-06-04T20:33:04.663" v="856" actId="1076"/>
          <ac:spMkLst>
            <pc:docMk/>
            <pc:sldMk cId="1618534413" sldId="260"/>
            <ac:spMk id="3" creationId="{E0C9DE65-9125-83AB-D11F-FB28F64B7F4B}"/>
          </ac:spMkLst>
        </pc:spChg>
        <pc:spChg chg="mod">
          <ac:chgData name="Anyzabel Umbelina Lopes Das Neves (2542803)" userId="S::2542803@student.uwtsd.ac.uk::6c1eea3d-edae-4622-82fd-65f471acf586" providerId="AD" clId="Web-{76A4D38F-88B4-9F75-BE03-383E26FAEC61}" dt="2026-06-04T20:29:37.954" v="756" actId="20577"/>
          <ac:spMkLst>
            <pc:docMk/>
            <pc:sldMk cId="1618534413" sldId="260"/>
            <ac:spMk id="4" creationId="{E4EEFADA-D699-4B48-A1E2-473A28238A3C}"/>
          </ac:spMkLst>
        </pc:spChg>
        <pc:spChg chg="mod">
          <ac:chgData name="Anyzabel Umbelina Lopes Das Neves (2542803)" userId="S::2542803@student.uwtsd.ac.uk::6c1eea3d-edae-4622-82fd-65f471acf586" providerId="AD" clId="Web-{76A4D38F-88B4-9F75-BE03-383E26FAEC61}" dt="2026-06-04T20:33:14.976" v="857" actId="1076"/>
          <ac:spMkLst>
            <pc:docMk/>
            <pc:sldMk cId="1618534413" sldId="260"/>
            <ac:spMk id="5" creationId="{950A8A90-ACBB-D47C-3FDD-48B1E69EFB92}"/>
          </ac:spMkLst>
        </pc:spChg>
        <pc:spChg chg="mod">
          <ac:chgData name="Anyzabel Umbelina Lopes Das Neves (2542803)" userId="S::2542803@student.uwtsd.ac.uk::6c1eea3d-edae-4622-82fd-65f471acf586" providerId="AD" clId="Web-{76A4D38F-88B4-9F75-BE03-383E26FAEC61}" dt="2026-06-04T20:30:43.253" v="841" actId="20577"/>
          <ac:spMkLst>
            <pc:docMk/>
            <pc:sldMk cId="1618534413" sldId="260"/>
            <ac:spMk id="6" creationId="{C9EE9854-CD49-4B6F-BCB8-2A12DE8C6F54}"/>
          </ac:spMkLst>
        </pc:spChg>
      </pc:sldChg>
      <pc:sldChg chg="modSp new">
        <pc:chgData name="Anyzabel Umbelina Lopes Das Neves (2542803)" userId="S::2542803@student.uwtsd.ac.uk::6c1eea3d-edae-4622-82fd-65f471acf586" providerId="AD" clId="Web-{76A4D38F-88B4-9F75-BE03-383E26FAEC61}" dt="2026-06-04T21:31:14.702" v="916" actId="1076"/>
        <pc:sldMkLst>
          <pc:docMk/>
          <pc:sldMk cId="132554482" sldId="261"/>
        </pc:sldMkLst>
        <pc:spChg chg="mod">
          <ac:chgData name="Anyzabel Umbelina Lopes Das Neves (2542803)" userId="S::2542803@student.uwtsd.ac.uk::6c1eea3d-edae-4622-82fd-65f471acf586" providerId="AD" clId="Web-{76A4D38F-88B4-9F75-BE03-383E26FAEC61}" dt="2026-06-04T21:31:14.702" v="916" actId="1076"/>
          <ac:spMkLst>
            <pc:docMk/>
            <pc:sldMk cId="132554482" sldId="261"/>
            <ac:spMk id="2" creationId="{BDA0A8B6-6933-8D94-B8F6-AD9490A4D583}"/>
          </ac:spMkLst>
        </pc:spChg>
        <pc:spChg chg="mod">
          <ac:chgData name="Anyzabel Umbelina Lopes Das Neves (2542803)" userId="S::2542803@student.uwtsd.ac.uk::6c1eea3d-edae-4622-82fd-65f471acf586" providerId="AD" clId="Web-{76A4D38F-88B4-9F75-BE03-383E26FAEC61}" dt="2026-06-04T21:30:51.358" v="914" actId="14100"/>
          <ac:spMkLst>
            <pc:docMk/>
            <pc:sldMk cId="132554482" sldId="261"/>
            <ac:spMk id="3" creationId="{D19147BE-D907-AE6E-514A-63F74C37C3C5}"/>
          </ac:spMkLst>
        </pc:spChg>
      </pc:sldChg>
      <pc:sldChg chg="new del">
        <pc:chgData name="Anyzabel Umbelina Lopes Das Neves (2542803)" userId="S::2542803@student.uwtsd.ac.uk::6c1eea3d-edae-4622-82fd-65f471acf586" providerId="AD" clId="Web-{76A4D38F-88B4-9F75-BE03-383E26FAEC61}" dt="2026-06-04T20:42:14.489" v="860"/>
        <pc:sldMkLst>
          <pc:docMk/>
          <pc:sldMk cId="3998497004" sldId="261"/>
        </pc:sldMkLst>
      </pc:sldChg>
    </pc:docChg>
  </pc:docChgLst>
  <pc:docChgLst>
    <pc:chgData name="Anyzabel Umbelina Lopes Das Neves (2542803)" userId="S::2542803@student.uwtsd.ac.uk::6c1eea3d-edae-4622-82fd-65f471acf586" providerId="AD" clId="Web-{3B6F6A80-3B0C-5B77-2F67-48180B2E7FAC}"/>
    <pc:docChg chg="addSld modSld">
      <pc:chgData name="Anyzabel Umbelina Lopes Das Neves (2542803)" userId="S::2542803@student.uwtsd.ac.uk::6c1eea3d-edae-4622-82fd-65f471acf586" providerId="AD" clId="Web-{3B6F6A80-3B0C-5B77-2F67-48180B2E7FAC}" dt="2026-06-01T20:56:50.426" v="200"/>
      <pc:docMkLst>
        <pc:docMk/>
      </pc:docMkLst>
      <pc:sldChg chg="modSp addAnim">
        <pc:chgData name="Anyzabel Umbelina Lopes Das Neves (2542803)" userId="S::2542803@student.uwtsd.ac.uk::6c1eea3d-edae-4622-82fd-65f471acf586" providerId="AD" clId="Web-{3B6F6A80-3B0C-5B77-2F67-48180B2E7FAC}" dt="2026-06-01T20:56:50.426" v="200"/>
        <pc:sldMkLst>
          <pc:docMk/>
          <pc:sldMk cId="109857222" sldId="256"/>
        </pc:sldMkLst>
        <pc:spChg chg="mod">
          <ac:chgData name="Anyzabel Umbelina Lopes Das Neves (2542803)" userId="S::2542803@student.uwtsd.ac.uk::6c1eea3d-edae-4622-82fd-65f471acf586" providerId="AD" clId="Web-{3B6F6A80-3B0C-5B77-2F67-48180B2E7FAC}" dt="2026-06-01T20:40:13.201" v="99" actId="20577"/>
          <ac:spMkLst>
            <pc:docMk/>
            <pc:sldMk cId="109857222" sldId="256"/>
            <ac:spMk id="2" creationId="{00000000-0000-0000-0000-000000000000}"/>
          </ac:spMkLst>
        </pc:spChg>
        <pc:spChg chg="mod">
          <ac:chgData name="Anyzabel Umbelina Lopes Das Neves (2542803)" userId="S::2542803@student.uwtsd.ac.uk::6c1eea3d-edae-4622-82fd-65f471acf586" providerId="AD" clId="Web-{3B6F6A80-3B0C-5B77-2F67-48180B2E7FAC}" dt="2026-06-01T20:56:32.550" v="199" actId="1076"/>
          <ac:spMkLst>
            <pc:docMk/>
            <pc:sldMk cId="109857222" sldId="256"/>
            <ac:spMk id="3" creationId="{00000000-0000-0000-0000-000000000000}"/>
          </ac:spMkLst>
        </pc:spChg>
      </pc:sldChg>
      <pc:sldChg chg="modSp new">
        <pc:chgData name="Anyzabel Umbelina Lopes Das Neves (2542803)" userId="S::2542803@student.uwtsd.ac.uk::6c1eea3d-edae-4622-82fd-65f471acf586" providerId="AD" clId="Web-{3B6F6A80-3B0C-5B77-2F67-48180B2E7FAC}" dt="2026-06-01T20:55:37.184" v="197" actId="20577"/>
        <pc:sldMkLst>
          <pc:docMk/>
          <pc:sldMk cId="693857939" sldId="257"/>
        </pc:sldMkLst>
        <pc:spChg chg="mod">
          <ac:chgData name="Anyzabel Umbelina Lopes Das Neves (2542803)" userId="S::2542803@student.uwtsd.ac.uk::6c1eea3d-edae-4622-82fd-65f471acf586" providerId="AD" clId="Web-{3B6F6A80-3B0C-5B77-2F67-48180B2E7FAC}" dt="2026-06-01T20:55:37.184" v="197" actId="20577"/>
          <ac:spMkLst>
            <pc:docMk/>
            <pc:sldMk cId="693857939" sldId="257"/>
            <ac:spMk id="2" creationId="{DF3E9064-7CB2-22F9-3B6B-334AACAF10E3}"/>
          </ac:spMkLst>
        </pc:spChg>
      </pc:sldChg>
      <pc:sldChg chg="new">
        <pc:chgData name="Anyzabel Umbelina Lopes Das Neves (2542803)" userId="S::2542803@student.uwtsd.ac.uk::6c1eea3d-edae-4622-82fd-65f471acf586" providerId="AD" clId="Web-{3B6F6A80-3B0C-5B77-2F67-48180B2E7FAC}" dt="2026-06-01T20:56:00.639" v="198"/>
        <pc:sldMkLst>
          <pc:docMk/>
          <pc:sldMk cId="4282870530" sldId="258"/>
        </pc:sldMkLst>
      </pc:sldChg>
    </pc:docChg>
  </pc:docChgLst>
  <pc:docChgLst>
    <pc:chgData name="Anyzabel Umbelina Lopes Das Neves (2542803)" userId="S::2542803@student.uwtsd.ac.uk::6c1eea3d-edae-4622-82fd-65f471acf586" providerId="AD" clId="Web-{82DF1690-4B9E-2FF3-B21B-B53C9A79B359}"/>
    <pc:docChg chg="modSld">
      <pc:chgData name="Anyzabel Umbelina Lopes Das Neves (2542803)" userId="S::2542803@student.uwtsd.ac.uk::6c1eea3d-edae-4622-82fd-65f471acf586" providerId="AD" clId="Web-{82DF1690-4B9E-2FF3-B21B-B53C9A79B359}" dt="2026-06-02T21:32:00.708" v="220" actId="20577"/>
      <pc:docMkLst>
        <pc:docMk/>
      </pc:docMkLst>
      <pc:sldChg chg="modSp">
        <pc:chgData name="Anyzabel Umbelina Lopes Das Neves (2542803)" userId="S::2542803@student.uwtsd.ac.uk::6c1eea3d-edae-4622-82fd-65f471acf586" providerId="AD" clId="Web-{82DF1690-4B9E-2FF3-B21B-B53C9A79B359}" dt="2026-06-02T21:32:00.708" v="220" actId="20577"/>
        <pc:sldMkLst>
          <pc:docMk/>
          <pc:sldMk cId="693857939" sldId="257"/>
        </pc:sldMkLst>
        <pc:spChg chg="mod">
          <ac:chgData name="Anyzabel Umbelina Lopes Das Neves (2542803)" userId="S::2542803@student.uwtsd.ac.uk::6c1eea3d-edae-4622-82fd-65f471acf586" providerId="AD" clId="Web-{82DF1690-4B9E-2FF3-B21B-B53C9A79B359}" dt="2026-06-02T21:21:57.718" v="136" actId="20577"/>
          <ac:spMkLst>
            <pc:docMk/>
            <pc:sldMk cId="693857939" sldId="257"/>
            <ac:spMk id="2" creationId="{DF3E9064-7CB2-22F9-3B6B-334AACAF10E3}"/>
          </ac:spMkLst>
        </pc:spChg>
        <pc:spChg chg="mod">
          <ac:chgData name="Anyzabel Umbelina Lopes Das Neves (2542803)" userId="S::2542803@student.uwtsd.ac.uk::6c1eea3d-edae-4622-82fd-65f471acf586" providerId="AD" clId="Web-{82DF1690-4B9E-2FF3-B21B-B53C9A79B359}" dt="2026-06-02T21:32:00.708" v="220" actId="20577"/>
          <ac:spMkLst>
            <pc:docMk/>
            <pc:sldMk cId="693857939" sldId="257"/>
            <ac:spMk id="3" creationId="{35F2CDB8-56E2-1AA3-4600-39E70E2F250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sg-link.byteoversea.com/?target=https%3A%2F%2Fwww.microsoft.com%2Fen-gb%2Fmicrosoft-teams%2Fcollaboration%3Fmsockid%3D0d0a194bf6e265b908160e2ef7de64f5&amp;scene=im&amp;aid=495671&amp;lang=en-GB" TargetMode="External"/><Relationship Id="rId2" Type="http://schemas.openxmlformats.org/officeDocument/2006/relationships/hyperlink" Target="https://sg-link.byteoversea.com/?target=https%3A%2F%2Fwww.syscom.co.uk%2Fnews%2Fexploring-the-benefits-of-microsoft-teams-for-business&amp;scene=im&amp;aid=495671&amp;lang=en-GB" TargetMode="External"/><Relationship Id="rId1" Type="http://schemas.openxmlformats.org/officeDocument/2006/relationships/slideLayout" Target="../slideLayouts/slideLayout2.xml"/><Relationship Id="rId6" Type="http://schemas.openxmlformats.org/officeDocument/2006/relationships/hyperlink" Target="https://sg-link.byteoversea.com/?target=https%3A%2F%2Fwww.england.nhs.uk%2Flong-read%2Fmicrosoft-teams-and-remote-working%2F&amp;scene=im&amp;aid=495671&amp;lang=en-GB" TargetMode="External"/><Relationship Id="rId5" Type="http://schemas.openxmlformats.org/officeDocument/2006/relationships/hyperlink" Target="https://sg-link.byteoversea.com/?target=https%3A%2F%2Fuk.indeed.com%2Fcareer-advice%2Fcareer-development%2Fstaff-communications&amp;scene=im&amp;aid=495671&amp;lang=en-GB" TargetMode="External"/><Relationship Id="rId4" Type="http://schemas.openxmlformats.org/officeDocument/2006/relationships/hyperlink" Target="https://sg-link.byteoversea.com/?target=https%3A%2F%2Fsupport.microsoft.com%2Fen-US%2Fteams%2Ffiles%2Fshare-files-in-microsoft-teams&amp;scene=im&amp;aid=495671&amp;lang=en-G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1" name="Picture 20" descr="Stethoscope">
            <a:extLst>
              <a:ext uri="{FF2B5EF4-FFF2-40B4-BE49-F238E27FC236}">
                <a16:creationId xmlns:a16="http://schemas.microsoft.com/office/drawing/2014/main" id="{3B60096E-4D25-7766-5F0E-5A464A231224}"/>
              </a:ext>
            </a:extLst>
          </p:cNvPr>
          <p:cNvPicPr>
            <a:picLocks noChangeAspect="1"/>
          </p:cNvPicPr>
          <p:nvPr/>
        </p:nvPicPr>
        <p:blipFill>
          <a:blip r:embed="rId2">
            <a:alphaModFix amt="60000"/>
          </a:blip>
          <a:srcRect t="400" r="-2" b="15203"/>
          <a:stretch>
            <a:fillRect/>
          </a:stretch>
        </p:blipFill>
        <p:spPr>
          <a:xfrm>
            <a:off x="-1" y="10"/>
            <a:ext cx="12192001" cy="6857990"/>
          </a:xfrm>
          <a:prstGeom prst="rect">
            <a:avLst/>
          </a:prstGeom>
        </p:spPr>
      </p:pic>
      <p:sp>
        <p:nvSpPr>
          <p:cNvPr id="2" name="Title 1"/>
          <p:cNvSpPr>
            <a:spLocks noGrp="1"/>
          </p:cNvSpPr>
          <p:nvPr>
            <p:ph type="ctrTitle"/>
          </p:nvPr>
        </p:nvSpPr>
        <p:spPr>
          <a:xfrm>
            <a:off x="841248" y="600427"/>
            <a:ext cx="9875520" cy="3299902"/>
          </a:xfrm>
        </p:spPr>
        <p:txBody>
          <a:bodyPr>
            <a:normAutofit/>
          </a:bodyPr>
          <a:lstStyle/>
          <a:p>
            <a:pPr algn="l"/>
            <a:r>
              <a:rPr lang="en-GB" sz="7600">
                <a:solidFill>
                  <a:srgbClr val="FFFFFF"/>
                </a:solidFill>
              </a:rPr>
              <a:t>Health And Social Care</a:t>
            </a:r>
            <a:br>
              <a:rPr lang="en-GB" sz="7600">
                <a:solidFill>
                  <a:srgbClr val="FFFFFF"/>
                </a:solidFill>
              </a:rPr>
            </a:br>
            <a:endParaRPr lang="en-GB" sz="7600">
              <a:solidFill>
                <a:srgbClr val="FFFFFF"/>
              </a:solidFill>
            </a:endParaRPr>
          </a:p>
        </p:txBody>
      </p:sp>
      <p:sp>
        <p:nvSpPr>
          <p:cNvPr id="3" name="Subtitle 2"/>
          <p:cNvSpPr>
            <a:spLocks noGrp="1"/>
          </p:cNvSpPr>
          <p:nvPr>
            <p:ph type="subTitle" idx="1"/>
          </p:nvPr>
        </p:nvSpPr>
        <p:spPr>
          <a:xfrm>
            <a:off x="859536" y="4072045"/>
            <a:ext cx="9875520" cy="1414355"/>
          </a:xfrm>
        </p:spPr>
        <p:txBody>
          <a:bodyPr vert="horz" lIns="91440" tIns="45720" rIns="91440" bIns="45720" rtlCol="0">
            <a:normAutofit/>
          </a:bodyPr>
          <a:lstStyle/>
          <a:p>
            <a:pPr algn="l"/>
            <a:r>
              <a:rPr lang="en-GB" b="1">
                <a:solidFill>
                  <a:srgbClr val="FFFFFF"/>
                </a:solidFill>
              </a:rPr>
              <a:t>Modules:</a:t>
            </a:r>
            <a:r>
              <a:rPr lang="en-GB">
                <a:solidFill>
                  <a:srgbClr val="FFFFFF"/>
                </a:solidFill>
              </a:rPr>
              <a:t> Digital Skills And Research Methods </a:t>
            </a:r>
            <a:endParaRPr lang="en-US">
              <a:solidFill>
                <a:srgbClr val="FFFFFF"/>
              </a:solidFill>
            </a:endParaRPr>
          </a:p>
          <a:p>
            <a:pPr algn="l"/>
            <a:r>
              <a:rPr lang="en-GB" b="1">
                <a:solidFill>
                  <a:srgbClr val="FFFFFF"/>
                </a:solidFill>
              </a:rPr>
              <a:t>Group Members:</a:t>
            </a:r>
            <a:r>
              <a:rPr lang="en-GB">
                <a:solidFill>
                  <a:srgbClr val="FFFFFF"/>
                </a:solidFill>
              </a:rPr>
              <a:t> Anyzabel Das Neves - 2542803</a:t>
            </a:r>
          </a:p>
          <a:p>
            <a:pPr algn="l"/>
            <a:endParaRPr lang="en-GB">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E9064-7CB2-22F9-3B6B-334AACAF10E3}"/>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Staff Communication </a:t>
            </a:r>
          </a:p>
        </p:txBody>
      </p:sp>
      <p:sp>
        <p:nvSpPr>
          <p:cNvPr id="3" name="Content Placeholder 2">
            <a:extLst>
              <a:ext uri="{FF2B5EF4-FFF2-40B4-BE49-F238E27FC236}">
                <a16:creationId xmlns:a16="http://schemas.microsoft.com/office/drawing/2014/main" id="{35F2CDB8-56E2-1AA3-4600-39E70E2F2501}"/>
              </a:ext>
            </a:extLst>
          </p:cNvPr>
          <p:cNvSpPr>
            <a:spLocks noGrp="1"/>
          </p:cNvSpPr>
          <p:nvPr>
            <p:ph idx="1"/>
          </p:nvPr>
        </p:nvSpPr>
        <p:spPr>
          <a:xfrm>
            <a:off x="804672" y="2421682"/>
            <a:ext cx="4977578" cy="3639289"/>
          </a:xfrm>
        </p:spPr>
        <p:txBody>
          <a:bodyPr vert="horz" lIns="91440" tIns="45720" rIns="91440" bIns="45720" rtlCol="0" anchor="ctr">
            <a:normAutofit/>
          </a:bodyPr>
          <a:lstStyle/>
          <a:p>
            <a:pPr marL="0" indent="0">
              <a:buNone/>
            </a:pPr>
            <a:r>
              <a:rPr lang="en-GB" sz="2000" dirty="0">
                <a:solidFill>
                  <a:schemeClr val="tx2"/>
                </a:solidFill>
              </a:rPr>
              <a:t>Staff communication means sharing important information with colleagues, so everyone knows what is happening. This can include handovers, updates, meetings, and quick messages between staff members. </a:t>
            </a:r>
            <a:r>
              <a:rPr lang="en-GB" sz="1800" i="1" dirty="0">
                <a:solidFill>
                  <a:schemeClr val="tx2"/>
                </a:solidFill>
                <a:ea typeface="+mn-lt"/>
                <a:cs typeface="+mn-lt"/>
              </a:rPr>
              <a:t>(Indeed UK, n.d.)</a:t>
            </a:r>
            <a:endParaRPr lang="en-GB" sz="1800" i="1" dirty="0">
              <a:solidFill>
                <a:schemeClr val="tx2"/>
              </a:solidFill>
            </a:endParaRPr>
          </a:p>
        </p:txBody>
      </p:sp>
      <p:grpSp>
        <p:nvGrpSpPr>
          <p:cNvPr id="27" name="Group 26">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Graphic 27" descr="Share With Person">
            <a:extLst>
              <a:ext uri="{FF2B5EF4-FFF2-40B4-BE49-F238E27FC236}">
                <a16:creationId xmlns:a16="http://schemas.microsoft.com/office/drawing/2014/main" id="{9C5222F2-B2E5-0459-8E85-105CFC98408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693857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8C40B27-AA8E-F2B5-78CA-02F631BD196A}"/>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Microsoft Teams</a:t>
            </a:r>
          </a:p>
        </p:txBody>
      </p:sp>
      <p:sp>
        <p:nvSpPr>
          <p:cNvPr id="3" name="Content Placeholder 2">
            <a:extLst>
              <a:ext uri="{FF2B5EF4-FFF2-40B4-BE49-F238E27FC236}">
                <a16:creationId xmlns:a16="http://schemas.microsoft.com/office/drawing/2014/main" id="{A6C0C73B-0648-FD70-FE33-3B52E5C6DE20}"/>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endParaRPr lang="en-GB" sz="2000" dirty="0">
              <a:solidFill>
                <a:schemeClr val="tx2"/>
              </a:solidFill>
            </a:endParaRPr>
          </a:p>
          <a:p>
            <a:pPr marL="0" indent="0">
              <a:buNone/>
            </a:pPr>
            <a:r>
              <a:rPr lang="en-GB" sz="2000" dirty="0">
                <a:solidFill>
                  <a:schemeClr val="tx2"/>
                </a:solidFill>
              </a:rPr>
              <a:t>Is a virtual hub for chat, calls, and shared files, and support staff working on site </a:t>
            </a:r>
            <a:r>
              <a:rPr lang="en-GB" sz="2000">
                <a:solidFill>
                  <a:schemeClr val="tx2"/>
                </a:solidFill>
              </a:rPr>
              <a:t>remotely in one place </a:t>
            </a:r>
            <a:r>
              <a:rPr lang="en-GB" sz="1800">
                <a:solidFill>
                  <a:schemeClr val="tx2"/>
                </a:solidFill>
                <a:ea typeface="+mn-lt"/>
                <a:cs typeface="+mn-lt"/>
              </a:rPr>
              <a:t>(NHS England, n.d.).</a:t>
            </a:r>
            <a:r>
              <a:rPr lang="en-GB" sz="1800" dirty="0">
                <a:solidFill>
                  <a:schemeClr val="tx2"/>
                </a:solidFill>
              </a:rPr>
              <a:t>  </a:t>
            </a:r>
            <a:r>
              <a:rPr lang="en-GB" sz="2000" dirty="0">
                <a:solidFill>
                  <a:schemeClr val="tx2"/>
                </a:solidFill>
              </a:rPr>
              <a:t>Is the best tool for staff communication because it allows people to chat, have meetings, make calls, and share files in one place. It helps staff send messages quickly instead of waiting for email replies, which makes communication faster and easier.</a:t>
            </a:r>
            <a:r>
              <a:rPr lang="en-GB" sz="2000" i="1" dirty="0">
                <a:solidFill>
                  <a:schemeClr val="tx2"/>
                </a:solidFill>
              </a:rPr>
              <a:t> [syscom.2018]</a:t>
            </a:r>
          </a:p>
        </p:txBody>
      </p:sp>
    </p:spTree>
    <p:extLst>
      <p:ext uri="{BB962C8B-B14F-4D97-AF65-F5344CB8AC3E}">
        <p14:creationId xmlns:p14="http://schemas.microsoft.com/office/powerpoint/2010/main" val="4282870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0C9DE65-9125-83AB-D11F-FB28F64B7F4B}"/>
              </a:ext>
            </a:extLst>
          </p:cNvPr>
          <p:cNvSpPr>
            <a:spLocks noGrp="1"/>
          </p:cNvSpPr>
          <p:nvPr>
            <p:ph type="body" idx="1"/>
          </p:nvPr>
        </p:nvSpPr>
        <p:spPr>
          <a:xfrm>
            <a:off x="839788" y="1020016"/>
            <a:ext cx="5157787" cy="823912"/>
          </a:xfrm>
        </p:spPr>
        <p:txBody>
          <a:bodyPr/>
          <a:lstStyle/>
          <a:p>
            <a:r>
              <a:rPr lang="en-GB"/>
              <a:t>Advantages </a:t>
            </a:r>
          </a:p>
        </p:txBody>
      </p:sp>
      <p:sp>
        <p:nvSpPr>
          <p:cNvPr id="4" name="Content Placeholder 3">
            <a:extLst>
              <a:ext uri="{FF2B5EF4-FFF2-40B4-BE49-F238E27FC236}">
                <a16:creationId xmlns:a16="http://schemas.microsoft.com/office/drawing/2014/main" id="{E4EEFADA-D699-4B48-A1E2-473A28238A3C}"/>
              </a:ext>
            </a:extLst>
          </p:cNvPr>
          <p:cNvSpPr>
            <a:spLocks noGrp="1"/>
          </p:cNvSpPr>
          <p:nvPr>
            <p:ph sz="half" idx="2"/>
          </p:nvPr>
        </p:nvSpPr>
        <p:spPr/>
        <p:txBody>
          <a:bodyPr vert="horz" lIns="91440" tIns="45720" rIns="91440" bIns="45720" rtlCol="0" anchor="t">
            <a:normAutofit/>
          </a:bodyPr>
          <a:lstStyle/>
          <a:p>
            <a:r>
              <a:rPr lang="en-GB" dirty="0"/>
              <a:t>Fast communicat</a:t>
            </a:r>
            <a:r>
              <a:rPr lang="en-GB"/>
              <a:t>ion </a:t>
            </a:r>
            <a:endParaRPr lang="en-US"/>
          </a:p>
          <a:p>
            <a:r>
              <a:rPr lang="en-GB"/>
              <a:t>Easy group chats and meetings </a:t>
            </a:r>
            <a:endParaRPr lang="en-GB" dirty="0"/>
          </a:p>
          <a:p>
            <a:r>
              <a:rPr lang="en-GB"/>
              <a:t>File sharing in one place </a:t>
            </a:r>
          </a:p>
          <a:p>
            <a:r>
              <a:rPr lang="en-GB" dirty="0"/>
              <a:t>Works on phones, tablets and laptops </a:t>
            </a:r>
          </a:p>
        </p:txBody>
      </p:sp>
      <p:sp>
        <p:nvSpPr>
          <p:cNvPr id="5" name="Text Placeholder 4">
            <a:extLst>
              <a:ext uri="{FF2B5EF4-FFF2-40B4-BE49-F238E27FC236}">
                <a16:creationId xmlns:a16="http://schemas.microsoft.com/office/drawing/2014/main" id="{950A8A90-ACBB-D47C-3FDD-48B1E69EFB92}"/>
              </a:ext>
            </a:extLst>
          </p:cNvPr>
          <p:cNvSpPr>
            <a:spLocks noGrp="1"/>
          </p:cNvSpPr>
          <p:nvPr>
            <p:ph type="body" sz="quarter" idx="3"/>
          </p:nvPr>
        </p:nvSpPr>
        <p:spPr>
          <a:xfrm>
            <a:off x="6172200" y="1020016"/>
            <a:ext cx="5183188" cy="823912"/>
          </a:xfrm>
        </p:spPr>
        <p:txBody>
          <a:bodyPr/>
          <a:lstStyle/>
          <a:p>
            <a:r>
              <a:rPr lang="en-GB"/>
              <a:t>Limitations </a:t>
            </a:r>
          </a:p>
        </p:txBody>
      </p:sp>
      <p:sp>
        <p:nvSpPr>
          <p:cNvPr id="6" name="Content Placeholder 5">
            <a:extLst>
              <a:ext uri="{FF2B5EF4-FFF2-40B4-BE49-F238E27FC236}">
                <a16:creationId xmlns:a16="http://schemas.microsoft.com/office/drawing/2014/main" id="{C9EE9854-CD49-4B6F-BCB8-2A12DE8C6F54}"/>
              </a:ext>
            </a:extLst>
          </p:cNvPr>
          <p:cNvSpPr>
            <a:spLocks noGrp="1"/>
          </p:cNvSpPr>
          <p:nvPr>
            <p:ph sz="quarter" idx="4"/>
          </p:nvPr>
        </p:nvSpPr>
        <p:spPr/>
        <p:txBody>
          <a:bodyPr vert="horz" lIns="91440" tIns="45720" rIns="91440" bIns="45720" rtlCol="0" anchor="t">
            <a:normAutofit/>
          </a:bodyPr>
          <a:lstStyle/>
          <a:p>
            <a:r>
              <a:rPr lang="en-GB" dirty="0"/>
              <a:t>Staff need </a:t>
            </a:r>
            <a:r>
              <a:rPr lang="en-GB"/>
              <a:t>training to use it properly </a:t>
            </a:r>
            <a:endParaRPr lang="en-GB" dirty="0"/>
          </a:p>
          <a:p>
            <a:r>
              <a:rPr lang="en-GB" dirty="0"/>
              <a:t>Too many messages can becom</a:t>
            </a:r>
            <a:r>
              <a:rPr lang="en-GB"/>
              <a:t>e confusing </a:t>
            </a:r>
          </a:p>
          <a:p>
            <a:r>
              <a:rPr lang="en-GB" dirty="0"/>
              <a:t>It depends on people checking it </a:t>
            </a:r>
            <a:r>
              <a:rPr lang="en-GB"/>
              <a:t>regularly </a:t>
            </a:r>
            <a:endParaRPr lang="en-GB" dirty="0"/>
          </a:p>
        </p:txBody>
      </p:sp>
    </p:spTree>
    <p:extLst>
      <p:ext uri="{BB962C8B-B14F-4D97-AF65-F5344CB8AC3E}">
        <p14:creationId xmlns:p14="http://schemas.microsoft.com/office/powerpoint/2010/main" val="1618534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0A8B6-6933-8D94-B8F6-AD9490A4D583}"/>
              </a:ext>
            </a:extLst>
          </p:cNvPr>
          <p:cNvSpPr>
            <a:spLocks noGrp="1"/>
          </p:cNvSpPr>
          <p:nvPr>
            <p:ph type="title"/>
          </p:nvPr>
        </p:nvSpPr>
        <p:spPr>
          <a:xfrm>
            <a:off x="681317" y="185831"/>
            <a:ext cx="10515600" cy="1325563"/>
          </a:xfrm>
        </p:spPr>
        <p:txBody>
          <a:bodyPr/>
          <a:lstStyle/>
          <a:p>
            <a:r>
              <a:rPr lang="en-GB"/>
              <a:t>Referencing </a:t>
            </a:r>
          </a:p>
        </p:txBody>
      </p:sp>
      <p:sp>
        <p:nvSpPr>
          <p:cNvPr id="3" name="Content Placeholder 2">
            <a:extLst>
              <a:ext uri="{FF2B5EF4-FFF2-40B4-BE49-F238E27FC236}">
                <a16:creationId xmlns:a16="http://schemas.microsoft.com/office/drawing/2014/main" id="{D19147BE-D907-AE6E-514A-63F74C37C3C5}"/>
              </a:ext>
            </a:extLst>
          </p:cNvPr>
          <p:cNvSpPr>
            <a:spLocks noGrp="1"/>
          </p:cNvSpPr>
          <p:nvPr>
            <p:ph idx="1"/>
          </p:nvPr>
        </p:nvSpPr>
        <p:spPr>
          <a:xfrm>
            <a:off x="389965" y="1511861"/>
            <a:ext cx="11468099" cy="5102131"/>
          </a:xfrm>
        </p:spPr>
        <p:txBody>
          <a:bodyPr vert="horz" lIns="91440" tIns="45720" rIns="91440" bIns="45720" rtlCol="0" anchor="t">
            <a:normAutofit/>
          </a:bodyPr>
          <a:lstStyle/>
          <a:p>
            <a:pPr>
              <a:buNone/>
            </a:pPr>
            <a:r>
              <a:rPr lang="en-GB" sz="2000" dirty="0" err="1">
                <a:ea typeface="+mn-lt"/>
                <a:cs typeface="+mn-lt"/>
              </a:rPr>
              <a:t>Syscom</a:t>
            </a:r>
            <a:r>
              <a:rPr lang="en-GB" sz="2000" dirty="0">
                <a:ea typeface="+mn-lt"/>
                <a:cs typeface="+mn-lt"/>
              </a:rPr>
              <a:t> (2018) </a:t>
            </a:r>
            <a:r>
              <a:rPr lang="en-GB" sz="2000" i="1" dirty="0">
                <a:ea typeface="+mn-lt"/>
                <a:cs typeface="+mn-lt"/>
              </a:rPr>
              <a:t>Exploring the benefits of Microsoft Teams for business</a:t>
            </a:r>
            <a:r>
              <a:rPr lang="en-GB" sz="2000" dirty="0">
                <a:ea typeface="+mn-lt"/>
                <a:cs typeface="+mn-lt"/>
              </a:rPr>
              <a:t>. Available at: </a:t>
            </a:r>
            <a:r>
              <a:rPr lang="en-GB" sz="2000" dirty="0">
                <a:ea typeface="+mn-lt"/>
                <a:cs typeface="+mn-lt"/>
                <a:hlinkClick r:id="rId2"/>
              </a:rPr>
              <a:t>https://www.syscom.co.uk/news/exploring-the-benefits-of-microsoft-teams-for-business</a:t>
            </a:r>
            <a:r>
              <a:rPr lang="en-GB" sz="2000" dirty="0">
                <a:ea typeface="+mn-lt"/>
                <a:cs typeface="+mn-lt"/>
              </a:rPr>
              <a:t> (Accessed: 4 June 2026).</a:t>
            </a:r>
            <a:endParaRPr lang="en-US" sz="2000" dirty="0"/>
          </a:p>
          <a:p>
            <a:pPr>
              <a:buNone/>
            </a:pPr>
            <a:r>
              <a:rPr lang="en-GB" sz="2000">
                <a:ea typeface="+mn-lt"/>
                <a:cs typeface="+mn-lt"/>
              </a:rPr>
              <a:t>Microsoft (n.d.) </a:t>
            </a:r>
            <a:r>
              <a:rPr lang="en-GB" sz="2000" i="1">
                <a:ea typeface="+mn-lt"/>
                <a:cs typeface="+mn-lt"/>
              </a:rPr>
              <a:t>Collaboration: achieve more together</a:t>
            </a:r>
            <a:r>
              <a:rPr lang="en-GB" sz="2000">
                <a:ea typeface="+mn-lt"/>
                <a:cs typeface="+mn-lt"/>
              </a:rPr>
              <a:t>. Available at: </a:t>
            </a:r>
            <a:r>
              <a:rPr lang="en-GB" sz="2000" dirty="0">
                <a:ea typeface="+mn-lt"/>
                <a:cs typeface="+mn-lt"/>
                <a:hlinkClick r:id="rId3"/>
              </a:rPr>
              <a:t>https://www.microsoft.com/en-gb/microsoft-teams/collaboration?msockid=0d0a194bf6e265b908160e2ef7de64f5</a:t>
            </a:r>
            <a:r>
              <a:rPr lang="en-GB" sz="2000" dirty="0">
                <a:ea typeface="+mn-lt"/>
                <a:cs typeface="+mn-lt"/>
              </a:rPr>
              <a:t> </a:t>
            </a:r>
            <a:r>
              <a:rPr lang="en-GB" sz="2000">
                <a:ea typeface="+mn-lt"/>
                <a:cs typeface="+mn-lt"/>
              </a:rPr>
              <a:t>(Accessed: 4 June 2026).</a:t>
            </a:r>
            <a:endParaRPr lang="en-GB" sz="2000"/>
          </a:p>
          <a:p>
            <a:pPr>
              <a:buNone/>
            </a:pPr>
            <a:r>
              <a:rPr lang="en-GB" sz="2000">
                <a:ea typeface="+mn-lt"/>
                <a:cs typeface="+mn-lt"/>
              </a:rPr>
              <a:t>Microsoft Support (n.d.) </a:t>
            </a:r>
            <a:r>
              <a:rPr lang="en-GB" sz="2000" i="1">
                <a:ea typeface="+mn-lt"/>
                <a:cs typeface="+mn-lt"/>
              </a:rPr>
              <a:t>Share files in Microsoft Teams</a:t>
            </a:r>
            <a:r>
              <a:rPr lang="en-GB" sz="2000">
                <a:ea typeface="+mn-lt"/>
                <a:cs typeface="+mn-lt"/>
              </a:rPr>
              <a:t>. Available at: </a:t>
            </a:r>
            <a:r>
              <a:rPr lang="en-GB" sz="2000" dirty="0">
                <a:ea typeface="+mn-lt"/>
                <a:cs typeface="+mn-lt"/>
                <a:hlinkClick r:id="rId4"/>
              </a:rPr>
              <a:t>https://support.microsoft.com/en-US/teams/files/share-files-in-microsoft-teams</a:t>
            </a:r>
            <a:r>
              <a:rPr lang="en-GB" sz="2000" dirty="0">
                <a:ea typeface="+mn-lt"/>
                <a:cs typeface="+mn-lt"/>
              </a:rPr>
              <a:t> </a:t>
            </a:r>
            <a:r>
              <a:rPr lang="en-GB" sz="2000">
                <a:ea typeface="+mn-lt"/>
                <a:cs typeface="+mn-lt"/>
              </a:rPr>
              <a:t>(Accessed: 4 June 2026).</a:t>
            </a:r>
            <a:endParaRPr lang="en-GB" sz="2000"/>
          </a:p>
          <a:p>
            <a:pPr>
              <a:buNone/>
            </a:pPr>
            <a:r>
              <a:rPr lang="en-GB" sz="2000">
                <a:ea typeface="+mn-lt"/>
                <a:cs typeface="+mn-lt"/>
              </a:rPr>
              <a:t>Indeed UK (n.d.) </a:t>
            </a:r>
            <a:r>
              <a:rPr lang="en-GB" sz="2000" i="1">
                <a:ea typeface="+mn-lt"/>
                <a:cs typeface="+mn-lt"/>
              </a:rPr>
              <a:t>Staff communications</a:t>
            </a:r>
            <a:r>
              <a:rPr lang="en-GB" sz="2000">
                <a:ea typeface="+mn-lt"/>
                <a:cs typeface="+mn-lt"/>
              </a:rPr>
              <a:t>. Available at: </a:t>
            </a:r>
            <a:r>
              <a:rPr lang="en-GB" sz="2000" dirty="0">
                <a:ea typeface="+mn-lt"/>
                <a:cs typeface="+mn-lt"/>
                <a:hlinkClick r:id="rId5"/>
              </a:rPr>
              <a:t>https://uk.indeed.com/career-advice/career-development/staff-communications</a:t>
            </a:r>
            <a:r>
              <a:rPr lang="en-GB" sz="2000">
                <a:ea typeface="+mn-lt"/>
                <a:cs typeface="+mn-lt"/>
              </a:rPr>
              <a:t> (Accessed: 4 June 2026). </a:t>
            </a:r>
            <a:r>
              <a:rPr lang="en-GB" sz="2000" i="1">
                <a:ea typeface="+mn-lt"/>
                <a:cs typeface="+mn-lt"/>
              </a:rPr>
              <a:t>Note: Full content of this page could not be accessed.</a:t>
            </a:r>
            <a:endParaRPr lang="en-GB"/>
          </a:p>
          <a:p>
            <a:pPr>
              <a:buNone/>
            </a:pPr>
            <a:r>
              <a:rPr lang="en-GB" sz="2000">
                <a:ea typeface="+mn-lt"/>
                <a:cs typeface="+mn-lt"/>
              </a:rPr>
              <a:t>NHS England (n.d.) </a:t>
            </a:r>
            <a:r>
              <a:rPr lang="en-GB" sz="2000" i="1">
                <a:ea typeface="+mn-lt"/>
                <a:cs typeface="+mn-lt"/>
              </a:rPr>
              <a:t>Microsoft Teams and remote working</a:t>
            </a:r>
            <a:r>
              <a:rPr lang="en-GB" sz="2000">
                <a:ea typeface="+mn-lt"/>
                <a:cs typeface="+mn-lt"/>
              </a:rPr>
              <a:t>. Available at: </a:t>
            </a:r>
            <a:r>
              <a:rPr lang="en-GB" sz="2000" dirty="0">
                <a:ea typeface="+mn-lt"/>
                <a:cs typeface="+mn-lt"/>
                <a:hlinkClick r:id="rId6"/>
              </a:rPr>
              <a:t>https://www.england.nhs.uk/long-read/microsoft-teams-and-remote-working/</a:t>
            </a:r>
            <a:r>
              <a:rPr lang="en-GB" sz="2000">
                <a:ea typeface="+mn-lt"/>
                <a:cs typeface="+mn-lt"/>
              </a:rPr>
              <a:t> (Accessed: 4 June 2026). </a:t>
            </a:r>
            <a:endParaRPr lang="en-GB" sz="2000" i="1"/>
          </a:p>
          <a:p>
            <a:pPr>
              <a:buNone/>
            </a:pPr>
            <a:endParaRPr lang="en-GB" sz="2000" dirty="0">
              <a:ea typeface="+mn-lt"/>
              <a:cs typeface="+mn-lt"/>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25544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Health And Social Care </vt:lpstr>
      <vt:lpstr>Staff Communication </vt:lpstr>
      <vt:lpstr>Microsoft Teams</vt:lpstr>
      <vt:lpstr>PowerPoint Presentation</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353</cp:revision>
  <dcterms:created xsi:type="dcterms:W3CDTF">2026-06-01T20:31:15Z</dcterms:created>
  <dcterms:modified xsi:type="dcterms:W3CDTF">2026-06-04T21:36:31Z</dcterms:modified>
</cp:coreProperties>
</file>