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1069" autoAdjust="0"/>
  </p:normalViewPr>
  <p:slideViewPr>
    <p:cSldViewPr snapToGrid="0">
      <p:cViewPr varScale="1">
        <p:scale>
          <a:sx n="44" d="100"/>
          <a:sy n="44" d="100"/>
        </p:scale>
        <p:origin x="219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43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230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567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803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876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684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877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995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972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173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576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77430-8FDF-4983-8D1B-FA1349C56E0A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431C1-556C-4403-B88A-B473588002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399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3F9C8-54E4-468A-B997-C818DCDD86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Exhibiting the Past: Museums, Collections and Heritage (AHAN7030)</a:t>
            </a:r>
            <a:br>
              <a:rPr lang="en-GB" sz="1800" dirty="0"/>
            </a:br>
            <a:r>
              <a:rPr lang="en-GB" sz="1800" dirty="0"/>
              <a:t>Assignment 1: Part2b: Poster</a:t>
            </a:r>
            <a:br>
              <a:rPr lang="en-GB" sz="1800" dirty="0"/>
            </a:br>
            <a:r>
              <a:rPr lang="en-GB" sz="1800" dirty="0"/>
              <a:t>Moody_1812255_AHAN7030_Ass1_Part2b</a:t>
            </a:r>
            <a:br>
              <a:rPr lang="en-GB" sz="1800" dirty="0"/>
            </a:br>
            <a:r>
              <a:rPr lang="en-GB" sz="1800" dirty="0"/>
              <a:t>Alison Moody</a:t>
            </a:r>
          </a:p>
        </p:txBody>
      </p:sp>
    </p:spTree>
    <p:extLst>
      <p:ext uri="{BB962C8B-B14F-4D97-AF65-F5344CB8AC3E}">
        <p14:creationId xmlns:p14="http://schemas.microsoft.com/office/powerpoint/2010/main" val="783843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4DB3F0C8-C5A5-4477-80E7-039C6DC25E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487" y="738554"/>
            <a:ext cx="5915025" cy="10726615"/>
          </a:xfrm>
        </p:spPr>
      </p:pic>
    </p:spTree>
    <p:extLst>
      <p:ext uri="{BB962C8B-B14F-4D97-AF65-F5344CB8AC3E}">
        <p14:creationId xmlns:p14="http://schemas.microsoft.com/office/powerpoint/2010/main" val="732843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292</TotalTime>
  <Words>32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Exhibiting the Past: Museums, Collections and Heritage (AHAN7030) Assignment 1: Part2b: Poster Moody_1812255_AHAN7030_Ass1_Part2b Alison Moody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Exhibiting the Past: Museums, Collections and Heritage (AHAN7030) Assignment 1: Part2b: Poster Moody_1812255_AHAN7030_Ass1_Part2b Alison Moody</dc:title>
  <dc:creator>Alison Moody</dc:creator>
  <cp:lastModifiedBy>Alison Moody</cp:lastModifiedBy>
  <cp:revision>4</cp:revision>
  <dcterms:created xsi:type="dcterms:W3CDTF">2020-05-06T12:40:42Z</dcterms:created>
  <dcterms:modified xsi:type="dcterms:W3CDTF">2020-05-06T17:33:25Z</dcterms:modified>
</cp:coreProperties>
</file>