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 id="2147483691" r:id="rId6"/>
  </p:sldMasterIdLst>
  <p:notesMasterIdLst>
    <p:notesMasterId r:id="rId11"/>
  </p:notesMasterIdLst>
  <p:handoutMasterIdLst>
    <p:handoutMasterId r:id="rId12"/>
  </p:handoutMasterIdLst>
  <p:sldIdLst>
    <p:sldId id="256" r:id="rId7"/>
    <p:sldId id="261" r:id="rId8"/>
    <p:sldId id="262" r:id="rId9"/>
    <p:sldId id="263" r:id="rId10"/>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BFE614-7E3D-43C5-8D7F-66B41D43F9D6}" v="5" dt="2025-11-17T15:59:42.3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9" autoAdjust="0"/>
    <p:restoredTop sz="94689" autoAdjust="0"/>
  </p:normalViewPr>
  <p:slideViewPr>
    <p:cSldViewPr snapToGrid="0" snapToObjects="1" showGuides="1">
      <p:cViewPr>
        <p:scale>
          <a:sx n="25" d="100"/>
          <a:sy n="25" d="100"/>
        </p:scale>
        <p:origin x="-6" y="-1086"/>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commentAuthors" Target="commentAuthors.xml"/><Relationship Id="rId18" Type="http://schemas.microsoft.com/office/2015/10/relationships/revisionInfo" Target="revisionInfo.xml"/><Relationship Id="rId3" Type="http://schemas.openxmlformats.org/officeDocument/2006/relationships/slideMaster" Target="slideMasters/slideMaster3.xml"/><Relationship Id="rId7" Type="http://schemas.openxmlformats.org/officeDocument/2006/relationships/slide" Target="slides/slide1.xml"/><Relationship Id="rId12" Type="http://schemas.openxmlformats.org/officeDocument/2006/relationships/handoutMaster" Target="handoutMasters/handoutMaster1.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notesMaster" Target="notesMasters/notesMaster1.xml"/><Relationship Id="rId5" Type="http://schemas.openxmlformats.org/officeDocument/2006/relationships/slideMaster" Target="slideMasters/slideMaster5.xml"/><Relationship Id="rId15" Type="http://schemas.openxmlformats.org/officeDocument/2006/relationships/viewProps" Target="viewProps.xml"/><Relationship Id="rId10" Type="http://schemas.openxmlformats.org/officeDocument/2006/relationships/slide" Target="slides/slide4.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E3556F-25A9-439A-9613-74037079AA32}" type="doc">
      <dgm:prSet loTypeId="urn:microsoft.com/office/officeart/2005/8/layout/cycle3" loCatId="cycle" qsTypeId="urn:microsoft.com/office/officeart/2005/8/quickstyle/simple1" qsCatId="simple" csTypeId="urn:microsoft.com/office/officeart/2005/8/colors/accent1_2" csCatId="accent1"/>
      <dgm:spPr/>
      <dgm:t>
        <a:bodyPr/>
        <a:lstStyle/>
        <a:p>
          <a:endParaRPr lang="en-US"/>
        </a:p>
      </dgm:t>
    </dgm:pt>
    <dgm:pt modelId="{1E74B954-DFC4-4B6B-9D0E-C1BDCE46CD10}">
      <dgm:prSet/>
      <dgm:spPr/>
      <dgm:t>
        <a:bodyPr/>
        <a:lstStyle/>
        <a:p>
          <a:r>
            <a:rPr lang="en-GB"/>
            <a:t>NHS (2025) Overview - Depression in adults. Available at:https://www.nhs.uk/mental-health/conditions/depression-in-adults/overview/ (Accessed: 22 October 2025).</a:t>
          </a:r>
          <a:endParaRPr lang="en-US"/>
        </a:p>
      </dgm:t>
    </dgm:pt>
    <dgm:pt modelId="{6D9C78DB-CBB9-432E-98BA-BBF84BD3E139}" type="parTrans" cxnId="{E9B2DBB4-745C-4BE9-AE0A-3707572F7C15}">
      <dgm:prSet/>
      <dgm:spPr/>
      <dgm:t>
        <a:bodyPr/>
        <a:lstStyle/>
        <a:p>
          <a:endParaRPr lang="en-US"/>
        </a:p>
      </dgm:t>
    </dgm:pt>
    <dgm:pt modelId="{0D33B343-2BFF-4142-9DAB-536178534441}" type="sibTrans" cxnId="{E9B2DBB4-745C-4BE9-AE0A-3707572F7C15}">
      <dgm:prSet/>
      <dgm:spPr/>
      <dgm:t>
        <a:bodyPr/>
        <a:lstStyle/>
        <a:p>
          <a:endParaRPr lang="en-US"/>
        </a:p>
      </dgm:t>
    </dgm:pt>
    <dgm:pt modelId="{6B1028B1-EC99-4F6B-9062-C0D69CCF987D}">
      <dgm:prSet/>
      <dgm:spPr/>
      <dgm:t>
        <a:bodyPr/>
        <a:lstStyle/>
        <a:p>
          <a:r>
            <a:rPr lang="en-GB"/>
            <a:t>Age UK (2025) Depression &amp;amp; anxiety symptoms, causes &amp;amp; treatment.  Available at: https://www.ageuk.org.uk/information-advice/health-wellbeing/conditions-illnesses/depression-anxiety/ (Accessed: 22 October 2025).</a:t>
          </a:r>
          <a:endParaRPr lang="en-US"/>
        </a:p>
      </dgm:t>
    </dgm:pt>
    <dgm:pt modelId="{8D8FEDC8-D48F-425D-A61B-2C31168DE524}" type="parTrans" cxnId="{738C5BAA-7D24-48D2-9FCD-2591FDB20376}">
      <dgm:prSet/>
      <dgm:spPr/>
      <dgm:t>
        <a:bodyPr/>
        <a:lstStyle/>
        <a:p>
          <a:endParaRPr lang="en-US"/>
        </a:p>
      </dgm:t>
    </dgm:pt>
    <dgm:pt modelId="{5FBF7CA5-5B5E-438A-9F47-13204DF28DAE}" type="sibTrans" cxnId="{738C5BAA-7D24-48D2-9FCD-2591FDB20376}">
      <dgm:prSet/>
      <dgm:spPr/>
      <dgm:t>
        <a:bodyPr/>
        <a:lstStyle/>
        <a:p>
          <a:endParaRPr lang="en-US"/>
        </a:p>
      </dgm:t>
    </dgm:pt>
    <dgm:pt modelId="{DF167D04-B44A-4F5B-9DCF-237F6B8ACECA}">
      <dgm:prSet/>
      <dgm:spPr/>
      <dgm:t>
        <a:bodyPr/>
        <a:lstStyle/>
        <a:p>
          <a:r>
            <a:rPr lang="en-GB"/>
            <a:t>Age UK (2025) Depression &amp;amp; anxiety symptoms, causes &amp;amp; treatment. Available at: https://www.ageuk.org.uk/information-advice/health-wellbeing/conditions-illnesses/depression-anxiety/ (Accessed: 22 October 2025).</a:t>
          </a:r>
          <a:endParaRPr lang="en-US"/>
        </a:p>
      </dgm:t>
    </dgm:pt>
    <dgm:pt modelId="{0DD5EA53-8096-49C7-A857-8B3B0B755EF7}" type="parTrans" cxnId="{EC18AF58-A2CB-4A70-9EA1-330EEC8F359A}">
      <dgm:prSet/>
      <dgm:spPr/>
      <dgm:t>
        <a:bodyPr/>
        <a:lstStyle/>
        <a:p>
          <a:endParaRPr lang="en-US"/>
        </a:p>
      </dgm:t>
    </dgm:pt>
    <dgm:pt modelId="{9C335A4E-B837-4B1D-88FF-7B342DCBB8AE}" type="sibTrans" cxnId="{EC18AF58-A2CB-4A70-9EA1-330EEC8F359A}">
      <dgm:prSet/>
      <dgm:spPr/>
      <dgm:t>
        <a:bodyPr/>
        <a:lstStyle/>
        <a:p>
          <a:endParaRPr lang="en-US"/>
        </a:p>
      </dgm:t>
    </dgm:pt>
    <dgm:pt modelId="{74FCCD04-717A-42CD-8AA3-9C824535A991}">
      <dgm:prSet/>
      <dgm:spPr/>
      <dgm:t>
        <a:bodyPr/>
        <a:lstStyle/>
        <a:p>
          <a:r>
            <a:rPr lang="en-GB"/>
            <a:t>Schimelpfening, N. (2025, March 21). The history of depression. Verywell Mind. https://www.bing.com/ck/a?!&amp;&amp;p=c1fd0f10529073b897565ff0bec03bae0b79aa85254f4f3af9aa4f02d71189b1JmltdHM9MTc2MTM1MDQwMA&amp;ptn=3&amp;ver=2&amp;hsh=4&amp;fclid=24ffe0bf-ab4b-681a-3941-f5e5aa6c69b7&amp;psq=depression+history+perspectives&amp;u=a1aHR0cHM6Ly93d3cudmVyeXdlbGxtaW5kLmNvbS93aG8tZGlzY292ZXJlZC1kZXByZXNzaW9uLTEwNjY3NzA</a:t>
          </a:r>
          <a:endParaRPr lang="en-US"/>
        </a:p>
      </dgm:t>
    </dgm:pt>
    <dgm:pt modelId="{14065C2D-B51B-423E-92DB-19DC82CA1336}" type="parTrans" cxnId="{639B69FB-CA42-4174-9564-193EF48B40B0}">
      <dgm:prSet/>
      <dgm:spPr/>
      <dgm:t>
        <a:bodyPr/>
        <a:lstStyle/>
        <a:p>
          <a:endParaRPr lang="en-US"/>
        </a:p>
      </dgm:t>
    </dgm:pt>
    <dgm:pt modelId="{2EDD65F1-90D7-4A56-BA7F-FA54F09DC366}" type="sibTrans" cxnId="{639B69FB-CA42-4174-9564-193EF48B40B0}">
      <dgm:prSet/>
      <dgm:spPr/>
      <dgm:t>
        <a:bodyPr/>
        <a:lstStyle/>
        <a:p>
          <a:endParaRPr lang="en-US"/>
        </a:p>
      </dgm:t>
    </dgm:pt>
    <dgm:pt modelId="{1405FAA0-848B-4D17-8462-FD04A28FD693}" type="pres">
      <dgm:prSet presAssocID="{E8E3556F-25A9-439A-9613-74037079AA32}" presName="Name0" presStyleCnt="0">
        <dgm:presLayoutVars>
          <dgm:dir/>
          <dgm:resizeHandles val="exact"/>
        </dgm:presLayoutVars>
      </dgm:prSet>
      <dgm:spPr/>
    </dgm:pt>
    <dgm:pt modelId="{330A7172-164C-44DA-9932-109C896A1405}" type="pres">
      <dgm:prSet presAssocID="{E8E3556F-25A9-439A-9613-74037079AA32}" presName="cycle" presStyleCnt="0"/>
      <dgm:spPr/>
    </dgm:pt>
    <dgm:pt modelId="{E98497D8-3E6C-4B23-BF97-AB8FFF4EDED6}" type="pres">
      <dgm:prSet presAssocID="{1E74B954-DFC4-4B6B-9D0E-C1BDCE46CD10}" presName="nodeFirstNode" presStyleLbl="node1" presStyleIdx="0" presStyleCnt="4">
        <dgm:presLayoutVars>
          <dgm:bulletEnabled val="1"/>
        </dgm:presLayoutVars>
      </dgm:prSet>
      <dgm:spPr/>
    </dgm:pt>
    <dgm:pt modelId="{1A7E817C-C35A-4124-AA30-A28FB7088512}" type="pres">
      <dgm:prSet presAssocID="{0D33B343-2BFF-4142-9DAB-536178534441}" presName="sibTransFirstNode" presStyleLbl="bgShp" presStyleIdx="0" presStyleCnt="1"/>
      <dgm:spPr/>
    </dgm:pt>
    <dgm:pt modelId="{2870DB6C-BD0E-4D98-834D-8F0BF23C9275}" type="pres">
      <dgm:prSet presAssocID="{6B1028B1-EC99-4F6B-9062-C0D69CCF987D}" presName="nodeFollowingNodes" presStyleLbl="node1" presStyleIdx="1" presStyleCnt="4">
        <dgm:presLayoutVars>
          <dgm:bulletEnabled val="1"/>
        </dgm:presLayoutVars>
      </dgm:prSet>
      <dgm:spPr/>
    </dgm:pt>
    <dgm:pt modelId="{B4E5D2A3-CF1C-4735-8E7E-6244413C0DC6}" type="pres">
      <dgm:prSet presAssocID="{DF167D04-B44A-4F5B-9DCF-237F6B8ACECA}" presName="nodeFollowingNodes" presStyleLbl="node1" presStyleIdx="2" presStyleCnt="4">
        <dgm:presLayoutVars>
          <dgm:bulletEnabled val="1"/>
        </dgm:presLayoutVars>
      </dgm:prSet>
      <dgm:spPr/>
    </dgm:pt>
    <dgm:pt modelId="{3BBF8024-7673-4D98-98D9-9001E198F06D}" type="pres">
      <dgm:prSet presAssocID="{74FCCD04-717A-42CD-8AA3-9C824535A991}" presName="nodeFollowingNodes" presStyleLbl="node1" presStyleIdx="3" presStyleCnt="4">
        <dgm:presLayoutVars>
          <dgm:bulletEnabled val="1"/>
        </dgm:presLayoutVars>
      </dgm:prSet>
      <dgm:spPr/>
    </dgm:pt>
  </dgm:ptLst>
  <dgm:cxnLst>
    <dgm:cxn modelId="{68418E19-3980-4C63-B3E1-3D7B19D22815}" type="presOf" srcId="{6B1028B1-EC99-4F6B-9062-C0D69CCF987D}" destId="{2870DB6C-BD0E-4D98-834D-8F0BF23C9275}" srcOrd="0" destOrd="0" presId="urn:microsoft.com/office/officeart/2005/8/layout/cycle3"/>
    <dgm:cxn modelId="{F1CA2639-0B2F-45D3-A8D7-54D5789DD811}" type="presOf" srcId="{74FCCD04-717A-42CD-8AA3-9C824535A991}" destId="{3BBF8024-7673-4D98-98D9-9001E198F06D}" srcOrd="0" destOrd="0" presId="urn:microsoft.com/office/officeart/2005/8/layout/cycle3"/>
    <dgm:cxn modelId="{EC18AF58-A2CB-4A70-9EA1-330EEC8F359A}" srcId="{E8E3556F-25A9-439A-9613-74037079AA32}" destId="{DF167D04-B44A-4F5B-9DCF-237F6B8ACECA}" srcOrd="2" destOrd="0" parTransId="{0DD5EA53-8096-49C7-A857-8B3B0B755EF7}" sibTransId="{9C335A4E-B837-4B1D-88FF-7B342DCBB8AE}"/>
    <dgm:cxn modelId="{C3006A83-CEEE-4DC8-910B-9C7F51A73D9F}" type="presOf" srcId="{1E74B954-DFC4-4B6B-9D0E-C1BDCE46CD10}" destId="{E98497D8-3E6C-4B23-BF97-AB8FFF4EDED6}" srcOrd="0" destOrd="0" presId="urn:microsoft.com/office/officeart/2005/8/layout/cycle3"/>
    <dgm:cxn modelId="{FF466A91-B20E-45FF-9CB4-D3B5C0877D6E}" type="presOf" srcId="{DF167D04-B44A-4F5B-9DCF-237F6B8ACECA}" destId="{B4E5D2A3-CF1C-4735-8E7E-6244413C0DC6}" srcOrd="0" destOrd="0" presId="urn:microsoft.com/office/officeart/2005/8/layout/cycle3"/>
    <dgm:cxn modelId="{738C5BAA-7D24-48D2-9FCD-2591FDB20376}" srcId="{E8E3556F-25A9-439A-9613-74037079AA32}" destId="{6B1028B1-EC99-4F6B-9062-C0D69CCF987D}" srcOrd="1" destOrd="0" parTransId="{8D8FEDC8-D48F-425D-A61B-2C31168DE524}" sibTransId="{5FBF7CA5-5B5E-438A-9F47-13204DF28DAE}"/>
    <dgm:cxn modelId="{6456A5B3-3BB5-42BD-A362-FFF2620526CB}" type="presOf" srcId="{0D33B343-2BFF-4142-9DAB-536178534441}" destId="{1A7E817C-C35A-4124-AA30-A28FB7088512}" srcOrd="0" destOrd="0" presId="urn:microsoft.com/office/officeart/2005/8/layout/cycle3"/>
    <dgm:cxn modelId="{E9B2DBB4-745C-4BE9-AE0A-3707572F7C15}" srcId="{E8E3556F-25A9-439A-9613-74037079AA32}" destId="{1E74B954-DFC4-4B6B-9D0E-C1BDCE46CD10}" srcOrd="0" destOrd="0" parTransId="{6D9C78DB-CBB9-432E-98BA-BBF84BD3E139}" sibTransId="{0D33B343-2BFF-4142-9DAB-536178534441}"/>
    <dgm:cxn modelId="{D1648AF4-9ACC-4166-8680-624B6D07534D}" type="presOf" srcId="{E8E3556F-25A9-439A-9613-74037079AA32}" destId="{1405FAA0-848B-4D17-8462-FD04A28FD693}" srcOrd="0" destOrd="0" presId="urn:microsoft.com/office/officeart/2005/8/layout/cycle3"/>
    <dgm:cxn modelId="{639B69FB-CA42-4174-9564-193EF48B40B0}" srcId="{E8E3556F-25A9-439A-9613-74037079AA32}" destId="{74FCCD04-717A-42CD-8AA3-9C824535A991}" srcOrd="3" destOrd="0" parTransId="{14065C2D-B51B-423E-92DB-19DC82CA1336}" sibTransId="{2EDD65F1-90D7-4A56-BA7F-FA54F09DC366}"/>
    <dgm:cxn modelId="{7717F50C-B6F7-4F2A-9343-57915C618404}" type="presParOf" srcId="{1405FAA0-848B-4D17-8462-FD04A28FD693}" destId="{330A7172-164C-44DA-9932-109C896A1405}" srcOrd="0" destOrd="0" presId="urn:microsoft.com/office/officeart/2005/8/layout/cycle3"/>
    <dgm:cxn modelId="{0A9C25CE-4B07-4287-AFA4-5765EAFF910F}" type="presParOf" srcId="{330A7172-164C-44DA-9932-109C896A1405}" destId="{E98497D8-3E6C-4B23-BF97-AB8FFF4EDED6}" srcOrd="0" destOrd="0" presId="urn:microsoft.com/office/officeart/2005/8/layout/cycle3"/>
    <dgm:cxn modelId="{5D07CA3D-6BF7-4384-B550-78FEB23348FA}" type="presParOf" srcId="{330A7172-164C-44DA-9932-109C896A1405}" destId="{1A7E817C-C35A-4124-AA30-A28FB7088512}" srcOrd="1" destOrd="0" presId="urn:microsoft.com/office/officeart/2005/8/layout/cycle3"/>
    <dgm:cxn modelId="{21F33456-FFA2-468C-B4CD-32F55FEF7D95}" type="presParOf" srcId="{330A7172-164C-44DA-9932-109C896A1405}" destId="{2870DB6C-BD0E-4D98-834D-8F0BF23C9275}" srcOrd="2" destOrd="0" presId="urn:microsoft.com/office/officeart/2005/8/layout/cycle3"/>
    <dgm:cxn modelId="{24940D14-B160-4D9A-BEEB-41119A3037AF}" type="presParOf" srcId="{330A7172-164C-44DA-9932-109C896A1405}" destId="{B4E5D2A3-CF1C-4735-8E7E-6244413C0DC6}" srcOrd="3" destOrd="0" presId="urn:microsoft.com/office/officeart/2005/8/layout/cycle3"/>
    <dgm:cxn modelId="{0DB48B82-4F08-41E5-B3F2-99DF66A898E6}" type="presParOf" srcId="{330A7172-164C-44DA-9932-109C896A1405}" destId="{3BBF8024-7673-4D98-98D9-9001E198F06D}" srcOrd="4"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7E817C-C35A-4124-AA30-A28FB7088512}">
      <dsp:nvSpPr>
        <dsp:cNvPr id="0" name=""/>
        <dsp:cNvSpPr/>
      </dsp:nvSpPr>
      <dsp:spPr>
        <a:xfrm>
          <a:off x="1399239" y="11326009"/>
          <a:ext cx="7258333" cy="7258333"/>
        </a:xfrm>
        <a:prstGeom prst="circularArrow">
          <a:avLst>
            <a:gd name="adj1" fmla="val 4668"/>
            <a:gd name="adj2" fmla="val 272909"/>
            <a:gd name="adj3" fmla="val 12823964"/>
            <a:gd name="adj4" fmla="val 18035945"/>
            <a:gd name="adj5" fmla="val 484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8497D8-3E6C-4B23-BF97-AB8FFF4EDED6}">
      <dsp:nvSpPr>
        <dsp:cNvPr id="0" name=""/>
        <dsp:cNvSpPr/>
      </dsp:nvSpPr>
      <dsp:spPr>
        <a:xfrm>
          <a:off x="2607503" y="11525975"/>
          <a:ext cx="4841805" cy="242090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NHS (2025) Overview - Depression in adults. Available at:https://www.nhs.uk/mental-health/conditions/depression-in-adults/overview/ (Accessed: 22 October 2025).</a:t>
          </a:r>
          <a:endParaRPr lang="en-US" sz="500" kern="1200"/>
        </a:p>
      </dsp:txBody>
      <dsp:txXfrm>
        <a:off x="2725682" y="11644154"/>
        <a:ext cx="4605447" cy="2184544"/>
      </dsp:txXfrm>
    </dsp:sp>
    <dsp:sp modelId="{2870DB6C-BD0E-4D98-834D-8F0BF23C9275}">
      <dsp:nvSpPr>
        <dsp:cNvPr id="0" name=""/>
        <dsp:cNvSpPr/>
      </dsp:nvSpPr>
      <dsp:spPr>
        <a:xfrm>
          <a:off x="5213727" y="14132199"/>
          <a:ext cx="4841805" cy="242090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Age UK (2025) Depression &amp;amp; anxiety symptoms, causes &amp;amp; treatment.  Available at: https://www.ageuk.org.uk/information-advice/health-wellbeing/conditions-illnesses/depression-anxiety/ (Accessed: 22 October 2025).</a:t>
          </a:r>
          <a:endParaRPr lang="en-US" sz="500" kern="1200"/>
        </a:p>
      </dsp:txBody>
      <dsp:txXfrm>
        <a:off x="5331906" y="14250378"/>
        <a:ext cx="4605447" cy="2184544"/>
      </dsp:txXfrm>
    </dsp:sp>
    <dsp:sp modelId="{B4E5D2A3-CF1C-4735-8E7E-6244413C0DC6}">
      <dsp:nvSpPr>
        <dsp:cNvPr id="0" name=""/>
        <dsp:cNvSpPr/>
      </dsp:nvSpPr>
      <dsp:spPr>
        <a:xfrm>
          <a:off x="2607503" y="16738422"/>
          <a:ext cx="4841805" cy="242090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Age UK (2025) Depression &amp;amp; anxiety symptoms, causes &amp;amp; treatment. Available at: https://www.ageuk.org.uk/information-advice/health-wellbeing/conditions-illnesses/depression-anxiety/ (Accessed: 22 October 2025).</a:t>
          </a:r>
          <a:endParaRPr lang="en-US" sz="500" kern="1200"/>
        </a:p>
      </dsp:txBody>
      <dsp:txXfrm>
        <a:off x="2725682" y="16856601"/>
        <a:ext cx="4605447" cy="2184544"/>
      </dsp:txXfrm>
    </dsp:sp>
    <dsp:sp modelId="{3BBF8024-7673-4D98-98D9-9001E198F06D}">
      <dsp:nvSpPr>
        <dsp:cNvPr id="0" name=""/>
        <dsp:cNvSpPr/>
      </dsp:nvSpPr>
      <dsp:spPr>
        <a:xfrm>
          <a:off x="1280" y="14132199"/>
          <a:ext cx="4841805" cy="242090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Schimelpfening, N. (2025, March 21). The history of depression. Verywell Mind. https://www.bing.com/ck/a?!&amp;&amp;p=c1fd0f10529073b897565ff0bec03bae0b79aa85254f4f3af9aa4f02d71189b1JmltdHM9MTc2MTM1MDQwMA&amp;ptn=3&amp;ver=2&amp;hsh=4&amp;fclid=24ffe0bf-ab4b-681a-3941-f5e5aa6c69b7&amp;psq=depression+history+perspectives&amp;u=a1aHR0cHM6Ly93d3cudmVyeXdlbGxtaW5kLmNvbS93aG8tZGlzY292ZXJlZC1kZXByZXNzaW9uLTEwNjY3NzA</a:t>
          </a:r>
          <a:endParaRPr lang="en-US" sz="500" kern="1200"/>
        </a:p>
      </dsp:txBody>
      <dsp:txXfrm>
        <a:off x="119459" y="14250378"/>
        <a:ext cx="4605447" cy="2184544"/>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8.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11/20/2025</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11/20/2025</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1</a:t>
            </a:fld>
            <a:endParaRPr lang="en-US" dirty="0"/>
          </a:p>
        </p:txBody>
      </p:sp>
    </p:spTree>
    <p:extLst>
      <p:ext uri="{BB962C8B-B14F-4D97-AF65-F5344CB8AC3E}">
        <p14:creationId xmlns:p14="http://schemas.microsoft.com/office/powerpoint/2010/main" val="33527097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2893793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3</a:t>
            </a:fld>
            <a:endParaRPr lang="en-US" dirty="0"/>
          </a:p>
        </p:txBody>
      </p:sp>
    </p:spTree>
    <p:extLst>
      <p:ext uri="{BB962C8B-B14F-4D97-AF65-F5344CB8AC3E}">
        <p14:creationId xmlns:p14="http://schemas.microsoft.com/office/powerpoint/2010/main" val="24616292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4</a:t>
            </a:fld>
            <a:endParaRPr lang="en-US" dirty="0"/>
          </a:p>
        </p:txBody>
      </p:sp>
    </p:spTree>
    <p:extLst>
      <p:ext uri="{BB962C8B-B14F-4D97-AF65-F5344CB8AC3E}">
        <p14:creationId xmlns:p14="http://schemas.microsoft.com/office/powerpoint/2010/main" val="13736432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20/11/2025</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20/11/2025</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20/11/2025</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20/11/2025</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20/11/2025</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20/11/2025</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20/11/2025</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20/11/2025</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20/11/2025</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20/11/2025</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20/11/2025</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40637" y="-40644"/>
            <a:ext cx="44015059" cy="32999688"/>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5426859" y="11541763"/>
            <a:ext cx="27968251" cy="7902250"/>
          </a:xfrm>
        </p:spPr>
        <p:txBody>
          <a:bodyPr anchor="b">
            <a:noAutofit/>
          </a:bodyPr>
          <a:lstStyle>
            <a:lvl1pPr algn="r">
              <a:defRPr sz="2592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5426859" y="19444006"/>
            <a:ext cx="27968251" cy="5265115"/>
          </a:xfrm>
        </p:spPr>
        <p:txBody>
          <a:bodyPr anchor="t"/>
          <a:lstStyle>
            <a:lvl1pPr marL="0" indent="0" algn="r">
              <a:buNone/>
              <a:defRPr>
                <a:solidFill>
                  <a:schemeClr val="tx1">
                    <a:lumMod val="50000"/>
                    <a:lumOff val="50000"/>
                  </a:schemeClr>
                </a:solidFill>
              </a:defRPr>
            </a:lvl1pPr>
            <a:lvl2pPr marL="2194560" indent="0" algn="ctr">
              <a:buNone/>
              <a:defRPr>
                <a:solidFill>
                  <a:schemeClr val="tx1">
                    <a:tint val="75000"/>
                  </a:schemeClr>
                </a:solidFill>
              </a:defRPr>
            </a:lvl2pPr>
            <a:lvl3pPr marL="4389120" indent="0" algn="ctr">
              <a:buNone/>
              <a:defRPr>
                <a:solidFill>
                  <a:schemeClr val="tx1">
                    <a:tint val="75000"/>
                  </a:schemeClr>
                </a:solidFill>
              </a:defRPr>
            </a:lvl3pPr>
            <a:lvl4pPr marL="6583680" indent="0" algn="ctr">
              <a:buNone/>
              <a:defRPr>
                <a:solidFill>
                  <a:schemeClr val="tx1">
                    <a:tint val="75000"/>
                  </a:schemeClr>
                </a:solidFill>
              </a:defRPr>
            </a:lvl4pPr>
            <a:lvl5pPr marL="8778240" indent="0" algn="ctr">
              <a:buNone/>
              <a:defRPr>
                <a:solidFill>
                  <a:schemeClr val="tx1">
                    <a:tint val="75000"/>
                  </a:schemeClr>
                </a:solidFill>
              </a:defRPr>
            </a:lvl5pPr>
            <a:lvl6pPr marL="10972800" indent="0" algn="ctr">
              <a:buNone/>
              <a:defRPr>
                <a:solidFill>
                  <a:schemeClr val="tx1">
                    <a:tint val="75000"/>
                  </a:schemeClr>
                </a:solidFill>
              </a:defRPr>
            </a:lvl6pPr>
            <a:lvl7pPr marL="13167360" indent="0" algn="ctr">
              <a:buNone/>
              <a:defRPr>
                <a:solidFill>
                  <a:schemeClr val="tx1">
                    <a:tint val="75000"/>
                  </a:schemeClr>
                </a:solidFill>
              </a:defRPr>
            </a:lvl7pPr>
            <a:lvl8pPr marL="15361920" indent="0" algn="ctr">
              <a:buNone/>
              <a:defRPr>
                <a:solidFill>
                  <a:schemeClr val="tx1">
                    <a:tint val="75000"/>
                  </a:schemeClr>
                </a:solidFill>
              </a:defRPr>
            </a:lvl8pPr>
            <a:lvl9pPr marL="1755648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252408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0DDF080-5E8C-48AD-84E5-6C08B304C14E}" type="datetimeFigureOut">
              <a:rPr lang="en-US" smtClean="0"/>
              <a:t>11/20/2025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7333891-D5E7-4C7B-BF1D-E855E53CB5A8}" type="slidenum">
              <a:rPr lang="en-US" smtClean="0"/>
              <a:t>‹#›</a:t>
            </a:fld>
            <a:endParaRPr lang="en-US" dirty="0"/>
          </a:p>
        </p:txBody>
      </p:sp>
    </p:spTree>
    <p:extLst>
      <p:ext uri="{BB962C8B-B14F-4D97-AF65-F5344CB8AC3E}">
        <p14:creationId xmlns:p14="http://schemas.microsoft.com/office/powerpoint/2010/main" val="397028636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26073" y="12964169"/>
            <a:ext cx="30469032" cy="8767589"/>
          </a:xfrm>
        </p:spPr>
        <p:txBody>
          <a:bodyPr anchor="b"/>
          <a:lstStyle>
            <a:lvl1pPr algn="l">
              <a:defRPr sz="19200" b="0" cap="none"/>
            </a:lvl1pPr>
          </a:lstStyle>
          <a:p>
            <a:r>
              <a:rPr lang="en-GB"/>
              <a:t>Click to edit Master title style</a:t>
            </a:r>
            <a:endParaRPr lang="en-US" dirty="0"/>
          </a:p>
        </p:txBody>
      </p:sp>
      <p:sp>
        <p:nvSpPr>
          <p:cNvPr id="3" name="Text Placeholder 2"/>
          <p:cNvSpPr>
            <a:spLocks noGrp="1"/>
          </p:cNvSpPr>
          <p:nvPr>
            <p:ph type="body" idx="1"/>
          </p:nvPr>
        </p:nvSpPr>
        <p:spPr>
          <a:xfrm>
            <a:off x="2926073" y="21731750"/>
            <a:ext cx="30469032" cy="4129920"/>
          </a:xfrm>
        </p:spPr>
        <p:txBody>
          <a:bodyPr anchor="t"/>
          <a:lstStyle>
            <a:lvl1pPr marL="0" indent="0" algn="l">
              <a:buNone/>
              <a:defRPr sz="9600">
                <a:solidFill>
                  <a:schemeClr val="tx1">
                    <a:lumMod val="50000"/>
                    <a:lumOff val="50000"/>
                  </a:schemeClr>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822391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926080" y="2926080"/>
            <a:ext cx="30469027" cy="6339840"/>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926083" y="10370827"/>
            <a:ext cx="14822923" cy="18627706"/>
          </a:xfrm>
        </p:spPr>
        <p:txBody>
          <a:bodyPr>
            <a:normAutofit/>
          </a:bodyPr>
          <a:lstStyle>
            <a:lvl1pPr>
              <a:defRPr sz="8640"/>
            </a:lvl1pPr>
            <a:lvl2pPr>
              <a:defRPr sz="7680"/>
            </a:lvl2pPr>
            <a:lvl3pPr>
              <a:defRPr sz="6720"/>
            </a:lvl3pPr>
            <a:lvl4pPr>
              <a:defRPr sz="5760"/>
            </a:lvl4pPr>
            <a:lvl5pPr>
              <a:defRPr sz="5760"/>
            </a:lvl5pPr>
            <a:lvl6pPr>
              <a:defRPr sz="5760"/>
            </a:lvl6pPr>
            <a:lvl7pPr>
              <a:defRPr sz="5760"/>
            </a:lvl7pPr>
            <a:lvl8pPr>
              <a:defRPr sz="5760"/>
            </a:lvl8pPr>
            <a:lvl9pPr>
              <a:defRPr sz="576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8572179" y="10370835"/>
            <a:ext cx="14822928" cy="18627710"/>
          </a:xfrm>
        </p:spPr>
        <p:txBody>
          <a:bodyPr>
            <a:normAutofit/>
          </a:bodyPr>
          <a:lstStyle>
            <a:lvl1pPr>
              <a:defRPr sz="8640"/>
            </a:lvl1pPr>
            <a:lvl2pPr>
              <a:defRPr sz="7680"/>
            </a:lvl2pPr>
            <a:lvl3pPr>
              <a:defRPr sz="6720"/>
            </a:lvl3pPr>
            <a:lvl4pPr>
              <a:defRPr sz="5760"/>
            </a:lvl4pPr>
            <a:lvl5pPr>
              <a:defRPr sz="5760"/>
            </a:lvl5pPr>
            <a:lvl6pPr>
              <a:defRPr sz="5760"/>
            </a:lvl6pPr>
            <a:lvl7pPr>
              <a:defRPr sz="5760"/>
            </a:lvl7pPr>
            <a:lvl8pPr>
              <a:defRPr sz="5760"/>
            </a:lvl8pPr>
            <a:lvl9pPr>
              <a:defRPr sz="576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11/20/2025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751033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26078" y="2926080"/>
            <a:ext cx="30469022" cy="6339840"/>
          </a:xfrm>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2926075" y="10372718"/>
            <a:ext cx="14835226" cy="2766058"/>
          </a:xfrm>
        </p:spPr>
        <p:txBody>
          <a:bodyPr anchor="b">
            <a:noAutofit/>
          </a:bodyPr>
          <a:lstStyle>
            <a:lvl1pPr marL="0" indent="0">
              <a:buNone/>
              <a:defRPr sz="11520" b="0"/>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GB"/>
              <a:t>Click to edit Master text styles</a:t>
            </a:r>
          </a:p>
        </p:txBody>
      </p:sp>
      <p:sp>
        <p:nvSpPr>
          <p:cNvPr id="4" name="Content Placeholder 3"/>
          <p:cNvSpPr>
            <a:spLocks noGrp="1"/>
          </p:cNvSpPr>
          <p:nvPr>
            <p:ph sz="half" idx="2"/>
          </p:nvPr>
        </p:nvSpPr>
        <p:spPr>
          <a:xfrm>
            <a:off x="2926075" y="13138783"/>
            <a:ext cx="14835226" cy="1585976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8559872" y="10372718"/>
            <a:ext cx="14835226" cy="2766058"/>
          </a:xfrm>
        </p:spPr>
        <p:txBody>
          <a:bodyPr anchor="b">
            <a:noAutofit/>
          </a:bodyPr>
          <a:lstStyle>
            <a:lvl1pPr marL="0" indent="0">
              <a:buNone/>
              <a:defRPr sz="11520" b="0"/>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GB"/>
              <a:t>Click to edit Master text styles</a:t>
            </a:r>
          </a:p>
        </p:txBody>
      </p:sp>
      <p:sp>
        <p:nvSpPr>
          <p:cNvPr id="6" name="Content Placeholder 5"/>
          <p:cNvSpPr>
            <a:spLocks noGrp="1"/>
          </p:cNvSpPr>
          <p:nvPr>
            <p:ph sz="quarter" idx="4"/>
          </p:nvPr>
        </p:nvSpPr>
        <p:spPr>
          <a:xfrm>
            <a:off x="18559872" y="13138783"/>
            <a:ext cx="14835226" cy="1585976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11/20/2025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313038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2926075" y="2926080"/>
            <a:ext cx="30469027" cy="633984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11/20/2025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1726324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11/20/2025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6706682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26075" y="7193299"/>
            <a:ext cx="13392874" cy="6136637"/>
          </a:xfrm>
        </p:spPr>
        <p:txBody>
          <a:bodyPr anchor="b">
            <a:normAutofit/>
          </a:bodyPr>
          <a:lstStyle>
            <a:lvl1pPr>
              <a:defRPr sz="9600"/>
            </a:lvl1pPr>
          </a:lstStyle>
          <a:p>
            <a:r>
              <a:rPr lang="en-GB"/>
              <a:t>Click to edit Master title style</a:t>
            </a:r>
            <a:endParaRPr lang="en-US" dirty="0"/>
          </a:p>
        </p:txBody>
      </p:sp>
      <p:sp>
        <p:nvSpPr>
          <p:cNvPr id="3" name="Content Placeholder 2"/>
          <p:cNvSpPr>
            <a:spLocks noGrp="1"/>
          </p:cNvSpPr>
          <p:nvPr>
            <p:ph idx="1"/>
          </p:nvPr>
        </p:nvSpPr>
        <p:spPr>
          <a:xfrm>
            <a:off x="17142122" y="2471642"/>
            <a:ext cx="16252978" cy="2652689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926075" y="13329934"/>
            <a:ext cx="13392874" cy="12405355"/>
          </a:xfrm>
        </p:spPr>
        <p:txBody>
          <a:bodyPr>
            <a:normAutofit/>
          </a:bodyPr>
          <a:lstStyle>
            <a:lvl1pPr marL="0" indent="0">
              <a:buNone/>
              <a:defRPr sz="672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GB"/>
              <a:t>Click to edit Master text styles</a:t>
            </a:r>
          </a:p>
        </p:txBody>
      </p:sp>
      <p:sp>
        <p:nvSpPr>
          <p:cNvPr id="5" name="Date Placeholder 4"/>
          <p:cNvSpPr>
            <a:spLocks noGrp="1"/>
          </p:cNvSpPr>
          <p:nvPr>
            <p:ph type="dt" sz="half" idx="10"/>
          </p:nvPr>
        </p:nvSpPr>
        <p:spPr/>
        <p:txBody>
          <a:bodyPr/>
          <a:lstStyle/>
          <a:p>
            <a:fld id="{70DDF080-5E8C-48AD-84E5-6C08B304C14E}" type="datetimeFigureOut">
              <a:rPr lang="en-US" smtClean="0"/>
              <a:t>11/20/2025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7333891-D5E7-4C7B-BF1D-E855E53CB5A8}" type="slidenum">
              <a:rPr lang="en-US" smtClean="0"/>
              <a:t>‹#›</a:t>
            </a:fld>
            <a:endParaRPr lang="en-US" dirty="0"/>
          </a:p>
        </p:txBody>
      </p:sp>
    </p:spTree>
    <p:extLst>
      <p:ext uri="{BB962C8B-B14F-4D97-AF65-F5344CB8AC3E}">
        <p14:creationId xmlns:p14="http://schemas.microsoft.com/office/powerpoint/2010/main" val="240249505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26075" y="23042880"/>
            <a:ext cx="30469027" cy="2720342"/>
          </a:xfrm>
        </p:spPr>
        <p:txBody>
          <a:bodyPr anchor="b">
            <a:normAutofit/>
          </a:bodyPr>
          <a:lstStyle>
            <a:lvl1pPr algn="l">
              <a:defRPr sz="1152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926075" y="2926080"/>
            <a:ext cx="30469027" cy="18459446"/>
          </a:xfrm>
        </p:spPr>
        <p:txBody>
          <a:bodyPr anchor="t">
            <a:normAutofit/>
          </a:bodyPr>
          <a:lstStyle>
            <a:lvl1pPr marL="0" indent="0" algn="ctr">
              <a:buNone/>
              <a:defRPr sz="7680"/>
            </a:lvl1pPr>
            <a:lvl2pPr marL="2194560" indent="0">
              <a:buNone/>
              <a:defRPr sz="7680"/>
            </a:lvl2pPr>
            <a:lvl3pPr marL="4389120" indent="0">
              <a:buNone/>
              <a:defRPr sz="7680"/>
            </a:lvl3pPr>
            <a:lvl4pPr marL="6583680" indent="0">
              <a:buNone/>
              <a:defRPr sz="7680"/>
            </a:lvl4pPr>
            <a:lvl5pPr marL="8778240" indent="0">
              <a:buNone/>
              <a:defRPr sz="7680"/>
            </a:lvl5pPr>
            <a:lvl6pPr marL="10972800" indent="0">
              <a:buNone/>
              <a:defRPr sz="7680"/>
            </a:lvl6pPr>
            <a:lvl7pPr marL="13167360" indent="0">
              <a:buNone/>
              <a:defRPr sz="7680"/>
            </a:lvl7pPr>
            <a:lvl8pPr marL="15361920" indent="0">
              <a:buNone/>
              <a:defRPr sz="7680"/>
            </a:lvl8pPr>
            <a:lvl9pPr marL="17556480" indent="0">
              <a:buNone/>
              <a:defRPr sz="7680"/>
            </a:lvl9pPr>
          </a:lstStyle>
          <a:p>
            <a:r>
              <a:rPr lang="en-GB"/>
              <a:t>Click icon to add picture</a:t>
            </a:r>
            <a:endParaRPr lang="en-US" dirty="0"/>
          </a:p>
        </p:txBody>
      </p:sp>
      <p:sp>
        <p:nvSpPr>
          <p:cNvPr id="4" name="Text Placeholder 3"/>
          <p:cNvSpPr>
            <a:spLocks noGrp="1"/>
          </p:cNvSpPr>
          <p:nvPr>
            <p:ph type="body" sz="half" idx="2"/>
          </p:nvPr>
        </p:nvSpPr>
        <p:spPr>
          <a:xfrm>
            <a:off x="2926075" y="25763223"/>
            <a:ext cx="30469027" cy="3235315"/>
          </a:xfrm>
        </p:spPr>
        <p:txBody>
          <a:bodyPr>
            <a:normAutofit/>
          </a:bodyPr>
          <a:lstStyle>
            <a:lvl1pPr marL="0" indent="0">
              <a:buNone/>
              <a:defRPr sz="576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11/20/2025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9590188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926080" y="2926080"/>
            <a:ext cx="30469027" cy="16337280"/>
          </a:xfrm>
        </p:spPr>
        <p:txBody>
          <a:bodyPr anchor="ctr">
            <a:normAutofit/>
          </a:bodyPr>
          <a:lstStyle>
            <a:lvl1pPr algn="l">
              <a:defRPr sz="21120" b="0" cap="none"/>
            </a:lvl1pPr>
          </a:lstStyle>
          <a:p>
            <a:r>
              <a:rPr lang="en-GB"/>
              <a:t>Click to edit Master title style</a:t>
            </a:r>
            <a:endParaRPr lang="en-US" dirty="0"/>
          </a:p>
        </p:txBody>
      </p:sp>
      <p:sp>
        <p:nvSpPr>
          <p:cNvPr id="3" name="Text Placeholder 2"/>
          <p:cNvSpPr>
            <a:spLocks noGrp="1"/>
          </p:cNvSpPr>
          <p:nvPr>
            <p:ph type="body" idx="1"/>
          </p:nvPr>
        </p:nvSpPr>
        <p:spPr>
          <a:xfrm>
            <a:off x="2926080" y="21457920"/>
            <a:ext cx="30469027" cy="7540618"/>
          </a:xfrm>
        </p:spPr>
        <p:txBody>
          <a:bodyPr anchor="ctr">
            <a:normAutofit/>
          </a:bodyPr>
          <a:lstStyle>
            <a:lvl1pPr marL="0" indent="0" algn="l">
              <a:buNone/>
              <a:defRPr sz="8640">
                <a:solidFill>
                  <a:schemeClr val="tx1">
                    <a:lumMod val="75000"/>
                    <a:lumOff val="25000"/>
                  </a:schemeClr>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1700320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719448" y="2926080"/>
            <a:ext cx="29146474" cy="14508480"/>
          </a:xfrm>
        </p:spPr>
        <p:txBody>
          <a:bodyPr anchor="ctr">
            <a:normAutofit/>
          </a:bodyPr>
          <a:lstStyle>
            <a:lvl1pPr algn="l">
              <a:defRPr sz="2112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5285155" y="17434560"/>
            <a:ext cx="26015059" cy="1828800"/>
          </a:xfrm>
        </p:spPr>
        <p:txBody>
          <a:bodyPr anchor="ctr">
            <a:noAutofit/>
          </a:bodyPr>
          <a:lstStyle>
            <a:lvl1pPr marL="0" indent="0">
              <a:buFontTx/>
              <a:buNone/>
              <a:defRPr sz="7680">
                <a:solidFill>
                  <a:schemeClr val="tx1">
                    <a:lumMod val="50000"/>
                    <a:lumOff val="50000"/>
                  </a:schemeClr>
                </a:solidFill>
              </a:defRPr>
            </a:lvl1pPr>
            <a:lvl2pPr marL="2194560" indent="0">
              <a:buFontTx/>
              <a:buNone/>
              <a:defRPr/>
            </a:lvl2pPr>
            <a:lvl3pPr marL="4389120" indent="0">
              <a:buFontTx/>
              <a:buNone/>
              <a:defRPr/>
            </a:lvl3pPr>
            <a:lvl4pPr marL="6583680" indent="0">
              <a:buFontTx/>
              <a:buNone/>
              <a:defRPr/>
            </a:lvl4pPr>
            <a:lvl5pPr marL="8778240" indent="0">
              <a:buFontTx/>
              <a:buNone/>
              <a:defRPr/>
            </a:lvl5pPr>
          </a:lstStyle>
          <a:p>
            <a:pPr lvl="0"/>
            <a:r>
              <a:rPr lang="en-GB"/>
              <a:t>Click to edit Master text styles</a:t>
            </a:r>
          </a:p>
        </p:txBody>
      </p:sp>
      <p:sp>
        <p:nvSpPr>
          <p:cNvPr id="3" name="Text Placeholder 2"/>
          <p:cNvSpPr>
            <a:spLocks noGrp="1"/>
          </p:cNvSpPr>
          <p:nvPr>
            <p:ph type="body" idx="1"/>
          </p:nvPr>
        </p:nvSpPr>
        <p:spPr>
          <a:xfrm>
            <a:off x="2926073" y="21457920"/>
            <a:ext cx="30469032" cy="7540618"/>
          </a:xfrm>
        </p:spPr>
        <p:txBody>
          <a:bodyPr anchor="ctr">
            <a:normAutofit/>
          </a:bodyPr>
          <a:lstStyle>
            <a:lvl1pPr marL="0" indent="0" algn="l">
              <a:buNone/>
              <a:defRPr sz="8640">
                <a:solidFill>
                  <a:schemeClr val="tx1">
                    <a:lumMod val="75000"/>
                    <a:lumOff val="25000"/>
                  </a:schemeClr>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2317015" y="3793814"/>
            <a:ext cx="2195131" cy="2806925"/>
          </a:xfrm>
          <a:prstGeom prst="rect">
            <a:avLst/>
          </a:prstGeom>
        </p:spPr>
        <p:txBody>
          <a:bodyPr vert="horz" lIns="438912" tIns="219456" rIns="438912" bIns="219456" rtlCol="0" anchor="ctr">
            <a:noAutofit/>
          </a:bodyPr>
          <a:lstStyle/>
          <a:p>
            <a:pPr lvl="0"/>
            <a:r>
              <a:rPr lang="en-US" sz="384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32388958" y="13855469"/>
            <a:ext cx="2195131" cy="2806925"/>
          </a:xfrm>
          <a:prstGeom prst="rect">
            <a:avLst/>
          </a:prstGeom>
        </p:spPr>
        <p:txBody>
          <a:bodyPr vert="horz" lIns="438912" tIns="219456" rIns="438912" bIns="219456" rtlCol="0" anchor="ctr">
            <a:noAutofit/>
          </a:bodyPr>
          <a:lstStyle/>
          <a:p>
            <a:pPr lvl="0"/>
            <a:r>
              <a:rPr lang="en-US" sz="384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03401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926073" y="9273542"/>
            <a:ext cx="30469032" cy="12458208"/>
          </a:xfrm>
        </p:spPr>
        <p:txBody>
          <a:bodyPr anchor="b">
            <a:normAutofit/>
          </a:bodyPr>
          <a:lstStyle>
            <a:lvl1pPr algn="l">
              <a:defRPr sz="21120" b="0" cap="none"/>
            </a:lvl1pPr>
          </a:lstStyle>
          <a:p>
            <a:r>
              <a:rPr lang="en-GB"/>
              <a:t>Click to edit Master title style</a:t>
            </a:r>
            <a:endParaRPr lang="en-US" dirty="0"/>
          </a:p>
        </p:txBody>
      </p:sp>
      <p:sp>
        <p:nvSpPr>
          <p:cNvPr id="3" name="Text Placeholder 2"/>
          <p:cNvSpPr>
            <a:spLocks noGrp="1"/>
          </p:cNvSpPr>
          <p:nvPr>
            <p:ph type="body" idx="1"/>
          </p:nvPr>
        </p:nvSpPr>
        <p:spPr>
          <a:xfrm>
            <a:off x="2926073" y="21731751"/>
            <a:ext cx="30469032" cy="7266787"/>
          </a:xfrm>
        </p:spPr>
        <p:txBody>
          <a:bodyPr anchor="t">
            <a:normAutofit/>
          </a:bodyPr>
          <a:lstStyle>
            <a:lvl1pPr marL="0" indent="0" algn="l">
              <a:buNone/>
              <a:defRPr sz="8640">
                <a:solidFill>
                  <a:schemeClr val="tx1">
                    <a:lumMod val="75000"/>
                    <a:lumOff val="25000"/>
                  </a:schemeClr>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1754864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3719448" y="2926080"/>
            <a:ext cx="29146474" cy="14508480"/>
          </a:xfrm>
        </p:spPr>
        <p:txBody>
          <a:bodyPr anchor="ctr">
            <a:normAutofit/>
          </a:bodyPr>
          <a:lstStyle>
            <a:lvl1pPr algn="l">
              <a:defRPr sz="2112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2926066" y="19263360"/>
            <a:ext cx="30469037" cy="2468390"/>
          </a:xfrm>
        </p:spPr>
        <p:txBody>
          <a:bodyPr anchor="b">
            <a:noAutofit/>
          </a:bodyPr>
          <a:lstStyle>
            <a:lvl1pPr marL="0" indent="0">
              <a:buFontTx/>
              <a:buNone/>
              <a:defRPr sz="11520">
                <a:solidFill>
                  <a:schemeClr val="tx1">
                    <a:lumMod val="75000"/>
                    <a:lumOff val="25000"/>
                  </a:schemeClr>
                </a:solidFill>
              </a:defRPr>
            </a:lvl1pPr>
            <a:lvl2pPr marL="2194560" indent="0">
              <a:buFontTx/>
              <a:buNone/>
              <a:defRPr/>
            </a:lvl2pPr>
            <a:lvl3pPr marL="4389120" indent="0">
              <a:buFontTx/>
              <a:buNone/>
              <a:defRPr/>
            </a:lvl3pPr>
            <a:lvl4pPr marL="6583680" indent="0">
              <a:buFontTx/>
              <a:buNone/>
              <a:defRPr/>
            </a:lvl4pPr>
            <a:lvl5pPr marL="8778240" indent="0">
              <a:buFontTx/>
              <a:buNone/>
              <a:defRPr/>
            </a:lvl5pPr>
          </a:lstStyle>
          <a:p>
            <a:pPr lvl="0"/>
            <a:r>
              <a:rPr lang="en-GB"/>
              <a:t>Click to edit Master text styles</a:t>
            </a:r>
          </a:p>
        </p:txBody>
      </p:sp>
      <p:sp>
        <p:nvSpPr>
          <p:cNvPr id="3" name="Text Placeholder 2"/>
          <p:cNvSpPr>
            <a:spLocks noGrp="1"/>
          </p:cNvSpPr>
          <p:nvPr>
            <p:ph type="body" idx="1"/>
          </p:nvPr>
        </p:nvSpPr>
        <p:spPr>
          <a:xfrm>
            <a:off x="2926073" y="21731751"/>
            <a:ext cx="30469032" cy="7266787"/>
          </a:xfrm>
        </p:spPr>
        <p:txBody>
          <a:bodyPr anchor="t">
            <a:normAutofit/>
          </a:bodyPr>
          <a:lstStyle>
            <a:lvl1pPr marL="0" indent="0" algn="l">
              <a:buNone/>
              <a:defRPr sz="8640">
                <a:solidFill>
                  <a:schemeClr val="tx1">
                    <a:lumMod val="50000"/>
                    <a:lumOff val="50000"/>
                  </a:schemeClr>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2317015" y="3793814"/>
            <a:ext cx="2195131" cy="2806925"/>
          </a:xfrm>
          <a:prstGeom prst="rect">
            <a:avLst/>
          </a:prstGeom>
        </p:spPr>
        <p:txBody>
          <a:bodyPr vert="horz" lIns="438912" tIns="219456" rIns="438912" bIns="219456" rtlCol="0" anchor="ctr">
            <a:noAutofit/>
          </a:bodyPr>
          <a:lstStyle/>
          <a:p>
            <a:pPr lvl="0"/>
            <a:r>
              <a:rPr lang="en-US" sz="384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32388958" y="13855469"/>
            <a:ext cx="2195131" cy="2806925"/>
          </a:xfrm>
          <a:prstGeom prst="rect">
            <a:avLst/>
          </a:prstGeom>
        </p:spPr>
        <p:txBody>
          <a:bodyPr vert="horz" lIns="438912" tIns="219456" rIns="438912" bIns="219456" rtlCol="0" anchor="ctr">
            <a:noAutofit/>
          </a:bodyPr>
          <a:lstStyle/>
          <a:p>
            <a:pPr lvl="0"/>
            <a:r>
              <a:rPr lang="en-US" sz="384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3197797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956073" y="2926080"/>
            <a:ext cx="30439032" cy="14508480"/>
          </a:xfrm>
        </p:spPr>
        <p:txBody>
          <a:bodyPr anchor="ctr">
            <a:normAutofit/>
          </a:bodyPr>
          <a:lstStyle>
            <a:lvl1pPr algn="l">
              <a:defRPr sz="2112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2926066" y="19263360"/>
            <a:ext cx="30469037" cy="2468390"/>
          </a:xfrm>
        </p:spPr>
        <p:txBody>
          <a:bodyPr anchor="b">
            <a:noAutofit/>
          </a:bodyPr>
          <a:lstStyle>
            <a:lvl1pPr marL="0" indent="0">
              <a:buFontTx/>
              <a:buNone/>
              <a:defRPr sz="11520">
                <a:solidFill>
                  <a:schemeClr val="accent1"/>
                </a:solidFill>
              </a:defRPr>
            </a:lvl1pPr>
            <a:lvl2pPr marL="2194560" indent="0">
              <a:buFontTx/>
              <a:buNone/>
              <a:defRPr/>
            </a:lvl2pPr>
            <a:lvl3pPr marL="4389120" indent="0">
              <a:buFontTx/>
              <a:buNone/>
              <a:defRPr/>
            </a:lvl3pPr>
            <a:lvl4pPr marL="6583680" indent="0">
              <a:buFontTx/>
              <a:buNone/>
              <a:defRPr/>
            </a:lvl4pPr>
            <a:lvl5pPr marL="8778240" indent="0">
              <a:buFontTx/>
              <a:buNone/>
              <a:defRPr/>
            </a:lvl5pPr>
          </a:lstStyle>
          <a:p>
            <a:pPr lvl="0"/>
            <a:r>
              <a:rPr lang="en-GB"/>
              <a:t>Click to edit Master text styles</a:t>
            </a:r>
          </a:p>
        </p:txBody>
      </p:sp>
      <p:sp>
        <p:nvSpPr>
          <p:cNvPr id="3" name="Text Placeholder 2"/>
          <p:cNvSpPr>
            <a:spLocks noGrp="1"/>
          </p:cNvSpPr>
          <p:nvPr>
            <p:ph type="body" idx="1"/>
          </p:nvPr>
        </p:nvSpPr>
        <p:spPr>
          <a:xfrm>
            <a:off x="2926073" y="21731751"/>
            <a:ext cx="30469032" cy="7266787"/>
          </a:xfrm>
        </p:spPr>
        <p:txBody>
          <a:bodyPr anchor="t">
            <a:normAutofit/>
          </a:bodyPr>
          <a:lstStyle>
            <a:lvl1pPr marL="0" indent="0" algn="l">
              <a:buNone/>
              <a:defRPr sz="8640">
                <a:solidFill>
                  <a:schemeClr val="tx1">
                    <a:lumMod val="50000"/>
                    <a:lumOff val="50000"/>
                  </a:schemeClr>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6072919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0DDF080-5E8C-48AD-84E5-6C08B304C14E}" type="datetimeFigureOut">
              <a:rPr lang="en-US" smtClean="0"/>
              <a:t>11/20/2025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7333891-D5E7-4C7B-BF1D-E855E53CB5A8}" type="slidenum">
              <a:rPr lang="en-US" smtClean="0"/>
              <a:t>‹#›</a:t>
            </a:fld>
            <a:endParaRPr lang="en-US" dirty="0"/>
          </a:p>
        </p:txBody>
      </p:sp>
    </p:spTree>
    <p:extLst>
      <p:ext uri="{BB962C8B-B14F-4D97-AF65-F5344CB8AC3E}">
        <p14:creationId xmlns:p14="http://schemas.microsoft.com/office/powerpoint/2010/main" val="256104930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8691097" y="2926082"/>
            <a:ext cx="4698298" cy="25206965"/>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926075" y="2926082"/>
            <a:ext cx="24936125" cy="2520696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1374524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24138989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slideLayout" Target="../slideLayouts/slideLayout28.xml"/><Relationship Id="rId18" Type="http://schemas.openxmlformats.org/officeDocument/2006/relationships/theme" Target="../theme/theme6.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slideLayout" Target="../slideLayouts/slideLayout27.xml"/><Relationship Id="rId17" Type="http://schemas.openxmlformats.org/officeDocument/2006/relationships/slideLayout" Target="../slideLayouts/slideLayout32.xml"/><Relationship Id="rId2" Type="http://schemas.openxmlformats.org/officeDocument/2006/relationships/slideLayout" Target="../slideLayouts/slideLayout17.xml"/><Relationship Id="rId16" Type="http://schemas.openxmlformats.org/officeDocument/2006/relationships/slideLayout" Target="../slideLayouts/slideLayout31.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5" Type="http://schemas.openxmlformats.org/officeDocument/2006/relationships/slideLayout" Target="../slideLayouts/slideLayout3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 Id="rId14"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20/11/2025</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40639" y="-40644"/>
            <a:ext cx="44015064" cy="32999688"/>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2926078" y="2926080"/>
            <a:ext cx="30469022" cy="633984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926075" y="10370835"/>
            <a:ext cx="30469027" cy="1862771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5945238" y="28998545"/>
            <a:ext cx="3283834" cy="1752600"/>
          </a:xfrm>
          <a:prstGeom prst="rect">
            <a:avLst/>
          </a:prstGeom>
        </p:spPr>
        <p:txBody>
          <a:bodyPr vert="horz" lIns="91440" tIns="45720" rIns="91440" bIns="45720" rtlCol="0" anchor="ctr"/>
          <a:lstStyle>
            <a:lvl1pPr algn="r">
              <a:defRPr sz="4320">
                <a:solidFill>
                  <a:schemeClr val="tx1">
                    <a:tint val="75000"/>
                  </a:schemeClr>
                </a:solidFill>
              </a:defRPr>
            </a:lvl1pPr>
          </a:lstStyle>
          <a:p>
            <a:fld id="{B61BEF0D-F0BB-DE4B-95CE-6DB70DBA9567}" type="datetimeFigureOut">
              <a:rPr lang="en-US" dirty="0"/>
              <a:pPr/>
              <a:t>11/20/2025</a:t>
            </a:fld>
            <a:endParaRPr lang="en-US" dirty="0"/>
          </a:p>
        </p:txBody>
      </p:sp>
      <p:sp>
        <p:nvSpPr>
          <p:cNvPr id="5" name="Footer Placeholder 4"/>
          <p:cNvSpPr>
            <a:spLocks noGrp="1"/>
          </p:cNvSpPr>
          <p:nvPr>
            <p:ph type="ftr" sz="quarter" idx="3"/>
          </p:nvPr>
        </p:nvSpPr>
        <p:spPr>
          <a:xfrm>
            <a:off x="2926078" y="28998545"/>
            <a:ext cx="22190270" cy="1752600"/>
          </a:xfrm>
          <a:prstGeom prst="rect">
            <a:avLst/>
          </a:prstGeom>
        </p:spPr>
        <p:txBody>
          <a:bodyPr vert="horz" lIns="91440" tIns="45720" rIns="91440" bIns="45720" rtlCol="0" anchor="ctr"/>
          <a:lstStyle>
            <a:lvl1pPr algn="l">
              <a:defRPr sz="432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0934445" y="28998545"/>
            <a:ext cx="2460662" cy="1752600"/>
          </a:xfrm>
          <a:prstGeom prst="rect">
            <a:avLst/>
          </a:prstGeom>
        </p:spPr>
        <p:txBody>
          <a:bodyPr vert="horz" lIns="91440" tIns="45720" rIns="91440" bIns="45720" rtlCol="0" anchor="ctr"/>
          <a:lstStyle>
            <a:lvl1pPr algn="r">
              <a:defRPr sz="4320">
                <a:solidFill>
                  <a:schemeClr val="accent1"/>
                </a:solidFill>
              </a:defRPr>
            </a:lvl1pPr>
          </a:lstStyle>
          <a:p>
            <a:fld id="{D57F1E4F-1CFF-5643-939E-217C01CDF565}" type="slidenum">
              <a:rPr lang="en-US" dirty="0"/>
              <a:pPr/>
              <a:t>‹#›</a:t>
            </a:fld>
            <a:endParaRPr lang="en-US" dirty="0"/>
          </a:p>
        </p:txBody>
      </p:sp>
      <p:sp>
        <p:nvSpPr>
          <p:cNvPr id="18" name="Rounded Rectangle 1">
            <a:extLst>
              <a:ext uri="{FF2B5EF4-FFF2-40B4-BE49-F238E27FC236}">
                <a16:creationId xmlns:a16="http://schemas.microsoft.com/office/drawing/2014/main" id="{D758978C-1EFA-A314-973F-2FA5CC490A35}"/>
              </a:ext>
            </a:extLst>
          </p:cNvPr>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ounded Rectangle 39">
            <a:extLst>
              <a:ext uri="{FF2B5EF4-FFF2-40B4-BE49-F238E27FC236}">
                <a16:creationId xmlns:a16="http://schemas.microsoft.com/office/drawing/2014/main" id="{83216D3C-D782-27C3-96EF-B9A8BC44AD44}"/>
              </a:ext>
            </a:extLst>
          </p:cNvPr>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ounded Rectangle 41">
            <a:extLst>
              <a:ext uri="{FF2B5EF4-FFF2-40B4-BE49-F238E27FC236}">
                <a16:creationId xmlns:a16="http://schemas.microsoft.com/office/drawing/2014/main" id="{D7F8913E-02EC-B952-9FC2-2822E26B2C76}"/>
              </a:ext>
            </a:extLst>
          </p:cNvPr>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ounded Rectangle 63">
            <a:extLst>
              <a:ext uri="{FF2B5EF4-FFF2-40B4-BE49-F238E27FC236}">
                <a16:creationId xmlns:a16="http://schemas.microsoft.com/office/drawing/2014/main" id="{E976706D-8C9D-BD48-03B7-AAA0F7603AA1}"/>
              </a:ext>
            </a:extLst>
          </p:cNvPr>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4A153470-7561-7B6B-0DC6-FBC26BC10248}"/>
              </a:ext>
            </a:extLst>
          </p:cNvPr>
          <p:cNvGrpSpPr/>
          <p:nvPr userDrawn="1"/>
        </p:nvGrpSpPr>
        <p:grpSpPr>
          <a:xfrm rot="10800000">
            <a:off x="-36600" y="31404884"/>
            <a:ext cx="43927800" cy="1502229"/>
            <a:chOff x="-14192" y="1382"/>
            <a:chExt cx="27451941" cy="4572641"/>
          </a:xfrm>
        </p:grpSpPr>
        <p:sp>
          <p:nvSpPr>
            <p:cNvPr id="23" name="Rectangle 16">
              <a:extLst>
                <a:ext uri="{FF2B5EF4-FFF2-40B4-BE49-F238E27FC236}">
                  <a16:creationId xmlns:a16="http://schemas.microsoft.com/office/drawing/2014/main" id="{B02DC7F2-D224-AC75-FD05-B8139BD1E95A}"/>
                </a:ext>
              </a:extLst>
            </p:cNvPr>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4" name="Rectangle 16">
              <a:extLst>
                <a:ext uri="{FF2B5EF4-FFF2-40B4-BE49-F238E27FC236}">
                  <a16:creationId xmlns:a16="http://schemas.microsoft.com/office/drawing/2014/main" id="{02171811-9B16-9C46-AF1A-31D9FF19DDBF}"/>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5">
              <a:extLst>
                <a:ext uri="{FF2B5EF4-FFF2-40B4-BE49-F238E27FC236}">
                  <a16:creationId xmlns:a16="http://schemas.microsoft.com/office/drawing/2014/main" id="{A863A7A8-C45E-905F-00D1-65EB2E5F1334}"/>
                </a:ext>
              </a:extLst>
            </p:cNvPr>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26" name="Text Box 14">
            <a:extLst>
              <a:ext uri="{FF2B5EF4-FFF2-40B4-BE49-F238E27FC236}">
                <a16:creationId xmlns:a16="http://schemas.microsoft.com/office/drawing/2014/main" id="{6DD1958F-5196-5059-F78B-0BF59D42428B}"/>
              </a:ext>
            </a:extLst>
          </p:cNvPr>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7" name="Group 26">
            <a:extLst>
              <a:ext uri="{FF2B5EF4-FFF2-40B4-BE49-F238E27FC236}">
                <a16:creationId xmlns:a16="http://schemas.microsoft.com/office/drawing/2014/main" id="{9C6F7BBE-7C56-A44E-8F6E-01AC50CEBF92}"/>
              </a:ext>
            </a:extLst>
          </p:cNvPr>
          <p:cNvGrpSpPr/>
          <p:nvPr userDrawn="1"/>
        </p:nvGrpSpPr>
        <p:grpSpPr>
          <a:xfrm>
            <a:off x="-43304" y="11286"/>
            <a:ext cx="43905392" cy="4120075"/>
            <a:chOff x="-43304" y="11286"/>
            <a:chExt cx="43905392" cy="4120075"/>
          </a:xfrm>
        </p:grpSpPr>
        <p:sp>
          <p:nvSpPr>
            <p:cNvPr id="28" name="Rectangle 27">
              <a:extLst>
                <a:ext uri="{FF2B5EF4-FFF2-40B4-BE49-F238E27FC236}">
                  <a16:creationId xmlns:a16="http://schemas.microsoft.com/office/drawing/2014/main" id="{237E62A8-D5DF-41E9-3306-C70A33FF52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9CCF4ACA-B0C8-5EA7-4EDA-855C5F30EAD4}"/>
                </a:ext>
              </a:extLst>
            </p:cNvPr>
            <p:cNvGrpSpPr/>
            <p:nvPr userDrawn="1"/>
          </p:nvGrpSpPr>
          <p:grpSpPr>
            <a:xfrm>
              <a:off x="-43304" y="11286"/>
              <a:ext cx="43905392" cy="4036528"/>
              <a:chOff x="-14192" y="1382"/>
              <a:chExt cx="27451941" cy="4572641"/>
            </a:xfrm>
          </p:grpSpPr>
          <p:sp>
            <p:nvSpPr>
              <p:cNvPr id="30" name="Rectangle 16">
                <a:extLst>
                  <a:ext uri="{FF2B5EF4-FFF2-40B4-BE49-F238E27FC236}">
                    <a16:creationId xmlns:a16="http://schemas.microsoft.com/office/drawing/2014/main" id="{C775EA6C-BDB8-8A17-A993-CA24D9D4636A}"/>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1" name="Rectangle 16">
                <a:extLst>
                  <a:ext uri="{FF2B5EF4-FFF2-40B4-BE49-F238E27FC236}">
                    <a16:creationId xmlns:a16="http://schemas.microsoft.com/office/drawing/2014/main" id="{841DC044-33DA-D196-9465-654E713865F9}"/>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2" name="Rectangle 15">
                <a:extLst>
                  <a:ext uri="{FF2B5EF4-FFF2-40B4-BE49-F238E27FC236}">
                    <a16:creationId xmlns:a16="http://schemas.microsoft.com/office/drawing/2014/main" id="{D54146D1-4B17-8FFA-3A34-66B09BEFA967}"/>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2864954119"/>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8" r:id="rId7"/>
    <p:sldLayoutId id="2147483699" r:id="rId8"/>
    <p:sldLayoutId id="2147483700" r:id="rId9"/>
    <p:sldLayoutId id="2147483701" r:id="rId10"/>
    <p:sldLayoutId id="2147483702" r:id="rId11"/>
    <p:sldLayoutId id="2147483703" r:id="rId12"/>
    <p:sldLayoutId id="2147483704" r:id="rId13"/>
    <p:sldLayoutId id="2147483705" r:id="rId14"/>
    <p:sldLayoutId id="2147483706" r:id="rId15"/>
    <p:sldLayoutId id="2147483707" r:id="rId16"/>
    <p:sldLayoutId id="2147483708" r:id="rId17"/>
  </p:sldLayoutIdLst>
  <p:txStyles>
    <p:titleStyle>
      <a:lvl1pPr algn="l" defTabSz="2194560" rtl="0" eaLnBrk="1" latinLnBrk="0" hangingPunct="1">
        <a:spcBef>
          <a:spcPct val="0"/>
        </a:spcBef>
        <a:buNone/>
        <a:defRPr sz="1728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1645920" indent="-1645920" algn="l" defTabSz="2194560" rtl="0" eaLnBrk="1" latinLnBrk="0" hangingPunct="1">
        <a:spcBef>
          <a:spcPts val="4800"/>
        </a:spcBef>
        <a:spcAft>
          <a:spcPts val="0"/>
        </a:spcAft>
        <a:buClr>
          <a:schemeClr val="accent1"/>
        </a:buClr>
        <a:buSzPct val="80000"/>
        <a:buFont typeface="Wingdings 3" charset="2"/>
        <a:buChar char=""/>
        <a:defRPr sz="8640" kern="1200">
          <a:solidFill>
            <a:schemeClr val="tx1">
              <a:lumMod val="75000"/>
              <a:lumOff val="25000"/>
            </a:schemeClr>
          </a:solidFill>
          <a:latin typeface="+mn-lt"/>
          <a:ea typeface="+mn-ea"/>
          <a:cs typeface="+mn-cs"/>
        </a:defRPr>
      </a:lvl1pPr>
      <a:lvl2pPr marL="3566160" indent="-1371600" algn="l" defTabSz="2194560" rtl="0" eaLnBrk="1" latinLnBrk="0" hangingPunct="1">
        <a:spcBef>
          <a:spcPts val="4800"/>
        </a:spcBef>
        <a:spcAft>
          <a:spcPts val="0"/>
        </a:spcAft>
        <a:buClr>
          <a:schemeClr val="accent1"/>
        </a:buClr>
        <a:buSzPct val="80000"/>
        <a:buFont typeface="Wingdings 3" charset="2"/>
        <a:buChar char=""/>
        <a:defRPr sz="7680" kern="1200">
          <a:solidFill>
            <a:schemeClr val="tx1">
              <a:lumMod val="75000"/>
              <a:lumOff val="25000"/>
            </a:schemeClr>
          </a:solidFill>
          <a:latin typeface="+mn-lt"/>
          <a:ea typeface="+mn-ea"/>
          <a:cs typeface="+mn-cs"/>
        </a:defRPr>
      </a:lvl2pPr>
      <a:lvl3pPr marL="5486400" indent="-1097280" algn="l" defTabSz="2194560" rtl="0" eaLnBrk="1" latinLnBrk="0" hangingPunct="1">
        <a:spcBef>
          <a:spcPts val="4800"/>
        </a:spcBef>
        <a:spcAft>
          <a:spcPts val="0"/>
        </a:spcAft>
        <a:buClr>
          <a:schemeClr val="accent1"/>
        </a:buClr>
        <a:buSzPct val="80000"/>
        <a:buFont typeface="Wingdings 3" charset="2"/>
        <a:buChar char=""/>
        <a:defRPr sz="6720" kern="1200">
          <a:solidFill>
            <a:schemeClr val="tx1">
              <a:lumMod val="75000"/>
              <a:lumOff val="25000"/>
            </a:schemeClr>
          </a:solidFill>
          <a:latin typeface="+mn-lt"/>
          <a:ea typeface="+mn-ea"/>
          <a:cs typeface="+mn-cs"/>
        </a:defRPr>
      </a:lvl3pPr>
      <a:lvl4pPr marL="7680960" indent="-1097280" algn="l" defTabSz="2194560" rtl="0" eaLnBrk="1" latinLnBrk="0" hangingPunct="1">
        <a:spcBef>
          <a:spcPts val="4800"/>
        </a:spcBef>
        <a:spcAft>
          <a:spcPts val="0"/>
        </a:spcAft>
        <a:buClr>
          <a:schemeClr val="accent1"/>
        </a:buClr>
        <a:buSzPct val="80000"/>
        <a:buFont typeface="Wingdings 3" charset="2"/>
        <a:buChar char=""/>
        <a:defRPr sz="5760" kern="1200">
          <a:solidFill>
            <a:schemeClr val="tx1">
              <a:lumMod val="75000"/>
              <a:lumOff val="25000"/>
            </a:schemeClr>
          </a:solidFill>
          <a:latin typeface="+mn-lt"/>
          <a:ea typeface="+mn-ea"/>
          <a:cs typeface="+mn-cs"/>
        </a:defRPr>
      </a:lvl4pPr>
      <a:lvl5pPr marL="9875520" indent="-1097280" algn="l" defTabSz="2194560" rtl="0" eaLnBrk="1" latinLnBrk="0" hangingPunct="1">
        <a:spcBef>
          <a:spcPts val="4800"/>
        </a:spcBef>
        <a:spcAft>
          <a:spcPts val="0"/>
        </a:spcAft>
        <a:buClr>
          <a:schemeClr val="accent1"/>
        </a:buClr>
        <a:buSzPct val="80000"/>
        <a:buFont typeface="Wingdings 3" charset="2"/>
        <a:buChar char=""/>
        <a:defRPr sz="5760" kern="1200">
          <a:solidFill>
            <a:schemeClr val="tx1">
              <a:lumMod val="75000"/>
              <a:lumOff val="25000"/>
            </a:schemeClr>
          </a:solidFill>
          <a:latin typeface="+mn-lt"/>
          <a:ea typeface="+mn-ea"/>
          <a:cs typeface="+mn-cs"/>
        </a:defRPr>
      </a:lvl5pPr>
      <a:lvl6pPr marL="12070080" indent="-1097280" algn="l" defTabSz="2194560" rtl="0" eaLnBrk="1" latinLnBrk="0" hangingPunct="1">
        <a:spcBef>
          <a:spcPts val="4800"/>
        </a:spcBef>
        <a:spcAft>
          <a:spcPts val="0"/>
        </a:spcAft>
        <a:buClr>
          <a:schemeClr val="accent1"/>
        </a:buClr>
        <a:buSzPct val="80000"/>
        <a:buFont typeface="Wingdings 3" charset="2"/>
        <a:buChar char=""/>
        <a:defRPr sz="5760" kern="1200">
          <a:solidFill>
            <a:schemeClr val="tx1">
              <a:lumMod val="75000"/>
              <a:lumOff val="25000"/>
            </a:schemeClr>
          </a:solidFill>
          <a:latin typeface="+mn-lt"/>
          <a:ea typeface="+mn-ea"/>
          <a:cs typeface="+mn-cs"/>
        </a:defRPr>
      </a:lvl6pPr>
      <a:lvl7pPr marL="14264640" indent="-1097280" algn="l" defTabSz="2194560" rtl="0" eaLnBrk="1" latinLnBrk="0" hangingPunct="1">
        <a:spcBef>
          <a:spcPts val="4800"/>
        </a:spcBef>
        <a:spcAft>
          <a:spcPts val="0"/>
        </a:spcAft>
        <a:buClr>
          <a:schemeClr val="accent1"/>
        </a:buClr>
        <a:buSzPct val="80000"/>
        <a:buFont typeface="Wingdings 3" charset="2"/>
        <a:buChar char=""/>
        <a:defRPr sz="5760" kern="1200">
          <a:solidFill>
            <a:schemeClr val="tx1">
              <a:lumMod val="75000"/>
              <a:lumOff val="25000"/>
            </a:schemeClr>
          </a:solidFill>
          <a:latin typeface="+mn-lt"/>
          <a:ea typeface="+mn-ea"/>
          <a:cs typeface="+mn-cs"/>
        </a:defRPr>
      </a:lvl7pPr>
      <a:lvl8pPr marL="16459200" indent="-1097280" algn="l" defTabSz="2194560" rtl="0" eaLnBrk="1" latinLnBrk="0" hangingPunct="1">
        <a:spcBef>
          <a:spcPts val="4800"/>
        </a:spcBef>
        <a:spcAft>
          <a:spcPts val="0"/>
        </a:spcAft>
        <a:buClr>
          <a:schemeClr val="accent1"/>
        </a:buClr>
        <a:buSzPct val="80000"/>
        <a:buFont typeface="Wingdings 3" charset="2"/>
        <a:buChar char=""/>
        <a:defRPr sz="5760" kern="1200">
          <a:solidFill>
            <a:schemeClr val="tx1">
              <a:lumMod val="75000"/>
              <a:lumOff val="25000"/>
            </a:schemeClr>
          </a:solidFill>
          <a:latin typeface="+mn-lt"/>
          <a:ea typeface="+mn-ea"/>
          <a:cs typeface="+mn-cs"/>
        </a:defRPr>
      </a:lvl8pPr>
      <a:lvl9pPr marL="18653760" indent="-1097280" algn="l" defTabSz="2194560" rtl="0" eaLnBrk="1" latinLnBrk="0" hangingPunct="1">
        <a:spcBef>
          <a:spcPts val="4800"/>
        </a:spcBef>
        <a:spcAft>
          <a:spcPts val="0"/>
        </a:spcAft>
        <a:buClr>
          <a:schemeClr val="accent1"/>
        </a:buClr>
        <a:buSzPct val="80000"/>
        <a:buFont typeface="Wingdings 3" charset="2"/>
        <a:buChar char=""/>
        <a:defRPr sz="5760" kern="1200">
          <a:solidFill>
            <a:schemeClr val="tx1">
              <a:lumMod val="75000"/>
              <a:lumOff val="25000"/>
            </a:schemeClr>
          </a:solidFill>
          <a:latin typeface="+mn-lt"/>
          <a:ea typeface="+mn-ea"/>
          <a:cs typeface="+mn-cs"/>
        </a:defRPr>
      </a:lvl9pPr>
    </p:bodyStyle>
    <p:otherStyle>
      <a:defPPr>
        <a:defRPr lang="en-US"/>
      </a:defPPr>
      <a:lvl1pPr marL="0" algn="l" defTabSz="2194560" rtl="0" eaLnBrk="1" latinLnBrk="0" hangingPunct="1">
        <a:defRPr sz="8640" kern="1200">
          <a:solidFill>
            <a:schemeClr val="tx1"/>
          </a:solidFill>
          <a:latin typeface="+mn-lt"/>
          <a:ea typeface="+mn-ea"/>
          <a:cs typeface="+mn-cs"/>
        </a:defRPr>
      </a:lvl1pPr>
      <a:lvl2pPr marL="2194560" algn="l" defTabSz="2194560" rtl="0" eaLnBrk="1" latinLnBrk="0" hangingPunct="1">
        <a:defRPr sz="8640" kern="1200">
          <a:solidFill>
            <a:schemeClr val="tx1"/>
          </a:solidFill>
          <a:latin typeface="+mn-lt"/>
          <a:ea typeface="+mn-ea"/>
          <a:cs typeface="+mn-cs"/>
        </a:defRPr>
      </a:lvl2pPr>
      <a:lvl3pPr marL="4389120" algn="l" defTabSz="2194560" rtl="0" eaLnBrk="1" latinLnBrk="0" hangingPunct="1">
        <a:defRPr sz="8640" kern="1200">
          <a:solidFill>
            <a:schemeClr val="tx1"/>
          </a:solidFill>
          <a:latin typeface="+mn-lt"/>
          <a:ea typeface="+mn-ea"/>
          <a:cs typeface="+mn-cs"/>
        </a:defRPr>
      </a:lvl3pPr>
      <a:lvl4pPr marL="6583680" algn="l" defTabSz="2194560" rtl="0" eaLnBrk="1" latinLnBrk="0" hangingPunct="1">
        <a:defRPr sz="8640" kern="1200">
          <a:solidFill>
            <a:schemeClr val="tx1"/>
          </a:solidFill>
          <a:latin typeface="+mn-lt"/>
          <a:ea typeface="+mn-ea"/>
          <a:cs typeface="+mn-cs"/>
        </a:defRPr>
      </a:lvl4pPr>
      <a:lvl5pPr marL="8778240" algn="l" defTabSz="2194560" rtl="0" eaLnBrk="1" latinLnBrk="0" hangingPunct="1">
        <a:defRPr sz="8640" kern="1200">
          <a:solidFill>
            <a:schemeClr val="tx1"/>
          </a:solidFill>
          <a:latin typeface="+mn-lt"/>
          <a:ea typeface="+mn-ea"/>
          <a:cs typeface="+mn-cs"/>
        </a:defRPr>
      </a:lvl5pPr>
      <a:lvl6pPr marL="10972800" algn="l" defTabSz="2194560" rtl="0" eaLnBrk="1" latinLnBrk="0" hangingPunct="1">
        <a:defRPr sz="8640" kern="1200">
          <a:solidFill>
            <a:schemeClr val="tx1"/>
          </a:solidFill>
          <a:latin typeface="+mn-lt"/>
          <a:ea typeface="+mn-ea"/>
          <a:cs typeface="+mn-cs"/>
        </a:defRPr>
      </a:lvl6pPr>
      <a:lvl7pPr marL="13167360" algn="l" defTabSz="2194560" rtl="0" eaLnBrk="1" latinLnBrk="0" hangingPunct="1">
        <a:defRPr sz="8640" kern="1200">
          <a:solidFill>
            <a:schemeClr val="tx1"/>
          </a:solidFill>
          <a:latin typeface="+mn-lt"/>
          <a:ea typeface="+mn-ea"/>
          <a:cs typeface="+mn-cs"/>
        </a:defRPr>
      </a:lvl7pPr>
      <a:lvl8pPr marL="15361920" algn="l" defTabSz="2194560" rtl="0" eaLnBrk="1" latinLnBrk="0" hangingPunct="1">
        <a:defRPr sz="8640" kern="1200">
          <a:solidFill>
            <a:schemeClr val="tx1"/>
          </a:solidFill>
          <a:latin typeface="+mn-lt"/>
          <a:ea typeface="+mn-ea"/>
          <a:cs typeface="+mn-cs"/>
        </a:defRPr>
      </a:lvl8pPr>
      <a:lvl9pPr marL="17556480" algn="l" defTabSz="2194560" rtl="0" eaLnBrk="1" latinLnBrk="0" hangingPunct="1">
        <a:defRPr sz="864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3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3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4.xml"/><Relationship Id="rId1" Type="http://schemas.openxmlformats.org/officeDocument/2006/relationships/slideLayout" Target="../slideLayouts/slideLayout16.xml"/><Relationship Id="rId6" Type="http://schemas.openxmlformats.org/officeDocument/2006/relationships/hyperlink" Target="https://pixabay.com/en/depression-voices-self-criticism-1250897/" TargetMode="External"/><Relationship Id="rId5" Type="http://schemas.openxmlformats.org/officeDocument/2006/relationships/image" Target="../media/image12.jpg"/><Relationship Id="rId4" Type="http://schemas.openxmlformats.org/officeDocument/2006/relationships/hyperlink" Target="https://www.publicdomainpictures.net/en/view-image.php?image=226244&amp;picture=despai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2470483" y="14881981"/>
            <a:ext cx="40987579" cy="4957011"/>
          </a:xfrm>
        </p:spPr>
        <p:txBody>
          <a:bodyPr>
            <a:normAutofit/>
          </a:bodyPr>
          <a:lstStyle/>
          <a:p>
            <a:pPr algn="l"/>
            <a:br>
              <a:rPr lang="en-GB" sz="3200" b="1" dirty="0">
                <a:effectLst/>
                <a:ea typeface="Aptos" panose="020B0004020202020204" pitchFamily="34" charset="0"/>
              </a:rPr>
            </a:br>
            <a:br>
              <a:rPr lang="en-GB" sz="3200" dirty="0"/>
            </a:br>
            <a:r>
              <a:rPr lang="en-GB" sz="5400" dirty="0">
                <a:latin typeface="Arial" panose="020B0604020202020204" pitchFamily="34" charset="0"/>
                <a:cs typeface="Arial" panose="020B0604020202020204" pitchFamily="34" charset="0"/>
              </a:rPr>
              <a:t>Student name Neneh Bangura</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Student number 2130272</a:t>
            </a:r>
            <a:br>
              <a:rPr lang="en-GB" sz="54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59675" y="5503831"/>
            <a:ext cx="9997178" cy="11787820"/>
          </a:xfrm>
          <a:ln>
            <a:solidFill>
              <a:schemeClr val="bg1"/>
            </a:solidFill>
          </a:ln>
        </p:spPr>
        <p:style>
          <a:lnRef idx="2">
            <a:schemeClr val="dk1"/>
          </a:lnRef>
          <a:fillRef idx="1">
            <a:schemeClr val="lt1"/>
          </a:fillRef>
          <a:effectRef idx="0">
            <a:schemeClr val="dk1"/>
          </a:effectRef>
          <a:fontRef idx="minor">
            <a:schemeClr val="dk1"/>
          </a:fontRef>
        </p:style>
        <p:txBody>
          <a:bodyPr/>
          <a:lstStyle/>
          <a:p>
            <a:r>
              <a:rPr lang="en-GB" sz="4400" kern="100" dirty="0">
                <a:ln w="0"/>
                <a:effectLst>
                  <a:outerShdw blurRad="38100" dist="19050" dir="2700000" algn="tl" rotWithShape="0">
                    <a:schemeClr val="dk1">
                      <a:alpha val="40000"/>
                    </a:schemeClr>
                  </a:outerShdw>
                </a:effectLst>
                <a:latin typeface="Aptos" panose="020B0004020202020204" pitchFamily="34" charset="0"/>
                <a:ea typeface="Aptos" panose="020B0004020202020204" pitchFamily="34" charset="0"/>
              </a:rPr>
              <a:t>Low mood and depression are common mental health issues that affect how we think, feel, and act. Depression is a persistent disorder marked by prolonged sadness, exhaustion, and loss of interest in daily activities (NHS, 2025; WHO, 2025). </a:t>
            </a:r>
          </a:p>
          <a:p>
            <a:r>
              <a:rPr lang="en-GB" sz="4400" kern="100" dirty="0">
                <a:ln w="0"/>
                <a:effectLst>
                  <a:outerShdw blurRad="38100" dist="19050" dir="2700000" algn="tl" rotWithShape="0">
                    <a:schemeClr val="dk1">
                      <a:alpha val="40000"/>
                    </a:schemeClr>
                  </a:outerShdw>
                </a:effectLst>
                <a:latin typeface="Aptos" panose="020B0004020202020204" pitchFamily="34" charset="0"/>
                <a:ea typeface="Aptos" panose="020B0004020202020204" pitchFamily="34" charset="0"/>
              </a:rPr>
              <a:t>It impacts emotions, thoughts, and behaviour, often requiring professional support (NICE, 2024). Recognizing the signs early and seeking help can greatly improve recovery and wellbeing.</a:t>
            </a:r>
          </a:p>
          <a:p>
            <a:endParaRPr lang="en-GB" sz="4400" kern="100" dirty="0">
              <a:ln w="0"/>
              <a:effectLst>
                <a:outerShdw blurRad="38100" dist="19050" dir="2700000" algn="tl" rotWithShape="0">
                  <a:schemeClr val="dk1">
                    <a:alpha val="40000"/>
                  </a:schemeClr>
                </a:outerShdw>
              </a:effectLst>
              <a:latin typeface="Aptos" panose="020B0004020202020204" pitchFamily="34" charset="0"/>
              <a:ea typeface="Aptos" panose="020B0004020202020204" pitchFamily="34" charset="0"/>
            </a:endParaRPr>
          </a:p>
          <a:p>
            <a:endParaRPr lang="en-GB" sz="4400" kern="100" dirty="0">
              <a:ln w="0"/>
              <a:effectLst>
                <a:outerShdw blurRad="38100" dist="19050" dir="2700000" algn="tl" rotWithShape="0">
                  <a:schemeClr val="dk1">
                    <a:alpha val="40000"/>
                  </a:schemeClr>
                </a:outerShdw>
              </a:effectLst>
              <a:latin typeface="Aptos" panose="020B0004020202020204" pitchFamily="34" charset="0"/>
              <a:ea typeface="Aptos" panose="020B0004020202020204" pitchFamily="34" charset="0"/>
            </a:endParaRPr>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923322"/>
          </a:xfrm>
        </p:spPr>
        <p:txBody>
          <a:bodyPr/>
          <a:lstStyle/>
          <a:p>
            <a:r>
              <a:rPr lang="en-GB" sz="4800" dirty="0">
                <a:latin typeface="Aptos" panose="020B0004020202020204" pitchFamily="34" charset="0"/>
              </a:rPr>
              <a:t>Introduction </a:t>
            </a:r>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488046" y="6105808"/>
            <a:ext cx="10048874" cy="25914764"/>
          </a:xfrm>
        </p:spPr>
        <p:txBody>
          <a:bodyPr/>
          <a:lstStyle/>
          <a:p>
            <a:r>
              <a:rPr lang="en-GB" sz="4400" b="1" u="sng" dirty="0">
                <a:latin typeface="Aptos" panose="020B0004020202020204" pitchFamily="34" charset="0"/>
              </a:rPr>
              <a:t>Ancient Times: </a:t>
            </a:r>
            <a:r>
              <a:rPr lang="en-GB" sz="4400" dirty="0">
                <a:latin typeface="Aptos" panose="020B0004020202020204" pitchFamily="34" charset="0"/>
              </a:rPr>
              <a:t>Depression, known as melancholia, was believed to be caused by an imbalance of bodily fluids. Treatments included diets, herbal remedies, and bloodletting.</a:t>
            </a:r>
          </a:p>
          <a:p>
            <a:r>
              <a:rPr lang="en-GB" sz="4400" b="1" u="sng" dirty="0">
                <a:latin typeface="Aptos" panose="020B0004020202020204" pitchFamily="34" charset="0"/>
              </a:rPr>
              <a:t>Middle Ages: </a:t>
            </a:r>
            <a:r>
              <a:rPr lang="en-GB" sz="4400" dirty="0">
                <a:latin typeface="Aptos" panose="020B0004020202020204" pitchFamily="34" charset="0"/>
              </a:rPr>
              <a:t>Depression was often seen as a spiritual or moral failing, sometimes linked to sin or possession. People were stigmatised and often isolated rather than treated.</a:t>
            </a:r>
          </a:p>
          <a:p>
            <a:r>
              <a:rPr lang="en-GB" sz="4400" b="1" u="sng" dirty="0">
                <a:latin typeface="Aptos" panose="020B0004020202020204" pitchFamily="34" charset="0"/>
              </a:rPr>
              <a:t>18th–19th Centuries: </a:t>
            </a:r>
            <a:r>
              <a:rPr lang="en-GB" sz="4400" dirty="0">
                <a:latin typeface="Aptos" panose="020B0004020202020204" pitchFamily="34" charset="0"/>
              </a:rPr>
              <a:t>Medical views began to shift. Doctors started recognising depression as a mental disorder. (K.S. Kendler, 2020). Freud later suggested emotional conflict and grief as causes. Treatments included rest, early therapy, and institutional care.</a:t>
            </a:r>
          </a:p>
          <a:p>
            <a:r>
              <a:rPr lang="en-GB" sz="4400" b="1" u="sng" dirty="0">
                <a:latin typeface="Aptos" panose="020B0004020202020204" pitchFamily="34" charset="0"/>
              </a:rPr>
              <a:t>20th Century: </a:t>
            </a:r>
            <a:r>
              <a:rPr lang="en-GB" sz="4400" dirty="0">
                <a:latin typeface="Aptos" panose="020B0004020202020204" pitchFamily="34" charset="0"/>
              </a:rPr>
              <a:t>Discovery of antidepressants and the rise of psychotherapy changed perceptions. Depression became recognised as a medical condition rather than personal weakness.</a:t>
            </a:r>
          </a:p>
          <a:p>
            <a:r>
              <a:rPr lang="en-GB" sz="4400" b="1" u="sng" dirty="0">
                <a:latin typeface="Aptos" panose="020B0004020202020204" pitchFamily="34" charset="0"/>
              </a:rPr>
              <a:t>Today: </a:t>
            </a:r>
            <a:r>
              <a:rPr lang="en-GB" sz="4400" dirty="0">
                <a:latin typeface="Aptos" panose="020B0004020202020204" pitchFamily="34" charset="0"/>
              </a:rPr>
              <a:t>Depression is understood as a complex mental health disorder influenced by biological, psychological, and social factors. Modern treatment combines therapy, medication, and support, with growing public awareness and reduced stigma.</a:t>
            </a:r>
          </a:p>
          <a:p>
            <a:endParaRPr lang="en-GB" dirty="0"/>
          </a:p>
          <a:p>
            <a:endParaRPr lang="en-GB" dirty="0"/>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347133" y="4769835"/>
            <a:ext cx="10048875" cy="3016202"/>
          </a:xfrm>
        </p:spPr>
        <p:txBody>
          <a:bodyPr/>
          <a:lstStyle/>
          <a:p>
            <a:r>
              <a:rPr lang="en-GB" sz="4800" dirty="0">
                <a:latin typeface="Aptos" panose="020B0004020202020204" pitchFamily="34" charset="0"/>
              </a:rPr>
              <a:t>Historical perspectives and treatments </a:t>
            </a:r>
          </a:p>
          <a:p>
            <a:endParaRPr lang="en-GB" sz="4800" dirty="0">
              <a:latin typeface="Aptos" panose="020B0004020202020204" pitchFamily="34" charset="0"/>
            </a:endParaRP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3"/>
          </p:nvPr>
        </p:nvSpPr>
        <p:spPr>
          <a:xfrm>
            <a:off x="22448845" y="4783591"/>
            <a:ext cx="10058400" cy="27853757"/>
          </a:xfrm>
        </p:spPr>
        <p:txBody>
          <a:bodyPr/>
          <a:lstStyle/>
          <a:p>
            <a:endParaRPr lang="en-GB" sz="4400" dirty="0">
              <a:latin typeface="Aptos" panose="020B0004020202020204" pitchFamily="34" charset="0"/>
            </a:endParaRPr>
          </a:p>
          <a:p>
            <a:r>
              <a:rPr lang="en-GB" sz="4400" dirty="0">
                <a:latin typeface="Aptos" panose="020B0004020202020204" pitchFamily="34" charset="0"/>
              </a:rPr>
              <a:t>People can access talking-therapy services (such as through the NHS England “Talking Therapies” programme) via their GP or self-referral. </a:t>
            </a:r>
          </a:p>
          <a:p>
            <a:r>
              <a:rPr lang="en-GB" sz="4400" dirty="0">
                <a:latin typeface="Aptos" panose="020B0004020202020204" pitchFamily="34" charset="0"/>
              </a:rPr>
              <a:t>Care pathways follow a “stepped-care” model so people are offered the least intensive option appropriate for them first, and then more specialist services if needed.  Services aim to provide timely access, support for choice of treatment, and coordination across health and social care for people with depression. </a:t>
            </a:r>
          </a:p>
          <a:p>
            <a:r>
              <a:rPr lang="en-GB" sz="4400" b="1" u="sng" dirty="0">
                <a:latin typeface="Aptos" panose="020B0004020202020204" pitchFamily="34" charset="0"/>
              </a:rPr>
              <a:t>Treatments</a:t>
            </a:r>
          </a:p>
          <a:p>
            <a:r>
              <a:rPr lang="en-GB" sz="4400" b="1" dirty="0">
                <a:latin typeface="Aptos" panose="020B0004020202020204" pitchFamily="34" charset="0"/>
              </a:rPr>
              <a:t>Psychological therapies</a:t>
            </a:r>
            <a:r>
              <a:rPr lang="en-GB" sz="4400" dirty="0">
                <a:latin typeface="Aptos" panose="020B0004020202020204" pitchFamily="34" charset="0"/>
              </a:rPr>
              <a:t>: Many patients are offered therapies such as Cognitive Behavioural Therapy (CBT), Interpersonal Therapy (IPT), behavioural activation, counselling and other structured therapies. </a:t>
            </a:r>
          </a:p>
          <a:p>
            <a:r>
              <a:rPr lang="en-GB" sz="4400" b="1" dirty="0">
                <a:latin typeface="Aptos" panose="020B0004020202020204" pitchFamily="34" charset="0"/>
              </a:rPr>
              <a:t>Medication</a:t>
            </a:r>
            <a:r>
              <a:rPr lang="en-GB" sz="4400" dirty="0">
                <a:latin typeface="Aptos" panose="020B0004020202020204" pitchFamily="34" charset="0"/>
              </a:rPr>
              <a:t>: Antidepressant medications (e.g., selective serotonin re-uptake inhibitors, SSRIs) are available, particularly for moderate to severe depression. However, for less severe depression non-drug treatments are recommended first unless the person prefers medication. </a:t>
            </a:r>
          </a:p>
          <a:p>
            <a:r>
              <a:rPr lang="en-GB" sz="4400" b="1" dirty="0">
                <a:latin typeface="Aptos" panose="020B0004020202020204" pitchFamily="34" charset="0"/>
              </a:rPr>
              <a:t>Lifestyle and wellbeing support</a:t>
            </a:r>
            <a:r>
              <a:rPr lang="en-GB" sz="4400" dirty="0">
                <a:latin typeface="Aptos" panose="020B0004020202020204" pitchFamily="34" charset="0"/>
              </a:rPr>
              <a:t>: Regular physical activity, healthy sleep, good diet and reducing substance use are also recommended to support wellbeing and complement other treatments</a:t>
            </a:r>
            <a:r>
              <a:rPr lang="en-GB" sz="3200" dirty="0">
                <a:latin typeface="Aptos" panose="020B0004020202020204" pitchFamily="34" charset="0"/>
              </a:rPr>
              <a:t>. </a:t>
            </a: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4"/>
          </p:nvPr>
        </p:nvSpPr>
        <p:spPr>
          <a:xfrm>
            <a:off x="33422043" y="4674099"/>
            <a:ext cx="10047018" cy="16932834"/>
          </a:xfrm>
        </p:spPr>
        <p:txBody>
          <a:bodyPr/>
          <a:lstStyle/>
          <a:p>
            <a:r>
              <a:rPr lang="en-GB" sz="4800" dirty="0">
                <a:latin typeface="Aptos" panose="020B0004020202020204" pitchFamily="34" charset="0"/>
              </a:rPr>
              <a:t>Recommendations</a:t>
            </a:r>
          </a:p>
          <a:p>
            <a:endParaRPr lang="en-GB" dirty="0"/>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5"/>
          </p:nvPr>
        </p:nvSpPr>
        <p:spPr>
          <a:xfrm>
            <a:off x="33422043" y="5503830"/>
            <a:ext cx="10047018" cy="14612969"/>
          </a:xfrm>
        </p:spPr>
        <p:txBody>
          <a:bodyPr/>
          <a:lstStyle/>
          <a:p>
            <a:pPr>
              <a:spcAft>
                <a:spcPts val="1100"/>
              </a:spcAft>
            </a:pPr>
            <a:r>
              <a:rPr lang="en-US" sz="4800" dirty="0">
                <a:solidFill>
                  <a:srgbClr val="EE0000"/>
                </a:solidFill>
                <a:effectLst/>
                <a:latin typeface="Aptos" panose="020B0004020202020204" pitchFamily="34" charset="0"/>
                <a:ea typeface="Century Schoolbook" panose="02040604050505020304" pitchFamily="18" charset="0"/>
              </a:rPr>
              <a:t>Based on literature/poster content</a:t>
            </a:r>
            <a:endParaRPr lang="en-GB" sz="4800" dirty="0">
              <a:effectLst/>
              <a:latin typeface="Aptos" panose="020B0004020202020204" pitchFamily="34" charset="0"/>
              <a:ea typeface="Century Schoolbook" panose="02040604050505020304" pitchFamily="18" charset="0"/>
            </a:endParaRPr>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6"/>
          </p:nvPr>
        </p:nvSpPr>
        <p:spPr>
          <a:xfrm>
            <a:off x="33384507" y="6447269"/>
            <a:ext cx="10047018" cy="16666079"/>
          </a:xfrm>
        </p:spPr>
        <p:txBody>
          <a:bodyPr/>
          <a:lstStyle/>
          <a:p>
            <a:r>
              <a:rPr lang="en-GB" dirty="0"/>
              <a:t>Psychological therapies such as CBT, interpersonal therapy, and </a:t>
            </a:r>
            <a:r>
              <a:rPr lang="en-GB" sz="3600" dirty="0"/>
              <a:t>mindfulness-based approaches are often suggested as initial treatments, especially for mild and moderate depression.​</a:t>
            </a:r>
          </a:p>
          <a:p>
            <a:r>
              <a:rPr lang="en-GB" sz="3600" dirty="0"/>
              <a:t>Antidepressant medications like SSRIs or SNRIs may be prescribed for moderate or severe symptoms, but treatment should be closely monitored for side effects and effectiveness.​</a:t>
            </a:r>
          </a:p>
          <a:p>
            <a:r>
              <a:rPr lang="en-GB" sz="3600" dirty="0"/>
              <a:t>Combining therapy with medication can be beneficial, especially for severe or persistent depression.​</a:t>
            </a:r>
          </a:p>
          <a:p>
            <a:r>
              <a:rPr lang="en-GB" sz="3600" dirty="0"/>
              <a:t>Lifestyle changes, such as increasing physical activity, improving sleep, and building supportive relationships, are important for recovery and prevention.​</a:t>
            </a:r>
          </a:p>
          <a:p>
            <a:r>
              <a:rPr lang="en-GB" sz="3600" dirty="0"/>
              <a:t>When standard treatments aren't effective, more advanced interventions—like transcranial magnetic stimulation, electroconvulsive therapy, or newer antidepressant drugs—may be considered.​</a:t>
            </a:r>
          </a:p>
          <a:p>
            <a:r>
              <a:rPr lang="en-GB" sz="3600" dirty="0"/>
              <a:t>Ongoing check-ins and adapting the treatment plan to suit evolving needs are vital for long-term management.</a:t>
            </a:r>
          </a:p>
          <a:p>
            <a:r>
              <a:rPr lang="en-GB" sz="4000" b="1" u="sng" dirty="0">
                <a:latin typeface="Arial" panose="020B0604020202020204" pitchFamily="34" charset="0"/>
                <a:cs typeface="Arial" panose="020B0604020202020204" pitchFamily="34" charset="0"/>
              </a:rPr>
              <a:t>Conclusion</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7"/>
          </p:nvPr>
        </p:nvSpPr>
        <p:spPr>
          <a:xfrm>
            <a:off x="33373124" y="22927733"/>
            <a:ext cx="10518075" cy="9601066"/>
          </a:xfrm>
        </p:spPr>
        <p:txBody>
          <a:bodyPr/>
          <a:lstStyle/>
          <a:p>
            <a:pPr algn="l">
              <a:spcAft>
                <a:spcPts val="1100"/>
              </a:spcAft>
            </a:pPr>
            <a:r>
              <a:rPr lang="en-GB" sz="4800" b="0" u="none" dirty="0">
                <a:effectLst/>
                <a:latin typeface="Aptos" panose="020B0004020202020204" pitchFamily="34" charset="0"/>
                <a:ea typeface="Century Schoolbook" panose="02040604050505020304" pitchFamily="18" charset="0"/>
              </a:rPr>
              <a:t>Depression remains a significant public health concern with extensive social and economic impacts. Early intervention, integrated care, and robust mental health policies are crucial to reducing its burden (NHS, 2025; GOV.UK, 2023; WHO, 2025). Promoting recovery, increasing mental health awareness, and delivering timely, compassionate support can enhance individual well-being and strengthen overall community health (GOV.UK, 2023).</a:t>
            </a: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30"/>
          </p:nvPr>
        </p:nvSpPr>
        <p:spPr>
          <a:xfrm>
            <a:off x="388191" y="14973167"/>
            <a:ext cx="10047018" cy="17881796"/>
          </a:xfrm>
        </p:spPr>
        <p:txBody>
          <a:bodyPr/>
          <a:lstStyle/>
          <a:p>
            <a:r>
              <a:rPr lang="en-GB" sz="4400" kern="100" dirty="0">
                <a:latin typeface="Aptos" panose="020B0004020202020204" pitchFamily="34" charset="0"/>
                <a:ea typeface="Aptos" panose="020B0004020202020204" pitchFamily="34" charset="0"/>
              </a:rPr>
              <a:t>Symptoms can include persistent low mood, disturbed sleep, changes in appetite, loss of interest or pleasure in activities, social withdrawal, difficulty concentrating, and thoughts of self-harm (Mind, 2022; Age UK, 2025).</a:t>
            </a:r>
          </a:p>
          <a:p>
            <a:r>
              <a:rPr lang="en-GB" sz="4400" kern="100" dirty="0">
                <a:latin typeface="Aptos" panose="020B0004020202020204" pitchFamily="34" charset="0"/>
                <a:ea typeface="Aptos" panose="020B0004020202020204" pitchFamily="34" charset="0"/>
              </a:rPr>
              <a:t>• Contributing factors may include genetic predisposition, chronic health conditions, bereavement, trauma, stressful life events, or, in some cases, no identifiable cause (NHS, 2025; Bupa, 2025).</a:t>
            </a:r>
          </a:p>
          <a:p>
            <a:r>
              <a:rPr lang="en-GB" sz="4400" b="1" u="sng" dirty="0">
                <a:latin typeface="Aptos" panose="020B0004020202020204" pitchFamily="34" charset="0"/>
              </a:rPr>
              <a:t>Diagnosis:</a:t>
            </a:r>
            <a:endParaRPr lang="en-GB" sz="4400" b="1" u="sng" kern="100" dirty="0">
              <a:latin typeface="Aptos" panose="020B0004020202020204" pitchFamily="34" charset="0"/>
            </a:endParaRPr>
          </a:p>
          <a:p>
            <a:r>
              <a:rPr lang="en-GB" sz="4000" dirty="0">
                <a:latin typeface="Aptos" panose="020B0004020202020204" pitchFamily="34" charset="0"/>
              </a:rPr>
              <a:t>Assessed by a GP or mental health professional</a:t>
            </a:r>
          </a:p>
          <a:p>
            <a:r>
              <a:rPr lang="en-GB" sz="4000" dirty="0">
                <a:latin typeface="Aptos" panose="020B0004020202020204" pitchFamily="34" charset="0"/>
              </a:rPr>
              <a:t>Looks at symptoms like low mood, fatigue, sleep/appetite changes, and loss of interest</a:t>
            </a:r>
          </a:p>
          <a:p>
            <a:r>
              <a:rPr lang="en-GB" sz="4000" dirty="0">
                <a:latin typeface="Aptos" panose="020B0004020202020204" pitchFamily="34" charset="0"/>
              </a:rPr>
              <a:t>Uses clinical criteria (DSM-5 or ICD-11)</a:t>
            </a:r>
          </a:p>
          <a:p>
            <a:r>
              <a:rPr lang="en-GB" sz="4000" dirty="0">
                <a:latin typeface="Aptos" panose="020B0004020202020204" pitchFamily="34" charset="0"/>
              </a:rPr>
              <a:t>May include screening tools like PHQ-9</a:t>
            </a:r>
          </a:p>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0"/>
          </p:nvPr>
        </p:nvSpPr>
        <p:spPr>
          <a:xfrm>
            <a:off x="5932593" y="3073871"/>
            <a:ext cx="31998968" cy="923330"/>
          </a:xfrm>
        </p:spPr>
        <p:txBody>
          <a:bodyPr/>
          <a:lstStyle/>
          <a:p>
            <a:r>
              <a:rPr lang="en-GB" sz="5400" dirty="0">
                <a:solidFill>
                  <a:schemeClr val="tx1"/>
                </a:solidFill>
                <a:latin typeface="Aptos" panose="020B0004020202020204" pitchFamily="34" charset="0"/>
              </a:rPr>
              <a:t>DEPRESSION </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1"/>
          </p:nvPr>
        </p:nvSpPr>
        <p:spPr>
          <a:xfrm>
            <a:off x="5932593" y="389601"/>
            <a:ext cx="31998968" cy="1323439"/>
          </a:xfrm>
        </p:spPr>
        <p:txBody>
          <a:bodyPr/>
          <a:lstStyle/>
          <a:p>
            <a:endParaRPr lang="en-GB" sz="8000" dirty="0"/>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246221"/>
          </a:xfrm>
          <a:prstGeom prst="rect">
            <a:avLst/>
          </a:prstGeom>
          <a:noFill/>
        </p:spPr>
        <p:txBody>
          <a:bodyPr wrap="none" rtlCol="0">
            <a:spAutoFit/>
          </a:bodyPr>
          <a:lstStyle/>
          <a:p>
            <a:endParaRPr lang="en-GB" sz="1000" dirty="0">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5790EFC7-AAF5-5C6B-E577-D9BDA1C6EEA0}"/>
              </a:ext>
            </a:extLst>
          </p:cNvPr>
          <p:cNvSpPr txBox="1"/>
          <p:nvPr/>
        </p:nvSpPr>
        <p:spPr>
          <a:xfrm>
            <a:off x="22495194" y="4674099"/>
            <a:ext cx="10058400" cy="1508105"/>
          </a:xfrm>
          <a:prstGeom prst="rect">
            <a:avLst/>
          </a:prstGeom>
          <a:noFill/>
        </p:spPr>
        <p:txBody>
          <a:bodyPr wrap="square" rtlCol="0">
            <a:spAutoFit/>
          </a:bodyPr>
          <a:lstStyle/>
          <a:p>
            <a:pPr marL="0" marR="0" lvl="0" indent="0" algn="ctr" defTabSz="2194560" rtl="0" eaLnBrk="1" fontAlgn="auto" latinLnBrk="0" hangingPunct="1">
              <a:lnSpc>
                <a:spcPct val="100000"/>
              </a:lnSpc>
              <a:spcBef>
                <a:spcPts val="4800"/>
              </a:spcBef>
              <a:spcAft>
                <a:spcPts val="0"/>
              </a:spcAft>
              <a:buClr>
                <a:srgbClr val="90C226"/>
              </a:buClr>
              <a:buSzPct val="80000"/>
              <a:buFont typeface="Wingdings 3" charset="2"/>
              <a:buNone/>
              <a:tabLst/>
              <a:defRPr/>
            </a:pPr>
            <a:r>
              <a:rPr kumimoji="0" lang="en-GB" sz="4800" b="1" i="0" u="sng" strike="noStrike" kern="1200" cap="none" spc="0" normalizeH="0" baseline="0" noProof="0" dirty="0">
                <a:ln>
                  <a:noFill/>
                </a:ln>
                <a:solidFill>
                  <a:prstClr val="black"/>
                </a:solidFill>
                <a:effectLst/>
                <a:uLnTx/>
                <a:uFillTx/>
                <a:latin typeface="Aptos" panose="020B0004020202020204" pitchFamily="34" charset="0"/>
                <a:ea typeface="+mn-ea"/>
                <a:cs typeface="Times New Roman" pitchFamily="18" charset="0"/>
              </a:rPr>
              <a:t>Current services and treatments </a:t>
            </a:r>
            <a:r>
              <a:rPr kumimoji="0" lang="en-GB" sz="4400" b="1" i="0" u="sng" strike="noStrike" kern="1200" cap="none" spc="0" normalizeH="0" baseline="0" noProof="0" dirty="0">
                <a:ln>
                  <a:noFill/>
                </a:ln>
                <a:solidFill>
                  <a:prstClr val="black"/>
                </a:solidFill>
                <a:effectLst/>
                <a:uLnTx/>
                <a:uFillTx/>
                <a:latin typeface="Aptos" panose="020B0004020202020204" pitchFamily="34" charset="0"/>
                <a:ea typeface="+mn-ea"/>
                <a:cs typeface="Times New Roman" pitchFamily="18" charset="0"/>
              </a:rPr>
              <a:t>Services</a:t>
            </a:r>
          </a:p>
        </p:txBody>
      </p:sp>
      <p:sp>
        <p:nvSpPr>
          <p:cNvPr id="20" name="Text Placeholder 19">
            <a:extLst>
              <a:ext uri="{FF2B5EF4-FFF2-40B4-BE49-F238E27FC236}">
                <a16:creationId xmlns:a16="http://schemas.microsoft.com/office/drawing/2014/main" id="{F2711A65-2A93-36D0-F388-6B15E4871743}"/>
              </a:ext>
            </a:extLst>
          </p:cNvPr>
          <p:cNvSpPr>
            <a:spLocks noGrp="1"/>
          </p:cNvSpPr>
          <p:nvPr>
            <p:ph type="body" sz="quarter" idx="20"/>
          </p:nvPr>
        </p:nvSpPr>
        <p:spPr>
          <a:xfrm>
            <a:off x="388191" y="14490346"/>
            <a:ext cx="10038662" cy="754045"/>
          </a:xfrm>
        </p:spPr>
        <p:txBody>
          <a:bodyPr/>
          <a:lstStyle/>
          <a:p>
            <a:r>
              <a:rPr lang="en-GB" dirty="0"/>
              <a:t>Causes, symptoms and diagnosis</a:t>
            </a:r>
          </a:p>
        </p:txBody>
      </p:sp>
      <p:pic>
        <p:nvPicPr>
          <p:cNvPr id="7" name="Picture 6">
            <a:extLst>
              <a:ext uri="{FF2B5EF4-FFF2-40B4-BE49-F238E27FC236}">
                <a16:creationId xmlns:a16="http://schemas.microsoft.com/office/drawing/2014/main" id="{4C965AFC-9DF1-F35E-0ADC-D63B2017EDE9}"/>
              </a:ext>
            </a:extLst>
          </p:cNvPr>
          <p:cNvPicPr>
            <a:picLocks noChangeAspect="1"/>
          </p:cNvPicPr>
          <p:nvPr/>
        </p:nvPicPr>
        <p:blipFill>
          <a:blip r:embed="rId3"/>
          <a:stretch>
            <a:fillRect/>
          </a:stretch>
        </p:blipFill>
        <p:spPr>
          <a:xfrm>
            <a:off x="21854152" y="16306787"/>
            <a:ext cx="182896" cy="304826"/>
          </a:xfrm>
          <a:prstGeom prst="rect">
            <a:avLst/>
          </a:prstGeom>
        </p:spPr>
      </p:pic>
      <p:sp>
        <p:nvSpPr>
          <p:cNvPr id="13" name="TextBox 12">
            <a:extLst>
              <a:ext uri="{FF2B5EF4-FFF2-40B4-BE49-F238E27FC236}">
                <a16:creationId xmlns:a16="http://schemas.microsoft.com/office/drawing/2014/main" id="{A7A19F4F-2591-1B9F-A70C-3BFFFA62FF06}"/>
              </a:ext>
            </a:extLst>
          </p:cNvPr>
          <p:cNvSpPr txBox="1"/>
          <p:nvPr/>
        </p:nvSpPr>
        <p:spPr>
          <a:xfrm>
            <a:off x="34209318" y="7315200"/>
            <a:ext cx="184731" cy="307777"/>
          </a:xfrm>
          <a:prstGeom prst="rect">
            <a:avLst/>
          </a:prstGeom>
          <a:noFill/>
        </p:spPr>
        <p:txBody>
          <a:bodyPr wrap="none" rtlCol="0">
            <a:spAutoFit/>
          </a:bodyPr>
          <a:lstStyle/>
          <a:p>
            <a:endParaRPr lang="en-GB" sz="1400" dirty="0"/>
          </a:p>
        </p:txBody>
      </p:sp>
    </p:spTree>
    <p:extLst>
      <p:ext uri="{BB962C8B-B14F-4D97-AF65-F5344CB8AC3E}">
        <p14:creationId xmlns:p14="http://schemas.microsoft.com/office/powerpoint/2010/main" val="531086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 Placeholder 14">
            <a:extLst>
              <a:ext uri="{FF2B5EF4-FFF2-40B4-BE49-F238E27FC236}">
                <a16:creationId xmlns:a16="http://schemas.microsoft.com/office/drawing/2014/main" id="{F3562428-D61F-A508-3F2E-1305341D8861}"/>
              </a:ext>
            </a:extLst>
          </p:cNvPr>
          <p:cNvSpPr>
            <a:spLocks noGrp="1"/>
          </p:cNvSpPr>
          <p:nvPr>
            <p:ph type="body" sz="quarter" idx="96"/>
          </p:nvPr>
        </p:nvSpPr>
        <p:spPr>
          <a:xfrm>
            <a:off x="459674" y="4836648"/>
            <a:ext cx="10056813" cy="29823527"/>
          </a:xfrm>
        </p:spPr>
        <p:txBody>
          <a:bodyPr/>
          <a:lstStyle/>
          <a:p>
            <a:pPr marL="571500" indent="-571500">
              <a:buFont typeface="Arial" panose="020B0604020202020204" pitchFamily="34" charset="0"/>
              <a:buChar char="•"/>
            </a:pPr>
            <a:r>
              <a:rPr lang="en-GB" sz="4400" dirty="0">
                <a:latin typeface="Aptos" panose="020B0004020202020204" pitchFamily="34" charset="0"/>
              </a:rPr>
              <a:t>Age UK (2025) Depression &amp;amp; anxiety symptoms, causes &amp;amp; treatment. Available at: https://www.ageuk.org.uk/information-advice/health-wellbeing/conditions-illnesses/depression-anxiety/ (Accessed: 22 October 2025).</a:t>
            </a:r>
          </a:p>
          <a:p>
            <a:pPr marL="571500" indent="-571500">
              <a:buFont typeface="Arial" panose="020B0604020202020204" pitchFamily="34" charset="0"/>
              <a:buChar char="•"/>
            </a:pPr>
            <a:r>
              <a:rPr lang="en-GB" sz="4400" dirty="0">
                <a:latin typeface="Aptos" panose="020B0004020202020204" pitchFamily="34" charset="0"/>
              </a:rPr>
              <a:t>Age UK (2025) Depression &amp;amp; anxiety symptoms, causes &amp;amp; treatment. Available at: https://www.ageuk.org.uk/information-advice/health-wellbeing/conditions-illnesses/depression-anxiety/ (Accessed: 22 October 2025).</a:t>
            </a:r>
          </a:p>
          <a:p>
            <a:pPr marL="571500" indent="-571500">
              <a:buFont typeface="Arial" panose="020B0604020202020204" pitchFamily="34" charset="0"/>
              <a:buChar char="•"/>
            </a:pPr>
            <a:r>
              <a:rPr lang="en-GB" sz="4400" dirty="0">
                <a:latin typeface="Aptos" panose="020B0004020202020204" pitchFamily="34" charset="0"/>
              </a:rPr>
              <a:t> GOV.UK (2023) Mental health and wellbeing plan: discussion paper. Available at: https://www.gov.uk/government/calls-for-evidence/mental-health-andwellbeing-plan-discussion-paper-and-call-for-evidence/mental-health-and-wellbeing-plan-discussion-paper (Accessed: 22 October 2025).</a:t>
            </a:r>
          </a:p>
          <a:p>
            <a:pPr marL="571500" indent="-571500">
              <a:buFont typeface="Arial" panose="020B0604020202020204" pitchFamily="34" charset="0"/>
              <a:buChar char="•"/>
            </a:pPr>
            <a:r>
              <a:rPr lang="en-GB" sz="4400" dirty="0">
                <a:latin typeface="Aptos" panose="020B0004020202020204" pitchFamily="34" charset="0"/>
              </a:rPr>
              <a:t>Well, P. (2024). The Fascinating Journey Through the History of Depression. [online] Psychology Well Being Hub. Available at: https://glossary.psywellpath.com/history-of-depression [Accessed 25 Oct. 2025].</a:t>
            </a:r>
          </a:p>
          <a:p>
            <a:pPr marL="571500" indent="-571500">
              <a:buFont typeface="Arial" panose="020B0604020202020204" pitchFamily="34" charset="0"/>
              <a:buChar char="•"/>
            </a:pPr>
            <a:endParaRPr lang="en-GB" sz="4400" dirty="0">
              <a:latin typeface="Aptos" panose="020B0004020202020204" pitchFamily="34" charset="0"/>
            </a:endParaRPr>
          </a:p>
          <a:p>
            <a:pPr marL="571500" indent="-571500">
              <a:buFont typeface="Arial" panose="020B0604020202020204" pitchFamily="34" charset="0"/>
              <a:buChar char="•"/>
            </a:pPr>
            <a:r>
              <a:rPr lang="en-GB" sz="4400" dirty="0">
                <a:latin typeface="Aptos" panose="020B0004020202020204" pitchFamily="34" charset="0"/>
              </a:rPr>
              <a:t>‌</a:t>
            </a:r>
          </a:p>
          <a:p>
            <a:endParaRPr lang="en-GB" sz="4400" dirty="0">
              <a:latin typeface="Aptos" panose="020B0004020202020204" pitchFamily="34" charset="0"/>
            </a:endParaRPr>
          </a:p>
          <a:p>
            <a:pPr marL="571500" indent="-571500">
              <a:buFont typeface="Arial" panose="020B0604020202020204" pitchFamily="34" charset="0"/>
              <a:buChar char="•"/>
            </a:pPr>
            <a:endParaRPr lang="en-GB" sz="4400" dirty="0">
              <a:latin typeface="Aptos" panose="020B0004020202020204" pitchFamily="34" charset="0"/>
            </a:endParaRPr>
          </a:p>
        </p:txBody>
      </p:sp>
      <p:sp>
        <p:nvSpPr>
          <p:cNvPr id="19" name="Text Placeholder 1">
            <a:extLst>
              <a:ext uri="{FF2B5EF4-FFF2-40B4-BE49-F238E27FC236}">
                <a16:creationId xmlns:a16="http://schemas.microsoft.com/office/drawing/2014/main" id="{DF0AFB34-44A5-D927-A3A9-4D606DEBD2EC}"/>
              </a:ext>
            </a:extLst>
          </p:cNvPr>
          <p:cNvSpPr txBox="1">
            <a:spLocks/>
          </p:cNvSpPr>
          <p:nvPr/>
        </p:nvSpPr>
        <p:spPr>
          <a:xfrm>
            <a:off x="22327172" y="4836648"/>
            <a:ext cx="10056813" cy="35671281"/>
          </a:xfrm>
          <a:prstGeom prst="rect">
            <a:avLst/>
          </a:prstGeom>
        </p:spPr>
        <p:txBody>
          <a:bodyPr vert="horz" wrap="square" lIns="228589" tIns="228589" rIns="228589" bIns="228589" rtlCol="0" anchor="t" anchorCtr="0">
            <a:spAutoFit/>
          </a:bodyPr>
          <a:lstStyle>
            <a:lvl1pPr marL="0" indent="0" algn="l" defTabSz="2194560" rtl="0" eaLnBrk="1" latinLnBrk="0" hangingPunct="1">
              <a:spcBef>
                <a:spcPts val="4800"/>
              </a:spcBef>
              <a:spcAft>
                <a:spcPts val="0"/>
              </a:spcAft>
              <a:buClr>
                <a:schemeClr val="accent1"/>
              </a:buClr>
              <a:buSzPct val="80000"/>
              <a:buFont typeface="Wingdings 3" charset="2"/>
              <a:buNone/>
              <a:defRPr sz="2500" kern="1200">
                <a:solidFill>
                  <a:schemeClr val="tx1"/>
                </a:solidFill>
                <a:latin typeface="Times New Roman" pitchFamily="18" charset="0"/>
                <a:ea typeface="+mn-ea"/>
                <a:cs typeface="Times New Roman" pitchFamily="18" charset="0"/>
              </a:defRPr>
            </a:lvl1pPr>
            <a:lvl2pPr marL="1485825" indent="-571471" algn="l" defTabSz="2194560" rtl="0" eaLnBrk="1" latinLnBrk="0" hangingPunct="1">
              <a:spcBef>
                <a:spcPts val="4800"/>
              </a:spcBef>
              <a:spcAft>
                <a:spcPts val="0"/>
              </a:spcAft>
              <a:buClr>
                <a:schemeClr val="accent1"/>
              </a:buClr>
              <a:buSzPct val="80000"/>
              <a:buFont typeface="Wingdings 3" charset="2"/>
              <a:buChar char=""/>
              <a:defRPr sz="2500" kern="1200">
                <a:solidFill>
                  <a:schemeClr val="tx1">
                    <a:lumMod val="75000"/>
                    <a:lumOff val="25000"/>
                  </a:schemeClr>
                </a:solidFill>
                <a:latin typeface="Trebuchet MS" pitchFamily="34" charset="0"/>
                <a:ea typeface="+mn-ea"/>
                <a:cs typeface="+mn-cs"/>
              </a:defRPr>
            </a:lvl2pPr>
            <a:lvl3pPr marL="2057297" indent="-571471" algn="l" defTabSz="2194560" rtl="0" eaLnBrk="1" latinLnBrk="0" hangingPunct="1">
              <a:spcBef>
                <a:spcPts val="4800"/>
              </a:spcBef>
              <a:spcAft>
                <a:spcPts val="0"/>
              </a:spcAft>
              <a:buClr>
                <a:schemeClr val="accent1"/>
              </a:buClr>
              <a:buSzPct val="80000"/>
              <a:buFont typeface="Wingdings 3" charset="2"/>
              <a:buChar char=""/>
              <a:defRPr sz="2500" kern="1200">
                <a:solidFill>
                  <a:schemeClr val="tx1">
                    <a:lumMod val="75000"/>
                    <a:lumOff val="25000"/>
                  </a:schemeClr>
                </a:solidFill>
                <a:latin typeface="Trebuchet MS" pitchFamily="34" charset="0"/>
                <a:ea typeface="+mn-ea"/>
                <a:cs typeface="+mn-cs"/>
              </a:defRPr>
            </a:lvl3pPr>
            <a:lvl4pPr marL="2685916" indent="-628619" algn="l" defTabSz="2194560" rtl="0" eaLnBrk="1" latinLnBrk="0" hangingPunct="1">
              <a:spcBef>
                <a:spcPts val="4800"/>
              </a:spcBef>
              <a:spcAft>
                <a:spcPts val="0"/>
              </a:spcAft>
              <a:buClr>
                <a:schemeClr val="accent1"/>
              </a:buClr>
              <a:buSzPct val="80000"/>
              <a:buFont typeface="Wingdings 3" charset="2"/>
              <a:buChar char=""/>
              <a:defRPr sz="2500" kern="1200">
                <a:solidFill>
                  <a:schemeClr val="tx1">
                    <a:lumMod val="75000"/>
                    <a:lumOff val="25000"/>
                  </a:schemeClr>
                </a:solidFill>
                <a:latin typeface="Trebuchet MS" pitchFamily="34" charset="0"/>
                <a:ea typeface="+mn-ea"/>
                <a:cs typeface="+mn-cs"/>
              </a:defRPr>
            </a:lvl4pPr>
            <a:lvl5pPr marL="3143093" indent="-457177" algn="l" defTabSz="2194560" rtl="0" eaLnBrk="1" latinLnBrk="0" hangingPunct="1">
              <a:spcBef>
                <a:spcPts val="4800"/>
              </a:spcBef>
              <a:spcAft>
                <a:spcPts val="0"/>
              </a:spcAft>
              <a:buClr>
                <a:schemeClr val="accent1"/>
              </a:buClr>
              <a:buSzPct val="80000"/>
              <a:buFont typeface="Wingdings 3" charset="2"/>
              <a:buChar char=""/>
              <a:defRPr sz="2500" kern="1200">
                <a:solidFill>
                  <a:schemeClr val="tx1">
                    <a:lumMod val="75000"/>
                    <a:lumOff val="25000"/>
                  </a:schemeClr>
                </a:solidFill>
                <a:latin typeface="Trebuchet MS" pitchFamily="34" charset="0"/>
                <a:ea typeface="+mn-ea"/>
                <a:cs typeface="+mn-cs"/>
              </a:defRPr>
            </a:lvl5pPr>
            <a:lvl6pPr marL="12070080" indent="-1097280" algn="l" defTabSz="2194560" rtl="0" eaLnBrk="1" latinLnBrk="0" hangingPunct="1">
              <a:spcBef>
                <a:spcPts val="4800"/>
              </a:spcBef>
              <a:spcAft>
                <a:spcPts val="0"/>
              </a:spcAft>
              <a:buClr>
                <a:schemeClr val="accent1"/>
              </a:buClr>
              <a:buSzPct val="80000"/>
              <a:buFont typeface="Wingdings 3" charset="2"/>
              <a:buChar char=""/>
              <a:defRPr sz="5760" kern="1200">
                <a:solidFill>
                  <a:schemeClr val="tx1">
                    <a:lumMod val="75000"/>
                    <a:lumOff val="25000"/>
                  </a:schemeClr>
                </a:solidFill>
                <a:latin typeface="+mn-lt"/>
                <a:ea typeface="+mn-ea"/>
                <a:cs typeface="+mn-cs"/>
              </a:defRPr>
            </a:lvl6pPr>
            <a:lvl7pPr marL="14264640" indent="-1097280" algn="l" defTabSz="2194560" rtl="0" eaLnBrk="1" latinLnBrk="0" hangingPunct="1">
              <a:spcBef>
                <a:spcPts val="4800"/>
              </a:spcBef>
              <a:spcAft>
                <a:spcPts val="0"/>
              </a:spcAft>
              <a:buClr>
                <a:schemeClr val="accent1"/>
              </a:buClr>
              <a:buSzPct val="80000"/>
              <a:buFont typeface="Wingdings 3" charset="2"/>
              <a:buChar char=""/>
              <a:defRPr sz="5760" kern="1200">
                <a:solidFill>
                  <a:schemeClr val="tx1">
                    <a:lumMod val="75000"/>
                    <a:lumOff val="25000"/>
                  </a:schemeClr>
                </a:solidFill>
                <a:latin typeface="+mn-lt"/>
                <a:ea typeface="+mn-ea"/>
                <a:cs typeface="+mn-cs"/>
              </a:defRPr>
            </a:lvl7pPr>
            <a:lvl8pPr marL="16459200" indent="-1097280" algn="l" defTabSz="2194560" rtl="0" eaLnBrk="1" latinLnBrk="0" hangingPunct="1">
              <a:spcBef>
                <a:spcPts val="4800"/>
              </a:spcBef>
              <a:spcAft>
                <a:spcPts val="0"/>
              </a:spcAft>
              <a:buClr>
                <a:schemeClr val="accent1"/>
              </a:buClr>
              <a:buSzPct val="80000"/>
              <a:buFont typeface="Wingdings 3" charset="2"/>
              <a:buChar char=""/>
              <a:defRPr sz="5760" kern="1200">
                <a:solidFill>
                  <a:schemeClr val="tx1">
                    <a:lumMod val="75000"/>
                    <a:lumOff val="25000"/>
                  </a:schemeClr>
                </a:solidFill>
                <a:latin typeface="+mn-lt"/>
                <a:ea typeface="+mn-ea"/>
                <a:cs typeface="+mn-cs"/>
              </a:defRPr>
            </a:lvl8pPr>
            <a:lvl9pPr marL="18653760" indent="-1097280" algn="l" defTabSz="2194560" rtl="0" eaLnBrk="1" latinLnBrk="0" hangingPunct="1">
              <a:spcBef>
                <a:spcPts val="4800"/>
              </a:spcBef>
              <a:spcAft>
                <a:spcPts val="0"/>
              </a:spcAft>
              <a:buClr>
                <a:schemeClr val="accent1"/>
              </a:buClr>
              <a:buSzPct val="80000"/>
              <a:buFont typeface="Wingdings 3" charset="2"/>
              <a:buChar char=""/>
              <a:defRPr sz="5760" kern="1200">
                <a:solidFill>
                  <a:schemeClr val="tx1">
                    <a:lumMod val="75000"/>
                    <a:lumOff val="25000"/>
                  </a:schemeClr>
                </a:solidFill>
                <a:latin typeface="+mn-lt"/>
                <a:ea typeface="+mn-ea"/>
                <a:cs typeface="+mn-cs"/>
              </a:defRPr>
            </a:lvl9pPr>
          </a:lstStyle>
          <a:p>
            <a:pPr marL="571500" indent="-571500">
              <a:buFont typeface="Arial" panose="020B0604020202020204" pitchFamily="34" charset="0"/>
              <a:buChar char="•"/>
            </a:pPr>
            <a:r>
              <a:rPr lang="en-GB" sz="4800" dirty="0">
                <a:latin typeface="Aptos" panose="020B0004020202020204" pitchFamily="34" charset="0"/>
              </a:rPr>
              <a:t>depression throughout history - Search Videos. (n.d.). https://www.bing.com/ck/a?!&amp;&amp;p=99405883c9772387e877b2eeebbebb683f534cfddb2a2694c7001048bad94d4dJmltdHM9MTc2MTM1MDQwMA&amp;ptn=3&amp;ver=2&amp;hsh=4&amp;fclid=24ffe0bf-ab4b-681a-3941-f5e5aa6c69b7&amp;u=a1L3ZpZGVvcy9yaXZlcnZpZXcvcmVsYXRlZHZpZGVvP3E9ZGVwcmVzc2lvbit0aHJvdWdob3V0K2hpc3RvcnkmbWlkPTcwNzg5MTE2Q0IyNDJBRTMyOUZGNzA3ODkxMTZDQjI0MkFFMzI5RkYmRk9STT1WSVJF</a:t>
            </a:r>
          </a:p>
          <a:p>
            <a:pPr marL="571500" indent="-571500">
              <a:buFont typeface="Arial" panose="020B0604020202020204" pitchFamily="34" charset="0"/>
              <a:buChar char="•"/>
            </a:pPr>
            <a:r>
              <a:rPr lang="en-GB" sz="4800" dirty="0" err="1">
                <a:latin typeface="Aptos" panose="020B0004020202020204" pitchFamily="34" charset="0"/>
              </a:rPr>
              <a:t>Getsmartacre</a:t>
            </a:r>
            <a:r>
              <a:rPr lang="en-GB" sz="4800" dirty="0">
                <a:latin typeface="Aptos" panose="020B0004020202020204" pitchFamily="34" charset="0"/>
              </a:rPr>
              <a:t>. (2024, June 28). The history of depression. </a:t>
            </a:r>
            <a:r>
              <a:rPr lang="en-GB" sz="4800" dirty="0" err="1">
                <a:latin typeface="Aptos" panose="020B0004020202020204" pitchFamily="34" charset="0"/>
              </a:rPr>
              <a:t>BrainsWay</a:t>
            </a:r>
            <a:r>
              <a:rPr lang="en-GB" sz="4800" dirty="0">
                <a:latin typeface="Aptos" panose="020B0004020202020204" pitchFamily="34" charset="0"/>
              </a:rPr>
              <a:t>. https://www.bing.com/ck/a?!&amp;&amp;p=ff59c930de94009583aab9f449e3f74811b2e85fd13ea8794793dfd6934670fcJmltdHM9MTc2MTM1MDQwMA&amp;ptn=3&amp;ver=2&amp;hsh=4&amp;fclid=24ffe0bf-ab4b-681a-3941-f5e5aa6c69b7&amp;psq=depression+throughout+history&amp;u=a1aHR0cHM6Ly93d3cuYnJhaW5zd2F5LmNvbS9rbm93bGVkZ2UtY2VudGVyL3RoZS1oaXN0b3J5LW9mLWRlcHJlc3Npb24v</a:t>
            </a:r>
          </a:p>
          <a:p>
            <a:pPr marL="571500" indent="-571500">
              <a:buFont typeface="Arial" panose="020B0604020202020204" pitchFamily="34" charset="0"/>
              <a:buChar char="•"/>
            </a:pPr>
            <a:r>
              <a:rPr lang="en-GB" sz="4400" dirty="0">
                <a:latin typeface="Aptos" panose="020B0004020202020204" pitchFamily="34" charset="0"/>
              </a:rPr>
              <a:t>Kendler, K.S. (2020) ‘The Origin of Our Modern Concept of Depression: The History of Melancholia From 1780–1880’, JAMA Psychiatry. doi:10.1001/jamapsychiatry.2020.0525. </a:t>
            </a:r>
          </a:p>
          <a:p>
            <a:pPr marL="571500" indent="-571500">
              <a:buFont typeface="Arial" panose="020B0604020202020204" pitchFamily="34" charset="0"/>
              <a:buChar char="•"/>
            </a:pPr>
            <a:endParaRPr lang="en-GB" sz="4400" dirty="0">
              <a:latin typeface="Aptos" panose="020B0004020202020204" pitchFamily="34" charset="0"/>
            </a:endParaRPr>
          </a:p>
          <a:p>
            <a:pPr marL="571500" indent="-571500">
              <a:buFont typeface="Arial" panose="020B0604020202020204" pitchFamily="34" charset="0"/>
              <a:buChar char="•"/>
            </a:pPr>
            <a:endParaRPr lang="en-GB" sz="4400" dirty="0">
              <a:latin typeface="Aptos" panose="020B0004020202020204" pitchFamily="34" charset="0"/>
            </a:endParaRPr>
          </a:p>
          <a:p>
            <a:pPr marL="571500" indent="-571500">
              <a:buFont typeface="Arial" panose="020B0604020202020204" pitchFamily="34" charset="0"/>
              <a:buChar char="•"/>
            </a:pPr>
            <a:endParaRPr lang="en-GB" sz="4400" dirty="0">
              <a:latin typeface="Aptos" panose="020B0004020202020204" pitchFamily="34" charset="0"/>
            </a:endParaRPr>
          </a:p>
          <a:p>
            <a:pPr marL="571500" indent="-571500">
              <a:buFont typeface="Arial" panose="020B0604020202020204" pitchFamily="34" charset="0"/>
              <a:buChar char="•"/>
            </a:pPr>
            <a:endParaRPr lang="en-GB" sz="4400" dirty="0">
              <a:latin typeface="Aptos" panose="020B0004020202020204" pitchFamily="34" charset="0"/>
            </a:endParaRPr>
          </a:p>
          <a:p>
            <a:pPr marL="571500" indent="-571500">
              <a:buFont typeface="Arial" panose="020B0604020202020204" pitchFamily="34" charset="0"/>
              <a:buChar char="•"/>
            </a:pPr>
            <a:endParaRPr lang="en-GB" sz="4400" dirty="0">
              <a:latin typeface="Aptos" panose="020B0004020202020204" pitchFamily="34" charset="0"/>
            </a:endParaRPr>
          </a:p>
          <a:p>
            <a:pPr marL="571500" indent="-571500">
              <a:buFont typeface="Arial" panose="020B0604020202020204" pitchFamily="34" charset="0"/>
              <a:buChar char="•"/>
            </a:pPr>
            <a:endParaRPr lang="en-GB" sz="4400" dirty="0">
              <a:latin typeface="Aptos" panose="020B0004020202020204" pitchFamily="34" charset="0"/>
            </a:endParaRPr>
          </a:p>
        </p:txBody>
      </p:sp>
      <p:sp>
        <p:nvSpPr>
          <p:cNvPr id="24" name="TextBox 23">
            <a:extLst>
              <a:ext uri="{FF2B5EF4-FFF2-40B4-BE49-F238E27FC236}">
                <a16:creationId xmlns:a16="http://schemas.microsoft.com/office/drawing/2014/main" id="{9905E057-E38C-7F2B-BD1B-0F2CD5705BED}"/>
              </a:ext>
            </a:extLst>
          </p:cNvPr>
          <p:cNvSpPr txBox="1"/>
          <p:nvPr/>
        </p:nvSpPr>
        <p:spPr>
          <a:xfrm>
            <a:off x="15116338" y="1350456"/>
            <a:ext cx="16299834" cy="1415772"/>
          </a:xfrm>
          <a:prstGeom prst="rect">
            <a:avLst/>
          </a:prstGeom>
          <a:noFill/>
        </p:spPr>
        <p:txBody>
          <a:bodyPr wrap="square" rtlCol="0">
            <a:spAutoFit/>
          </a:bodyPr>
          <a:lstStyle/>
          <a:p>
            <a:r>
              <a:rPr lang="en-GB" dirty="0">
                <a:latin typeface="Aptos" panose="020B0004020202020204" pitchFamily="34" charset="0"/>
              </a:rPr>
              <a:t>References</a:t>
            </a:r>
          </a:p>
        </p:txBody>
      </p:sp>
      <p:graphicFrame>
        <p:nvGraphicFramePr>
          <p:cNvPr id="26" name="Text Placeholder 1">
            <a:extLst>
              <a:ext uri="{FF2B5EF4-FFF2-40B4-BE49-F238E27FC236}">
                <a16:creationId xmlns:a16="http://schemas.microsoft.com/office/drawing/2014/main" id="{08C5EB68-9CD6-3C7F-DABB-A012ED9407EF}"/>
              </a:ext>
            </a:extLst>
          </p:cNvPr>
          <p:cNvGraphicFramePr/>
          <p:nvPr>
            <p:extLst>
              <p:ext uri="{D42A27DB-BD31-4B8C-83A1-F6EECF244321}">
                <p14:modId xmlns:p14="http://schemas.microsoft.com/office/powerpoint/2010/main" val="2879386372"/>
              </p:ext>
            </p:extLst>
          </p:nvPr>
        </p:nvGraphicFramePr>
        <p:xfrm>
          <a:off x="11393423" y="4836648"/>
          <a:ext cx="10056813" cy="306853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447171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103CB-4DB5-4C99-2492-4AFB0B6274AF}"/>
              </a:ext>
            </a:extLst>
          </p:cNvPr>
          <p:cNvSpPr>
            <a:spLocks noGrp="1"/>
          </p:cNvSpPr>
          <p:nvPr>
            <p:ph type="ctrTitle"/>
          </p:nvPr>
        </p:nvSpPr>
        <p:spPr>
          <a:xfrm>
            <a:off x="3549484" y="21471480"/>
            <a:ext cx="29836926" cy="5256283"/>
          </a:xfrm>
        </p:spPr>
        <p:txBody>
          <a:bodyPr>
            <a:normAutofit/>
          </a:bodyPr>
          <a:lstStyle/>
          <a:p>
            <a:pPr algn="l"/>
            <a:endParaRPr lang="en-GB" sz="20200" dirty="0"/>
          </a:p>
        </p:txBody>
      </p:sp>
      <p:sp>
        <p:nvSpPr>
          <p:cNvPr id="3" name="Subtitle 2">
            <a:extLst>
              <a:ext uri="{FF2B5EF4-FFF2-40B4-BE49-F238E27FC236}">
                <a16:creationId xmlns:a16="http://schemas.microsoft.com/office/drawing/2014/main" id="{EB222174-816F-E0A8-5AE0-64D44A5E4566}"/>
              </a:ext>
            </a:extLst>
          </p:cNvPr>
          <p:cNvSpPr>
            <a:spLocks noGrp="1"/>
          </p:cNvSpPr>
          <p:nvPr>
            <p:ph type="subTitle" idx="1"/>
          </p:nvPr>
        </p:nvSpPr>
        <p:spPr>
          <a:xfrm>
            <a:off x="3549484" y="26735395"/>
            <a:ext cx="29836926" cy="2263142"/>
          </a:xfrm>
        </p:spPr>
        <p:txBody>
          <a:bodyPr>
            <a:normAutofit/>
          </a:bodyPr>
          <a:lstStyle/>
          <a:p>
            <a:pPr algn="l"/>
            <a:r>
              <a:rPr lang="en-GB" dirty="0"/>
              <a:t>Depression mode </a:t>
            </a:r>
          </a:p>
        </p:txBody>
      </p:sp>
      <p:pic>
        <p:nvPicPr>
          <p:cNvPr id="12" name="Picture 11" descr="A person sitting in the rain&#10;&#10;AI-generated content may be incorrect.">
            <a:extLst>
              <a:ext uri="{FF2B5EF4-FFF2-40B4-BE49-F238E27FC236}">
                <a16:creationId xmlns:a16="http://schemas.microsoft.com/office/drawing/2014/main" id="{22E4AA5E-8F55-7318-B2B9-C1031DAA9AA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558970" y="2926080"/>
            <a:ext cx="17563145" cy="17483313"/>
          </a:xfrm>
          <a:prstGeom prst="rect">
            <a:avLst/>
          </a:prstGeom>
        </p:spPr>
      </p:pic>
      <p:pic>
        <p:nvPicPr>
          <p:cNvPr id="10" name="Picture 9" descr="A silhouette of a person sitting on a chair&#10;&#10;AI-generated content may be incorrect.">
            <a:extLst>
              <a:ext uri="{FF2B5EF4-FFF2-40B4-BE49-F238E27FC236}">
                <a16:creationId xmlns:a16="http://schemas.microsoft.com/office/drawing/2014/main" id="{507D870B-6E29-F68D-9842-F3CE39354CDF}"/>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1950859" y="5921232"/>
            <a:ext cx="11435544" cy="11493009"/>
          </a:xfrm>
          <a:prstGeom prst="rect">
            <a:avLst/>
          </a:prstGeom>
        </p:spPr>
      </p:pic>
    </p:spTree>
    <p:extLst>
      <p:ext uri="{BB962C8B-B14F-4D97-AF65-F5344CB8AC3E}">
        <p14:creationId xmlns:p14="http://schemas.microsoft.com/office/powerpoint/2010/main" val="1540737491"/>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11538</TotalTime>
  <Words>1401</Words>
  <Application>Microsoft Office PowerPoint</Application>
  <PresentationFormat>Custom</PresentationFormat>
  <Paragraphs>64</Paragraphs>
  <Slides>4</Slides>
  <Notes>4</Notes>
  <HiddenSlides>0</HiddenSlides>
  <MMClips>0</MMClips>
  <ScaleCrop>false</ScaleCrop>
  <HeadingPairs>
    <vt:vector size="6" baseType="variant">
      <vt:variant>
        <vt:lpstr>Fonts Used</vt:lpstr>
      </vt:variant>
      <vt:variant>
        <vt:i4>8</vt:i4>
      </vt:variant>
      <vt:variant>
        <vt:lpstr>Theme</vt:lpstr>
      </vt:variant>
      <vt:variant>
        <vt:i4>6</vt:i4>
      </vt:variant>
      <vt:variant>
        <vt:lpstr>Slide Titles</vt:lpstr>
      </vt:variant>
      <vt:variant>
        <vt:i4>4</vt:i4>
      </vt:variant>
    </vt:vector>
  </HeadingPairs>
  <TitlesOfParts>
    <vt:vector size="18" baseType="lpstr">
      <vt:lpstr>Aptos</vt:lpstr>
      <vt:lpstr>Aptos Display</vt:lpstr>
      <vt:lpstr>Arial</vt:lpstr>
      <vt:lpstr>Arial Black</vt:lpstr>
      <vt:lpstr>Calibri</vt:lpstr>
      <vt:lpstr>Times New Roman</vt:lpstr>
      <vt:lpstr>Trebuchet MS</vt:lpstr>
      <vt:lpstr>Wingdings 3</vt:lpstr>
      <vt:lpstr>36x48-Template-V2b</vt:lpstr>
      <vt:lpstr>Without Quick Guides</vt:lpstr>
      <vt:lpstr>Classic 3 Columns</vt:lpstr>
      <vt:lpstr>Trifold - Wide Center</vt:lpstr>
      <vt:lpstr>Office Theme</vt:lpstr>
      <vt:lpstr>Facet</vt:lpstr>
      <vt:lpstr>  Student name Neneh Bangura Student number 2130272 </vt:lpstr>
      <vt:lpstr>PowerPoint Presentation</vt:lpstr>
      <vt:lpstr>PowerPoint Presentation</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Neneh Bangura</cp:lastModifiedBy>
  <cp:revision>94</cp:revision>
  <cp:lastPrinted>2015-06-29T17:31:11Z</cp:lastPrinted>
  <dcterms:created xsi:type="dcterms:W3CDTF">2012-02-03T19:11:35Z</dcterms:created>
  <dcterms:modified xsi:type="dcterms:W3CDTF">2025-11-20T00:12:29Z</dcterms:modified>
</cp:coreProperties>
</file>