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60" r:id="rId4"/>
    <p:sldId id="261" r:id="rId5"/>
    <p:sldId id="271" r:id="rId6"/>
    <p:sldId id="259" r:id="rId7"/>
    <p:sldId id="263" r:id="rId8"/>
    <p:sldId id="258" r:id="rId9"/>
    <p:sldId id="264" r:id="rId10"/>
    <p:sldId id="265" r:id="rId11"/>
    <p:sldId id="267" r:id="rId12"/>
    <p:sldId id="269" r:id="rId13"/>
    <p:sldId id="270"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B718B8-1764-4F1F-AB41-6CB3BA266A0F}" v="320" dt="2026-06-25T12:12:34.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2" d="100"/>
          <a:sy n="62" d="100"/>
        </p:scale>
        <p:origin x="8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dra Faur" userId="921abd25-a73f-419a-aa90-bec9bfbdcd1d" providerId="ADAL" clId="{4FDE76A4-966B-43CB-A833-F7F04258681C}"/>
    <pc:docChg chg="undo redo custSel mod addSld delSld modSld sldOrd">
      <pc:chgData name="Sandra Faur" userId="921abd25-a73f-419a-aa90-bec9bfbdcd1d" providerId="ADAL" clId="{4FDE76A4-966B-43CB-A833-F7F04258681C}" dt="2026-06-25T12:27:21.242" v="15084" actId="404"/>
      <pc:docMkLst>
        <pc:docMk/>
      </pc:docMkLst>
      <pc:sldChg chg="addSp delSp modSp new mod setBg">
        <pc:chgData name="Sandra Faur" userId="921abd25-a73f-419a-aa90-bec9bfbdcd1d" providerId="ADAL" clId="{4FDE76A4-966B-43CB-A833-F7F04258681C}" dt="2026-06-24T08:29:37.299" v="122" actId="20577"/>
        <pc:sldMkLst>
          <pc:docMk/>
          <pc:sldMk cId="3843517663" sldId="256"/>
        </pc:sldMkLst>
        <pc:spChg chg="mod">
          <ac:chgData name="Sandra Faur" userId="921abd25-a73f-419a-aa90-bec9bfbdcd1d" providerId="ADAL" clId="{4FDE76A4-966B-43CB-A833-F7F04258681C}" dt="2026-06-24T08:29:14.499" v="95" actId="14100"/>
          <ac:spMkLst>
            <pc:docMk/>
            <pc:sldMk cId="3843517663" sldId="256"/>
            <ac:spMk id="2" creationId="{EB4B1FE3-2319-B890-B55A-E86637896443}"/>
          </ac:spMkLst>
        </pc:spChg>
        <pc:spChg chg="mod">
          <ac:chgData name="Sandra Faur" userId="921abd25-a73f-419a-aa90-bec9bfbdcd1d" providerId="ADAL" clId="{4FDE76A4-966B-43CB-A833-F7F04258681C}" dt="2026-06-24T08:29:37.299" v="122" actId="20577"/>
          <ac:spMkLst>
            <pc:docMk/>
            <pc:sldMk cId="3843517663" sldId="256"/>
            <ac:spMk id="3" creationId="{40C50712-DB35-3F66-E281-20A281DE097D}"/>
          </ac:spMkLst>
        </pc:spChg>
        <pc:spChg chg="add del">
          <ac:chgData name="Sandra Faur" userId="921abd25-a73f-419a-aa90-bec9bfbdcd1d" providerId="ADAL" clId="{4FDE76A4-966B-43CB-A833-F7F04258681C}" dt="2026-06-24T08:25:58.431" v="3" actId="26606"/>
          <ac:spMkLst>
            <pc:docMk/>
            <pc:sldMk cId="3843517663" sldId="256"/>
            <ac:spMk id="8" creationId="{A8DB9CD9-59B1-4D73-BC4C-98796A48EF9B}"/>
          </ac:spMkLst>
        </pc:spChg>
        <pc:spChg chg="add del">
          <ac:chgData name="Sandra Faur" userId="921abd25-a73f-419a-aa90-bec9bfbdcd1d" providerId="ADAL" clId="{4FDE76A4-966B-43CB-A833-F7F04258681C}" dt="2026-06-24T08:25:58.431" v="3" actId="26606"/>
          <ac:spMkLst>
            <pc:docMk/>
            <pc:sldMk cId="3843517663" sldId="256"/>
            <ac:spMk id="10" creationId="{8874A6A9-41FF-4E33-AFA8-F9F81436A59E}"/>
          </ac:spMkLst>
        </pc:spChg>
        <pc:spChg chg="add del">
          <ac:chgData name="Sandra Faur" userId="921abd25-a73f-419a-aa90-bec9bfbdcd1d" providerId="ADAL" clId="{4FDE76A4-966B-43CB-A833-F7F04258681C}" dt="2026-06-24T08:26:02.220" v="5" actId="26606"/>
          <ac:spMkLst>
            <pc:docMk/>
            <pc:sldMk cId="3843517663" sldId="256"/>
            <ac:spMk id="21" creationId="{943CAA20-3569-4189-9E48-239A229A86CA}"/>
          </ac:spMkLst>
        </pc:spChg>
        <pc:spChg chg="add del">
          <ac:chgData name="Sandra Faur" userId="921abd25-a73f-419a-aa90-bec9bfbdcd1d" providerId="ADAL" clId="{4FDE76A4-966B-43CB-A833-F7F04258681C}" dt="2026-06-24T08:26:02.220" v="5" actId="26606"/>
          <ac:spMkLst>
            <pc:docMk/>
            <pc:sldMk cId="3843517663" sldId="256"/>
            <ac:spMk id="22" creationId="{DA542B6D-E775-4832-91DC-2D20F857813A}"/>
          </ac:spMkLst>
        </pc:spChg>
        <pc:spChg chg="add del">
          <ac:chgData name="Sandra Faur" userId="921abd25-a73f-419a-aa90-bec9bfbdcd1d" providerId="ADAL" clId="{4FDE76A4-966B-43CB-A833-F7F04258681C}" dt="2026-06-24T08:26:05.765" v="7" actId="26606"/>
          <ac:spMkLst>
            <pc:docMk/>
            <pc:sldMk cId="3843517663" sldId="256"/>
            <ac:spMk id="24" creationId="{54A6836E-C603-43CB-9DA7-89D8E3FA3838}"/>
          </ac:spMkLst>
        </pc:spChg>
        <pc:spChg chg="add del">
          <ac:chgData name="Sandra Faur" userId="921abd25-a73f-419a-aa90-bec9bfbdcd1d" providerId="ADAL" clId="{4FDE76A4-966B-43CB-A833-F7F04258681C}" dt="2026-06-24T08:26:05.765" v="7" actId="26606"/>
          <ac:spMkLst>
            <pc:docMk/>
            <pc:sldMk cId="3843517663" sldId="256"/>
            <ac:spMk id="25" creationId="{296007DD-F9BF-4F0F-B8C6-C514B2841971}"/>
          </ac:spMkLst>
        </pc:spChg>
        <pc:spChg chg="add del">
          <ac:chgData name="Sandra Faur" userId="921abd25-a73f-419a-aa90-bec9bfbdcd1d" providerId="ADAL" clId="{4FDE76A4-966B-43CB-A833-F7F04258681C}" dt="2026-06-24T08:26:09.166" v="9" actId="26606"/>
          <ac:spMkLst>
            <pc:docMk/>
            <pc:sldMk cId="3843517663" sldId="256"/>
            <ac:spMk id="30" creationId="{D278ADA9-6383-4BDD-80D2-8899A402687B}"/>
          </ac:spMkLst>
        </pc:spChg>
        <pc:spChg chg="add del">
          <ac:chgData name="Sandra Faur" userId="921abd25-a73f-419a-aa90-bec9bfbdcd1d" providerId="ADAL" clId="{4FDE76A4-966B-43CB-A833-F7F04258681C}" dt="2026-06-24T08:26:09.166" v="9" actId="26606"/>
          <ac:spMkLst>
            <pc:docMk/>
            <pc:sldMk cId="3843517663" sldId="256"/>
            <ac:spMk id="31" creationId="{484B7147-B0F6-40ED-B5A2-FF72BC8198B6}"/>
          </ac:spMkLst>
        </pc:spChg>
        <pc:spChg chg="add del">
          <ac:chgData name="Sandra Faur" userId="921abd25-a73f-419a-aa90-bec9bfbdcd1d" providerId="ADAL" clId="{4FDE76A4-966B-43CB-A833-F7F04258681C}" dt="2026-06-24T08:26:09.166" v="9" actId="26606"/>
          <ac:spMkLst>
            <pc:docMk/>
            <pc:sldMk cId="3843517663" sldId="256"/>
            <ac:spMk id="32" creationId="{B36D2DE0-0628-4A9A-A59D-7BA8B5EB3022}"/>
          </ac:spMkLst>
        </pc:spChg>
        <pc:spChg chg="add del">
          <ac:chgData name="Sandra Faur" userId="921abd25-a73f-419a-aa90-bec9bfbdcd1d" providerId="ADAL" clId="{4FDE76A4-966B-43CB-A833-F7F04258681C}" dt="2026-06-24T08:26:09.166" v="9" actId="26606"/>
          <ac:spMkLst>
            <pc:docMk/>
            <pc:sldMk cId="3843517663" sldId="256"/>
            <ac:spMk id="33" creationId="{48E405C9-94BE-41DA-928C-DEC9A8550E9F}"/>
          </ac:spMkLst>
        </pc:spChg>
        <pc:spChg chg="add del">
          <ac:chgData name="Sandra Faur" userId="921abd25-a73f-419a-aa90-bec9bfbdcd1d" providerId="ADAL" clId="{4FDE76A4-966B-43CB-A833-F7F04258681C}" dt="2026-06-24T08:26:09.166" v="9" actId="26606"/>
          <ac:spMkLst>
            <pc:docMk/>
            <pc:sldMk cId="3843517663" sldId="256"/>
            <ac:spMk id="34" creationId="{D2091A72-D5BB-42AC-8FD3-F7747D90861E}"/>
          </ac:spMkLst>
        </pc:spChg>
        <pc:spChg chg="add del">
          <ac:chgData name="Sandra Faur" userId="921abd25-a73f-419a-aa90-bec9bfbdcd1d" providerId="ADAL" clId="{4FDE76A4-966B-43CB-A833-F7F04258681C}" dt="2026-06-24T08:26:09.166" v="9" actId="26606"/>
          <ac:spMkLst>
            <pc:docMk/>
            <pc:sldMk cId="3843517663" sldId="256"/>
            <ac:spMk id="35" creationId="{6ED12BFC-A737-46AF-8411-481112D54B0C}"/>
          </ac:spMkLst>
        </pc:spChg>
        <pc:spChg chg="add del">
          <ac:chgData name="Sandra Faur" userId="921abd25-a73f-419a-aa90-bec9bfbdcd1d" providerId="ADAL" clId="{4FDE76A4-966B-43CB-A833-F7F04258681C}" dt="2026-06-24T08:26:11.653" v="11" actId="26606"/>
          <ac:spMkLst>
            <pc:docMk/>
            <pc:sldMk cId="3843517663" sldId="256"/>
            <ac:spMk id="37" creationId="{73A25D70-4A55-4F72-B9C5-A69CDBF4DB42}"/>
          </ac:spMkLst>
        </pc:spChg>
        <pc:spChg chg="add del">
          <ac:chgData name="Sandra Faur" userId="921abd25-a73f-419a-aa90-bec9bfbdcd1d" providerId="ADAL" clId="{4FDE76A4-966B-43CB-A833-F7F04258681C}" dt="2026-06-24T08:26:11.653" v="11" actId="26606"/>
          <ac:spMkLst>
            <pc:docMk/>
            <pc:sldMk cId="3843517663" sldId="256"/>
            <ac:spMk id="38" creationId="{54957100-6D8B-4161-9F2F-C0A949EC84C4}"/>
          </ac:spMkLst>
        </pc:spChg>
        <pc:spChg chg="add del">
          <ac:chgData name="Sandra Faur" userId="921abd25-a73f-419a-aa90-bec9bfbdcd1d" providerId="ADAL" clId="{4FDE76A4-966B-43CB-A833-F7F04258681C}" dt="2026-06-24T08:26:11.653" v="11" actId="26606"/>
          <ac:spMkLst>
            <pc:docMk/>
            <pc:sldMk cId="3843517663" sldId="256"/>
            <ac:spMk id="39" creationId="{CBCB02B1-1B82-403C-B7D2-E2CED1882F50}"/>
          </ac:spMkLst>
        </pc:spChg>
        <pc:spChg chg="add">
          <ac:chgData name="Sandra Faur" userId="921abd25-a73f-419a-aa90-bec9bfbdcd1d" providerId="ADAL" clId="{4FDE76A4-966B-43CB-A833-F7F04258681C}" dt="2026-06-24T08:26:11.670" v="12" actId="26606"/>
          <ac:spMkLst>
            <pc:docMk/>
            <pc:sldMk cId="3843517663" sldId="256"/>
            <ac:spMk id="50" creationId="{1EADCAF8-8823-4E89-8612-21029831A4B2}"/>
          </ac:spMkLst>
        </pc:spChg>
        <pc:spChg chg="add">
          <ac:chgData name="Sandra Faur" userId="921abd25-a73f-419a-aa90-bec9bfbdcd1d" providerId="ADAL" clId="{4FDE76A4-966B-43CB-A833-F7F04258681C}" dt="2026-06-24T08:26:11.670" v="12" actId="26606"/>
          <ac:spMkLst>
            <pc:docMk/>
            <pc:sldMk cId="3843517663" sldId="256"/>
            <ac:spMk id="51" creationId="{28CA07B2-0819-4B62-9425-7A52BBDD7070}"/>
          </ac:spMkLst>
        </pc:spChg>
        <pc:grpChg chg="add del">
          <ac:chgData name="Sandra Faur" userId="921abd25-a73f-419a-aa90-bec9bfbdcd1d" providerId="ADAL" clId="{4FDE76A4-966B-43CB-A833-F7F04258681C}" dt="2026-06-24T08:25:58.431" v="3" actId="26606"/>
          <ac:grpSpMkLst>
            <pc:docMk/>
            <pc:sldMk cId="3843517663" sldId="256"/>
            <ac:grpSpMk id="12" creationId="{721D730E-1F97-4071-B143-B05E6D2599BC}"/>
          </ac:grpSpMkLst>
        </pc:grpChg>
        <pc:grpChg chg="add del">
          <ac:chgData name="Sandra Faur" userId="921abd25-a73f-419a-aa90-bec9bfbdcd1d" providerId="ADAL" clId="{4FDE76A4-966B-43CB-A833-F7F04258681C}" dt="2026-06-24T08:26:11.653" v="11" actId="26606"/>
          <ac:grpSpMkLst>
            <pc:docMk/>
            <pc:sldMk cId="3843517663" sldId="256"/>
            <ac:grpSpMk id="14" creationId="{CCDE13A7-6382-4A67-BEBE-4FF1F37C7F52}"/>
          </ac:grpSpMkLst>
        </pc:grpChg>
        <pc:grpChg chg="add del">
          <ac:chgData name="Sandra Faur" userId="921abd25-a73f-419a-aa90-bec9bfbdcd1d" providerId="ADAL" clId="{4FDE76A4-966B-43CB-A833-F7F04258681C}" dt="2026-06-24T08:26:05.765" v="7" actId="26606"/>
          <ac:grpSpMkLst>
            <pc:docMk/>
            <pc:sldMk cId="3843517663" sldId="256"/>
            <ac:grpSpMk id="18" creationId="{CD0398DD-AD75-4E2B-A3C6-35073082A8B4}"/>
          </ac:grpSpMkLst>
        </pc:grpChg>
        <pc:grpChg chg="add del">
          <ac:chgData name="Sandra Faur" userId="921abd25-a73f-419a-aa90-bec9bfbdcd1d" providerId="ADAL" clId="{4FDE76A4-966B-43CB-A833-F7F04258681C}" dt="2026-06-24T08:26:11.653" v="11" actId="26606"/>
          <ac:grpSpMkLst>
            <pc:docMk/>
            <pc:sldMk cId="3843517663" sldId="256"/>
            <ac:grpSpMk id="23" creationId="{17147D5D-F01F-4164-BD81-D10DC6F23E41}"/>
          </ac:grpSpMkLst>
        </pc:grpChg>
        <pc:grpChg chg="add del">
          <ac:chgData name="Sandra Faur" userId="921abd25-a73f-419a-aa90-bec9bfbdcd1d" providerId="ADAL" clId="{4FDE76A4-966B-43CB-A833-F7F04258681C}" dt="2026-06-24T08:26:05.765" v="7" actId="26606"/>
          <ac:grpSpMkLst>
            <pc:docMk/>
            <pc:sldMk cId="3843517663" sldId="256"/>
            <ac:grpSpMk id="26" creationId="{8A0FAFCA-5C96-453B-83B7-A9AEF7F18960}"/>
          </ac:grpSpMkLst>
        </pc:grpChg>
        <pc:grpChg chg="add del">
          <ac:chgData name="Sandra Faur" userId="921abd25-a73f-419a-aa90-bec9bfbdcd1d" providerId="ADAL" clId="{4FDE76A4-966B-43CB-A833-F7F04258681C}" dt="2026-06-24T08:26:11.653" v="11" actId="26606"/>
          <ac:grpSpMkLst>
            <pc:docMk/>
            <pc:sldMk cId="3843517663" sldId="256"/>
            <ac:grpSpMk id="29" creationId="{6D0E248E-80AB-4B35-BA8D-F940FCB44326}"/>
          </ac:grpSpMkLst>
        </pc:grpChg>
        <pc:grpChg chg="add">
          <ac:chgData name="Sandra Faur" userId="921abd25-a73f-419a-aa90-bec9bfbdcd1d" providerId="ADAL" clId="{4FDE76A4-966B-43CB-A833-F7F04258681C}" dt="2026-06-24T08:26:11.670" v="12" actId="26606"/>
          <ac:grpSpMkLst>
            <pc:docMk/>
            <pc:sldMk cId="3843517663" sldId="256"/>
            <ac:grpSpMk id="52" creationId="{DA02BEE4-A5D4-40AF-882D-49D34B086FFF}"/>
          </ac:grpSpMkLst>
        </pc:grpChg>
        <pc:graphicFrameChg chg="add mod">
          <ac:chgData name="Sandra Faur" userId="921abd25-a73f-419a-aa90-bec9bfbdcd1d" providerId="ADAL" clId="{4FDE76A4-966B-43CB-A833-F7F04258681C}" dt="2026-06-24T08:26:38.974" v="13"/>
          <ac:graphicFrameMkLst>
            <pc:docMk/>
            <pc:sldMk cId="3843517663" sldId="256"/>
            <ac:graphicFrameMk id="4" creationId="{5B729CEB-EC8D-2BE5-11CF-B8F6E8683BD1}"/>
          </ac:graphicFrameMkLst>
        </pc:graphicFrameChg>
        <pc:graphicFrameChg chg="add del mod modGraphic">
          <ac:chgData name="Sandra Faur" userId="921abd25-a73f-419a-aa90-bec9bfbdcd1d" providerId="ADAL" clId="{4FDE76A4-966B-43CB-A833-F7F04258681C}" dt="2026-06-24T08:28:09.708" v="76" actId="478"/>
          <ac:graphicFrameMkLst>
            <pc:docMk/>
            <pc:sldMk cId="3843517663" sldId="256"/>
            <ac:graphicFrameMk id="5" creationId="{EAF1C276-C7D5-9287-E7DF-E8E64D13B8D3}"/>
          </ac:graphicFrameMkLst>
        </pc:graphicFrameChg>
      </pc:sldChg>
      <pc:sldChg chg="addSp delSp modSp new mod setBg">
        <pc:chgData name="Sandra Faur" userId="921abd25-a73f-419a-aa90-bec9bfbdcd1d" providerId="ADAL" clId="{4FDE76A4-966B-43CB-A833-F7F04258681C}" dt="2026-06-24T12:43:49.697" v="2948" actId="21"/>
        <pc:sldMkLst>
          <pc:docMk/>
          <pc:sldMk cId="3302553156" sldId="257"/>
        </pc:sldMkLst>
        <pc:spChg chg="mod">
          <ac:chgData name="Sandra Faur" userId="921abd25-a73f-419a-aa90-bec9bfbdcd1d" providerId="ADAL" clId="{4FDE76A4-966B-43CB-A833-F7F04258681C}" dt="2026-06-24T10:06:59.181" v="217" actId="1076"/>
          <ac:spMkLst>
            <pc:docMk/>
            <pc:sldMk cId="3302553156" sldId="257"/>
            <ac:spMk id="2" creationId="{DE490BE2-A55B-6A57-AB61-C64177439CDA}"/>
          </ac:spMkLst>
        </pc:spChg>
        <pc:spChg chg="add del mod">
          <ac:chgData name="Sandra Faur" userId="921abd25-a73f-419a-aa90-bec9bfbdcd1d" providerId="ADAL" clId="{4FDE76A4-966B-43CB-A833-F7F04258681C}" dt="2026-06-24T10:37:25.502" v="1549" actId="1076"/>
          <ac:spMkLst>
            <pc:docMk/>
            <pc:sldMk cId="3302553156" sldId="257"/>
            <ac:spMk id="3" creationId="{311BD8F4-AF11-CA03-8FEB-E57CA94B4175}"/>
          </ac:spMkLst>
        </pc:spChg>
        <pc:spChg chg="add">
          <ac:chgData name="Sandra Faur" userId="921abd25-a73f-419a-aa90-bec9bfbdcd1d" providerId="ADAL" clId="{4FDE76A4-966B-43CB-A833-F7F04258681C}" dt="2026-06-24T10:06:44.399" v="211" actId="26606"/>
          <ac:spMkLst>
            <pc:docMk/>
            <pc:sldMk cId="3302553156" sldId="257"/>
            <ac:spMk id="8" creationId="{18873D23-2DCF-4B31-A009-95721C06E8E1}"/>
          </ac:spMkLst>
        </pc:spChg>
        <pc:spChg chg="add mod">
          <ac:chgData name="Sandra Faur" userId="921abd25-a73f-419a-aa90-bec9bfbdcd1d" providerId="ADAL" clId="{4FDE76A4-966B-43CB-A833-F7F04258681C}" dt="2026-06-24T10:37:29.770" v="1550" actId="1076"/>
          <ac:spMkLst>
            <pc:docMk/>
            <pc:sldMk cId="3302553156" sldId="257"/>
            <ac:spMk id="9" creationId="{8A089129-23E9-DEF7-9DF1-EEC888E226DA}"/>
          </ac:spMkLst>
        </pc:spChg>
        <pc:spChg chg="add">
          <ac:chgData name="Sandra Faur" userId="921abd25-a73f-419a-aa90-bec9bfbdcd1d" providerId="ADAL" clId="{4FDE76A4-966B-43CB-A833-F7F04258681C}" dt="2026-06-24T10:06:44.399" v="211" actId="26606"/>
          <ac:spMkLst>
            <pc:docMk/>
            <pc:sldMk cId="3302553156" sldId="257"/>
            <ac:spMk id="10" creationId="{C13EF075-D4EF-4929-ADBC-91B27DA19955}"/>
          </ac:spMkLst>
        </pc:spChg>
        <pc:spChg chg="add mod">
          <ac:chgData name="Sandra Faur" userId="921abd25-a73f-419a-aa90-bec9bfbdcd1d" providerId="ADAL" clId="{4FDE76A4-966B-43CB-A833-F7F04258681C}" dt="2026-06-24T10:37:39.222" v="1553" actId="1076"/>
          <ac:spMkLst>
            <pc:docMk/>
            <pc:sldMk cId="3302553156" sldId="257"/>
            <ac:spMk id="21" creationId="{839533ED-71A1-4E25-6510-590093D5897F}"/>
          </ac:spMkLst>
        </pc:spChg>
        <pc:spChg chg="add mod">
          <ac:chgData name="Sandra Faur" userId="921abd25-a73f-419a-aa90-bec9bfbdcd1d" providerId="ADAL" clId="{4FDE76A4-966B-43CB-A833-F7F04258681C}" dt="2026-06-24T10:37:44.604" v="1555" actId="1076"/>
          <ac:spMkLst>
            <pc:docMk/>
            <pc:sldMk cId="3302553156" sldId="257"/>
            <ac:spMk id="23" creationId="{4D0B430C-D419-1A8B-A15A-2BDA882DA154}"/>
          </ac:spMkLst>
        </pc:spChg>
        <pc:spChg chg="add mod">
          <ac:chgData name="Sandra Faur" userId="921abd25-a73f-419a-aa90-bec9bfbdcd1d" providerId="ADAL" clId="{4FDE76A4-966B-43CB-A833-F7F04258681C}" dt="2026-06-24T10:37:52.221" v="1557" actId="14100"/>
          <ac:spMkLst>
            <pc:docMk/>
            <pc:sldMk cId="3302553156" sldId="257"/>
            <ac:spMk id="24" creationId="{FB41028C-FDD9-04EE-51A7-BA8D87939AE6}"/>
          </ac:spMkLst>
        </pc:spChg>
        <pc:spChg chg="add del mod">
          <ac:chgData name="Sandra Faur" userId="921abd25-a73f-419a-aa90-bec9bfbdcd1d" providerId="ADAL" clId="{4FDE76A4-966B-43CB-A833-F7F04258681C}" dt="2026-06-24T12:43:49.697" v="2948" actId="21"/>
          <ac:spMkLst>
            <pc:docMk/>
            <pc:sldMk cId="3302553156" sldId="257"/>
            <ac:spMk id="28" creationId="{54C5D94B-3327-691D-4007-533B0A3E2884}"/>
          </ac:spMkLst>
        </pc:spChg>
        <pc:grpChg chg="add">
          <ac:chgData name="Sandra Faur" userId="921abd25-a73f-419a-aa90-bec9bfbdcd1d" providerId="ADAL" clId="{4FDE76A4-966B-43CB-A833-F7F04258681C}" dt="2026-06-24T10:06:44.399" v="211" actId="26606"/>
          <ac:grpSpMkLst>
            <pc:docMk/>
            <pc:sldMk cId="3302553156" sldId="257"/>
            <ac:grpSpMk id="12" creationId="{DAA26DFA-AAB2-4973-9C17-16D587C7B198}"/>
          </ac:grpSpMkLst>
        </pc:grpChg>
        <pc:graphicFrameChg chg="add del modGraphic">
          <ac:chgData name="Sandra Faur" userId="921abd25-a73f-419a-aa90-bec9bfbdcd1d" providerId="ADAL" clId="{4FDE76A4-966B-43CB-A833-F7F04258681C}" dt="2026-06-24T10:08:55.727" v="219" actId="1032"/>
          <ac:graphicFrameMkLst>
            <pc:docMk/>
            <pc:sldMk cId="3302553156" sldId="257"/>
            <ac:graphicFrameMk id="4" creationId="{8C5EFC08-6959-14F8-F684-B0C98010F5D5}"/>
          </ac:graphicFrameMkLst>
        </pc:graphicFrameChg>
        <pc:graphicFrameChg chg="add mod modGraphic">
          <ac:chgData name="Sandra Faur" userId="921abd25-a73f-419a-aa90-bec9bfbdcd1d" providerId="ADAL" clId="{4FDE76A4-966B-43CB-A833-F7F04258681C}" dt="2026-06-24T10:11:56.982" v="440"/>
          <ac:graphicFrameMkLst>
            <pc:docMk/>
            <pc:sldMk cId="3302553156" sldId="257"/>
            <ac:graphicFrameMk id="5" creationId="{6A0CF05D-B919-2656-7081-7C7F6F65539D}"/>
          </ac:graphicFrameMkLst>
        </pc:graphicFrameChg>
        <pc:graphicFrameChg chg="add mod">
          <ac:chgData name="Sandra Faur" userId="921abd25-a73f-419a-aa90-bec9bfbdcd1d" providerId="ADAL" clId="{4FDE76A4-966B-43CB-A833-F7F04258681C}" dt="2026-06-24T10:27:48.313" v="913"/>
          <ac:graphicFrameMkLst>
            <pc:docMk/>
            <pc:sldMk cId="3302553156" sldId="257"/>
            <ac:graphicFrameMk id="20" creationId="{A713882B-59EE-F143-1F03-C1DF16253607}"/>
          </ac:graphicFrameMkLst>
        </pc:graphicFrameChg>
        <pc:picChg chg="add mod">
          <ac:chgData name="Sandra Faur" userId="921abd25-a73f-419a-aa90-bec9bfbdcd1d" providerId="ADAL" clId="{4FDE76A4-966B-43CB-A833-F7F04258681C}" dt="2026-06-24T10:12:05.090" v="444" actId="1076"/>
          <ac:picMkLst>
            <pc:docMk/>
            <pc:sldMk cId="3302553156" sldId="257"/>
            <ac:picMk id="7" creationId="{1DCA6C79-D035-30B7-6EE9-CCB9C8346121}"/>
          </ac:picMkLst>
        </pc:picChg>
        <pc:picChg chg="add mod">
          <ac:chgData name="Sandra Faur" userId="921abd25-a73f-419a-aa90-bec9bfbdcd1d" providerId="ADAL" clId="{4FDE76A4-966B-43CB-A833-F7F04258681C}" dt="2026-06-24T10:38:19.571" v="1560" actId="1076"/>
          <ac:picMkLst>
            <pc:docMk/>
            <pc:sldMk cId="3302553156" sldId="257"/>
            <ac:picMk id="27" creationId="{A63EB602-C635-ADFE-3CB6-1FD058ABF983}"/>
          </ac:picMkLst>
        </pc:picChg>
        <pc:cxnChg chg="add del mod">
          <ac:chgData name="Sandra Faur" userId="921abd25-a73f-419a-aa90-bec9bfbdcd1d" providerId="ADAL" clId="{4FDE76A4-966B-43CB-A833-F7F04258681C}" dt="2026-06-24T10:27:32.179" v="909" actId="478"/>
          <ac:cxnSpMkLst>
            <pc:docMk/>
            <pc:sldMk cId="3302553156" sldId="257"/>
            <ac:cxnSpMk id="17" creationId="{D9516D9F-F6D3-B3DE-94B0-DEDB15E222AF}"/>
          </ac:cxnSpMkLst>
        </pc:cxnChg>
        <pc:cxnChg chg="add mod">
          <ac:chgData name="Sandra Faur" userId="921abd25-a73f-419a-aa90-bec9bfbdcd1d" providerId="ADAL" clId="{4FDE76A4-966B-43CB-A833-F7F04258681C}" dt="2026-06-24T10:37:36.096" v="1552" actId="14100"/>
          <ac:cxnSpMkLst>
            <pc:docMk/>
            <pc:sldMk cId="3302553156" sldId="257"/>
            <ac:cxnSpMk id="19" creationId="{CADD78D5-C313-488C-19EA-96D09484CB37}"/>
          </ac:cxnSpMkLst>
        </pc:cxnChg>
      </pc:sldChg>
      <pc:sldChg chg="addSp delSp modSp new mod ord">
        <pc:chgData name="Sandra Faur" userId="921abd25-a73f-419a-aa90-bec9bfbdcd1d" providerId="ADAL" clId="{4FDE76A4-966B-43CB-A833-F7F04258681C}" dt="2026-06-25T11:38:04.044" v="12713" actId="1076"/>
        <pc:sldMkLst>
          <pc:docMk/>
          <pc:sldMk cId="3647403594" sldId="258"/>
        </pc:sldMkLst>
        <pc:spChg chg="mod">
          <ac:chgData name="Sandra Faur" userId="921abd25-a73f-419a-aa90-bec9bfbdcd1d" providerId="ADAL" clId="{4FDE76A4-966B-43CB-A833-F7F04258681C}" dt="2026-06-25T10:43:18.562" v="10830" actId="14100"/>
          <ac:spMkLst>
            <pc:docMk/>
            <pc:sldMk cId="3647403594" sldId="258"/>
            <ac:spMk id="2" creationId="{420987D9-C89F-63C5-70BB-524AB53E289B}"/>
          </ac:spMkLst>
        </pc:spChg>
        <pc:spChg chg="mod">
          <ac:chgData name="Sandra Faur" userId="921abd25-a73f-419a-aa90-bec9bfbdcd1d" providerId="ADAL" clId="{4FDE76A4-966B-43CB-A833-F7F04258681C}" dt="2026-06-25T10:43:22.721" v="10831" actId="1076"/>
          <ac:spMkLst>
            <pc:docMk/>
            <pc:sldMk cId="3647403594" sldId="258"/>
            <ac:spMk id="3" creationId="{7E04871D-0863-E12F-2E53-FF03E9EE24CA}"/>
          </ac:spMkLst>
        </pc:spChg>
        <pc:spChg chg="add mod">
          <ac:chgData name="Sandra Faur" userId="921abd25-a73f-419a-aa90-bec9bfbdcd1d" providerId="ADAL" clId="{4FDE76A4-966B-43CB-A833-F7F04258681C}" dt="2026-06-25T10:43:27.626" v="10832" actId="1076"/>
          <ac:spMkLst>
            <pc:docMk/>
            <pc:sldMk cId="3647403594" sldId="258"/>
            <ac:spMk id="5" creationId="{8E6A4AEA-47F2-4412-8103-57F96D2F95C3}"/>
          </ac:spMkLst>
        </pc:spChg>
        <pc:spChg chg="add mod">
          <ac:chgData name="Sandra Faur" userId="921abd25-a73f-419a-aa90-bec9bfbdcd1d" providerId="ADAL" clId="{4FDE76A4-966B-43CB-A833-F7F04258681C}" dt="2026-06-25T10:43:29.146" v="10833" actId="1076"/>
          <ac:spMkLst>
            <pc:docMk/>
            <pc:sldMk cId="3647403594" sldId="258"/>
            <ac:spMk id="6" creationId="{7039CA66-0354-744B-8AED-2F67E205989F}"/>
          </ac:spMkLst>
        </pc:spChg>
        <pc:spChg chg="add mod">
          <ac:chgData name="Sandra Faur" userId="921abd25-a73f-419a-aa90-bec9bfbdcd1d" providerId="ADAL" clId="{4FDE76A4-966B-43CB-A833-F7F04258681C}" dt="2026-06-25T10:38:08.271" v="10528" actId="14100"/>
          <ac:spMkLst>
            <pc:docMk/>
            <pc:sldMk cId="3647403594" sldId="258"/>
            <ac:spMk id="7" creationId="{477EA6F0-0F6A-ABBE-DF19-D976B5EC3DD7}"/>
          </ac:spMkLst>
        </pc:spChg>
        <pc:spChg chg="add mod">
          <ac:chgData name="Sandra Faur" userId="921abd25-a73f-419a-aa90-bec9bfbdcd1d" providerId="ADAL" clId="{4FDE76A4-966B-43CB-A833-F7F04258681C}" dt="2026-06-25T10:39:13.142" v="10570" actId="27636"/>
          <ac:spMkLst>
            <pc:docMk/>
            <pc:sldMk cId="3647403594" sldId="258"/>
            <ac:spMk id="8" creationId="{CD77D7B6-79D0-E31A-9134-5EE250A9B13E}"/>
          </ac:spMkLst>
        </pc:spChg>
        <pc:spChg chg="add mod">
          <ac:chgData name="Sandra Faur" userId="921abd25-a73f-419a-aa90-bec9bfbdcd1d" providerId="ADAL" clId="{4FDE76A4-966B-43CB-A833-F7F04258681C}" dt="2026-06-25T10:38:22.662" v="10533" actId="14861"/>
          <ac:spMkLst>
            <pc:docMk/>
            <pc:sldMk cId="3647403594" sldId="258"/>
            <ac:spMk id="11" creationId="{BDE21E28-4CF7-561E-0C98-EF369284F643}"/>
          </ac:spMkLst>
        </pc:spChg>
        <pc:spChg chg="add del mod">
          <ac:chgData name="Sandra Faur" userId="921abd25-a73f-419a-aa90-bec9bfbdcd1d" providerId="ADAL" clId="{4FDE76A4-966B-43CB-A833-F7F04258681C}" dt="2026-06-25T10:38:25.041" v="10534" actId="478"/>
          <ac:spMkLst>
            <pc:docMk/>
            <pc:sldMk cId="3647403594" sldId="258"/>
            <ac:spMk id="12" creationId="{203D942E-D381-51F2-CE45-86CB51160C20}"/>
          </ac:spMkLst>
        </pc:spChg>
        <pc:spChg chg="add mod">
          <ac:chgData name="Sandra Faur" userId="921abd25-a73f-419a-aa90-bec9bfbdcd1d" providerId="ADAL" clId="{4FDE76A4-966B-43CB-A833-F7F04258681C}" dt="2026-06-25T10:41:32.105" v="10829" actId="1076"/>
          <ac:spMkLst>
            <pc:docMk/>
            <pc:sldMk cId="3647403594" sldId="258"/>
            <ac:spMk id="13" creationId="{B0AD4E92-1826-DF52-35BF-3867EC619744}"/>
          </ac:spMkLst>
        </pc:spChg>
        <pc:spChg chg="add mod">
          <ac:chgData name="Sandra Faur" userId="921abd25-a73f-419a-aa90-bec9bfbdcd1d" providerId="ADAL" clId="{4FDE76A4-966B-43CB-A833-F7F04258681C}" dt="2026-06-25T10:43:45.972" v="10837" actId="1076"/>
          <ac:spMkLst>
            <pc:docMk/>
            <pc:sldMk cId="3647403594" sldId="258"/>
            <ac:spMk id="15" creationId="{9968941E-F810-EDC6-EFBE-7228FFEB0472}"/>
          </ac:spMkLst>
        </pc:spChg>
        <pc:spChg chg="add mod">
          <ac:chgData name="Sandra Faur" userId="921abd25-a73f-419a-aa90-bec9bfbdcd1d" providerId="ADAL" clId="{4FDE76A4-966B-43CB-A833-F7F04258681C}" dt="2026-06-25T10:45:18.212" v="10847" actId="1076"/>
          <ac:spMkLst>
            <pc:docMk/>
            <pc:sldMk cId="3647403594" sldId="258"/>
            <ac:spMk id="16" creationId="{69317CD1-2A82-BB4B-5605-E046DCEC8C75}"/>
          </ac:spMkLst>
        </pc:spChg>
        <pc:spChg chg="add mod">
          <ac:chgData name="Sandra Faur" userId="921abd25-a73f-419a-aa90-bec9bfbdcd1d" providerId="ADAL" clId="{4FDE76A4-966B-43CB-A833-F7F04258681C}" dt="2026-06-25T10:48:04.074" v="10925" actId="1076"/>
          <ac:spMkLst>
            <pc:docMk/>
            <pc:sldMk cId="3647403594" sldId="258"/>
            <ac:spMk id="18" creationId="{51E372E0-8153-9CA9-A2A8-56984112615B}"/>
          </ac:spMkLst>
        </pc:spChg>
        <pc:graphicFrameChg chg="add del mod modGraphic">
          <ac:chgData name="Sandra Faur" userId="921abd25-a73f-419a-aa90-bec9bfbdcd1d" providerId="ADAL" clId="{4FDE76A4-966B-43CB-A833-F7F04258681C}" dt="2026-06-25T10:09:38.960" v="9344" actId="478"/>
          <ac:graphicFrameMkLst>
            <pc:docMk/>
            <pc:sldMk cId="3647403594" sldId="258"/>
            <ac:graphicFrameMk id="4" creationId="{7F0599DB-5532-760F-74C2-FF601964616A}"/>
          </ac:graphicFrameMkLst>
        </pc:graphicFrameChg>
        <pc:picChg chg="add mod">
          <ac:chgData name="Sandra Faur" userId="921abd25-a73f-419a-aa90-bec9bfbdcd1d" providerId="ADAL" clId="{4FDE76A4-966B-43CB-A833-F7F04258681C}" dt="2026-06-25T10:38:04.436" v="10527" actId="14861"/>
          <ac:picMkLst>
            <pc:docMk/>
            <pc:sldMk cId="3647403594" sldId="258"/>
            <ac:picMk id="9" creationId="{A8487C9E-2AC0-6AF4-E6C3-8F2153FAFE5A}"/>
          </ac:picMkLst>
        </pc:picChg>
        <pc:picChg chg="add del mod">
          <ac:chgData name="Sandra Faur" userId="921abd25-a73f-419a-aa90-bec9bfbdcd1d" providerId="ADAL" clId="{4FDE76A4-966B-43CB-A833-F7F04258681C}" dt="2026-06-25T10:38:25.859" v="10535" actId="478"/>
          <ac:picMkLst>
            <pc:docMk/>
            <pc:sldMk cId="3647403594" sldId="258"/>
            <ac:picMk id="10" creationId="{3398529B-F4C0-DC64-56C9-24ECA1B213C9}"/>
          </ac:picMkLst>
        </pc:picChg>
        <pc:picChg chg="add mod">
          <ac:chgData name="Sandra Faur" userId="921abd25-a73f-419a-aa90-bec9bfbdcd1d" providerId="ADAL" clId="{4FDE76A4-966B-43CB-A833-F7F04258681C}" dt="2026-06-25T10:43:38.065" v="10835" actId="1076"/>
          <ac:picMkLst>
            <pc:docMk/>
            <pc:sldMk cId="3647403594" sldId="258"/>
            <ac:picMk id="14" creationId="{AB09466C-0DD1-806B-8B1D-CCFBFF768C66}"/>
          </ac:picMkLst>
        </pc:picChg>
        <pc:picChg chg="add mod">
          <ac:chgData name="Sandra Faur" userId="921abd25-a73f-419a-aa90-bec9bfbdcd1d" providerId="ADAL" clId="{4FDE76A4-966B-43CB-A833-F7F04258681C}" dt="2026-06-25T11:38:04.044" v="12713" actId="1076"/>
          <ac:picMkLst>
            <pc:docMk/>
            <pc:sldMk cId="3647403594" sldId="258"/>
            <ac:picMk id="19" creationId="{72EF361E-4381-E8F7-BDCD-1057639B55B3}"/>
          </ac:picMkLst>
        </pc:picChg>
      </pc:sldChg>
      <pc:sldChg chg="addSp delSp modSp new mod ord setBg">
        <pc:chgData name="Sandra Faur" userId="921abd25-a73f-419a-aa90-bec9bfbdcd1d" providerId="ADAL" clId="{4FDE76A4-966B-43CB-A833-F7F04258681C}" dt="2026-06-25T12:27:21.242" v="15084" actId="404"/>
        <pc:sldMkLst>
          <pc:docMk/>
          <pc:sldMk cId="431329495" sldId="259"/>
        </pc:sldMkLst>
        <pc:spChg chg="mod">
          <ac:chgData name="Sandra Faur" userId="921abd25-a73f-419a-aa90-bec9bfbdcd1d" providerId="ADAL" clId="{4FDE76A4-966B-43CB-A833-F7F04258681C}" dt="2026-06-25T12:27:21.242" v="15084" actId="404"/>
          <ac:spMkLst>
            <pc:docMk/>
            <pc:sldMk cId="431329495" sldId="259"/>
            <ac:spMk id="2" creationId="{7029509B-E954-EC4E-4E4D-900ABD6BF4C4}"/>
          </ac:spMkLst>
        </pc:spChg>
        <pc:spChg chg="del">
          <ac:chgData name="Sandra Faur" userId="921abd25-a73f-419a-aa90-bec9bfbdcd1d" providerId="ADAL" clId="{4FDE76A4-966B-43CB-A833-F7F04258681C}" dt="2026-06-24T12:24:58.758" v="1930" actId="26606"/>
          <ac:spMkLst>
            <pc:docMk/>
            <pc:sldMk cId="431329495" sldId="259"/>
            <ac:spMk id="3" creationId="{E28DF89A-B558-D68A-E371-EBB20592E467}"/>
          </ac:spMkLst>
        </pc:spChg>
        <pc:spChg chg="add mod">
          <ac:chgData name="Sandra Faur" userId="921abd25-a73f-419a-aa90-bec9bfbdcd1d" providerId="ADAL" clId="{4FDE76A4-966B-43CB-A833-F7F04258681C}" dt="2026-06-24T12:36:24.531" v="2884" actId="1076"/>
          <ac:spMkLst>
            <pc:docMk/>
            <pc:sldMk cId="431329495" sldId="259"/>
            <ac:spMk id="6" creationId="{231E4E98-A1C3-1FD6-AA3A-C2A60C05878C}"/>
          </ac:spMkLst>
        </pc:spChg>
        <pc:spChg chg="add mod">
          <ac:chgData name="Sandra Faur" userId="921abd25-a73f-419a-aa90-bec9bfbdcd1d" providerId="ADAL" clId="{4FDE76A4-966B-43CB-A833-F7F04258681C}" dt="2026-06-24T12:36:28.643" v="2886" actId="1076"/>
          <ac:spMkLst>
            <pc:docMk/>
            <pc:sldMk cId="431329495" sldId="259"/>
            <ac:spMk id="8" creationId="{B4CBF118-BFDE-8FAD-7D58-7A6A21E2D9A5}"/>
          </ac:spMkLst>
        </pc:spChg>
        <pc:spChg chg="add mod">
          <ac:chgData name="Sandra Faur" userId="921abd25-a73f-419a-aa90-bec9bfbdcd1d" providerId="ADAL" clId="{4FDE76A4-966B-43CB-A833-F7F04258681C}" dt="2026-06-24T12:36:39.876" v="2890" actId="13822"/>
          <ac:spMkLst>
            <pc:docMk/>
            <pc:sldMk cId="431329495" sldId="259"/>
            <ac:spMk id="10" creationId="{5AA83E32-406B-785F-B9F8-E877199A8147}"/>
          </ac:spMkLst>
        </pc:spChg>
        <pc:spChg chg="add del">
          <ac:chgData name="Sandra Faur" userId="921abd25-a73f-419a-aa90-bec9bfbdcd1d" providerId="ADAL" clId="{4FDE76A4-966B-43CB-A833-F7F04258681C}" dt="2026-06-24T12:27:46.295" v="2051" actId="26606"/>
          <ac:spMkLst>
            <pc:docMk/>
            <pc:sldMk cId="431329495" sldId="259"/>
            <ac:spMk id="12" creationId="{74751229-0244-4FBB-BED1-407467F4C951}"/>
          </ac:spMkLst>
        </pc:spChg>
        <pc:spChg chg="add">
          <ac:chgData name="Sandra Faur" userId="921abd25-a73f-419a-aa90-bec9bfbdcd1d" providerId="ADAL" clId="{4FDE76A4-966B-43CB-A833-F7F04258681C}" dt="2026-06-24T12:27:46.295" v="2051" actId="26606"/>
          <ac:spMkLst>
            <pc:docMk/>
            <pc:sldMk cId="431329495" sldId="259"/>
            <ac:spMk id="17" creationId="{955A2079-FA98-4876-80F0-72364A7D2EA4}"/>
          </ac:spMkLst>
        </pc:spChg>
        <pc:graphicFrameChg chg="add mod modGraphic">
          <ac:chgData name="Sandra Faur" userId="921abd25-a73f-419a-aa90-bec9bfbdcd1d" providerId="ADAL" clId="{4FDE76A4-966B-43CB-A833-F7F04258681C}" dt="2026-06-24T12:38:53.851" v="2891" actId="20577"/>
          <ac:graphicFrameMkLst>
            <pc:docMk/>
            <pc:sldMk cId="431329495" sldId="259"/>
            <ac:graphicFrameMk id="4" creationId="{331CDA54-E671-B8B0-8CB1-E32AE7A11C41}"/>
          </ac:graphicFrameMkLst>
        </pc:graphicFrameChg>
        <pc:picChg chg="add mod">
          <ac:chgData name="Sandra Faur" userId="921abd25-a73f-419a-aa90-bec9bfbdcd1d" providerId="ADAL" clId="{4FDE76A4-966B-43CB-A833-F7F04258681C}" dt="2026-06-24T12:34:15.971" v="2683" actId="1076"/>
          <ac:picMkLst>
            <pc:docMk/>
            <pc:sldMk cId="431329495" sldId="259"/>
            <ac:picMk id="5" creationId="{31517395-A93E-8090-8E22-3AFE677A3050}"/>
          </ac:picMkLst>
        </pc:picChg>
        <pc:picChg chg="add mod">
          <ac:chgData name="Sandra Faur" userId="921abd25-a73f-419a-aa90-bec9bfbdcd1d" providerId="ADAL" clId="{4FDE76A4-966B-43CB-A833-F7F04258681C}" dt="2026-06-24T12:28:19.945" v="2057" actId="1076"/>
          <ac:picMkLst>
            <pc:docMk/>
            <pc:sldMk cId="431329495" sldId="259"/>
            <ac:picMk id="7" creationId="{E9518853-2A69-E482-D975-0FDA6D23FB66}"/>
          </ac:picMkLst>
        </pc:picChg>
        <pc:picChg chg="add del">
          <ac:chgData name="Sandra Faur" userId="921abd25-a73f-419a-aa90-bec9bfbdcd1d" providerId="ADAL" clId="{4FDE76A4-966B-43CB-A833-F7F04258681C}" dt="2026-06-24T12:27:46.295" v="2051" actId="26606"/>
          <ac:picMkLst>
            <pc:docMk/>
            <pc:sldMk cId="431329495" sldId="259"/>
            <ac:picMk id="9" creationId="{83A0DD7F-61B9-46E7-994D-B6DA5083D56D}"/>
          </ac:picMkLst>
        </pc:picChg>
      </pc:sldChg>
      <pc:sldChg chg="addSp delSp modSp new mod ord">
        <pc:chgData name="Sandra Faur" userId="921abd25-a73f-419a-aa90-bec9bfbdcd1d" providerId="ADAL" clId="{4FDE76A4-966B-43CB-A833-F7F04258681C}" dt="2026-06-25T07:56:56.175" v="6051" actId="20577"/>
        <pc:sldMkLst>
          <pc:docMk/>
          <pc:sldMk cId="1460761306" sldId="260"/>
        </pc:sldMkLst>
        <pc:spChg chg="mod">
          <ac:chgData name="Sandra Faur" userId="921abd25-a73f-419a-aa90-bec9bfbdcd1d" providerId="ADAL" clId="{4FDE76A4-966B-43CB-A833-F7F04258681C}" dt="2026-06-24T12:53:06.986" v="3186" actId="14100"/>
          <ac:spMkLst>
            <pc:docMk/>
            <pc:sldMk cId="1460761306" sldId="260"/>
            <ac:spMk id="2" creationId="{9F6D1E31-189B-4179-1733-315058913B15}"/>
          </ac:spMkLst>
        </pc:spChg>
        <pc:spChg chg="del mod">
          <ac:chgData name="Sandra Faur" userId="921abd25-a73f-419a-aa90-bec9bfbdcd1d" providerId="ADAL" clId="{4FDE76A4-966B-43CB-A833-F7F04258681C}" dt="2026-06-24T12:51:36.110" v="3123" actId="478"/>
          <ac:spMkLst>
            <pc:docMk/>
            <pc:sldMk cId="1460761306" sldId="260"/>
            <ac:spMk id="3" creationId="{706D211C-7D43-D026-8E76-5FC2AC8DF733}"/>
          </ac:spMkLst>
        </pc:spChg>
        <pc:spChg chg="add del mod">
          <ac:chgData name="Sandra Faur" userId="921abd25-a73f-419a-aa90-bec9bfbdcd1d" providerId="ADAL" clId="{4FDE76A4-966B-43CB-A833-F7F04258681C}" dt="2026-06-24T12:51:46.373" v="3124" actId="3680"/>
          <ac:spMkLst>
            <pc:docMk/>
            <pc:sldMk cId="1460761306" sldId="260"/>
            <ac:spMk id="7" creationId="{35C15D9B-6BA0-B2AC-FD63-F8C5275E850D}"/>
          </ac:spMkLst>
        </pc:spChg>
        <pc:spChg chg="add del mod">
          <ac:chgData name="Sandra Faur" userId="921abd25-a73f-419a-aa90-bec9bfbdcd1d" providerId="ADAL" clId="{4FDE76A4-966B-43CB-A833-F7F04258681C}" dt="2026-06-24T12:52:45.733" v="3179" actId="21"/>
          <ac:spMkLst>
            <pc:docMk/>
            <pc:sldMk cId="1460761306" sldId="260"/>
            <ac:spMk id="10" creationId="{6A201C3F-8D50-9F45-E8DD-D8F95609364A}"/>
          </ac:spMkLst>
        </pc:spChg>
        <pc:spChg chg="add del mod">
          <ac:chgData name="Sandra Faur" userId="921abd25-a73f-419a-aa90-bec9bfbdcd1d" providerId="ADAL" clId="{4FDE76A4-966B-43CB-A833-F7F04258681C}" dt="2026-06-24T12:55:53.053" v="3292" actId="478"/>
          <ac:spMkLst>
            <pc:docMk/>
            <pc:sldMk cId="1460761306" sldId="260"/>
            <ac:spMk id="11" creationId="{5AA64FEA-2435-2804-8AE3-A1C979128E29}"/>
          </ac:spMkLst>
        </pc:spChg>
        <pc:spChg chg="add del mod">
          <ac:chgData name="Sandra Faur" userId="921abd25-a73f-419a-aa90-bec9bfbdcd1d" providerId="ADAL" clId="{4FDE76A4-966B-43CB-A833-F7F04258681C}" dt="2026-06-24T12:55:51.826" v="3291" actId="478"/>
          <ac:spMkLst>
            <pc:docMk/>
            <pc:sldMk cId="1460761306" sldId="260"/>
            <ac:spMk id="12" creationId="{FFB78AB8-C7AF-BC3C-8960-45C5750CD5C8}"/>
          </ac:spMkLst>
        </pc:spChg>
        <pc:spChg chg="add mod">
          <ac:chgData name="Sandra Faur" userId="921abd25-a73f-419a-aa90-bec9bfbdcd1d" providerId="ADAL" clId="{4FDE76A4-966B-43CB-A833-F7F04258681C}" dt="2026-06-24T12:57:00.633" v="3319" actId="1076"/>
          <ac:spMkLst>
            <pc:docMk/>
            <pc:sldMk cId="1460761306" sldId="260"/>
            <ac:spMk id="15" creationId="{DDF33102-2223-C484-651A-B5AFD42567BF}"/>
          </ac:spMkLst>
        </pc:spChg>
        <pc:spChg chg="add del mod">
          <ac:chgData name="Sandra Faur" userId="921abd25-a73f-419a-aa90-bec9bfbdcd1d" providerId="ADAL" clId="{4FDE76A4-966B-43CB-A833-F7F04258681C}" dt="2026-06-24T13:01:37.265" v="3398" actId="478"/>
          <ac:spMkLst>
            <pc:docMk/>
            <pc:sldMk cId="1460761306" sldId="260"/>
            <ac:spMk id="16" creationId="{6ECF79A1-9954-1D42-F22B-B978D9E072F5}"/>
          </ac:spMkLst>
        </pc:spChg>
        <pc:spChg chg="add mod">
          <ac:chgData name="Sandra Faur" userId="921abd25-a73f-419a-aa90-bec9bfbdcd1d" providerId="ADAL" clId="{4FDE76A4-966B-43CB-A833-F7F04258681C}" dt="2026-06-24T13:07:37.430" v="3841" actId="1076"/>
          <ac:spMkLst>
            <pc:docMk/>
            <pc:sldMk cId="1460761306" sldId="260"/>
            <ac:spMk id="17" creationId="{B7A4E21F-AE72-AFAD-C2DA-9727BFD92E16}"/>
          </ac:spMkLst>
        </pc:spChg>
        <pc:spChg chg="add mod">
          <ac:chgData name="Sandra Faur" userId="921abd25-a73f-419a-aa90-bec9bfbdcd1d" providerId="ADAL" clId="{4FDE76A4-966B-43CB-A833-F7F04258681C}" dt="2026-06-24T13:07:15.974" v="3834" actId="1076"/>
          <ac:spMkLst>
            <pc:docMk/>
            <pc:sldMk cId="1460761306" sldId="260"/>
            <ac:spMk id="18" creationId="{C44D3751-CF21-42E1-F0FB-B4CFC87AFE40}"/>
          </ac:spMkLst>
        </pc:spChg>
        <pc:spChg chg="add mod">
          <ac:chgData name="Sandra Faur" userId="921abd25-a73f-419a-aa90-bec9bfbdcd1d" providerId="ADAL" clId="{4FDE76A4-966B-43CB-A833-F7F04258681C}" dt="2026-06-25T07:56:56.175" v="6051" actId="20577"/>
          <ac:spMkLst>
            <pc:docMk/>
            <pc:sldMk cId="1460761306" sldId="260"/>
            <ac:spMk id="19" creationId="{924DADCC-D2A6-4CFE-60A5-F5E57D9C29A1}"/>
          </ac:spMkLst>
        </pc:spChg>
        <pc:spChg chg="add del mod">
          <ac:chgData name="Sandra Faur" userId="921abd25-a73f-419a-aa90-bec9bfbdcd1d" providerId="ADAL" clId="{4FDE76A4-966B-43CB-A833-F7F04258681C}" dt="2026-06-24T12:56:29.547" v="3309" actId="478"/>
          <ac:spMkLst>
            <pc:docMk/>
            <pc:sldMk cId="1460761306" sldId="260"/>
            <ac:spMk id="28" creationId="{54C5D94B-3327-691D-4007-533B0A3E2884}"/>
          </ac:spMkLst>
        </pc:spChg>
        <pc:graphicFrameChg chg="add del modGraphic">
          <ac:chgData name="Sandra Faur" userId="921abd25-a73f-419a-aa90-bec9bfbdcd1d" providerId="ADAL" clId="{4FDE76A4-966B-43CB-A833-F7F04258681C}" dt="2026-06-24T12:46:01.939" v="2960" actId="1032"/>
          <ac:graphicFrameMkLst>
            <pc:docMk/>
            <pc:sldMk cId="1460761306" sldId="260"/>
            <ac:graphicFrameMk id="4" creationId="{308821F2-3382-B0DD-108C-7FD8C4536C1A}"/>
          </ac:graphicFrameMkLst>
        </pc:graphicFrameChg>
        <pc:graphicFrameChg chg="add mod modGraphic">
          <ac:chgData name="Sandra Faur" userId="921abd25-a73f-419a-aa90-bec9bfbdcd1d" providerId="ADAL" clId="{4FDE76A4-966B-43CB-A833-F7F04258681C}" dt="2026-06-24T13:07:25.978" v="3836" actId="1076"/>
          <ac:graphicFrameMkLst>
            <pc:docMk/>
            <pc:sldMk cId="1460761306" sldId="260"/>
            <ac:graphicFrameMk id="5" creationId="{E83F7BBB-ADDE-1A2E-6237-88DF1879617C}"/>
          </ac:graphicFrameMkLst>
        </pc:graphicFrameChg>
        <pc:graphicFrameChg chg="add del mod ord modGraphic">
          <ac:chgData name="Sandra Faur" userId="921abd25-a73f-419a-aa90-bec9bfbdcd1d" providerId="ADAL" clId="{4FDE76A4-966B-43CB-A833-F7F04258681C}" dt="2026-06-24T12:52:43.076" v="3178" actId="21"/>
          <ac:graphicFrameMkLst>
            <pc:docMk/>
            <pc:sldMk cId="1460761306" sldId="260"/>
            <ac:graphicFrameMk id="8" creationId="{A3B3A6A6-3567-0F01-FE8D-362782E03DAF}"/>
          </ac:graphicFrameMkLst>
        </pc:graphicFrameChg>
        <pc:graphicFrameChg chg="add mod modGraphic">
          <ac:chgData name="Sandra Faur" userId="921abd25-a73f-419a-aa90-bec9bfbdcd1d" providerId="ADAL" clId="{4FDE76A4-966B-43CB-A833-F7F04258681C}" dt="2026-06-24T13:07:47.746" v="3843" actId="1076"/>
          <ac:graphicFrameMkLst>
            <pc:docMk/>
            <pc:sldMk cId="1460761306" sldId="260"/>
            <ac:graphicFrameMk id="13" creationId="{9FBFFFDC-2D91-7B81-C256-E10A652EE813}"/>
          </ac:graphicFrameMkLst>
        </pc:graphicFrameChg>
      </pc:sldChg>
      <pc:sldChg chg="addSp delSp modSp new mod ord setBg">
        <pc:chgData name="Sandra Faur" userId="921abd25-a73f-419a-aa90-bec9bfbdcd1d" providerId="ADAL" clId="{4FDE76A4-966B-43CB-A833-F7F04258681C}" dt="2026-06-25T12:21:09.941" v="15079" actId="207"/>
        <pc:sldMkLst>
          <pc:docMk/>
          <pc:sldMk cId="321708060" sldId="261"/>
        </pc:sldMkLst>
        <pc:spChg chg="mod">
          <ac:chgData name="Sandra Faur" userId="921abd25-a73f-419a-aa90-bec9bfbdcd1d" providerId="ADAL" clId="{4FDE76A4-966B-43CB-A833-F7F04258681C}" dt="2026-06-25T12:21:09.941" v="15079" actId="207"/>
          <ac:spMkLst>
            <pc:docMk/>
            <pc:sldMk cId="321708060" sldId="261"/>
            <ac:spMk id="2" creationId="{349469A9-C63E-65DD-5E9E-72A064D37F46}"/>
          </ac:spMkLst>
        </pc:spChg>
        <pc:spChg chg="del">
          <ac:chgData name="Sandra Faur" userId="921abd25-a73f-419a-aa90-bec9bfbdcd1d" providerId="ADAL" clId="{4FDE76A4-966B-43CB-A833-F7F04258681C}" dt="2026-06-24T13:24:23.032" v="4002" actId="26606"/>
          <ac:spMkLst>
            <pc:docMk/>
            <pc:sldMk cId="321708060" sldId="261"/>
            <ac:spMk id="3" creationId="{697FFA21-DDBE-A1F5-06F8-91A42356AF9C}"/>
          </ac:spMkLst>
        </pc:spChg>
        <pc:spChg chg="add mod">
          <ac:chgData name="Sandra Faur" userId="921abd25-a73f-419a-aa90-bec9bfbdcd1d" providerId="ADAL" clId="{4FDE76A4-966B-43CB-A833-F7F04258681C}" dt="2026-06-24T13:28:30.621" v="4411" actId="113"/>
          <ac:spMkLst>
            <pc:docMk/>
            <pc:sldMk cId="321708060" sldId="261"/>
            <ac:spMk id="4" creationId="{B8EC365F-6765-1B1F-5673-96FEFF04DB09}"/>
          </ac:spMkLst>
        </pc:spChg>
        <pc:spChg chg="add mod">
          <ac:chgData name="Sandra Faur" userId="921abd25-a73f-419a-aa90-bec9bfbdcd1d" providerId="ADAL" clId="{4FDE76A4-966B-43CB-A833-F7F04258681C}" dt="2026-06-24T13:28:52.725" v="4421" actId="20577"/>
          <ac:spMkLst>
            <pc:docMk/>
            <pc:sldMk cId="321708060" sldId="261"/>
            <ac:spMk id="5" creationId="{70F918D6-0E69-E0FE-77C2-08BBF251E104}"/>
          </ac:spMkLst>
        </pc:spChg>
        <pc:spChg chg="add del">
          <ac:chgData name="Sandra Faur" userId="921abd25-a73f-419a-aa90-bec9bfbdcd1d" providerId="ADAL" clId="{4FDE76A4-966B-43CB-A833-F7F04258681C}" dt="2026-06-24T13:38:11.144" v="5088" actId="22"/>
          <ac:spMkLst>
            <pc:docMk/>
            <pc:sldMk cId="321708060" sldId="261"/>
            <ac:spMk id="9" creationId="{AE489786-F64B-0DF9-BAE3-6D7925A24BAA}"/>
          </ac:spMkLst>
        </pc:spChg>
        <pc:spChg chg="add">
          <ac:chgData name="Sandra Faur" userId="921abd25-a73f-419a-aa90-bec9bfbdcd1d" providerId="ADAL" clId="{4FDE76A4-966B-43CB-A833-F7F04258681C}" dt="2026-06-24T13:24:23.032" v="4002" actId="26606"/>
          <ac:spMkLst>
            <pc:docMk/>
            <pc:sldMk cId="321708060" sldId="261"/>
            <ac:spMk id="10" creationId="{A3363022-C969-41E9-8EB2-E4C94908C1FA}"/>
          </ac:spMkLst>
        </pc:spChg>
        <pc:spChg chg="add">
          <ac:chgData name="Sandra Faur" userId="921abd25-a73f-419a-aa90-bec9bfbdcd1d" providerId="ADAL" clId="{4FDE76A4-966B-43CB-A833-F7F04258681C}" dt="2026-06-24T13:24:23.032" v="4002" actId="26606"/>
          <ac:spMkLst>
            <pc:docMk/>
            <pc:sldMk cId="321708060" sldId="261"/>
            <ac:spMk id="12" creationId="{8D1AD6B3-BE88-4CEB-BA17-790657CC4729}"/>
          </ac:spMkLst>
        </pc:spChg>
        <pc:spChg chg="add mod">
          <ac:chgData name="Sandra Faur" userId="921abd25-a73f-419a-aa90-bec9bfbdcd1d" providerId="ADAL" clId="{4FDE76A4-966B-43CB-A833-F7F04258681C}" dt="2026-06-24T13:38:34.969" v="5110" actId="1076"/>
          <ac:spMkLst>
            <pc:docMk/>
            <pc:sldMk cId="321708060" sldId="261"/>
            <ac:spMk id="13" creationId="{65E3C90B-AFA2-FF60-AA85-83F8508C15BF}"/>
          </ac:spMkLst>
        </pc:spChg>
        <pc:grpChg chg="add">
          <ac:chgData name="Sandra Faur" userId="921abd25-a73f-419a-aa90-bec9bfbdcd1d" providerId="ADAL" clId="{4FDE76A4-966B-43CB-A833-F7F04258681C}" dt="2026-06-24T13:24:23.032" v="4002" actId="26606"/>
          <ac:grpSpMkLst>
            <pc:docMk/>
            <pc:sldMk cId="321708060" sldId="261"/>
            <ac:grpSpMk id="14" creationId="{89D1390B-7E13-4B4F-9CB2-391063412E54}"/>
          </ac:grpSpMkLst>
        </pc:grpChg>
        <pc:graphicFrameChg chg="add mod modGraphic">
          <ac:chgData name="Sandra Faur" userId="921abd25-a73f-419a-aa90-bec9bfbdcd1d" providerId="ADAL" clId="{4FDE76A4-966B-43CB-A833-F7F04258681C}" dt="2026-06-24T13:38:06.171" v="5086" actId="1076"/>
          <ac:graphicFrameMkLst>
            <pc:docMk/>
            <pc:sldMk cId="321708060" sldId="261"/>
            <ac:graphicFrameMk id="6" creationId="{583BD533-98B2-0044-F15E-9D769790FD6C}"/>
          </ac:graphicFrameMkLst>
        </pc:graphicFrameChg>
        <pc:picChg chg="add mod">
          <ac:chgData name="Sandra Faur" userId="921abd25-a73f-419a-aa90-bec9bfbdcd1d" providerId="ADAL" clId="{4FDE76A4-966B-43CB-A833-F7F04258681C}" dt="2026-06-24T13:28:25.592" v="4409" actId="14100"/>
          <ac:picMkLst>
            <pc:docMk/>
            <pc:sldMk cId="321708060" sldId="261"/>
            <ac:picMk id="7" creationId="{667C7F7B-0000-2C6D-9E2D-987C7A198E46}"/>
          </ac:picMkLst>
        </pc:picChg>
      </pc:sldChg>
      <pc:sldChg chg="modSp new del ord">
        <pc:chgData name="Sandra Faur" userId="921abd25-a73f-419a-aa90-bec9bfbdcd1d" providerId="ADAL" clId="{4FDE76A4-966B-43CB-A833-F7F04258681C}" dt="2026-06-24T13:38:37.508" v="5111" actId="47"/>
        <pc:sldMkLst>
          <pc:docMk/>
          <pc:sldMk cId="4017438159" sldId="262"/>
        </pc:sldMkLst>
        <pc:spChg chg="mod">
          <ac:chgData name="Sandra Faur" userId="921abd25-a73f-419a-aa90-bec9bfbdcd1d" providerId="ADAL" clId="{4FDE76A4-966B-43CB-A833-F7F04258681C}" dt="2026-06-24T10:00:56.232" v="192"/>
          <ac:spMkLst>
            <pc:docMk/>
            <pc:sldMk cId="4017438159" sldId="262"/>
            <ac:spMk id="2" creationId="{A75903AC-260D-8913-B191-3F11717302F5}"/>
          </ac:spMkLst>
        </pc:spChg>
      </pc:sldChg>
      <pc:sldChg chg="addSp delSp modSp new mod ord setBg">
        <pc:chgData name="Sandra Faur" userId="921abd25-a73f-419a-aa90-bec9bfbdcd1d" providerId="ADAL" clId="{4FDE76A4-966B-43CB-A833-F7F04258681C}" dt="2026-06-25T09:59:26.452" v="8754" actId="1076"/>
        <pc:sldMkLst>
          <pc:docMk/>
          <pc:sldMk cId="3985893372" sldId="263"/>
        </pc:sldMkLst>
        <pc:spChg chg="mod">
          <ac:chgData name="Sandra Faur" userId="921abd25-a73f-419a-aa90-bec9bfbdcd1d" providerId="ADAL" clId="{4FDE76A4-966B-43CB-A833-F7F04258681C}" dt="2026-06-25T09:48:27.049" v="8071" actId="26606"/>
          <ac:spMkLst>
            <pc:docMk/>
            <pc:sldMk cId="3985893372" sldId="263"/>
            <ac:spMk id="2" creationId="{0E5F1CE2-07DD-6046-F2D8-4C3AAE3832B7}"/>
          </ac:spMkLst>
        </pc:spChg>
        <pc:spChg chg="del mod">
          <ac:chgData name="Sandra Faur" userId="921abd25-a73f-419a-aa90-bec9bfbdcd1d" providerId="ADAL" clId="{4FDE76A4-966B-43CB-A833-F7F04258681C}" dt="2026-06-25T09:01:06.255" v="7238" actId="1032"/>
          <ac:spMkLst>
            <pc:docMk/>
            <pc:sldMk cId="3985893372" sldId="263"/>
            <ac:spMk id="3" creationId="{24C16D10-F588-3BD8-9DB0-CCF055037E25}"/>
          </ac:spMkLst>
        </pc:spChg>
        <pc:spChg chg="add del mod">
          <ac:chgData name="Sandra Faur" userId="921abd25-a73f-419a-aa90-bec9bfbdcd1d" providerId="ADAL" clId="{4FDE76A4-966B-43CB-A833-F7F04258681C}" dt="2026-06-25T09:49:22.462" v="8078" actId="478"/>
          <ac:spMkLst>
            <pc:docMk/>
            <pc:sldMk cId="3985893372" sldId="263"/>
            <ac:spMk id="5" creationId="{599E2E40-38B8-18FA-357D-E1E1E7D00283}"/>
          </ac:spMkLst>
        </pc:spChg>
        <pc:spChg chg="add mod ord">
          <ac:chgData name="Sandra Faur" userId="921abd25-a73f-419a-aa90-bec9bfbdcd1d" providerId="ADAL" clId="{4FDE76A4-966B-43CB-A833-F7F04258681C}" dt="2026-06-25T09:55:21.588" v="8592" actId="1076"/>
          <ac:spMkLst>
            <pc:docMk/>
            <pc:sldMk cId="3985893372" sldId="263"/>
            <ac:spMk id="6" creationId="{275E3C35-98AF-C93B-2DD6-B8AAF9EA9603}"/>
          </ac:spMkLst>
        </pc:spChg>
        <pc:spChg chg="add mod">
          <ac:chgData name="Sandra Faur" userId="921abd25-a73f-419a-aa90-bec9bfbdcd1d" providerId="ADAL" clId="{4FDE76A4-966B-43CB-A833-F7F04258681C}" dt="2026-06-25T09:55:25.819" v="8593" actId="1076"/>
          <ac:spMkLst>
            <pc:docMk/>
            <pc:sldMk cId="3985893372" sldId="263"/>
            <ac:spMk id="7" creationId="{D052DA1F-4FC9-2289-73D5-6E752282E93C}"/>
          </ac:spMkLst>
        </pc:spChg>
        <pc:spChg chg="add mod">
          <ac:chgData name="Sandra Faur" userId="921abd25-a73f-419a-aa90-bec9bfbdcd1d" providerId="ADAL" clId="{4FDE76A4-966B-43CB-A833-F7F04258681C}" dt="2026-06-25T09:55:28.968" v="8594" actId="14100"/>
          <ac:spMkLst>
            <pc:docMk/>
            <pc:sldMk cId="3985893372" sldId="263"/>
            <ac:spMk id="8" creationId="{B82A8229-24FF-10B0-0F63-DC2321A99E33}"/>
          </ac:spMkLst>
        </pc:spChg>
        <pc:spChg chg="add del">
          <ac:chgData name="Sandra Faur" userId="921abd25-a73f-419a-aa90-bec9bfbdcd1d" providerId="ADAL" clId="{4FDE76A4-966B-43CB-A833-F7F04258681C}" dt="2026-06-25T09:48:27.049" v="8071" actId="26606"/>
          <ac:spMkLst>
            <pc:docMk/>
            <pc:sldMk cId="3985893372" sldId="263"/>
            <ac:spMk id="9" creationId="{D3E17859-C5F0-476F-A082-A4CB8841DB24}"/>
          </ac:spMkLst>
        </pc:spChg>
        <pc:spChg chg="add del">
          <ac:chgData name="Sandra Faur" userId="921abd25-a73f-419a-aa90-bec9bfbdcd1d" providerId="ADAL" clId="{4FDE76A4-966B-43CB-A833-F7F04258681C}" dt="2026-06-25T09:48:27.049" v="8071" actId="26606"/>
          <ac:spMkLst>
            <pc:docMk/>
            <pc:sldMk cId="3985893372" sldId="263"/>
            <ac:spMk id="11" creationId="{70BEB1E7-2F88-40BC-B73D-42E5B6F80BFC}"/>
          </ac:spMkLst>
        </pc:spChg>
        <pc:spChg chg="add del">
          <ac:chgData name="Sandra Faur" userId="921abd25-a73f-419a-aa90-bec9bfbdcd1d" providerId="ADAL" clId="{4FDE76A4-966B-43CB-A833-F7F04258681C}" dt="2026-06-25T09:48:27.049" v="8071" actId="26606"/>
          <ac:spMkLst>
            <pc:docMk/>
            <pc:sldMk cId="3985893372" sldId="263"/>
            <ac:spMk id="13" creationId="{A7B99495-F43F-4D80-A44F-2CB4764EB90B}"/>
          </ac:spMkLst>
        </pc:spChg>
        <pc:spChg chg="add mod">
          <ac:chgData name="Sandra Faur" userId="921abd25-a73f-419a-aa90-bec9bfbdcd1d" providerId="ADAL" clId="{4FDE76A4-966B-43CB-A833-F7F04258681C}" dt="2026-06-25T09:55:38.619" v="8597" actId="1076"/>
          <ac:spMkLst>
            <pc:docMk/>
            <pc:sldMk cId="3985893372" sldId="263"/>
            <ac:spMk id="14" creationId="{0A942354-D5F8-34B5-4A4A-CEF9F5AF6D92}"/>
          </ac:spMkLst>
        </pc:spChg>
        <pc:spChg chg="add">
          <ac:chgData name="Sandra Faur" userId="921abd25-a73f-419a-aa90-bec9bfbdcd1d" providerId="ADAL" clId="{4FDE76A4-966B-43CB-A833-F7F04258681C}" dt="2026-06-25T09:48:27.052" v="8072" actId="26606"/>
          <ac:spMkLst>
            <pc:docMk/>
            <pc:sldMk cId="3985893372" sldId="263"/>
            <ac:spMk id="15" creationId="{42A4FC2C-047E-45A5-965D-8E1E3BF09BC6}"/>
          </ac:spMkLst>
        </pc:spChg>
        <pc:spChg chg="add mod">
          <ac:chgData name="Sandra Faur" userId="921abd25-a73f-419a-aa90-bec9bfbdcd1d" providerId="ADAL" clId="{4FDE76A4-966B-43CB-A833-F7F04258681C}" dt="2026-06-25T09:59:26.452" v="8754" actId="1076"/>
          <ac:spMkLst>
            <pc:docMk/>
            <pc:sldMk cId="3985893372" sldId="263"/>
            <ac:spMk id="19" creationId="{E71C0E93-64C5-E081-9A4C-EB0229014A83}"/>
          </ac:spMkLst>
        </pc:spChg>
        <pc:spChg chg="add mod">
          <ac:chgData name="Sandra Faur" userId="921abd25-a73f-419a-aa90-bec9bfbdcd1d" providerId="ADAL" clId="{4FDE76A4-966B-43CB-A833-F7F04258681C}" dt="2026-06-25T09:59:22.141" v="8753" actId="1076"/>
          <ac:spMkLst>
            <pc:docMk/>
            <pc:sldMk cId="3985893372" sldId="263"/>
            <ac:spMk id="20" creationId="{0A040ABE-7AE2-45F1-0940-26098B15AC1F}"/>
          </ac:spMkLst>
        </pc:spChg>
        <pc:graphicFrameChg chg="add mod modGraphic">
          <ac:chgData name="Sandra Faur" userId="921abd25-a73f-419a-aa90-bec9bfbdcd1d" providerId="ADAL" clId="{4FDE76A4-966B-43CB-A833-F7F04258681C}" dt="2026-06-25T09:58:51.561" v="8747" actId="20577"/>
          <ac:graphicFrameMkLst>
            <pc:docMk/>
            <pc:sldMk cId="3985893372" sldId="263"/>
            <ac:graphicFrameMk id="4" creationId="{0DA2D832-3754-DEE7-9558-0FC574C97000}"/>
          </ac:graphicFrameMkLst>
        </pc:graphicFrameChg>
        <pc:cxnChg chg="add mod">
          <ac:chgData name="Sandra Faur" userId="921abd25-a73f-419a-aa90-bec9bfbdcd1d" providerId="ADAL" clId="{4FDE76A4-966B-43CB-A833-F7F04258681C}" dt="2026-06-25T09:55:33.495" v="8596" actId="14100"/>
          <ac:cxnSpMkLst>
            <pc:docMk/>
            <pc:sldMk cId="3985893372" sldId="263"/>
            <ac:cxnSpMk id="12" creationId="{032FA996-FECD-7591-28E7-3D9F1A20E7BA}"/>
          </ac:cxnSpMkLst>
        </pc:cxnChg>
      </pc:sldChg>
      <pc:sldChg chg="addSp delSp modSp new mod">
        <pc:chgData name="Sandra Faur" userId="921abd25-a73f-419a-aa90-bec9bfbdcd1d" providerId="ADAL" clId="{4FDE76A4-966B-43CB-A833-F7F04258681C}" dt="2026-06-25T08:59:32.193" v="7228" actId="20577"/>
        <pc:sldMkLst>
          <pc:docMk/>
          <pc:sldMk cId="56789140" sldId="264"/>
        </pc:sldMkLst>
        <pc:spChg chg="mod">
          <ac:chgData name="Sandra Faur" userId="921abd25-a73f-419a-aa90-bec9bfbdcd1d" providerId="ADAL" clId="{4FDE76A4-966B-43CB-A833-F7F04258681C}" dt="2026-06-25T08:21:45.455" v="6058" actId="1076"/>
          <ac:spMkLst>
            <pc:docMk/>
            <pc:sldMk cId="56789140" sldId="264"/>
            <ac:spMk id="2" creationId="{76D5FB6C-ACC8-973C-916E-3D7E1295F390}"/>
          </ac:spMkLst>
        </pc:spChg>
        <pc:spChg chg="mod">
          <ac:chgData name="Sandra Faur" userId="921abd25-a73f-419a-aa90-bec9bfbdcd1d" providerId="ADAL" clId="{4FDE76A4-966B-43CB-A833-F7F04258681C}" dt="2026-06-25T08:31:13.479" v="6529" actId="1076"/>
          <ac:spMkLst>
            <pc:docMk/>
            <pc:sldMk cId="56789140" sldId="264"/>
            <ac:spMk id="3" creationId="{796383E4-5CAB-A11E-A459-31D640026ADE}"/>
          </ac:spMkLst>
        </pc:spChg>
        <pc:spChg chg="add mod">
          <ac:chgData name="Sandra Faur" userId="921abd25-a73f-419a-aa90-bec9bfbdcd1d" providerId="ADAL" clId="{4FDE76A4-966B-43CB-A833-F7F04258681C}" dt="2026-06-25T08:49:36.749" v="7026" actId="1076"/>
          <ac:spMkLst>
            <pc:docMk/>
            <pc:sldMk cId="56789140" sldId="264"/>
            <ac:spMk id="10" creationId="{9ABCBFE6-A311-36B6-B3CC-B37D2CD13EBE}"/>
          </ac:spMkLst>
        </pc:spChg>
        <pc:spChg chg="add mod">
          <ac:chgData name="Sandra Faur" userId="921abd25-a73f-419a-aa90-bec9bfbdcd1d" providerId="ADAL" clId="{4FDE76A4-966B-43CB-A833-F7F04258681C}" dt="2026-06-25T08:49:31.613" v="7024" actId="14100"/>
          <ac:spMkLst>
            <pc:docMk/>
            <pc:sldMk cId="56789140" sldId="264"/>
            <ac:spMk id="11" creationId="{61C1AA38-CEE1-B7F7-75F9-7E006A80B72E}"/>
          </ac:spMkLst>
        </pc:spChg>
        <pc:spChg chg="add mod">
          <ac:chgData name="Sandra Faur" userId="921abd25-a73f-419a-aa90-bec9bfbdcd1d" providerId="ADAL" clId="{4FDE76A4-966B-43CB-A833-F7F04258681C}" dt="2026-06-25T08:59:32.193" v="7228" actId="20577"/>
          <ac:spMkLst>
            <pc:docMk/>
            <pc:sldMk cId="56789140" sldId="264"/>
            <ac:spMk id="12" creationId="{F61F8C8F-466D-B5A3-332F-46BF3D34AD5C}"/>
          </ac:spMkLst>
        </pc:spChg>
        <pc:spChg chg="add mod">
          <ac:chgData name="Sandra Faur" userId="921abd25-a73f-419a-aa90-bec9bfbdcd1d" providerId="ADAL" clId="{4FDE76A4-966B-43CB-A833-F7F04258681C}" dt="2026-06-25T08:53:58.526" v="7213" actId="1076"/>
          <ac:spMkLst>
            <pc:docMk/>
            <pc:sldMk cId="56789140" sldId="264"/>
            <ac:spMk id="14" creationId="{F4390288-01B3-8F93-718D-DFE6C3A1D8EF}"/>
          </ac:spMkLst>
        </pc:spChg>
        <pc:graphicFrameChg chg="add mod modGraphic">
          <ac:chgData name="Sandra Faur" userId="921abd25-a73f-419a-aa90-bec9bfbdcd1d" providerId="ADAL" clId="{4FDE76A4-966B-43CB-A833-F7F04258681C}" dt="2026-06-25T08:50:20.692" v="7119" actId="1076"/>
          <ac:graphicFrameMkLst>
            <pc:docMk/>
            <pc:sldMk cId="56789140" sldId="264"/>
            <ac:graphicFrameMk id="4" creationId="{11E063C1-3CDA-0647-25DB-B89E4894ECDF}"/>
          </ac:graphicFrameMkLst>
        </pc:graphicFrameChg>
        <pc:picChg chg="add mod">
          <ac:chgData name="Sandra Faur" userId="921abd25-a73f-419a-aa90-bec9bfbdcd1d" providerId="ADAL" clId="{4FDE76A4-966B-43CB-A833-F7F04258681C}" dt="2026-06-25T08:31:36.241" v="6533" actId="1076"/>
          <ac:picMkLst>
            <pc:docMk/>
            <pc:sldMk cId="56789140" sldId="264"/>
            <ac:picMk id="6" creationId="{6F8FBE16-95EE-3A29-B6EF-7CCEF191DB4F}"/>
          </ac:picMkLst>
        </pc:picChg>
        <pc:cxnChg chg="add del mod">
          <ac:chgData name="Sandra Faur" userId="921abd25-a73f-419a-aa90-bec9bfbdcd1d" providerId="ADAL" clId="{4FDE76A4-966B-43CB-A833-F7F04258681C}" dt="2026-06-25T08:30:23.901" v="6509" actId="478"/>
          <ac:cxnSpMkLst>
            <pc:docMk/>
            <pc:sldMk cId="56789140" sldId="264"/>
            <ac:cxnSpMk id="8" creationId="{4D8F6CCC-A0F1-BD95-4D16-8BFB46881123}"/>
          </ac:cxnSpMkLst>
        </pc:cxnChg>
      </pc:sldChg>
      <pc:sldChg chg="addSp delSp modSp new mod setBg setClrOvrMap">
        <pc:chgData name="Sandra Faur" userId="921abd25-a73f-419a-aa90-bec9bfbdcd1d" providerId="ADAL" clId="{4FDE76A4-966B-43CB-A833-F7F04258681C}" dt="2026-06-25T11:39:07.935" v="12906" actId="20577"/>
        <pc:sldMkLst>
          <pc:docMk/>
          <pc:sldMk cId="327308947" sldId="265"/>
        </pc:sldMkLst>
        <pc:spChg chg="mod">
          <ac:chgData name="Sandra Faur" userId="921abd25-a73f-419a-aa90-bec9bfbdcd1d" providerId="ADAL" clId="{4FDE76A4-966B-43CB-A833-F7F04258681C}" dt="2026-06-25T10:51:45.056" v="10996" actId="1076"/>
          <ac:spMkLst>
            <pc:docMk/>
            <pc:sldMk cId="327308947" sldId="265"/>
            <ac:spMk id="2" creationId="{16A1DCB9-6705-EFBD-8ACF-B97D7AA3D71F}"/>
          </ac:spMkLst>
        </pc:spChg>
        <pc:spChg chg="add del mod">
          <ac:chgData name="Sandra Faur" userId="921abd25-a73f-419a-aa90-bec9bfbdcd1d" providerId="ADAL" clId="{4FDE76A4-966B-43CB-A833-F7F04258681C}" dt="2026-06-25T11:36:26.086" v="12584" actId="1076"/>
          <ac:spMkLst>
            <pc:docMk/>
            <pc:sldMk cId="327308947" sldId="265"/>
            <ac:spMk id="3" creationId="{58594BD8-EE0E-6E06-5444-9B8CC6B5E557}"/>
          </ac:spMkLst>
        </pc:spChg>
        <pc:spChg chg="add mod">
          <ac:chgData name="Sandra Faur" userId="921abd25-a73f-419a-aa90-bec9bfbdcd1d" providerId="ADAL" clId="{4FDE76A4-966B-43CB-A833-F7F04258681C}" dt="2026-06-25T10:50:41.965" v="10958"/>
          <ac:spMkLst>
            <pc:docMk/>
            <pc:sldMk cId="327308947" sldId="265"/>
            <ac:spMk id="4" creationId="{E488C232-A17B-4F26-975E-46DBE9C65167}"/>
          </ac:spMkLst>
        </pc:spChg>
        <pc:spChg chg="add mod">
          <ac:chgData name="Sandra Faur" userId="921abd25-a73f-419a-aa90-bec9bfbdcd1d" providerId="ADAL" clId="{4FDE76A4-966B-43CB-A833-F7F04258681C}" dt="2026-06-25T11:13:02.156" v="11804" actId="20577"/>
          <ac:spMkLst>
            <pc:docMk/>
            <pc:sldMk cId="327308947" sldId="265"/>
            <ac:spMk id="5" creationId="{34433BAE-DAF2-AAD6-D353-79C8FE2C6B01}"/>
          </ac:spMkLst>
        </pc:spChg>
        <pc:spChg chg="add del">
          <ac:chgData name="Sandra Faur" userId="921abd25-a73f-419a-aa90-bec9bfbdcd1d" providerId="ADAL" clId="{4FDE76A4-966B-43CB-A833-F7F04258681C}" dt="2026-06-25T10:50:39.747" v="10954" actId="26606"/>
          <ac:spMkLst>
            <pc:docMk/>
            <pc:sldMk cId="327308947" sldId="265"/>
            <ac:spMk id="9" creationId="{1E214AA7-F028-4A0D-8698-61AEC754D1BC}"/>
          </ac:spMkLst>
        </pc:spChg>
        <pc:spChg chg="add del">
          <ac:chgData name="Sandra Faur" userId="921abd25-a73f-419a-aa90-bec9bfbdcd1d" providerId="ADAL" clId="{4FDE76A4-966B-43CB-A833-F7F04258681C}" dt="2026-06-25T11:00:25.563" v="11055" actId="478"/>
          <ac:spMkLst>
            <pc:docMk/>
            <pc:sldMk cId="327308947" sldId="265"/>
            <ac:spMk id="12" creationId="{3A906C2B-2AFF-7617-49F5-47E68F08157D}"/>
          </ac:spMkLst>
        </pc:spChg>
        <pc:spChg chg="add mod">
          <ac:chgData name="Sandra Faur" userId="921abd25-a73f-419a-aa90-bec9bfbdcd1d" providerId="ADAL" clId="{4FDE76A4-966B-43CB-A833-F7F04258681C}" dt="2026-06-25T11:00:23.630" v="11054" actId="478"/>
          <ac:spMkLst>
            <pc:docMk/>
            <pc:sldMk cId="327308947" sldId="265"/>
            <ac:spMk id="13" creationId="{5F1D88A0-AB19-A8FE-59BB-A4B2EADD0A6B}"/>
          </ac:spMkLst>
        </pc:spChg>
        <pc:spChg chg="add">
          <ac:chgData name="Sandra Faur" userId="921abd25-a73f-419a-aa90-bec9bfbdcd1d" providerId="ADAL" clId="{4FDE76A4-966B-43CB-A833-F7F04258681C}" dt="2026-06-25T11:00:28.278" v="11056"/>
          <ac:spMkLst>
            <pc:docMk/>
            <pc:sldMk cId="327308947" sldId="265"/>
            <ac:spMk id="14" creationId="{793DC705-110D-1213-AB9A-0383536A16D1}"/>
          </ac:spMkLst>
        </pc:spChg>
        <pc:spChg chg="add mod">
          <ac:chgData name="Sandra Faur" userId="921abd25-a73f-419a-aa90-bec9bfbdcd1d" providerId="ADAL" clId="{4FDE76A4-966B-43CB-A833-F7F04258681C}" dt="2026-06-25T11:36:28.632" v="12585" actId="14100"/>
          <ac:spMkLst>
            <pc:docMk/>
            <pc:sldMk cId="327308947" sldId="265"/>
            <ac:spMk id="15" creationId="{E8EA23B4-D5DD-E130-6698-CEC0AC709B9E}"/>
          </ac:spMkLst>
        </pc:spChg>
        <pc:spChg chg="add">
          <ac:chgData name="Sandra Faur" userId="921abd25-a73f-419a-aa90-bec9bfbdcd1d" providerId="ADAL" clId="{4FDE76A4-966B-43CB-A833-F7F04258681C}" dt="2026-06-25T11:28:00.713" v="11813"/>
          <ac:spMkLst>
            <pc:docMk/>
            <pc:sldMk cId="327308947" sldId="265"/>
            <ac:spMk id="16" creationId="{C8A1FD24-935C-2A8C-759B-F2B1BA241E61}"/>
          </ac:spMkLst>
        </pc:spChg>
        <pc:spChg chg="add mod">
          <ac:chgData name="Sandra Faur" userId="921abd25-a73f-419a-aa90-bec9bfbdcd1d" providerId="ADAL" clId="{4FDE76A4-966B-43CB-A833-F7F04258681C}" dt="2026-06-25T11:36:15.933" v="12582" actId="14100"/>
          <ac:spMkLst>
            <pc:docMk/>
            <pc:sldMk cId="327308947" sldId="265"/>
            <ac:spMk id="17" creationId="{A2CF825A-CD64-AB68-5C0C-EFEE250E37F8}"/>
          </ac:spMkLst>
        </pc:spChg>
        <pc:spChg chg="add del mod">
          <ac:chgData name="Sandra Faur" userId="921abd25-a73f-419a-aa90-bec9bfbdcd1d" providerId="ADAL" clId="{4FDE76A4-966B-43CB-A833-F7F04258681C}" dt="2026-06-25T11:34:03.603" v="12460" actId="478"/>
          <ac:spMkLst>
            <pc:docMk/>
            <pc:sldMk cId="327308947" sldId="265"/>
            <ac:spMk id="18" creationId="{DD08BC76-65A1-8E95-E3B3-375946819F6A}"/>
          </ac:spMkLst>
        </pc:spChg>
        <pc:spChg chg="add mod">
          <ac:chgData name="Sandra Faur" userId="921abd25-a73f-419a-aa90-bec9bfbdcd1d" providerId="ADAL" clId="{4FDE76A4-966B-43CB-A833-F7F04258681C}" dt="2026-06-25T11:39:07.935" v="12906" actId="20577"/>
          <ac:spMkLst>
            <pc:docMk/>
            <pc:sldMk cId="327308947" sldId="265"/>
            <ac:spMk id="22" creationId="{9D5CEA70-9B67-4404-0967-71E570D495CD}"/>
          </ac:spMkLst>
        </pc:spChg>
        <pc:graphicFrameChg chg="add mod">
          <ac:chgData name="Sandra Faur" userId="921abd25-a73f-419a-aa90-bec9bfbdcd1d" providerId="ADAL" clId="{4FDE76A4-966B-43CB-A833-F7F04258681C}" dt="2026-06-25T10:53:50.283" v="10997"/>
          <ac:graphicFrameMkLst>
            <pc:docMk/>
            <pc:sldMk cId="327308947" sldId="265"/>
            <ac:graphicFrameMk id="6" creationId="{E9115A5F-B8EB-5570-6245-56D663122E81}"/>
          </ac:graphicFrameMkLst>
        </pc:graphicFrameChg>
        <pc:graphicFrameChg chg="add mod modGraphic">
          <ac:chgData name="Sandra Faur" userId="921abd25-a73f-419a-aa90-bec9bfbdcd1d" providerId="ADAL" clId="{4FDE76A4-966B-43CB-A833-F7F04258681C}" dt="2026-06-25T11:36:20.152" v="12583" actId="1076"/>
          <ac:graphicFrameMkLst>
            <pc:docMk/>
            <pc:sldMk cId="327308947" sldId="265"/>
            <ac:graphicFrameMk id="7" creationId="{41ADC6E9-2388-CF32-5D31-21A7E6419414}"/>
          </ac:graphicFrameMkLst>
        </pc:graphicFrameChg>
        <pc:graphicFrameChg chg="add mod modGraphic">
          <ac:chgData name="Sandra Faur" userId="921abd25-a73f-419a-aa90-bec9bfbdcd1d" providerId="ADAL" clId="{4FDE76A4-966B-43CB-A833-F7F04258681C}" dt="2026-06-25T11:36:30.742" v="12586" actId="14100"/>
          <ac:graphicFrameMkLst>
            <pc:docMk/>
            <pc:sldMk cId="327308947" sldId="265"/>
            <ac:graphicFrameMk id="19" creationId="{58C77F46-E1A5-F1E0-55E0-BF190E77B06A}"/>
          </ac:graphicFrameMkLst>
        </pc:graphicFrameChg>
        <pc:graphicFrameChg chg="add mod modGraphic">
          <ac:chgData name="Sandra Faur" userId="921abd25-a73f-419a-aa90-bec9bfbdcd1d" providerId="ADAL" clId="{4FDE76A4-966B-43CB-A833-F7F04258681C}" dt="2026-06-25T11:37:29.343" v="12706" actId="20577"/>
          <ac:graphicFrameMkLst>
            <pc:docMk/>
            <pc:sldMk cId="327308947" sldId="265"/>
            <ac:graphicFrameMk id="20" creationId="{56C3F67B-2FB9-5226-0107-ADACE9560313}"/>
          </ac:graphicFrameMkLst>
        </pc:graphicFrameChg>
        <pc:picChg chg="add mod">
          <ac:chgData name="Sandra Faur" userId="921abd25-a73f-419a-aa90-bec9bfbdcd1d" providerId="ADAL" clId="{4FDE76A4-966B-43CB-A833-F7F04258681C}" dt="2026-06-25T11:37:56.379" v="12711" actId="1076"/>
          <ac:picMkLst>
            <pc:docMk/>
            <pc:sldMk cId="327308947" sldId="265"/>
            <ac:picMk id="21" creationId="{BAD6B92D-08A9-129B-748D-1440E0AEBB18}"/>
          </ac:picMkLst>
        </pc:picChg>
        <pc:cxnChg chg="add del">
          <ac:chgData name="Sandra Faur" userId="921abd25-a73f-419a-aa90-bec9bfbdcd1d" providerId="ADAL" clId="{4FDE76A4-966B-43CB-A833-F7F04258681C}" dt="2026-06-25T11:00:04.741" v="11050" actId="478"/>
          <ac:cxnSpMkLst>
            <pc:docMk/>
            <pc:sldMk cId="327308947" sldId="265"/>
            <ac:cxnSpMk id="10" creationId="{E0A15083-4B23-4D22-3A93-1DB746B931C8}"/>
          </ac:cxnSpMkLst>
        </pc:cxnChg>
        <pc:cxnChg chg="add del">
          <ac:chgData name="Sandra Faur" userId="921abd25-a73f-419a-aa90-bec9bfbdcd1d" providerId="ADAL" clId="{4FDE76A4-966B-43CB-A833-F7F04258681C}" dt="2026-06-25T10:50:39.747" v="10954" actId="26606"/>
          <ac:cxnSpMkLst>
            <pc:docMk/>
            <pc:sldMk cId="327308947" sldId="265"/>
            <ac:cxnSpMk id="11" creationId="{D6206FDC-2777-4D7F-AF9C-73413DA664C9}"/>
          </ac:cxnSpMkLst>
        </pc:cxnChg>
      </pc:sldChg>
      <pc:sldChg chg="modSp add del">
        <pc:chgData name="Sandra Faur" userId="921abd25-a73f-419a-aa90-bec9bfbdcd1d" providerId="ADAL" clId="{4FDE76A4-966B-43CB-A833-F7F04258681C}" dt="2026-06-25T10:49:21.275" v="10926" actId="47"/>
        <pc:sldMkLst>
          <pc:docMk/>
          <pc:sldMk cId="2936360021" sldId="266"/>
        </pc:sldMkLst>
        <pc:spChg chg="mod">
          <ac:chgData name="Sandra Faur" userId="921abd25-a73f-419a-aa90-bec9bfbdcd1d" providerId="ADAL" clId="{4FDE76A4-966B-43CB-A833-F7F04258681C}" dt="2026-06-24T10:01:47.366" v="200"/>
          <ac:spMkLst>
            <pc:docMk/>
            <pc:sldMk cId="2936360021" sldId="266"/>
            <ac:spMk id="2" creationId="{6DB5AF6D-6A1B-AB3B-FE8B-73AA1677B742}"/>
          </ac:spMkLst>
        </pc:spChg>
      </pc:sldChg>
      <pc:sldChg chg="addSp delSp modSp new mod">
        <pc:chgData name="Sandra Faur" userId="921abd25-a73f-419a-aa90-bec9bfbdcd1d" providerId="ADAL" clId="{4FDE76A4-966B-43CB-A833-F7F04258681C}" dt="2026-06-25T12:08:31.856" v="14258" actId="20577"/>
        <pc:sldMkLst>
          <pc:docMk/>
          <pc:sldMk cId="4134285955" sldId="267"/>
        </pc:sldMkLst>
        <pc:spChg chg="mod">
          <ac:chgData name="Sandra Faur" userId="921abd25-a73f-419a-aa90-bec9bfbdcd1d" providerId="ADAL" clId="{4FDE76A4-966B-43CB-A833-F7F04258681C}" dt="2026-06-25T11:42:58.314" v="12925" actId="1076"/>
          <ac:spMkLst>
            <pc:docMk/>
            <pc:sldMk cId="4134285955" sldId="267"/>
            <ac:spMk id="2" creationId="{C74DFD6D-5DE8-178C-1108-1C10A892B839}"/>
          </ac:spMkLst>
        </pc:spChg>
        <pc:spChg chg="del">
          <ac:chgData name="Sandra Faur" userId="921abd25-a73f-419a-aa90-bec9bfbdcd1d" providerId="ADAL" clId="{4FDE76A4-966B-43CB-A833-F7F04258681C}" dt="2026-06-25T11:41:56.638" v="12912" actId="3680"/>
          <ac:spMkLst>
            <pc:docMk/>
            <pc:sldMk cId="4134285955" sldId="267"/>
            <ac:spMk id="3" creationId="{7C50EE80-DE09-F7D7-E25C-3C638BE6CF0C}"/>
          </ac:spMkLst>
        </pc:spChg>
        <pc:spChg chg="add del mod">
          <ac:chgData name="Sandra Faur" userId="921abd25-a73f-419a-aa90-bec9bfbdcd1d" providerId="ADAL" clId="{4FDE76A4-966B-43CB-A833-F7F04258681C}" dt="2026-06-25T11:44:08.072" v="12938" actId="478"/>
          <ac:spMkLst>
            <pc:docMk/>
            <pc:sldMk cId="4134285955" sldId="267"/>
            <ac:spMk id="6" creationId="{EF8F8B94-E4BD-AD72-1167-3D561D8104BF}"/>
          </ac:spMkLst>
        </pc:spChg>
        <pc:spChg chg="add del mod">
          <ac:chgData name="Sandra Faur" userId="921abd25-a73f-419a-aa90-bec9bfbdcd1d" providerId="ADAL" clId="{4FDE76A4-966B-43CB-A833-F7F04258681C}" dt="2026-06-25T11:44:03.330" v="12935" actId="478"/>
          <ac:spMkLst>
            <pc:docMk/>
            <pc:sldMk cId="4134285955" sldId="267"/>
            <ac:spMk id="7" creationId="{104478A8-97E9-7522-6A27-013611284A1C}"/>
          </ac:spMkLst>
        </pc:spChg>
        <pc:spChg chg="add del mod">
          <ac:chgData name="Sandra Faur" userId="921abd25-a73f-419a-aa90-bec9bfbdcd1d" providerId="ADAL" clId="{4FDE76A4-966B-43CB-A833-F7F04258681C}" dt="2026-06-25T11:44:04.166" v="12936" actId="478"/>
          <ac:spMkLst>
            <pc:docMk/>
            <pc:sldMk cId="4134285955" sldId="267"/>
            <ac:spMk id="8" creationId="{1F25C3F3-9910-2ECA-E394-058D5911C300}"/>
          </ac:spMkLst>
        </pc:spChg>
        <pc:spChg chg="add del mod">
          <ac:chgData name="Sandra Faur" userId="921abd25-a73f-419a-aa90-bec9bfbdcd1d" providerId="ADAL" clId="{4FDE76A4-966B-43CB-A833-F7F04258681C}" dt="2026-06-25T11:44:05.613" v="12937" actId="478"/>
          <ac:spMkLst>
            <pc:docMk/>
            <pc:sldMk cId="4134285955" sldId="267"/>
            <ac:spMk id="9" creationId="{6B91979E-11D8-DCC5-F692-770AB0187249}"/>
          </ac:spMkLst>
        </pc:spChg>
        <pc:spChg chg="add del mod">
          <ac:chgData name="Sandra Faur" userId="921abd25-a73f-419a-aa90-bec9bfbdcd1d" providerId="ADAL" clId="{4FDE76A4-966B-43CB-A833-F7F04258681C}" dt="2026-06-25T11:44:44.471" v="12939" actId="1032"/>
          <ac:spMkLst>
            <pc:docMk/>
            <pc:sldMk cId="4134285955" sldId="267"/>
            <ac:spMk id="11" creationId="{DF20AAF2-2AFE-8396-699A-454FA2BAA40A}"/>
          </ac:spMkLst>
        </pc:spChg>
        <pc:spChg chg="add mod ord">
          <ac:chgData name="Sandra Faur" userId="921abd25-a73f-419a-aa90-bec9bfbdcd1d" providerId="ADAL" clId="{4FDE76A4-966B-43CB-A833-F7F04258681C}" dt="2026-06-25T11:53:05.429" v="13415" actId="14100"/>
          <ac:spMkLst>
            <pc:docMk/>
            <pc:sldMk cId="4134285955" sldId="267"/>
            <ac:spMk id="13" creationId="{02BAF770-AB60-BFF3-7C3D-2997701311E2}"/>
          </ac:spMkLst>
        </pc:spChg>
        <pc:spChg chg="add mod">
          <ac:chgData name="Sandra Faur" userId="921abd25-a73f-419a-aa90-bec9bfbdcd1d" providerId="ADAL" clId="{4FDE76A4-966B-43CB-A833-F7F04258681C}" dt="2026-06-25T11:58:42.021" v="13935" actId="20577"/>
          <ac:spMkLst>
            <pc:docMk/>
            <pc:sldMk cId="4134285955" sldId="267"/>
            <ac:spMk id="14" creationId="{D3496C4F-7BD1-9442-D154-F6013AF89F76}"/>
          </ac:spMkLst>
        </pc:spChg>
        <pc:spChg chg="add mod">
          <ac:chgData name="Sandra Faur" userId="921abd25-a73f-419a-aa90-bec9bfbdcd1d" providerId="ADAL" clId="{4FDE76A4-966B-43CB-A833-F7F04258681C}" dt="2026-06-25T11:56:56.679" v="13751" actId="20577"/>
          <ac:spMkLst>
            <pc:docMk/>
            <pc:sldMk cId="4134285955" sldId="267"/>
            <ac:spMk id="15" creationId="{A0C81CE1-63DF-25B1-CD51-42B9B7EE1B3C}"/>
          </ac:spMkLst>
        </pc:spChg>
        <pc:spChg chg="add mod">
          <ac:chgData name="Sandra Faur" userId="921abd25-a73f-419a-aa90-bec9bfbdcd1d" providerId="ADAL" clId="{4FDE76A4-966B-43CB-A833-F7F04258681C}" dt="2026-06-25T11:55:34.543" v="13577" actId="20577"/>
          <ac:spMkLst>
            <pc:docMk/>
            <pc:sldMk cId="4134285955" sldId="267"/>
            <ac:spMk id="16" creationId="{970F69CE-31EE-9F39-F482-3EA9383ADEDA}"/>
          </ac:spMkLst>
        </pc:spChg>
        <pc:spChg chg="add mod">
          <ac:chgData name="Sandra Faur" userId="921abd25-a73f-419a-aa90-bec9bfbdcd1d" providerId="ADAL" clId="{4FDE76A4-966B-43CB-A833-F7F04258681C}" dt="2026-06-25T12:01:08.710" v="14014" actId="1076"/>
          <ac:spMkLst>
            <pc:docMk/>
            <pc:sldMk cId="4134285955" sldId="267"/>
            <ac:spMk id="18" creationId="{D77C9837-00FE-C267-21AC-81983199742F}"/>
          </ac:spMkLst>
        </pc:spChg>
        <pc:spChg chg="add del mod">
          <ac:chgData name="Sandra Faur" userId="921abd25-a73f-419a-aa90-bec9bfbdcd1d" providerId="ADAL" clId="{4FDE76A4-966B-43CB-A833-F7F04258681C}" dt="2026-06-25T12:03:56.325" v="14105"/>
          <ac:spMkLst>
            <pc:docMk/>
            <pc:sldMk cId="4134285955" sldId="267"/>
            <ac:spMk id="20" creationId="{019C26EC-4BCD-E8A5-1C31-6DC141527E01}"/>
          </ac:spMkLst>
        </pc:spChg>
        <pc:spChg chg="add mod">
          <ac:chgData name="Sandra Faur" userId="921abd25-a73f-419a-aa90-bec9bfbdcd1d" providerId="ADAL" clId="{4FDE76A4-966B-43CB-A833-F7F04258681C}" dt="2026-06-25T12:08:31.856" v="14258" actId="20577"/>
          <ac:spMkLst>
            <pc:docMk/>
            <pc:sldMk cId="4134285955" sldId="267"/>
            <ac:spMk id="21" creationId="{DF8A55FB-B11E-795E-0212-9D9572F461FA}"/>
          </ac:spMkLst>
        </pc:spChg>
        <pc:spChg chg="add mod">
          <ac:chgData name="Sandra Faur" userId="921abd25-a73f-419a-aa90-bec9bfbdcd1d" providerId="ADAL" clId="{4FDE76A4-966B-43CB-A833-F7F04258681C}" dt="2026-06-25T12:05:14.861" v="14168" actId="20577"/>
          <ac:spMkLst>
            <pc:docMk/>
            <pc:sldMk cId="4134285955" sldId="267"/>
            <ac:spMk id="22" creationId="{C0A8BC08-E528-C960-CC0B-74412EA40CEC}"/>
          </ac:spMkLst>
        </pc:spChg>
        <pc:spChg chg="add mod">
          <ac:chgData name="Sandra Faur" userId="921abd25-a73f-419a-aa90-bec9bfbdcd1d" providerId="ADAL" clId="{4FDE76A4-966B-43CB-A833-F7F04258681C}" dt="2026-06-25T12:05:03.017" v="14161" actId="1076"/>
          <ac:spMkLst>
            <pc:docMk/>
            <pc:sldMk cId="4134285955" sldId="267"/>
            <ac:spMk id="23" creationId="{16AE49ED-1CFD-82AB-EFE8-D24320AA6A0E}"/>
          </ac:spMkLst>
        </pc:spChg>
        <pc:graphicFrameChg chg="add del mod ord modGraphic">
          <ac:chgData name="Sandra Faur" userId="921abd25-a73f-419a-aa90-bec9bfbdcd1d" providerId="ADAL" clId="{4FDE76A4-966B-43CB-A833-F7F04258681C}" dt="2026-06-25T11:43:22.747" v="12926" actId="478"/>
          <ac:graphicFrameMkLst>
            <pc:docMk/>
            <pc:sldMk cId="4134285955" sldId="267"/>
            <ac:graphicFrameMk id="4" creationId="{1B47CEFC-ACDC-21A9-33E1-A285AB3595EB}"/>
          </ac:graphicFrameMkLst>
        </pc:graphicFrameChg>
        <pc:graphicFrameChg chg="add mod modGraphic">
          <ac:chgData name="Sandra Faur" userId="921abd25-a73f-419a-aa90-bec9bfbdcd1d" providerId="ADAL" clId="{4FDE76A4-966B-43CB-A833-F7F04258681C}" dt="2026-06-25T12:05:34.577" v="14169" actId="20577"/>
          <ac:graphicFrameMkLst>
            <pc:docMk/>
            <pc:sldMk cId="4134285955" sldId="267"/>
            <ac:graphicFrameMk id="12" creationId="{78EDBEA1-3A36-3580-4AB2-78AA62C21391}"/>
          </ac:graphicFrameMkLst>
        </pc:graphicFrameChg>
      </pc:sldChg>
      <pc:sldChg chg="modSp new del">
        <pc:chgData name="Sandra Faur" userId="921abd25-a73f-419a-aa90-bec9bfbdcd1d" providerId="ADAL" clId="{4FDE76A4-966B-43CB-A833-F7F04258681C}" dt="2026-06-25T11:40:20.601" v="12907" actId="2696"/>
        <pc:sldMkLst>
          <pc:docMk/>
          <pc:sldMk cId="2500322468" sldId="268"/>
        </pc:sldMkLst>
        <pc:spChg chg="mod">
          <ac:chgData name="Sandra Faur" userId="921abd25-a73f-419a-aa90-bec9bfbdcd1d" providerId="ADAL" clId="{4FDE76A4-966B-43CB-A833-F7F04258681C}" dt="2026-06-24T10:05:27.977" v="204"/>
          <ac:spMkLst>
            <pc:docMk/>
            <pc:sldMk cId="2500322468" sldId="268"/>
            <ac:spMk id="2" creationId="{DFE20601-D46B-8436-5644-88E55922AC3C}"/>
          </ac:spMkLst>
        </pc:spChg>
      </pc:sldChg>
      <pc:sldChg chg="addSp delSp modSp new mod setBg">
        <pc:chgData name="Sandra Faur" userId="921abd25-a73f-419a-aa90-bec9bfbdcd1d" providerId="ADAL" clId="{4FDE76A4-966B-43CB-A833-F7F04258681C}" dt="2026-06-25T12:15:46.649" v="15078" actId="20577"/>
        <pc:sldMkLst>
          <pc:docMk/>
          <pc:sldMk cId="1136242590" sldId="269"/>
        </pc:sldMkLst>
        <pc:spChg chg="mod">
          <ac:chgData name="Sandra Faur" userId="921abd25-a73f-419a-aa90-bec9bfbdcd1d" providerId="ADAL" clId="{4FDE76A4-966B-43CB-A833-F7F04258681C}" dt="2026-06-25T12:13:05.286" v="14606" actId="14100"/>
          <ac:spMkLst>
            <pc:docMk/>
            <pc:sldMk cId="1136242590" sldId="269"/>
            <ac:spMk id="2" creationId="{898B10FB-BBE7-C7A3-B120-AFC64DCF366C}"/>
          </ac:spMkLst>
        </pc:spChg>
        <pc:spChg chg="mod ord">
          <ac:chgData name="Sandra Faur" userId="921abd25-a73f-419a-aa90-bec9bfbdcd1d" providerId="ADAL" clId="{4FDE76A4-966B-43CB-A833-F7F04258681C}" dt="2026-06-25T12:15:46.649" v="15078" actId="20577"/>
          <ac:spMkLst>
            <pc:docMk/>
            <pc:sldMk cId="1136242590" sldId="269"/>
            <ac:spMk id="3" creationId="{A191CDD7-1E84-F0C3-FBDE-95C06AEBC98C}"/>
          </ac:spMkLst>
        </pc:spChg>
        <pc:spChg chg="add del">
          <ac:chgData name="Sandra Faur" userId="921abd25-a73f-419a-aa90-bec9bfbdcd1d" providerId="ADAL" clId="{4FDE76A4-966B-43CB-A833-F7F04258681C}" dt="2026-06-24T10:05:38.580" v="207" actId="22"/>
          <ac:spMkLst>
            <pc:docMk/>
            <pc:sldMk cId="1136242590" sldId="269"/>
            <ac:spMk id="5" creationId="{C8508B48-C5F4-5C9F-FEC2-4714E83301A5}"/>
          </ac:spMkLst>
        </pc:spChg>
        <pc:spChg chg="add del">
          <ac:chgData name="Sandra Faur" userId="921abd25-a73f-419a-aa90-bec9bfbdcd1d" providerId="ADAL" clId="{4FDE76A4-966B-43CB-A833-F7F04258681C}" dt="2026-06-25T12:11:59.826" v="14593" actId="26606"/>
          <ac:spMkLst>
            <pc:docMk/>
            <pc:sldMk cId="1136242590" sldId="269"/>
            <ac:spMk id="8" creationId="{D038248A-211C-4EEC-8401-C761B929FB52}"/>
          </ac:spMkLst>
        </pc:spChg>
        <pc:spChg chg="add del">
          <ac:chgData name="Sandra Faur" userId="921abd25-a73f-419a-aa90-bec9bfbdcd1d" providerId="ADAL" clId="{4FDE76A4-966B-43CB-A833-F7F04258681C}" dt="2026-06-25T12:11:59.826" v="14593" actId="26606"/>
          <ac:spMkLst>
            <pc:docMk/>
            <pc:sldMk cId="1136242590" sldId="269"/>
            <ac:spMk id="10" creationId="{C30A849F-66D9-40C8-BEC8-35AFF8F4568F}"/>
          </ac:spMkLst>
        </pc:spChg>
        <pc:spChg chg="add del">
          <ac:chgData name="Sandra Faur" userId="921abd25-a73f-419a-aa90-bec9bfbdcd1d" providerId="ADAL" clId="{4FDE76A4-966B-43CB-A833-F7F04258681C}" dt="2026-06-25T12:11:59.819" v="14592" actId="26606"/>
          <ac:spMkLst>
            <pc:docMk/>
            <pc:sldMk cId="1136242590" sldId="269"/>
            <ac:spMk id="27" creationId="{4BC99CB9-DDAD-44A2-8A1C-E3AF4E72DF5C}"/>
          </ac:spMkLst>
        </pc:spChg>
        <pc:spChg chg="add del">
          <ac:chgData name="Sandra Faur" userId="921abd25-a73f-419a-aa90-bec9bfbdcd1d" providerId="ADAL" clId="{4FDE76A4-966B-43CB-A833-F7F04258681C}" dt="2026-06-25T12:11:59.819" v="14592" actId="26606"/>
          <ac:spMkLst>
            <pc:docMk/>
            <pc:sldMk cId="1136242590" sldId="269"/>
            <ac:spMk id="29" creationId="{1561AEE4-4E38-4BAC-976D-E0DE523FC5D1}"/>
          </ac:spMkLst>
        </pc:spChg>
        <pc:spChg chg="add del">
          <ac:chgData name="Sandra Faur" userId="921abd25-a73f-419a-aa90-bec9bfbdcd1d" providerId="ADAL" clId="{4FDE76A4-966B-43CB-A833-F7F04258681C}" dt="2026-06-25T12:12:51.638" v="14602" actId="26606"/>
          <ac:spMkLst>
            <pc:docMk/>
            <pc:sldMk cId="1136242590" sldId="269"/>
            <ac:spMk id="40" creationId="{87BF42CA-AD55-48B4-8949-C4DCA60A6AEE}"/>
          </ac:spMkLst>
        </pc:spChg>
        <pc:spChg chg="add del">
          <ac:chgData name="Sandra Faur" userId="921abd25-a73f-419a-aa90-bec9bfbdcd1d" providerId="ADAL" clId="{4FDE76A4-966B-43CB-A833-F7F04258681C}" dt="2026-06-25T12:12:51.638" v="14602" actId="26606"/>
          <ac:spMkLst>
            <pc:docMk/>
            <pc:sldMk cId="1136242590" sldId="269"/>
            <ac:spMk id="41" creationId="{66AE1D3D-3106-4CB2-AA7C-0C1642AC0F2E}"/>
          </ac:spMkLst>
        </pc:spChg>
        <pc:spChg chg="add del">
          <ac:chgData name="Sandra Faur" userId="921abd25-a73f-419a-aa90-bec9bfbdcd1d" providerId="ADAL" clId="{4FDE76A4-966B-43CB-A833-F7F04258681C}" dt="2026-06-25T12:12:51.618" v="14601" actId="26606"/>
          <ac:spMkLst>
            <pc:docMk/>
            <pc:sldMk cId="1136242590" sldId="269"/>
            <ac:spMk id="52" creationId="{D1942232-83D0-49E2-AF9B-1F97E3C1EF8E}"/>
          </ac:spMkLst>
        </pc:spChg>
        <pc:spChg chg="add del">
          <ac:chgData name="Sandra Faur" userId="921abd25-a73f-419a-aa90-bec9bfbdcd1d" providerId="ADAL" clId="{4FDE76A4-966B-43CB-A833-F7F04258681C}" dt="2026-06-25T12:12:51.618" v="14601" actId="26606"/>
          <ac:spMkLst>
            <pc:docMk/>
            <pc:sldMk cId="1136242590" sldId="269"/>
            <ac:spMk id="54" creationId="{E9E70D72-6E23-4015-A4A6-85C120C19167}"/>
          </ac:spMkLst>
        </pc:spChg>
        <pc:grpChg chg="add del">
          <ac:chgData name="Sandra Faur" userId="921abd25-a73f-419a-aa90-bec9bfbdcd1d" providerId="ADAL" clId="{4FDE76A4-966B-43CB-A833-F7F04258681C}" dt="2026-06-25T12:11:59.826" v="14593" actId="26606"/>
          <ac:grpSpMkLst>
            <pc:docMk/>
            <pc:sldMk cId="1136242590" sldId="269"/>
            <ac:grpSpMk id="12" creationId="{04542298-A2B1-480F-A11C-A40EDD19B857}"/>
          </ac:grpSpMkLst>
        </pc:grpChg>
        <pc:grpChg chg="add del">
          <ac:chgData name="Sandra Faur" userId="921abd25-a73f-419a-aa90-bec9bfbdcd1d" providerId="ADAL" clId="{4FDE76A4-966B-43CB-A833-F7F04258681C}" dt="2026-06-25T12:11:59.826" v="14593" actId="26606"/>
          <ac:grpSpMkLst>
            <pc:docMk/>
            <pc:sldMk cId="1136242590" sldId="269"/>
            <ac:grpSpMk id="18" creationId="{2A5C9C35-2375-49EB-B99C-17C87D42FE7C}"/>
          </ac:grpSpMkLst>
        </pc:grpChg>
        <pc:grpChg chg="add del">
          <ac:chgData name="Sandra Faur" userId="921abd25-a73f-419a-aa90-bec9bfbdcd1d" providerId="ADAL" clId="{4FDE76A4-966B-43CB-A833-F7F04258681C}" dt="2026-06-25T12:11:59.819" v="14592" actId="26606"/>
          <ac:grpSpMkLst>
            <pc:docMk/>
            <pc:sldMk cId="1136242590" sldId="269"/>
            <ac:grpSpMk id="31" creationId="{F0BC676B-D19A-44DB-910A-0C0E6D433979}"/>
          </ac:grpSpMkLst>
        </pc:grpChg>
        <pc:grpChg chg="add del">
          <ac:chgData name="Sandra Faur" userId="921abd25-a73f-419a-aa90-bec9bfbdcd1d" providerId="ADAL" clId="{4FDE76A4-966B-43CB-A833-F7F04258681C}" dt="2026-06-25T12:12:51.638" v="14602" actId="26606"/>
          <ac:grpSpMkLst>
            <pc:docMk/>
            <pc:sldMk cId="1136242590" sldId="269"/>
            <ac:grpSpMk id="42" creationId="{0A31B6AF-B711-4CDB-8C2B-16E963DDC4C5}"/>
          </ac:grpSpMkLst>
        </pc:grpChg>
        <pc:grpChg chg="add del">
          <ac:chgData name="Sandra Faur" userId="921abd25-a73f-419a-aa90-bec9bfbdcd1d" providerId="ADAL" clId="{4FDE76A4-966B-43CB-A833-F7F04258681C}" dt="2026-06-25T12:12:51.618" v="14601" actId="26606"/>
          <ac:grpSpMkLst>
            <pc:docMk/>
            <pc:sldMk cId="1136242590" sldId="269"/>
            <ac:grpSpMk id="56" creationId="{C28A977F-B603-4D81-B0FC-C8DE048A7931}"/>
          </ac:grpSpMkLst>
        </pc:grpChg>
        <pc:grpChg chg="add del">
          <ac:chgData name="Sandra Faur" userId="921abd25-a73f-419a-aa90-bec9bfbdcd1d" providerId="ADAL" clId="{4FDE76A4-966B-43CB-A833-F7F04258681C}" dt="2026-06-25T12:12:51.618" v="14601" actId="26606"/>
          <ac:grpSpMkLst>
            <pc:docMk/>
            <pc:sldMk cId="1136242590" sldId="269"/>
            <ac:grpSpMk id="62" creationId="{C78D9229-E61D-4FEE-8321-2F8B64A8CADF}"/>
          </ac:grpSpMkLst>
        </pc:grpChg>
        <pc:picChg chg="add mod">
          <ac:chgData name="Sandra Faur" userId="921abd25-a73f-419a-aa90-bec9bfbdcd1d" providerId="ADAL" clId="{4FDE76A4-966B-43CB-A833-F7F04258681C}" dt="2026-06-25T12:12:51.638" v="14602" actId="26606"/>
          <ac:picMkLst>
            <pc:docMk/>
            <pc:sldMk cId="1136242590" sldId="269"/>
            <ac:picMk id="7" creationId="{8D5231FF-9B30-E06D-5FF6-8931CDC7C1D4}"/>
          </ac:picMkLst>
        </pc:picChg>
      </pc:sldChg>
      <pc:sldChg chg="addSp delSp modSp new mod">
        <pc:chgData name="Sandra Faur" userId="921abd25-a73f-419a-aa90-bec9bfbdcd1d" providerId="ADAL" clId="{4FDE76A4-966B-43CB-A833-F7F04258681C}" dt="2026-06-25T12:07:32.752" v="14248" actId="27636"/>
        <pc:sldMkLst>
          <pc:docMk/>
          <pc:sldMk cId="2804356222" sldId="270"/>
        </pc:sldMkLst>
        <pc:spChg chg="mod">
          <ac:chgData name="Sandra Faur" userId="921abd25-a73f-419a-aa90-bec9bfbdcd1d" providerId="ADAL" clId="{4FDE76A4-966B-43CB-A833-F7F04258681C}" dt="2026-06-25T11:08:55.071" v="11498" actId="1076"/>
          <ac:spMkLst>
            <pc:docMk/>
            <pc:sldMk cId="2804356222" sldId="270"/>
            <ac:spMk id="2" creationId="{1CDCE29D-2E5F-D99F-B0BE-3333129EC7A3}"/>
          </ac:spMkLst>
        </pc:spChg>
        <pc:spChg chg="add del mod">
          <ac:chgData name="Sandra Faur" userId="921abd25-a73f-419a-aa90-bec9bfbdcd1d" providerId="ADAL" clId="{4FDE76A4-966B-43CB-A833-F7F04258681C}" dt="2026-06-25T12:07:32.752" v="14248" actId="27636"/>
          <ac:spMkLst>
            <pc:docMk/>
            <pc:sldMk cId="2804356222" sldId="270"/>
            <ac:spMk id="3" creationId="{C9867484-095F-DB81-7953-408E85833724}"/>
          </ac:spMkLst>
        </pc:spChg>
        <pc:graphicFrameChg chg="add mod">
          <ac:chgData name="Sandra Faur" userId="921abd25-a73f-419a-aa90-bec9bfbdcd1d" providerId="ADAL" clId="{4FDE76A4-966B-43CB-A833-F7F04258681C}" dt="2026-06-24T10:23:54.907" v="898"/>
          <ac:graphicFrameMkLst>
            <pc:docMk/>
            <pc:sldMk cId="2804356222" sldId="270"/>
            <ac:graphicFrameMk id="4" creationId="{BF5DD5E5-FB6B-091C-63F0-108F7E9064BB}"/>
          </ac:graphicFrameMkLst>
        </pc:graphicFrameChg>
        <pc:graphicFrameChg chg="add mod">
          <ac:chgData name="Sandra Faur" userId="921abd25-a73f-419a-aa90-bec9bfbdcd1d" providerId="ADAL" clId="{4FDE76A4-966B-43CB-A833-F7F04258681C}" dt="2026-06-24T12:39:20.767" v="2893"/>
          <ac:graphicFrameMkLst>
            <pc:docMk/>
            <pc:sldMk cId="2804356222" sldId="270"/>
            <ac:graphicFrameMk id="5" creationId="{A5932DC7-8A46-B8A1-9156-8CF16C6329E0}"/>
          </ac:graphicFrameMkLst>
        </pc:graphicFrameChg>
        <pc:graphicFrameChg chg="add mod">
          <ac:chgData name="Sandra Faur" userId="921abd25-a73f-419a-aa90-bec9bfbdcd1d" providerId="ADAL" clId="{4FDE76A4-966B-43CB-A833-F7F04258681C}" dt="2026-06-24T12:39:43.050" v="2898"/>
          <ac:graphicFrameMkLst>
            <pc:docMk/>
            <pc:sldMk cId="2804356222" sldId="270"/>
            <ac:graphicFrameMk id="6" creationId="{C34A74B7-5437-7C85-B7B7-34D7DD587175}"/>
          </ac:graphicFrameMkLst>
        </pc:graphicFrameChg>
        <pc:graphicFrameChg chg="add mod">
          <ac:chgData name="Sandra Faur" userId="921abd25-a73f-419a-aa90-bec9bfbdcd1d" providerId="ADAL" clId="{4FDE76A4-966B-43CB-A833-F7F04258681C}" dt="2026-06-24T12:39:53.864" v="2901"/>
          <ac:graphicFrameMkLst>
            <pc:docMk/>
            <pc:sldMk cId="2804356222" sldId="270"/>
            <ac:graphicFrameMk id="7" creationId="{E769AEF6-462B-F584-11E8-E51913854DD4}"/>
          </ac:graphicFrameMkLst>
        </pc:graphicFrameChg>
      </pc:sldChg>
      <pc:sldChg chg="addSp delSp modSp add mod">
        <pc:chgData name="Sandra Faur" userId="921abd25-a73f-419a-aa90-bec9bfbdcd1d" providerId="ADAL" clId="{4FDE76A4-966B-43CB-A833-F7F04258681C}" dt="2026-06-25T12:23:32.580" v="15080" actId="207"/>
        <pc:sldMkLst>
          <pc:docMk/>
          <pc:sldMk cId="191374920" sldId="271"/>
        </pc:sldMkLst>
        <pc:spChg chg="mod">
          <ac:chgData name="Sandra Faur" userId="921abd25-a73f-419a-aa90-bec9bfbdcd1d" providerId="ADAL" clId="{4FDE76A4-966B-43CB-A833-F7F04258681C}" dt="2026-06-25T12:23:32.580" v="15080" actId="207"/>
          <ac:spMkLst>
            <pc:docMk/>
            <pc:sldMk cId="191374920" sldId="271"/>
            <ac:spMk id="2" creationId="{8281C4EF-A0DB-DF50-FEAD-9CDD92B8D583}"/>
          </ac:spMkLst>
        </pc:spChg>
        <pc:spChg chg="add mod">
          <ac:chgData name="Sandra Faur" userId="921abd25-a73f-419a-aa90-bec9bfbdcd1d" providerId="ADAL" clId="{4FDE76A4-966B-43CB-A833-F7F04258681C}" dt="2026-06-24T14:18:25.547" v="5640" actId="20577"/>
          <ac:spMkLst>
            <pc:docMk/>
            <pc:sldMk cId="191374920" sldId="271"/>
            <ac:spMk id="3" creationId="{FD67FB1C-7B75-B881-9E25-DD4934437BFF}"/>
          </ac:spMkLst>
        </pc:spChg>
        <pc:spChg chg="mod">
          <ac:chgData name="Sandra Faur" userId="921abd25-a73f-419a-aa90-bec9bfbdcd1d" providerId="ADAL" clId="{4FDE76A4-966B-43CB-A833-F7F04258681C}" dt="2026-06-25T07:55:38.007" v="5963" actId="20577"/>
          <ac:spMkLst>
            <pc:docMk/>
            <pc:sldMk cId="191374920" sldId="271"/>
            <ac:spMk id="4" creationId="{C820942B-4F57-C728-4687-6BDA8464ABC6}"/>
          </ac:spMkLst>
        </pc:spChg>
        <pc:spChg chg="mod">
          <ac:chgData name="Sandra Faur" userId="921abd25-a73f-419a-aa90-bec9bfbdcd1d" providerId="ADAL" clId="{4FDE76A4-966B-43CB-A833-F7F04258681C}" dt="2026-06-25T07:56:45.525" v="6050" actId="20577"/>
          <ac:spMkLst>
            <pc:docMk/>
            <pc:sldMk cId="191374920" sldId="271"/>
            <ac:spMk id="5" creationId="{4656BBBD-F289-7BFC-8B5C-C35E31131A36}"/>
          </ac:spMkLst>
        </pc:spChg>
        <pc:spChg chg="mod">
          <ac:chgData name="Sandra Faur" userId="921abd25-a73f-419a-aa90-bec9bfbdcd1d" providerId="ADAL" clId="{4FDE76A4-966B-43CB-A833-F7F04258681C}" dt="2026-06-24T14:18:27.767" v="5641" actId="20577"/>
          <ac:spMkLst>
            <pc:docMk/>
            <pc:sldMk cId="191374920" sldId="271"/>
            <ac:spMk id="13" creationId="{23620EBD-E6F5-2C4A-FCFF-1906B9C9EEF4}"/>
          </ac:spMkLst>
        </pc:spChg>
        <pc:graphicFrameChg chg="mod modGraphic">
          <ac:chgData name="Sandra Faur" userId="921abd25-a73f-419a-aa90-bec9bfbdcd1d" providerId="ADAL" clId="{4FDE76A4-966B-43CB-A833-F7F04258681C}" dt="2026-06-24T13:40:52.781" v="5433" actId="20577"/>
          <ac:graphicFrameMkLst>
            <pc:docMk/>
            <pc:sldMk cId="191374920" sldId="271"/>
            <ac:graphicFrameMk id="6" creationId="{D3B73D10-BAFC-69BF-15D1-864D49121CE2}"/>
          </ac:graphicFrameMkLst>
        </pc:graphicFrameChg>
        <pc:picChg chg="del">
          <ac:chgData name="Sandra Faur" userId="921abd25-a73f-419a-aa90-bec9bfbdcd1d" providerId="ADAL" clId="{4FDE76A4-966B-43CB-A833-F7F04258681C}" dt="2026-06-25T07:49:28.779" v="5642" actId="478"/>
          <ac:picMkLst>
            <pc:docMk/>
            <pc:sldMk cId="191374920" sldId="271"/>
            <ac:picMk id="7" creationId="{F60212FF-6311-AE79-9B3B-82A229E7E3A2}"/>
          </ac:picMkLst>
        </pc:picChg>
        <pc:picChg chg="add del mod">
          <ac:chgData name="Sandra Faur" userId="921abd25-a73f-419a-aa90-bec9bfbdcd1d" providerId="ADAL" clId="{4FDE76A4-966B-43CB-A833-F7F04258681C}" dt="2026-06-25T07:51:19.227" v="5665" actId="478"/>
          <ac:picMkLst>
            <pc:docMk/>
            <pc:sldMk cId="191374920" sldId="271"/>
            <ac:picMk id="9" creationId="{C804C1DC-A817-25B8-9D79-F65CCDDF4856}"/>
          </ac:picMkLst>
        </pc:picChg>
        <pc:picChg chg="add mod">
          <ac:chgData name="Sandra Faur" userId="921abd25-a73f-419a-aa90-bec9bfbdcd1d" providerId="ADAL" clId="{4FDE76A4-966B-43CB-A833-F7F04258681C}" dt="2026-06-25T07:51:21.319" v="5666" actId="1076"/>
          <ac:picMkLst>
            <pc:docMk/>
            <pc:sldMk cId="191374920" sldId="271"/>
            <ac:picMk id="11" creationId="{54DE14C9-644B-9872-BAC1-CA3E8474FB5F}"/>
          </ac:picMkLst>
        </pc:picChg>
      </pc:sldChg>
      <pc:sldChg chg="modSp new del mod">
        <pc:chgData name="Sandra Faur" userId="921abd25-a73f-419a-aa90-bec9bfbdcd1d" providerId="ADAL" clId="{4FDE76A4-966B-43CB-A833-F7F04258681C}" dt="2026-06-24T12:21:43.251" v="1923" actId="2696"/>
        <pc:sldMkLst>
          <pc:docMk/>
          <pc:sldMk cId="1934749318" sldId="271"/>
        </pc:sldMkLst>
        <pc:spChg chg="mod">
          <ac:chgData name="Sandra Faur" userId="921abd25-a73f-419a-aa90-bec9bfbdcd1d" providerId="ADAL" clId="{4FDE76A4-966B-43CB-A833-F7F04258681C}" dt="2026-06-24T10:43:26.445" v="1832" actId="20577"/>
          <ac:spMkLst>
            <pc:docMk/>
            <pc:sldMk cId="1934749318" sldId="271"/>
            <ac:spMk id="2" creationId="{253B8B09-B8F8-8FA9-2B89-3EC02634BE69}"/>
          </ac:spMkLst>
        </pc:spChg>
      </pc:sldChg>
      <pc:sldChg chg="modSp add mod">
        <pc:chgData name="Sandra Faur" userId="921abd25-a73f-419a-aa90-bec9bfbdcd1d" providerId="ADAL" clId="{4FDE76A4-966B-43CB-A833-F7F04258681C}" dt="2026-06-25T12:08:08.242" v="14253" actId="11"/>
        <pc:sldMkLst>
          <pc:docMk/>
          <pc:sldMk cId="962273847" sldId="272"/>
        </pc:sldMkLst>
        <pc:spChg chg="mod">
          <ac:chgData name="Sandra Faur" userId="921abd25-a73f-419a-aa90-bec9bfbdcd1d" providerId="ADAL" clId="{4FDE76A4-966B-43CB-A833-F7F04258681C}" dt="2026-06-25T12:08:08.242" v="14253" actId="11"/>
          <ac:spMkLst>
            <pc:docMk/>
            <pc:sldMk cId="962273847" sldId="272"/>
            <ac:spMk id="3" creationId="{B1EEC758-B3D5-D850-7926-92C73C46BE9A}"/>
          </ac:spMkLst>
        </pc:spChg>
      </pc:sldChg>
    </pc:docChg>
  </pc:docChgLst>
</pc:chgInfo>
</file>

<file path=ppt/diagrams/_rels/data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_rels/data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image" Target="../media/image7.jpg"/></Relationships>
</file>

<file path=ppt/diagrams/_rels/drawing12.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0DD5AD-FCAD-4E49-A09B-862652B4001F}" type="doc">
      <dgm:prSet loTypeId="urn:microsoft.com/office/officeart/2011/layout/HexagonRadial" loCatId="cycle" qsTypeId="urn:microsoft.com/office/officeart/2005/8/quickstyle/3d3" qsCatId="3D" csTypeId="urn:microsoft.com/office/officeart/2005/8/colors/accent3_1" csCatId="accent3" phldr="1"/>
      <dgm:spPr/>
      <dgm:t>
        <a:bodyPr/>
        <a:lstStyle/>
        <a:p>
          <a:endParaRPr lang="en-GB"/>
        </a:p>
      </dgm:t>
    </dgm:pt>
    <dgm:pt modelId="{FBE0FA4C-476D-4F1A-90EA-C5A27166BBA6}">
      <dgm:prSet phldrT="[Text]" phldr="0" custT="1"/>
      <dgm:spPr/>
      <dgm:t>
        <a:bodyPr/>
        <a:lstStyle/>
        <a:p>
          <a:r>
            <a:rPr lang="it-IT" sz="1100" b="1" dirty="0"/>
            <a:t> </a:t>
          </a:r>
          <a:endParaRPr lang="en-GB" sz="1100" b="1" dirty="0"/>
        </a:p>
      </dgm:t>
    </dgm:pt>
    <dgm:pt modelId="{5D47AC59-9EE3-4A0C-B867-C43256E730F6}" type="parTrans" cxnId="{E9484BD1-C05C-4478-920A-776D10FE0C64}">
      <dgm:prSet/>
      <dgm:spPr/>
      <dgm:t>
        <a:bodyPr/>
        <a:lstStyle/>
        <a:p>
          <a:endParaRPr lang="en-GB" sz="3200" b="1"/>
        </a:p>
      </dgm:t>
    </dgm:pt>
    <dgm:pt modelId="{62AAB4FA-D060-4329-8E1D-95152EB16F82}" type="sibTrans" cxnId="{E9484BD1-C05C-4478-920A-776D10FE0C64}">
      <dgm:prSet/>
      <dgm:spPr/>
      <dgm:t>
        <a:bodyPr/>
        <a:lstStyle/>
        <a:p>
          <a:endParaRPr lang="en-GB" sz="3200" b="1"/>
        </a:p>
      </dgm:t>
    </dgm:pt>
    <dgm:pt modelId="{42E37C2F-5FBC-4DF7-9229-7793D17D00A3}">
      <dgm:prSet phldrT="[Text]" phldr="0" custT="1"/>
      <dgm:spPr/>
      <dgm:t>
        <a:bodyPr/>
        <a:lstStyle/>
        <a:p>
          <a:r>
            <a:rPr lang="it-IT" sz="1100" b="1" dirty="0"/>
            <a:t>Theories of ageing</a:t>
          </a:r>
          <a:endParaRPr lang="en-GB" sz="1100" b="1" dirty="0"/>
        </a:p>
      </dgm:t>
    </dgm:pt>
    <dgm:pt modelId="{34B185B4-D609-4D61-BC94-62F8296FC1DF}" type="parTrans" cxnId="{C1ED5738-68D2-4BFC-A899-C8059E0DB482}">
      <dgm:prSet/>
      <dgm:spPr/>
      <dgm:t>
        <a:bodyPr/>
        <a:lstStyle/>
        <a:p>
          <a:endParaRPr lang="en-GB" sz="3200" b="1"/>
        </a:p>
      </dgm:t>
    </dgm:pt>
    <dgm:pt modelId="{D856919A-4967-4C1B-8611-A8936F4D42F9}" type="sibTrans" cxnId="{C1ED5738-68D2-4BFC-A899-C8059E0DB482}">
      <dgm:prSet/>
      <dgm:spPr/>
      <dgm:t>
        <a:bodyPr/>
        <a:lstStyle/>
        <a:p>
          <a:endParaRPr lang="en-GB" sz="3200" b="1"/>
        </a:p>
      </dgm:t>
    </dgm:pt>
    <dgm:pt modelId="{F598BC1E-CC39-4082-B0CC-84AE2E38CECE}">
      <dgm:prSet phldrT="[Text]" phldr="0" custT="1"/>
      <dgm:spPr/>
      <dgm:t>
        <a:bodyPr/>
        <a:lstStyle/>
        <a:p>
          <a:r>
            <a:rPr lang="it-IT" sz="1100" b="1" dirty="0"/>
            <a:t>Care and support needs</a:t>
          </a:r>
          <a:endParaRPr lang="en-GB" sz="1100" b="1" dirty="0"/>
        </a:p>
      </dgm:t>
    </dgm:pt>
    <dgm:pt modelId="{7BD4A4AD-ACB6-44D1-B182-380F724C1A05}" type="parTrans" cxnId="{E8B9FC11-A185-4279-AFE6-315DA0DBEB81}">
      <dgm:prSet/>
      <dgm:spPr/>
      <dgm:t>
        <a:bodyPr/>
        <a:lstStyle/>
        <a:p>
          <a:endParaRPr lang="en-GB" sz="3200" b="1"/>
        </a:p>
      </dgm:t>
    </dgm:pt>
    <dgm:pt modelId="{5EA1A948-8BE8-4988-8B5F-6BF51AE5ADD0}" type="sibTrans" cxnId="{E8B9FC11-A185-4279-AFE6-315DA0DBEB81}">
      <dgm:prSet/>
      <dgm:spPr/>
      <dgm:t>
        <a:bodyPr/>
        <a:lstStyle/>
        <a:p>
          <a:endParaRPr lang="en-GB" sz="3200" b="1"/>
        </a:p>
      </dgm:t>
    </dgm:pt>
    <dgm:pt modelId="{6B29E42B-AFCF-48D2-8190-07455F682F4A}">
      <dgm:prSet phldrT="[Text]" phldr="0" custT="1"/>
      <dgm:spPr/>
      <dgm:t>
        <a:bodyPr/>
        <a:lstStyle/>
        <a:p>
          <a:r>
            <a:rPr lang="it-IT" sz="1100" b="1" dirty="0"/>
            <a:t>Current UK Care provisions</a:t>
          </a:r>
          <a:endParaRPr lang="en-GB" sz="1100" b="1" dirty="0"/>
        </a:p>
      </dgm:t>
    </dgm:pt>
    <dgm:pt modelId="{E03AE536-59B0-4C3A-A450-F666D6E84C28}" type="parTrans" cxnId="{9F9119D6-17B5-4FBC-97D8-AB4D4A5FAD4B}">
      <dgm:prSet/>
      <dgm:spPr/>
      <dgm:t>
        <a:bodyPr/>
        <a:lstStyle/>
        <a:p>
          <a:endParaRPr lang="en-GB" sz="3200" b="1"/>
        </a:p>
      </dgm:t>
    </dgm:pt>
    <dgm:pt modelId="{E284138C-D359-4B91-A3FF-8834B4EF9194}" type="sibTrans" cxnId="{9F9119D6-17B5-4FBC-97D8-AB4D4A5FAD4B}">
      <dgm:prSet/>
      <dgm:spPr/>
      <dgm:t>
        <a:bodyPr/>
        <a:lstStyle/>
        <a:p>
          <a:endParaRPr lang="en-GB" sz="3200" b="1"/>
        </a:p>
      </dgm:t>
    </dgm:pt>
    <dgm:pt modelId="{1A4D4095-2A64-4D62-94F6-2AD0E73EC37D}">
      <dgm:prSet phldrT="[Text]" phldr="0" custT="1"/>
      <dgm:spPr/>
      <dgm:t>
        <a:bodyPr/>
        <a:lstStyle/>
        <a:p>
          <a:r>
            <a:rPr lang="it-IT" sz="1100" b="1" dirty="0"/>
            <a:t>Policy and Legislations</a:t>
          </a:r>
          <a:endParaRPr lang="en-GB" sz="1100" b="1" dirty="0"/>
        </a:p>
      </dgm:t>
    </dgm:pt>
    <dgm:pt modelId="{F4552B86-78D3-4BE2-B9FF-1EC87102B789}" type="parTrans" cxnId="{A06AE0A6-AA49-4272-92C2-94FE953AE9A5}">
      <dgm:prSet/>
      <dgm:spPr/>
      <dgm:t>
        <a:bodyPr/>
        <a:lstStyle/>
        <a:p>
          <a:endParaRPr lang="en-GB" sz="3200" b="1"/>
        </a:p>
      </dgm:t>
    </dgm:pt>
    <dgm:pt modelId="{58CAAF78-1425-4DA9-B5E2-817D9645C0D9}" type="sibTrans" cxnId="{A06AE0A6-AA49-4272-92C2-94FE953AE9A5}">
      <dgm:prSet/>
      <dgm:spPr/>
      <dgm:t>
        <a:bodyPr/>
        <a:lstStyle/>
        <a:p>
          <a:endParaRPr lang="en-GB" sz="3200" b="1"/>
        </a:p>
      </dgm:t>
    </dgm:pt>
    <dgm:pt modelId="{80A90112-96B5-4747-81E8-D3C16E858137}">
      <dgm:prSet phldrT="[Text]" phldr="0" custT="1"/>
      <dgm:spPr/>
      <dgm:t>
        <a:bodyPr/>
        <a:lstStyle/>
        <a:p>
          <a:r>
            <a:rPr lang="it-IT" sz="1100" b="1" dirty="0"/>
            <a:t>Technological information</a:t>
          </a:r>
          <a:endParaRPr lang="en-GB" sz="1100" b="1" dirty="0"/>
        </a:p>
      </dgm:t>
    </dgm:pt>
    <dgm:pt modelId="{22D752A9-49B9-46CC-9C27-BACA64EA5434}" type="parTrans" cxnId="{393BEF14-BCC7-4B62-A378-5154428ACCAF}">
      <dgm:prSet/>
      <dgm:spPr/>
      <dgm:t>
        <a:bodyPr/>
        <a:lstStyle/>
        <a:p>
          <a:endParaRPr lang="en-GB" sz="3200" b="1"/>
        </a:p>
      </dgm:t>
    </dgm:pt>
    <dgm:pt modelId="{8B8F8FA2-CC72-40F8-AFE2-6DFEEFC4B692}" type="sibTrans" cxnId="{393BEF14-BCC7-4B62-A378-5154428ACCAF}">
      <dgm:prSet/>
      <dgm:spPr/>
      <dgm:t>
        <a:bodyPr/>
        <a:lstStyle/>
        <a:p>
          <a:endParaRPr lang="en-GB" sz="3200" b="1"/>
        </a:p>
      </dgm:t>
    </dgm:pt>
    <dgm:pt modelId="{D08EDC4A-0F51-406C-A152-C1A0D826F5FD}">
      <dgm:prSet phldrT="[Text]" phldr="0" custT="1"/>
      <dgm:spPr/>
      <dgm:t>
        <a:bodyPr/>
        <a:lstStyle/>
        <a:p>
          <a:r>
            <a:rPr lang="it-IT" sz="1100" b="1" dirty="0"/>
            <a:t>Challenges and Recommendations</a:t>
          </a:r>
          <a:endParaRPr lang="en-GB" sz="1100" b="1" dirty="0"/>
        </a:p>
      </dgm:t>
    </dgm:pt>
    <dgm:pt modelId="{C6967C18-A399-40F3-A424-DD2F73BC76BE}" type="parTrans" cxnId="{257707E5-760E-4D22-8E9A-18C6ABA05FAA}">
      <dgm:prSet/>
      <dgm:spPr/>
      <dgm:t>
        <a:bodyPr/>
        <a:lstStyle/>
        <a:p>
          <a:endParaRPr lang="en-GB" sz="3200" b="1"/>
        </a:p>
      </dgm:t>
    </dgm:pt>
    <dgm:pt modelId="{F7A422AF-A5CE-4CE1-817A-45FAEFFA20AE}" type="sibTrans" cxnId="{257707E5-760E-4D22-8E9A-18C6ABA05FAA}">
      <dgm:prSet/>
      <dgm:spPr/>
      <dgm:t>
        <a:bodyPr/>
        <a:lstStyle/>
        <a:p>
          <a:endParaRPr lang="en-GB" sz="3200" b="1"/>
        </a:p>
      </dgm:t>
    </dgm:pt>
    <dgm:pt modelId="{C3B939F6-A5AC-49C2-9A04-35939D75EB53}" type="pres">
      <dgm:prSet presAssocID="{A30DD5AD-FCAD-4E49-A09B-862652B4001F}" presName="Name0" presStyleCnt="0">
        <dgm:presLayoutVars>
          <dgm:chMax val="1"/>
          <dgm:chPref val="1"/>
          <dgm:dir/>
          <dgm:animOne val="branch"/>
          <dgm:animLvl val="lvl"/>
        </dgm:presLayoutVars>
      </dgm:prSet>
      <dgm:spPr/>
    </dgm:pt>
    <dgm:pt modelId="{918B7149-4F24-4BD7-B458-249709CE9A71}" type="pres">
      <dgm:prSet presAssocID="{FBE0FA4C-476D-4F1A-90EA-C5A27166BBA6}" presName="Parent" presStyleLbl="node0" presStyleIdx="0" presStyleCnt="1">
        <dgm:presLayoutVars>
          <dgm:chMax val="6"/>
          <dgm:chPref val="6"/>
        </dgm:presLayoutVars>
      </dgm:prSet>
      <dgm:spPr/>
    </dgm:pt>
    <dgm:pt modelId="{78B7D923-571A-40E7-B75C-941543994578}" type="pres">
      <dgm:prSet presAssocID="{42E37C2F-5FBC-4DF7-9229-7793D17D00A3}" presName="Accent1" presStyleCnt="0"/>
      <dgm:spPr/>
    </dgm:pt>
    <dgm:pt modelId="{2D9CAAD2-8F94-4277-ADF0-68F9ED3E2069}" type="pres">
      <dgm:prSet presAssocID="{42E37C2F-5FBC-4DF7-9229-7793D17D00A3}" presName="Accent" presStyleLbl="bgShp" presStyleIdx="0" presStyleCnt="6"/>
      <dgm:spPr/>
    </dgm:pt>
    <dgm:pt modelId="{F4883244-821D-463C-82B5-1C9095A071D1}" type="pres">
      <dgm:prSet presAssocID="{42E37C2F-5FBC-4DF7-9229-7793D17D00A3}" presName="Child1" presStyleLbl="node1" presStyleIdx="0" presStyleCnt="6">
        <dgm:presLayoutVars>
          <dgm:chMax val="0"/>
          <dgm:chPref val="0"/>
          <dgm:bulletEnabled val="1"/>
        </dgm:presLayoutVars>
      </dgm:prSet>
      <dgm:spPr/>
    </dgm:pt>
    <dgm:pt modelId="{9A5A61BA-57E1-40DA-BD73-E64574218316}" type="pres">
      <dgm:prSet presAssocID="{F598BC1E-CC39-4082-B0CC-84AE2E38CECE}" presName="Accent2" presStyleCnt="0"/>
      <dgm:spPr/>
    </dgm:pt>
    <dgm:pt modelId="{6D24284A-9A4C-4724-9976-18853A7F34DD}" type="pres">
      <dgm:prSet presAssocID="{F598BC1E-CC39-4082-B0CC-84AE2E38CECE}" presName="Accent" presStyleLbl="bgShp" presStyleIdx="1" presStyleCnt="6"/>
      <dgm:spPr/>
    </dgm:pt>
    <dgm:pt modelId="{63319742-E5A3-4CBF-BF01-0D427A6E989E}" type="pres">
      <dgm:prSet presAssocID="{F598BC1E-CC39-4082-B0CC-84AE2E38CECE}" presName="Child2" presStyleLbl="node1" presStyleIdx="1" presStyleCnt="6">
        <dgm:presLayoutVars>
          <dgm:chMax val="0"/>
          <dgm:chPref val="0"/>
          <dgm:bulletEnabled val="1"/>
        </dgm:presLayoutVars>
      </dgm:prSet>
      <dgm:spPr/>
    </dgm:pt>
    <dgm:pt modelId="{CE481EDA-0E68-4C64-8366-7F704824D252}" type="pres">
      <dgm:prSet presAssocID="{6B29E42B-AFCF-48D2-8190-07455F682F4A}" presName="Accent3" presStyleCnt="0"/>
      <dgm:spPr/>
    </dgm:pt>
    <dgm:pt modelId="{40F9CA3D-FAB1-4E3E-B5B7-BE1FC42570B2}" type="pres">
      <dgm:prSet presAssocID="{6B29E42B-AFCF-48D2-8190-07455F682F4A}" presName="Accent" presStyleLbl="bgShp" presStyleIdx="2" presStyleCnt="6"/>
      <dgm:spPr/>
    </dgm:pt>
    <dgm:pt modelId="{4746350D-6EF1-4F62-B865-972BDE7E2E7A}" type="pres">
      <dgm:prSet presAssocID="{6B29E42B-AFCF-48D2-8190-07455F682F4A}" presName="Child3" presStyleLbl="node1" presStyleIdx="2" presStyleCnt="6">
        <dgm:presLayoutVars>
          <dgm:chMax val="0"/>
          <dgm:chPref val="0"/>
          <dgm:bulletEnabled val="1"/>
        </dgm:presLayoutVars>
      </dgm:prSet>
      <dgm:spPr/>
    </dgm:pt>
    <dgm:pt modelId="{5C9CCBD6-D476-4D1E-A49D-17473EA620AF}" type="pres">
      <dgm:prSet presAssocID="{1A4D4095-2A64-4D62-94F6-2AD0E73EC37D}" presName="Accent4" presStyleCnt="0"/>
      <dgm:spPr/>
    </dgm:pt>
    <dgm:pt modelId="{514D0E9E-27A2-4A14-85D5-D0F7CBC0A8BF}" type="pres">
      <dgm:prSet presAssocID="{1A4D4095-2A64-4D62-94F6-2AD0E73EC37D}" presName="Accent" presStyleLbl="bgShp" presStyleIdx="3" presStyleCnt="6"/>
      <dgm:spPr/>
    </dgm:pt>
    <dgm:pt modelId="{E3CBFC24-3E53-4649-A772-F9F2E814F7CA}" type="pres">
      <dgm:prSet presAssocID="{1A4D4095-2A64-4D62-94F6-2AD0E73EC37D}" presName="Child4" presStyleLbl="node1" presStyleIdx="3" presStyleCnt="6">
        <dgm:presLayoutVars>
          <dgm:chMax val="0"/>
          <dgm:chPref val="0"/>
          <dgm:bulletEnabled val="1"/>
        </dgm:presLayoutVars>
      </dgm:prSet>
      <dgm:spPr/>
    </dgm:pt>
    <dgm:pt modelId="{75D70CB0-A49F-4569-B28A-0E74503DA947}" type="pres">
      <dgm:prSet presAssocID="{80A90112-96B5-4747-81E8-D3C16E858137}" presName="Accent5" presStyleCnt="0"/>
      <dgm:spPr/>
    </dgm:pt>
    <dgm:pt modelId="{0FE75083-D6A8-4A7B-84E3-EFFAE4BCC8DD}" type="pres">
      <dgm:prSet presAssocID="{80A90112-96B5-4747-81E8-D3C16E858137}" presName="Accent" presStyleLbl="bgShp" presStyleIdx="4" presStyleCnt="6"/>
      <dgm:spPr/>
    </dgm:pt>
    <dgm:pt modelId="{594748D3-AFEC-416F-A3E8-02E76AEE1747}" type="pres">
      <dgm:prSet presAssocID="{80A90112-96B5-4747-81E8-D3C16E858137}" presName="Child5" presStyleLbl="node1" presStyleIdx="4" presStyleCnt="6">
        <dgm:presLayoutVars>
          <dgm:chMax val="0"/>
          <dgm:chPref val="0"/>
          <dgm:bulletEnabled val="1"/>
        </dgm:presLayoutVars>
      </dgm:prSet>
      <dgm:spPr/>
    </dgm:pt>
    <dgm:pt modelId="{D1B35C2F-0F98-40AF-86BB-A2C97C44AE62}" type="pres">
      <dgm:prSet presAssocID="{D08EDC4A-0F51-406C-A152-C1A0D826F5FD}" presName="Accent6" presStyleCnt="0"/>
      <dgm:spPr/>
    </dgm:pt>
    <dgm:pt modelId="{C5A9CEC8-3FE6-488F-8ADD-337785570207}" type="pres">
      <dgm:prSet presAssocID="{D08EDC4A-0F51-406C-A152-C1A0D826F5FD}" presName="Accent" presStyleLbl="bgShp" presStyleIdx="5" presStyleCnt="6"/>
      <dgm:spPr/>
    </dgm:pt>
    <dgm:pt modelId="{C91D3A07-AAE8-4D7E-82A1-596D05E849AF}" type="pres">
      <dgm:prSet presAssocID="{D08EDC4A-0F51-406C-A152-C1A0D826F5FD}" presName="Child6" presStyleLbl="node1" presStyleIdx="5" presStyleCnt="6">
        <dgm:presLayoutVars>
          <dgm:chMax val="0"/>
          <dgm:chPref val="0"/>
          <dgm:bulletEnabled val="1"/>
        </dgm:presLayoutVars>
      </dgm:prSet>
      <dgm:spPr/>
    </dgm:pt>
  </dgm:ptLst>
  <dgm:cxnLst>
    <dgm:cxn modelId="{E8B9FC11-A185-4279-AFE6-315DA0DBEB81}" srcId="{FBE0FA4C-476D-4F1A-90EA-C5A27166BBA6}" destId="{F598BC1E-CC39-4082-B0CC-84AE2E38CECE}" srcOrd="1" destOrd="0" parTransId="{7BD4A4AD-ACB6-44D1-B182-380F724C1A05}" sibTransId="{5EA1A948-8BE8-4988-8B5F-6BF51AE5ADD0}"/>
    <dgm:cxn modelId="{393BEF14-BCC7-4B62-A378-5154428ACCAF}" srcId="{FBE0FA4C-476D-4F1A-90EA-C5A27166BBA6}" destId="{80A90112-96B5-4747-81E8-D3C16E858137}" srcOrd="4" destOrd="0" parTransId="{22D752A9-49B9-46CC-9C27-BACA64EA5434}" sibTransId="{8B8F8FA2-CC72-40F8-AFE2-6DFEEFC4B692}"/>
    <dgm:cxn modelId="{C1ED5738-68D2-4BFC-A899-C8059E0DB482}" srcId="{FBE0FA4C-476D-4F1A-90EA-C5A27166BBA6}" destId="{42E37C2F-5FBC-4DF7-9229-7793D17D00A3}" srcOrd="0" destOrd="0" parTransId="{34B185B4-D609-4D61-BC94-62F8296FC1DF}" sibTransId="{D856919A-4967-4C1B-8611-A8936F4D42F9}"/>
    <dgm:cxn modelId="{09C9B542-EB71-4017-8AE4-8DB80B544827}" type="presOf" srcId="{80A90112-96B5-4747-81E8-D3C16E858137}" destId="{594748D3-AFEC-416F-A3E8-02E76AEE1747}" srcOrd="0" destOrd="0" presId="urn:microsoft.com/office/officeart/2011/layout/HexagonRadial"/>
    <dgm:cxn modelId="{A20BAF65-8617-4140-BECA-88B2CC43D446}" type="presOf" srcId="{FBE0FA4C-476D-4F1A-90EA-C5A27166BBA6}" destId="{918B7149-4F24-4BD7-B458-249709CE9A71}" srcOrd="0" destOrd="0" presId="urn:microsoft.com/office/officeart/2011/layout/HexagonRadial"/>
    <dgm:cxn modelId="{40C2F66F-989C-439A-87D8-91DB71C07EAF}" type="presOf" srcId="{6B29E42B-AFCF-48D2-8190-07455F682F4A}" destId="{4746350D-6EF1-4F62-B865-972BDE7E2E7A}" srcOrd="0" destOrd="0" presId="urn:microsoft.com/office/officeart/2011/layout/HexagonRadial"/>
    <dgm:cxn modelId="{A06AE0A6-AA49-4272-92C2-94FE953AE9A5}" srcId="{FBE0FA4C-476D-4F1A-90EA-C5A27166BBA6}" destId="{1A4D4095-2A64-4D62-94F6-2AD0E73EC37D}" srcOrd="3" destOrd="0" parTransId="{F4552B86-78D3-4BE2-B9FF-1EC87102B789}" sibTransId="{58CAAF78-1425-4DA9-B5E2-817D9645C0D9}"/>
    <dgm:cxn modelId="{BA0A00B5-A714-4771-82E7-F054D0C6FD70}" type="presOf" srcId="{A30DD5AD-FCAD-4E49-A09B-862652B4001F}" destId="{C3B939F6-A5AC-49C2-9A04-35939D75EB53}" srcOrd="0" destOrd="0" presId="urn:microsoft.com/office/officeart/2011/layout/HexagonRadial"/>
    <dgm:cxn modelId="{429670C4-E043-43A1-94D3-9EF2CA3191AE}" type="presOf" srcId="{D08EDC4A-0F51-406C-A152-C1A0D826F5FD}" destId="{C91D3A07-AAE8-4D7E-82A1-596D05E849AF}" srcOrd="0" destOrd="0" presId="urn:microsoft.com/office/officeart/2011/layout/HexagonRadial"/>
    <dgm:cxn modelId="{C17CDCCC-6484-4E98-B308-658780B673C1}" type="presOf" srcId="{1A4D4095-2A64-4D62-94F6-2AD0E73EC37D}" destId="{E3CBFC24-3E53-4649-A772-F9F2E814F7CA}" srcOrd="0" destOrd="0" presId="urn:microsoft.com/office/officeart/2011/layout/HexagonRadial"/>
    <dgm:cxn modelId="{E9484BD1-C05C-4478-920A-776D10FE0C64}" srcId="{A30DD5AD-FCAD-4E49-A09B-862652B4001F}" destId="{FBE0FA4C-476D-4F1A-90EA-C5A27166BBA6}" srcOrd="0" destOrd="0" parTransId="{5D47AC59-9EE3-4A0C-B867-C43256E730F6}" sibTransId="{62AAB4FA-D060-4329-8E1D-95152EB16F82}"/>
    <dgm:cxn modelId="{9F9119D6-17B5-4FBC-97D8-AB4D4A5FAD4B}" srcId="{FBE0FA4C-476D-4F1A-90EA-C5A27166BBA6}" destId="{6B29E42B-AFCF-48D2-8190-07455F682F4A}" srcOrd="2" destOrd="0" parTransId="{E03AE536-59B0-4C3A-A450-F666D6E84C28}" sibTransId="{E284138C-D359-4B91-A3FF-8834B4EF9194}"/>
    <dgm:cxn modelId="{257707E5-760E-4D22-8E9A-18C6ABA05FAA}" srcId="{FBE0FA4C-476D-4F1A-90EA-C5A27166BBA6}" destId="{D08EDC4A-0F51-406C-A152-C1A0D826F5FD}" srcOrd="5" destOrd="0" parTransId="{C6967C18-A399-40F3-A424-DD2F73BC76BE}" sibTransId="{F7A422AF-A5CE-4CE1-817A-45FAEFFA20AE}"/>
    <dgm:cxn modelId="{86C390EB-84AA-4486-B53F-E28AB68658B9}" type="presOf" srcId="{F598BC1E-CC39-4082-B0CC-84AE2E38CECE}" destId="{63319742-E5A3-4CBF-BF01-0D427A6E989E}" srcOrd="0" destOrd="0" presId="urn:microsoft.com/office/officeart/2011/layout/HexagonRadial"/>
    <dgm:cxn modelId="{3DBCEFFF-FFF8-4E1A-8F10-6976B74939E4}" type="presOf" srcId="{42E37C2F-5FBC-4DF7-9229-7793D17D00A3}" destId="{F4883244-821D-463C-82B5-1C9095A071D1}" srcOrd="0" destOrd="0" presId="urn:microsoft.com/office/officeart/2011/layout/HexagonRadial"/>
    <dgm:cxn modelId="{80F1B43A-CEF6-43CB-AC1F-775C92718B13}" type="presParOf" srcId="{C3B939F6-A5AC-49C2-9A04-35939D75EB53}" destId="{918B7149-4F24-4BD7-B458-249709CE9A71}" srcOrd="0" destOrd="0" presId="urn:microsoft.com/office/officeart/2011/layout/HexagonRadial"/>
    <dgm:cxn modelId="{E3272F44-A12F-4A84-910D-616C42DAB15C}" type="presParOf" srcId="{C3B939F6-A5AC-49C2-9A04-35939D75EB53}" destId="{78B7D923-571A-40E7-B75C-941543994578}" srcOrd="1" destOrd="0" presId="urn:microsoft.com/office/officeart/2011/layout/HexagonRadial"/>
    <dgm:cxn modelId="{44375278-5A11-4394-ABF2-E8FB0F83C3B1}" type="presParOf" srcId="{78B7D923-571A-40E7-B75C-941543994578}" destId="{2D9CAAD2-8F94-4277-ADF0-68F9ED3E2069}" srcOrd="0" destOrd="0" presId="urn:microsoft.com/office/officeart/2011/layout/HexagonRadial"/>
    <dgm:cxn modelId="{FF392DB7-B11C-4614-9D83-C218B7B95D5B}" type="presParOf" srcId="{C3B939F6-A5AC-49C2-9A04-35939D75EB53}" destId="{F4883244-821D-463C-82B5-1C9095A071D1}" srcOrd="2" destOrd="0" presId="urn:microsoft.com/office/officeart/2011/layout/HexagonRadial"/>
    <dgm:cxn modelId="{0A22CDF1-79DF-4F52-8C75-8BD74E68424B}" type="presParOf" srcId="{C3B939F6-A5AC-49C2-9A04-35939D75EB53}" destId="{9A5A61BA-57E1-40DA-BD73-E64574218316}" srcOrd="3" destOrd="0" presId="urn:microsoft.com/office/officeart/2011/layout/HexagonRadial"/>
    <dgm:cxn modelId="{7B886358-F245-4FB8-AA8D-7DA54D70B194}" type="presParOf" srcId="{9A5A61BA-57E1-40DA-BD73-E64574218316}" destId="{6D24284A-9A4C-4724-9976-18853A7F34DD}" srcOrd="0" destOrd="0" presId="urn:microsoft.com/office/officeart/2011/layout/HexagonRadial"/>
    <dgm:cxn modelId="{81E05D5C-FFB0-4ACE-B945-18C71FB3837D}" type="presParOf" srcId="{C3B939F6-A5AC-49C2-9A04-35939D75EB53}" destId="{63319742-E5A3-4CBF-BF01-0D427A6E989E}" srcOrd="4" destOrd="0" presId="urn:microsoft.com/office/officeart/2011/layout/HexagonRadial"/>
    <dgm:cxn modelId="{A22EAC6B-53D9-40A3-A746-1F440E2F8319}" type="presParOf" srcId="{C3B939F6-A5AC-49C2-9A04-35939D75EB53}" destId="{CE481EDA-0E68-4C64-8366-7F704824D252}" srcOrd="5" destOrd="0" presId="urn:microsoft.com/office/officeart/2011/layout/HexagonRadial"/>
    <dgm:cxn modelId="{82977714-1554-4ACA-BCEE-872A892AD467}" type="presParOf" srcId="{CE481EDA-0E68-4C64-8366-7F704824D252}" destId="{40F9CA3D-FAB1-4E3E-B5B7-BE1FC42570B2}" srcOrd="0" destOrd="0" presId="urn:microsoft.com/office/officeart/2011/layout/HexagonRadial"/>
    <dgm:cxn modelId="{960AB911-7FB7-4AFB-8799-3F269504314F}" type="presParOf" srcId="{C3B939F6-A5AC-49C2-9A04-35939D75EB53}" destId="{4746350D-6EF1-4F62-B865-972BDE7E2E7A}" srcOrd="6" destOrd="0" presId="urn:microsoft.com/office/officeart/2011/layout/HexagonRadial"/>
    <dgm:cxn modelId="{7552D7AD-855B-4043-AFCC-40FA3AE01372}" type="presParOf" srcId="{C3B939F6-A5AC-49C2-9A04-35939D75EB53}" destId="{5C9CCBD6-D476-4D1E-A49D-17473EA620AF}" srcOrd="7" destOrd="0" presId="urn:microsoft.com/office/officeart/2011/layout/HexagonRadial"/>
    <dgm:cxn modelId="{0B9B0AAC-3F1F-4E7E-BBDA-43AA393D2D0D}" type="presParOf" srcId="{5C9CCBD6-D476-4D1E-A49D-17473EA620AF}" destId="{514D0E9E-27A2-4A14-85D5-D0F7CBC0A8BF}" srcOrd="0" destOrd="0" presId="urn:microsoft.com/office/officeart/2011/layout/HexagonRadial"/>
    <dgm:cxn modelId="{C042DDDE-3657-4838-9F05-24CB77E7D141}" type="presParOf" srcId="{C3B939F6-A5AC-49C2-9A04-35939D75EB53}" destId="{E3CBFC24-3E53-4649-A772-F9F2E814F7CA}" srcOrd="8" destOrd="0" presId="urn:microsoft.com/office/officeart/2011/layout/HexagonRadial"/>
    <dgm:cxn modelId="{95590357-C7DB-4074-9D2B-3384AAAF5A62}" type="presParOf" srcId="{C3B939F6-A5AC-49C2-9A04-35939D75EB53}" destId="{75D70CB0-A49F-4569-B28A-0E74503DA947}" srcOrd="9" destOrd="0" presId="urn:microsoft.com/office/officeart/2011/layout/HexagonRadial"/>
    <dgm:cxn modelId="{B4D2CEA5-DA09-419B-9C32-E15C7061B8D8}" type="presParOf" srcId="{75D70CB0-A49F-4569-B28A-0E74503DA947}" destId="{0FE75083-D6A8-4A7B-84E3-EFFAE4BCC8DD}" srcOrd="0" destOrd="0" presId="urn:microsoft.com/office/officeart/2011/layout/HexagonRadial"/>
    <dgm:cxn modelId="{A24C5840-E812-49A6-875C-11F4203BA68E}" type="presParOf" srcId="{C3B939F6-A5AC-49C2-9A04-35939D75EB53}" destId="{594748D3-AFEC-416F-A3E8-02E76AEE1747}" srcOrd="10" destOrd="0" presId="urn:microsoft.com/office/officeart/2011/layout/HexagonRadial"/>
    <dgm:cxn modelId="{E2001561-985B-434D-98A9-5F849F61D3F5}" type="presParOf" srcId="{C3B939F6-A5AC-49C2-9A04-35939D75EB53}" destId="{D1B35C2F-0F98-40AF-86BB-A2C97C44AE62}" srcOrd="11" destOrd="0" presId="urn:microsoft.com/office/officeart/2011/layout/HexagonRadial"/>
    <dgm:cxn modelId="{770F4A25-CCAC-413D-B655-3BBD34C1D3A2}" type="presParOf" srcId="{D1B35C2F-0F98-40AF-86BB-A2C97C44AE62}" destId="{C5A9CEC8-3FE6-488F-8ADD-337785570207}" srcOrd="0" destOrd="0" presId="urn:microsoft.com/office/officeart/2011/layout/HexagonRadial"/>
    <dgm:cxn modelId="{44377339-B682-4177-9BC0-54CE4A831527}" type="presParOf" srcId="{C3B939F6-A5AC-49C2-9A04-35939D75EB53}" destId="{C91D3A07-AAE8-4D7E-82A1-596D05E849AF}"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335CA1-FB21-4F19-93E3-7768055814D1}" type="doc">
      <dgm:prSet loTypeId="urn:microsoft.com/office/officeart/2011/layout/HexagonRadial" loCatId="cycle" qsTypeId="urn:microsoft.com/office/officeart/2005/8/quickstyle/simple3" qsCatId="simple" csTypeId="urn:microsoft.com/office/officeart/2005/8/colors/accent6_5" csCatId="accent6" phldr="1"/>
      <dgm:spPr/>
      <dgm:t>
        <a:bodyPr/>
        <a:lstStyle/>
        <a:p>
          <a:endParaRPr lang="en-GB"/>
        </a:p>
      </dgm:t>
    </dgm:pt>
    <dgm:pt modelId="{C1644C64-3EEE-4301-A730-54896E92EDEA}">
      <dgm:prSet phldrT="[Text]" phldr="0" custT="1"/>
      <dgm:spPr/>
      <dgm:t>
        <a:bodyPr/>
        <a:lstStyle/>
        <a:p>
          <a:r>
            <a:rPr lang="it-IT" sz="1800" b="1" dirty="0"/>
            <a:t>LOCAL SERVICES</a:t>
          </a:r>
          <a:endParaRPr lang="en-GB" sz="1800" b="1" dirty="0"/>
        </a:p>
      </dgm:t>
    </dgm:pt>
    <dgm:pt modelId="{544C2BD6-7276-4499-932C-216D9AD2014B}" type="parTrans" cxnId="{EF91D1BC-C752-40E5-AE0A-4A96ABBF5779}">
      <dgm:prSet/>
      <dgm:spPr/>
      <dgm:t>
        <a:bodyPr/>
        <a:lstStyle/>
        <a:p>
          <a:endParaRPr lang="en-GB"/>
        </a:p>
      </dgm:t>
    </dgm:pt>
    <dgm:pt modelId="{5BE3D607-A3E7-4D9B-9253-1B9B84106BA7}" type="sibTrans" cxnId="{EF91D1BC-C752-40E5-AE0A-4A96ABBF5779}">
      <dgm:prSet/>
      <dgm:spPr/>
      <dgm:t>
        <a:bodyPr/>
        <a:lstStyle/>
        <a:p>
          <a:endParaRPr lang="en-GB"/>
        </a:p>
      </dgm:t>
    </dgm:pt>
    <dgm:pt modelId="{98200EA7-5595-4C3C-8F30-69380ABE48C7}">
      <dgm:prSet phldrT="[Text]" phldr="0"/>
      <dgm:spPr/>
      <dgm:t>
        <a:bodyPr/>
        <a:lstStyle/>
        <a:p>
          <a:r>
            <a:rPr lang="it-IT" dirty="0"/>
            <a:t>Home Care</a:t>
          </a:r>
          <a:endParaRPr lang="en-GB" dirty="0"/>
        </a:p>
      </dgm:t>
    </dgm:pt>
    <dgm:pt modelId="{6323C2DE-F765-46F8-B73A-679C78361A0B}" type="parTrans" cxnId="{EE477BE8-D208-4D6C-A177-8399871DFB0F}">
      <dgm:prSet/>
      <dgm:spPr/>
      <dgm:t>
        <a:bodyPr/>
        <a:lstStyle/>
        <a:p>
          <a:endParaRPr lang="en-GB"/>
        </a:p>
      </dgm:t>
    </dgm:pt>
    <dgm:pt modelId="{F59CA394-4706-44A8-9B5B-DAC5FDA29557}" type="sibTrans" cxnId="{EE477BE8-D208-4D6C-A177-8399871DFB0F}">
      <dgm:prSet/>
      <dgm:spPr/>
      <dgm:t>
        <a:bodyPr/>
        <a:lstStyle/>
        <a:p>
          <a:endParaRPr lang="en-GB"/>
        </a:p>
      </dgm:t>
    </dgm:pt>
    <dgm:pt modelId="{4766A494-6FC6-4734-9484-BF2F754643B8}">
      <dgm:prSet phldrT="[Text]" phldr="0"/>
      <dgm:spPr/>
      <dgm:t>
        <a:bodyPr/>
        <a:lstStyle/>
        <a:p>
          <a:r>
            <a:rPr lang="it-IT" dirty="0"/>
            <a:t>Residential and nursing homes</a:t>
          </a:r>
          <a:endParaRPr lang="en-GB" dirty="0"/>
        </a:p>
      </dgm:t>
    </dgm:pt>
    <dgm:pt modelId="{5E9691C4-771F-48D5-87CF-BB6F037DABA8}" type="parTrans" cxnId="{37D161E8-4A28-49C0-8370-370AC02A6182}">
      <dgm:prSet/>
      <dgm:spPr/>
      <dgm:t>
        <a:bodyPr/>
        <a:lstStyle/>
        <a:p>
          <a:endParaRPr lang="en-GB"/>
        </a:p>
      </dgm:t>
    </dgm:pt>
    <dgm:pt modelId="{36606735-EE4A-406C-B337-EC9D8D26E887}" type="sibTrans" cxnId="{37D161E8-4A28-49C0-8370-370AC02A6182}">
      <dgm:prSet/>
      <dgm:spPr/>
      <dgm:t>
        <a:bodyPr/>
        <a:lstStyle/>
        <a:p>
          <a:endParaRPr lang="en-GB"/>
        </a:p>
      </dgm:t>
    </dgm:pt>
    <dgm:pt modelId="{82214E62-C035-45C0-99CD-07101E32D6E8}">
      <dgm:prSet phldrT="[Text]" phldr="0"/>
      <dgm:spPr/>
      <dgm:t>
        <a:bodyPr/>
        <a:lstStyle/>
        <a:p>
          <a:r>
            <a:rPr lang="it-IT" dirty="0"/>
            <a:t>Day care centres </a:t>
          </a:r>
          <a:endParaRPr lang="en-GB" dirty="0"/>
        </a:p>
      </dgm:t>
    </dgm:pt>
    <dgm:pt modelId="{A9493B33-FBED-46B1-8C04-7EEB14DD81A5}" type="parTrans" cxnId="{620AB88F-7FA3-4DF9-A310-7B682020F085}">
      <dgm:prSet/>
      <dgm:spPr/>
      <dgm:t>
        <a:bodyPr/>
        <a:lstStyle/>
        <a:p>
          <a:endParaRPr lang="en-GB"/>
        </a:p>
      </dgm:t>
    </dgm:pt>
    <dgm:pt modelId="{786F2492-DE43-4BB5-8075-3DB39FAD41DB}" type="sibTrans" cxnId="{620AB88F-7FA3-4DF9-A310-7B682020F085}">
      <dgm:prSet/>
      <dgm:spPr/>
      <dgm:t>
        <a:bodyPr/>
        <a:lstStyle/>
        <a:p>
          <a:endParaRPr lang="en-GB"/>
        </a:p>
      </dgm:t>
    </dgm:pt>
    <dgm:pt modelId="{F8896030-9E33-432F-BB54-3147FC716F11}">
      <dgm:prSet phldrT="[Text]" phldr="0"/>
      <dgm:spPr/>
      <dgm:t>
        <a:bodyPr/>
        <a:lstStyle/>
        <a:p>
          <a:r>
            <a:rPr lang="it-IT" dirty="0"/>
            <a:t>Community Services</a:t>
          </a:r>
          <a:endParaRPr lang="en-GB" dirty="0"/>
        </a:p>
      </dgm:t>
    </dgm:pt>
    <dgm:pt modelId="{225C7478-7061-4026-8574-D1692A12505E}" type="parTrans" cxnId="{853B2BD7-BCB6-4314-912B-7CF9C0461275}">
      <dgm:prSet/>
      <dgm:spPr/>
      <dgm:t>
        <a:bodyPr/>
        <a:lstStyle/>
        <a:p>
          <a:endParaRPr lang="en-GB"/>
        </a:p>
      </dgm:t>
    </dgm:pt>
    <dgm:pt modelId="{EA5635C8-69C6-4E33-AB1C-6710DC66D6CA}" type="sibTrans" cxnId="{853B2BD7-BCB6-4314-912B-7CF9C0461275}">
      <dgm:prSet/>
      <dgm:spPr/>
      <dgm:t>
        <a:bodyPr/>
        <a:lstStyle/>
        <a:p>
          <a:endParaRPr lang="en-GB"/>
        </a:p>
      </dgm:t>
    </dgm:pt>
    <dgm:pt modelId="{10511551-B9B8-490E-8E76-DBFE3ADDA139}">
      <dgm:prSet phldrT="[Text]" phldr="0"/>
      <dgm:spPr/>
      <dgm:t>
        <a:bodyPr/>
        <a:lstStyle/>
        <a:p>
          <a:r>
            <a:rPr lang="it-IT" dirty="0"/>
            <a:t>Palliative and hospice care</a:t>
          </a:r>
          <a:endParaRPr lang="en-GB" dirty="0"/>
        </a:p>
      </dgm:t>
    </dgm:pt>
    <dgm:pt modelId="{DA71B9A6-8A4C-4851-9F2A-BAAADA017502}" type="parTrans" cxnId="{7DBE3005-9B6D-4BA2-9311-0E69A6FE7715}">
      <dgm:prSet/>
      <dgm:spPr/>
      <dgm:t>
        <a:bodyPr/>
        <a:lstStyle/>
        <a:p>
          <a:endParaRPr lang="en-GB"/>
        </a:p>
      </dgm:t>
    </dgm:pt>
    <dgm:pt modelId="{844EA6A6-048F-49CD-89EE-BDE1AE438B8F}" type="sibTrans" cxnId="{7DBE3005-9B6D-4BA2-9311-0E69A6FE7715}">
      <dgm:prSet/>
      <dgm:spPr/>
      <dgm:t>
        <a:bodyPr/>
        <a:lstStyle/>
        <a:p>
          <a:endParaRPr lang="en-GB"/>
        </a:p>
      </dgm:t>
    </dgm:pt>
    <dgm:pt modelId="{9C3E063B-CA85-4AFD-89E3-49CE7B2C0B07}">
      <dgm:prSet phldrT="[Text]" phldr="0"/>
      <dgm:spPr/>
      <dgm:t>
        <a:bodyPr/>
        <a:lstStyle/>
        <a:p>
          <a:r>
            <a:rPr lang="it-IT" dirty="0"/>
            <a:t>Voluntary support</a:t>
          </a:r>
          <a:endParaRPr lang="en-GB" dirty="0"/>
        </a:p>
      </dgm:t>
    </dgm:pt>
    <dgm:pt modelId="{3EFB329F-2B75-46BC-8F54-5678042F652F}" type="parTrans" cxnId="{2A3B8CCF-8487-4BF7-9136-C0BDEF8ECFC1}">
      <dgm:prSet/>
      <dgm:spPr/>
      <dgm:t>
        <a:bodyPr/>
        <a:lstStyle/>
        <a:p>
          <a:endParaRPr lang="en-GB"/>
        </a:p>
      </dgm:t>
    </dgm:pt>
    <dgm:pt modelId="{29E1B90D-15E1-4E69-9C31-4FA01DD0D43C}" type="sibTrans" cxnId="{2A3B8CCF-8487-4BF7-9136-C0BDEF8ECFC1}">
      <dgm:prSet/>
      <dgm:spPr/>
      <dgm:t>
        <a:bodyPr/>
        <a:lstStyle/>
        <a:p>
          <a:endParaRPr lang="en-GB"/>
        </a:p>
      </dgm:t>
    </dgm:pt>
    <dgm:pt modelId="{330A5136-0D3C-422B-ADBC-0C26E979B3DF}" type="pres">
      <dgm:prSet presAssocID="{74335CA1-FB21-4F19-93E3-7768055814D1}" presName="Name0" presStyleCnt="0">
        <dgm:presLayoutVars>
          <dgm:chMax val="1"/>
          <dgm:chPref val="1"/>
          <dgm:dir/>
          <dgm:animOne val="branch"/>
          <dgm:animLvl val="lvl"/>
        </dgm:presLayoutVars>
      </dgm:prSet>
      <dgm:spPr/>
    </dgm:pt>
    <dgm:pt modelId="{028A8310-7B7E-4D8D-B43A-987EE8761015}" type="pres">
      <dgm:prSet presAssocID="{C1644C64-3EEE-4301-A730-54896E92EDEA}" presName="Parent" presStyleLbl="node0" presStyleIdx="0" presStyleCnt="1">
        <dgm:presLayoutVars>
          <dgm:chMax val="6"/>
          <dgm:chPref val="6"/>
        </dgm:presLayoutVars>
      </dgm:prSet>
      <dgm:spPr/>
    </dgm:pt>
    <dgm:pt modelId="{A5A40EC6-C6F1-4082-8E7D-C87E1AD43656}" type="pres">
      <dgm:prSet presAssocID="{98200EA7-5595-4C3C-8F30-69380ABE48C7}" presName="Accent1" presStyleCnt="0"/>
      <dgm:spPr/>
    </dgm:pt>
    <dgm:pt modelId="{A5B87484-5B28-4E2E-94BD-1539DA1520C2}" type="pres">
      <dgm:prSet presAssocID="{98200EA7-5595-4C3C-8F30-69380ABE48C7}" presName="Accent" presStyleLbl="bgShp" presStyleIdx="0" presStyleCnt="6"/>
      <dgm:spPr/>
    </dgm:pt>
    <dgm:pt modelId="{7274949F-324F-4874-A0DB-1861131ED696}" type="pres">
      <dgm:prSet presAssocID="{98200EA7-5595-4C3C-8F30-69380ABE48C7}" presName="Child1" presStyleLbl="node1" presStyleIdx="0" presStyleCnt="6">
        <dgm:presLayoutVars>
          <dgm:chMax val="0"/>
          <dgm:chPref val="0"/>
          <dgm:bulletEnabled val="1"/>
        </dgm:presLayoutVars>
      </dgm:prSet>
      <dgm:spPr/>
    </dgm:pt>
    <dgm:pt modelId="{0C14F2F7-BB2A-4A25-BC94-932925F7A0A4}" type="pres">
      <dgm:prSet presAssocID="{4766A494-6FC6-4734-9484-BF2F754643B8}" presName="Accent2" presStyleCnt="0"/>
      <dgm:spPr/>
    </dgm:pt>
    <dgm:pt modelId="{B002F06A-2F3A-4978-A75F-BA0F7EBFC066}" type="pres">
      <dgm:prSet presAssocID="{4766A494-6FC6-4734-9484-BF2F754643B8}" presName="Accent" presStyleLbl="bgShp" presStyleIdx="1" presStyleCnt="6"/>
      <dgm:spPr/>
    </dgm:pt>
    <dgm:pt modelId="{10678BEF-6FAE-4F68-BD4D-C9764DEDED39}" type="pres">
      <dgm:prSet presAssocID="{4766A494-6FC6-4734-9484-BF2F754643B8}" presName="Child2" presStyleLbl="node1" presStyleIdx="1" presStyleCnt="6">
        <dgm:presLayoutVars>
          <dgm:chMax val="0"/>
          <dgm:chPref val="0"/>
          <dgm:bulletEnabled val="1"/>
        </dgm:presLayoutVars>
      </dgm:prSet>
      <dgm:spPr/>
    </dgm:pt>
    <dgm:pt modelId="{F2FB8257-37FC-4578-B448-AA8A39729DA4}" type="pres">
      <dgm:prSet presAssocID="{82214E62-C035-45C0-99CD-07101E32D6E8}" presName="Accent3" presStyleCnt="0"/>
      <dgm:spPr/>
    </dgm:pt>
    <dgm:pt modelId="{C21252B5-7ED9-4657-A48A-9571359EF1DD}" type="pres">
      <dgm:prSet presAssocID="{82214E62-C035-45C0-99CD-07101E32D6E8}" presName="Accent" presStyleLbl="bgShp" presStyleIdx="2" presStyleCnt="6"/>
      <dgm:spPr/>
    </dgm:pt>
    <dgm:pt modelId="{2BA62B3B-0CBE-42C1-A476-B3DB094BF0D4}" type="pres">
      <dgm:prSet presAssocID="{82214E62-C035-45C0-99CD-07101E32D6E8}" presName="Child3" presStyleLbl="node1" presStyleIdx="2" presStyleCnt="6">
        <dgm:presLayoutVars>
          <dgm:chMax val="0"/>
          <dgm:chPref val="0"/>
          <dgm:bulletEnabled val="1"/>
        </dgm:presLayoutVars>
      </dgm:prSet>
      <dgm:spPr/>
    </dgm:pt>
    <dgm:pt modelId="{B561A471-1FF4-49CD-9FAE-AEAFCF84694B}" type="pres">
      <dgm:prSet presAssocID="{F8896030-9E33-432F-BB54-3147FC716F11}" presName="Accent4" presStyleCnt="0"/>
      <dgm:spPr/>
    </dgm:pt>
    <dgm:pt modelId="{611DFCE2-5E4F-4DFB-9022-E17620B52FC7}" type="pres">
      <dgm:prSet presAssocID="{F8896030-9E33-432F-BB54-3147FC716F11}" presName="Accent" presStyleLbl="bgShp" presStyleIdx="3" presStyleCnt="6"/>
      <dgm:spPr/>
    </dgm:pt>
    <dgm:pt modelId="{383168BD-8C0E-4EA9-9C97-78575C9B97C4}" type="pres">
      <dgm:prSet presAssocID="{F8896030-9E33-432F-BB54-3147FC716F11}" presName="Child4" presStyleLbl="node1" presStyleIdx="3" presStyleCnt="6">
        <dgm:presLayoutVars>
          <dgm:chMax val="0"/>
          <dgm:chPref val="0"/>
          <dgm:bulletEnabled val="1"/>
        </dgm:presLayoutVars>
      </dgm:prSet>
      <dgm:spPr/>
    </dgm:pt>
    <dgm:pt modelId="{DA39E51E-7E19-4121-8989-FD69CD6454E3}" type="pres">
      <dgm:prSet presAssocID="{10511551-B9B8-490E-8E76-DBFE3ADDA139}" presName="Accent5" presStyleCnt="0"/>
      <dgm:spPr/>
    </dgm:pt>
    <dgm:pt modelId="{D8766590-A2F1-4E1F-9A2E-97FC936048A6}" type="pres">
      <dgm:prSet presAssocID="{10511551-B9B8-490E-8E76-DBFE3ADDA139}" presName="Accent" presStyleLbl="bgShp" presStyleIdx="4" presStyleCnt="6"/>
      <dgm:spPr/>
    </dgm:pt>
    <dgm:pt modelId="{3D6C6B61-7B82-400F-BDF1-B79B0DF756A4}" type="pres">
      <dgm:prSet presAssocID="{10511551-B9B8-490E-8E76-DBFE3ADDA139}" presName="Child5" presStyleLbl="node1" presStyleIdx="4" presStyleCnt="6">
        <dgm:presLayoutVars>
          <dgm:chMax val="0"/>
          <dgm:chPref val="0"/>
          <dgm:bulletEnabled val="1"/>
        </dgm:presLayoutVars>
      </dgm:prSet>
      <dgm:spPr/>
    </dgm:pt>
    <dgm:pt modelId="{434970D8-62D4-4C63-9F0A-73E12C58D6F5}" type="pres">
      <dgm:prSet presAssocID="{9C3E063B-CA85-4AFD-89E3-49CE7B2C0B07}" presName="Accent6" presStyleCnt="0"/>
      <dgm:spPr/>
    </dgm:pt>
    <dgm:pt modelId="{05B6234C-B6AE-4EDC-AF25-C46B74333293}" type="pres">
      <dgm:prSet presAssocID="{9C3E063B-CA85-4AFD-89E3-49CE7B2C0B07}" presName="Accent" presStyleLbl="bgShp" presStyleIdx="5" presStyleCnt="6"/>
      <dgm:spPr/>
    </dgm:pt>
    <dgm:pt modelId="{2FE71A68-72AD-432D-8E32-51C076C705D2}" type="pres">
      <dgm:prSet presAssocID="{9C3E063B-CA85-4AFD-89E3-49CE7B2C0B07}" presName="Child6" presStyleLbl="node1" presStyleIdx="5" presStyleCnt="6">
        <dgm:presLayoutVars>
          <dgm:chMax val="0"/>
          <dgm:chPref val="0"/>
          <dgm:bulletEnabled val="1"/>
        </dgm:presLayoutVars>
      </dgm:prSet>
      <dgm:spPr/>
    </dgm:pt>
  </dgm:ptLst>
  <dgm:cxnLst>
    <dgm:cxn modelId="{7DBE3005-9B6D-4BA2-9311-0E69A6FE7715}" srcId="{C1644C64-3EEE-4301-A730-54896E92EDEA}" destId="{10511551-B9B8-490E-8E76-DBFE3ADDA139}" srcOrd="4" destOrd="0" parTransId="{DA71B9A6-8A4C-4851-9F2A-BAAADA017502}" sibTransId="{844EA6A6-048F-49CD-89EE-BDE1AE438B8F}"/>
    <dgm:cxn modelId="{C7BF242D-9EA7-47B2-A86E-56618277FF3E}" type="presOf" srcId="{9C3E063B-CA85-4AFD-89E3-49CE7B2C0B07}" destId="{2FE71A68-72AD-432D-8E32-51C076C705D2}" srcOrd="0" destOrd="0" presId="urn:microsoft.com/office/officeart/2011/layout/HexagonRadial"/>
    <dgm:cxn modelId="{22388E32-4657-4E28-B38C-C6157E734277}" type="presOf" srcId="{4766A494-6FC6-4734-9484-BF2F754643B8}" destId="{10678BEF-6FAE-4F68-BD4D-C9764DEDED39}" srcOrd="0" destOrd="0" presId="urn:microsoft.com/office/officeart/2011/layout/HexagonRadial"/>
    <dgm:cxn modelId="{905C023F-3A6B-4846-A190-DB7336BD7769}" type="presOf" srcId="{C1644C64-3EEE-4301-A730-54896E92EDEA}" destId="{028A8310-7B7E-4D8D-B43A-987EE8761015}" srcOrd="0" destOrd="0" presId="urn:microsoft.com/office/officeart/2011/layout/HexagonRadial"/>
    <dgm:cxn modelId="{82EC4F7A-C25A-43DB-8B1E-A76370B3CF72}" type="presOf" srcId="{82214E62-C035-45C0-99CD-07101E32D6E8}" destId="{2BA62B3B-0CBE-42C1-A476-B3DB094BF0D4}" srcOrd="0" destOrd="0" presId="urn:microsoft.com/office/officeart/2011/layout/HexagonRadial"/>
    <dgm:cxn modelId="{620AB88F-7FA3-4DF9-A310-7B682020F085}" srcId="{C1644C64-3EEE-4301-A730-54896E92EDEA}" destId="{82214E62-C035-45C0-99CD-07101E32D6E8}" srcOrd="2" destOrd="0" parTransId="{A9493B33-FBED-46B1-8C04-7EEB14DD81A5}" sibTransId="{786F2492-DE43-4BB5-8075-3DB39FAD41DB}"/>
    <dgm:cxn modelId="{B39D3198-65D3-4A05-BF68-716C651F99E0}" type="presOf" srcId="{10511551-B9B8-490E-8E76-DBFE3ADDA139}" destId="{3D6C6B61-7B82-400F-BDF1-B79B0DF756A4}" srcOrd="0" destOrd="0" presId="urn:microsoft.com/office/officeart/2011/layout/HexagonRadial"/>
    <dgm:cxn modelId="{1D9B3E98-0E6F-4DDA-AEBD-8AC16B9CFF11}" type="presOf" srcId="{98200EA7-5595-4C3C-8F30-69380ABE48C7}" destId="{7274949F-324F-4874-A0DB-1861131ED696}" srcOrd="0" destOrd="0" presId="urn:microsoft.com/office/officeart/2011/layout/HexagonRadial"/>
    <dgm:cxn modelId="{EF91D1BC-C752-40E5-AE0A-4A96ABBF5779}" srcId="{74335CA1-FB21-4F19-93E3-7768055814D1}" destId="{C1644C64-3EEE-4301-A730-54896E92EDEA}" srcOrd="0" destOrd="0" parTransId="{544C2BD6-7276-4499-932C-216D9AD2014B}" sibTransId="{5BE3D607-A3E7-4D9B-9253-1B9B84106BA7}"/>
    <dgm:cxn modelId="{D15573CD-EE1D-4F85-BC59-2C333D8B118E}" type="presOf" srcId="{F8896030-9E33-432F-BB54-3147FC716F11}" destId="{383168BD-8C0E-4EA9-9C97-78575C9B97C4}" srcOrd="0" destOrd="0" presId="urn:microsoft.com/office/officeart/2011/layout/HexagonRadial"/>
    <dgm:cxn modelId="{2A3B8CCF-8487-4BF7-9136-C0BDEF8ECFC1}" srcId="{C1644C64-3EEE-4301-A730-54896E92EDEA}" destId="{9C3E063B-CA85-4AFD-89E3-49CE7B2C0B07}" srcOrd="5" destOrd="0" parTransId="{3EFB329F-2B75-46BC-8F54-5678042F652F}" sibTransId="{29E1B90D-15E1-4E69-9C31-4FA01DD0D43C}"/>
    <dgm:cxn modelId="{2736A0CF-87AB-47B9-9E07-CA0F4BB64991}" type="presOf" srcId="{74335CA1-FB21-4F19-93E3-7768055814D1}" destId="{330A5136-0D3C-422B-ADBC-0C26E979B3DF}" srcOrd="0" destOrd="0" presId="urn:microsoft.com/office/officeart/2011/layout/HexagonRadial"/>
    <dgm:cxn modelId="{853B2BD7-BCB6-4314-912B-7CF9C0461275}" srcId="{C1644C64-3EEE-4301-A730-54896E92EDEA}" destId="{F8896030-9E33-432F-BB54-3147FC716F11}" srcOrd="3" destOrd="0" parTransId="{225C7478-7061-4026-8574-D1692A12505E}" sibTransId="{EA5635C8-69C6-4E33-AB1C-6710DC66D6CA}"/>
    <dgm:cxn modelId="{37D161E8-4A28-49C0-8370-370AC02A6182}" srcId="{C1644C64-3EEE-4301-A730-54896E92EDEA}" destId="{4766A494-6FC6-4734-9484-BF2F754643B8}" srcOrd="1" destOrd="0" parTransId="{5E9691C4-771F-48D5-87CF-BB6F037DABA8}" sibTransId="{36606735-EE4A-406C-B337-EC9D8D26E887}"/>
    <dgm:cxn modelId="{EE477BE8-D208-4D6C-A177-8399871DFB0F}" srcId="{C1644C64-3EEE-4301-A730-54896E92EDEA}" destId="{98200EA7-5595-4C3C-8F30-69380ABE48C7}" srcOrd="0" destOrd="0" parTransId="{6323C2DE-F765-46F8-B73A-679C78361A0B}" sibTransId="{F59CA394-4706-44A8-9B5B-DAC5FDA29557}"/>
    <dgm:cxn modelId="{15C4D281-7734-4C45-B921-C7197A953E34}" type="presParOf" srcId="{330A5136-0D3C-422B-ADBC-0C26E979B3DF}" destId="{028A8310-7B7E-4D8D-B43A-987EE8761015}" srcOrd="0" destOrd="0" presId="urn:microsoft.com/office/officeart/2011/layout/HexagonRadial"/>
    <dgm:cxn modelId="{EDA82D0F-8AF8-4563-B611-44949B27076E}" type="presParOf" srcId="{330A5136-0D3C-422B-ADBC-0C26E979B3DF}" destId="{A5A40EC6-C6F1-4082-8E7D-C87E1AD43656}" srcOrd="1" destOrd="0" presId="urn:microsoft.com/office/officeart/2011/layout/HexagonRadial"/>
    <dgm:cxn modelId="{C6891C71-CF1A-44FA-AE3F-28E48A14EDB4}" type="presParOf" srcId="{A5A40EC6-C6F1-4082-8E7D-C87E1AD43656}" destId="{A5B87484-5B28-4E2E-94BD-1539DA1520C2}" srcOrd="0" destOrd="0" presId="urn:microsoft.com/office/officeart/2011/layout/HexagonRadial"/>
    <dgm:cxn modelId="{6BC48647-E09B-4131-BC8A-8FFF7C13EC6B}" type="presParOf" srcId="{330A5136-0D3C-422B-ADBC-0C26E979B3DF}" destId="{7274949F-324F-4874-A0DB-1861131ED696}" srcOrd="2" destOrd="0" presId="urn:microsoft.com/office/officeart/2011/layout/HexagonRadial"/>
    <dgm:cxn modelId="{6AD8E19D-E052-471D-966D-EFE6C743FFE4}" type="presParOf" srcId="{330A5136-0D3C-422B-ADBC-0C26E979B3DF}" destId="{0C14F2F7-BB2A-4A25-BC94-932925F7A0A4}" srcOrd="3" destOrd="0" presId="urn:microsoft.com/office/officeart/2011/layout/HexagonRadial"/>
    <dgm:cxn modelId="{2767D1C2-30D9-4A81-A391-B46208AE95B8}" type="presParOf" srcId="{0C14F2F7-BB2A-4A25-BC94-932925F7A0A4}" destId="{B002F06A-2F3A-4978-A75F-BA0F7EBFC066}" srcOrd="0" destOrd="0" presId="urn:microsoft.com/office/officeart/2011/layout/HexagonRadial"/>
    <dgm:cxn modelId="{D9B76E9D-D69E-4A7F-BB92-4A8417F8AB40}" type="presParOf" srcId="{330A5136-0D3C-422B-ADBC-0C26E979B3DF}" destId="{10678BEF-6FAE-4F68-BD4D-C9764DEDED39}" srcOrd="4" destOrd="0" presId="urn:microsoft.com/office/officeart/2011/layout/HexagonRadial"/>
    <dgm:cxn modelId="{12D2EF23-5ED2-4D0D-B2BC-FF5E901276FA}" type="presParOf" srcId="{330A5136-0D3C-422B-ADBC-0C26E979B3DF}" destId="{F2FB8257-37FC-4578-B448-AA8A39729DA4}" srcOrd="5" destOrd="0" presId="urn:microsoft.com/office/officeart/2011/layout/HexagonRadial"/>
    <dgm:cxn modelId="{2FF2857B-6205-454A-B121-4721BE1DA9B5}" type="presParOf" srcId="{F2FB8257-37FC-4578-B448-AA8A39729DA4}" destId="{C21252B5-7ED9-4657-A48A-9571359EF1DD}" srcOrd="0" destOrd="0" presId="urn:microsoft.com/office/officeart/2011/layout/HexagonRadial"/>
    <dgm:cxn modelId="{0343CF24-1154-45A0-8193-803BC804822D}" type="presParOf" srcId="{330A5136-0D3C-422B-ADBC-0C26E979B3DF}" destId="{2BA62B3B-0CBE-42C1-A476-B3DB094BF0D4}" srcOrd="6" destOrd="0" presId="urn:microsoft.com/office/officeart/2011/layout/HexagonRadial"/>
    <dgm:cxn modelId="{5D7D4077-5996-438A-9DE6-82FDBB443EF5}" type="presParOf" srcId="{330A5136-0D3C-422B-ADBC-0C26E979B3DF}" destId="{B561A471-1FF4-49CD-9FAE-AEAFCF84694B}" srcOrd="7" destOrd="0" presId="urn:microsoft.com/office/officeart/2011/layout/HexagonRadial"/>
    <dgm:cxn modelId="{02493DDA-4CB3-45BE-8109-17F8AEC6F09D}" type="presParOf" srcId="{B561A471-1FF4-49CD-9FAE-AEAFCF84694B}" destId="{611DFCE2-5E4F-4DFB-9022-E17620B52FC7}" srcOrd="0" destOrd="0" presId="urn:microsoft.com/office/officeart/2011/layout/HexagonRadial"/>
    <dgm:cxn modelId="{A9E9BF90-F262-4386-AED1-ED1DCA7A1CC4}" type="presParOf" srcId="{330A5136-0D3C-422B-ADBC-0C26E979B3DF}" destId="{383168BD-8C0E-4EA9-9C97-78575C9B97C4}" srcOrd="8" destOrd="0" presId="urn:microsoft.com/office/officeart/2011/layout/HexagonRadial"/>
    <dgm:cxn modelId="{8C8E46EA-2731-47FE-BB80-113F1D305035}" type="presParOf" srcId="{330A5136-0D3C-422B-ADBC-0C26E979B3DF}" destId="{DA39E51E-7E19-4121-8989-FD69CD6454E3}" srcOrd="9" destOrd="0" presId="urn:microsoft.com/office/officeart/2011/layout/HexagonRadial"/>
    <dgm:cxn modelId="{08A8BC72-0A0A-480B-BC3F-C5160BDA82CB}" type="presParOf" srcId="{DA39E51E-7E19-4121-8989-FD69CD6454E3}" destId="{D8766590-A2F1-4E1F-9A2E-97FC936048A6}" srcOrd="0" destOrd="0" presId="urn:microsoft.com/office/officeart/2011/layout/HexagonRadial"/>
    <dgm:cxn modelId="{908D1DFA-4D99-410B-9B13-9D04B65BDAC6}" type="presParOf" srcId="{330A5136-0D3C-422B-ADBC-0C26E979B3DF}" destId="{3D6C6B61-7B82-400F-BDF1-B79B0DF756A4}" srcOrd="10" destOrd="0" presId="urn:microsoft.com/office/officeart/2011/layout/HexagonRadial"/>
    <dgm:cxn modelId="{3C9D8F2C-212C-49CF-BE5B-4A4C149E4E5D}" type="presParOf" srcId="{330A5136-0D3C-422B-ADBC-0C26E979B3DF}" destId="{434970D8-62D4-4C63-9F0A-73E12C58D6F5}" srcOrd="11" destOrd="0" presId="urn:microsoft.com/office/officeart/2011/layout/HexagonRadial"/>
    <dgm:cxn modelId="{A81666AC-8F23-4098-BDF5-A85412930746}" type="presParOf" srcId="{434970D8-62D4-4C63-9F0A-73E12C58D6F5}" destId="{05B6234C-B6AE-4EDC-AF25-C46B74333293}" srcOrd="0" destOrd="0" presId="urn:microsoft.com/office/officeart/2011/layout/HexagonRadial"/>
    <dgm:cxn modelId="{1BB0CAD1-5F9F-409F-9D70-063A016C4D5D}" type="presParOf" srcId="{330A5136-0D3C-422B-ADBC-0C26E979B3DF}" destId="{2FE71A68-72AD-432D-8E32-51C076C705D2}"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4335CA1-FB21-4F19-93E3-7768055814D1}" type="doc">
      <dgm:prSet loTypeId="urn:microsoft.com/office/officeart/2011/layout/HexagonRadial" loCatId="cycle" qsTypeId="urn:microsoft.com/office/officeart/2005/8/quickstyle/simple3" qsCatId="simple" csTypeId="urn:microsoft.com/office/officeart/2005/8/colors/accent6_5" csCatId="accent6" phldr="1"/>
      <dgm:spPr/>
      <dgm:t>
        <a:bodyPr/>
        <a:lstStyle/>
        <a:p>
          <a:endParaRPr lang="en-GB"/>
        </a:p>
      </dgm:t>
    </dgm:pt>
    <dgm:pt modelId="{C1644C64-3EEE-4301-A730-54896E92EDEA}">
      <dgm:prSet phldrT="[Text]" phldr="0" custT="1"/>
      <dgm:spPr/>
      <dgm:t>
        <a:bodyPr/>
        <a:lstStyle/>
        <a:p>
          <a:r>
            <a:rPr lang="it-IT" sz="1800" b="1" dirty="0"/>
            <a:t>NATIONAL SERVICES</a:t>
          </a:r>
          <a:endParaRPr lang="en-GB" sz="1800" b="1" dirty="0"/>
        </a:p>
      </dgm:t>
    </dgm:pt>
    <dgm:pt modelId="{544C2BD6-7276-4499-932C-216D9AD2014B}" type="parTrans" cxnId="{EF91D1BC-C752-40E5-AE0A-4A96ABBF5779}">
      <dgm:prSet/>
      <dgm:spPr/>
      <dgm:t>
        <a:bodyPr/>
        <a:lstStyle/>
        <a:p>
          <a:endParaRPr lang="en-GB"/>
        </a:p>
      </dgm:t>
    </dgm:pt>
    <dgm:pt modelId="{5BE3D607-A3E7-4D9B-9253-1B9B84106BA7}" type="sibTrans" cxnId="{EF91D1BC-C752-40E5-AE0A-4A96ABBF5779}">
      <dgm:prSet/>
      <dgm:spPr/>
      <dgm:t>
        <a:bodyPr/>
        <a:lstStyle/>
        <a:p>
          <a:endParaRPr lang="en-GB"/>
        </a:p>
      </dgm:t>
    </dgm:pt>
    <dgm:pt modelId="{98200EA7-5595-4C3C-8F30-69380ABE48C7}">
      <dgm:prSet phldrT="[Text]" phldr="0" custT="1"/>
      <dgm:spPr/>
      <dgm:t>
        <a:bodyPr/>
        <a:lstStyle/>
        <a:p>
          <a:r>
            <a:rPr lang="it-IT" sz="1600" dirty="0"/>
            <a:t>Primary Care</a:t>
          </a:r>
          <a:endParaRPr lang="en-GB" sz="1600" dirty="0"/>
        </a:p>
      </dgm:t>
    </dgm:pt>
    <dgm:pt modelId="{6323C2DE-F765-46F8-B73A-679C78361A0B}" type="parTrans" cxnId="{EE477BE8-D208-4D6C-A177-8399871DFB0F}">
      <dgm:prSet/>
      <dgm:spPr/>
      <dgm:t>
        <a:bodyPr/>
        <a:lstStyle/>
        <a:p>
          <a:endParaRPr lang="en-GB"/>
        </a:p>
      </dgm:t>
    </dgm:pt>
    <dgm:pt modelId="{F59CA394-4706-44A8-9B5B-DAC5FDA29557}" type="sibTrans" cxnId="{EE477BE8-D208-4D6C-A177-8399871DFB0F}">
      <dgm:prSet/>
      <dgm:spPr/>
      <dgm:t>
        <a:bodyPr/>
        <a:lstStyle/>
        <a:p>
          <a:endParaRPr lang="en-GB"/>
        </a:p>
      </dgm:t>
    </dgm:pt>
    <dgm:pt modelId="{4766A494-6FC6-4734-9484-BF2F754643B8}">
      <dgm:prSet phldrT="[Text]" phldr="0" custT="1"/>
      <dgm:spPr/>
      <dgm:t>
        <a:bodyPr/>
        <a:lstStyle/>
        <a:p>
          <a:r>
            <a:rPr lang="it-IT" sz="1600" dirty="0"/>
            <a:t>Hospital Care</a:t>
          </a:r>
          <a:endParaRPr lang="en-GB" sz="1600" dirty="0"/>
        </a:p>
      </dgm:t>
    </dgm:pt>
    <dgm:pt modelId="{5E9691C4-771F-48D5-87CF-BB6F037DABA8}" type="parTrans" cxnId="{37D161E8-4A28-49C0-8370-370AC02A6182}">
      <dgm:prSet/>
      <dgm:spPr/>
      <dgm:t>
        <a:bodyPr/>
        <a:lstStyle/>
        <a:p>
          <a:endParaRPr lang="en-GB"/>
        </a:p>
      </dgm:t>
    </dgm:pt>
    <dgm:pt modelId="{36606735-EE4A-406C-B337-EC9D8D26E887}" type="sibTrans" cxnId="{37D161E8-4A28-49C0-8370-370AC02A6182}">
      <dgm:prSet/>
      <dgm:spPr/>
      <dgm:t>
        <a:bodyPr/>
        <a:lstStyle/>
        <a:p>
          <a:endParaRPr lang="en-GB"/>
        </a:p>
      </dgm:t>
    </dgm:pt>
    <dgm:pt modelId="{82214E62-C035-45C0-99CD-07101E32D6E8}">
      <dgm:prSet phldrT="[Text]" phldr="0" custT="1"/>
      <dgm:spPr/>
      <dgm:t>
        <a:bodyPr/>
        <a:lstStyle/>
        <a:p>
          <a:r>
            <a:rPr lang="it-IT" sz="1600" dirty="0"/>
            <a:t>Mental health support</a:t>
          </a:r>
          <a:endParaRPr lang="en-GB" sz="1600" dirty="0"/>
        </a:p>
      </dgm:t>
    </dgm:pt>
    <dgm:pt modelId="{A9493B33-FBED-46B1-8C04-7EEB14DD81A5}" type="parTrans" cxnId="{620AB88F-7FA3-4DF9-A310-7B682020F085}">
      <dgm:prSet/>
      <dgm:spPr/>
      <dgm:t>
        <a:bodyPr/>
        <a:lstStyle/>
        <a:p>
          <a:endParaRPr lang="en-GB"/>
        </a:p>
      </dgm:t>
    </dgm:pt>
    <dgm:pt modelId="{786F2492-DE43-4BB5-8075-3DB39FAD41DB}" type="sibTrans" cxnId="{620AB88F-7FA3-4DF9-A310-7B682020F085}">
      <dgm:prSet/>
      <dgm:spPr/>
      <dgm:t>
        <a:bodyPr/>
        <a:lstStyle/>
        <a:p>
          <a:endParaRPr lang="en-GB"/>
        </a:p>
      </dgm:t>
    </dgm:pt>
    <dgm:pt modelId="{330A5136-0D3C-422B-ADBC-0C26E979B3DF}" type="pres">
      <dgm:prSet presAssocID="{74335CA1-FB21-4F19-93E3-7768055814D1}" presName="Name0" presStyleCnt="0">
        <dgm:presLayoutVars>
          <dgm:chMax val="1"/>
          <dgm:chPref val="1"/>
          <dgm:dir/>
          <dgm:animOne val="branch"/>
          <dgm:animLvl val="lvl"/>
        </dgm:presLayoutVars>
      </dgm:prSet>
      <dgm:spPr/>
    </dgm:pt>
    <dgm:pt modelId="{028A8310-7B7E-4D8D-B43A-987EE8761015}" type="pres">
      <dgm:prSet presAssocID="{C1644C64-3EEE-4301-A730-54896E92EDEA}" presName="Parent" presStyleLbl="node0" presStyleIdx="0" presStyleCnt="1">
        <dgm:presLayoutVars>
          <dgm:chMax val="6"/>
          <dgm:chPref val="6"/>
        </dgm:presLayoutVars>
      </dgm:prSet>
      <dgm:spPr/>
    </dgm:pt>
    <dgm:pt modelId="{A5A40EC6-C6F1-4082-8E7D-C87E1AD43656}" type="pres">
      <dgm:prSet presAssocID="{98200EA7-5595-4C3C-8F30-69380ABE48C7}" presName="Accent1" presStyleCnt="0"/>
      <dgm:spPr/>
    </dgm:pt>
    <dgm:pt modelId="{A5B87484-5B28-4E2E-94BD-1539DA1520C2}" type="pres">
      <dgm:prSet presAssocID="{98200EA7-5595-4C3C-8F30-69380ABE48C7}" presName="Accent" presStyleLbl="bgShp" presStyleIdx="0" presStyleCnt="3"/>
      <dgm:spPr/>
    </dgm:pt>
    <dgm:pt modelId="{7274949F-324F-4874-A0DB-1861131ED696}" type="pres">
      <dgm:prSet presAssocID="{98200EA7-5595-4C3C-8F30-69380ABE48C7}" presName="Child1" presStyleLbl="node1" presStyleIdx="0" presStyleCnt="3">
        <dgm:presLayoutVars>
          <dgm:chMax val="0"/>
          <dgm:chPref val="0"/>
          <dgm:bulletEnabled val="1"/>
        </dgm:presLayoutVars>
      </dgm:prSet>
      <dgm:spPr/>
    </dgm:pt>
    <dgm:pt modelId="{0C14F2F7-BB2A-4A25-BC94-932925F7A0A4}" type="pres">
      <dgm:prSet presAssocID="{4766A494-6FC6-4734-9484-BF2F754643B8}" presName="Accent2" presStyleCnt="0"/>
      <dgm:spPr/>
    </dgm:pt>
    <dgm:pt modelId="{B002F06A-2F3A-4978-A75F-BA0F7EBFC066}" type="pres">
      <dgm:prSet presAssocID="{4766A494-6FC6-4734-9484-BF2F754643B8}" presName="Accent" presStyleLbl="bgShp" presStyleIdx="1" presStyleCnt="3"/>
      <dgm:spPr/>
    </dgm:pt>
    <dgm:pt modelId="{10678BEF-6FAE-4F68-BD4D-C9764DEDED39}" type="pres">
      <dgm:prSet presAssocID="{4766A494-6FC6-4734-9484-BF2F754643B8}" presName="Child2" presStyleLbl="node1" presStyleIdx="1" presStyleCnt="3">
        <dgm:presLayoutVars>
          <dgm:chMax val="0"/>
          <dgm:chPref val="0"/>
          <dgm:bulletEnabled val="1"/>
        </dgm:presLayoutVars>
      </dgm:prSet>
      <dgm:spPr/>
    </dgm:pt>
    <dgm:pt modelId="{F2FB8257-37FC-4578-B448-AA8A39729DA4}" type="pres">
      <dgm:prSet presAssocID="{82214E62-C035-45C0-99CD-07101E32D6E8}" presName="Accent3" presStyleCnt="0"/>
      <dgm:spPr/>
    </dgm:pt>
    <dgm:pt modelId="{C21252B5-7ED9-4657-A48A-9571359EF1DD}" type="pres">
      <dgm:prSet presAssocID="{82214E62-C035-45C0-99CD-07101E32D6E8}" presName="Accent" presStyleLbl="bgShp" presStyleIdx="2" presStyleCnt="3"/>
      <dgm:spPr/>
    </dgm:pt>
    <dgm:pt modelId="{2BA62B3B-0CBE-42C1-A476-B3DB094BF0D4}" type="pres">
      <dgm:prSet presAssocID="{82214E62-C035-45C0-99CD-07101E32D6E8}" presName="Child3" presStyleLbl="node1" presStyleIdx="2" presStyleCnt="3">
        <dgm:presLayoutVars>
          <dgm:chMax val="0"/>
          <dgm:chPref val="0"/>
          <dgm:bulletEnabled val="1"/>
        </dgm:presLayoutVars>
      </dgm:prSet>
      <dgm:spPr/>
    </dgm:pt>
  </dgm:ptLst>
  <dgm:cxnLst>
    <dgm:cxn modelId="{22388E32-4657-4E28-B38C-C6157E734277}" type="presOf" srcId="{4766A494-6FC6-4734-9484-BF2F754643B8}" destId="{10678BEF-6FAE-4F68-BD4D-C9764DEDED39}" srcOrd="0" destOrd="0" presId="urn:microsoft.com/office/officeart/2011/layout/HexagonRadial"/>
    <dgm:cxn modelId="{905C023F-3A6B-4846-A190-DB7336BD7769}" type="presOf" srcId="{C1644C64-3EEE-4301-A730-54896E92EDEA}" destId="{028A8310-7B7E-4D8D-B43A-987EE8761015}" srcOrd="0" destOrd="0" presId="urn:microsoft.com/office/officeart/2011/layout/HexagonRadial"/>
    <dgm:cxn modelId="{82EC4F7A-C25A-43DB-8B1E-A76370B3CF72}" type="presOf" srcId="{82214E62-C035-45C0-99CD-07101E32D6E8}" destId="{2BA62B3B-0CBE-42C1-A476-B3DB094BF0D4}" srcOrd="0" destOrd="0" presId="urn:microsoft.com/office/officeart/2011/layout/HexagonRadial"/>
    <dgm:cxn modelId="{620AB88F-7FA3-4DF9-A310-7B682020F085}" srcId="{C1644C64-3EEE-4301-A730-54896E92EDEA}" destId="{82214E62-C035-45C0-99CD-07101E32D6E8}" srcOrd="2" destOrd="0" parTransId="{A9493B33-FBED-46B1-8C04-7EEB14DD81A5}" sibTransId="{786F2492-DE43-4BB5-8075-3DB39FAD41DB}"/>
    <dgm:cxn modelId="{1D9B3E98-0E6F-4DDA-AEBD-8AC16B9CFF11}" type="presOf" srcId="{98200EA7-5595-4C3C-8F30-69380ABE48C7}" destId="{7274949F-324F-4874-A0DB-1861131ED696}" srcOrd="0" destOrd="0" presId="urn:microsoft.com/office/officeart/2011/layout/HexagonRadial"/>
    <dgm:cxn modelId="{EF91D1BC-C752-40E5-AE0A-4A96ABBF5779}" srcId="{74335CA1-FB21-4F19-93E3-7768055814D1}" destId="{C1644C64-3EEE-4301-A730-54896E92EDEA}" srcOrd="0" destOrd="0" parTransId="{544C2BD6-7276-4499-932C-216D9AD2014B}" sibTransId="{5BE3D607-A3E7-4D9B-9253-1B9B84106BA7}"/>
    <dgm:cxn modelId="{2736A0CF-87AB-47B9-9E07-CA0F4BB64991}" type="presOf" srcId="{74335CA1-FB21-4F19-93E3-7768055814D1}" destId="{330A5136-0D3C-422B-ADBC-0C26E979B3DF}" srcOrd="0" destOrd="0" presId="urn:microsoft.com/office/officeart/2011/layout/HexagonRadial"/>
    <dgm:cxn modelId="{37D161E8-4A28-49C0-8370-370AC02A6182}" srcId="{C1644C64-3EEE-4301-A730-54896E92EDEA}" destId="{4766A494-6FC6-4734-9484-BF2F754643B8}" srcOrd="1" destOrd="0" parTransId="{5E9691C4-771F-48D5-87CF-BB6F037DABA8}" sibTransId="{36606735-EE4A-406C-B337-EC9D8D26E887}"/>
    <dgm:cxn modelId="{EE477BE8-D208-4D6C-A177-8399871DFB0F}" srcId="{C1644C64-3EEE-4301-A730-54896E92EDEA}" destId="{98200EA7-5595-4C3C-8F30-69380ABE48C7}" srcOrd="0" destOrd="0" parTransId="{6323C2DE-F765-46F8-B73A-679C78361A0B}" sibTransId="{F59CA394-4706-44A8-9B5B-DAC5FDA29557}"/>
    <dgm:cxn modelId="{15C4D281-7734-4C45-B921-C7197A953E34}" type="presParOf" srcId="{330A5136-0D3C-422B-ADBC-0C26E979B3DF}" destId="{028A8310-7B7E-4D8D-B43A-987EE8761015}" srcOrd="0" destOrd="0" presId="urn:microsoft.com/office/officeart/2011/layout/HexagonRadial"/>
    <dgm:cxn modelId="{EDA82D0F-8AF8-4563-B611-44949B27076E}" type="presParOf" srcId="{330A5136-0D3C-422B-ADBC-0C26E979B3DF}" destId="{A5A40EC6-C6F1-4082-8E7D-C87E1AD43656}" srcOrd="1" destOrd="0" presId="urn:microsoft.com/office/officeart/2011/layout/HexagonRadial"/>
    <dgm:cxn modelId="{C6891C71-CF1A-44FA-AE3F-28E48A14EDB4}" type="presParOf" srcId="{A5A40EC6-C6F1-4082-8E7D-C87E1AD43656}" destId="{A5B87484-5B28-4E2E-94BD-1539DA1520C2}" srcOrd="0" destOrd="0" presId="urn:microsoft.com/office/officeart/2011/layout/HexagonRadial"/>
    <dgm:cxn modelId="{6BC48647-E09B-4131-BC8A-8FFF7C13EC6B}" type="presParOf" srcId="{330A5136-0D3C-422B-ADBC-0C26E979B3DF}" destId="{7274949F-324F-4874-A0DB-1861131ED696}" srcOrd="2" destOrd="0" presId="urn:microsoft.com/office/officeart/2011/layout/HexagonRadial"/>
    <dgm:cxn modelId="{6AD8E19D-E052-471D-966D-EFE6C743FFE4}" type="presParOf" srcId="{330A5136-0D3C-422B-ADBC-0C26E979B3DF}" destId="{0C14F2F7-BB2A-4A25-BC94-932925F7A0A4}" srcOrd="3" destOrd="0" presId="urn:microsoft.com/office/officeart/2011/layout/HexagonRadial"/>
    <dgm:cxn modelId="{2767D1C2-30D9-4A81-A391-B46208AE95B8}" type="presParOf" srcId="{0C14F2F7-BB2A-4A25-BC94-932925F7A0A4}" destId="{B002F06A-2F3A-4978-A75F-BA0F7EBFC066}" srcOrd="0" destOrd="0" presId="urn:microsoft.com/office/officeart/2011/layout/HexagonRadial"/>
    <dgm:cxn modelId="{D9B76E9D-D69E-4A7F-BB92-4A8417F8AB40}" type="presParOf" srcId="{330A5136-0D3C-422B-ADBC-0C26E979B3DF}" destId="{10678BEF-6FAE-4F68-BD4D-C9764DEDED39}" srcOrd="4" destOrd="0" presId="urn:microsoft.com/office/officeart/2011/layout/HexagonRadial"/>
    <dgm:cxn modelId="{12D2EF23-5ED2-4D0D-B2BC-FF5E901276FA}" type="presParOf" srcId="{330A5136-0D3C-422B-ADBC-0C26E979B3DF}" destId="{F2FB8257-37FC-4578-B448-AA8A39729DA4}" srcOrd="5" destOrd="0" presId="urn:microsoft.com/office/officeart/2011/layout/HexagonRadial"/>
    <dgm:cxn modelId="{2FF2857B-6205-454A-B121-4721BE1DA9B5}" type="presParOf" srcId="{F2FB8257-37FC-4578-B448-AA8A39729DA4}" destId="{C21252B5-7ED9-4657-A48A-9571359EF1DD}" srcOrd="0" destOrd="0" presId="urn:microsoft.com/office/officeart/2011/layout/HexagonRadial"/>
    <dgm:cxn modelId="{0343CF24-1154-45A0-8193-803BC804822D}" type="presParOf" srcId="{330A5136-0D3C-422B-ADBC-0C26E979B3DF}" destId="{2BA62B3B-0CBE-42C1-A476-B3DB094BF0D4}" srcOrd="6" destOrd="0" presId="urn:microsoft.com/office/officeart/2011/layout/HexagonRadial"/>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D1BA99E-C4B3-42B6-86D6-14C5C0839504}" type="doc">
      <dgm:prSet loTypeId="urn:microsoft.com/office/officeart/2024/layout/HorizontalActionList" loCatId="list" qsTypeId="urn:microsoft.com/office/officeart/2005/8/quickstyle/simple1" qsCatId="simple" csTypeId="urn:microsoft.com/office/officeart/2005/8/colors/accent6_3" csCatId="accent6" phldr="1"/>
      <dgm:spPr/>
      <dgm:t>
        <a:bodyPr/>
        <a:lstStyle/>
        <a:p>
          <a:endParaRPr lang="en-GB"/>
        </a:p>
      </dgm:t>
    </dgm:pt>
    <dgm:pt modelId="{DCF668E0-F1E3-4ADB-8A13-7D1C160164B1}">
      <dgm:prSet phldrT="[Text]" phldr="0" custT="1"/>
      <dgm:spPr/>
      <dgm:t>
        <a:bodyPr/>
        <a:lstStyle/>
        <a:p>
          <a:pPr algn="ctr">
            <a:lnSpc>
              <a:spcPct val="150000"/>
            </a:lnSpc>
          </a:pPr>
          <a:r>
            <a:rPr lang="it-IT" sz="1400" b="1" dirty="0">
              <a:solidFill>
                <a:schemeClr val="tx1"/>
              </a:solidFill>
            </a:rPr>
            <a:t>BENEFITS</a:t>
          </a:r>
          <a:endParaRPr lang="en-GB" sz="1400" b="1" dirty="0">
            <a:solidFill>
              <a:schemeClr val="tx1"/>
            </a:solidFill>
          </a:endParaRPr>
        </a:p>
      </dgm:t>
    </dgm:pt>
    <dgm:pt modelId="{6474E5A2-C27E-4BA7-89F9-7959160DE2AE}" type="parTrans" cxnId="{EA4F8BE0-3F61-4DD6-870A-A0A870B9C0AD}">
      <dgm:prSet/>
      <dgm:spPr/>
      <dgm:t>
        <a:bodyPr/>
        <a:lstStyle/>
        <a:p>
          <a:pPr algn="ctr">
            <a:lnSpc>
              <a:spcPct val="150000"/>
            </a:lnSpc>
          </a:pPr>
          <a:endParaRPr lang="en-GB" sz="1400"/>
        </a:p>
      </dgm:t>
    </dgm:pt>
    <dgm:pt modelId="{0BE9127B-0C94-4460-B961-22C97D71435D}" type="sibTrans" cxnId="{EA4F8BE0-3F61-4DD6-870A-A0A870B9C0AD}">
      <dgm:prSet/>
      <dgm:spPr/>
      <dgm:t>
        <a:bodyPr/>
        <a:lstStyle/>
        <a:p>
          <a:pPr algn="ctr">
            <a:lnSpc>
              <a:spcPct val="150000"/>
            </a:lnSpc>
          </a:pPr>
          <a:endParaRPr lang="en-GB" sz="1400"/>
        </a:p>
      </dgm:t>
    </dgm:pt>
    <dgm:pt modelId="{3684CE89-6EA2-4BFF-BDF0-209B54C828A9}">
      <dgm:prSet phldrT="[Text]" phldr="0" custT="1"/>
      <dgm:spPr/>
      <dgm:t>
        <a:bodyPr/>
        <a:lstStyle/>
        <a:p>
          <a:pPr algn="ctr">
            <a:lnSpc>
              <a:spcPct val="150000"/>
            </a:lnSpc>
            <a:buFont typeface="Arial" panose="020B0604020202020204" pitchFamily="34" charset="0"/>
            <a:buChar char="•"/>
          </a:pPr>
          <a:r>
            <a:rPr lang="it-IT" sz="1400" dirty="0"/>
            <a:t>Individuals maintain independence </a:t>
          </a:r>
          <a:endParaRPr lang="en-GB" sz="1400" dirty="0"/>
        </a:p>
      </dgm:t>
    </dgm:pt>
    <dgm:pt modelId="{99EF669D-003A-4B33-8FEA-B8CBD6725251}" type="parTrans" cxnId="{81430366-6B33-4755-959C-C909E60DB898}">
      <dgm:prSet/>
      <dgm:spPr/>
      <dgm:t>
        <a:bodyPr/>
        <a:lstStyle/>
        <a:p>
          <a:pPr algn="ctr">
            <a:lnSpc>
              <a:spcPct val="150000"/>
            </a:lnSpc>
          </a:pPr>
          <a:endParaRPr lang="en-GB" sz="1400"/>
        </a:p>
      </dgm:t>
    </dgm:pt>
    <dgm:pt modelId="{4321D3A7-F885-4108-A053-B68F403D5CFF}" type="sibTrans" cxnId="{81430366-6B33-4755-959C-C909E60DB898}">
      <dgm:prSet/>
      <dgm:spPr/>
      <dgm:t>
        <a:bodyPr/>
        <a:lstStyle/>
        <a:p>
          <a:pPr algn="ctr">
            <a:lnSpc>
              <a:spcPct val="150000"/>
            </a:lnSpc>
          </a:pPr>
          <a:endParaRPr lang="en-GB" sz="1400"/>
        </a:p>
      </dgm:t>
    </dgm:pt>
    <dgm:pt modelId="{88DE25EF-D410-4014-8543-7FFB9DBA3012}">
      <dgm:prSet phldrT="[Text]" phldr="0" custT="1"/>
      <dgm:spPr/>
      <dgm:t>
        <a:bodyPr/>
        <a:lstStyle/>
        <a:p>
          <a:pPr algn="ctr">
            <a:lnSpc>
              <a:spcPct val="150000"/>
            </a:lnSpc>
          </a:pPr>
          <a:r>
            <a:rPr lang="it-IT" sz="1400" b="1" dirty="0"/>
            <a:t>LIMITATIONS</a:t>
          </a:r>
          <a:endParaRPr lang="en-GB" sz="1400" b="1" dirty="0"/>
        </a:p>
      </dgm:t>
    </dgm:pt>
    <dgm:pt modelId="{713DF10B-73A8-4794-B25A-9C8251ADEF98}" type="parTrans" cxnId="{DE4EB662-B4DD-4C54-AD25-CCC3B0137966}">
      <dgm:prSet/>
      <dgm:spPr/>
      <dgm:t>
        <a:bodyPr/>
        <a:lstStyle/>
        <a:p>
          <a:pPr algn="ctr">
            <a:lnSpc>
              <a:spcPct val="150000"/>
            </a:lnSpc>
          </a:pPr>
          <a:endParaRPr lang="en-GB" sz="1400"/>
        </a:p>
      </dgm:t>
    </dgm:pt>
    <dgm:pt modelId="{169688FD-0E34-4C7A-91B0-F3369CC01C50}" type="sibTrans" cxnId="{DE4EB662-B4DD-4C54-AD25-CCC3B0137966}">
      <dgm:prSet/>
      <dgm:spPr/>
      <dgm:t>
        <a:bodyPr/>
        <a:lstStyle/>
        <a:p>
          <a:pPr algn="ctr">
            <a:lnSpc>
              <a:spcPct val="150000"/>
            </a:lnSpc>
          </a:pPr>
          <a:endParaRPr lang="en-GB" sz="1400"/>
        </a:p>
      </dgm:t>
    </dgm:pt>
    <dgm:pt modelId="{B37CF1B6-1309-49DA-A032-F79FBED67F78}">
      <dgm:prSet phldrT="[Text]" phldr="0" custT="1"/>
      <dgm:spPr/>
      <dgm:t>
        <a:bodyPr/>
        <a:lstStyle/>
        <a:p>
          <a:pPr algn="ctr">
            <a:lnSpc>
              <a:spcPct val="150000"/>
            </a:lnSpc>
          </a:pPr>
          <a:r>
            <a:rPr lang="it-IT" sz="1400" dirty="0"/>
            <a:t>Home visit are time limited</a:t>
          </a:r>
          <a:endParaRPr lang="en-GB" sz="1400" dirty="0"/>
        </a:p>
      </dgm:t>
    </dgm:pt>
    <dgm:pt modelId="{390D49F6-66C8-44A5-AFDA-0CF72EC8DF70}" type="parTrans" cxnId="{00B768F2-9AD7-489B-BE07-CFBD78D27828}">
      <dgm:prSet/>
      <dgm:spPr/>
      <dgm:t>
        <a:bodyPr/>
        <a:lstStyle/>
        <a:p>
          <a:pPr algn="ctr">
            <a:lnSpc>
              <a:spcPct val="150000"/>
            </a:lnSpc>
          </a:pPr>
          <a:endParaRPr lang="en-GB" sz="1400"/>
        </a:p>
      </dgm:t>
    </dgm:pt>
    <dgm:pt modelId="{AE8C31F5-70E9-4DFC-BB0A-451618551086}" type="sibTrans" cxnId="{00B768F2-9AD7-489B-BE07-CFBD78D27828}">
      <dgm:prSet/>
      <dgm:spPr/>
      <dgm:t>
        <a:bodyPr/>
        <a:lstStyle/>
        <a:p>
          <a:pPr algn="ctr">
            <a:lnSpc>
              <a:spcPct val="150000"/>
            </a:lnSpc>
          </a:pPr>
          <a:endParaRPr lang="en-GB" sz="1400"/>
        </a:p>
      </dgm:t>
    </dgm:pt>
    <dgm:pt modelId="{E7139E4F-83B9-4735-B09F-7B408A116315}">
      <dgm:prSet phldrT="[Text]" phldr="0" custT="1"/>
      <dgm:spPr/>
      <dgm:t>
        <a:bodyPr/>
        <a:lstStyle/>
        <a:p>
          <a:pPr algn="ctr">
            <a:lnSpc>
              <a:spcPct val="150000"/>
            </a:lnSpc>
            <a:buNone/>
          </a:pPr>
          <a:r>
            <a:rPr lang="it-IT" sz="1400"/>
            <a:t>Cost-effective compared to residential care</a:t>
          </a:r>
          <a:endParaRPr lang="en-GB" sz="1400" dirty="0"/>
        </a:p>
      </dgm:t>
    </dgm:pt>
    <dgm:pt modelId="{F833D5FB-2C54-405D-8606-2D3DBF2B8B62}" type="parTrans" cxnId="{8EC9F0C2-FE85-47A6-987C-7CFF43FD23E5}">
      <dgm:prSet/>
      <dgm:spPr/>
      <dgm:t>
        <a:bodyPr/>
        <a:lstStyle/>
        <a:p>
          <a:pPr algn="ctr">
            <a:lnSpc>
              <a:spcPct val="150000"/>
            </a:lnSpc>
          </a:pPr>
          <a:endParaRPr lang="en-GB" sz="1400"/>
        </a:p>
      </dgm:t>
    </dgm:pt>
    <dgm:pt modelId="{11DD0479-9A11-49BA-9198-1E6838035FD4}" type="sibTrans" cxnId="{8EC9F0C2-FE85-47A6-987C-7CFF43FD23E5}">
      <dgm:prSet/>
      <dgm:spPr/>
      <dgm:t>
        <a:bodyPr/>
        <a:lstStyle/>
        <a:p>
          <a:pPr algn="ctr">
            <a:lnSpc>
              <a:spcPct val="150000"/>
            </a:lnSpc>
          </a:pPr>
          <a:endParaRPr lang="en-GB" sz="1400"/>
        </a:p>
      </dgm:t>
    </dgm:pt>
    <dgm:pt modelId="{A43EFD78-690C-4AAA-A1AC-2DCBFA7128DD}">
      <dgm:prSet phldrT="[Text]" phldr="0" custT="1"/>
      <dgm:spPr/>
      <dgm:t>
        <a:bodyPr/>
        <a:lstStyle/>
        <a:p>
          <a:pPr algn="ctr">
            <a:lnSpc>
              <a:spcPct val="150000"/>
            </a:lnSpc>
            <a:buNone/>
          </a:pPr>
          <a:r>
            <a:rPr lang="it-IT" sz="1400" dirty="0"/>
            <a:t>Possibility to develop a closer relationship with the care giver</a:t>
          </a:r>
          <a:endParaRPr lang="en-GB" sz="1400" dirty="0"/>
        </a:p>
      </dgm:t>
    </dgm:pt>
    <dgm:pt modelId="{6697781A-6363-44CE-8F11-F2430EC553FF}" type="parTrans" cxnId="{FA69D2D5-1FC1-4BA5-B064-8DA083217BE8}">
      <dgm:prSet/>
      <dgm:spPr/>
      <dgm:t>
        <a:bodyPr/>
        <a:lstStyle/>
        <a:p>
          <a:pPr algn="ctr">
            <a:lnSpc>
              <a:spcPct val="150000"/>
            </a:lnSpc>
          </a:pPr>
          <a:endParaRPr lang="en-GB" sz="1400"/>
        </a:p>
      </dgm:t>
    </dgm:pt>
    <dgm:pt modelId="{D7062C02-1DEE-46C5-B667-1E6BFDCB929C}" type="sibTrans" cxnId="{FA69D2D5-1FC1-4BA5-B064-8DA083217BE8}">
      <dgm:prSet/>
      <dgm:spPr/>
      <dgm:t>
        <a:bodyPr/>
        <a:lstStyle/>
        <a:p>
          <a:pPr algn="ctr">
            <a:lnSpc>
              <a:spcPct val="150000"/>
            </a:lnSpc>
          </a:pPr>
          <a:endParaRPr lang="en-GB" sz="1400"/>
        </a:p>
      </dgm:t>
    </dgm:pt>
    <dgm:pt modelId="{E9CF71F2-3BCE-4E90-81FB-9C3C50B8E855}">
      <dgm:prSet phldrT="[Text]" phldr="0" custT="1"/>
      <dgm:spPr/>
      <dgm:t>
        <a:bodyPr/>
        <a:lstStyle/>
        <a:p>
          <a:pPr algn="ctr">
            <a:lnSpc>
              <a:spcPct val="150000"/>
            </a:lnSpc>
          </a:pPr>
          <a:r>
            <a:rPr lang="it-IT" sz="1400" dirty="0"/>
            <a:t>The quality depends heavly on the individual capacity and interest</a:t>
          </a:r>
          <a:endParaRPr lang="en-GB" sz="1400" dirty="0"/>
        </a:p>
      </dgm:t>
    </dgm:pt>
    <dgm:pt modelId="{78C7BA52-E251-4617-9CA9-469F2B6A4A48}" type="parTrans" cxnId="{1ADAAC7D-BF8A-4A7A-A5DF-5216154AAE5E}">
      <dgm:prSet/>
      <dgm:spPr/>
      <dgm:t>
        <a:bodyPr/>
        <a:lstStyle/>
        <a:p>
          <a:pPr algn="ctr">
            <a:lnSpc>
              <a:spcPct val="150000"/>
            </a:lnSpc>
          </a:pPr>
          <a:endParaRPr lang="en-GB" sz="1400"/>
        </a:p>
      </dgm:t>
    </dgm:pt>
    <dgm:pt modelId="{D22D3FD1-3655-44B9-8300-E1D5D0A10052}" type="sibTrans" cxnId="{1ADAAC7D-BF8A-4A7A-A5DF-5216154AAE5E}">
      <dgm:prSet/>
      <dgm:spPr/>
      <dgm:t>
        <a:bodyPr/>
        <a:lstStyle/>
        <a:p>
          <a:pPr algn="ctr">
            <a:lnSpc>
              <a:spcPct val="150000"/>
            </a:lnSpc>
          </a:pPr>
          <a:endParaRPr lang="en-GB" sz="1400"/>
        </a:p>
      </dgm:t>
    </dgm:pt>
    <dgm:pt modelId="{D9DB0684-A0D3-4068-85E1-0581E4DCD570}">
      <dgm:prSet phldrT="[Text]" phldr="0" custT="1"/>
      <dgm:spPr/>
      <dgm:t>
        <a:bodyPr/>
        <a:lstStyle/>
        <a:p>
          <a:pPr algn="ctr">
            <a:lnSpc>
              <a:spcPct val="150000"/>
            </a:lnSpc>
          </a:pPr>
          <a:r>
            <a:rPr lang="it-IT" sz="1400" dirty="0"/>
            <a:t>Staff shortage</a:t>
          </a:r>
          <a:endParaRPr lang="en-GB" sz="1400" dirty="0"/>
        </a:p>
      </dgm:t>
    </dgm:pt>
    <dgm:pt modelId="{C31892BB-8EF5-41DA-B154-0CF681A0047F}" type="parTrans" cxnId="{5F886345-AAC8-46B3-BA2F-834BB57208CC}">
      <dgm:prSet/>
      <dgm:spPr/>
      <dgm:t>
        <a:bodyPr/>
        <a:lstStyle/>
        <a:p>
          <a:pPr algn="ctr">
            <a:lnSpc>
              <a:spcPct val="150000"/>
            </a:lnSpc>
          </a:pPr>
          <a:endParaRPr lang="en-GB" sz="1400"/>
        </a:p>
      </dgm:t>
    </dgm:pt>
    <dgm:pt modelId="{F22F6428-31E6-41E2-A6F6-7D6B1F0458D2}" type="sibTrans" cxnId="{5F886345-AAC8-46B3-BA2F-834BB57208CC}">
      <dgm:prSet/>
      <dgm:spPr/>
      <dgm:t>
        <a:bodyPr/>
        <a:lstStyle/>
        <a:p>
          <a:pPr algn="ctr">
            <a:lnSpc>
              <a:spcPct val="150000"/>
            </a:lnSpc>
          </a:pPr>
          <a:endParaRPr lang="en-GB" sz="1400"/>
        </a:p>
      </dgm:t>
    </dgm:pt>
    <dgm:pt modelId="{19962E49-47E2-4AC8-B89B-6D25636D84AB}" type="pres">
      <dgm:prSet presAssocID="{AD1BA99E-C4B3-42B6-86D6-14C5C0839504}" presName="Name0" presStyleCnt="0">
        <dgm:presLayoutVars>
          <dgm:dir/>
          <dgm:animLvl val="lvl"/>
          <dgm:resizeHandles val="exact"/>
        </dgm:presLayoutVars>
      </dgm:prSet>
      <dgm:spPr/>
    </dgm:pt>
    <dgm:pt modelId="{E10C0864-A647-4A1E-8406-FE4FD918E711}" type="pres">
      <dgm:prSet presAssocID="{DCF668E0-F1E3-4ADB-8A13-7D1C160164B1}" presName="composite" presStyleCnt="0"/>
      <dgm:spPr/>
    </dgm:pt>
    <dgm:pt modelId="{90072318-8B2C-4FA4-94AA-13F4D03B7E21}" type="pres">
      <dgm:prSet presAssocID="{DCF668E0-F1E3-4ADB-8A13-7D1C160164B1}" presName="parTx" presStyleLbl="alignNode1" presStyleIdx="0" presStyleCnt="2">
        <dgm:presLayoutVars>
          <dgm:chMax val="0"/>
          <dgm:chPref val="0"/>
        </dgm:presLayoutVars>
      </dgm:prSet>
      <dgm:spPr/>
    </dgm:pt>
    <dgm:pt modelId="{D5638F53-2D8C-495D-801A-B2535E86B4C0}" type="pres">
      <dgm:prSet presAssocID="{DCF668E0-F1E3-4ADB-8A13-7D1C160164B1}" presName="bgOutline" presStyleLbl="fgAcc1" presStyleIdx="0" presStyleCnt="2">
        <dgm:presLayoutVars>
          <dgm:bulletEnabled/>
        </dgm:presLayoutVars>
      </dgm:prSet>
      <dgm:spPr/>
    </dgm:pt>
    <dgm:pt modelId="{775E7392-D177-4AD4-B92B-AB0A2F56844F}" type="pres">
      <dgm:prSet presAssocID="{0BE9127B-0C94-4460-B961-22C97D71435D}" presName="space" presStyleCnt="0"/>
      <dgm:spPr/>
    </dgm:pt>
    <dgm:pt modelId="{3E39F8C6-F50E-4DBC-8D42-496BA7644DF8}" type="pres">
      <dgm:prSet presAssocID="{88DE25EF-D410-4014-8543-7FFB9DBA3012}" presName="composite" presStyleCnt="0"/>
      <dgm:spPr/>
    </dgm:pt>
    <dgm:pt modelId="{8345AB59-EEEB-4C67-9830-F83C2DAF3F50}" type="pres">
      <dgm:prSet presAssocID="{88DE25EF-D410-4014-8543-7FFB9DBA3012}" presName="parTx" presStyleLbl="alignNode1" presStyleIdx="1" presStyleCnt="2">
        <dgm:presLayoutVars>
          <dgm:chMax val="0"/>
          <dgm:chPref val="0"/>
        </dgm:presLayoutVars>
      </dgm:prSet>
      <dgm:spPr/>
    </dgm:pt>
    <dgm:pt modelId="{569B5348-7570-45C9-AE98-B3530DFECDCC}" type="pres">
      <dgm:prSet presAssocID="{88DE25EF-D410-4014-8543-7FFB9DBA3012}" presName="bgOutline" presStyleLbl="fgAcc1" presStyleIdx="1" presStyleCnt="2">
        <dgm:presLayoutVars>
          <dgm:bulletEnabled/>
        </dgm:presLayoutVars>
      </dgm:prSet>
      <dgm:spPr/>
    </dgm:pt>
  </dgm:ptLst>
  <dgm:cxnLst>
    <dgm:cxn modelId="{DE4EB662-B4DD-4C54-AD25-CCC3B0137966}" srcId="{AD1BA99E-C4B3-42B6-86D6-14C5C0839504}" destId="{88DE25EF-D410-4014-8543-7FFB9DBA3012}" srcOrd="1" destOrd="0" parTransId="{713DF10B-73A8-4794-B25A-9C8251ADEF98}" sibTransId="{169688FD-0E34-4C7A-91B0-F3369CC01C50}"/>
    <dgm:cxn modelId="{5F886345-AAC8-46B3-BA2F-834BB57208CC}" srcId="{88DE25EF-D410-4014-8543-7FFB9DBA3012}" destId="{D9DB0684-A0D3-4068-85E1-0581E4DCD570}" srcOrd="2" destOrd="0" parTransId="{C31892BB-8EF5-41DA-B154-0CF681A0047F}" sibTransId="{F22F6428-31E6-41E2-A6F6-7D6B1F0458D2}"/>
    <dgm:cxn modelId="{81430366-6B33-4755-959C-C909E60DB898}" srcId="{DCF668E0-F1E3-4ADB-8A13-7D1C160164B1}" destId="{3684CE89-6EA2-4BFF-BDF0-209B54C828A9}" srcOrd="0" destOrd="0" parTransId="{99EF669D-003A-4B33-8FEA-B8CBD6725251}" sibTransId="{4321D3A7-F885-4108-A053-B68F403D5CFF}"/>
    <dgm:cxn modelId="{8425C94A-989D-4542-8DC5-3308AE6827BB}" type="presOf" srcId="{E9CF71F2-3BCE-4E90-81FB-9C3C50B8E855}" destId="{569B5348-7570-45C9-AE98-B3530DFECDCC}" srcOrd="0" destOrd="1" presId="urn:microsoft.com/office/officeart/2024/layout/HorizontalActionList"/>
    <dgm:cxn modelId="{F4B9047A-A10E-46EE-841C-E2B949684B14}" type="presOf" srcId="{88DE25EF-D410-4014-8543-7FFB9DBA3012}" destId="{8345AB59-EEEB-4C67-9830-F83C2DAF3F50}" srcOrd="0" destOrd="0" presId="urn:microsoft.com/office/officeart/2024/layout/HorizontalActionList"/>
    <dgm:cxn modelId="{1ADAAC7D-BF8A-4A7A-A5DF-5216154AAE5E}" srcId="{88DE25EF-D410-4014-8543-7FFB9DBA3012}" destId="{E9CF71F2-3BCE-4E90-81FB-9C3C50B8E855}" srcOrd="1" destOrd="0" parTransId="{78C7BA52-E251-4617-9CA9-469F2B6A4A48}" sibTransId="{D22D3FD1-3655-44B9-8300-E1D5D0A10052}"/>
    <dgm:cxn modelId="{7D6A1E8C-E749-41B6-89E5-1E5118DD0794}" type="presOf" srcId="{DCF668E0-F1E3-4ADB-8A13-7D1C160164B1}" destId="{90072318-8B2C-4FA4-94AA-13F4D03B7E21}" srcOrd="0" destOrd="0" presId="urn:microsoft.com/office/officeart/2024/layout/HorizontalActionList"/>
    <dgm:cxn modelId="{69FE5397-D227-456B-92D7-6FC1FC19E500}" type="presOf" srcId="{3684CE89-6EA2-4BFF-BDF0-209B54C828A9}" destId="{D5638F53-2D8C-495D-801A-B2535E86B4C0}" srcOrd="0" destOrd="0" presId="urn:microsoft.com/office/officeart/2024/layout/HorizontalActionList"/>
    <dgm:cxn modelId="{AFE589AB-DC72-4D56-8437-0D14B334FBDE}" type="presOf" srcId="{AD1BA99E-C4B3-42B6-86D6-14C5C0839504}" destId="{19962E49-47E2-4AC8-B89B-6D25636D84AB}" srcOrd="0" destOrd="0" presId="urn:microsoft.com/office/officeart/2024/layout/HorizontalActionList"/>
    <dgm:cxn modelId="{F9AD94AC-BC0C-465E-A80D-495817823522}" type="presOf" srcId="{B37CF1B6-1309-49DA-A032-F79FBED67F78}" destId="{569B5348-7570-45C9-AE98-B3530DFECDCC}" srcOrd="0" destOrd="0" presId="urn:microsoft.com/office/officeart/2024/layout/HorizontalActionList"/>
    <dgm:cxn modelId="{B54B70BA-A52D-4C2B-B59C-E55470CE8A9E}" type="presOf" srcId="{A43EFD78-690C-4AAA-A1AC-2DCBFA7128DD}" destId="{D5638F53-2D8C-495D-801A-B2535E86B4C0}" srcOrd="0" destOrd="2" presId="urn:microsoft.com/office/officeart/2024/layout/HorizontalActionList"/>
    <dgm:cxn modelId="{8EC9F0C2-FE85-47A6-987C-7CFF43FD23E5}" srcId="{DCF668E0-F1E3-4ADB-8A13-7D1C160164B1}" destId="{E7139E4F-83B9-4735-B09F-7B408A116315}" srcOrd="1" destOrd="0" parTransId="{F833D5FB-2C54-405D-8606-2D3DBF2B8B62}" sibTransId="{11DD0479-9A11-49BA-9198-1E6838035FD4}"/>
    <dgm:cxn modelId="{FA69D2D5-1FC1-4BA5-B064-8DA083217BE8}" srcId="{DCF668E0-F1E3-4ADB-8A13-7D1C160164B1}" destId="{A43EFD78-690C-4AAA-A1AC-2DCBFA7128DD}" srcOrd="2" destOrd="0" parTransId="{6697781A-6363-44CE-8F11-F2430EC553FF}" sibTransId="{D7062C02-1DEE-46C5-B667-1E6BFDCB929C}"/>
    <dgm:cxn modelId="{2E72BFD8-675A-4E52-9F04-FA3CF4613CBA}" type="presOf" srcId="{E7139E4F-83B9-4735-B09F-7B408A116315}" destId="{D5638F53-2D8C-495D-801A-B2535E86B4C0}" srcOrd="0" destOrd="1" presId="urn:microsoft.com/office/officeart/2024/layout/HorizontalActionList"/>
    <dgm:cxn modelId="{EA4F8BE0-3F61-4DD6-870A-A0A870B9C0AD}" srcId="{AD1BA99E-C4B3-42B6-86D6-14C5C0839504}" destId="{DCF668E0-F1E3-4ADB-8A13-7D1C160164B1}" srcOrd="0" destOrd="0" parTransId="{6474E5A2-C27E-4BA7-89F9-7959160DE2AE}" sibTransId="{0BE9127B-0C94-4460-B961-22C97D71435D}"/>
    <dgm:cxn modelId="{00B768F2-9AD7-489B-BE07-CFBD78D27828}" srcId="{88DE25EF-D410-4014-8543-7FFB9DBA3012}" destId="{B37CF1B6-1309-49DA-A032-F79FBED67F78}" srcOrd="0" destOrd="0" parTransId="{390D49F6-66C8-44A5-AFDA-0CF72EC8DF70}" sibTransId="{AE8C31F5-70E9-4DFC-BB0A-451618551086}"/>
    <dgm:cxn modelId="{96050DFC-87A7-4067-A7D9-3EEA07786A3B}" type="presOf" srcId="{D9DB0684-A0D3-4068-85E1-0581E4DCD570}" destId="{569B5348-7570-45C9-AE98-B3530DFECDCC}" srcOrd="0" destOrd="2" presId="urn:microsoft.com/office/officeart/2024/layout/HorizontalActionList"/>
    <dgm:cxn modelId="{78EDC643-61E9-49E4-BA30-311C94038310}" type="presParOf" srcId="{19962E49-47E2-4AC8-B89B-6D25636D84AB}" destId="{E10C0864-A647-4A1E-8406-FE4FD918E711}" srcOrd="0" destOrd="0" presId="urn:microsoft.com/office/officeart/2024/layout/HorizontalActionList"/>
    <dgm:cxn modelId="{019A37A0-A8A7-4219-BDF1-4E99FDE8A758}" type="presParOf" srcId="{E10C0864-A647-4A1E-8406-FE4FD918E711}" destId="{90072318-8B2C-4FA4-94AA-13F4D03B7E21}" srcOrd="0" destOrd="0" presId="urn:microsoft.com/office/officeart/2024/layout/HorizontalActionList"/>
    <dgm:cxn modelId="{F9D7E4A2-24B4-4CFE-993D-A82FA3922AF1}" type="presParOf" srcId="{E10C0864-A647-4A1E-8406-FE4FD918E711}" destId="{D5638F53-2D8C-495D-801A-B2535E86B4C0}" srcOrd="1" destOrd="0" presId="urn:microsoft.com/office/officeart/2024/layout/HorizontalActionList"/>
    <dgm:cxn modelId="{DFDC6CD9-E550-4576-8510-A11D69F7A602}" type="presParOf" srcId="{19962E49-47E2-4AC8-B89B-6D25636D84AB}" destId="{775E7392-D177-4AD4-B92B-AB0A2F56844F}" srcOrd="1" destOrd="0" presId="urn:microsoft.com/office/officeart/2024/layout/HorizontalActionList"/>
    <dgm:cxn modelId="{A7E610FB-0490-490F-B65D-1FB218996B22}" type="presParOf" srcId="{19962E49-47E2-4AC8-B89B-6D25636D84AB}" destId="{3E39F8C6-F50E-4DBC-8D42-496BA7644DF8}" srcOrd="2" destOrd="0" presId="urn:microsoft.com/office/officeart/2024/layout/HorizontalActionList"/>
    <dgm:cxn modelId="{8674229D-C988-4510-9512-43F393EAC9FA}" type="presParOf" srcId="{3E39F8C6-F50E-4DBC-8D42-496BA7644DF8}" destId="{8345AB59-EEEB-4C67-9830-F83C2DAF3F50}" srcOrd="0" destOrd="0" presId="urn:microsoft.com/office/officeart/2024/layout/HorizontalActionList"/>
    <dgm:cxn modelId="{5C79CE1F-38CB-4507-A21F-E56E0C16EAF7}" type="presParOf" srcId="{3E39F8C6-F50E-4DBC-8D42-496BA7644DF8}" destId="{569B5348-7570-45C9-AE98-B3530DFECDCC}" srcOrd="1" destOrd="0" presId="urn:microsoft.com/office/officeart/2024/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D1BA99E-C4B3-42B6-86D6-14C5C0839504}" type="doc">
      <dgm:prSet loTypeId="urn:microsoft.com/office/officeart/2024/layout/HorizontalActionList" loCatId="list" qsTypeId="urn:microsoft.com/office/officeart/2005/8/quickstyle/simple1" qsCatId="simple" csTypeId="urn:microsoft.com/office/officeart/2005/8/colors/accent6_3" csCatId="accent6" phldr="1"/>
      <dgm:spPr/>
      <dgm:t>
        <a:bodyPr/>
        <a:lstStyle/>
        <a:p>
          <a:endParaRPr lang="en-GB"/>
        </a:p>
      </dgm:t>
    </dgm:pt>
    <dgm:pt modelId="{DCF668E0-F1E3-4ADB-8A13-7D1C160164B1}">
      <dgm:prSet phldrT="[Text]" phldr="0" custT="1"/>
      <dgm:spPr/>
      <dgm:t>
        <a:bodyPr/>
        <a:lstStyle/>
        <a:p>
          <a:pPr algn="ctr">
            <a:lnSpc>
              <a:spcPct val="150000"/>
            </a:lnSpc>
          </a:pPr>
          <a:r>
            <a:rPr lang="it-IT" sz="1400" b="1" dirty="0">
              <a:solidFill>
                <a:schemeClr val="tx1"/>
              </a:solidFill>
            </a:rPr>
            <a:t>BENEFITS</a:t>
          </a:r>
          <a:endParaRPr lang="en-GB" sz="1400" b="1" dirty="0">
            <a:solidFill>
              <a:schemeClr val="tx1"/>
            </a:solidFill>
          </a:endParaRPr>
        </a:p>
      </dgm:t>
    </dgm:pt>
    <dgm:pt modelId="{6474E5A2-C27E-4BA7-89F9-7959160DE2AE}" type="parTrans" cxnId="{EA4F8BE0-3F61-4DD6-870A-A0A870B9C0AD}">
      <dgm:prSet/>
      <dgm:spPr/>
      <dgm:t>
        <a:bodyPr/>
        <a:lstStyle/>
        <a:p>
          <a:pPr algn="ctr">
            <a:lnSpc>
              <a:spcPct val="150000"/>
            </a:lnSpc>
          </a:pPr>
          <a:endParaRPr lang="en-GB" sz="1400"/>
        </a:p>
      </dgm:t>
    </dgm:pt>
    <dgm:pt modelId="{0BE9127B-0C94-4460-B961-22C97D71435D}" type="sibTrans" cxnId="{EA4F8BE0-3F61-4DD6-870A-A0A870B9C0AD}">
      <dgm:prSet/>
      <dgm:spPr/>
      <dgm:t>
        <a:bodyPr/>
        <a:lstStyle/>
        <a:p>
          <a:pPr algn="ctr">
            <a:lnSpc>
              <a:spcPct val="150000"/>
            </a:lnSpc>
          </a:pPr>
          <a:endParaRPr lang="en-GB" sz="1400"/>
        </a:p>
      </dgm:t>
    </dgm:pt>
    <dgm:pt modelId="{3684CE89-6EA2-4BFF-BDF0-209B54C828A9}">
      <dgm:prSet phldrT="[Text]" phldr="0" custT="1"/>
      <dgm:spPr/>
      <dgm:t>
        <a:bodyPr/>
        <a:lstStyle/>
        <a:p>
          <a:pPr algn="ctr">
            <a:lnSpc>
              <a:spcPct val="150000"/>
            </a:lnSpc>
            <a:buFont typeface="Arial" panose="020B0604020202020204" pitchFamily="34" charset="0"/>
            <a:buChar char="•"/>
          </a:pPr>
          <a:r>
            <a:rPr lang="it-IT" sz="1400" dirty="0"/>
            <a:t>24 hrs support</a:t>
          </a:r>
          <a:endParaRPr lang="en-GB" sz="1400" dirty="0"/>
        </a:p>
      </dgm:t>
    </dgm:pt>
    <dgm:pt modelId="{99EF669D-003A-4B33-8FEA-B8CBD6725251}" type="parTrans" cxnId="{81430366-6B33-4755-959C-C909E60DB898}">
      <dgm:prSet/>
      <dgm:spPr/>
      <dgm:t>
        <a:bodyPr/>
        <a:lstStyle/>
        <a:p>
          <a:pPr algn="ctr">
            <a:lnSpc>
              <a:spcPct val="150000"/>
            </a:lnSpc>
          </a:pPr>
          <a:endParaRPr lang="en-GB" sz="1400"/>
        </a:p>
      </dgm:t>
    </dgm:pt>
    <dgm:pt modelId="{4321D3A7-F885-4108-A053-B68F403D5CFF}" type="sibTrans" cxnId="{81430366-6B33-4755-959C-C909E60DB898}">
      <dgm:prSet/>
      <dgm:spPr/>
      <dgm:t>
        <a:bodyPr/>
        <a:lstStyle/>
        <a:p>
          <a:pPr algn="ctr">
            <a:lnSpc>
              <a:spcPct val="150000"/>
            </a:lnSpc>
          </a:pPr>
          <a:endParaRPr lang="en-GB" sz="1400"/>
        </a:p>
      </dgm:t>
    </dgm:pt>
    <dgm:pt modelId="{88DE25EF-D410-4014-8543-7FFB9DBA3012}">
      <dgm:prSet phldrT="[Text]" phldr="0" custT="1"/>
      <dgm:spPr/>
      <dgm:t>
        <a:bodyPr/>
        <a:lstStyle/>
        <a:p>
          <a:pPr algn="ctr">
            <a:lnSpc>
              <a:spcPct val="150000"/>
            </a:lnSpc>
          </a:pPr>
          <a:r>
            <a:rPr lang="it-IT" sz="1400" b="1" dirty="0"/>
            <a:t>LIMITATIONS</a:t>
          </a:r>
          <a:endParaRPr lang="en-GB" sz="1400" b="1" dirty="0"/>
        </a:p>
      </dgm:t>
    </dgm:pt>
    <dgm:pt modelId="{713DF10B-73A8-4794-B25A-9C8251ADEF98}" type="parTrans" cxnId="{DE4EB662-B4DD-4C54-AD25-CCC3B0137966}">
      <dgm:prSet/>
      <dgm:spPr/>
      <dgm:t>
        <a:bodyPr/>
        <a:lstStyle/>
        <a:p>
          <a:pPr algn="ctr">
            <a:lnSpc>
              <a:spcPct val="150000"/>
            </a:lnSpc>
          </a:pPr>
          <a:endParaRPr lang="en-GB" sz="1400"/>
        </a:p>
      </dgm:t>
    </dgm:pt>
    <dgm:pt modelId="{169688FD-0E34-4C7A-91B0-F3369CC01C50}" type="sibTrans" cxnId="{DE4EB662-B4DD-4C54-AD25-CCC3B0137966}">
      <dgm:prSet/>
      <dgm:spPr/>
      <dgm:t>
        <a:bodyPr/>
        <a:lstStyle/>
        <a:p>
          <a:pPr algn="ctr">
            <a:lnSpc>
              <a:spcPct val="150000"/>
            </a:lnSpc>
          </a:pPr>
          <a:endParaRPr lang="en-GB" sz="1400"/>
        </a:p>
      </dgm:t>
    </dgm:pt>
    <dgm:pt modelId="{B37CF1B6-1309-49DA-A032-F79FBED67F78}">
      <dgm:prSet phldrT="[Text]" phldr="0" custT="1"/>
      <dgm:spPr/>
      <dgm:t>
        <a:bodyPr/>
        <a:lstStyle/>
        <a:p>
          <a:pPr algn="ctr">
            <a:lnSpc>
              <a:spcPct val="150000"/>
            </a:lnSpc>
          </a:pPr>
          <a:r>
            <a:rPr lang="it-IT" sz="1400" dirty="0"/>
            <a:t>Loss of independence</a:t>
          </a:r>
        </a:p>
        <a:p>
          <a:pPr algn="ctr">
            <a:lnSpc>
              <a:spcPct val="150000"/>
            </a:lnSpc>
          </a:pPr>
          <a:r>
            <a:rPr lang="it-IT" sz="1400" dirty="0"/>
            <a:t>Limited autonomy</a:t>
          </a:r>
        </a:p>
        <a:p>
          <a:pPr algn="ctr">
            <a:lnSpc>
              <a:spcPct val="150000"/>
            </a:lnSpc>
          </a:pPr>
          <a:r>
            <a:rPr lang="en-GB" sz="1400" dirty="0"/>
            <a:t>High cost</a:t>
          </a:r>
        </a:p>
        <a:p>
          <a:pPr algn="ctr">
            <a:lnSpc>
              <a:spcPct val="150000"/>
            </a:lnSpc>
          </a:pPr>
          <a:r>
            <a:rPr lang="en-GB" sz="1400" dirty="0"/>
            <a:t>Negative overall impact on wellbeing </a:t>
          </a:r>
        </a:p>
      </dgm:t>
    </dgm:pt>
    <dgm:pt modelId="{390D49F6-66C8-44A5-AFDA-0CF72EC8DF70}" type="parTrans" cxnId="{00B768F2-9AD7-489B-BE07-CFBD78D27828}">
      <dgm:prSet/>
      <dgm:spPr/>
      <dgm:t>
        <a:bodyPr/>
        <a:lstStyle/>
        <a:p>
          <a:pPr algn="ctr">
            <a:lnSpc>
              <a:spcPct val="150000"/>
            </a:lnSpc>
          </a:pPr>
          <a:endParaRPr lang="en-GB" sz="1400"/>
        </a:p>
      </dgm:t>
    </dgm:pt>
    <dgm:pt modelId="{AE8C31F5-70E9-4DFC-BB0A-451618551086}" type="sibTrans" cxnId="{00B768F2-9AD7-489B-BE07-CFBD78D27828}">
      <dgm:prSet/>
      <dgm:spPr/>
      <dgm:t>
        <a:bodyPr/>
        <a:lstStyle/>
        <a:p>
          <a:pPr algn="ctr">
            <a:lnSpc>
              <a:spcPct val="150000"/>
            </a:lnSpc>
          </a:pPr>
          <a:endParaRPr lang="en-GB" sz="1400"/>
        </a:p>
      </dgm:t>
    </dgm:pt>
    <dgm:pt modelId="{E7139E4F-83B9-4735-B09F-7B408A116315}">
      <dgm:prSet phldrT="[Text]" phldr="0" custT="1"/>
      <dgm:spPr/>
      <dgm:t>
        <a:bodyPr/>
        <a:lstStyle/>
        <a:p>
          <a:pPr algn="ctr">
            <a:lnSpc>
              <a:spcPct val="150000"/>
            </a:lnSpc>
            <a:buNone/>
          </a:pPr>
          <a:r>
            <a:rPr lang="it-IT" sz="1400" dirty="0"/>
            <a:t>Possibility to live in a safe and secure environment </a:t>
          </a:r>
          <a:endParaRPr lang="en-GB" sz="1400" dirty="0"/>
        </a:p>
      </dgm:t>
    </dgm:pt>
    <dgm:pt modelId="{F833D5FB-2C54-405D-8606-2D3DBF2B8B62}" type="parTrans" cxnId="{8EC9F0C2-FE85-47A6-987C-7CFF43FD23E5}">
      <dgm:prSet/>
      <dgm:spPr/>
      <dgm:t>
        <a:bodyPr/>
        <a:lstStyle/>
        <a:p>
          <a:pPr algn="ctr">
            <a:lnSpc>
              <a:spcPct val="150000"/>
            </a:lnSpc>
          </a:pPr>
          <a:endParaRPr lang="en-GB" sz="1400"/>
        </a:p>
      </dgm:t>
    </dgm:pt>
    <dgm:pt modelId="{11DD0479-9A11-49BA-9198-1E6838035FD4}" type="sibTrans" cxnId="{8EC9F0C2-FE85-47A6-987C-7CFF43FD23E5}">
      <dgm:prSet/>
      <dgm:spPr/>
      <dgm:t>
        <a:bodyPr/>
        <a:lstStyle/>
        <a:p>
          <a:pPr algn="ctr">
            <a:lnSpc>
              <a:spcPct val="150000"/>
            </a:lnSpc>
          </a:pPr>
          <a:endParaRPr lang="en-GB" sz="1400"/>
        </a:p>
      </dgm:t>
    </dgm:pt>
    <dgm:pt modelId="{A43EFD78-690C-4AAA-A1AC-2DCBFA7128DD}">
      <dgm:prSet phldrT="[Text]" phldr="0" custT="1"/>
      <dgm:spPr/>
      <dgm:t>
        <a:bodyPr/>
        <a:lstStyle/>
        <a:p>
          <a:pPr algn="ctr">
            <a:lnSpc>
              <a:spcPct val="150000"/>
            </a:lnSpc>
            <a:buNone/>
          </a:pPr>
          <a:r>
            <a:rPr lang="it-IT" sz="1400" dirty="0"/>
            <a:t>Social opportunities with peers living at the same residence</a:t>
          </a:r>
          <a:endParaRPr lang="en-GB" sz="1400" dirty="0"/>
        </a:p>
      </dgm:t>
    </dgm:pt>
    <dgm:pt modelId="{6697781A-6363-44CE-8F11-F2430EC553FF}" type="parTrans" cxnId="{FA69D2D5-1FC1-4BA5-B064-8DA083217BE8}">
      <dgm:prSet/>
      <dgm:spPr/>
      <dgm:t>
        <a:bodyPr/>
        <a:lstStyle/>
        <a:p>
          <a:pPr algn="ctr">
            <a:lnSpc>
              <a:spcPct val="150000"/>
            </a:lnSpc>
          </a:pPr>
          <a:endParaRPr lang="en-GB" sz="1400"/>
        </a:p>
      </dgm:t>
    </dgm:pt>
    <dgm:pt modelId="{D7062C02-1DEE-46C5-B667-1E6BFDCB929C}" type="sibTrans" cxnId="{FA69D2D5-1FC1-4BA5-B064-8DA083217BE8}">
      <dgm:prSet/>
      <dgm:spPr/>
      <dgm:t>
        <a:bodyPr/>
        <a:lstStyle/>
        <a:p>
          <a:pPr algn="ctr">
            <a:lnSpc>
              <a:spcPct val="150000"/>
            </a:lnSpc>
          </a:pPr>
          <a:endParaRPr lang="en-GB" sz="1400"/>
        </a:p>
      </dgm:t>
    </dgm:pt>
    <dgm:pt modelId="{19962E49-47E2-4AC8-B89B-6D25636D84AB}" type="pres">
      <dgm:prSet presAssocID="{AD1BA99E-C4B3-42B6-86D6-14C5C0839504}" presName="Name0" presStyleCnt="0">
        <dgm:presLayoutVars>
          <dgm:dir/>
          <dgm:animLvl val="lvl"/>
          <dgm:resizeHandles val="exact"/>
        </dgm:presLayoutVars>
      </dgm:prSet>
      <dgm:spPr/>
    </dgm:pt>
    <dgm:pt modelId="{E10C0864-A647-4A1E-8406-FE4FD918E711}" type="pres">
      <dgm:prSet presAssocID="{DCF668E0-F1E3-4ADB-8A13-7D1C160164B1}" presName="composite" presStyleCnt="0"/>
      <dgm:spPr/>
    </dgm:pt>
    <dgm:pt modelId="{90072318-8B2C-4FA4-94AA-13F4D03B7E21}" type="pres">
      <dgm:prSet presAssocID="{DCF668E0-F1E3-4ADB-8A13-7D1C160164B1}" presName="parTx" presStyleLbl="alignNode1" presStyleIdx="0" presStyleCnt="2">
        <dgm:presLayoutVars>
          <dgm:chMax val="0"/>
          <dgm:chPref val="0"/>
        </dgm:presLayoutVars>
      </dgm:prSet>
      <dgm:spPr/>
    </dgm:pt>
    <dgm:pt modelId="{D5638F53-2D8C-495D-801A-B2535E86B4C0}" type="pres">
      <dgm:prSet presAssocID="{DCF668E0-F1E3-4ADB-8A13-7D1C160164B1}" presName="bgOutline" presStyleLbl="fgAcc1" presStyleIdx="0" presStyleCnt="2">
        <dgm:presLayoutVars>
          <dgm:bulletEnabled/>
        </dgm:presLayoutVars>
      </dgm:prSet>
      <dgm:spPr/>
    </dgm:pt>
    <dgm:pt modelId="{775E7392-D177-4AD4-B92B-AB0A2F56844F}" type="pres">
      <dgm:prSet presAssocID="{0BE9127B-0C94-4460-B961-22C97D71435D}" presName="space" presStyleCnt="0"/>
      <dgm:spPr/>
    </dgm:pt>
    <dgm:pt modelId="{3E39F8C6-F50E-4DBC-8D42-496BA7644DF8}" type="pres">
      <dgm:prSet presAssocID="{88DE25EF-D410-4014-8543-7FFB9DBA3012}" presName="composite" presStyleCnt="0"/>
      <dgm:spPr/>
    </dgm:pt>
    <dgm:pt modelId="{8345AB59-EEEB-4C67-9830-F83C2DAF3F50}" type="pres">
      <dgm:prSet presAssocID="{88DE25EF-D410-4014-8543-7FFB9DBA3012}" presName="parTx" presStyleLbl="alignNode1" presStyleIdx="1" presStyleCnt="2">
        <dgm:presLayoutVars>
          <dgm:chMax val="0"/>
          <dgm:chPref val="0"/>
        </dgm:presLayoutVars>
      </dgm:prSet>
      <dgm:spPr/>
    </dgm:pt>
    <dgm:pt modelId="{569B5348-7570-45C9-AE98-B3530DFECDCC}" type="pres">
      <dgm:prSet presAssocID="{88DE25EF-D410-4014-8543-7FFB9DBA3012}" presName="bgOutline" presStyleLbl="fgAcc1" presStyleIdx="1" presStyleCnt="2">
        <dgm:presLayoutVars>
          <dgm:bulletEnabled/>
        </dgm:presLayoutVars>
      </dgm:prSet>
      <dgm:spPr/>
    </dgm:pt>
  </dgm:ptLst>
  <dgm:cxnLst>
    <dgm:cxn modelId="{DE4EB662-B4DD-4C54-AD25-CCC3B0137966}" srcId="{AD1BA99E-C4B3-42B6-86D6-14C5C0839504}" destId="{88DE25EF-D410-4014-8543-7FFB9DBA3012}" srcOrd="1" destOrd="0" parTransId="{713DF10B-73A8-4794-B25A-9C8251ADEF98}" sibTransId="{169688FD-0E34-4C7A-91B0-F3369CC01C50}"/>
    <dgm:cxn modelId="{81430366-6B33-4755-959C-C909E60DB898}" srcId="{DCF668E0-F1E3-4ADB-8A13-7D1C160164B1}" destId="{3684CE89-6EA2-4BFF-BDF0-209B54C828A9}" srcOrd="0" destOrd="0" parTransId="{99EF669D-003A-4B33-8FEA-B8CBD6725251}" sibTransId="{4321D3A7-F885-4108-A053-B68F403D5CFF}"/>
    <dgm:cxn modelId="{F4B9047A-A10E-46EE-841C-E2B949684B14}" type="presOf" srcId="{88DE25EF-D410-4014-8543-7FFB9DBA3012}" destId="{8345AB59-EEEB-4C67-9830-F83C2DAF3F50}" srcOrd="0" destOrd="0" presId="urn:microsoft.com/office/officeart/2024/layout/HorizontalActionList"/>
    <dgm:cxn modelId="{7D6A1E8C-E749-41B6-89E5-1E5118DD0794}" type="presOf" srcId="{DCF668E0-F1E3-4ADB-8A13-7D1C160164B1}" destId="{90072318-8B2C-4FA4-94AA-13F4D03B7E21}" srcOrd="0" destOrd="0" presId="urn:microsoft.com/office/officeart/2024/layout/HorizontalActionList"/>
    <dgm:cxn modelId="{69FE5397-D227-456B-92D7-6FC1FC19E500}" type="presOf" srcId="{3684CE89-6EA2-4BFF-BDF0-209B54C828A9}" destId="{D5638F53-2D8C-495D-801A-B2535E86B4C0}" srcOrd="0" destOrd="0" presId="urn:microsoft.com/office/officeart/2024/layout/HorizontalActionList"/>
    <dgm:cxn modelId="{AFE589AB-DC72-4D56-8437-0D14B334FBDE}" type="presOf" srcId="{AD1BA99E-C4B3-42B6-86D6-14C5C0839504}" destId="{19962E49-47E2-4AC8-B89B-6D25636D84AB}" srcOrd="0" destOrd="0" presId="urn:microsoft.com/office/officeart/2024/layout/HorizontalActionList"/>
    <dgm:cxn modelId="{F9AD94AC-BC0C-465E-A80D-495817823522}" type="presOf" srcId="{B37CF1B6-1309-49DA-A032-F79FBED67F78}" destId="{569B5348-7570-45C9-AE98-B3530DFECDCC}" srcOrd="0" destOrd="0" presId="urn:microsoft.com/office/officeart/2024/layout/HorizontalActionList"/>
    <dgm:cxn modelId="{B54B70BA-A52D-4C2B-B59C-E55470CE8A9E}" type="presOf" srcId="{A43EFD78-690C-4AAA-A1AC-2DCBFA7128DD}" destId="{D5638F53-2D8C-495D-801A-B2535E86B4C0}" srcOrd="0" destOrd="2" presId="urn:microsoft.com/office/officeart/2024/layout/HorizontalActionList"/>
    <dgm:cxn modelId="{8EC9F0C2-FE85-47A6-987C-7CFF43FD23E5}" srcId="{DCF668E0-F1E3-4ADB-8A13-7D1C160164B1}" destId="{E7139E4F-83B9-4735-B09F-7B408A116315}" srcOrd="1" destOrd="0" parTransId="{F833D5FB-2C54-405D-8606-2D3DBF2B8B62}" sibTransId="{11DD0479-9A11-49BA-9198-1E6838035FD4}"/>
    <dgm:cxn modelId="{FA69D2D5-1FC1-4BA5-B064-8DA083217BE8}" srcId="{DCF668E0-F1E3-4ADB-8A13-7D1C160164B1}" destId="{A43EFD78-690C-4AAA-A1AC-2DCBFA7128DD}" srcOrd="2" destOrd="0" parTransId="{6697781A-6363-44CE-8F11-F2430EC553FF}" sibTransId="{D7062C02-1DEE-46C5-B667-1E6BFDCB929C}"/>
    <dgm:cxn modelId="{2E72BFD8-675A-4E52-9F04-FA3CF4613CBA}" type="presOf" srcId="{E7139E4F-83B9-4735-B09F-7B408A116315}" destId="{D5638F53-2D8C-495D-801A-B2535E86B4C0}" srcOrd="0" destOrd="1" presId="urn:microsoft.com/office/officeart/2024/layout/HorizontalActionList"/>
    <dgm:cxn modelId="{EA4F8BE0-3F61-4DD6-870A-A0A870B9C0AD}" srcId="{AD1BA99E-C4B3-42B6-86D6-14C5C0839504}" destId="{DCF668E0-F1E3-4ADB-8A13-7D1C160164B1}" srcOrd="0" destOrd="0" parTransId="{6474E5A2-C27E-4BA7-89F9-7959160DE2AE}" sibTransId="{0BE9127B-0C94-4460-B961-22C97D71435D}"/>
    <dgm:cxn modelId="{00B768F2-9AD7-489B-BE07-CFBD78D27828}" srcId="{88DE25EF-D410-4014-8543-7FFB9DBA3012}" destId="{B37CF1B6-1309-49DA-A032-F79FBED67F78}" srcOrd="0" destOrd="0" parTransId="{390D49F6-66C8-44A5-AFDA-0CF72EC8DF70}" sibTransId="{AE8C31F5-70E9-4DFC-BB0A-451618551086}"/>
    <dgm:cxn modelId="{78EDC643-61E9-49E4-BA30-311C94038310}" type="presParOf" srcId="{19962E49-47E2-4AC8-B89B-6D25636D84AB}" destId="{E10C0864-A647-4A1E-8406-FE4FD918E711}" srcOrd="0" destOrd="0" presId="urn:microsoft.com/office/officeart/2024/layout/HorizontalActionList"/>
    <dgm:cxn modelId="{019A37A0-A8A7-4219-BDF1-4E99FDE8A758}" type="presParOf" srcId="{E10C0864-A647-4A1E-8406-FE4FD918E711}" destId="{90072318-8B2C-4FA4-94AA-13F4D03B7E21}" srcOrd="0" destOrd="0" presId="urn:microsoft.com/office/officeart/2024/layout/HorizontalActionList"/>
    <dgm:cxn modelId="{F9D7E4A2-24B4-4CFE-993D-A82FA3922AF1}" type="presParOf" srcId="{E10C0864-A647-4A1E-8406-FE4FD918E711}" destId="{D5638F53-2D8C-495D-801A-B2535E86B4C0}" srcOrd="1" destOrd="0" presId="urn:microsoft.com/office/officeart/2024/layout/HorizontalActionList"/>
    <dgm:cxn modelId="{DFDC6CD9-E550-4576-8510-A11D69F7A602}" type="presParOf" srcId="{19962E49-47E2-4AC8-B89B-6D25636D84AB}" destId="{775E7392-D177-4AD4-B92B-AB0A2F56844F}" srcOrd="1" destOrd="0" presId="urn:microsoft.com/office/officeart/2024/layout/HorizontalActionList"/>
    <dgm:cxn modelId="{A7E610FB-0490-490F-B65D-1FB218996B22}" type="presParOf" srcId="{19962E49-47E2-4AC8-B89B-6D25636D84AB}" destId="{3E39F8C6-F50E-4DBC-8D42-496BA7644DF8}" srcOrd="2" destOrd="0" presId="urn:microsoft.com/office/officeart/2024/layout/HorizontalActionList"/>
    <dgm:cxn modelId="{8674229D-C988-4510-9512-43F393EAC9FA}" type="presParOf" srcId="{3E39F8C6-F50E-4DBC-8D42-496BA7644DF8}" destId="{8345AB59-EEEB-4C67-9830-F83C2DAF3F50}" srcOrd="0" destOrd="0" presId="urn:microsoft.com/office/officeart/2024/layout/HorizontalActionList"/>
    <dgm:cxn modelId="{5C79CE1F-38CB-4507-A21F-E56E0C16EAF7}" type="presParOf" srcId="{3E39F8C6-F50E-4DBC-8D42-496BA7644DF8}" destId="{569B5348-7570-45C9-AE98-B3530DFECDCC}" srcOrd="1" destOrd="0" presId="urn:microsoft.com/office/officeart/2024/layout/Horizontal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3B57D60-7043-4CC4-BF2D-83014AA79F39}" type="doc">
      <dgm:prSet loTypeId="urn:microsoft.com/office/officeart/2008/layout/SquareAccentList" loCatId="list" qsTypeId="urn:microsoft.com/office/officeart/2005/8/quickstyle/simple1" qsCatId="simple" csTypeId="urn:microsoft.com/office/officeart/2005/8/colors/colorful2" csCatId="colorful" phldr="1"/>
      <dgm:spPr/>
      <dgm:t>
        <a:bodyPr/>
        <a:lstStyle/>
        <a:p>
          <a:endParaRPr lang="en-GB"/>
        </a:p>
      </dgm:t>
    </dgm:pt>
    <dgm:pt modelId="{F1188953-06BA-4392-98F5-F4608D4D1849}">
      <dgm:prSet phldrT="[Text]" phldr="0" custT="1"/>
      <dgm:spPr/>
      <dgm:t>
        <a:bodyPr/>
        <a:lstStyle/>
        <a:p>
          <a:pPr algn="ctr">
            <a:lnSpc>
              <a:spcPct val="150000"/>
            </a:lnSpc>
          </a:pPr>
          <a:r>
            <a:rPr lang="en-GB" sz="1600" b="1" dirty="0"/>
            <a:t>The Equality Act 2010</a:t>
          </a:r>
        </a:p>
      </dgm:t>
    </dgm:pt>
    <dgm:pt modelId="{13576A12-2FD7-4A5E-AE8B-C1F717D9E0D7}" type="parTrans" cxnId="{5008B1D6-3424-4A83-90FE-C22FBB9FECC1}">
      <dgm:prSet/>
      <dgm:spPr/>
      <dgm:t>
        <a:bodyPr/>
        <a:lstStyle/>
        <a:p>
          <a:pPr>
            <a:lnSpc>
              <a:spcPct val="150000"/>
            </a:lnSpc>
          </a:pPr>
          <a:endParaRPr lang="en-GB" sz="1400"/>
        </a:p>
      </dgm:t>
    </dgm:pt>
    <dgm:pt modelId="{9F9780A0-4BDF-460B-94B5-2A872E7B4029}" type="sibTrans" cxnId="{5008B1D6-3424-4A83-90FE-C22FBB9FECC1}">
      <dgm:prSet/>
      <dgm:spPr/>
      <dgm:t>
        <a:bodyPr/>
        <a:lstStyle/>
        <a:p>
          <a:pPr>
            <a:lnSpc>
              <a:spcPct val="150000"/>
            </a:lnSpc>
          </a:pPr>
          <a:endParaRPr lang="en-GB" sz="1400"/>
        </a:p>
      </dgm:t>
    </dgm:pt>
    <dgm:pt modelId="{3E11CFD2-9D76-4D64-AC22-64180ACDD2A6}">
      <dgm:prSet phldrT="[Text]" phldr="0" custT="1"/>
      <dgm:spPr/>
      <dgm:t>
        <a:bodyPr/>
        <a:lstStyle/>
        <a:p>
          <a:pPr>
            <a:lnSpc>
              <a:spcPct val="150000"/>
            </a:lnSpc>
          </a:pPr>
          <a:r>
            <a:rPr lang="en-GB" sz="1400" dirty="0"/>
            <a:t>Protects from discrimination against age</a:t>
          </a:r>
        </a:p>
      </dgm:t>
    </dgm:pt>
    <dgm:pt modelId="{0CAE17EC-F794-4A18-ABA6-73FB7EE3B71B}" type="parTrans" cxnId="{2B2A04ED-A328-48CF-9AC5-7D362FD9C0BF}">
      <dgm:prSet/>
      <dgm:spPr/>
      <dgm:t>
        <a:bodyPr/>
        <a:lstStyle/>
        <a:p>
          <a:pPr>
            <a:lnSpc>
              <a:spcPct val="150000"/>
            </a:lnSpc>
          </a:pPr>
          <a:endParaRPr lang="en-GB" sz="1400"/>
        </a:p>
      </dgm:t>
    </dgm:pt>
    <dgm:pt modelId="{D51E2D5D-D11F-4E50-AA31-445E47ABB2BD}" type="sibTrans" cxnId="{2B2A04ED-A328-48CF-9AC5-7D362FD9C0BF}">
      <dgm:prSet/>
      <dgm:spPr/>
      <dgm:t>
        <a:bodyPr/>
        <a:lstStyle/>
        <a:p>
          <a:pPr>
            <a:lnSpc>
              <a:spcPct val="150000"/>
            </a:lnSpc>
          </a:pPr>
          <a:endParaRPr lang="en-GB" sz="1400"/>
        </a:p>
      </dgm:t>
    </dgm:pt>
    <dgm:pt modelId="{E009CC14-0FFE-4708-80CC-ED477C4AE807}">
      <dgm:prSet phldrT="[Text]" phldr="0" custT="1"/>
      <dgm:spPr/>
      <dgm:t>
        <a:bodyPr/>
        <a:lstStyle/>
        <a:p>
          <a:pPr>
            <a:lnSpc>
              <a:spcPct val="150000"/>
            </a:lnSpc>
          </a:pPr>
          <a:r>
            <a:rPr lang="en-GB" sz="1400" dirty="0"/>
            <a:t>It is applied in different contexts</a:t>
          </a:r>
          <a:r>
            <a:rPr lang="it-IT" sz="1400" dirty="0"/>
            <a:t>: education, employment, access to services</a:t>
          </a:r>
        </a:p>
      </dgm:t>
    </dgm:pt>
    <dgm:pt modelId="{B2CBAA4B-EFC0-4911-8242-A737C969D335}" type="parTrans" cxnId="{64AF1BCF-C463-4DFF-B3DB-37CFCB106F2F}">
      <dgm:prSet/>
      <dgm:spPr/>
      <dgm:t>
        <a:bodyPr/>
        <a:lstStyle/>
        <a:p>
          <a:pPr>
            <a:lnSpc>
              <a:spcPct val="150000"/>
            </a:lnSpc>
          </a:pPr>
          <a:endParaRPr lang="en-GB" sz="1400"/>
        </a:p>
      </dgm:t>
    </dgm:pt>
    <dgm:pt modelId="{BDB8DAA6-666B-442B-B09D-FF4ACA021D22}" type="sibTrans" cxnId="{64AF1BCF-C463-4DFF-B3DB-37CFCB106F2F}">
      <dgm:prSet/>
      <dgm:spPr/>
      <dgm:t>
        <a:bodyPr/>
        <a:lstStyle/>
        <a:p>
          <a:pPr>
            <a:lnSpc>
              <a:spcPct val="150000"/>
            </a:lnSpc>
          </a:pPr>
          <a:endParaRPr lang="en-GB" sz="1400"/>
        </a:p>
      </dgm:t>
    </dgm:pt>
    <dgm:pt modelId="{78832649-03D6-41F5-AA26-C383A9CAB9D5}">
      <dgm:prSet phldrT="[Text]" phldr="0" custT="1"/>
      <dgm:spPr/>
      <dgm:t>
        <a:bodyPr/>
        <a:lstStyle/>
        <a:p>
          <a:pPr algn="ctr">
            <a:lnSpc>
              <a:spcPct val="150000"/>
            </a:lnSpc>
          </a:pPr>
          <a:r>
            <a:rPr lang="en-GB" sz="1600" b="1" dirty="0"/>
            <a:t>The Health and Social Care Act 2012</a:t>
          </a:r>
        </a:p>
      </dgm:t>
    </dgm:pt>
    <dgm:pt modelId="{641F697B-3CBB-4C71-9CF1-B9DA5345B7D8}" type="parTrans" cxnId="{71896CF2-F341-461A-BE77-9F1876BAEF1A}">
      <dgm:prSet/>
      <dgm:spPr/>
      <dgm:t>
        <a:bodyPr/>
        <a:lstStyle/>
        <a:p>
          <a:pPr>
            <a:lnSpc>
              <a:spcPct val="150000"/>
            </a:lnSpc>
          </a:pPr>
          <a:endParaRPr lang="en-GB" sz="1400"/>
        </a:p>
      </dgm:t>
    </dgm:pt>
    <dgm:pt modelId="{77457070-3884-4C16-886D-4884ADDEBA14}" type="sibTrans" cxnId="{71896CF2-F341-461A-BE77-9F1876BAEF1A}">
      <dgm:prSet/>
      <dgm:spPr/>
      <dgm:t>
        <a:bodyPr/>
        <a:lstStyle/>
        <a:p>
          <a:pPr>
            <a:lnSpc>
              <a:spcPct val="150000"/>
            </a:lnSpc>
          </a:pPr>
          <a:endParaRPr lang="en-GB" sz="1400"/>
        </a:p>
      </dgm:t>
    </dgm:pt>
    <dgm:pt modelId="{22D09D65-C90E-442C-A0DE-85A331BCAD9A}">
      <dgm:prSet phldrT="[Text]" phldr="0" custT="1"/>
      <dgm:spPr/>
      <dgm:t>
        <a:bodyPr/>
        <a:lstStyle/>
        <a:p>
          <a:pPr>
            <a:lnSpc>
              <a:spcPct val="150000"/>
            </a:lnSpc>
          </a:pPr>
          <a:r>
            <a:rPr lang="it-IT" sz="1400" dirty="0"/>
            <a:t>Aims to eliminate the age-based disparties in healthcare</a:t>
          </a:r>
          <a:endParaRPr lang="en-GB" sz="1400" dirty="0"/>
        </a:p>
      </dgm:t>
    </dgm:pt>
    <dgm:pt modelId="{EDD09EE5-1311-49F2-BC82-0FCEACAE351E}" type="parTrans" cxnId="{8CF0878A-730E-4ED5-B948-08608D57F604}">
      <dgm:prSet/>
      <dgm:spPr/>
      <dgm:t>
        <a:bodyPr/>
        <a:lstStyle/>
        <a:p>
          <a:pPr>
            <a:lnSpc>
              <a:spcPct val="150000"/>
            </a:lnSpc>
          </a:pPr>
          <a:endParaRPr lang="en-GB" sz="1400"/>
        </a:p>
      </dgm:t>
    </dgm:pt>
    <dgm:pt modelId="{BD4EFB11-B434-45DB-AF85-26EC81510CA1}" type="sibTrans" cxnId="{8CF0878A-730E-4ED5-B948-08608D57F604}">
      <dgm:prSet/>
      <dgm:spPr/>
      <dgm:t>
        <a:bodyPr/>
        <a:lstStyle/>
        <a:p>
          <a:pPr>
            <a:lnSpc>
              <a:spcPct val="150000"/>
            </a:lnSpc>
          </a:pPr>
          <a:endParaRPr lang="en-GB" sz="1400"/>
        </a:p>
      </dgm:t>
    </dgm:pt>
    <dgm:pt modelId="{A9763C05-E186-4AEC-8654-F778A6B0BE62}">
      <dgm:prSet phldrT="[Text]" phldr="0" custT="1"/>
      <dgm:spPr/>
      <dgm:t>
        <a:bodyPr/>
        <a:lstStyle/>
        <a:p>
          <a:pPr algn="ctr">
            <a:lnSpc>
              <a:spcPct val="150000"/>
            </a:lnSpc>
          </a:pPr>
          <a:r>
            <a:rPr lang="en-GB" sz="1600" b="1" dirty="0"/>
            <a:t>The Care Act 2014</a:t>
          </a:r>
        </a:p>
      </dgm:t>
    </dgm:pt>
    <dgm:pt modelId="{681BEEEB-48C8-4C59-A206-3455D38A560B}" type="parTrans" cxnId="{8B16B455-5E41-4907-89D3-12146E4CD318}">
      <dgm:prSet/>
      <dgm:spPr/>
      <dgm:t>
        <a:bodyPr/>
        <a:lstStyle/>
        <a:p>
          <a:pPr>
            <a:lnSpc>
              <a:spcPct val="150000"/>
            </a:lnSpc>
          </a:pPr>
          <a:endParaRPr lang="en-GB" sz="1400"/>
        </a:p>
      </dgm:t>
    </dgm:pt>
    <dgm:pt modelId="{D3091486-F1AA-448D-844C-0276EAD82A30}" type="sibTrans" cxnId="{8B16B455-5E41-4907-89D3-12146E4CD318}">
      <dgm:prSet/>
      <dgm:spPr/>
      <dgm:t>
        <a:bodyPr/>
        <a:lstStyle/>
        <a:p>
          <a:pPr>
            <a:lnSpc>
              <a:spcPct val="150000"/>
            </a:lnSpc>
          </a:pPr>
          <a:endParaRPr lang="en-GB" sz="1400"/>
        </a:p>
      </dgm:t>
    </dgm:pt>
    <dgm:pt modelId="{56FEF9AE-D86B-4AAF-8208-12143D99A2CE}">
      <dgm:prSet phldrT="[Text]" phldr="0" custT="1"/>
      <dgm:spPr/>
      <dgm:t>
        <a:bodyPr/>
        <a:lstStyle/>
        <a:p>
          <a:pPr>
            <a:lnSpc>
              <a:spcPct val="150000"/>
            </a:lnSpc>
          </a:pPr>
          <a:r>
            <a:rPr lang="it-IT" sz="1400" dirty="0"/>
            <a:t>Highlights the responsability of local authorities to ensure faire access to care services. </a:t>
          </a:r>
          <a:endParaRPr lang="en-GB" sz="1400" dirty="0"/>
        </a:p>
      </dgm:t>
    </dgm:pt>
    <dgm:pt modelId="{3D6C697F-2F1D-4252-939A-FE8865F93676}" type="parTrans" cxnId="{3764DA39-4FDA-428B-8DB3-A1D1EE4552E2}">
      <dgm:prSet/>
      <dgm:spPr/>
      <dgm:t>
        <a:bodyPr/>
        <a:lstStyle/>
        <a:p>
          <a:pPr>
            <a:lnSpc>
              <a:spcPct val="150000"/>
            </a:lnSpc>
          </a:pPr>
          <a:endParaRPr lang="en-GB" sz="1400"/>
        </a:p>
      </dgm:t>
    </dgm:pt>
    <dgm:pt modelId="{4206AF23-0F23-45A6-A350-4E37F83988F8}" type="sibTrans" cxnId="{3764DA39-4FDA-428B-8DB3-A1D1EE4552E2}">
      <dgm:prSet/>
      <dgm:spPr/>
      <dgm:t>
        <a:bodyPr/>
        <a:lstStyle/>
        <a:p>
          <a:pPr>
            <a:lnSpc>
              <a:spcPct val="150000"/>
            </a:lnSpc>
          </a:pPr>
          <a:endParaRPr lang="en-GB" sz="1400"/>
        </a:p>
      </dgm:t>
    </dgm:pt>
    <dgm:pt modelId="{DA8C170E-84C5-4F1A-AA2F-3EF2826F1070}">
      <dgm:prSet phldrT="[Text]" phldr="0" custT="1"/>
      <dgm:spPr/>
      <dgm:t>
        <a:bodyPr/>
        <a:lstStyle/>
        <a:p>
          <a:pPr>
            <a:lnSpc>
              <a:spcPct val="150000"/>
            </a:lnSpc>
          </a:pPr>
          <a:r>
            <a:rPr lang="it-IT" sz="1400" dirty="0"/>
            <a:t>Outlines the need for equality and prevention of age related discrimination in service delivery</a:t>
          </a:r>
          <a:endParaRPr lang="en-GB" sz="1400" dirty="0"/>
        </a:p>
      </dgm:t>
    </dgm:pt>
    <dgm:pt modelId="{54EDC9C0-356F-4C91-9F31-C6AB682F5CD4}" type="parTrans" cxnId="{E7DF338C-EC09-477B-95F3-B316AF465483}">
      <dgm:prSet/>
      <dgm:spPr/>
      <dgm:t>
        <a:bodyPr/>
        <a:lstStyle/>
        <a:p>
          <a:pPr>
            <a:lnSpc>
              <a:spcPct val="150000"/>
            </a:lnSpc>
          </a:pPr>
          <a:endParaRPr lang="en-GB" sz="1400"/>
        </a:p>
      </dgm:t>
    </dgm:pt>
    <dgm:pt modelId="{755FD610-A338-4325-B785-8406503C8D74}" type="sibTrans" cxnId="{E7DF338C-EC09-477B-95F3-B316AF465483}">
      <dgm:prSet/>
      <dgm:spPr/>
      <dgm:t>
        <a:bodyPr/>
        <a:lstStyle/>
        <a:p>
          <a:pPr>
            <a:lnSpc>
              <a:spcPct val="150000"/>
            </a:lnSpc>
          </a:pPr>
          <a:endParaRPr lang="en-GB" sz="1400"/>
        </a:p>
      </dgm:t>
    </dgm:pt>
    <dgm:pt modelId="{94F15406-0CF6-4B55-AC9A-BF9A9F6DFF8A}">
      <dgm:prSet phldrT="[Text]" phldr="0" custT="1"/>
      <dgm:spPr/>
      <dgm:t>
        <a:bodyPr/>
        <a:lstStyle/>
        <a:p>
          <a:pPr>
            <a:lnSpc>
              <a:spcPct val="150000"/>
            </a:lnSpc>
          </a:pPr>
          <a:r>
            <a:rPr lang="it-IT" sz="1400" dirty="0"/>
            <a:t>Hihghlights the importance of non discriminatory access to health and social care services</a:t>
          </a:r>
          <a:endParaRPr lang="en-GB" sz="1400" dirty="0"/>
        </a:p>
      </dgm:t>
    </dgm:pt>
    <dgm:pt modelId="{354C1B51-E6FB-4504-AA31-96A570C33739}" type="parTrans" cxnId="{BEDDFB12-24A4-424E-AC2E-1E13D3FA1A73}">
      <dgm:prSet/>
      <dgm:spPr/>
      <dgm:t>
        <a:bodyPr/>
        <a:lstStyle/>
        <a:p>
          <a:pPr>
            <a:lnSpc>
              <a:spcPct val="150000"/>
            </a:lnSpc>
          </a:pPr>
          <a:endParaRPr lang="en-GB" sz="1400"/>
        </a:p>
      </dgm:t>
    </dgm:pt>
    <dgm:pt modelId="{38B9A3C5-C0F9-4FCE-84EB-9778F39089D7}" type="sibTrans" cxnId="{BEDDFB12-24A4-424E-AC2E-1E13D3FA1A73}">
      <dgm:prSet/>
      <dgm:spPr/>
      <dgm:t>
        <a:bodyPr/>
        <a:lstStyle/>
        <a:p>
          <a:pPr>
            <a:lnSpc>
              <a:spcPct val="150000"/>
            </a:lnSpc>
          </a:pPr>
          <a:endParaRPr lang="en-GB" sz="1400"/>
        </a:p>
      </dgm:t>
    </dgm:pt>
    <dgm:pt modelId="{1BCF42A4-08F1-49C2-8D34-AB903BFA288A}" type="pres">
      <dgm:prSet presAssocID="{13B57D60-7043-4CC4-BF2D-83014AA79F39}" presName="layout" presStyleCnt="0">
        <dgm:presLayoutVars>
          <dgm:chMax/>
          <dgm:chPref/>
          <dgm:dir/>
          <dgm:resizeHandles/>
        </dgm:presLayoutVars>
      </dgm:prSet>
      <dgm:spPr/>
    </dgm:pt>
    <dgm:pt modelId="{CE09BF7B-FD76-473B-AA76-F595E58A1F95}" type="pres">
      <dgm:prSet presAssocID="{F1188953-06BA-4392-98F5-F4608D4D1849}" presName="root" presStyleCnt="0">
        <dgm:presLayoutVars>
          <dgm:chMax/>
          <dgm:chPref/>
        </dgm:presLayoutVars>
      </dgm:prSet>
      <dgm:spPr/>
    </dgm:pt>
    <dgm:pt modelId="{41A7C218-933D-48CB-BC51-61233165E610}" type="pres">
      <dgm:prSet presAssocID="{F1188953-06BA-4392-98F5-F4608D4D1849}" presName="rootComposite" presStyleCnt="0">
        <dgm:presLayoutVars/>
      </dgm:prSet>
      <dgm:spPr/>
    </dgm:pt>
    <dgm:pt modelId="{8FDF7535-543E-409B-8B0B-581EAD44001E}" type="pres">
      <dgm:prSet presAssocID="{F1188953-06BA-4392-98F5-F4608D4D1849}" presName="ParentAccent" presStyleLbl="alignNode1" presStyleIdx="0" presStyleCnt="3"/>
      <dgm:spPr/>
    </dgm:pt>
    <dgm:pt modelId="{DBD19C64-EEA7-4745-846A-97BC8752CF42}" type="pres">
      <dgm:prSet presAssocID="{F1188953-06BA-4392-98F5-F4608D4D1849}" presName="ParentSmallAccent" presStyleLbl="fgAcc1" presStyleIdx="0" presStyleCnt="3"/>
      <dgm:spPr/>
    </dgm:pt>
    <dgm:pt modelId="{98B5A94D-9F87-487D-A2F4-378D110C9E77}" type="pres">
      <dgm:prSet presAssocID="{F1188953-06BA-4392-98F5-F4608D4D1849}" presName="Parent" presStyleLbl="revTx" presStyleIdx="0" presStyleCnt="9">
        <dgm:presLayoutVars>
          <dgm:chMax/>
          <dgm:chPref val="4"/>
          <dgm:bulletEnabled val="1"/>
        </dgm:presLayoutVars>
      </dgm:prSet>
      <dgm:spPr/>
    </dgm:pt>
    <dgm:pt modelId="{7E1BB188-6ADC-48C3-9376-FB29B85424E6}" type="pres">
      <dgm:prSet presAssocID="{F1188953-06BA-4392-98F5-F4608D4D1849}" presName="childShape" presStyleCnt="0">
        <dgm:presLayoutVars>
          <dgm:chMax val="0"/>
          <dgm:chPref val="0"/>
        </dgm:presLayoutVars>
      </dgm:prSet>
      <dgm:spPr/>
    </dgm:pt>
    <dgm:pt modelId="{1CB82004-395D-4BD8-94DF-6F6410FCB765}" type="pres">
      <dgm:prSet presAssocID="{3E11CFD2-9D76-4D64-AC22-64180ACDD2A6}" presName="childComposite" presStyleCnt="0">
        <dgm:presLayoutVars>
          <dgm:chMax val="0"/>
          <dgm:chPref val="0"/>
        </dgm:presLayoutVars>
      </dgm:prSet>
      <dgm:spPr/>
    </dgm:pt>
    <dgm:pt modelId="{145C4129-638F-4D0D-96A4-38A179B2C9CE}" type="pres">
      <dgm:prSet presAssocID="{3E11CFD2-9D76-4D64-AC22-64180ACDD2A6}" presName="ChildAccent" presStyleLbl="solidFgAcc1" presStyleIdx="0" presStyleCnt="6"/>
      <dgm:spPr/>
    </dgm:pt>
    <dgm:pt modelId="{AA031430-31BB-40D7-84EA-6C776CF5A163}" type="pres">
      <dgm:prSet presAssocID="{3E11CFD2-9D76-4D64-AC22-64180ACDD2A6}" presName="Child" presStyleLbl="revTx" presStyleIdx="1" presStyleCnt="9" custScaleY="170967">
        <dgm:presLayoutVars>
          <dgm:chMax val="0"/>
          <dgm:chPref val="0"/>
          <dgm:bulletEnabled val="1"/>
        </dgm:presLayoutVars>
      </dgm:prSet>
      <dgm:spPr/>
    </dgm:pt>
    <dgm:pt modelId="{3BED4272-4F8B-47CF-A9DD-00C22B7535C4}" type="pres">
      <dgm:prSet presAssocID="{E009CC14-0FFE-4708-80CC-ED477C4AE807}" presName="childComposite" presStyleCnt="0">
        <dgm:presLayoutVars>
          <dgm:chMax val="0"/>
          <dgm:chPref val="0"/>
        </dgm:presLayoutVars>
      </dgm:prSet>
      <dgm:spPr/>
    </dgm:pt>
    <dgm:pt modelId="{7611331B-11E3-42B1-A287-2C7E1F201CCF}" type="pres">
      <dgm:prSet presAssocID="{E009CC14-0FFE-4708-80CC-ED477C4AE807}" presName="ChildAccent" presStyleLbl="solidFgAcc1" presStyleIdx="1" presStyleCnt="6"/>
      <dgm:spPr/>
    </dgm:pt>
    <dgm:pt modelId="{B19A793B-B8A9-487A-AAC8-EF4D58600190}" type="pres">
      <dgm:prSet presAssocID="{E009CC14-0FFE-4708-80CC-ED477C4AE807}" presName="Child" presStyleLbl="revTx" presStyleIdx="2" presStyleCnt="9" custScaleY="251782">
        <dgm:presLayoutVars>
          <dgm:chMax val="0"/>
          <dgm:chPref val="0"/>
          <dgm:bulletEnabled val="1"/>
        </dgm:presLayoutVars>
      </dgm:prSet>
      <dgm:spPr/>
    </dgm:pt>
    <dgm:pt modelId="{BB9D72A8-5FEC-4AC5-981D-781609DE90F6}" type="pres">
      <dgm:prSet presAssocID="{78832649-03D6-41F5-AA26-C383A9CAB9D5}" presName="root" presStyleCnt="0">
        <dgm:presLayoutVars>
          <dgm:chMax/>
          <dgm:chPref/>
        </dgm:presLayoutVars>
      </dgm:prSet>
      <dgm:spPr/>
    </dgm:pt>
    <dgm:pt modelId="{1CF41F30-4EC5-4985-9694-67FF97966FCC}" type="pres">
      <dgm:prSet presAssocID="{78832649-03D6-41F5-AA26-C383A9CAB9D5}" presName="rootComposite" presStyleCnt="0">
        <dgm:presLayoutVars/>
      </dgm:prSet>
      <dgm:spPr/>
    </dgm:pt>
    <dgm:pt modelId="{19803259-38BF-461D-B12D-4A6B01289DCA}" type="pres">
      <dgm:prSet presAssocID="{78832649-03D6-41F5-AA26-C383A9CAB9D5}" presName="ParentAccent" presStyleLbl="alignNode1" presStyleIdx="1" presStyleCnt="3"/>
      <dgm:spPr/>
    </dgm:pt>
    <dgm:pt modelId="{A76660E6-0AE6-400D-8219-181D0EBFCCB8}" type="pres">
      <dgm:prSet presAssocID="{78832649-03D6-41F5-AA26-C383A9CAB9D5}" presName="ParentSmallAccent" presStyleLbl="fgAcc1" presStyleIdx="1" presStyleCnt="3"/>
      <dgm:spPr/>
    </dgm:pt>
    <dgm:pt modelId="{E0DB3399-4D98-47DB-A9F0-DDFFE3AC8140}" type="pres">
      <dgm:prSet presAssocID="{78832649-03D6-41F5-AA26-C383A9CAB9D5}" presName="Parent" presStyleLbl="revTx" presStyleIdx="3" presStyleCnt="9">
        <dgm:presLayoutVars>
          <dgm:chMax/>
          <dgm:chPref val="4"/>
          <dgm:bulletEnabled val="1"/>
        </dgm:presLayoutVars>
      </dgm:prSet>
      <dgm:spPr/>
    </dgm:pt>
    <dgm:pt modelId="{07BF3649-4128-4726-9FC5-67A6F495DBBA}" type="pres">
      <dgm:prSet presAssocID="{78832649-03D6-41F5-AA26-C383A9CAB9D5}" presName="childShape" presStyleCnt="0">
        <dgm:presLayoutVars>
          <dgm:chMax val="0"/>
          <dgm:chPref val="0"/>
        </dgm:presLayoutVars>
      </dgm:prSet>
      <dgm:spPr/>
    </dgm:pt>
    <dgm:pt modelId="{ABC2C995-F7D5-487A-ADBF-EBBC84B5AEB6}" type="pres">
      <dgm:prSet presAssocID="{22D09D65-C90E-442C-A0DE-85A331BCAD9A}" presName="childComposite" presStyleCnt="0">
        <dgm:presLayoutVars>
          <dgm:chMax val="0"/>
          <dgm:chPref val="0"/>
        </dgm:presLayoutVars>
      </dgm:prSet>
      <dgm:spPr/>
    </dgm:pt>
    <dgm:pt modelId="{1EF9B72A-4AAF-4F65-A040-CE163040F88A}" type="pres">
      <dgm:prSet presAssocID="{22D09D65-C90E-442C-A0DE-85A331BCAD9A}" presName="ChildAccent" presStyleLbl="solidFgAcc1" presStyleIdx="2" presStyleCnt="6"/>
      <dgm:spPr/>
    </dgm:pt>
    <dgm:pt modelId="{BC1DF501-BF15-4163-A3E8-71EF6847B59F}" type="pres">
      <dgm:prSet presAssocID="{22D09D65-C90E-442C-A0DE-85A331BCAD9A}" presName="Child" presStyleLbl="revTx" presStyleIdx="4" presStyleCnt="9" custScaleY="185747">
        <dgm:presLayoutVars>
          <dgm:chMax val="0"/>
          <dgm:chPref val="0"/>
          <dgm:bulletEnabled val="1"/>
        </dgm:presLayoutVars>
      </dgm:prSet>
      <dgm:spPr/>
    </dgm:pt>
    <dgm:pt modelId="{DB702F3B-0959-4ACE-983C-60371A48BB8F}" type="pres">
      <dgm:prSet presAssocID="{94F15406-0CF6-4B55-AC9A-BF9A9F6DFF8A}" presName="childComposite" presStyleCnt="0">
        <dgm:presLayoutVars>
          <dgm:chMax val="0"/>
          <dgm:chPref val="0"/>
        </dgm:presLayoutVars>
      </dgm:prSet>
      <dgm:spPr/>
    </dgm:pt>
    <dgm:pt modelId="{153AF3EB-6A8F-46CF-B043-7285D49B81E7}" type="pres">
      <dgm:prSet presAssocID="{94F15406-0CF6-4B55-AC9A-BF9A9F6DFF8A}" presName="ChildAccent" presStyleLbl="solidFgAcc1" presStyleIdx="3" presStyleCnt="6"/>
      <dgm:spPr/>
    </dgm:pt>
    <dgm:pt modelId="{263FE21E-D5B7-48EC-BC36-42132E8B636F}" type="pres">
      <dgm:prSet presAssocID="{94F15406-0CF6-4B55-AC9A-BF9A9F6DFF8A}" presName="Child" presStyleLbl="revTx" presStyleIdx="5" presStyleCnt="9" custScaleY="216310">
        <dgm:presLayoutVars>
          <dgm:chMax val="0"/>
          <dgm:chPref val="0"/>
          <dgm:bulletEnabled val="1"/>
        </dgm:presLayoutVars>
      </dgm:prSet>
      <dgm:spPr/>
    </dgm:pt>
    <dgm:pt modelId="{FACD1F48-3324-4F43-94BE-CA0B8705CF66}" type="pres">
      <dgm:prSet presAssocID="{A9763C05-E186-4AEC-8654-F778A6B0BE62}" presName="root" presStyleCnt="0">
        <dgm:presLayoutVars>
          <dgm:chMax/>
          <dgm:chPref/>
        </dgm:presLayoutVars>
      </dgm:prSet>
      <dgm:spPr/>
    </dgm:pt>
    <dgm:pt modelId="{75A807D7-BB39-48E8-B76A-169E3F648D3F}" type="pres">
      <dgm:prSet presAssocID="{A9763C05-E186-4AEC-8654-F778A6B0BE62}" presName="rootComposite" presStyleCnt="0">
        <dgm:presLayoutVars/>
      </dgm:prSet>
      <dgm:spPr/>
    </dgm:pt>
    <dgm:pt modelId="{CF98CF63-971B-46D7-A5E2-748DAC58A899}" type="pres">
      <dgm:prSet presAssocID="{A9763C05-E186-4AEC-8654-F778A6B0BE62}" presName="ParentAccent" presStyleLbl="alignNode1" presStyleIdx="2" presStyleCnt="3"/>
      <dgm:spPr/>
    </dgm:pt>
    <dgm:pt modelId="{3B7B0E91-FE27-4D1A-BA5D-730690957534}" type="pres">
      <dgm:prSet presAssocID="{A9763C05-E186-4AEC-8654-F778A6B0BE62}" presName="ParentSmallAccent" presStyleLbl="fgAcc1" presStyleIdx="2" presStyleCnt="3"/>
      <dgm:spPr/>
    </dgm:pt>
    <dgm:pt modelId="{3732E6DA-3977-4F7A-A1FB-26CB1D4ED667}" type="pres">
      <dgm:prSet presAssocID="{A9763C05-E186-4AEC-8654-F778A6B0BE62}" presName="Parent" presStyleLbl="revTx" presStyleIdx="6" presStyleCnt="9">
        <dgm:presLayoutVars>
          <dgm:chMax/>
          <dgm:chPref val="4"/>
          <dgm:bulletEnabled val="1"/>
        </dgm:presLayoutVars>
      </dgm:prSet>
      <dgm:spPr/>
    </dgm:pt>
    <dgm:pt modelId="{8725F581-1534-4210-ABAC-7E27755411EA}" type="pres">
      <dgm:prSet presAssocID="{A9763C05-E186-4AEC-8654-F778A6B0BE62}" presName="childShape" presStyleCnt="0">
        <dgm:presLayoutVars>
          <dgm:chMax val="0"/>
          <dgm:chPref val="0"/>
        </dgm:presLayoutVars>
      </dgm:prSet>
      <dgm:spPr/>
    </dgm:pt>
    <dgm:pt modelId="{D702BC4B-AF63-40B1-86F0-A3B70E725CEF}" type="pres">
      <dgm:prSet presAssocID="{56FEF9AE-D86B-4AAF-8208-12143D99A2CE}" presName="childComposite" presStyleCnt="0">
        <dgm:presLayoutVars>
          <dgm:chMax val="0"/>
          <dgm:chPref val="0"/>
        </dgm:presLayoutVars>
      </dgm:prSet>
      <dgm:spPr/>
    </dgm:pt>
    <dgm:pt modelId="{FB826D94-04A0-4282-B679-82472FBAAB87}" type="pres">
      <dgm:prSet presAssocID="{56FEF9AE-D86B-4AAF-8208-12143D99A2CE}" presName="ChildAccent" presStyleLbl="solidFgAcc1" presStyleIdx="4" presStyleCnt="6"/>
      <dgm:spPr/>
    </dgm:pt>
    <dgm:pt modelId="{5BC82E5F-83AA-4DA0-8A78-B53CDBB58E17}" type="pres">
      <dgm:prSet presAssocID="{56FEF9AE-D86B-4AAF-8208-12143D99A2CE}" presName="Child" presStyleLbl="revTx" presStyleIdx="7" presStyleCnt="9" custScaleY="176879">
        <dgm:presLayoutVars>
          <dgm:chMax val="0"/>
          <dgm:chPref val="0"/>
          <dgm:bulletEnabled val="1"/>
        </dgm:presLayoutVars>
      </dgm:prSet>
      <dgm:spPr/>
    </dgm:pt>
    <dgm:pt modelId="{706CA15B-83AC-4617-8222-C5D5A89291C6}" type="pres">
      <dgm:prSet presAssocID="{DA8C170E-84C5-4F1A-AA2F-3EF2826F1070}" presName="childComposite" presStyleCnt="0">
        <dgm:presLayoutVars>
          <dgm:chMax val="0"/>
          <dgm:chPref val="0"/>
        </dgm:presLayoutVars>
      </dgm:prSet>
      <dgm:spPr/>
    </dgm:pt>
    <dgm:pt modelId="{3EE40998-56FB-40E0-A4BA-649DC9A67DED}" type="pres">
      <dgm:prSet presAssocID="{DA8C170E-84C5-4F1A-AA2F-3EF2826F1070}" presName="ChildAccent" presStyleLbl="solidFgAcc1" presStyleIdx="5" presStyleCnt="6"/>
      <dgm:spPr/>
    </dgm:pt>
    <dgm:pt modelId="{B0AB044D-4160-42CF-B2FF-D72BBE026E4E}" type="pres">
      <dgm:prSet presAssocID="{DA8C170E-84C5-4F1A-AA2F-3EF2826F1070}" presName="Child" presStyleLbl="revTx" presStyleIdx="8" presStyleCnt="9" custScaleY="237002">
        <dgm:presLayoutVars>
          <dgm:chMax val="0"/>
          <dgm:chPref val="0"/>
          <dgm:bulletEnabled val="1"/>
        </dgm:presLayoutVars>
      </dgm:prSet>
      <dgm:spPr/>
    </dgm:pt>
  </dgm:ptLst>
  <dgm:cxnLst>
    <dgm:cxn modelId="{BEDDFB12-24A4-424E-AC2E-1E13D3FA1A73}" srcId="{78832649-03D6-41F5-AA26-C383A9CAB9D5}" destId="{94F15406-0CF6-4B55-AC9A-BF9A9F6DFF8A}" srcOrd="1" destOrd="0" parTransId="{354C1B51-E6FB-4504-AA31-96A570C33739}" sibTransId="{38B9A3C5-C0F9-4FCE-84EB-9778F39089D7}"/>
    <dgm:cxn modelId="{4CB2BE1D-41AA-4DD7-8721-A6899F762683}" type="presOf" srcId="{56FEF9AE-D86B-4AAF-8208-12143D99A2CE}" destId="{5BC82E5F-83AA-4DA0-8A78-B53CDBB58E17}" srcOrd="0" destOrd="0" presId="urn:microsoft.com/office/officeart/2008/layout/SquareAccentList"/>
    <dgm:cxn modelId="{183F7E2B-09BB-4065-8BA5-75B92CC79F77}" type="presOf" srcId="{F1188953-06BA-4392-98F5-F4608D4D1849}" destId="{98B5A94D-9F87-487D-A2F4-378D110C9E77}" srcOrd="0" destOrd="0" presId="urn:microsoft.com/office/officeart/2008/layout/SquareAccentList"/>
    <dgm:cxn modelId="{6F38AD32-45A0-411D-AFB2-FB18FA28E9EB}" type="presOf" srcId="{A9763C05-E186-4AEC-8654-F778A6B0BE62}" destId="{3732E6DA-3977-4F7A-A1FB-26CB1D4ED667}" srcOrd="0" destOrd="0" presId="urn:microsoft.com/office/officeart/2008/layout/SquareAccentList"/>
    <dgm:cxn modelId="{3764DA39-4FDA-428B-8DB3-A1D1EE4552E2}" srcId="{A9763C05-E186-4AEC-8654-F778A6B0BE62}" destId="{56FEF9AE-D86B-4AAF-8208-12143D99A2CE}" srcOrd="0" destOrd="0" parTransId="{3D6C697F-2F1D-4252-939A-FE8865F93676}" sibTransId="{4206AF23-0F23-45A6-A350-4E37F83988F8}"/>
    <dgm:cxn modelId="{2A03A266-2B74-4442-A36B-8108CAC0564D}" type="presOf" srcId="{13B57D60-7043-4CC4-BF2D-83014AA79F39}" destId="{1BCF42A4-08F1-49C2-8D34-AB903BFA288A}" srcOrd="0" destOrd="0" presId="urn:microsoft.com/office/officeart/2008/layout/SquareAccentList"/>
    <dgm:cxn modelId="{8B16B455-5E41-4907-89D3-12146E4CD318}" srcId="{13B57D60-7043-4CC4-BF2D-83014AA79F39}" destId="{A9763C05-E186-4AEC-8654-F778A6B0BE62}" srcOrd="2" destOrd="0" parTransId="{681BEEEB-48C8-4C59-A206-3455D38A560B}" sibTransId="{D3091486-F1AA-448D-844C-0276EAD82A30}"/>
    <dgm:cxn modelId="{A6EF1576-39A3-43AB-A041-981013D9C46B}" type="presOf" srcId="{E009CC14-0FFE-4708-80CC-ED477C4AE807}" destId="{B19A793B-B8A9-487A-AAC8-EF4D58600190}" srcOrd="0" destOrd="0" presId="urn:microsoft.com/office/officeart/2008/layout/SquareAccentList"/>
    <dgm:cxn modelId="{3AF63E58-B920-45A3-8014-2BA0435F2443}" type="presOf" srcId="{DA8C170E-84C5-4F1A-AA2F-3EF2826F1070}" destId="{B0AB044D-4160-42CF-B2FF-D72BBE026E4E}" srcOrd="0" destOrd="0" presId="urn:microsoft.com/office/officeart/2008/layout/SquareAccentList"/>
    <dgm:cxn modelId="{8CF0878A-730E-4ED5-B948-08608D57F604}" srcId="{78832649-03D6-41F5-AA26-C383A9CAB9D5}" destId="{22D09D65-C90E-442C-A0DE-85A331BCAD9A}" srcOrd="0" destOrd="0" parTransId="{EDD09EE5-1311-49F2-BC82-0FCEACAE351E}" sibTransId="{BD4EFB11-B434-45DB-AF85-26EC81510CA1}"/>
    <dgm:cxn modelId="{BBC6878B-89AF-4677-BAD5-9EA89F808A11}" type="presOf" srcId="{94F15406-0CF6-4B55-AC9A-BF9A9F6DFF8A}" destId="{263FE21E-D5B7-48EC-BC36-42132E8B636F}" srcOrd="0" destOrd="0" presId="urn:microsoft.com/office/officeart/2008/layout/SquareAccentList"/>
    <dgm:cxn modelId="{E7DF338C-EC09-477B-95F3-B316AF465483}" srcId="{A9763C05-E186-4AEC-8654-F778A6B0BE62}" destId="{DA8C170E-84C5-4F1A-AA2F-3EF2826F1070}" srcOrd="1" destOrd="0" parTransId="{54EDC9C0-356F-4C91-9F31-C6AB682F5CD4}" sibTransId="{755FD610-A338-4325-B785-8406503C8D74}"/>
    <dgm:cxn modelId="{1F69EC8D-024E-4456-884E-FDABB15C9279}" type="presOf" srcId="{3E11CFD2-9D76-4D64-AC22-64180ACDD2A6}" destId="{AA031430-31BB-40D7-84EA-6C776CF5A163}" srcOrd="0" destOrd="0" presId="urn:microsoft.com/office/officeart/2008/layout/SquareAccentList"/>
    <dgm:cxn modelId="{C3F22EA2-D703-4EF3-A055-ED7FD709A4BD}" type="presOf" srcId="{78832649-03D6-41F5-AA26-C383A9CAB9D5}" destId="{E0DB3399-4D98-47DB-A9F0-DDFFE3AC8140}" srcOrd="0" destOrd="0" presId="urn:microsoft.com/office/officeart/2008/layout/SquareAccentList"/>
    <dgm:cxn modelId="{51198CA6-705C-44F9-9968-0AFF91BC6F9A}" type="presOf" srcId="{22D09D65-C90E-442C-A0DE-85A331BCAD9A}" destId="{BC1DF501-BF15-4163-A3E8-71EF6847B59F}" srcOrd="0" destOrd="0" presId="urn:microsoft.com/office/officeart/2008/layout/SquareAccentList"/>
    <dgm:cxn modelId="{64AF1BCF-C463-4DFF-B3DB-37CFCB106F2F}" srcId="{F1188953-06BA-4392-98F5-F4608D4D1849}" destId="{E009CC14-0FFE-4708-80CC-ED477C4AE807}" srcOrd="1" destOrd="0" parTransId="{B2CBAA4B-EFC0-4911-8242-A737C969D335}" sibTransId="{BDB8DAA6-666B-442B-B09D-FF4ACA021D22}"/>
    <dgm:cxn modelId="{5008B1D6-3424-4A83-90FE-C22FBB9FECC1}" srcId="{13B57D60-7043-4CC4-BF2D-83014AA79F39}" destId="{F1188953-06BA-4392-98F5-F4608D4D1849}" srcOrd="0" destOrd="0" parTransId="{13576A12-2FD7-4A5E-AE8B-C1F717D9E0D7}" sibTransId="{9F9780A0-4BDF-460B-94B5-2A872E7B4029}"/>
    <dgm:cxn modelId="{2B2A04ED-A328-48CF-9AC5-7D362FD9C0BF}" srcId="{F1188953-06BA-4392-98F5-F4608D4D1849}" destId="{3E11CFD2-9D76-4D64-AC22-64180ACDD2A6}" srcOrd="0" destOrd="0" parTransId="{0CAE17EC-F794-4A18-ABA6-73FB7EE3B71B}" sibTransId="{D51E2D5D-D11F-4E50-AA31-445E47ABB2BD}"/>
    <dgm:cxn modelId="{71896CF2-F341-461A-BE77-9F1876BAEF1A}" srcId="{13B57D60-7043-4CC4-BF2D-83014AA79F39}" destId="{78832649-03D6-41F5-AA26-C383A9CAB9D5}" srcOrd="1" destOrd="0" parTransId="{641F697B-3CBB-4C71-9CF1-B9DA5345B7D8}" sibTransId="{77457070-3884-4C16-886D-4884ADDEBA14}"/>
    <dgm:cxn modelId="{FDE0A2AE-CD25-4EB3-A584-C08FD10C210D}" type="presParOf" srcId="{1BCF42A4-08F1-49C2-8D34-AB903BFA288A}" destId="{CE09BF7B-FD76-473B-AA76-F595E58A1F95}" srcOrd="0" destOrd="0" presId="urn:microsoft.com/office/officeart/2008/layout/SquareAccentList"/>
    <dgm:cxn modelId="{A8127E1B-8629-4290-99CD-44DA6F4921F7}" type="presParOf" srcId="{CE09BF7B-FD76-473B-AA76-F595E58A1F95}" destId="{41A7C218-933D-48CB-BC51-61233165E610}" srcOrd="0" destOrd="0" presId="urn:microsoft.com/office/officeart/2008/layout/SquareAccentList"/>
    <dgm:cxn modelId="{3009D73B-E99C-4F5D-8C19-F3F72F21F9F2}" type="presParOf" srcId="{41A7C218-933D-48CB-BC51-61233165E610}" destId="{8FDF7535-543E-409B-8B0B-581EAD44001E}" srcOrd="0" destOrd="0" presId="urn:microsoft.com/office/officeart/2008/layout/SquareAccentList"/>
    <dgm:cxn modelId="{92C283FA-CB67-4D32-95A5-DB8F9E4E049B}" type="presParOf" srcId="{41A7C218-933D-48CB-BC51-61233165E610}" destId="{DBD19C64-EEA7-4745-846A-97BC8752CF42}" srcOrd="1" destOrd="0" presId="urn:microsoft.com/office/officeart/2008/layout/SquareAccentList"/>
    <dgm:cxn modelId="{CA150E21-65CA-4FD5-BB5C-21E85E00D73D}" type="presParOf" srcId="{41A7C218-933D-48CB-BC51-61233165E610}" destId="{98B5A94D-9F87-487D-A2F4-378D110C9E77}" srcOrd="2" destOrd="0" presId="urn:microsoft.com/office/officeart/2008/layout/SquareAccentList"/>
    <dgm:cxn modelId="{87980A69-E8D9-4447-A51A-B5D4687C0A59}" type="presParOf" srcId="{CE09BF7B-FD76-473B-AA76-F595E58A1F95}" destId="{7E1BB188-6ADC-48C3-9376-FB29B85424E6}" srcOrd="1" destOrd="0" presId="urn:microsoft.com/office/officeart/2008/layout/SquareAccentList"/>
    <dgm:cxn modelId="{17942A0A-1993-47BA-85C6-06C52457DA8B}" type="presParOf" srcId="{7E1BB188-6ADC-48C3-9376-FB29B85424E6}" destId="{1CB82004-395D-4BD8-94DF-6F6410FCB765}" srcOrd="0" destOrd="0" presId="urn:microsoft.com/office/officeart/2008/layout/SquareAccentList"/>
    <dgm:cxn modelId="{489AD30C-80FE-400E-8C90-9ED89F8035C1}" type="presParOf" srcId="{1CB82004-395D-4BD8-94DF-6F6410FCB765}" destId="{145C4129-638F-4D0D-96A4-38A179B2C9CE}" srcOrd="0" destOrd="0" presId="urn:microsoft.com/office/officeart/2008/layout/SquareAccentList"/>
    <dgm:cxn modelId="{D9FA9E2A-6882-48A4-B2B8-39FEB451A7F2}" type="presParOf" srcId="{1CB82004-395D-4BD8-94DF-6F6410FCB765}" destId="{AA031430-31BB-40D7-84EA-6C776CF5A163}" srcOrd="1" destOrd="0" presId="urn:microsoft.com/office/officeart/2008/layout/SquareAccentList"/>
    <dgm:cxn modelId="{B79991A1-F135-4538-A06F-884E5FC725CD}" type="presParOf" srcId="{7E1BB188-6ADC-48C3-9376-FB29B85424E6}" destId="{3BED4272-4F8B-47CF-A9DD-00C22B7535C4}" srcOrd="1" destOrd="0" presId="urn:microsoft.com/office/officeart/2008/layout/SquareAccentList"/>
    <dgm:cxn modelId="{10C2CF9D-4EA4-4552-809D-4F200E4100E6}" type="presParOf" srcId="{3BED4272-4F8B-47CF-A9DD-00C22B7535C4}" destId="{7611331B-11E3-42B1-A287-2C7E1F201CCF}" srcOrd="0" destOrd="0" presId="urn:microsoft.com/office/officeart/2008/layout/SquareAccentList"/>
    <dgm:cxn modelId="{6820E0B7-C66A-496A-B353-2AA0D4631F93}" type="presParOf" srcId="{3BED4272-4F8B-47CF-A9DD-00C22B7535C4}" destId="{B19A793B-B8A9-487A-AAC8-EF4D58600190}" srcOrd="1" destOrd="0" presId="urn:microsoft.com/office/officeart/2008/layout/SquareAccentList"/>
    <dgm:cxn modelId="{0D023E07-B068-48A2-AA04-091FA7E3526A}" type="presParOf" srcId="{1BCF42A4-08F1-49C2-8D34-AB903BFA288A}" destId="{BB9D72A8-5FEC-4AC5-981D-781609DE90F6}" srcOrd="1" destOrd="0" presId="urn:microsoft.com/office/officeart/2008/layout/SquareAccentList"/>
    <dgm:cxn modelId="{AA737398-0987-48E2-AA69-A09B980BBA40}" type="presParOf" srcId="{BB9D72A8-5FEC-4AC5-981D-781609DE90F6}" destId="{1CF41F30-4EC5-4985-9694-67FF97966FCC}" srcOrd="0" destOrd="0" presId="urn:microsoft.com/office/officeart/2008/layout/SquareAccentList"/>
    <dgm:cxn modelId="{AA9D52EB-5752-455E-A83D-34572BA398E9}" type="presParOf" srcId="{1CF41F30-4EC5-4985-9694-67FF97966FCC}" destId="{19803259-38BF-461D-B12D-4A6B01289DCA}" srcOrd="0" destOrd="0" presId="urn:microsoft.com/office/officeart/2008/layout/SquareAccentList"/>
    <dgm:cxn modelId="{42092882-5C98-4407-B0B2-16539CBF2275}" type="presParOf" srcId="{1CF41F30-4EC5-4985-9694-67FF97966FCC}" destId="{A76660E6-0AE6-400D-8219-181D0EBFCCB8}" srcOrd="1" destOrd="0" presId="urn:microsoft.com/office/officeart/2008/layout/SquareAccentList"/>
    <dgm:cxn modelId="{EF01B1C9-E600-4B6B-AAC1-4190EFACE092}" type="presParOf" srcId="{1CF41F30-4EC5-4985-9694-67FF97966FCC}" destId="{E0DB3399-4D98-47DB-A9F0-DDFFE3AC8140}" srcOrd="2" destOrd="0" presId="urn:microsoft.com/office/officeart/2008/layout/SquareAccentList"/>
    <dgm:cxn modelId="{4CAF2387-7E9E-49F2-8CDE-F1B1496D95E6}" type="presParOf" srcId="{BB9D72A8-5FEC-4AC5-981D-781609DE90F6}" destId="{07BF3649-4128-4726-9FC5-67A6F495DBBA}" srcOrd="1" destOrd="0" presId="urn:microsoft.com/office/officeart/2008/layout/SquareAccentList"/>
    <dgm:cxn modelId="{97AF5772-392C-4202-9065-40DEBA6185CA}" type="presParOf" srcId="{07BF3649-4128-4726-9FC5-67A6F495DBBA}" destId="{ABC2C995-F7D5-487A-ADBF-EBBC84B5AEB6}" srcOrd="0" destOrd="0" presId="urn:microsoft.com/office/officeart/2008/layout/SquareAccentList"/>
    <dgm:cxn modelId="{CF505210-D0A8-4E29-85CF-21F162A852F4}" type="presParOf" srcId="{ABC2C995-F7D5-487A-ADBF-EBBC84B5AEB6}" destId="{1EF9B72A-4AAF-4F65-A040-CE163040F88A}" srcOrd="0" destOrd="0" presId="urn:microsoft.com/office/officeart/2008/layout/SquareAccentList"/>
    <dgm:cxn modelId="{A8EB6813-B91D-48D0-A369-99A888D4C2C1}" type="presParOf" srcId="{ABC2C995-F7D5-487A-ADBF-EBBC84B5AEB6}" destId="{BC1DF501-BF15-4163-A3E8-71EF6847B59F}" srcOrd="1" destOrd="0" presId="urn:microsoft.com/office/officeart/2008/layout/SquareAccentList"/>
    <dgm:cxn modelId="{11B5AF36-6492-4EF7-A966-01B753D3689C}" type="presParOf" srcId="{07BF3649-4128-4726-9FC5-67A6F495DBBA}" destId="{DB702F3B-0959-4ACE-983C-60371A48BB8F}" srcOrd="1" destOrd="0" presId="urn:microsoft.com/office/officeart/2008/layout/SquareAccentList"/>
    <dgm:cxn modelId="{F5FEBB60-2960-46F5-B9A1-D09994ED31EB}" type="presParOf" srcId="{DB702F3B-0959-4ACE-983C-60371A48BB8F}" destId="{153AF3EB-6A8F-46CF-B043-7285D49B81E7}" srcOrd="0" destOrd="0" presId="urn:microsoft.com/office/officeart/2008/layout/SquareAccentList"/>
    <dgm:cxn modelId="{9DDB052F-55B1-40A3-9A6E-3198037B0EFD}" type="presParOf" srcId="{DB702F3B-0959-4ACE-983C-60371A48BB8F}" destId="{263FE21E-D5B7-48EC-BC36-42132E8B636F}" srcOrd="1" destOrd="0" presId="urn:microsoft.com/office/officeart/2008/layout/SquareAccentList"/>
    <dgm:cxn modelId="{D00E47DE-E337-4ED4-B4ED-39F835DC725D}" type="presParOf" srcId="{1BCF42A4-08F1-49C2-8D34-AB903BFA288A}" destId="{FACD1F48-3324-4F43-94BE-CA0B8705CF66}" srcOrd="2" destOrd="0" presId="urn:microsoft.com/office/officeart/2008/layout/SquareAccentList"/>
    <dgm:cxn modelId="{80B021DF-7B78-450E-9A83-50CB61DE3EBF}" type="presParOf" srcId="{FACD1F48-3324-4F43-94BE-CA0B8705CF66}" destId="{75A807D7-BB39-48E8-B76A-169E3F648D3F}" srcOrd="0" destOrd="0" presId="urn:microsoft.com/office/officeart/2008/layout/SquareAccentList"/>
    <dgm:cxn modelId="{AC39B290-AC5B-451F-AC60-710EB8637CC1}" type="presParOf" srcId="{75A807D7-BB39-48E8-B76A-169E3F648D3F}" destId="{CF98CF63-971B-46D7-A5E2-748DAC58A899}" srcOrd="0" destOrd="0" presId="urn:microsoft.com/office/officeart/2008/layout/SquareAccentList"/>
    <dgm:cxn modelId="{01FF847B-9CE0-4463-A086-403300B9ABDD}" type="presParOf" srcId="{75A807D7-BB39-48E8-B76A-169E3F648D3F}" destId="{3B7B0E91-FE27-4D1A-BA5D-730690957534}" srcOrd="1" destOrd="0" presId="urn:microsoft.com/office/officeart/2008/layout/SquareAccentList"/>
    <dgm:cxn modelId="{851BE334-EAB1-40BA-874A-2FF392473059}" type="presParOf" srcId="{75A807D7-BB39-48E8-B76A-169E3F648D3F}" destId="{3732E6DA-3977-4F7A-A1FB-26CB1D4ED667}" srcOrd="2" destOrd="0" presId="urn:microsoft.com/office/officeart/2008/layout/SquareAccentList"/>
    <dgm:cxn modelId="{9DCCC6A1-38A8-4CFA-A252-233631748604}" type="presParOf" srcId="{FACD1F48-3324-4F43-94BE-CA0B8705CF66}" destId="{8725F581-1534-4210-ABAC-7E27755411EA}" srcOrd="1" destOrd="0" presId="urn:microsoft.com/office/officeart/2008/layout/SquareAccentList"/>
    <dgm:cxn modelId="{B1C1CF65-77DF-465B-A878-EF57CDE03F9E}" type="presParOf" srcId="{8725F581-1534-4210-ABAC-7E27755411EA}" destId="{D702BC4B-AF63-40B1-86F0-A3B70E725CEF}" srcOrd="0" destOrd="0" presId="urn:microsoft.com/office/officeart/2008/layout/SquareAccentList"/>
    <dgm:cxn modelId="{8FDDA051-7B69-424E-A739-F3F7928D00D1}" type="presParOf" srcId="{D702BC4B-AF63-40B1-86F0-A3B70E725CEF}" destId="{FB826D94-04A0-4282-B679-82472FBAAB87}" srcOrd="0" destOrd="0" presId="urn:microsoft.com/office/officeart/2008/layout/SquareAccentList"/>
    <dgm:cxn modelId="{6DF7CE98-4D93-4692-BA53-E8014FAF4FC6}" type="presParOf" srcId="{D702BC4B-AF63-40B1-86F0-A3B70E725CEF}" destId="{5BC82E5F-83AA-4DA0-8A78-B53CDBB58E17}" srcOrd="1" destOrd="0" presId="urn:microsoft.com/office/officeart/2008/layout/SquareAccentList"/>
    <dgm:cxn modelId="{71FA761E-1A73-4A8E-B2D2-93CD70FA20C9}" type="presParOf" srcId="{8725F581-1534-4210-ABAC-7E27755411EA}" destId="{706CA15B-83AC-4617-8222-C5D5A89291C6}" srcOrd="1" destOrd="0" presId="urn:microsoft.com/office/officeart/2008/layout/SquareAccentList"/>
    <dgm:cxn modelId="{994918F1-B917-4BE7-8D4F-06C0C60FBF71}" type="presParOf" srcId="{706CA15B-83AC-4617-8222-C5D5A89291C6}" destId="{3EE40998-56FB-40E0-A4BA-649DC9A67DED}" srcOrd="0" destOrd="0" presId="urn:microsoft.com/office/officeart/2008/layout/SquareAccentList"/>
    <dgm:cxn modelId="{63E95537-C16C-45E1-916F-26277AE5A5DE}" type="presParOf" srcId="{706CA15B-83AC-4617-8222-C5D5A89291C6}" destId="{B0AB044D-4160-42CF-B2FF-D72BBE026E4E}" srcOrd="1" destOrd="0" presId="urn:microsoft.com/office/officeart/2008/layout/SquareAccentList"/>
  </dgm:cxnLst>
  <dgm:bg>
    <a:no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BDAB234-56C9-488D-90DB-0AECFCCAE95E}" type="doc">
      <dgm:prSet loTypeId="urn:microsoft.com/office/officeart/2016/7/layout/ChevronBlockProcess" loCatId="process" qsTypeId="urn:microsoft.com/office/officeart/2005/8/quickstyle/simple3" qsCatId="simple" csTypeId="urn:microsoft.com/office/officeart/2005/8/colors/colorful2" csCatId="colorful" phldr="1"/>
      <dgm:spPr/>
      <dgm:t>
        <a:bodyPr/>
        <a:lstStyle/>
        <a:p>
          <a:endParaRPr lang="en-GB"/>
        </a:p>
      </dgm:t>
    </dgm:pt>
    <dgm:pt modelId="{85D249C7-43EB-4BB8-A93F-F9E623F804CE}">
      <dgm:prSet phldrT="[Text]" phldr="0" custT="1"/>
      <dgm:spPr/>
      <dgm:t>
        <a:bodyPr/>
        <a:lstStyle/>
        <a:p>
          <a:pPr algn="ctr">
            <a:lnSpc>
              <a:spcPct val="150000"/>
            </a:lnSpc>
          </a:pPr>
          <a:r>
            <a:rPr lang="it-IT" sz="1200" b="1"/>
            <a:t>Demographic Trends</a:t>
          </a:r>
          <a:endParaRPr lang="en-GB" sz="1200" b="1" dirty="0"/>
        </a:p>
      </dgm:t>
    </dgm:pt>
    <dgm:pt modelId="{235235A0-76A5-4274-AE6D-6E643DD2947C}" type="parTrans" cxnId="{EA3FE743-6975-4709-B7C8-AB464E4CCC10}">
      <dgm:prSet/>
      <dgm:spPr/>
      <dgm:t>
        <a:bodyPr/>
        <a:lstStyle/>
        <a:p>
          <a:pPr algn="just">
            <a:lnSpc>
              <a:spcPct val="150000"/>
            </a:lnSpc>
          </a:pPr>
          <a:endParaRPr lang="en-GB" sz="1200"/>
        </a:p>
      </dgm:t>
    </dgm:pt>
    <dgm:pt modelId="{3325F572-FECC-4A24-A0E8-C80C3C371D3B}" type="sibTrans" cxnId="{EA3FE743-6975-4709-B7C8-AB464E4CCC10}">
      <dgm:prSet/>
      <dgm:spPr/>
      <dgm:t>
        <a:bodyPr/>
        <a:lstStyle/>
        <a:p>
          <a:pPr algn="just">
            <a:lnSpc>
              <a:spcPct val="150000"/>
            </a:lnSpc>
          </a:pPr>
          <a:endParaRPr lang="en-GB" sz="1200"/>
        </a:p>
      </dgm:t>
    </dgm:pt>
    <dgm:pt modelId="{8A65DB74-A53B-4CBA-BB65-052016216DD4}">
      <dgm:prSet phldrT="[Text]" custT="1"/>
      <dgm:spPr/>
      <dgm:t>
        <a:bodyPr/>
        <a:lstStyle/>
        <a:p>
          <a:pPr algn="just">
            <a:lnSpc>
              <a:spcPct val="150000"/>
            </a:lnSpc>
          </a:pPr>
          <a:r>
            <a:rPr lang="it-IT" sz="1200"/>
            <a:t>The number of individuals +65 will increase by approximately 30% in the next 40 years (</a:t>
          </a:r>
          <a:r>
            <a:rPr lang="en-US" sz="1200"/>
            <a:t>Centre for Ageing Better, 2023) </a:t>
          </a:r>
          <a:endParaRPr lang="en-GB" sz="1200" dirty="0"/>
        </a:p>
      </dgm:t>
    </dgm:pt>
    <dgm:pt modelId="{EF85FB78-3195-4C0C-87C5-2DDEC45BAF7C}" type="parTrans" cxnId="{6F611CB8-8389-4CA1-B99A-68751962D445}">
      <dgm:prSet/>
      <dgm:spPr/>
      <dgm:t>
        <a:bodyPr/>
        <a:lstStyle/>
        <a:p>
          <a:pPr algn="just">
            <a:lnSpc>
              <a:spcPct val="150000"/>
            </a:lnSpc>
          </a:pPr>
          <a:endParaRPr lang="en-GB" sz="1200"/>
        </a:p>
      </dgm:t>
    </dgm:pt>
    <dgm:pt modelId="{E4D3457A-4C68-48A4-82A1-D4FF92E42DD8}" type="sibTrans" cxnId="{6F611CB8-8389-4CA1-B99A-68751962D445}">
      <dgm:prSet/>
      <dgm:spPr/>
      <dgm:t>
        <a:bodyPr/>
        <a:lstStyle/>
        <a:p>
          <a:pPr algn="just">
            <a:lnSpc>
              <a:spcPct val="150000"/>
            </a:lnSpc>
          </a:pPr>
          <a:endParaRPr lang="en-GB" sz="1200"/>
        </a:p>
      </dgm:t>
    </dgm:pt>
    <dgm:pt modelId="{07BE1720-3F80-4327-B4E3-FC0EE38B212B}">
      <dgm:prSet phldrT="[Text]" phldr="0" custT="1"/>
      <dgm:spPr/>
      <dgm:t>
        <a:bodyPr/>
        <a:lstStyle/>
        <a:p>
          <a:pPr algn="ctr">
            <a:lnSpc>
              <a:spcPct val="150000"/>
            </a:lnSpc>
          </a:pPr>
          <a:r>
            <a:rPr lang="it-IT" sz="1200" b="1"/>
            <a:t>Effectivness</a:t>
          </a:r>
          <a:endParaRPr lang="en-GB" sz="1200" b="1" dirty="0"/>
        </a:p>
      </dgm:t>
    </dgm:pt>
    <dgm:pt modelId="{3DCFBC74-5749-4302-9E47-B7C10024F3C9}" type="parTrans" cxnId="{0FB635A7-F81C-4F4D-8489-5447FC9CFCFE}">
      <dgm:prSet/>
      <dgm:spPr/>
      <dgm:t>
        <a:bodyPr/>
        <a:lstStyle/>
        <a:p>
          <a:pPr algn="just">
            <a:lnSpc>
              <a:spcPct val="150000"/>
            </a:lnSpc>
          </a:pPr>
          <a:endParaRPr lang="en-GB" sz="1200"/>
        </a:p>
      </dgm:t>
    </dgm:pt>
    <dgm:pt modelId="{9D5AA06C-AF9D-4420-B7A0-6227425A3786}" type="sibTrans" cxnId="{0FB635A7-F81C-4F4D-8489-5447FC9CFCFE}">
      <dgm:prSet/>
      <dgm:spPr/>
      <dgm:t>
        <a:bodyPr/>
        <a:lstStyle/>
        <a:p>
          <a:pPr algn="just">
            <a:lnSpc>
              <a:spcPct val="150000"/>
            </a:lnSpc>
          </a:pPr>
          <a:endParaRPr lang="en-GB" sz="1200"/>
        </a:p>
      </dgm:t>
    </dgm:pt>
    <dgm:pt modelId="{BC6386A7-CB90-4233-B4AB-2BB93FA4DF08}">
      <dgm:prSet phldrT="[Text]" phldr="0" custT="1"/>
      <dgm:spPr/>
      <dgm:t>
        <a:bodyPr/>
        <a:lstStyle/>
        <a:p>
          <a:pPr algn="just">
            <a:lnSpc>
              <a:spcPct val="150000"/>
            </a:lnSpc>
          </a:pPr>
          <a:r>
            <a:rPr lang="it-IT" sz="1200" dirty="0"/>
            <a:t>Improves wellbeing &amp; quality of life through person-centred care</a:t>
          </a:r>
          <a:endParaRPr lang="en-GB" sz="1200" dirty="0"/>
        </a:p>
      </dgm:t>
    </dgm:pt>
    <dgm:pt modelId="{CFEF423E-3842-4E4B-9EC0-70B314B0B1EB}" type="parTrans" cxnId="{84AC4BA7-EBB5-4772-B985-D1EB0AF854B8}">
      <dgm:prSet/>
      <dgm:spPr/>
      <dgm:t>
        <a:bodyPr/>
        <a:lstStyle/>
        <a:p>
          <a:pPr algn="just">
            <a:lnSpc>
              <a:spcPct val="150000"/>
            </a:lnSpc>
          </a:pPr>
          <a:endParaRPr lang="en-GB" sz="1200"/>
        </a:p>
      </dgm:t>
    </dgm:pt>
    <dgm:pt modelId="{46A7520D-6824-42FF-8D69-2F41D14861D0}" type="sibTrans" cxnId="{84AC4BA7-EBB5-4772-B985-D1EB0AF854B8}">
      <dgm:prSet/>
      <dgm:spPr/>
      <dgm:t>
        <a:bodyPr/>
        <a:lstStyle/>
        <a:p>
          <a:pPr algn="just">
            <a:lnSpc>
              <a:spcPct val="150000"/>
            </a:lnSpc>
          </a:pPr>
          <a:endParaRPr lang="en-GB" sz="1200"/>
        </a:p>
      </dgm:t>
    </dgm:pt>
    <dgm:pt modelId="{645C42BF-3965-4DD6-AA32-C4FCBEAA7ACC}">
      <dgm:prSet phldrT="[Text]" phldr="0" custT="1"/>
      <dgm:spPr/>
      <dgm:t>
        <a:bodyPr/>
        <a:lstStyle/>
        <a:p>
          <a:pPr algn="just">
            <a:lnSpc>
              <a:spcPct val="150000"/>
            </a:lnSpc>
          </a:pPr>
          <a:r>
            <a:rPr lang="it-IT" sz="1200" dirty="0"/>
            <a:t>Supports older adults’ independence </a:t>
          </a:r>
        </a:p>
        <a:p>
          <a:pPr algn="just">
            <a:lnSpc>
              <a:spcPct val="150000"/>
            </a:lnSpc>
          </a:pPr>
          <a:r>
            <a:rPr lang="en-GB" sz="1200" dirty="0"/>
            <a:t>Reduces hospital admission</a:t>
          </a:r>
        </a:p>
        <a:p>
          <a:pPr algn="just">
            <a:lnSpc>
              <a:spcPct val="150000"/>
            </a:lnSpc>
          </a:pPr>
          <a:r>
            <a:rPr lang="en-GB" sz="1200" dirty="0"/>
            <a:t>Promotes social inclusion</a:t>
          </a:r>
        </a:p>
        <a:p>
          <a:pPr algn="just">
            <a:lnSpc>
              <a:spcPct val="150000"/>
            </a:lnSpc>
          </a:pPr>
          <a:endParaRPr lang="en-GB" sz="1200" dirty="0"/>
        </a:p>
      </dgm:t>
    </dgm:pt>
    <dgm:pt modelId="{2AA2C47A-3840-4BF6-A4E4-11FED19C9008}" type="parTrans" cxnId="{DA01C560-FBDC-481A-9B06-1234E8D0AB2A}">
      <dgm:prSet/>
      <dgm:spPr/>
      <dgm:t>
        <a:bodyPr/>
        <a:lstStyle/>
        <a:p>
          <a:pPr algn="just">
            <a:lnSpc>
              <a:spcPct val="150000"/>
            </a:lnSpc>
          </a:pPr>
          <a:endParaRPr lang="en-GB" sz="1200"/>
        </a:p>
      </dgm:t>
    </dgm:pt>
    <dgm:pt modelId="{98A7E6CD-3EB3-49DB-BC45-9F27C439E76D}" type="sibTrans" cxnId="{DA01C560-FBDC-481A-9B06-1234E8D0AB2A}">
      <dgm:prSet/>
      <dgm:spPr/>
      <dgm:t>
        <a:bodyPr/>
        <a:lstStyle/>
        <a:p>
          <a:pPr algn="just">
            <a:lnSpc>
              <a:spcPct val="150000"/>
            </a:lnSpc>
          </a:pPr>
          <a:endParaRPr lang="en-GB" sz="1200"/>
        </a:p>
      </dgm:t>
    </dgm:pt>
    <dgm:pt modelId="{EFC770B2-91C9-4ACB-B014-984EE880FB44}">
      <dgm:prSet phldrT="[Text]" phldr="0" custT="1"/>
      <dgm:spPr/>
      <dgm:t>
        <a:bodyPr/>
        <a:lstStyle/>
        <a:p>
          <a:pPr algn="ctr">
            <a:lnSpc>
              <a:spcPct val="150000"/>
            </a:lnSpc>
          </a:pPr>
          <a:r>
            <a:rPr lang="it-IT" sz="1200" b="1"/>
            <a:t>Challenges</a:t>
          </a:r>
          <a:endParaRPr lang="en-GB" sz="1200" b="1" dirty="0"/>
        </a:p>
      </dgm:t>
    </dgm:pt>
    <dgm:pt modelId="{E27D6281-7E51-4B9D-9000-EBC22ED499F6}" type="parTrans" cxnId="{041F2D16-5B2D-45A1-9F0C-450949C299AE}">
      <dgm:prSet/>
      <dgm:spPr/>
      <dgm:t>
        <a:bodyPr/>
        <a:lstStyle/>
        <a:p>
          <a:pPr algn="just">
            <a:lnSpc>
              <a:spcPct val="150000"/>
            </a:lnSpc>
          </a:pPr>
          <a:endParaRPr lang="en-GB" sz="1200"/>
        </a:p>
      </dgm:t>
    </dgm:pt>
    <dgm:pt modelId="{FAD4BCE6-BC96-42DF-8E1B-851E0BD7AB06}" type="sibTrans" cxnId="{041F2D16-5B2D-45A1-9F0C-450949C299AE}">
      <dgm:prSet/>
      <dgm:spPr/>
      <dgm:t>
        <a:bodyPr/>
        <a:lstStyle/>
        <a:p>
          <a:pPr algn="just">
            <a:lnSpc>
              <a:spcPct val="150000"/>
            </a:lnSpc>
          </a:pPr>
          <a:endParaRPr lang="en-GB" sz="1200"/>
        </a:p>
      </dgm:t>
    </dgm:pt>
    <dgm:pt modelId="{99EE561D-9F47-45A3-B12B-CC9F6CD2B35F}">
      <dgm:prSet phldrT="[Text]" phldr="0" custT="1"/>
      <dgm:spPr/>
      <dgm:t>
        <a:bodyPr/>
        <a:lstStyle/>
        <a:p>
          <a:pPr algn="just">
            <a:lnSpc>
              <a:spcPct val="150000"/>
            </a:lnSpc>
          </a:pPr>
          <a:r>
            <a:rPr lang="it-IT" sz="1200"/>
            <a:t>Workforce shortage and funding limitations of health and social care system</a:t>
          </a:r>
          <a:endParaRPr lang="en-GB" sz="1200" dirty="0"/>
        </a:p>
      </dgm:t>
    </dgm:pt>
    <dgm:pt modelId="{915720D6-502B-487F-AA9F-C27E60B57054}" type="parTrans" cxnId="{2851E885-45F7-4E9A-821B-6D6F1AFB349C}">
      <dgm:prSet/>
      <dgm:spPr/>
      <dgm:t>
        <a:bodyPr/>
        <a:lstStyle/>
        <a:p>
          <a:pPr algn="just">
            <a:lnSpc>
              <a:spcPct val="150000"/>
            </a:lnSpc>
          </a:pPr>
          <a:endParaRPr lang="en-GB" sz="1200"/>
        </a:p>
      </dgm:t>
    </dgm:pt>
    <dgm:pt modelId="{68027DB0-865F-4A4D-A155-979AF9010F32}" type="sibTrans" cxnId="{2851E885-45F7-4E9A-821B-6D6F1AFB349C}">
      <dgm:prSet/>
      <dgm:spPr/>
      <dgm:t>
        <a:bodyPr/>
        <a:lstStyle/>
        <a:p>
          <a:pPr algn="just">
            <a:lnSpc>
              <a:spcPct val="150000"/>
            </a:lnSpc>
          </a:pPr>
          <a:endParaRPr lang="en-GB" sz="1200"/>
        </a:p>
      </dgm:t>
    </dgm:pt>
    <dgm:pt modelId="{369FF1EA-670E-41BC-97CC-9290CB050F66}">
      <dgm:prSet phldrT="[Text]" phldr="0" custT="1"/>
      <dgm:spPr/>
      <dgm:t>
        <a:bodyPr/>
        <a:lstStyle/>
        <a:p>
          <a:pPr algn="just">
            <a:lnSpc>
              <a:spcPct val="150000"/>
            </a:lnSpc>
          </a:pPr>
          <a:r>
            <a:rPr lang="it-IT" sz="1200"/>
            <a:t>Unequal access to services</a:t>
          </a:r>
          <a:endParaRPr lang="en-GB" sz="1200" dirty="0"/>
        </a:p>
      </dgm:t>
    </dgm:pt>
    <dgm:pt modelId="{6E1016DD-6D8B-424C-AFEE-0C0D0D54B520}" type="parTrans" cxnId="{DAEFCA7E-6D24-41D1-9F1D-FB2744820A4E}">
      <dgm:prSet/>
      <dgm:spPr/>
      <dgm:t>
        <a:bodyPr/>
        <a:lstStyle/>
        <a:p>
          <a:pPr algn="just">
            <a:lnSpc>
              <a:spcPct val="150000"/>
            </a:lnSpc>
          </a:pPr>
          <a:endParaRPr lang="en-GB" sz="1200"/>
        </a:p>
      </dgm:t>
    </dgm:pt>
    <dgm:pt modelId="{B3D64E9F-407E-4F65-820F-842A4193E516}" type="sibTrans" cxnId="{DAEFCA7E-6D24-41D1-9F1D-FB2744820A4E}">
      <dgm:prSet/>
      <dgm:spPr/>
      <dgm:t>
        <a:bodyPr/>
        <a:lstStyle/>
        <a:p>
          <a:pPr algn="just">
            <a:lnSpc>
              <a:spcPct val="150000"/>
            </a:lnSpc>
          </a:pPr>
          <a:endParaRPr lang="en-GB" sz="1200"/>
        </a:p>
      </dgm:t>
    </dgm:pt>
    <dgm:pt modelId="{7EE2A1D0-B75B-476D-8B43-09E0177D7D6C}">
      <dgm:prSet custT="1"/>
      <dgm:spPr/>
      <dgm:t>
        <a:bodyPr/>
        <a:lstStyle/>
        <a:p>
          <a:pPr algn="just">
            <a:lnSpc>
              <a:spcPct val="150000"/>
            </a:lnSpc>
          </a:pPr>
          <a:r>
            <a:rPr lang="it-IT" sz="1200"/>
            <a:t>Dependency ratio in UK is around 57.8% puting significant burden on working population (ONS, 2025)</a:t>
          </a:r>
          <a:endParaRPr lang="en-GB" sz="1200" dirty="0"/>
        </a:p>
      </dgm:t>
    </dgm:pt>
    <dgm:pt modelId="{551600BD-9F76-4795-A463-638BAF3D5E10}" type="parTrans" cxnId="{88D2054D-8290-4055-B966-5C30B84B9C55}">
      <dgm:prSet/>
      <dgm:spPr/>
      <dgm:t>
        <a:bodyPr/>
        <a:lstStyle/>
        <a:p>
          <a:endParaRPr lang="en-GB" sz="1200"/>
        </a:p>
      </dgm:t>
    </dgm:pt>
    <dgm:pt modelId="{78989855-0091-415C-AB58-8AA12D2F44A1}" type="sibTrans" cxnId="{88D2054D-8290-4055-B966-5C30B84B9C55}">
      <dgm:prSet/>
      <dgm:spPr/>
      <dgm:t>
        <a:bodyPr/>
        <a:lstStyle/>
        <a:p>
          <a:endParaRPr lang="en-GB" sz="1200"/>
        </a:p>
      </dgm:t>
    </dgm:pt>
    <dgm:pt modelId="{E9EB48FC-7453-4984-BD70-D002E7F8B460}">
      <dgm:prSet phldrT="[Text]" phldr="0" custT="1"/>
      <dgm:spPr/>
      <dgm:t>
        <a:bodyPr/>
        <a:lstStyle/>
        <a:p>
          <a:pPr algn="just">
            <a:lnSpc>
              <a:spcPct val="150000"/>
            </a:lnSpc>
          </a:pPr>
          <a:r>
            <a:rPr lang="it-IT" sz="1200"/>
            <a:t>Loneliness, social isolation, and financial challenges for older adults </a:t>
          </a:r>
          <a:endParaRPr lang="en-GB" sz="1200" dirty="0"/>
        </a:p>
      </dgm:t>
    </dgm:pt>
    <dgm:pt modelId="{CADEF439-5FC2-4B08-842C-904B47B6E6EE}" type="parTrans" cxnId="{145B42D3-140A-4F94-B2A7-E1C3E19D08B6}">
      <dgm:prSet/>
      <dgm:spPr/>
      <dgm:t>
        <a:bodyPr/>
        <a:lstStyle/>
        <a:p>
          <a:endParaRPr lang="en-GB"/>
        </a:p>
      </dgm:t>
    </dgm:pt>
    <dgm:pt modelId="{C5430BD6-238C-475E-A9F2-BCF8D8446B17}" type="sibTrans" cxnId="{145B42D3-140A-4F94-B2A7-E1C3E19D08B6}">
      <dgm:prSet/>
      <dgm:spPr/>
      <dgm:t>
        <a:bodyPr/>
        <a:lstStyle/>
        <a:p>
          <a:endParaRPr lang="en-GB"/>
        </a:p>
      </dgm:t>
    </dgm:pt>
    <dgm:pt modelId="{8EF9D4CF-F29C-4B79-A7EB-625C4A18C06D}" type="pres">
      <dgm:prSet presAssocID="{9BDAB234-56C9-488D-90DB-0AECFCCAE95E}" presName="Name0" presStyleCnt="0">
        <dgm:presLayoutVars>
          <dgm:dir/>
          <dgm:animLvl val="lvl"/>
          <dgm:resizeHandles val="exact"/>
        </dgm:presLayoutVars>
      </dgm:prSet>
      <dgm:spPr/>
    </dgm:pt>
    <dgm:pt modelId="{4F13EB7E-E704-4FEF-900F-1E7B4DD940FE}" type="pres">
      <dgm:prSet presAssocID="{85D249C7-43EB-4BB8-A93F-F9E623F804CE}" presName="composite" presStyleCnt="0"/>
      <dgm:spPr/>
    </dgm:pt>
    <dgm:pt modelId="{441CCE07-EA4C-46B4-AA9C-819EF3FF6556}" type="pres">
      <dgm:prSet presAssocID="{85D249C7-43EB-4BB8-A93F-F9E623F804CE}" presName="parTx" presStyleLbl="alignNode1" presStyleIdx="0" presStyleCnt="3">
        <dgm:presLayoutVars>
          <dgm:chMax val="0"/>
          <dgm:chPref val="0"/>
        </dgm:presLayoutVars>
      </dgm:prSet>
      <dgm:spPr/>
    </dgm:pt>
    <dgm:pt modelId="{E1D0F179-2094-4266-B4D2-665C03F71144}" type="pres">
      <dgm:prSet presAssocID="{85D249C7-43EB-4BB8-A93F-F9E623F804CE}" presName="desTx" presStyleLbl="alignAccFollowNode1" presStyleIdx="0" presStyleCnt="3">
        <dgm:presLayoutVars/>
      </dgm:prSet>
      <dgm:spPr/>
    </dgm:pt>
    <dgm:pt modelId="{F9202D26-D985-4A6A-9908-01F922B0A6CC}" type="pres">
      <dgm:prSet presAssocID="{3325F572-FECC-4A24-A0E8-C80C3C371D3B}" presName="space" presStyleCnt="0"/>
      <dgm:spPr/>
    </dgm:pt>
    <dgm:pt modelId="{526DA1D1-1364-4540-852C-ED388A51DABF}" type="pres">
      <dgm:prSet presAssocID="{07BE1720-3F80-4327-B4E3-FC0EE38B212B}" presName="composite" presStyleCnt="0"/>
      <dgm:spPr/>
    </dgm:pt>
    <dgm:pt modelId="{02ECB31C-4A21-4342-A3B9-515B5E7A6E74}" type="pres">
      <dgm:prSet presAssocID="{07BE1720-3F80-4327-B4E3-FC0EE38B212B}" presName="parTx" presStyleLbl="alignNode1" presStyleIdx="1" presStyleCnt="3">
        <dgm:presLayoutVars>
          <dgm:chMax val="0"/>
          <dgm:chPref val="0"/>
        </dgm:presLayoutVars>
      </dgm:prSet>
      <dgm:spPr/>
    </dgm:pt>
    <dgm:pt modelId="{12C5A9EC-0BC7-40A8-8834-9F45BA43AE7D}" type="pres">
      <dgm:prSet presAssocID="{07BE1720-3F80-4327-B4E3-FC0EE38B212B}" presName="desTx" presStyleLbl="alignAccFollowNode1" presStyleIdx="1" presStyleCnt="3">
        <dgm:presLayoutVars/>
      </dgm:prSet>
      <dgm:spPr/>
    </dgm:pt>
    <dgm:pt modelId="{22C73C7E-A432-4B1E-AEEE-D339AAA3233B}" type="pres">
      <dgm:prSet presAssocID="{9D5AA06C-AF9D-4420-B7A0-6227425A3786}" presName="space" presStyleCnt="0"/>
      <dgm:spPr/>
    </dgm:pt>
    <dgm:pt modelId="{923D6B56-CA57-4173-8162-2C6DC05D92B0}" type="pres">
      <dgm:prSet presAssocID="{EFC770B2-91C9-4ACB-B014-984EE880FB44}" presName="composite" presStyleCnt="0"/>
      <dgm:spPr/>
    </dgm:pt>
    <dgm:pt modelId="{E1956634-AF9E-40ED-8FD0-D52E6662EE0B}" type="pres">
      <dgm:prSet presAssocID="{EFC770B2-91C9-4ACB-B014-984EE880FB44}" presName="parTx" presStyleLbl="alignNode1" presStyleIdx="2" presStyleCnt="3">
        <dgm:presLayoutVars>
          <dgm:chMax val="0"/>
          <dgm:chPref val="0"/>
        </dgm:presLayoutVars>
      </dgm:prSet>
      <dgm:spPr/>
    </dgm:pt>
    <dgm:pt modelId="{827E0B01-6114-42BD-8A6C-E705A399C2DF}" type="pres">
      <dgm:prSet presAssocID="{EFC770B2-91C9-4ACB-B014-984EE880FB44}" presName="desTx" presStyleLbl="alignAccFollowNode1" presStyleIdx="2" presStyleCnt="3">
        <dgm:presLayoutVars/>
      </dgm:prSet>
      <dgm:spPr/>
    </dgm:pt>
  </dgm:ptLst>
  <dgm:cxnLst>
    <dgm:cxn modelId="{2D93CD11-B7E5-486C-B08F-BF43E25CEBA0}" type="presOf" srcId="{8A65DB74-A53B-4CBA-BB65-052016216DD4}" destId="{E1D0F179-2094-4266-B4D2-665C03F71144}" srcOrd="0" destOrd="0" presId="urn:microsoft.com/office/officeart/2016/7/layout/ChevronBlockProcess"/>
    <dgm:cxn modelId="{041F2D16-5B2D-45A1-9F0C-450949C299AE}" srcId="{9BDAB234-56C9-488D-90DB-0AECFCCAE95E}" destId="{EFC770B2-91C9-4ACB-B014-984EE880FB44}" srcOrd="2" destOrd="0" parTransId="{E27D6281-7E51-4B9D-9000-EBC22ED499F6}" sibTransId="{FAD4BCE6-BC96-42DF-8E1B-851E0BD7AB06}"/>
    <dgm:cxn modelId="{985ED835-CB19-4DE3-B111-E2D6829FF736}" type="presOf" srcId="{BC6386A7-CB90-4233-B4AB-2BB93FA4DF08}" destId="{12C5A9EC-0BC7-40A8-8834-9F45BA43AE7D}" srcOrd="0" destOrd="0" presId="urn:microsoft.com/office/officeart/2016/7/layout/ChevronBlockProcess"/>
    <dgm:cxn modelId="{DA01C560-FBDC-481A-9B06-1234E8D0AB2A}" srcId="{07BE1720-3F80-4327-B4E3-FC0EE38B212B}" destId="{645C42BF-3965-4DD6-AA32-C4FCBEAA7ACC}" srcOrd="1" destOrd="0" parTransId="{2AA2C47A-3840-4BF6-A4E4-11FED19C9008}" sibTransId="{98A7E6CD-3EB3-49DB-BC45-9F27C439E76D}"/>
    <dgm:cxn modelId="{EA3FE743-6975-4709-B7C8-AB464E4CCC10}" srcId="{9BDAB234-56C9-488D-90DB-0AECFCCAE95E}" destId="{85D249C7-43EB-4BB8-A93F-F9E623F804CE}" srcOrd="0" destOrd="0" parTransId="{235235A0-76A5-4274-AE6D-6E643DD2947C}" sibTransId="{3325F572-FECC-4A24-A0E8-C80C3C371D3B}"/>
    <dgm:cxn modelId="{88D2054D-8290-4055-B966-5C30B84B9C55}" srcId="{85D249C7-43EB-4BB8-A93F-F9E623F804CE}" destId="{7EE2A1D0-B75B-476D-8B43-09E0177D7D6C}" srcOrd="1" destOrd="0" parTransId="{551600BD-9F76-4795-A463-638BAF3D5E10}" sibTransId="{78989855-0091-415C-AB58-8AA12D2F44A1}"/>
    <dgm:cxn modelId="{04580F72-513E-4137-A509-433E7679D7D9}" type="presOf" srcId="{369FF1EA-670E-41BC-97CC-9290CB050F66}" destId="{827E0B01-6114-42BD-8A6C-E705A399C2DF}" srcOrd="0" destOrd="1" presId="urn:microsoft.com/office/officeart/2016/7/layout/ChevronBlockProcess"/>
    <dgm:cxn modelId="{DAEFCA7E-6D24-41D1-9F1D-FB2744820A4E}" srcId="{EFC770B2-91C9-4ACB-B014-984EE880FB44}" destId="{369FF1EA-670E-41BC-97CC-9290CB050F66}" srcOrd="1" destOrd="0" parTransId="{6E1016DD-6D8B-424C-AFEE-0C0D0D54B520}" sibTransId="{B3D64E9F-407E-4F65-820F-842A4193E516}"/>
    <dgm:cxn modelId="{62690D84-ABAD-4587-9AC5-C18C23AC75E0}" type="presOf" srcId="{9BDAB234-56C9-488D-90DB-0AECFCCAE95E}" destId="{8EF9D4CF-F29C-4B79-A7EB-625C4A18C06D}" srcOrd="0" destOrd="0" presId="urn:microsoft.com/office/officeart/2016/7/layout/ChevronBlockProcess"/>
    <dgm:cxn modelId="{2851E885-45F7-4E9A-821B-6D6F1AFB349C}" srcId="{EFC770B2-91C9-4ACB-B014-984EE880FB44}" destId="{99EE561D-9F47-45A3-B12B-CC9F6CD2B35F}" srcOrd="0" destOrd="0" parTransId="{915720D6-502B-487F-AA9F-C27E60B57054}" sibTransId="{68027DB0-865F-4A4D-A155-979AF9010F32}"/>
    <dgm:cxn modelId="{4A7AA791-F63C-4AF4-8301-F8F71575259F}" type="presOf" srcId="{85D249C7-43EB-4BB8-A93F-F9E623F804CE}" destId="{441CCE07-EA4C-46B4-AA9C-819EF3FF6556}" srcOrd="0" destOrd="0" presId="urn:microsoft.com/office/officeart/2016/7/layout/ChevronBlockProcess"/>
    <dgm:cxn modelId="{0FB635A7-F81C-4F4D-8489-5447FC9CFCFE}" srcId="{9BDAB234-56C9-488D-90DB-0AECFCCAE95E}" destId="{07BE1720-3F80-4327-B4E3-FC0EE38B212B}" srcOrd="1" destOrd="0" parTransId="{3DCFBC74-5749-4302-9E47-B7C10024F3C9}" sibTransId="{9D5AA06C-AF9D-4420-B7A0-6227425A3786}"/>
    <dgm:cxn modelId="{84AC4BA7-EBB5-4772-B985-D1EB0AF854B8}" srcId="{07BE1720-3F80-4327-B4E3-FC0EE38B212B}" destId="{BC6386A7-CB90-4233-B4AB-2BB93FA4DF08}" srcOrd="0" destOrd="0" parTransId="{CFEF423E-3842-4E4B-9EC0-70B314B0B1EB}" sibTransId="{46A7520D-6824-42FF-8D69-2F41D14861D0}"/>
    <dgm:cxn modelId="{7E435FA9-6E3B-4C8F-BB55-DB7BE898E137}" type="presOf" srcId="{07BE1720-3F80-4327-B4E3-FC0EE38B212B}" destId="{02ECB31C-4A21-4342-A3B9-515B5E7A6E74}" srcOrd="0" destOrd="0" presId="urn:microsoft.com/office/officeart/2016/7/layout/ChevronBlockProcess"/>
    <dgm:cxn modelId="{6F611CB8-8389-4CA1-B99A-68751962D445}" srcId="{85D249C7-43EB-4BB8-A93F-F9E623F804CE}" destId="{8A65DB74-A53B-4CBA-BB65-052016216DD4}" srcOrd="0" destOrd="0" parTransId="{EF85FB78-3195-4C0C-87C5-2DDEC45BAF7C}" sibTransId="{E4D3457A-4C68-48A4-82A1-D4FF92E42DD8}"/>
    <dgm:cxn modelId="{BDF3FCC6-69AE-4D41-BD2D-8190A7421B83}" type="presOf" srcId="{E9EB48FC-7453-4984-BD70-D002E7F8B460}" destId="{827E0B01-6114-42BD-8A6C-E705A399C2DF}" srcOrd="0" destOrd="2" presId="urn:microsoft.com/office/officeart/2016/7/layout/ChevronBlockProcess"/>
    <dgm:cxn modelId="{145B42D3-140A-4F94-B2A7-E1C3E19D08B6}" srcId="{EFC770B2-91C9-4ACB-B014-984EE880FB44}" destId="{E9EB48FC-7453-4984-BD70-D002E7F8B460}" srcOrd="2" destOrd="0" parTransId="{CADEF439-5FC2-4B08-842C-904B47B6E6EE}" sibTransId="{C5430BD6-238C-475E-A9F2-BCF8D8446B17}"/>
    <dgm:cxn modelId="{539035DE-6108-499E-8AED-5DF3C05CD69E}" type="presOf" srcId="{7EE2A1D0-B75B-476D-8B43-09E0177D7D6C}" destId="{E1D0F179-2094-4266-B4D2-665C03F71144}" srcOrd="0" destOrd="1" presId="urn:microsoft.com/office/officeart/2016/7/layout/ChevronBlockProcess"/>
    <dgm:cxn modelId="{7B1BA6EF-309D-42B0-B07A-3390D353FB1F}" type="presOf" srcId="{EFC770B2-91C9-4ACB-B014-984EE880FB44}" destId="{E1956634-AF9E-40ED-8FD0-D52E6662EE0B}" srcOrd="0" destOrd="0" presId="urn:microsoft.com/office/officeart/2016/7/layout/ChevronBlockProcess"/>
    <dgm:cxn modelId="{AD7CADEF-46E2-43F2-AAE3-0D437182873D}" type="presOf" srcId="{99EE561D-9F47-45A3-B12B-CC9F6CD2B35F}" destId="{827E0B01-6114-42BD-8A6C-E705A399C2DF}" srcOrd="0" destOrd="0" presId="urn:microsoft.com/office/officeart/2016/7/layout/ChevronBlockProcess"/>
    <dgm:cxn modelId="{C78C5FF8-7606-4639-8FB0-D1E7656EEB4D}" type="presOf" srcId="{645C42BF-3965-4DD6-AA32-C4FCBEAA7ACC}" destId="{12C5A9EC-0BC7-40A8-8834-9F45BA43AE7D}" srcOrd="0" destOrd="1" presId="urn:microsoft.com/office/officeart/2016/7/layout/ChevronBlockProcess"/>
    <dgm:cxn modelId="{1CD6324F-47B4-42E6-A12B-4E5A6056A4ED}" type="presParOf" srcId="{8EF9D4CF-F29C-4B79-A7EB-625C4A18C06D}" destId="{4F13EB7E-E704-4FEF-900F-1E7B4DD940FE}" srcOrd="0" destOrd="0" presId="urn:microsoft.com/office/officeart/2016/7/layout/ChevronBlockProcess"/>
    <dgm:cxn modelId="{02B387FD-AA45-4AB7-8712-AC1D061626A1}" type="presParOf" srcId="{4F13EB7E-E704-4FEF-900F-1E7B4DD940FE}" destId="{441CCE07-EA4C-46B4-AA9C-819EF3FF6556}" srcOrd="0" destOrd="0" presId="urn:microsoft.com/office/officeart/2016/7/layout/ChevronBlockProcess"/>
    <dgm:cxn modelId="{57A71DFE-3E54-48C1-B6A7-E8FFE46C4CEB}" type="presParOf" srcId="{4F13EB7E-E704-4FEF-900F-1E7B4DD940FE}" destId="{E1D0F179-2094-4266-B4D2-665C03F71144}" srcOrd="1" destOrd="0" presId="urn:microsoft.com/office/officeart/2016/7/layout/ChevronBlockProcess"/>
    <dgm:cxn modelId="{ECD24CC4-E710-48B6-983D-AB51B391ACA2}" type="presParOf" srcId="{8EF9D4CF-F29C-4B79-A7EB-625C4A18C06D}" destId="{F9202D26-D985-4A6A-9908-01F922B0A6CC}" srcOrd="1" destOrd="0" presId="urn:microsoft.com/office/officeart/2016/7/layout/ChevronBlockProcess"/>
    <dgm:cxn modelId="{0739EBD8-E24E-44B4-BD4A-F1B04C628D77}" type="presParOf" srcId="{8EF9D4CF-F29C-4B79-A7EB-625C4A18C06D}" destId="{526DA1D1-1364-4540-852C-ED388A51DABF}" srcOrd="2" destOrd="0" presId="urn:microsoft.com/office/officeart/2016/7/layout/ChevronBlockProcess"/>
    <dgm:cxn modelId="{01AF7830-4CBE-4B6D-BBDA-795A7AD210A2}" type="presParOf" srcId="{526DA1D1-1364-4540-852C-ED388A51DABF}" destId="{02ECB31C-4A21-4342-A3B9-515B5E7A6E74}" srcOrd="0" destOrd="0" presId="urn:microsoft.com/office/officeart/2016/7/layout/ChevronBlockProcess"/>
    <dgm:cxn modelId="{54D186FA-B806-476F-B02D-F83DF2147DF7}" type="presParOf" srcId="{526DA1D1-1364-4540-852C-ED388A51DABF}" destId="{12C5A9EC-0BC7-40A8-8834-9F45BA43AE7D}" srcOrd="1" destOrd="0" presId="urn:microsoft.com/office/officeart/2016/7/layout/ChevronBlockProcess"/>
    <dgm:cxn modelId="{1834FA0B-FAB1-4D14-BD74-49894ADCA553}" type="presParOf" srcId="{8EF9D4CF-F29C-4B79-A7EB-625C4A18C06D}" destId="{22C73C7E-A432-4B1E-AEEE-D339AAA3233B}" srcOrd="3" destOrd="0" presId="urn:microsoft.com/office/officeart/2016/7/layout/ChevronBlockProcess"/>
    <dgm:cxn modelId="{BE42105F-F470-4F3D-BFCD-048BAB4AE54E}" type="presParOf" srcId="{8EF9D4CF-F29C-4B79-A7EB-625C4A18C06D}" destId="{923D6B56-CA57-4173-8162-2C6DC05D92B0}" srcOrd="4" destOrd="0" presId="urn:microsoft.com/office/officeart/2016/7/layout/ChevronBlockProcess"/>
    <dgm:cxn modelId="{6286BBC9-7E56-4B9F-B444-2EBC55B3DD49}" type="presParOf" srcId="{923D6B56-CA57-4173-8162-2C6DC05D92B0}" destId="{E1956634-AF9E-40ED-8FD0-D52E6662EE0B}" srcOrd="0" destOrd="0" presId="urn:microsoft.com/office/officeart/2016/7/layout/ChevronBlockProcess"/>
    <dgm:cxn modelId="{6E973BA2-0CCC-4E65-A6F0-CE2F7A377037}" type="presParOf" srcId="{923D6B56-CA57-4173-8162-2C6DC05D92B0}" destId="{827E0B01-6114-42BD-8A6C-E705A399C2DF}" srcOrd="1" destOrd="0" presId="urn:microsoft.com/office/officeart/2016/7/layout/ChevronBlockProcess"/>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71EA33A-8D02-488A-BDB9-F0E2C6B2BD71}" type="doc">
      <dgm:prSet loTypeId="urn:microsoft.com/office/officeart/2008/layout/RadialCluster" loCatId="cycle" qsTypeId="urn:microsoft.com/office/officeart/2005/8/quickstyle/simple3" qsCatId="simple" csTypeId="urn:microsoft.com/office/officeart/2005/8/colors/accent6_3" csCatId="accent6" phldr="1"/>
      <dgm:spPr/>
      <dgm:t>
        <a:bodyPr/>
        <a:lstStyle/>
        <a:p>
          <a:endParaRPr lang="en-GB"/>
        </a:p>
      </dgm:t>
    </dgm:pt>
    <dgm:pt modelId="{1D8C5EC9-0125-453E-880D-D4DC5BFC4E2E}">
      <dgm:prSet phldrT="[Text]" phldr="0"/>
      <dgm:spPr/>
      <dgm:t>
        <a:bodyPr/>
        <a:lstStyle/>
        <a:p>
          <a:r>
            <a:rPr lang="it-IT" b="1" dirty="0"/>
            <a:t>Assistive technology</a:t>
          </a:r>
          <a:endParaRPr lang="en-GB" b="1" dirty="0"/>
        </a:p>
      </dgm:t>
    </dgm:pt>
    <dgm:pt modelId="{47B3F21A-5341-4845-B35B-0669D9DF6802}" type="parTrans" cxnId="{07367B0E-5719-4D78-B92B-C3D2CA1838DA}">
      <dgm:prSet/>
      <dgm:spPr/>
      <dgm:t>
        <a:bodyPr/>
        <a:lstStyle/>
        <a:p>
          <a:endParaRPr lang="en-GB"/>
        </a:p>
      </dgm:t>
    </dgm:pt>
    <dgm:pt modelId="{2692BA98-B913-4773-A008-0FB2EEF7B5C5}" type="sibTrans" cxnId="{07367B0E-5719-4D78-B92B-C3D2CA1838DA}">
      <dgm:prSet/>
      <dgm:spPr/>
      <dgm:t>
        <a:bodyPr/>
        <a:lstStyle/>
        <a:p>
          <a:endParaRPr lang="en-GB"/>
        </a:p>
      </dgm:t>
    </dgm:pt>
    <dgm:pt modelId="{35A9FD8A-DFAF-4678-B0A1-16D89ACC7EEC}">
      <dgm:prSet phldrT="[Text]" phldr="0" custT="1"/>
      <dgm:spPr/>
      <dgm:t>
        <a:bodyPr/>
        <a:lstStyle/>
        <a:p>
          <a:r>
            <a:rPr lang="it-IT" sz="1500" dirty="0"/>
            <a:t>Devices</a:t>
          </a:r>
          <a:endParaRPr lang="en-GB" sz="1500" dirty="0"/>
        </a:p>
      </dgm:t>
    </dgm:pt>
    <dgm:pt modelId="{B7DAA9E2-02B3-4C1A-BFF5-2B787B5C29F3}" type="parTrans" cxnId="{92D133FF-9F6B-4BF2-A29D-482CCAF25744}">
      <dgm:prSet/>
      <dgm:spPr/>
      <dgm:t>
        <a:bodyPr/>
        <a:lstStyle/>
        <a:p>
          <a:endParaRPr lang="en-GB"/>
        </a:p>
      </dgm:t>
    </dgm:pt>
    <dgm:pt modelId="{104DB28C-D252-460E-A971-0098C464F280}" type="sibTrans" cxnId="{92D133FF-9F6B-4BF2-A29D-482CCAF25744}">
      <dgm:prSet/>
      <dgm:spPr/>
      <dgm:t>
        <a:bodyPr/>
        <a:lstStyle/>
        <a:p>
          <a:endParaRPr lang="en-GB"/>
        </a:p>
      </dgm:t>
    </dgm:pt>
    <dgm:pt modelId="{608BC05F-2BBA-4DAB-B687-69D095776FB2}">
      <dgm:prSet phldrT="[Text]" phldr="0" custT="1"/>
      <dgm:spPr/>
      <dgm:t>
        <a:bodyPr/>
        <a:lstStyle/>
        <a:p>
          <a:r>
            <a:rPr lang="it-IT" sz="1500" dirty="0"/>
            <a:t>Telemedicine</a:t>
          </a:r>
          <a:endParaRPr lang="en-GB" sz="1500" dirty="0"/>
        </a:p>
      </dgm:t>
    </dgm:pt>
    <dgm:pt modelId="{7D98FE5E-87B9-400D-BB32-2E0490436AA5}" type="parTrans" cxnId="{D82F30C5-46FA-4719-B9CA-9BE15C52FFC9}">
      <dgm:prSet/>
      <dgm:spPr/>
      <dgm:t>
        <a:bodyPr/>
        <a:lstStyle/>
        <a:p>
          <a:endParaRPr lang="en-GB"/>
        </a:p>
      </dgm:t>
    </dgm:pt>
    <dgm:pt modelId="{BFC38DFE-458D-42E8-997F-8F4B7537E735}" type="sibTrans" cxnId="{D82F30C5-46FA-4719-B9CA-9BE15C52FFC9}">
      <dgm:prSet/>
      <dgm:spPr/>
      <dgm:t>
        <a:bodyPr/>
        <a:lstStyle/>
        <a:p>
          <a:endParaRPr lang="en-GB"/>
        </a:p>
      </dgm:t>
    </dgm:pt>
    <dgm:pt modelId="{193F5E3B-B915-400E-9643-5F40E38A1EED}">
      <dgm:prSet phldrT="[Text]" phldr="0" custT="1"/>
      <dgm:spPr/>
      <dgm:t>
        <a:bodyPr/>
        <a:lstStyle/>
        <a:p>
          <a:r>
            <a:rPr lang="it-IT" sz="1500" dirty="0"/>
            <a:t>Digital Health tools</a:t>
          </a:r>
          <a:endParaRPr lang="en-GB" sz="1500" dirty="0"/>
        </a:p>
      </dgm:t>
    </dgm:pt>
    <dgm:pt modelId="{31BB5CFB-D0ED-44AE-A01E-A49615096166}" type="parTrans" cxnId="{9F6A0AD0-1FEC-403D-A689-6858AF6AE95D}">
      <dgm:prSet/>
      <dgm:spPr/>
      <dgm:t>
        <a:bodyPr/>
        <a:lstStyle/>
        <a:p>
          <a:endParaRPr lang="en-GB"/>
        </a:p>
      </dgm:t>
    </dgm:pt>
    <dgm:pt modelId="{70BB772C-2133-407A-AE64-31DA251EDD88}" type="sibTrans" cxnId="{9F6A0AD0-1FEC-403D-A689-6858AF6AE95D}">
      <dgm:prSet/>
      <dgm:spPr/>
      <dgm:t>
        <a:bodyPr/>
        <a:lstStyle/>
        <a:p>
          <a:endParaRPr lang="en-GB"/>
        </a:p>
      </dgm:t>
    </dgm:pt>
    <dgm:pt modelId="{8FC5662E-B536-4D58-BE8C-D7D1B754F5F7}" type="pres">
      <dgm:prSet presAssocID="{C71EA33A-8D02-488A-BDB9-F0E2C6B2BD71}" presName="Name0" presStyleCnt="0">
        <dgm:presLayoutVars>
          <dgm:chMax val="1"/>
          <dgm:chPref val="1"/>
          <dgm:dir/>
          <dgm:animOne val="branch"/>
          <dgm:animLvl val="lvl"/>
        </dgm:presLayoutVars>
      </dgm:prSet>
      <dgm:spPr/>
    </dgm:pt>
    <dgm:pt modelId="{608107CB-CD93-4BB7-82AB-3362A14501E9}" type="pres">
      <dgm:prSet presAssocID="{1D8C5EC9-0125-453E-880D-D4DC5BFC4E2E}" presName="singleCycle" presStyleCnt="0"/>
      <dgm:spPr/>
    </dgm:pt>
    <dgm:pt modelId="{E9A1E400-463C-4325-9289-30BDC034E6CB}" type="pres">
      <dgm:prSet presAssocID="{1D8C5EC9-0125-453E-880D-D4DC5BFC4E2E}" presName="singleCenter" presStyleLbl="node1" presStyleIdx="0" presStyleCnt="4">
        <dgm:presLayoutVars>
          <dgm:chMax val="7"/>
          <dgm:chPref val="7"/>
        </dgm:presLayoutVars>
      </dgm:prSet>
      <dgm:spPr/>
    </dgm:pt>
    <dgm:pt modelId="{6548A3F0-B529-4CA4-BE29-9ED535A00659}" type="pres">
      <dgm:prSet presAssocID="{B7DAA9E2-02B3-4C1A-BFF5-2B787B5C29F3}" presName="Name56" presStyleLbl="parChTrans1D2" presStyleIdx="0" presStyleCnt="3"/>
      <dgm:spPr/>
    </dgm:pt>
    <dgm:pt modelId="{478B71C0-AE90-4756-BA6E-A03075B0D5B3}" type="pres">
      <dgm:prSet presAssocID="{35A9FD8A-DFAF-4678-B0A1-16D89ACC7EEC}" presName="text0" presStyleLbl="node1" presStyleIdx="1" presStyleCnt="4" custScaleX="130384">
        <dgm:presLayoutVars>
          <dgm:bulletEnabled val="1"/>
        </dgm:presLayoutVars>
      </dgm:prSet>
      <dgm:spPr/>
    </dgm:pt>
    <dgm:pt modelId="{4552E6BC-2F06-4536-8B4C-7F2F98FE3B26}" type="pres">
      <dgm:prSet presAssocID="{7D98FE5E-87B9-400D-BB32-2E0490436AA5}" presName="Name56" presStyleLbl="parChTrans1D2" presStyleIdx="1" presStyleCnt="3"/>
      <dgm:spPr/>
    </dgm:pt>
    <dgm:pt modelId="{60ADBD33-D935-4BC2-A67C-AB24275E354B}" type="pres">
      <dgm:prSet presAssocID="{608BC05F-2BBA-4DAB-B687-69D095776FB2}" presName="text0" presStyleLbl="node1" presStyleIdx="2" presStyleCnt="4" custScaleX="195708">
        <dgm:presLayoutVars>
          <dgm:bulletEnabled val="1"/>
        </dgm:presLayoutVars>
      </dgm:prSet>
      <dgm:spPr/>
    </dgm:pt>
    <dgm:pt modelId="{2F0FBC5B-232F-4681-9964-27A2E72D6441}" type="pres">
      <dgm:prSet presAssocID="{31BB5CFB-D0ED-44AE-A01E-A49615096166}" presName="Name56" presStyleLbl="parChTrans1D2" presStyleIdx="2" presStyleCnt="3"/>
      <dgm:spPr/>
    </dgm:pt>
    <dgm:pt modelId="{04563982-A9A5-4251-B506-14A6503A7710}" type="pres">
      <dgm:prSet presAssocID="{193F5E3B-B915-400E-9643-5F40E38A1EED}" presName="text0" presStyleLbl="node1" presStyleIdx="3" presStyleCnt="4" custScaleX="182975">
        <dgm:presLayoutVars>
          <dgm:bulletEnabled val="1"/>
        </dgm:presLayoutVars>
      </dgm:prSet>
      <dgm:spPr/>
    </dgm:pt>
  </dgm:ptLst>
  <dgm:cxnLst>
    <dgm:cxn modelId="{3D51DB02-080E-437F-908C-4E0AB2F7172C}" type="presOf" srcId="{31BB5CFB-D0ED-44AE-A01E-A49615096166}" destId="{2F0FBC5B-232F-4681-9964-27A2E72D6441}" srcOrd="0" destOrd="0" presId="urn:microsoft.com/office/officeart/2008/layout/RadialCluster"/>
    <dgm:cxn modelId="{07367B0E-5719-4D78-B92B-C3D2CA1838DA}" srcId="{C71EA33A-8D02-488A-BDB9-F0E2C6B2BD71}" destId="{1D8C5EC9-0125-453E-880D-D4DC5BFC4E2E}" srcOrd="0" destOrd="0" parTransId="{47B3F21A-5341-4845-B35B-0669D9DF6802}" sibTransId="{2692BA98-B913-4773-A008-0FB2EEF7B5C5}"/>
    <dgm:cxn modelId="{562C1794-156E-43BB-82D0-6DBA082C9AAB}" type="presOf" srcId="{C71EA33A-8D02-488A-BDB9-F0E2C6B2BD71}" destId="{8FC5662E-B536-4D58-BE8C-D7D1B754F5F7}" srcOrd="0" destOrd="0" presId="urn:microsoft.com/office/officeart/2008/layout/RadialCluster"/>
    <dgm:cxn modelId="{93268B97-4E9C-4F4D-A0FA-21C9E0ACA148}" type="presOf" srcId="{1D8C5EC9-0125-453E-880D-D4DC5BFC4E2E}" destId="{E9A1E400-463C-4325-9289-30BDC034E6CB}" srcOrd="0" destOrd="0" presId="urn:microsoft.com/office/officeart/2008/layout/RadialCluster"/>
    <dgm:cxn modelId="{535B1299-9538-41E8-80D0-28B6BD6A455B}" type="presOf" srcId="{608BC05F-2BBA-4DAB-B687-69D095776FB2}" destId="{60ADBD33-D935-4BC2-A67C-AB24275E354B}" srcOrd="0" destOrd="0" presId="urn:microsoft.com/office/officeart/2008/layout/RadialCluster"/>
    <dgm:cxn modelId="{C21ECCAE-D828-40DB-8699-39B5C3165382}" type="presOf" srcId="{193F5E3B-B915-400E-9643-5F40E38A1EED}" destId="{04563982-A9A5-4251-B506-14A6503A7710}" srcOrd="0" destOrd="0" presId="urn:microsoft.com/office/officeart/2008/layout/RadialCluster"/>
    <dgm:cxn modelId="{AE014CB6-C696-4C25-A9FB-E9E874F67DCA}" type="presOf" srcId="{B7DAA9E2-02B3-4C1A-BFF5-2B787B5C29F3}" destId="{6548A3F0-B529-4CA4-BE29-9ED535A00659}" srcOrd="0" destOrd="0" presId="urn:microsoft.com/office/officeart/2008/layout/RadialCluster"/>
    <dgm:cxn modelId="{D82F30C5-46FA-4719-B9CA-9BE15C52FFC9}" srcId="{1D8C5EC9-0125-453E-880D-D4DC5BFC4E2E}" destId="{608BC05F-2BBA-4DAB-B687-69D095776FB2}" srcOrd="1" destOrd="0" parTransId="{7D98FE5E-87B9-400D-BB32-2E0490436AA5}" sibTransId="{BFC38DFE-458D-42E8-997F-8F4B7537E735}"/>
    <dgm:cxn modelId="{9F6A0AD0-1FEC-403D-A689-6858AF6AE95D}" srcId="{1D8C5EC9-0125-453E-880D-D4DC5BFC4E2E}" destId="{193F5E3B-B915-400E-9643-5F40E38A1EED}" srcOrd="2" destOrd="0" parTransId="{31BB5CFB-D0ED-44AE-A01E-A49615096166}" sibTransId="{70BB772C-2133-407A-AE64-31DA251EDD88}"/>
    <dgm:cxn modelId="{8C0829DA-9B00-4526-A880-988D42E745D8}" type="presOf" srcId="{7D98FE5E-87B9-400D-BB32-2E0490436AA5}" destId="{4552E6BC-2F06-4536-8B4C-7F2F98FE3B26}" srcOrd="0" destOrd="0" presId="urn:microsoft.com/office/officeart/2008/layout/RadialCluster"/>
    <dgm:cxn modelId="{9D11CEDF-2B1F-4B3A-98A4-5C008770F828}" type="presOf" srcId="{35A9FD8A-DFAF-4678-B0A1-16D89ACC7EEC}" destId="{478B71C0-AE90-4756-BA6E-A03075B0D5B3}" srcOrd="0" destOrd="0" presId="urn:microsoft.com/office/officeart/2008/layout/RadialCluster"/>
    <dgm:cxn modelId="{92D133FF-9F6B-4BF2-A29D-482CCAF25744}" srcId="{1D8C5EC9-0125-453E-880D-D4DC5BFC4E2E}" destId="{35A9FD8A-DFAF-4678-B0A1-16D89ACC7EEC}" srcOrd="0" destOrd="0" parTransId="{B7DAA9E2-02B3-4C1A-BFF5-2B787B5C29F3}" sibTransId="{104DB28C-D252-460E-A971-0098C464F280}"/>
    <dgm:cxn modelId="{EA4830B4-3A7D-43F5-B086-9872F21B2D7F}" type="presParOf" srcId="{8FC5662E-B536-4D58-BE8C-D7D1B754F5F7}" destId="{608107CB-CD93-4BB7-82AB-3362A14501E9}" srcOrd="0" destOrd="0" presId="urn:microsoft.com/office/officeart/2008/layout/RadialCluster"/>
    <dgm:cxn modelId="{1595DDC5-7564-4062-981F-A852BF300E66}" type="presParOf" srcId="{608107CB-CD93-4BB7-82AB-3362A14501E9}" destId="{E9A1E400-463C-4325-9289-30BDC034E6CB}" srcOrd="0" destOrd="0" presId="urn:microsoft.com/office/officeart/2008/layout/RadialCluster"/>
    <dgm:cxn modelId="{840FB059-4DFF-4D35-B6FF-4B14E8D37F84}" type="presParOf" srcId="{608107CB-CD93-4BB7-82AB-3362A14501E9}" destId="{6548A3F0-B529-4CA4-BE29-9ED535A00659}" srcOrd="1" destOrd="0" presId="urn:microsoft.com/office/officeart/2008/layout/RadialCluster"/>
    <dgm:cxn modelId="{FAA64C45-430F-438D-BFA1-BFAA2D2AA4DC}" type="presParOf" srcId="{608107CB-CD93-4BB7-82AB-3362A14501E9}" destId="{478B71C0-AE90-4756-BA6E-A03075B0D5B3}" srcOrd="2" destOrd="0" presId="urn:microsoft.com/office/officeart/2008/layout/RadialCluster"/>
    <dgm:cxn modelId="{16BBA8C4-DF19-405F-B468-79183BD1DD77}" type="presParOf" srcId="{608107CB-CD93-4BB7-82AB-3362A14501E9}" destId="{4552E6BC-2F06-4536-8B4C-7F2F98FE3B26}" srcOrd="3" destOrd="0" presId="urn:microsoft.com/office/officeart/2008/layout/RadialCluster"/>
    <dgm:cxn modelId="{7B431F77-F0C0-4CDB-A474-E92F94C4C2C3}" type="presParOf" srcId="{608107CB-CD93-4BB7-82AB-3362A14501E9}" destId="{60ADBD33-D935-4BC2-A67C-AB24275E354B}" srcOrd="4" destOrd="0" presId="urn:microsoft.com/office/officeart/2008/layout/RadialCluster"/>
    <dgm:cxn modelId="{253A1014-8105-44F6-BCE4-18B5F6E48C60}" type="presParOf" srcId="{608107CB-CD93-4BB7-82AB-3362A14501E9}" destId="{2F0FBC5B-232F-4681-9964-27A2E72D6441}" srcOrd="5" destOrd="0" presId="urn:microsoft.com/office/officeart/2008/layout/RadialCluster"/>
    <dgm:cxn modelId="{F26F9DB3-12DB-4D22-9D49-76C6A311457F}" type="presParOf" srcId="{608107CB-CD93-4BB7-82AB-3362A14501E9}" destId="{04563982-A9A5-4251-B506-14A6503A7710}" srcOrd="6" destOrd="0" presId="urn:microsoft.com/office/officeart/2008/layout/RadialCluster"/>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5BAFC9-73B2-4BB4-A2E3-EA9DB04F19C2}" type="doc">
      <dgm:prSet loTypeId="urn:microsoft.com/office/officeart/2008/layout/BendingPictureSemiTransparentText" loCatId="picture" qsTypeId="urn:microsoft.com/office/officeart/2005/8/quickstyle/simple1" qsCatId="simple" csTypeId="urn:microsoft.com/office/officeart/2005/8/colors/accent1_2" csCatId="accent1" phldr="1"/>
      <dgm:spPr/>
      <dgm:t>
        <a:bodyPr/>
        <a:lstStyle/>
        <a:p>
          <a:endParaRPr lang="en-GB"/>
        </a:p>
      </dgm:t>
    </dgm:pt>
    <dgm:pt modelId="{41D5E17C-724C-4A9B-8EB3-59E63442EDA0}">
      <dgm:prSet phldrT="[Text]"/>
      <dgm:spPr/>
      <dgm:t>
        <a:bodyPr/>
        <a:lstStyle/>
        <a:p>
          <a:pPr>
            <a:buNone/>
          </a:pPr>
          <a:r>
            <a:rPr lang="en-GB" b="1" dirty="0">
              <a:solidFill>
                <a:schemeClr val="bg1"/>
              </a:solidFill>
            </a:rPr>
            <a:t>Age UK Befriending</a:t>
          </a:r>
        </a:p>
      </dgm:t>
    </dgm:pt>
    <dgm:pt modelId="{1E5C6A20-57D8-4A38-955E-B5897980D2CA}" type="parTrans" cxnId="{599A925D-B81D-4D7E-8114-623061F050BF}">
      <dgm:prSet/>
      <dgm:spPr/>
      <dgm:t>
        <a:bodyPr/>
        <a:lstStyle/>
        <a:p>
          <a:endParaRPr lang="en-GB" b="1">
            <a:solidFill>
              <a:schemeClr val="bg1"/>
            </a:solidFill>
          </a:endParaRPr>
        </a:p>
      </dgm:t>
    </dgm:pt>
    <dgm:pt modelId="{AC379CA4-2C56-4167-995F-E945436DE6E9}" type="sibTrans" cxnId="{599A925D-B81D-4D7E-8114-623061F050BF}">
      <dgm:prSet/>
      <dgm:spPr/>
      <dgm:t>
        <a:bodyPr/>
        <a:lstStyle/>
        <a:p>
          <a:endParaRPr lang="en-GB" b="1">
            <a:solidFill>
              <a:schemeClr val="bg1"/>
            </a:solidFill>
          </a:endParaRPr>
        </a:p>
      </dgm:t>
    </dgm:pt>
    <dgm:pt modelId="{DD034973-72B6-464C-B20B-691200E627BF}">
      <dgm:prSet phldrT="[Text]"/>
      <dgm:spPr/>
      <dgm:t>
        <a:bodyPr/>
        <a:lstStyle/>
        <a:p>
          <a:pPr>
            <a:buNone/>
          </a:pPr>
          <a:r>
            <a:rPr lang="en-GB" b="1" dirty="0">
              <a:solidFill>
                <a:schemeClr val="bg1"/>
              </a:solidFill>
            </a:rPr>
            <a:t>De Hogeweyk Dementia Village (Netherlands)</a:t>
          </a:r>
        </a:p>
      </dgm:t>
    </dgm:pt>
    <dgm:pt modelId="{03DD5907-5551-41B2-AB43-9BF9B498BA2B}" type="parTrans" cxnId="{FB38792C-031E-4FCC-93D7-D847C3644572}">
      <dgm:prSet/>
      <dgm:spPr/>
      <dgm:t>
        <a:bodyPr/>
        <a:lstStyle/>
        <a:p>
          <a:endParaRPr lang="en-GB" b="1">
            <a:solidFill>
              <a:schemeClr val="bg1"/>
            </a:solidFill>
          </a:endParaRPr>
        </a:p>
      </dgm:t>
    </dgm:pt>
    <dgm:pt modelId="{A6131437-E5F1-4C12-97A1-9C4C05C9C4D2}" type="sibTrans" cxnId="{FB38792C-031E-4FCC-93D7-D847C3644572}">
      <dgm:prSet/>
      <dgm:spPr/>
      <dgm:t>
        <a:bodyPr/>
        <a:lstStyle/>
        <a:p>
          <a:endParaRPr lang="en-GB" b="1">
            <a:solidFill>
              <a:schemeClr val="bg1"/>
            </a:solidFill>
          </a:endParaRPr>
        </a:p>
      </dgm:t>
    </dgm:pt>
    <dgm:pt modelId="{15D8BDF2-3467-4F16-AEC0-8402DA60253C}" type="pres">
      <dgm:prSet presAssocID="{4B5BAFC9-73B2-4BB4-A2E3-EA9DB04F19C2}" presName="Name0" presStyleCnt="0">
        <dgm:presLayoutVars>
          <dgm:dir/>
          <dgm:resizeHandles val="exact"/>
        </dgm:presLayoutVars>
      </dgm:prSet>
      <dgm:spPr/>
    </dgm:pt>
    <dgm:pt modelId="{5D53BE22-5088-4618-BD99-96FA61A42E72}" type="pres">
      <dgm:prSet presAssocID="{41D5E17C-724C-4A9B-8EB3-59E63442EDA0}" presName="composite" presStyleCnt="0"/>
      <dgm:spPr/>
    </dgm:pt>
    <dgm:pt modelId="{D990961E-E0DE-4EDE-8B30-243753172B26}" type="pres">
      <dgm:prSet presAssocID="{41D5E17C-724C-4A9B-8EB3-59E63442EDA0}" presName="rect1" presStyleLbl="bgShp" presStyleIdx="0" presStyleCnt="2"/>
      <dgm:spPr>
        <a:blipFill>
          <a:blip xmlns:r="http://schemas.openxmlformats.org/officeDocument/2006/relationships" r:embed="rId1"/>
          <a:srcRect/>
          <a:stretch>
            <a:fillRect l="-17000" r="-17000"/>
          </a:stretch>
        </a:blipFill>
      </dgm:spPr>
      <dgm:extLst>
        <a:ext uri="{E40237B7-FDA0-4F09-8148-C483321AD2D9}">
          <dgm14:cNvPr xmlns:dgm14="http://schemas.microsoft.com/office/drawing/2010/diagram" id="0" name="" descr="Senior women drinking tea"/>
        </a:ext>
      </dgm:extLst>
    </dgm:pt>
    <dgm:pt modelId="{85B204B8-0285-447E-95D8-C55FC11E1E6A}" type="pres">
      <dgm:prSet presAssocID="{41D5E17C-724C-4A9B-8EB3-59E63442EDA0}" presName="rect2" presStyleLbl="trBgShp" presStyleIdx="0" presStyleCnt="2">
        <dgm:presLayoutVars>
          <dgm:bulletEnabled val="1"/>
        </dgm:presLayoutVars>
      </dgm:prSet>
      <dgm:spPr/>
    </dgm:pt>
    <dgm:pt modelId="{411D50EF-38A0-4570-83C8-6F9CA2A48375}" type="pres">
      <dgm:prSet presAssocID="{AC379CA4-2C56-4167-995F-E945436DE6E9}" presName="sibTrans" presStyleCnt="0"/>
      <dgm:spPr/>
    </dgm:pt>
    <dgm:pt modelId="{AE5C4ADE-E293-4B33-9B9E-084BE236F62D}" type="pres">
      <dgm:prSet presAssocID="{DD034973-72B6-464C-B20B-691200E627BF}" presName="composite" presStyleCnt="0"/>
      <dgm:spPr/>
    </dgm:pt>
    <dgm:pt modelId="{A32A547F-D12C-4692-94CD-BBEF16F24EF4}" type="pres">
      <dgm:prSet presAssocID="{DD034973-72B6-464C-B20B-691200E627BF}" presName="rect1" presStyleLbl="bgShp" presStyleIdx="1" presStyleCnt="2"/>
      <dgm:spPr>
        <a:blipFill>
          <a:blip xmlns:r="http://schemas.openxmlformats.org/officeDocument/2006/relationships" r:embed="rId2"/>
          <a:srcRect/>
          <a:stretch>
            <a:fillRect l="-10000" r="-10000"/>
          </a:stretch>
        </a:blipFill>
      </dgm:spPr>
    </dgm:pt>
    <dgm:pt modelId="{A1143224-D82B-4CF6-8DFC-74D8CD5FB96B}" type="pres">
      <dgm:prSet presAssocID="{DD034973-72B6-464C-B20B-691200E627BF}" presName="rect2" presStyleLbl="trBgShp" presStyleIdx="1" presStyleCnt="2">
        <dgm:presLayoutVars>
          <dgm:bulletEnabled val="1"/>
        </dgm:presLayoutVars>
      </dgm:prSet>
      <dgm:spPr/>
    </dgm:pt>
  </dgm:ptLst>
  <dgm:cxnLst>
    <dgm:cxn modelId="{E81B7107-4244-49BB-9DB0-E5DA40623FF3}" type="presOf" srcId="{4B5BAFC9-73B2-4BB4-A2E3-EA9DB04F19C2}" destId="{15D8BDF2-3467-4F16-AEC0-8402DA60253C}" srcOrd="0" destOrd="0" presId="urn:microsoft.com/office/officeart/2008/layout/BendingPictureSemiTransparentText"/>
    <dgm:cxn modelId="{43B6FA2A-5434-45D6-9CE8-A0E25C8269FB}" type="presOf" srcId="{DD034973-72B6-464C-B20B-691200E627BF}" destId="{A1143224-D82B-4CF6-8DFC-74D8CD5FB96B}" srcOrd="0" destOrd="0" presId="urn:microsoft.com/office/officeart/2008/layout/BendingPictureSemiTransparentText"/>
    <dgm:cxn modelId="{FB38792C-031E-4FCC-93D7-D847C3644572}" srcId="{4B5BAFC9-73B2-4BB4-A2E3-EA9DB04F19C2}" destId="{DD034973-72B6-464C-B20B-691200E627BF}" srcOrd="1" destOrd="0" parTransId="{03DD5907-5551-41B2-AB43-9BF9B498BA2B}" sibTransId="{A6131437-E5F1-4C12-97A1-9C4C05C9C4D2}"/>
    <dgm:cxn modelId="{599A925D-B81D-4D7E-8114-623061F050BF}" srcId="{4B5BAFC9-73B2-4BB4-A2E3-EA9DB04F19C2}" destId="{41D5E17C-724C-4A9B-8EB3-59E63442EDA0}" srcOrd="0" destOrd="0" parTransId="{1E5C6A20-57D8-4A38-955E-B5897980D2CA}" sibTransId="{AC379CA4-2C56-4167-995F-E945436DE6E9}"/>
    <dgm:cxn modelId="{69B0B68B-26F2-49B9-BC7B-631D4478C7E9}" type="presOf" srcId="{41D5E17C-724C-4A9B-8EB3-59E63442EDA0}" destId="{85B204B8-0285-447E-95D8-C55FC11E1E6A}" srcOrd="0" destOrd="0" presId="urn:microsoft.com/office/officeart/2008/layout/BendingPictureSemiTransparentText"/>
    <dgm:cxn modelId="{047ECD00-4EFB-439E-B0E4-69180CDFA3B0}" type="presParOf" srcId="{15D8BDF2-3467-4F16-AEC0-8402DA60253C}" destId="{5D53BE22-5088-4618-BD99-96FA61A42E72}" srcOrd="0" destOrd="0" presId="urn:microsoft.com/office/officeart/2008/layout/BendingPictureSemiTransparentText"/>
    <dgm:cxn modelId="{D4C4E40A-E83F-406E-8F26-908D7AC8C880}" type="presParOf" srcId="{5D53BE22-5088-4618-BD99-96FA61A42E72}" destId="{D990961E-E0DE-4EDE-8B30-243753172B26}" srcOrd="0" destOrd="0" presId="urn:microsoft.com/office/officeart/2008/layout/BendingPictureSemiTransparentText"/>
    <dgm:cxn modelId="{98019EDC-F239-4E5B-BD42-1479B379BAC0}" type="presParOf" srcId="{5D53BE22-5088-4618-BD99-96FA61A42E72}" destId="{85B204B8-0285-447E-95D8-C55FC11E1E6A}" srcOrd="1" destOrd="0" presId="urn:microsoft.com/office/officeart/2008/layout/BendingPictureSemiTransparentText"/>
    <dgm:cxn modelId="{2C7CB9F0-9E5C-4143-B6EB-EB91454FD41C}" type="presParOf" srcId="{15D8BDF2-3467-4F16-AEC0-8402DA60253C}" destId="{411D50EF-38A0-4570-83C8-6F9CA2A48375}" srcOrd="1" destOrd="0" presId="urn:microsoft.com/office/officeart/2008/layout/BendingPictureSemiTransparentText"/>
    <dgm:cxn modelId="{4E5A7178-3E7E-4AF2-858E-E7E9E36ABDCF}" type="presParOf" srcId="{15D8BDF2-3467-4F16-AEC0-8402DA60253C}" destId="{AE5C4ADE-E293-4B33-9B9E-084BE236F62D}" srcOrd="2" destOrd="0" presId="urn:microsoft.com/office/officeart/2008/layout/BendingPictureSemiTransparentText"/>
    <dgm:cxn modelId="{1DF090F8-2CAC-440B-BFDD-F03F4EB51A51}" type="presParOf" srcId="{AE5C4ADE-E293-4B33-9B9E-084BE236F62D}" destId="{A32A547F-D12C-4692-94CD-BBEF16F24EF4}" srcOrd="0" destOrd="0" presId="urn:microsoft.com/office/officeart/2008/layout/BendingPictureSemiTransparentText"/>
    <dgm:cxn modelId="{6A18476F-4C8D-414C-9985-ABE28AF9E6F9}" type="presParOf" srcId="{AE5C4ADE-E293-4B33-9B9E-084BE236F62D}" destId="{A1143224-D82B-4CF6-8DFC-74D8CD5FB96B}" srcOrd="1" destOrd="0" presId="urn:microsoft.com/office/officeart/2008/layout/BendingPictureSemiTransparentTex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7B2CC70-8A8B-46D0-8C70-BEB2E8C2FD61}" type="doc">
      <dgm:prSet loTypeId="urn:microsoft.com/office/officeart/2005/8/layout/hierarchy3" loCatId="relationship" qsTypeId="urn:microsoft.com/office/officeart/2005/8/quickstyle/simple1" qsCatId="simple" csTypeId="urn:microsoft.com/office/officeart/2005/8/colors/accent3_1" csCatId="accent3" phldr="1"/>
      <dgm:spPr/>
      <dgm:t>
        <a:bodyPr/>
        <a:lstStyle/>
        <a:p>
          <a:endParaRPr lang="en-GB"/>
        </a:p>
      </dgm:t>
    </dgm:pt>
    <dgm:pt modelId="{6715EBC2-2D9B-4B6F-9AF2-B035942D373A}">
      <dgm:prSet phldrT="[Text]" phldr="0"/>
      <dgm:spPr/>
      <dgm:t>
        <a:bodyPr/>
        <a:lstStyle/>
        <a:p>
          <a:r>
            <a:rPr lang="it-IT" dirty="0"/>
            <a:t>Reduces loneliness</a:t>
          </a:r>
          <a:endParaRPr lang="en-GB" dirty="0"/>
        </a:p>
      </dgm:t>
    </dgm:pt>
    <dgm:pt modelId="{AF831162-3D50-4017-A392-E112334FAD42}" type="parTrans" cxnId="{2F47ABA2-206A-4149-BB7D-23855843FDEA}">
      <dgm:prSet/>
      <dgm:spPr/>
      <dgm:t>
        <a:bodyPr/>
        <a:lstStyle/>
        <a:p>
          <a:endParaRPr lang="en-GB"/>
        </a:p>
      </dgm:t>
    </dgm:pt>
    <dgm:pt modelId="{1BD2B630-563E-4D72-913E-96BF4C1ED9C2}" type="sibTrans" cxnId="{2F47ABA2-206A-4149-BB7D-23855843FDEA}">
      <dgm:prSet/>
      <dgm:spPr/>
      <dgm:t>
        <a:bodyPr/>
        <a:lstStyle/>
        <a:p>
          <a:endParaRPr lang="en-GB"/>
        </a:p>
      </dgm:t>
    </dgm:pt>
    <dgm:pt modelId="{7E0BB6A6-E5D3-497E-B4CF-FE007FADB497}">
      <dgm:prSet phldrT="[Text]" phldr="0"/>
      <dgm:spPr/>
      <dgm:t>
        <a:bodyPr/>
        <a:lstStyle/>
        <a:p>
          <a:r>
            <a:rPr lang="it-IT" dirty="0"/>
            <a:t>Improves mental health</a:t>
          </a:r>
          <a:endParaRPr lang="en-GB" dirty="0"/>
        </a:p>
      </dgm:t>
    </dgm:pt>
    <dgm:pt modelId="{53E34F9B-A8A5-4347-AD7D-B95DECE78FD2}" type="parTrans" cxnId="{9DE7BE4B-B5AA-47D3-887B-8DE189CA39FE}">
      <dgm:prSet/>
      <dgm:spPr/>
      <dgm:t>
        <a:bodyPr/>
        <a:lstStyle/>
        <a:p>
          <a:endParaRPr lang="en-GB"/>
        </a:p>
      </dgm:t>
    </dgm:pt>
    <dgm:pt modelId="{E7730D08-699F-4B27-8BF6-778547248EBB}" type="sibTrans" cxnId="{9DE7BE4B-B5AA-47D3-887B-8DE189CA39FE}">
      <dgm:prSet/>
      <dgm:spPr/>
      <dgm:t>
        <a:bodyPr/>
        <a:lstStyle/>
        <a:p>
          <a:endParaRPr lang="en-GB"/>
        </a:p>
      </dgm:t>
    </dgm:pt>
    <dgm:pt modelId="{1B1BB662-B60A-4EB8-83D6-2598F21B790E}">
      <dgm:prSet phldrT="[Text]" phldr="0"/>
      <dgm:spPr/>
      <dgm:t>
        <a:bodyPr/>
        <a:lstStyle/>
        <a:p>
          <a:r>
            <a:rPr lang="it-IT" dirty="0"/>
            <a:t>Enhances community participation</a:t>
          </a:r>
          <a:endParaRPr lang="en-GB" dirty="0"/>
        </a:p>
      </dgm:t>
    </dgm:pt>
    <dgm:pt modelId="{947E0C86-17B5-4FDF-A31D-5EBB0C05277D}" type="parTrans" cxnId="{B2EAED9A-302F-41C3-9338-25E7FBC8F300}">
      <dgm:prSet/>
      <dgm:spPr/>
      <dgm:t>
        <a:bodyPr/>
        <a:lstStyle/>
        <a:p>
          <a:endParaRPr lang="en-GB"/>
        </a:p>
      </dgm:t>
    </dgm:pt>
    <dgm:pt modelId="{1903CDB6-820D-4B55-9F7B-BFB4B8DC828D}" type="sibTrans" cxnId="{B2EAED9A-302F-41C3-9338-25E7FBC8F300}">
      <dgm:prSet/>
      <dgm:spPr/>
      <dgm:t>
        <a:bodyPr/>
        <a:lstStyle/>
        <a:p>
          <a:endParaRPr lang="en-GB"/>
        </a:p>
      </dgm:t>
    </dgm:pt>
    <dgm:pt modelId="{72AE46F3-9303-4644-95FC-0041DF7978A0}">
      <dgm:prSet phldrT="[Text]" phldr="0"/>
      <dgm:spPr/>
      <dgm:t>
        <a:bodyPr/>
        <a:lstStyle/>
        <a:p>
          <a:r>
            <a:rPr lang="it-IT" dirty="0"/>
            <a:t>Promotes independence</a:t>
          </a:r>
          <a:endParaRPr lang="en-GB" dirty="0"/>
        </a:p>
      </dgm:t>
    </dgm:pt>
    <dgm:pt modelId="{BFFBDE2B-D891-4134-BF5F-1777A170C450}" type="parTrans" cxnId="{652C639F-2833-4EFC-A4D3-54C80CEB0F96}">
      <dgm:prSet/>
      <dgm:spPr/>
      <dgm:t>
        <a:bodyPr/>
        <a:lstStyle/>
        <a:p>
          <a:endParaRPr lang="en-GB"/>
        </a:p>
      </dgm:t>
    </dgm:pt>
    <dgm:pt modelId="{F89E4F4F-1AC8-4BF9-895B-1454532853F9}" type="sibTrans" cxnId="{652C639F-2833-4EFC-A4D3-54C80CEB0F96}">
      <dgm:prSet/>
      <dgm:spPr/>
      <dgm:t>
        <a:bodyPr/>
        <a:lstStyle/>
        <a:p>
          <a:endParaRPr lang="en-GB"/>
        </a:p>
      </dgm:t>
    </dgm:pt>
    <dgm:pt modelId="{23458490-1A34-4014-A74F-0340DE8619D8}" type="pres">
      <dgm:prSet presAssocID="{B7B2CC70-8A8B-46D0-8C70-BEB2E8C2FD61}" presName="diagram" presStyleCnt="0">
        <dgm:presLayoutVars>
          <dgm:chPref val="1"/>
          <dgm:dir/>
          <dgm:animOne val="branch"/>
          <dgm:animLvl val="lvl"/>
          <dgm:resizeHandles/>
        </dgm:presLayoutVars>
      </dgm:prSet>
      <dgm:spPr/>
    </dgm:pt>
    <dgm:pt modelId="{DC7F47CC-BA62-42DE-AD74-867CFA83228A}" type="pres">
      <dgm:prSet presAssocID="{6715EBC2-2D9B-4B6F-9AF2-B035942D373A}" presName="root" presStyleCnt="0"/>
      <dgm:spPr/>
    </dgm:pt>
    <dgm:pt modelId="{1BFE21DE-0DBA-4CB8-988F-E41D73B909A1}" type="pres">
      <dgm:prSet presAssocID="{6715EBC2-2D9B-4B6F-9AF2-B035942D373A}" presName="rootComposite" presStyleCnt="0"/>
      <dgm:spPr/>
    </dgm:pt>
    <dgm:pt modelId="{A20D524F-420D-4ACD-8DD0-EDA81FBACC01}" type="pres">
      <dgm:prSet presAssocID="{6715EBC2-2D9B-4B6F-9AF2-B035942D373A}" presName="rootText" presStyleLbl="node1" presStyleIdx="0" presStyleCnt="4"/>
      <dgm:spPr/>
    </dgm:pt>
    <dgm:pt modelId="{CAEFA328-334D-46C8-8902-CDF330C49CB8}" type="pres">
      <dgm:prSet presAssocID="{6715EBC2-2D9B-4B6F-9AF2-B035942D373A}" presName="rootConnector" presStyleLbl="node1" presStyleIdx="0" presStyleCnt="4"/>
      <dgm:spPr/>
    </dgm:pt>
    <dgm:pt modelId="{DBA32525-91AC-425C-BEE3-047E2595551F}" type="pres">
      <dgm:prSet presAssocID="{6715EBC2-2D9B-4B6F-9AF2-B035942D373A}" presName="childShape" presStyleCnt="0"/>
      <dgm:spPr/>
    </dgm:pt>
    <dgm:pt modelId="{B4612BCF-1CBD-499E-AD1D-DE5AE77C5A55}" type="pres">
      <dgm:prSet presAssocID="{7E0BB6A6-E5D3-497E-B4CF-FE007FADB497}" presName="root" presStyleCnt="0"/>
      <dgm:spPr/>
    </dgm:pt>
    <dgm:pt modelId="{B550DD4A-F734-4108-9630-6FC5570AA1C1}" type="pres">
      <dgm:prSet presAssocID="{7E0BB6A6-E5D3-497E-B4CF-FE007FADB497}" presName="rootComposite" presStyleCnt="0"/>
      <dgm:spPr/>
    </dgm:pt>
    <dgm:pt modelId="{88A53DEF-177F-4391-84DA-B3A437C56EA9}" type="pres">
      <dgm:prSet presAssocID="{7E0BB6A6-E5D3-497E-B4CF-FE007FADB497}" presName="rootText" presStyleLbl="node1" presStyleIdx="1" presStyleCnt="4"/>
      <dgm:spPr/>
    </dgm:pt>
    <dgm:pt modelId="{429A8D4E-71D0-4798-A635-DB9B1F8EA114}" type="pres">
      <dgm:prSet presAssocID="{7E0BB6A6-E5D3-497E-B4CF-FE007FADB497}" presName="rootConnector" presStyleLbl="node1" presStyleIdx="1" presStyleCnt="4"/>
      <dgm:spPr/>
    </dgm:pt>
    <dgm:pt modelId="{C85D8FB1-3A5E-43F7-A135-9893C6DAD990}" type="pres">
      <dgm:prSet presAssocID="{7E0BB6A6-E5D3-497E-B4CF-FE007FADB497}" presName="childShape" presStyleCnt="0"/>
      <dgm:spPr/>
    </dgm:pt>
    <dgm:pt modelId="{7422D81A-7AB8-4DB1-8D77-6D46EB8E3426}" type="pres">
      <dgm:prSet presAssocID="{1B1BB662-B60A-4EB8-83D6-2598F21B790E}" presName="root" presStyleCnt="0"/>
      <dgm:spPr/>
    </dgm:pt>
    <dgm:pt modelId="{87466873-37AF-478B-BAFF-2D6A5E32E80D}" type="pres">
      <dgm:prSet presAssocID="{1B1BB662-B60A-4EB8-83D6-2598F21B790E}" presName="rootComposite" presStyleCnt="0"/>
      <dgm:spPr/>
    </dgm:pt>
    <dgm:pt modelId="{BC80263E-D284-4DE5-AD3F-4F51CC0548E3}" type="pres">
      <dgm:prSet presAssocID="{1B1BB662-B60A-4EB8-83D6-2598F21B790E}" presName="rootText" presStyleLbl="node1" presStyleIdx="2" presStyleCnt="4"/>
      <dgm:spPr/>
    </dgm:pt>
    <dgm:pt modelId="{8F7E560C-9502-4E63-81D9-9573110B3FEC}" type="pres">
      <dgm:prSet presAssocID="{1B1BB662-B60A-4EB8-83D6-2598F21B790E}" presName="rootConnector" presStyleLbl="node1" presStyleIdx="2" presStyleCnt="4"/>
      <dgm:spPr/>
    </dgm:pt>
    <dgm:pt modelId="{28437A6B-BA84-4329-9A2B-124D1308C3DD}" type="pres">
      <dgm:prSet presAssocID="{1B1BB662-B60A-4EB8-83D6-2598F21B790E}" presName="childShape" presStyleCnt="0"/>
      <dgm:spPr/>
    </dgm:pt>
    <dgm:pt modelId="{593D21A2-D22A-413B-BB10-822DDB584C3F}" type="pres">
      <dgm:prSet presAssocID="{72AE46F3-9303-4644-95FC-0041DF7978A0}" presName="root" presStyleCnt="0"/>
      <dgm:spPr/>
    </dgm:pt>
    <dgm:pt modelId="{819D8C7E-EE9F-4AC5-B93C-D3C2FFC6B8CB}" type="pres">
      <dgm:prSet presAssocID="{72AE46F3-9303-4644-95FC-0041DF7978A0}" presName="rootComposite" presStyleCnt="0"/>
      <dgm:spPr/>
    </dgm:pt>
    <dgm:pt modelId="{755DA4EB-C577-4542-B17E-DC7AB9E0D1FD}" type="pres">
      <dgm:prSet presAssocID="{72AE46F3-9303-4644-95FC-0041DF7978A0}" presName="rootText" presStyleLbl="node1" presStyleIdx="3" presStyleCnt="4"/>
      <dgm:spPr/>
    </dgm:pt>
    <dgm:pt modelId="{780B5DCE-9B3C-4D31-A7A6-C371B9CF9161}" type="pres">
      <dgm:prSet presAssocID="{72AE46F3-9303-4644-95FC-0041DF7978A0}" presName="rootConnector" presStyleLbl="node1" presStyleIdx="3" presStyleCnt="4"/>
      <dgm:spPr/>
    </dgm:pt>
    <dgm:pt modelId="{F9556D23-7060-44A4-9A80-4303670A9FD0}" type="pres">
      <dgm:prSet presAssocID="{72AE46F3-9303-4644-95FC-0041DF7978A0}" presName="childShape" presStyleCnt="0"/>
      <dgm:spPr/>
    </dgm:pt>
  </dgm:ptLst>
  <dgm:cxnLst>
    <dgm:cxn modelId="{AE73ED11-7C67-418A-B1C8-BD76C2EADD48}" type="presOf" srcId="{72AE46F3-9303-4644-95FC-0041DF7978A0}" destId="{780B5DCE-9B3C-4D31-A7A6-C371B9CF9161}" srcOrd="1" destOrd="0" presId="urn:microsoft.com/office/officeart/2005/8/layout/hierarchy3"/>
    <dgm:cxn modelId="{87229028-9109-4BD7-9073-C258C339CF8E}" type="presOf" srcId="{7E0BB6A6-E5D3-497E-B4CF-FE007FADB497}" destId="{88A53DEF-177F-4391-84DA-B3A437C56EA9}" srcOrd="0" destOrd="0" presId="urn:microsoft.com/office/officeart/2005/8/layout/hierarchy3"/>
    <dgm:cxn modelId="{9DE7BE4B-B5AA-47D3-887B-8DE189CA39FE}" srcId="{B7B2CC70-8A8B-46D0-8C70-BEB2E8C2FD61}" destId="{7E0BB6A6-E5D3-497E-B4CF-FE007FADB497}" srcOrd="1" destOrd="0" parTransId="{53E34F9B-A8A5-4347-AD7D-B95DECE78FD2}" sibTransId="{E7730D08-699F-4B27-8BF6-778547248EBB}"/>
    <dgm:cxn modelId="{2B12A172-C0A8-4F4B-B527-3F4E63C12AE8}" type="presOf" srcId="{1B1BB662-B60A-4EB8-83D6-2598F21B790E}" destId="{8F7E560C-9502-4E63-81D9-9573110B3FEC}" srcOrd="1" destOrd="0" presId="urn:microsoft.com/office/officeart/2005/8/layout/hierarchy3"/>
    <dgm:cxn modelId="{A6AA0583-809B-40D2-9900-A2AADF3F2A4A}" type="presOf" srcId="{1B1BB662-B60A-4EB8-83D6-2598F21B790E}" destId="{BC80263E-D284-4DE5-AD3F-4F51CC0548E3}" srcOrd="0" destOrd="0" presId="urn:microsoft.com/office/officeart/2005/8/layout/hierarchy3"/>
    <dgm:cxn modelId="{9FACBC86-E4EF-40C3-A34E-BEB1825B1285}" type="presOf" srcId="{6715EBC2-2D9B-4B6F-9AF2-B035942D373A}" destId="{A20D524F-420D-4ACD-8DD0-EDA81FBACC01}" srcOrd="0" destOrd="0" presId="urn:microsoft.com/office/officeart/2005/8/layout/hierarchy3"/>
    <dgm:cxn modelId="{B2EAED9A-302F-41C3-9338-25E7FBC8F300}" srcId="{B7B2CC70-8A8B-46D0-8C70-BEB2E8C2FD61}" destId="{1B1BB662-B60A-4EB8-83D6-2598F21B790E}" srcOrd="2" destOrd="0" parTransId="{947E0C86-17B5-4FDF-A31D-5EBB0C05277D}" sibTransId="{1903CDB6-820D-4B55-9F7B-BFB4B8DC828D}"/>
    <dgm:cxn modelId="{652C639F-2833-4EFC-A4D3-54C80CEB0F96}" srcId="{B7B2CC70-8A8B-46D0-8C70-BEB2E8C2FD61}" destId="{72AE46F3-9303-4644-95FC-0041DF7978A0}" srcOrd="3" destOrd="0" parTransId="{BFFBDE2B-D891-4134-BF5F-1777A170C450}" sibTransId="{F89E4F4F-1AC8-4BF9-895B-1454532853F9}"/>
    <dgm:cxn modelId="{2F47ABA2-206A-4149-BB7D-23855843FDEA}" srcId="{B7B2CC70-8A8B-46D0-8C70-BEB2E8C2FD61}" destId="{6715EBC2-2D9B-4B6F-9AF2-B035942D373A}" srcOrd="0" destOrd="0" parTransId="{AF831162-3D50-4017-A392-E112334FAD42}" sibTransId="{1BD2B630-563E-4D72-913E-96BF4C1ED9C2}"/>
    <dgm:cxn modelId="{969BF4C9-FAC2-466F-A6B3-DD6967B82C9E}" type="presOf" srcId="{7E0BB6A6-E5D3-497E-B4CF-FE007FADB497}" destId="{429A8D4E-71D0-4798-A635-DB9B1F8EA114}" srcOrd="1" destOrd="0" presId="urn:microsoft.com/office/officeart/2005/8/layout/hierarchy3"/>
    <dgm:cxn modelId="{F7F1B2D5-F24F-49E3-9F78-0377C67DF6FF}" type="presOf" srcId="{6715EBC2-2D9B-4B6F-9AF2-B035942D373A}" destId="{CAEFA328-334D-46C8-8902-CDF330C49CB8}" srcOrd="1" destOrd="0" presId="urn:microsoft.com/office/officeart/2005/8/layout/hierarchy3"/>
    <dgm:cxn modelId="{9F7B45E8-15CE-4CB5-8FA4-6F0AEF689ACB}" type="presOf" srcId="{72AE46F3-9303-4644-95FC-0041DF7978A0}" destId="{755DA4EB-C577-4542-B17E-DC7AB9E0D1FD}" srcOrd="0" destOrd="0" presId="urn:microsoft.com/office/officeart/2005/8/layout/hierarchy3"/>
    <dgm:cxn modelId="{04FBFFFF-11F9-4904-BD05-D058F0F5012C}" type="presOf" srcId="{B7B2CC70-8A8B-46D0-8C70-BEB2E8C2FD61}" destId="{23458490-1A34-4014-A74F-0340DE8619D8}" srcOrd="0" destOrd="0" presId="urn:microsoft.com/office/officeart/2005/8/layout/hierarchy3"/>
    <dgm:cxn modelId="{09A7052F-B008-4D41-A268-7057AD12B4D4}" type="presParOf" srcId="{23458490-1A34-4014-A74F-0340DE8619D8}" destId="{DC7F47CC-BA62-42DE-AD74-867CFA83228A}" srcOrd="0" destOrd="0" presId="urn:microsoft.com/office/officeart/2005/8/layout/hierarchy3"/>
    <dgm:cxn modelId="{5E616393-1D3B-465B-A7BC-D15E75EDE880}" type="presParOf" srcId="{DC7F47CC-BA62-42DE-AD74-867CFA83228A}" destId="{1BFE21DE-0DBA-4CB8-988F-E41D73B909A1}" srcOrd="0" destOrd="0" presId="urn:microsoft.com/office/officeart/2005/8/layout/hierarchy3"/>
    <dgm:cxn modelId="{1F9E5EED-F765-4793-84F6-96AC66B3DD01}" type="presParOf" srcId="{1BFE21DE-0DBA-4CB8-988F-E41D73B909A1}" destId="{A20D524F-420D-4ACD-8DD0-EDA81FBACC01}" srcOrd="0" destOrd="0" presId="urn:microsoft.com/office/officeart/2005/8/layout/hierarchy3"/>
    <dgm:cxn modelId="{96E1BEC5-4D9A-4CD3-8674-A1976EB01D19}" type="presParOf" srcId="{1BFE21DE-0DBA-4CB8-988F-E41D73B909A1}" destId="{CAEFA328-334D-46C8-8902-CDF330C49CB8}" srcOrd="1" destOrd="0" presId="urn:microsoft.com/office/officeart/2005/8/layout/hierarchy3"/>
    <dgm:cxn modelId="{8D6FD243-7FDF-4648-BDE8-91644FD7F08F}" type="presParOf" srcId="{DC7F47CC-BA62-42DE-AD74-867CFA83228A}" destId="{DBA32525-91AC-425C-BEE3-047E2595551F}" srcOrd="1" destOrd="0" presId="urn:microsoft.com/office/officeart/2005/8/layout/hierarchy3"/>
    <dgm:cxn modelId="{3000D837-E36C-4301-951F-D55A5B9772A8}" type="presParOf" srcId="{23458490-1A34-4014-A74F-0340DE8619D8}" destId="{B4612BCF-1CBD-499E-AD1D-DE5AE77C5A55}" srcOrd="1" destOrd="0" presId="urn:microsoft.com/office/officeart/2005/8/layout/hierarchy3"/>
    <dgm:cxn modelId="{08BE5266-9EEC-45D3-87C9-8587B502DCAB}" type="presParOf" srcId="{B4612BCF-1CBD-499E-AD1D-DE5AE77C5A55}" destId="{B550DD4A-F734-4108-9630-6FC5570AA1C1}" srcOrd="0" destOrd="0" presId="urn:microsoft.com/office/officeart/2005/8/layout/hierarchy3"/>
    <dgm:cxn modelId="{D0B812C4-00C2-47B1-A197-36A2998D2161}" type="presParOf" srcId="{B550DD4A-F734-4108-9630-6FC5570AA1C1}" destId="{88A53DEF-177F-4391-84DA-B3A437C56EA9}" srcOrd="0" destOrd="0" presId="urn:microsoft.com/office/officeart/2005/8/layout/hierarchy3"/>
    <dgm:cxn modelId="{D43FA363-E4AD-459A-BD6D-83A4E16677C0}" type="presParOf" srcId="{B550DD4A-F734-4108-9630-6FC5570AA1C1}" destId="{429A8D4E-71D0-4798-A635-DB9B1F8EA114}" srcOrd="1" destOrd="0" presId="urn:microsoft.com/office/officeart/2005/8/layout/hierarchy3"/>
    <dgm:cxn modelId="{452D2CAF-CB15-41AF-A7E6-7A2A9C2E720F}" type="presParOf" srcId="{B4612BCF-1CBD-499E-AD1D-DE5AE77C5A55}" destId="{C85D8FB1-3A5E-43F7-A135-9893C6DAD990}" srcOrd="1" destOrd="0" presId="urn:microsoft.com/office/officeart/2005/8/layout/hierarchy3"/>
    <dgm:cxn modelId="{D73174F2-B1C0-4333-8D75-FC9444456DF5}" type="presParOf" srcId="{23458490-1A34-4014-A74F-0340DE8619D8}" destId="{7422D81A-7AB8-4DB1-8D77-6D46EB8E3426}" srcOrd="2" destOrd="0" presId="urn:microsoft.com/office/officeart/2005/8/layout/hierarchy3"/>
    <dgm:cxn modelId="{D2B2C639-29A5-4174-AAB1-74A0806D8957}" type="presParOf" srcId="{7422D81A-7AB8-4DB1-8D77-6D46EB8E3426}" destId="{87466873-37AF-478B-BAFF-2D6A5E32E80D}" srcOrd="0" destOrd="0" presId="urn:microsoft.com/office/officeart/2005/8/layout/hierarchy3"/>
    <dgm:cxn modelId="{399EACCE-309A-42C0-8F60-A54B3CCC90E1}" type="presParOf" srcId="{87466873-37AF-478B-BAFF-2D6A5E32E80D}" destId="{BC80263E-D284-4DE5-AD3F-4F51CC0548E3}" srcOrd="0" destOrd="0" presId="urn:microsoft.com/office/officeart/2005/8/layout/hierarchy3"/>
    <dgm:cxn modelId="{84D5DB6A-6C74-4735-ACF3-2FAF8DACAD11}" type="presParOf" srcId="{87466873-37AF-478B-BAFF-2D6A5E32E80D}" destId="{8F7E560C-9502-4E63-81D9-9573110B3FEC}" srcOrd="1" destOrd="0" presId="urn:microsoft.com/office/officeart/2005/8/layout/hierarchy3"/>
    <dgm:cxn modelId="{241D336A-7CBB-497A-841F-617FC9DC8661}" type="presParOf" srcId="{7422D81A-7AB8-4DB1-8D77-6D46EB8E3426}" destId="{28437A6B-BA84-4329-9A2B-124D1308C3DD}" srcOrd="1" destOrd="0" presId="urn:microsoft.com/office/officeart/2005/8/layout/hierarchy3"/>
    <dgm:cxn modelId="{341A73CB-65B2-48B9-8A1B-4700156C2A31}" type="presParOf" srcId="{23458490-1A34-4014-A74F-0340DE8619D8}" destId="{593D21A2-D22A-413B-BB10-822DDB584C3F}" srcOrd="3" destOrd="0" presId="urn:microsoft.com/office/officeart/2005/8/layout/hierarchy3"/>
    <dgm:cxn modelId="{E49161D8-7F65-4B64-8AAB-87FEF41CB4DA}" type="presParOf" srcId="{593D21A2-D22A-413B-BB10-822DDB584C3F}" destId="{819D8C7E-EE9F-4AC5-B93C-D3C2FFC6B8CB}" srcOrd="0" destOrd="0" presId="urn:microsoft.com/office/officeart/2005/8/layout/hierarchy3"/>
    <dgm:cxn modelId="{0C81F14E-1E36-42DA-95C5-30C4C9A1F160}" type="presParOf" srcId="{819D8C7E-EE9F-4AC5-B93C-D3C2FFC6B8CB}" destId="{755DA4EB-C577-4542-B17E-DC7AB9E0D1FD}" srcOrd="0" destOrd="0" presId="urn:microsoft.com/office/officeart/2005/8/layout/hierarchy3"/>
    <dgm:cxn modelId="{B50FEF6B-9A3F-4C2A-8B02-B7CE01BE69CA}" type="presParOf" srcId="{819D8C7E-EE9F-4AC5-B93C-D3C2FFC6B8CB}" destId="{780B5DCE-9B3C-4D31-A7A6-C371B9CF9161}" srcOrd="1" destOrd="0" presId="urn:microsoft.com/office/officeart/2005/8/layout/hierarchy3"/>
    <dgm:cxn modelId="{51B9D8C7-D9D4-48F5-BA4F-6F31FFFD84EA}" type="presParOf" srcId="{593D21A2-D22A-413B-BB10-822DDB584C3F}" destId="{F9556D23-7060-44A4-9A80-4303670A9FD0}" srcOrd="1" destOrd="0" presId="urn:microsoft.com/office/officeart/2005/8/layout/hierarchy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7B2CC70-8A8B-46D0-8C70-BEB2E8C2FD61}" type="doc">
      <dgm:prSet loTypeId="urn:microsoft.com/office/officeart/2005/8/layout/hierarchy3" loCatId="relationship" qsTypeId="urn:microsoft.com/office/officeart/2005/8/quickstyle/simple1" qsCatId="simple" csTypeId="urn:microsoft.com/office/officeart/2005/8/colors/accent3_1" csCatId="accent3" phldr="1"/>
      <dgm:spPr/>
      <dgm:t>
        <a:bodyPr/>
        <a:lstStyle/>
        <a:p>
          <a:endParaRPr lang="en-GB"/>
        </a:p>
      </dgm:t>
    </dgm:pt>
    <dgm:pt modelId="{6715EBC2-2D9B-4B6F-9AF2-B035942D373A}">
      <dgm:prSet phldrT="[Text]" phldr="0"/>
      <dgm:spPr/>
      <dgm:t>
        <a:bodyPr/>
        <a:lstStyle/>
        <a:p>
          <a:r>
            <a:rPr lang="it-IT" dirty="0"/>
            <a:t>Better life quality</a:t>
          </a:r>
          <a:endParaRPr lang="en-GB" dirty="0"/>
        </a:p>
      </dgm:t>
    </dgm:pt>
    <dgm:pt modelId="{AF831162-3D50-4017-A392-E112334FAD42}" type="parTrans" cxnId="{2F47ABA2-206A-4149-BB7D-23855843FDEA}">
      <dgm:prSet/>
      <dgm:spPr/>
      <dgm:t>
        <a:bodyPr/>
        <a:lstStyle/>
        <a:p>
          <a:endParaRPr lang="en-GB"/>
        </a:p>
      </dgm:t>
    </dgm:pt>
    <dgm:pt modelId="{1BD2B630-563E-4D72-913E-96BF4C1ED9C2}" type="sibTrans" cxnId="{2F47ABA2-206A-4149-BB7D-23855843FDEA}">
      <dgm:prSet/>
      <dgm:spPr/>
      <dgm:t>
        <a:bodyPr/>
        <a:lstStyle/>
        <a:p>
          <a:endParaRPr lang="en-GB"/>
        </a:p>
      </dgm:t>
    </dgm:pt>
    <dgm:pt modelId="{7E0BB6A6-E5D3-497E-B4CF-FE007FADB497}">
      <dgm:prSet phldrT="[Text]" phldr="0"/>
      <dgm:spPr/>
      <dgm:t>
        <a:bodyPr/>
        <a:lstStyle/>
        <a:p>
          <a:r>
            <a:rPr lang="it-IT" dirty="0"/>
            <a:t>Promotes dignity and independence</a:t>
          </a:r>
          <a:endParaRPr lang="en-GB" dirty="0"/>
        </a:p>
      </dgm:t>
    </dgm:pt>
    <dgm:pt modelId="{53E34F9B-A8A5-4347-AD7D-B95DECE78FD2}" type="parTrans" cxnId="{9DE7BE4B-B5AA-47D3-887B-8DE189CA39FE}">
      <dgm:prSet/>
      <dgm:spPr/>
      <dgm:t>
        <a:bodyPr/>
        <a:lstStyle/>
        <a:p>
          <a:endParaRPr lang="en-GB"/>
        </a:p>
      </dgm:t>
    </dgm:pt>
    <dgm:pt modelId="{E7730D08-699F-4B27-8BF6-778547248EBB}" type="sibTrans" cxnId="{9DE7BE4B-B5AA-47D3-887B-8DE189CA39FE}">
      <dgm:prSet/>
      <dgm:spPr/>
      <dgm:t>
        <a:bodyPr/>
        <a:lstStyle/>
        <a:p>
          <a:endParaRPr lang="en-GB"/>
        </a:p>
      </dgm:t>
    </dgm:pt>
    <dgm:pt modelId="{1B1BB662-B60A-4EB8-83D6-2598F21B790E}">
      <dgm:prSet phldrT="[Text]" phldr="0"/>
      <dgm:spPr/>
      <dgm:t>
        <a:bodyPr/>
        <a:lstStyle/>
        <a:p>
          <a:r>
            <a:rPr lang="it-IT" dirty="0"/>
            <a:t>Facilitates autonomy</a:t>
          </a:r>
          <a:endParaRPr lang="en-GB" dirty="0"/>
        </a:p>
      </dgm:t>
    </dgm:pt>
    <dgm:pt modelId="{947E0C86-17B5-4FDF-A31D-5EBB0C05277D}" type="parTrans" cxnId="{B2EAED9A-302F-41C3-9338-25E7FBC8F300}">
      <dgm:prSet/>
      <dgm:spPr/>
      <dgm:t>
        <a:bodyPr/>
        <a:lstStyle/>
        <a:p>
          <a:endParaRPr lang="en-GB"/>
        </a:p>
      </dgm:t>
    </dgm:pt>
    <dgm:pt modelId="{1903CDB6-820D-4B55-9F7B-BFB4B8DC828D}" type="sibTrans" cxnId="{B2EAED9A-302F-41C3-9338-25E7FBC8F300}">
      <dgm:prSet/>
      <dgm:spPr/>
      <dgm:t>
        <a:bodyPr/>
        <a:lstStyle/>
        <a:p>
          <a:endParaRPr lang="en-GB"/>
        </a:p>
      </dgm:t>
    </dgm:pt>
    <dgm:pt modelId="{72AE46F3-9303-4644-95FC-0041DF7978A0}">
      <dgm:prSet phldrT="[Text]" phldr="0"/>
      <dgm:spPr/>
      <dgm:t>
        <a:bodyPr/>
        <a:lstStyle/>
        <a:p>
          <a:r>
            <a:rPr lang="it-IT" dirty="0"/>
            <a:t>Reduces behavioural distress</a:t>
          </a:r>
          <a:endParaRPr lang="en-GB" dirty="0"/>
        </a:p>
      </dgm:t>
    </dgm:pt>
    <dgm:pt modelId="{BFFBDE2B-D891-4134-BF5F-1777A170C450}" type="parTrans" cxnId="{652C639F-2833-4EFC-A4D3-54C80CEB0F96}">
      <dgm:prSet/>
      <dgm:spPr/>
      <dgm:t>
        <a:bodyPr/>
        <a:lstStyle/>
        <a:p>
          <a:endParaRPr lang="en-GB"/>
        </a:p>
      </dgm:t>
    </dgm:pt>
    <dgm:pt modelId="{F89E4F4F-1AC8-4BF9-895B-1454532853F9}" type="sibTrans" cxnId="{652C639F-2833-4EFC-A4D3-54C80CEB0F96}">
      <dgm:prSet/>
      <dgm:spPr/>
      <dgm:t>
        <a:bodyPr/>
        <a:lstStyle/>
        <a:p>
          <a:endParaRPr lang="en-GB"/>
        </a:p>
      </dgm:t>
    </dgm:pt>
    <dgm:pt modelId="{23458490-1A34-4014-A74F-0340DE8619D8}" type="pres">
      <dgm:prSet presAssocID="{B7B2CC70-8A8B-46D0-8C70-BEB2E8C2FD61}" presName="diagram" presStyleCnt="0">
        <dgm:presLayoutVars>
          <dgm:chPref val="1"/>
          <dgm:dir/>
          <dgm:animOne val="branch"/>
          <dgm:animLvl val="lvl"/>
          <dgm:resizeHandles/>
        </dgm:presLayoutVars>
      </dgm:prSet>
      <dgm:spPr/>
    </dgm:pt>
    <dgm:pt modelId="{DC7F47CC-BA62-42DE-AD74-867CFA83228A}" type="pres">
      <dgm:prSet presAssocID="{6715EBC2-2D9B-4B6F-9AF2-B035942D373A}" presName="root" presStyleCnt="0"/>
      <dgm:spPr/>
    </dgm:pt>
    <dgm:pt modelId="{1BFE21DE-0DBA-4CB8-988F-E41D73B909A1}" type="pres">
      <dgm:prSet presAssocID="{6715EBC2-2D9B-4B6F-9AF2-B035942D373A}" presName="rootComposite" presStyleCnt="0"/>
      <dgm:spPr/>
    </dgm:pt>
    <dgm:pt modelId="{A20D524F-420D-4ACD-8DD0-EDA81FBACC01}" type="pres">
      <dgm:prSet presAssocID="{6715EBC2-2D9B-4B6F-9AF2-B035942D373A}" presName="rootText" presStyleLbl="node1" presStyleIdx="0" presStyleCnt="4"/>
      <dgm:spPr/>
    </dgm:pt>
    <dgm:pt modelId="{CAEFA328-334D-46C8-8902-CDF330C49CB8}" type="pres">
      <dgm:prSet presAssocID="{6715EBC2-2D9B-4B6F-9AF2-B035942D373A}" presName="rootConnector" presStyleLbl="node1" presStyleIdx="0" presStyleCnt="4"/>
      <dgm:spPr/>
    </dgm:pt>
    <dgm:pt modelId="{DBA32525-91AC-425C-BEE3-047E2595551F}" type="pres">
      <dgm:prSet presAssocID="{6715EBC2-2D9B-4B6F-9AF2-B035942D373A}" presName="childShape" presStyleCnt="0"/>
      <dgm:spPr/>
    </dgm:pt>
    <dgm:pt modelId="{B4612BCF-1CBD-499E-AD1D-DE5AE77C5A55}" type="pres">
      <dgm:prSet presAssocID="{7E0BB6A6-E5D3-497E-B4CF-FE007FADB497}" presName="root" presStyleCnt="0"/>
      <dgm:spPr/>
    </dgm:pt>
    <dgm:pt modelId="{B550DD4A-F734-4108-9630-6FC5570AA1C1}" type="pres">
      <dgm:prSet presAssocID="{7E0BB6A6-E5D3-497E-B4CF-FE007FADB497}" presName="rootComposite" presStyleCnt="0"/>
      <dgm:spPr/>
    </dgm:pt>
    <dgm:pt modelId="{88A53DEF-177F-4391-84DA-B3A437C56EA9}" type="pres">
      <dgm:prSet presAssocID="{7E0BB6A6-E5D3-497E-B4CF-FE007FADB497}" presName="rootText" presStyleLbl="node1" presStyleIdx="1" presStyleCnt="4"/>
      <dgm:spPr/>
    </dgm:pt>
    <dgm:pt modelId="{429A8D4E-71D0-4798-A635-DB9B1F8EA114}" type="pres">
      <dgm:prSet presAssocID="{7E0BB6A6-E5D3-497E-B4CF-FE007FADB497}" presName="rootConnector" presStyleLbl="node1" presStyleIdx="1" presStyleCnt="4"/>
      <dgm:spPr/>
    </dgm:pt>
    <dgm:pt modelId="{C85D8FB1-3A5E-43F7-A135-9893C6DAD990}" type="pres">
      <dgm:prSet presAssocID="{7E0BB6A6-E5D3-497E-B4CF-FE007FADB497}" presName="childShape" presStyleCnt="0"/>
      <dgm:spPr/>
    </dgm:pt>
    <dgm:pt modelId="{7422D81A-7AB8-4DB1-8D77-6D46EB8E3426}" type="pres">
      <dgm:prSet presAssocID="{1B1BB662-B60A-4EB8-83D6-2598F21B790E}" presName="root" presStyleCnt="0"/>
      <dgm:spPr/>
    </dgm:pt>
    <dgm:pt modelId="{87466873-37AF-478B-BAFF-2D6A5E32E80D}" type="pres">
      <dgm:prSet presAssocID="{1B1BB662-B60A-4EB8-83D6-2598F21B790E}" presName="rootComposite" presStyleCnt="0"/>
      <dgm:spPr/>
    </dgm:pt>
    <dgm:pt modelId="{BC80263E-D284-4DE5-AD3F-4F51CC0548E3}" type="pres">
      <dgm:prSet presAssocID="{1B1BB662-B60A-4EB8-83D6-2598F21B790E}" presName="rootText" presStyleLbl="node1" presStyleIdx="2" presStyleCnt="4"/>
      <dgm:spPr/>
    </dgm:pt>
    <dgm:pt modelId="{8F7E560C-9502-4E63-81D9-9573110B3FEC}" type="pres">
      <dgm:prSet presAssocID="{1B1BB662-B60A-4EB8-83D6-2598F21B790E}" presName="rootConnector" presStyleLbl="node1" presStyleIdx="2" presStyleCnt="4"/>
      <dgm:spPr/>
    </dgm:pt>
    <dgm:pt modelId="{28437A6B-BA84-4329-9A2B-124D1308C3DD}" type="pres">
      <dgm:prSet presAssocID="{1B1BB662-B60A-4EB8-83D6-2598F21B790E}" presName="childShape" presStyleCnt="0"/>
      <dgm:spPr/>
    </dgm:pt>
    <dgm:pt modelId="{593D21A2-D22A-413B-BB10-822DDB584C3F}" type="pres">
      <dgm:prSet presAssocID="{72AE46F3-9303-4644-95FC-0041DF7978A0}" presName="root" presStyleCnt="0"/>
      <dgm:spPr/>
    </dgm:pt>
    <dgm:pt modelId="{819D8C7E-EE9F-4AC5-B93C-D3C2FFC6B8CB}" type="pres">
      <dgm:prSet presAssocID="{72AE46F3-9303-4644-95FC-0041DF7978A0}" presName="rootComposite" presStyleCnt="0"/>
      <dgm:spPr/>
    </dgm:pt>
    <dgm:pt modelId="{755DA4EB-C577-4542-B17E-DC7AB9E0D1FD}" type="pres">
      <dgm:prSet presAssocID="{72AE46F3-9303-4644-95FC-0041DF7978A0}" presName="rootText" presStyleLbl="node1" presStyleIdx="3" presStyleCnt="4"/>
      <dgm:spPr/>
    </dgm:pt>
    <dgm:pt modelId="{780B5DCE-9B3C-4D31-A7A6-C371B9CF9161}" type="pres">
      <dgm:prSet presAssocID="{72AE46F3-9303-4644-95FC-0041DF7978A0}" presName="rootConnector" presStyleLbl="node1" presStyleIdx="3" presStyleCnt="4"/>
      <dgm:spPr/>
    </dgm:pt>
    <dgm:pt modelId="{F9556D23-7060-44A4-9A80-4303670A9FD0}" type="pres">
      <dgm:prSet presAssocID="{72AE46F3-9303-4644-95FC-0041DF7978A0}" presName="childShape" presStyleCnt="0"/>
      <dgm:spPr/>
    </dgm:pt>
  </dgm:ptLst>
  <dgm:cxnLst>
    <dgm:cxn modelId="{AE73ED11-7C67-418A-B1C8-BD76C2EADD48}" type="presOf" srcId="{72AE46F3-9303-4644-95FC-0041DF7978A0}" destId="{780B5DCE-9B3C-4D31-A7A6-C371B9CF9161}" srcOrd="1" destOrd="0" presId="urn:microsoft.com/office/officeart/2005/8/layout/hierarchy3"/>
    <dgm:cxn modelId="{87229028-9109-4BD7-9073-C258C339CF8E}" type="presOf" srcId="{7E0BB6A6-E5D3-497E-B4CF-FE007FADB497}" destId="{88A53DEF-177F-4391-84DA-B3A437C56EA9}" srcOrd="0" destOrd="0" presId="urn:microsoft.com/office/officeart/2005/8/layout/hierarchy3"/>
    <dgm:cxn modelId="{9DE7BE4B-B5AA-47D3-887B-8DE189CA39FE}" srcId="{B7B2CC70-8A8B-46D0-8C70-BEB2E8C2FD61}" destId="{7E0BB6A6-E5D3-497E-B4CF-FE007FADB497}" srcOrd="1" destOrd="0" parTransId="{53E34F9B-A8A5-4347-AD7D-B95DECE78FD2}" sibTransId="{E7730D08-699F-4B27-8BF6-778547248EBB}"/>
    <dgm:cxn modelId="{2B12A172-C0A8-4F4B-B527-3F4E63C12AE8}" type="presOf" srcId="{1B1BB662-B60A-4EB8-83D6-2598F21B790E}" destId="{8F7E560C-9502-4E63-81D9-9573110B3FEC}" srcOrd="1" destOrd="0" presId="urn:microsoft.com/office/officeart/2005/8/layout/hierarchy3"/>
    <dgm:cxn modelId="{A6AA0583-809B-40D2-9900-A2AADF3F2A4A}" type="presOf" srcId="{1B1BB662-B60A-4EB8-83D6-2598F21B790E}" destId="{BC80263E-D284-4DE5-AD3F-4F51CC0548E3}" srcOrd="0" destOrd="0" presId="urn:microsoft.com/office/officeart/2005/8/layout/hierarchy3"/>
    <dgm:cxn modelId="{9FACBC86-E4EF-40C3-A34E-BEB1825B1285}" type="presOf" srcId="{6715EBC2-2D9B-4B6F-9AF2-B035942D373A}" destId="{A20D524F-420D-4ACD-8DD0-EDA81FBACC01}" srcOrd="0" destOrd="0" presId="urn:microsoft.com/office/officeart/2005/8/layout/hierarchy3"/>
    <dgm:cxn modelId="{B2EAED9A-302F-41C3-9338-25E7FBC8F300}" srcId="{B7B2CC70-8A8B-46D0-8C70-BEB2E8C2FD61}" destId="{1B1BB662-B60A-4EB8-83D6-2598F21B790E}" srcOrd="2" destOrd="0" parTransId="{947E0C86-17B5-4FDF-A31D-5EBB0C05277D}" sibTransId="{1903CDB6-820D-4B55-9F7B-BFB4B8DC828D}"/>
    <dgm:cxn modelId="{652C639F-2833-4EFC-A4D3-54C80CEB0F96}" srcId="{B7B2CC70-8A8B-46D0-8C70-BEB2E8C2FD61}" destId="{72AE46F3-9303-4644-95FC-0041DF7978A0}" srcOrd="3" destOrd="0" parTransId="{BFFBDE2B-D891-4134-BF5F-1777A170C450}" sibTransId="{F89E4F4F-1AC8-4BF9-895B-1454532853F9}"/>
    <dgm:cxn modelId="{2F47ABA2-206A-4149-BB7D-23855843FDEA}" srcId="{B7B2CC70-8A8B-46D0-8C70-BEB2E8C2FD61}" destId="{6715EBC2-2D9B-4B6F-9AF2-B035942D373A}" srcOrd="0" destOrd="0" parTransId="{AF831162-3D50-4017-A392-E112334FAD42}" sibTransId="{1BD2B630-563E-4D72-913E-96BF4C1ED9C2}"/>
    <dgm:cxn modelId="{969BF4C9-FAC2-466F-A6B3-DD6967B82C9E}" type="presOf" srcId="{7E0BB6A6-E5D3-497E-B4CF-FE007FADB497}" destId="{429A8D4E-71D0-4798-A635-DB9B1F8EA114}" srcOrd="1" destOrd="0" presId="urn:microsoft.com/office/officeart/2005/8/layout/hierarchy3"/>
    <dgm:cxn modelId="{F7F1B2D5-F24F-49E3-9F78-0377C67DF6FF}" type="presOf" srcId="{6715EBC2-2D9B-4B6F-9AF2-B035942D373A}" destId="{CAEFA328-334D-46C8-8902-CDF330C49CB8}" srcOrd="1" destOrd="0" presId="urn:microsoft.com/office/officeart/2005/8/layout/hierarchy3"/>
    <dgm:cxn modelId="{9F7B45E8-15CE-4CB5-8FA4-6F0AEF689ACB}" type="presOf" srcId="{72AE46F3-9303-4644-95FC-0041DF7978A0}" destId="{755DA4EB-C577-4542-B17E-DC7AB9E0D1FD}" srcOrd="0" destOrd="0" presId="urn:microsoft.com/office/officeart/2005/8/layout/hierarchy3"/>
    <dgm:cxn modelId="{04FBFFFF-11F9-4904-BD05-D058F0F5012C}" type="presOf" srcId="{B7B2CC70-8A8B-46D0-8C70-BEB2E8C2FD61}" destId="{23458490-1A34-4014-A74F-0340DE8619D8}" srcOrd="0" destOrd="0" presId="urn:microsoft.com/office/officeart/2005/8/layout/hierarchy3"/>
    <dgm:cxn modelId="{09A7052F-B008-4D41-A268-7057AD12B4D4}" type="presParOf" srcId="{23458490-1A34-4014-A74F-0340DE8619D8}" destId="{DC7F47CC-BA62-42DE-AD74-867CFA83228A}" srcOrd="0" destOrd="0" presId="urn:microsoft.com/office/officeart/2005/8/layout/hierarchy3"/>
    <dgm:cxn modelId="{5E616393-1D3B-465B-A7BC-D15E75EDE880}" type="presParOf" srcId="{DC7F47CC-BA62-42DE-AD74-867CFA83228A}" destId="{1BFE21DE-0DBA-4CB8-988F-E41D73B909A1}" srcOrd="0" destOrd="0" presId="urn:microsoft.com/office/officeart/2005/8/layout/hierarchy3"/>
    <dgm:cxn modelId="{1F9E5EED-F765-4793-84F6-96AC66B3DD01}" type="presParOf" srcId="{1BFE21DE-0DBA-4CB8-988F-E41D73B909A1}" destId="{A20D524F-420D-4ACD-8DD0-EDA81FBACC01}" srcOrd="0" destOrd="0" presId="urn:microsoft.com/office/officeart/2005/8/layout/hierarchy3"/>
    <dgm:cxn modelId="{96E1BEC5-4D9A-4CD3-8674-A1976EB01D19}" type="presParOf" srcId="{1BFE21DE-0DBA-4CB8-988F-E41D73B909A1}" destId="{CAEFA328-334D-46C8-8902-CDF330C49CB8}" srcOrd="1" destOrd="0" presId="urn:microsoft.com/office/officeart/2005/8/layout/hierarchy3"/>
    <dgm:cxn modelId="{8D6FD243-7FDF-4648-BDE8-91644FD7F08F}" type="presParOf" srcId="{DC7F47CC-BA62-42DE-AD74-867CFA83228A}" destId="{DBA32525-91AC-425C-BEE3-047E2595551F}" srcOrd="1" destOrd="0" presId="urn:microsoft.com/office/officeart/2005/8/layout/hierarchy3"/>
    <dgm:cxn modelId="{3000D837-E36C-4301-951F-D55A5B9772A8}" type="presParOf" srcId="{23458490-1A34-4014-A74F-0340DE8619D8}" destId="{B4612BCF-1CBD-499E-AD1D-DE5AE77C5A55}" srcOrd="1" destOrd="0" presId="urn:microsoft.com/office/officeart/2005/8/layout/hierarchy3"/>
    <dgm:cxn modelId="{08BE5266-9EEC-45D3-87C9-8587B502DCAB}" type="presParOf" srcId="{B4612BCF-1CBD-499E-AD1D-DE5AE77C5A55}" destId="{B550DD4A-F734-4108-9630-6FC5570AA1C1}" srcOrd="0" destOrd="0" presId="urn:microsoft.com/office/officeart/2005/8/layout/hierarchy3"/>
    <dgm:cxn modelId="{D0B812C4-00C2-47B1-A197-36A2998D2161}" type="presParOf" srcId="{B550DD4A-F734-4108-9630-6FC5570AA1C1}" destId="{88A53DEF-177F-4391-84DA-B3A437C56EA9}" srcOrd="0" destOrd="0" presId="urn:microsoft.com/office/officeart/2005/8/layout/hierarchy3"/>
    <dgm:cxn modelId="{D43FA363-E4AD-459A-BD6D-83A4E16677C0}" type="presParOf" srcId="{B550DD4A-F734-4108-9630-6FC5570AA1C1}" destId="{429A8D4E-71D0-4798-A635-DB9B1F8EA114}" srcOrd="1" destOrd="0" presId="urn:microsoft.com/office/officeart/2005/8/layout/hierarchy3"/>
    <dgm:cxn modelId="{452D2CAF-CB15-41AF-A7E6-7A2A9C2E720F}" type="presParOf" srcId="{B4612BCF-1CBD-499E-AD1D-DE5AE77C5A55}" destId="{C85D8FB1-3A5E-43F7-A135-9893C6DAD990}" srcOrd="1" destOrd="0" presId="urn:microsoft.com/office/officeart/2005/8/layout/hierarchy3"/>
    <dgm:cxn modelId="{D73174F2-B1C0-4333-8D75-FC9444456DF5}" type="presParOf" srcId="{23458490-1A34-4014-A74F-0340DE8619D8}" destId="{7422D81A-7AB8-4DB1-8D77-6D46EB8E3426}" srcOrd="2" destOrd="0" presId="urn:microsoft.com/office/officeart/2005/8/layout/hierarchy3"/>
    <dgm:cxn modelId="{D2B2C639-29A5-4174-AAB1-74A0806D8957}" type="presParOf" srcId="{7422D81A-7AB8-4DB1-8D77-6D46EB8E3426}" destId="{87466873-37AF-478B-BAFF-2D6A5E32E80D}" srcOrd="0" destOrd="0" presId="urn:microsoft.com/office/officeart/2005/8/layout/hierarchy3"/>
    <dgm:cxn modelId="{399EACCE-309A-42C0-8F60-A54B3CCC90E1}" type="presParOf" srcId="{87466873-37AF-478B-BAFF-2D6A5E32E80D}" destId="{BC80263E-D284-4DE5-AD3F-4F51CC0548E3}" srcOrd="0" destOrd="0" presId="urn:microsoft.com/office/officeart/2005/8/layout/hierarchy3"/>
    <dgm:cxn modelId="{84D5DB6A-6C74-4735-ACF3-2FAF8DACAD11}" type="presParOf" srcId="{87466873-37AF-478B-BAFF-2D6A5E32E80D}" destId="{8F7E560C-9502-4E63-81D9-9573110B3FEC}" srcOrd="1" destOrd="0" presId="urn:microsoft.com/office/officeart/2005/8/layout/hierarchy3"/>
    <dgm:cxn modelId="{241D336A-7CBB-497A-841F-617FC9DC8661}" type="presParOf" srcId="{7422D81A-7AB8-4DB1-8D77-6D46EB8E3426}" destId="{28437A6B-BA84-4329-9A2B-124D1308C3DD}" srcOrd="1" destOrd="0" presId="urn:microsoft.com/office/officeart/2005/8/layout/hierarchy3"/>
    <dgm:cxn modelId="{341A73CB-65B2-48B9-8A1B-4700156C2A31}" type="presParOf" srcId="{23458490-1A34-4014-A74F-0340DE8619D8}" destId="{593D21A2-D22A-413B-BB10-822DDB584C3F}" srcOrd="3" destOrd="0" presId="urn:microsoft.com/office/officeart/2005/8/layout/hierarchy3"/>
    <dgm:cxn modelId="{E49161D8-7F65-4B64-8AAB-87FEF41CB4DA}" type="presParOf" srcId="{593D21A2-D22A-413B-BB10-822DDB584C3F}" destId="{819D8C7E-EE9F-4AC5-B93C-D3C2FFC6B8CB}" srcOrd="0" destOrd="0" presId="urn:microsoft.com/office/officeart/2005/8/layout/hierarchy3"/>
    <dgm:cxn modelId="{0C81F14E-1E36-42DA-95C5-30C4C9A1F160}" type="presParOf" srcId="{819D8C7E-EE9F-4AC5-B93C-D3C2FFC6B8CB}" destId="{755DA4EB-C577-4542-B17E-DC7AB9E0D1FD}" srcOrd="0" destOrd="0" presId="urn:microsoft.com/office/officeart/2005/8/layout/hierarchy3"/>
    <dgm:cxn modelId="{B50FEF6B-9A3F-4C2A-8B02-B7CE01BE69CA}" type="presParOf" srcId="{819D8C7E-EE9F-4AC5-B93C-D3C2FFC6B8CB}" destId="{780B5DCE-9B3C-4D31-A7A6-C371B9CF9161}" srcOrd="1" destOrd="0" presId="urn:microsoft.com/office/officeart/2005/8/layout/hierarchy3"/>
    <dgm:cxn modelId="{51B9D8C7-D9D4-48F5-BA4F-6F31FFFD84EA}" type="presParOf" srcId="{593D21A2-D22A-413B-BB10-822DDB584C3F}" destId="{F9556D23-7060-44A4-9A80-4303670A9FD0}" srcOrd="1" destOrd="0" presId="urn:microsoft.com/office/officeart/2005/8/layout/hierarchy3"/>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8DECA5F-AE04-4330-8E22-2F168D9B6772}" type="doc">
      <dgm:prSet loTypeId="urn:microsoft.com/office/officeart/2018/2/layout/IconLabelList" loCatId="icon" qsTypeId="urn:microsoft.com/office/officeart/2005/8/quickstyle/simple1" qsCatId="simple" csTypeId="urn:microsoft.com/office/officeart/2005/8/colors/accent3_1" csCatId="accent3" phldr="1"/>
      <dgm:spPr/>
      <dgm:t>
        <a:bodyPr/>
        <a:lstStyle/>
        <a:p>
          <a:endParaRPr lang="en-GB"/>
        </a:p>
      </dgm:t>
    </dgm:pt>
    <dgm:pt modelId="{DE590024-5892-4A82-9D61-3D280CA3A2C9}">
      <dgm:prSet phldrT="[Text]" phldr="0" custT="1"/>
      <dgm:spPr>
        <a:solidFill>
          <a:schemeClr val="accent6">
            <a:lumMod val="40000"/>
            <a:lumOff val="60000"/>
          </a:schemeClr>
        </a:solidFill>
      </dgm:spPr>
      <dgm:t>
        <a:bodyPr/>
        <a:lstStyle/>
        <a:p>
          <a:pPr>
            <a:lnSpc>
              <a:spcPct val="100000"/>
            </a:lnSpc>
          </a:pPr>
          <a:r>
            <a:rPr lang="it-IT" sz="1400" b="1" dirty="0"/>
            <a:t>Increase community-based programmes</a:t>
          </a:r>
          <a:endParaRPr lang="en-GB" sz="1400" b="1" dirty="0"/>
        </a:p>
      </dgm:t>
    </dgm:pt>
    <dgm:pt modelId="{512D5B85-5591-4F9F-8E06-FDBAD1D161CE}" type="parTrans" cxnId="{A3D14D20-E2CD-4111-97E6-962C04BB3339}">
      <dgm:prSet/>
      <dgm:spPr/>
      <dgm:t>
        <a:bodyPr/>
        <a:lstStyle/>
        <a:p>
          <a:pPr algn="just"/>
          <a:endParaRPr lang="en-GB" sz="1400" b="1"/>
        </a:p>
      </dgm:t>
    </dgm:pt>
    <dgm:pt modelId="{B225C800-DB62-4C97-A24C-195CD6B1CBAD}" type="sibTrans" cxnId="{A3D14D20-E2CD-4111-97E6-962C04BB3339}">
      <dgm:prSet/>
      <dgm:spPr/>
      <dgm:t>
        <a:bodyPr/>
        <a:lstStyle/>
        <a:p>
          <a:pPr>
            <a:lnSpc>
              <a:spcPct val="100000"/>
            </a:lnSpc>
          </a:pPr>
          <a:endParaRPr lang="en-GB" sz="1400" b="1"/>
        </a:p>
      </dgm:t>
    </dgm:pt>
    <dgm:pt modelId="{D8F3395C-723B-4147-99F7-AEE23F3089F1}">
      <dgm:prSet phldrT="[Text]" phldr="0" custT="1"/>
      <dgm:spPr>
        <a:solidFill>
          <a:schemeClr val="accent6">
            <a:lumMod val="40000"/>
            <a:lumOff val="60000"/>
          </a:schemeClr>
        </a:solidFill>
      </dgm:spPr>
      <dgm:t>
        <a:bodyPr/>
        <a:lstStyle/>
        <a:p>
          <a:pPr>
            <a:lnSpc>
              <a:spcPct val="100000"/>
            </a:lnSpc>
          </a:pPr>
          <a:r>
            <a:rPr lang="it-IT" sz="1400" b="1" dirty="0"/>
            <a:t>Expand digital literacy programs</a:t>
          </a:r>
          <a:endParaRPr lang="en-GB" sz="1400" b="1" dirty="0"/>
        </a:p>
      </dgm:t>
    </dgm:pt>
    <dgm:pt modelId="{0A5BE884-9C88-4168-9EB8-80BD7A600C55}" type="parTrans" cxnId="{1BBBC12E-9E1C-45F1-9A7D-16FA00F2BF88}">
      <dgm:prSet/>
      <dgm:spPr/>
      <dgm:t>
        <a:bodyPr/>
        <a:lstStyle/>
        <a:p>
          <a:pPr algn="just"/>
          <a:endParaRPr lang="en-GB" sz="1400" b="1"/>
        </a:p>
      </dgm:t>
    </dgm:pt>
    <dgm:pt modelId="{893E73BC-CD7D-48EF-B77B-236682E8F37D}" type="sibTrans" cxnId="{1BBBC12E-9E1C-45F1-9A7D-16FA00F2BF88}">
      <dgm:prSet/>
      <dgm:spPr/>
      <dgm:t>
        <a:bodyPr/>
        <a:lstStyle/>
        <a:p>
          <a:pPr>
            <a:lnSpc>
              <a:spcPct val="100000"/>
            </a:lnSpc>
          </a:pPr>
          <a:endParaRPr lang="en-GB" sz="1400" b="1"/>
        </a:p>
      </dgm:t>
    </dgm:pt>
    <dgm:pt modelId="{913A0A0F-B121-44B3-B255-6587179714EA}">
      <dgm:prSet phldrT="[Text]" phldr="0" custT="1"/>
      <dgm:spPr>
        <a:solidFill>
          <a:schemeClr val="accent6">
            <a:lumMod val="40000"/>
            <a:lumOff val="60000"/>
          </a:schemeClr>
        </a:solidFill>
      </dgm:spPr>
      <dgm:t>
        <a:bodyPr/>
        <a:lstStyle/>
        <a:p>
          <a:pPr>
            <a:lnSpc>
              <a:spcPct val="100000"/>
            </a:lnSpc>
          </a:pPr>
          <a:r>
            <a:rPr lang="it-IT" sz="1400" b="1" dirty="0"/>
            <a:t>Develop more dementia-friendly environments</a:t>
          </a:r>
          <a:endParaRPr lang="en-GB" sz="1400" b="1" dirty="0"/>
        </a:p>
      </dgm:t>
    </dgm:pt>
    <dgm:pt modelId="{DB049F8F-50C5-4FB9-A197-2C786997003F}" type="parTrans" cxnId="{6E8E5D7B-706E-4C5E-A420-BDA9FB84D6FC}">
      <dgm:prSet/>
      <dgm:spPr/>
      <dgm:t>
        <a:bodyPr/>
        <a:lstStyle/>
        <a:p>
          <a:pPr algn="just"/>
          <a:endParaRPr lang="en-GB" sz="1400" b="1"/>
        </a:p>
      </dgm:t>
    </dgm:pt>
    <dgm:pt modelId="{167B8EBB-711D-4C5A-9C3B-54EB63BB414E}" type="sibTrans" cxnId="{6E8E5D7B-706E-4C5E-A420-BDA9FB84D6FC}">
      <dgm:prSet/>
      <dgm:spPr/>
      <dgm:t>
        <a:bodyPr/>
        <a:lstStyle/>
        <a:p>
          <a:pPr>
            <a:lnSpc>
              <a:spcPct val="100000"/>
            </a:lnSpc>
          </a:pPr>
          <a:endParaRPr lang="en-GB" sz="1400" b="1"/>
        </a:p>
      </dgm:t>
    </dgm:pt>
    <dgm:pt modelId="{0E0DC304-BA4F-4EE1-8B2B-8DFB7B238545}">
      <dgm:prSet phldrT="[Text]" phldr="0" custT="1"/>
      <dgm:spPr>
        <a:solidFill>
          <a:schemeClr val="accent6">
            <a:lumMod val="40000"/>
            <a:lumOff val="60000"/>
          </a:schemeClr>
        </a:solidFill>
      </dgm:spPr>
      <dgm:t>
        <a:bodyPr/>
        <a:lstStyle/>
        <a:p>
          <a:pPr>
            <a:lnSpc>
              <a:spcPct val="100000"/>
            </a:lnSpc>
          </a:pPr>
          <a:r>
            <a:rPr lang="it-IT" sz="1400" b="1" dirty="0"/>
            <a:t>Promote preventive health programmes</a:t>
          </a:r>
          <a:endParaRPr lang="en-GB" sz="1400" b="1" dirty="0"/>
        </a:p>
      </dgm:t>
    </dgm:pt>
    <dgm:pt modelId="{E6C36396-F191-432D-9FEE-6FE141C27969}" type="parTrans" cxnId="{78FACD3F-2267-4F1D-87F5-6FBAE2776752}">
      <dgm:prSet/>
      <dgm:spPr/>
      <dgm:t>
        <a:bodyPr/>
        <a:lstStyle/>
        <a:p>
          <a:pPr algn="just"/>
          <a:endParaRPr lang="en-GB" sz="1400" b="1"/>
        </a:p>
      </dgm:t>
    </dgm:pt>
    <dgm:pt modelId="{7CCE2EB3-E40C-44CA-A36B-07A108CD04E8}" type="sibTrans" cxnId="{78FACD3F-2267-4F1D-87F5-6FBAE2776752}">
      <dgm:prSet/>
      <dgm:spPr/>
      <dgm:t>
        <a:bodyPr/>
        <a:lstStyle/>
        <a:p>
          <a:pPr algn="just"/>
          <a:endParaRPr lang="en-GB" sz="1400" b="1"/>
        </a:p>
      </dgm:t>
    </dgm:pt>
    <dgm:pt modelId="{7F0C7B0B-DF79-4EE0-A528-02D66F6C59C9}" type="pres">
      <dgm:prSet presAssocID="{88DECA5F-AE04-4330-8E22-2F168D9B6772}" presName="root" presStyleCnt="0">
        <dgm:presLayoutVars>
          <dgm:dir/>
          <dgm:resizeHandles val="exact"/>
        </dgm:presLayoutVars>
      </dgm:prSet>
      <dgm:spPr/>
    </dgm:pt>
    <dgm:pt modelId="{24571BB5-9F10-4122-99E2-A61B36ED58CB}" type="pres">
      <dgm:prSet presAssocID="{DE590024-5892-4A82-9D61-3D280CA3A2C9}" presName="compNode" presStyleCnt="0"/>
      <dgm:spPr/>
    </dgm:pt>
    <dgm:pt modelId="{1832CAAB-C0CB-48CF-A670-A7B84C27478F}" type="pres">
      <dgm:prSet presAssocID="{DE590024-5892-4A82-9D61-3D280CA3A2C9}"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onnections"/>
        </a:ext>
      </dgm:extLst>
    </dgm:pt>
    <dgm:pt modelId="{0FD8DEDF-397F-4D7C-AC1E-4F7BA90D3A5A}" type="pres">
      <dgm:prSet presAssocID="{DE590024-5892-4A82-9D61-3D280CA3A2C9}" presName="spaceRect" presStyleCnt="0"/>
      <dgm:spPr/>
    </dgm:pt>
    <dgm:pt modelId="{7612F49D-96BD-48C0-981E-5C2C729BF6D7}" type="pres">
      <dgm:prSet presAssocID="{DE590024-5892-4A82-9D61-3D280CA3A2C9}" presName="textRect" presStyleLbl="revTx" presStyleIdx="0" presStyleCnt="4">
        <dgm:presLayoutVars>
          <dgm:chMax val="1"/>
          <dgm:chPref val="1"/>
        </dgm:presLayoutVars>
      </dgm:prSet>
      <dgm:spPr/>
    </dgm:pt>
    <dgm:pt modelId="{9611226F-D315-4E5A-BFF0-560748CE003D}" type="pres">
      <dgm:prSet presAssocID="{B225C800-DB62-4C97-A24C-195CD6B1CBAD}" presName="sibTrans" presStyleCnt="0"/>
      <dgm:spPr/>
    </dgm:pt>
    <dgm:pt modelId="{EF7A56FE-7A45-4A9E-8AEC-64ACFAE9A719}" type="pres">
      <dgm:prSet presAssocID="{D8F3395C-723B-4147-99F7-AEE23F3089F1}" presName="compNode" presStyleCnt="0"/>
      <dgm:spPr/>
    </dgm:pt>
    <dgm:pt modelId="{691FCE0B-EA65-46E7-AC6C-CC1439A1833D}" type="pres">
      <dgm:prSet presAssocID="{D8F3395C-723B-4147-99F7-AEE23F3089F1}"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aptop"/>
        </a:ext>
      </dgm:extLst>
    </dgm:pt>
    <dgm:pt modelId="{8503502D-AC99-4B73-8F74-832AAAF75930}" type="pres">
      <dgm:prSet presAssocID="{D8F3395C-723B-4147-99F7-AEE23F3089F1}" presName="spaceRect" presStyleCnt="0"/>
      <dgm:spPr/>
    </dgm:pt>
    <dgm:pt modelId="{B27C345A-05C8-41BF-8231-B3F2E281F182}" type="pres">
      <dgm:prSet presAssocID="{D8F3395C-723B-4147-99F7-AEE23F3089F1}" presName="textRect" presStyleLbl="revTx" presStyleIdx="1" presStyleCnt="4">
        <dgm:presLayoutVars>
          <dgm:chMax val="1"/>
          <dgm:chPref val="1"/>
        </dgm:presLayoutVars>
      </dgm:prSet>
      <dgm:spPr/>
    </dgm:pt>
    <dgm:pt modelId="{9AB26DEC-E8CB-4C90-8762-9F2B60A0EADD}" type="pres">
      <dgm:prSet presAssocID="{893E73BC-CD7D-48EF-B77B-236682E8F37D}" presName="sibTrans" presStyleCnt="0"/>
      <dgm:spPr/>
    </dgm:pt>
    <dgm:pt modelId="{ADE8E807-65BA-45A4-B02D-CBF30007528D}" type="pres">
      <dgm:prSet presAssocID="{913A0A0F-B121-44B3-B255-6587179714EA}" presName="compNode" presStyleCnt="0"/>
      <dgm:spPr/>
    </dgm:pt>
    <dgm:pt modelId="{6C9AFCAB-45BA-4AC5-BC60-ABE0183305E5}" type="pres">
      <dgm:prSet presAssocID="{913A0A0F-B121-44B3-B255-6587179714EA}"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EC11E548-0D30-4397-B091-AC99F0197EAE}" type="pres">
      <dgm:prSet presAssocID="{913A0A0F-B121-44B3-B255-6587179714EA}" presName="spaceRect" presStyleCnt="0"/>
      <dgm:spPr/>
    </dgm:pt>
    <dgm:pt modelId="{047EFAD7-91ED-434F-90BB-33A881BBFEB8}" type="pres">
      <dgm:prSet presAssocID="{913A0A0F-B121-44B3-B255-6587179714EA}" presName="textRect" presStyleLbl="revTx" presStyleIdx="2" presStyleCnt="4">
        <dgm:presLayoutVars>
          <dgm:chMax val="1"/>
          <dgm:chPref val="1"/>
        </dgm:presLayoutVars>
      </dgm:prSet>
      <dgm:spPr/>
    </dgm:pt>
    <dgm:pt modelId="{1E8B89C8-B45C-45B6-B35C-9DC671E46714}" type="pres">
      <dgm:prSet presAssocID="{167B8EBB-711D-4C5A-9C3B-54EB63BB414E}" presName="sibTrans" presStyleCnt="0"/>
      <dgm:spPr/>
    </dgm:pt>
    <dgm:pt modelId="{F192489C-7669-477B-B362-D4A4F4D8F7DB}" type="pres">
      <dgm:prSet presAssocID="{0E0DC304-BA4F-4EE1-8B2B-8DFB7B238545}" presName="compNode" presStyleCnt="0"/>
      <dgm:spPr/>
    </dgm:pt>
    <dgm:pt modelId="{F829E523-C804-47E4-B018-0EFAA34FA294}" type="pres">
      <dgm:prSet presAssocID="{0E0DC304-BA4F-4EE1-8B2B-8DFB7B238545}"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edical"/>
        </a:ext>
      </dgm:extLst>
    </dgm:pt>
    <dgm:pt modelId="{6B44B421-296A-4CF2-9501-C6DA8107BEB2}" type="pres">
      <dgm:prSet presAssocID="{0E0DC304-BA4F-4EE1-8B2B-8DFB7B238545}" presName="spaceRect" presStyleCnt="0"/>
      <dgm:spPr/>
    </dgm:pt>
    <dgm:pt modelId="{AAF92D04-8CF6-4F67-9609-E93C286BE2A1}" type="pres">
      <dgm:prSet presAssocID="{0E0DC304-BA4F-4EE1-8B2B-8DFB7B238545}" presName="textRect" presStyleLbl="revTx" presStyleIdx="3" presStyleCnt="4">
        <dgm:presLayoutVars>
          <dgm:chMax val="1"/>
          <dgm:chPref val="1"/>
        </dgm:presLayoutVars>
      </dgm:prSet>
      <dgm:spPr/>
    </dgm:pt>
  </dgm:ptLst>
  <dgm:cxnLst>
    <dgm:cxn modelId="{76085315-31FC-4B11-826A-AF172E8D1399}" type="presOf" srcId="{0E0DC304-BA4F-4EE1-8B2B-8DFB7B238545}" destId="{AAF92D04-8CF6-4F67-9609-E93C286BE2A1}" srcOrd="0" destOrd="0" presId="urn:microsoft.com/office/officeart/2018/2/layout/IconLabelList"/>
    <dgm:cxn modelId="{A3D14D20-E2CD-4111-97E6-962C04BB3339}" srcId="{88DECA5F-AE04-4330-8E22-2F168D9B6772}" destId="{DE590024-5892-4A82-9D61-3D280CA3A2C9}" srcOrd="0" destOrd="0" parTransId="{512D5B85-5591-4F9F-8E06-FDBAD1D161CE}" sibTransId="{B225C800-DB62-4C97-A24C-195CD6B1CBAD}"/>
    <dgm:cxn modelId="{1BBBC12E-9E1C-45F1-9A7D-16FA00F2BF88}" srcId="{88DECA5F-AE04-4330-8E22-2F168D9B6772}" destId="{D8F3395C-723B-4147-99F7-AEE23F3089F1}" srcOrd="1" destOrd="0" parTransId="{0A5BE884-9C88-4168-9EB8-80BD7A600C55}" sibTransId="{893E73BC-CD7D-48EF-B77B-236682E8F37D}"/>
    <dgm:cxn modelId="{78FACD3F-2267-4F1D-87F5-6FBAE2776752}" srcId="{88DECA5F-AE04-4330-8E22-2F168D9B6772}" destId="{0E0DC304-BA4F-4EE1-8B2B-8DFB7B238545}" srcOrd="3" destOrd="0" parTransId="{E6C36396-F191-432D-9FEE-6FE141C27969}" sibTransId="{7CCE2EB3-E40C-44CA-A36B-07A108CD04E8}"/>
    <dgm:cxn modelId="{48A19E65-3480-4ACD-91BA-ECAD441C35F1}" type="presOf" srcId="{D8F3395C-723B-4147-99F7-AEE23F3089F1}" destId="{B27C345A-05C8-41BF-8231-B3F2E281F182}" srcOrd="0" destOrd="0" presId="urn:microsoft.com/office/officeart/2018/2/layout/IconLabelList"/>
    <dgm:cxn modelId="{6E8E5D7B-706E-4C5E-A420-BDA9FB84D6FC}" srcId="{88DECA5F-AE04-4330-8E22-2F168D9B6772}" destId="{913A0A0F-B121-44B3-B255-6587179714EA}" srcOrd="2" destOrd="0" parTransId="{DB049F8F-50C5-4FB9-A197-2C786997003F}" sibTransId="{167B8EBB-711D-4C5A-9C3B-54EB63BB414E}"/>
    <dgm:cxn modelId="{A0BBE39C-2AD4-405D-9095-1920873072A5}" type="presOf" srcId="{913A0A0F-B121-44B3-B255-6587179714EA}" destId="{047EFAD7-91ED-434F-90BB-33A881BBFEB8}" srcOrd="0" destOrd="0" presId="urn:microsoft.com/office/officeart/2018/2/layout/IconLabelList"/>
    <dgm:cxn modelId="{494FA8AB-2A44-4BCF-849D-FD3809024FF1}" type="presOf" srcId="{DE590024-5892-4A82-9D61-3D280CA3A2C9}" destId="{7612F49D-96BD-48C0-981E-5C2C729BF6D7}" srcOrd="0" destOrd="0" presId="urn:microsoft.com/office/officeart/2018/2/layout/IconLabelList"/>
    <dgm:cxn modelId="{5CFD33D3-6F38-40E6-BBD7-80A0B161DE5E}" type="presOf" srcId="{88DECA5F-AE04-4330-8E22-2F168D9B6772}" destId="{7F0C7B0B-DF79-4EE0-A528-02D66F6C59C9}" srcOrd="0" destOrd="0" presId="urn:microsoft.com/office/officeart/2018/2/layout/IconLabelList"/>
    <dgm:cxn modelId="{E0E8AC95-EDBC-4507-929D-E412AC1B597D}" type="presParOf" srcId="{7F0C7B0B-DF79-4EE0-A528-02D66F6C59C9}" destId="{24571BB5-9F10-4122-99E2-A61B36ED58CB}" srcOrd="0" destOrd="0" presId="urn:microsoft.com/office/officeart/2018/2/layout/IconLabelList"/>
    <dgm:cxn modelId="{D7F7A4A6-B34C-4FC8-9758-F1088F332890}" type="presParOf" srcId="{24571BB5-9F10-4122-99E2-A61B36ED58CB}" destId="{1832CAAB-C0CB-48CF-A670-A7B84C27478F}" srcOrd="0" destOrd="0" presId="urn:microsoft.com/office/officeart/2018/2/layout/IconLabelList"/>
    <dgm:cxn modelId="{9284852D-FB98-45E7-B13F-4D9A1ECE8D05}" type="presParOf" srcId="{24571BB5-9F10-4122-99E2-A61B36ED58CB}" destId="{0FD8DEDF-397F-4D7C-AC1E-4F7BA90D3A5A}" srcOrd="1" destOrd="0" presId="urn:microsoft.com/office/officeart/2018/2/layout/IconLabelList"/>
    <dgm:cxn modelId="{84F38EC3-F2E3-4766-B37A-7671FA765F39}" type="presParOf" srcId="{24571BB5-9F10-4122-99E2-A61B36ED58CB}" destId="{7612F49D-96BD-48C0-981E-5C2C729BF6D7}" srcOrd="2" destOrd="0" presId="urn:microsoft.com/office/officeart/2018/2/layout/IconLabelList"/>
    <dgm:cxn modelId="{F65CF15A-D416-48B8-BE59-178557795616}" type="presParOf" srcId="{7F0C7B0B-DF79-4EE0-A528-02D66F6C59C9}" destId="{9611226F-D315-4E5A-BFF0-560748CE003D}" srcOrd="1" destOrd="0" presId="urn:microsoft.com/office/officeart/2018/2/layout/IconLabelList"/>
    <dgm:cxn modelId="{8354FEF5-22EE-4867-B47F-3547F234FD15}" type="presParOf" srcId="{7F0C7B0B-DF79-4EE0-A528-02D66F6C59C9}" destId="{EF7A56FE-7A45-4A9E-8AEC-64ACFAE9A719}" srcOrd="2" destOrd="0" presId="urn:microsoft.com/office/officeart/2018/2/layout/IconLabelList"/>
    <dgm:cxn modelId="{910123F9-1528-4F92-B7BD-13E0F8C2FB10}" type="presParOf" srcId="{EF7A56FE-7A45-4A9E-8AEC-64ACFAE9A719}" destId="{691FCE0B-EA65-46E7-AC6C-CC1439A1833D}" srcOrd="0" destOrd="0" presId="urn:microsoft.com/office/officeart/2018/2/layout/IconLabelList"/>
    <dgm:cxn modelId="{B3436D17-772F-4A4E-A79F-0E3D1848B38E}" type="presParOf" srcId="{EF7A56FE-7A45-4A9E-8AEC-64ACFAE9A719}" destId="{8503502D-AC99-4B73-8F74-832AAAF75930}" srcOrd="1" destOrd="0" presId="urn:microsoft.com/office/officeart/2018/2/layout/IconLabelList"/>
    <dgm:cxn modelId="{A8615631-5D31-40EE-915A-247E0DE01F0E}" type="presParOf" srcId="{EF7A56FE-7A45-4A9E-8AEC-64ACFAE9A719}" destId="{B27C345A-05C8-41BF-8231-B3F2E281F182}" srcOrd="2" destOrd="0" presId="urn:microsoft.com/office/officeart/2018/2/layout/IconLabelList"/>
    <dgm:cxn modelId="{97CB1648-BC4E-4448-8029-3323C3D6707F}" type="presParOf" srcId="{7F0C7B0B-DF79-4EE0-A528-02D66F6C59C9}" destId="{9AB26DEC-E8CB-4C90-8762-9F2B60A0EADD}" srcOrd="3" destOrd="0" presId="urn:microsoft.com/office/officeart/2018/2/layout/IconLabelList"/>
    <dgm:cxn modelId="{5E00B8B1-0EC9-475F-9ACB-FE7B6AD76511}" type="presParOf" srcId="{7F0C7B0B-DF79-4EE0-A528-02D66F6C59C9}" destId="{ADE8E807-65BA-45A4-B02D-CBF30007528D}" srcOrd="4" destOrd="0" presId="urn:microsoft.com/office/officeart/2018/2/layout/IconLabelList"/>
    <dgm:cxn modelId="{4B7204E2-30F2-49FD-9E21-085EFC871579}" type="presParOf" srcId="{ADE8E807-65BA-45A4-B02D-CBF30007528D}" destId="{6C9AFCAB-45BA-4AC5-BC60-ABE0183305E5}" srcOrd="0" destOrd="0" presId="urn:microsoft.com/office/officeart/2018/2/layout/IconLabelList"/>
    <dgm:cxn modelId="{2961947F-1ED9-4A24-A7BF-E286797C99B8}" type="presParOf" srcId="{ADE8E807-65BA-45A4-B02D-CBF30007528D}" destId="{EC11E548-0D30-4397-B091-AC99F0197EAE}" srcOrd="1" destOrd="0" presId="urn:microsoft.com/office/officeart/2018/2/layout/IconLabelList"/>
    <dgm:cxn modelId="{87AB18A2-1639-4432-B631-D934F9FAE362}" type="presParOf" srcId="{ADE8E807-65BA-45A4-B02D-CBF30007528D}" destId="{047EFAD7-91ED-434F-90BB-33A881BBFEB8}" srcOrd="2" destOrd="0" presId="urn:microsoft.com/office/officeart/2018/2/layout/IconLabelList"/>
    <dgm:cxn modelId="{8A1ECD2A-6E50-40FA-870B-FBAA49A9AD14}" type="presParOf" srcId="{7F0C7B0B-DF79-4EE0-A528-02D66F6C59C9}" destId="{1E8B89C8-B45C-45B6-B35C-9DC671E46714}" srcOrd="5" destOrd="0" presId="urn:microsoft.com/office/officeart/2018/2/layout/IconLabelList"/>
    <dgm:cxn modelId="{348B7FEC-DE1D-456D-B69A-1D3C5F6F02E2}" type="presParOf" srcId="{7F0C7B0B-DF79-4EE0-A528-02D66F6C59C9}" destId="{F192489C-7669-477B-B362-D4A4F4D8F7DB}" srcOrd="6" destOrd="0" presId="urn:microsoft.com/office/officeart/2018/2/layout/IconLabelList"/>
    <dgm:cxn modelId="{5E6BC686-0AEE-401F-846D-5354BCB447DA}" type="presParOf" srcId="{F192489C-7669-477B-B362-D4A4F4D8F7DB}" destId="{F829E523-C804-47E4-B018-0EFAA34FA294}" srcOrd="0" destOrd="0" presId="urn:microsoft.com/office/officeart/2018/2/layout/IconLabelList"/>
    <dgm:cxn modelId="{0BBB6F25-72A3-4292-8EF9-3B7CD1A6B8A3}" type="presParOf" srcId="{F192489C-7669-477B-B362-D4A4F4D8F7DB}" destId="{6B44B421-296A-4CF2-9501-C6DA8107BEB2}" srcOrd="1" destOrd="0" presId="urn:microsoft.com/office/officeart/2018/2/layout/IconLabelList"/>
    <dgm:cxn modelId="{50733292-4B0E-42C3-9815-4E31BBEDA039}" type="presParOf" srcId="{F192489C-7669-477B-B362-D4A4F4D8F7DB}" destId="{AAF92D04-8CF6-4F67-9609-E93C286BE2A1}"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8B7149-4F24-4BD7-B458-249709CE9A71}">
      <dsp:nvSpPr>
        <dsp:cNvPr id="0" name=""/>
        <dsp:cNvSpPr/>
      </dsp:nvSpPr>
      <dsp:spPr>
        <a:xfrm>
          <a:off x="1925111" y="1371682"/>
          <a:ext cx="1743467" cy="1508170"/>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1">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 </a:t>
          </a:r>
          <a:endParaRPr lang="en-GB" sz="1100" b="1" kern="1200" dirty="0"/>
        </a:p>
      </dsp:txBody>
      <dsp:txXfrm>
        <a:off x="2214028" y="1621607"/>
        <a:ext cx="1165633" cy="1008320"/>
      </dsp:txXfrm>
    </dsp:sp>
    <dsp:sp modelId="{6D24284A-9A4C-4724-9976-18853A7F34DD}">
      <dsp:nvSpPr>
        <dsp:cNvPr id="0" name=""/>
        <dsp:cNvSpPr/>
      </dsp:nvSpPr>
      <dsp:spPr>
        <a:xfrm>
          <a:off x="3016857" y="650124"/>
          <a:ext cx="657805" cy="566786"/>
        </a:xfrm>
        <a:prstGeom prst="hexagon">
          <a:avLst>
            <a:gd name="adj" fmla="val 28900"/>
            <a:gd name="vf" fmla="val 115470"/>
          </a:avLst>
        </a:prstGeom>
        <a:solidFill>
          <a:schemeClr val="accent3">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F4883244-821D-463C-82B5-1C9095A071D1}">
      <dsp:nvSpPr>
        <dsp:cNvPr id="0" name=""/>
        <dsp:cNvSpPr/>
      </dsp:nvSpPr>
      <dsp:spPr>
        <a:xfrm>
          <a:off x="2085709" y="0"/>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Theories of ageing</a:t>
          </a:r>
          <a:endParaRPr lang="en-GB" sz="1100" b="1" kern="1200" dirty="0"/>
        </a:p>
      </dsp:txBody>
      <dsp:txXfrm>
        <a:off x="2322485" y="204839"/>
        <a:ext cx="955207" cy="826366"/>
      </dsp:txXfrm>
    </dsp:sp>
    <dsp:sp modelId="{40F9CA3D-FAB1-4E3E-B5B7-BE1FC42570B2}">
      <dsp:nvSpPr>
        <dsp:cNvPr id="0" name=""/>
        <dsp:cNvSpPr/>
      </dsp:nvSpPr>
      <dsp:spPr>
        <a:xfrm>
          <a:off x="3784566" y="1709713"/>
          <a:ext cx="657805" cy="566786"/>
        </a:xfrm>
        <a:prstGeom prst="hexagon">
          <a:avLst>
            <a:gd name="adj" fmla="val 28900"/>
            <a:gd name="vf" fmla="val 115470"/>
          </a:avLst>
        </a:prstGeom>
        <a:solidFill>
          <a:schemeClr val="accent3">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63319742-E5A3-4CBF-BF01-0D427A6E989E}">
      <dsp:nvSpPr>
        <dsp:cNvPr id="0" name=""/>
        <dsp:cNvSpPr/>
      </dsp:nvSpPr>
      <dsp:spPr>
        <a:xfrm>
          <a:off x="3396048" y="760250"/>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Care and support needs</a:t>
          </a:r>
          <a:endParaRPr lang="en-GB" sz="1100" b="1" kern="1200" dirty="0"/>
        </a:p>
      </dsp:txBody>
      <dsp:txXfrm>
        <a:off x="3632824" y="965089"/>
        <a:ext cx="955207" cy="826366"/>
      </dsp:txXfrm>
    </dsp:sp>
    <dsp:sp modelId="{514D0E9E-27A2-4A14-85D5-D0F7CBC0A8BF}">
      <dsp:nvSpPr>
        <dsp:cNvPr id="0" name=""/>
        <dsp:cNvSpPr/>
      </dsp:nvSpPr>
      <dsp:spPr>
        <a:xfrm>
          <a:off x="3251266" y="2905789"/>
          <a:ext cx="657805" cy="566786"/>
        </a:xfrm>
        <a:prstGeom prst="hexagon">
          <a:avLst>
            <a:gd name="adj" fmla="val 28900"/>
            <a:gd name="vf" fmla="val 115470"/>
          </a:avLst>
        </a:prstGeom>
        <a:solidFill>
          <a:schemeClr val="accent3">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4746350D-6EF1-4F62-B865-972BDE7E2E7A}">
      <dsp:nvSpPr>
        <dsp:cNvPr id="0" name=""/>
        <dsp:cNvSpPr/>
      </dsp:nvSpPr>
      <dsp:spPr>
        <a:xfrm>
          <a:off x="3396048" y="2254814"/>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Current UK Care provisions</a:t>
          </a:r>
          <a:endParaRPr lang="en-GB" sz="1100" b="1" kern="1200" dirty="0"/>
        </a:p>
      </dsp:txBody>
      <dsp:txXfrm>
        <a:off x="3632824" y="2459653"/>
        <a:ext cx="955207" cy="826366"/>
      </dsp:txXfrm>
    </dsp:sp>
    <dsp:sp modelId="{0FE75083-D6A8-4A7B-84E3-EFFAE4BCC8DD}">
      <dsp:nvSpPr>
        <dsp:cNvPr id="0" name=""/>
        <dsp:cNvSpPr/>
      </dsp:nvSpPr>
      <dsp:spPr>
        <a:xfrm>
          <a:off x="1928355" y="3029946"/>
          <a:ext cx="657805" cy="566786"/>
        </a:xfrm>
        <a:prstGeom prst="hexagon">
          <a:avLst>
            <a:gd name="adj" fmla="val 28900"/>
            <a:gd name="vf" fmla="val 115470"/>
          </a:avLst>
        </a:prstGeom>
        <a:solidFill>
          <a:schemeClr val="accent3">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E3CBFC24-3E53-4649-A772-F9F2E814F7CA}">
      <dsp:nvSpPr>
        <dsp:cNvPr id="0" name=""/>
        <dsp:cNvSpPr/>
      </dsp:nvSpPr>
      <dsp:spPr>
        <a:xfrm>
          <a:off x="2085709" y="3015915"/>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Policy and Legislations</a:t>
          </a:r>
          <a:endParaRPr lang="en-GB" sz="1100" b="1" kern="1200" dirty="0"/>
        </a:p>
      </dsp:txBody>
      <dsp:txXfrm>
        <a:off x="2322485" y="3220754"/>
        <a:ext cx="955207" cy="826366"/>
      </dsp:txXfrm>
    </dsp:sp>
    <dsp:sp modelId="{C5A9CEC8-3FE6-488F-8ADD-337785570207}">
      <dsp:nvSpPr>
        <dsp:cNvPr id="0" name=""/>
        <dsp:cNvSpPr/>
      </dsp:nvSpPr>
      <dsp:spPr>
        <a:xfrm>
          <a:off x="1148073" y="1970783"/>
          <a:ext cx="657805" cy="566786"/>
        </a:xfrm>
        <a:prstGeom prst="hexagon">
          <a:avLst>
            <a:gd name="adj" fmla="val 28900"/>
            <a:gd name="vf" fmla="val 115470"/>
          </a:avLst>
        </a:prstGeom>
        <a:solidFill>
          <a:schemeClr val="accent3">
            <a:tint val="40000"/>
            <a:hueOff val="0"/>
            <a:satOff val="0"/>
            <a:lumOff val="0"/>
            <a:alphaOff val="0"/>
          </a:schemeClr>
        </a:solidFill>
        <a:ln w="12700" cap="flat" cmpd="sng" algn="ctr">
          <a:solidFill>
            <a:schemeClr val="accent3">
              <a:hueOff val="0"/>
              <a:satOff val="0"/>
              <a:lumOff val="0"/>
              <a:alphaOff val="0"/>
            </a:schemeClr>
          </a:solidFill>
          <a:prstDash val="solid"/>
          <a:miter lim="800000"/>
        </a:ln>
        <a:effectLst/>
        <a:scene3d>
          <a:camera prst="orthographicFront">
            <a:rot lat="0" lon="0" rev="0"/>
          </a:camera>
          <a:lightRig rig="contrasting" dir="t">
            <a:rot lat="0" lon="0" rev="1200000"/>
          </a:lightRig>
        </a:scene3d>
        <a:sp3d z="-300000" prstMaterial="plastic"/>
      </dsp:spPr>
      <dsp:style>
        <a:lnRef idx="1">
          <a:scrgbClr r="0" g="0" b="0"/>
        </a:lnRef>
        <a:fillRef idx="1">
          <a:scrgbClr r="0" g="0" b="0"/>
        </a:fillRef>
        <a:effectRef idx="0">
          <a:scrgbClr r="0" g="0" b="0"/>
        </a:effectRef>
        <a:fontRef idx="minor"/>
      </dsp:style>
    </dsp:sp>
    <dsp:sp modelId="{594748D3-AFEC-416F-A3E8-02E76AEE1747}">
      <dsp:nvSpPr>
        <dsp:cNvPr id="0" name=""/>
        <dsp:cNvSpPr/>
      </dsp:nvSpPr>
      <dsp:spPr>
        <a:xfrm>
          <a:off x="769288" y="2255664"/>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Technological information</a:t>
          </a:r>
          <a:endParaRPr lang="en-GB" sz="1100" b="1" kern="1200" dirty="0"/>
        </a:p>
      </dsp:txBody>
      <dsp:txXfrm>
        <a:off x="1006064" y="2460503"/>
        <a:ext cx="955207" cy="826366"/>
      </dsp:txXfrm>
    </dsp:sp>
    <dsp:sp modelId="{C91D3A07-AAE8-4D7E-82A1-596D05E849AF}">
      <dsp:nvSpPr>
        <dsp:cNvPr id="0" name=""/>
        <dsp:cNvSpPr/>
      </dsp:nvSpPr>
      <dsp:spPr>
        <a:xfrm>
          <a:off x="769288" y="758549"/>
          <a:ext cx="1428759" cy="1236044"/>
        </a:xfrm>
        <a:prstGeom prst="hexagon">
          <a:avLst>
            <a:gd name="adj" fmla="val 28570"/>
            <a:gd name="vf" fmla="val 115470"/>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it-IT" sz="1100" b="1" kern="1200" dirty="0"/>
            <a:t>Challenges and Recommendations</a:t>
          </a:r>
          <a:endParaRPr lang="en-GB" sz="1100" b="1" kern="1200" dirty="0"/>
        </a:p>
      </dsp:txBody>
      <dsp:txXfrm>
        <a:off x="1006064" y="963388"/>
        <a:ext cx="955207" cy="8263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A8310-7B7E-4D8D-B43A-987EE8761015}">
      <dsp:nvSpPr>
        <dsp:cNvPr id="0" name=""/>
        <dsp:cNvSpPr/>
      </dsp:nvSpPr>
      <dsp:spPr>
        <a:xfrm>
          <a:off x="1243328" y="1382144"/>
          <a:ext cx="1756765" cy="1519673"/>
        </a:xfrm>
        <a:prstGeom prst="hexagon">
          <a:avLst>
            <a:gd name="adj" fmla="val 28570"/>
            <a:gd name="vf" fmla="val 115470"/>
          </a:avLst>
        </a:prstGeom>
        <a:gradFill rotWithShape="0">
          <a:gsLst>
            <a:gs pos="0">
              <a:schemeClr val="accent6">
                <a:alpha val="80000"/>
                <a:hueOff val="0"/>
                <a:satOff val="0"/>
                <a:lumOff val="0"/>
                <a:alphaOff val="0"/>
                <a:lumMod val="110000"/>
                <a:satMod val="105000"/>
                <a:tint val="67000"/>
              </a:schemeClr>
            </a:gs>
            <a:gs pos="50000">
              <a:schemeClr val="accent6">
                <a:alpha val="80000"/>
                <a:hueOff val="0"/>
                <a:satOff val="0"/>
                <a:lumOff val="0"/>
                <a:alphaOff val="0"/>
                <a:lumMod val="105000"/>
                <a:satMod val="103000"/>
                <a:tint val="73000"/>
              </a:schemeClr>
            </a:gs>
            <a:gs pos="100000">
              <a:schemeClr val="accent6">
                <a:alpha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it-IT" sz="1800" b="1" kern="1200" dirty="0"/>
            <a:t>LOCAL SERVICES</a:t>
          </a:r>
          <a:endParaRPr lang="en-GB" sz="1800" b="1" kern="1200" dirty="0"/>
        </a:p>
      </dsp:txBody>
      <dsp:txXfrm>
        <a:off x="1534449" y="1633975"/>
        <a:ext cx="1174523" cy="1016011"/>
      </dsp:txXfrm>
    </dsp:sp>
    <dsp:sp modelId="{B002F06A-2F3A-4978-A75F-BA0F7EBFC066}">
      <dsp:nvSpPr>
        <dsp:cNvPr id="0" name=""/>
        <dsp:cNvSpPr/>
      </dsp:nvSpPr>
      <dsp:spPr>
        <a:xfrm>
          <a:off x="2343401" y="655083"/>
          <a:ext cx="662822" cy="571109"/>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274949F-324F-4874-A0DB-1861131ED696}">
      <dsp:nvSpPr>
        <dsp:cNvPr id="0" name=""/>
        <dsp:cNvSpPr/>
      </dsp:nvSpPr>
      <dsp:spPr>
        <a:xfrm>
          <a:off x="1405152" y="0"/>
          <a:ext cx="1439657" cy="1245472"/>
        </a:xfrm>
        <a:prstGeom prst="hexagon">
          <a:avLst>
            <a:gd name="adj" fmla="val 28570"/>
            <a:gd name="vf" fmla="val 115470"/>
          </a:avLst>
        </a:prstGeom>
        <a:gradFill rotWithShape="0">
          <a:gsLst>
            <a:gs pos="0">
              <a:schemeClr val="accent6">
                <a:alpha val="90000"/>
                <a:hueOff val="0"/>
                <a:satOff val="0"/>
                <a:lumOff val="0"/>
                <a:alphaOff val="0"/>
                <a:lumMod val="110000"/>
                <a:satMod val="105000"/>
                <a:tint val="67000"/>
              </a:schemeClr>
            </a:gs>
            <a:gs pos="50000">
              <a:schemeClr val="accent6">
                <a:alpha val="90000"/>
                <a:hueOff val="0"/>
                <a:satOff val="0"/>
                <a:lumOff val="0"/>
                <a:alphaOff val="0"/>
                <a:lumMod val="105000"/>
                <a:satMod val="103000"/>
                <a:tint val="73000"/>
              </a:schemeClr>
            </a:gs>
            <a:gs pos="100000">
              <a:schemeClr val="accent6">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Home Care</a:t>
          </a:r>
          <a:endParaRPr lang="en-GB" sz="1400" kern="1200" dirty="0"/>
        </a:p>
      </dsp:txBody>
      <dsp:txXfrm>
        <a:off x="1643734" y="206401"/>
        <a:ext cx="962493" cy="832670"/>
      </dsp:txXfrm>
    </dsp:sp>
    <dsp:sp modelId="{C21252B5-7ED9-4657-A48A-9571359EF1DD}">
      <dsp:nvSpPr>
        <dsp:cNvPr id="0" name=""/>
        <dsp:cNvSpPr/>
      </dsp:nvSpPr>
      <dsp:spPr>
        <a:xfrm>
          <a:off x="3116967" y="1722753"/>
          <a:ext cx="662822" cy="571109"/>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0678BEF-6FAE-4F68-BD4D-C9764DEDED39}">
      <dsp:nvSpPr>
        <dsp:cNvPr id="0" name=""/>
        <dsp:cNvSpPr/>
      </dsp:nvSpPr>
      <dsp:spPr>
        <a:xfrm>
          <a:off x="2725484" y="766049"/>
          <a:ext cx="1439657" cy="1245472"/>
        </a:xfrm>
        <a:prstGeom prst="hexagon">
          <a:avLst>
            <a:gd name="adj" fmla="val 28570"/>
            <a:gd name="vf" fmla="val 115470"/>
          </a:avLst>
        </a:prstGeom>
        <a:gradFill rotWithShape="0">
          <a:gsLst>
            <a:gs pos="0">
              <a:schemeClr val="accent6">
                <a:alpha val="90000"/>
                <a:hueOff val="0"/>
                <a:satOff val="0"/>
                <a:lumOff val="0"/>
                <a:alphaOff val="-8000"/>
                <a:lumMod val="110000"/>
                <a:satMod val="105000"/>
                <a:tint val="67000"/>
              </a:schemeClr>
            </a:gs>
            <a:gs pos="50000">
              <a:schemeClr val="accent6">
                <a:alpha val="90000"/>
                <a:hueOff val="0"/>
                <a:satOff val="0"/>
                <a:lumOff val="0"/>
                <a:alphaOff val="-8000"/>
                <a:lumMod val="105000"/>
                <a:satMod val="103000"/>
                <a:tint val="73000"/>
              </a:schemeClr>
            </a:gs>
            <a:gs pos="100000">
              <a:schemeClr val="accent6">
                <a:alpha val="90000"/>
                <a:hueOff val="0"/>
                <a:satOff val="0"/>
                <a:lumOff val="0"/>
                <a:alphaOff val="-8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Residential and nursing homes</a:t>
          </a:r>
          <a:endParaRPr lang="en-GB" sz="1400" kern="1200" dirty="0"/>
        </a:p>
      </dsp:txBody>
      <dsp:txXfrm>
        <a:off x="2964066" y="972450"/>
        <a:ext cx="962493" cy="832670"/>
      </dsp:txXfrm>
    </dsp:sp>
    <dsp:sp modelId="{611DFCE2-5E4F-4DFB-9022-E17620B52FC7}">
      <dsp:nvSpPr>
        <dsp:cNvPr id="0" name=""/>
        <dsp:cNvSpPr/>
      </dsp:nvSpPr>
      <dsp:spPr>
        <a:xfrm>
          <a:off x="2579598" y="2927952"/>
          <a:ext cx="662822" cy="571109"/>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BA62B3B-0CBE-42C1-A476-B3DB094BF0D4}">
      <dsp:nvSpPr>
        <dsp:cNvPr id="0" name=""/>
        <dsp:cNvSpPr/>
      </dsp:nvSpPr>
      <dsp:spPr>
        <a:xfrm>
          <a:off x="2725484" y="2272012"/>
          <a:ext cx="1439657" cy="1245472"/>
        </a:xfrm>
        <a:prstGeom prst="hexagon">
          <a:avLst>
            <a:gd name="adj" fmla="val 28570"/>
            <a:gd name="vf" fmla="val 115470"/>
          </a:avLst>
        </a:prstGeom>
        <a:gradFill rotWithShape="0">
          <a:gsLst>
            <a:gs pos="0">
              <a:schemeClr val="accent6">
                <a:alpha val="90000"/>
                <a:hueOff val="0"/>
                <a:satOff val="0"/>
                <a:lumOff val="0"/>
                <a:alphaOff val="-16000"/>
                <a:lumMod val="110000"/>
                <a:satMod val="105000"/>
                <a:tint val="67000"/>
              </a:schemeClr>
            </a:gs>
            <a:gs pos="50000">
              <a:schemeClr val="accent6">
                <a:alpha val="90000"/>
                <a:hueOff val="0"/>
                <a:satOff val="0"/>
                <a:lumOff val="0"/>
                <a:alphaOff val="-16000"/>
                <a:lumMod val="105000"/>
                <a:satMod val="103000"/>
                <a:tint val="73000"/>
              </a:schemeClr>
            </a:gs>
            <a:gs pos="100000">
              <a:schemeClr val="accent6">
                <a:alpha val="90000"/>
                <a:hueOff val="0"/>
                <a:satOff val="0"/>
                <a:lumOff val="0"/>
                <a:alphaOff val="-16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Day care centres </a:t>
          </a:r>
          <a:endParaRPr lang="en-GB" sz="1400" kern="1200" dirty="0"/>
        </a:p>
      </dsp:txBody>
      <dsp:txXfrm>
        <a:off x="2964066" y="2478413"/>
        <a:ext cx="962493" cy="832670"/>
      </dsp:txXfrm>
    </dsp:sp>
    <dsp:sp modelId="{D8766590-A2F1-4E1F-9A2E-97FC936048A6}">
      <dsp:nvSpPr>
        <dsp:cNvPr id="0" name=""/>
        <dsp:cNvSpPr/>
      </dsp:nvSpPr>
      <dsp:spPr>
        <a:xfrm>
          <a:off x="1246597" y="3053057"/>
          <a:ext cx="662822" cy="571109"/>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83168BD-8C0E-4EA9-9C97-78575C9B97C4}">
      <dsp:nvSpPr>
        <dsp:cNvPr id="0" name=""/>
        <dsp:cNvSpPr/>
      </dsp:nvSpPr>
      <dsp:spPr>
        <a:xfrm>
          <a:off x="1405152" y="3038918"/>
          <a:ext cx="1439657" cy="1245472"/>
        </a:xfrm>
        <a:prstGeom prst="hexagon">
          <a:avLst>
            <a:gd name="adj" fmla="val 28570"/>
            <a:gd name="vf" fmla="val 115470"/>
          </a:avLst>
        </a:prstGeom>
        <a:gradFill rotWithShape="0">
          <a:gsLst>
            <a:gs pos="0">
              <a:schemeClr val="accent6">
                <a:alpha val="90000"/>
                <a:hueOff val="0"/>
                <a:satOff val="0"/>
                <a:lumOff val="0"/>
                <a:alphaOff val="-24000"/>
                <a:lumMod val="110000"/>
                <a:satMod val="105000"/>
                <a:tint val="67000"/>
              </a:schemeClr>
            </a:gs>
            <a:gs pos="50000">
              <a:schemeClr val="accent6">
                <a:alpha val="90000"/>
                <a:hueOff val="0"/>
                <a:satOff val="0"/>
                <a:lumOff val="0"/>
                <a:alphaOff val="-24000"/>
                <a:lumMod val="105000"/>
                <a:satMod val="103000"/>
                <a:tint val="73000"/>
              </a:schemeClr>
            </a:gs>
            <a:gs pos="100000">
              <a:schemeClr val="accent6">
                <a:alpha val="90000"/>
                <a:hueOff val="0"/>
                <a:satOff val="0"/>
                <a:lumOff val="0"/>
                <a:alphaOff val="-24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Community Services</a:t>
          </a:r>
          <a:endParaRPr lang="en-GB" sz="1400" kern="1200" dirty="0"/>
        </a:p>
      </dsp:txBody>
      <dsp:txXfrm>
        <a:off x="1643734" y="3245319"/>
        <a:ext cx="962493" cy="832670"/>
      </dsp:txXfrm>
    </dsp:sp>
    <dsp:sp modelId="{05B6234C-B6AE-4EDC-AF25-C46B74333293}">
      <dsp:nvSpPr>
        <dsp:cNvPr id="0" name=""/>
        <dsp:cNvSpPr/>
      </dsp:nvSpPr>
      <dsp:spPr>
        <a:xfrm>
          <a:off x="460364" y="1985815"/>
          <a:ext cx="662822" cy="571109"/>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3D6C6B61-7B82-400F-BDF1-B79B0DF756A4}">
      <dsp:nvSpPr>
        <dsp:cNvPr id="0" name=""/>
        <dsp:cNvSpPr/>
      </dsp:nvSpPr>
      <dsp:spPr>
        <a:xfrm>
          <a:off x="78689" y="2272869"/>
          <a:ext cx="1439657" cy="1245472"/>
        </a:xfrm>
        <a:prstGeom prst="hexagon">
          <a:avLst>
            <a:gd name="adj" fmla="val 28570"/>
            <a:gd name="vf" fmla="val 115470"/>
          </a:avLst>
        </a:prstGeom>
        <a:gradFill rotWithShape="0">
          <a:gsLst>
            <a:gs pos="0">
              <a:schemeClr val="accent6">
                <a:alpha val="90000"/>
                <a:hueOff val="0"/>
                <a:satOff val="0"/>
                <a:lumOff val="0"/>
                <a:alphaOff val="-32000"/>
                <a:lumMod val="110000"/>
                <a:satMod val="105000"/>
                <a:tint val="67000"/>
              </a:schemeClr>
            </a:gs>
            <a:gs pos="50000">
              <a:schemeClr val="accent6">
                <a:alpha val="90000"/>
                <a:hueOff val="0"/>
                <a:satOff val="0"/>
                <a:lumOff val="0"/>
                <a:alphaOff val="-32000"/>
                <a:lumMod val="105000"/>
                <a:satMod val="103000"/>
                <a:tint val="73000"/>
              </a:schemeClr>
            </a:gs>
            <a:gs pos="100000">
              <a:schemeClr val="accent6">
                <a:alpha val="90000"/>
                <a:hueOff val="0"/>
                <a:satOff val="0"/>
                <a:lumOff val="0"/>
                <a:alphaOff val="-32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Palliative and hospice care</a:t>
          </a:r>
          <a:endParaRPr lang="en-GB" sz="1400" kern="1200" dirty="0"/>
        </a:p>
      </dsp:txBody>
      <dsp:txXfrm>
        <a:off x="317271" y="2479270"/>
        <a:ext cx="962493" cy="832670"/>
      </dsp:txXfrm>
    </dsp:sp>
    <dsp:sp modelId="{2FE71A68-72AD-432D-8E32-51C076C705D2}">
      <dsp:nvSpPr>
        <dsp:cNvPr id="0" name=""/>
        <dsp:cNvSpPr/>
      </dsp:nvSpPr>
      <dsp:spPr>
        <a:xfrm>
          <a:off x="78689" y="764335"/>
          <a:ext cx="1439657" cy="1245472"/>
        </a:xfrm>
        <a:prstGeom prst="hexagon">
          <a:avLst>
            <a:gd name="adj" fmla="val 28570"/>
            <a:gd name="vf" fmla="val 115470"/>
          </a:avLst>
        </a:prstGeom>
        <a:gradFill rotWithShape="0">
          <a:gsLst>
            <a:gs pos="0">
              <a:schemeClr val="accent6">
                <a:alpha val="90000"/>
                <a:hueOff val="0"/>
                <a:satOff val="0"/>
                <a:lumOff val="0"/>
                <a:alphaOff val="-40000"/>
                <a:lumMod val="110000"/>
                <a:satMod val="105000"/>
                <a:tint val="67000"/>
              </a:schemeClr>
            </a:gs>
            <a:gs pos="50000">
              <a:schemeClr val="accent6">
                <a:alpha val="90000"/>
                <a:hueOff val="0"/>
                <a:satOff val="0"/>
                <a:lumOff val="0"/>
                <a:alphaOff val="-40000"/>
                <a:lumMod val="105000"/>
                <a:satMod val="103000"/>
                <a:tint val="73000"/>
              </a:schemeClr>
            </a:gs>
            <a:gs pos="100000">
              <a:schemeClr val="accent6">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it-IT" sz="1400" kern="1200" dirty="0"/>
            <a:t>Voluntary support</a:t>
          </a:r>
          <a:endParaRPr lang="en-GB" sz="1400" kern="1200" dirty="0"/>
        </a:p>
      </dsp:txBody>
      <dsp:txXfrm>
        <a:off x="317271" y="970736"/>
        <a:ext cx="962493" cy="832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8A8310-7B7E-4D8D-B43A-987EE8761015}">
      <dsp:nvSpPr>
        <dsp:cNvPr id="0" name=""/>
        <dsp:cNvSpPr/>
      </dsp:nvSpPr>
      <dsp:spPr>
        <a:xfrm>
          <a:off x="90090" y="592054"/>
          <a:ext cx="1688520" cy="1460355"/>
        </a:xfrm>
        <a:prstGeom prst="hexagon">
          <a:avLst>
            <a:gd name="adj" fmla="val 28570"/>
            <a:gd name="vf" fmla="val 115470"/>
          </a:avLst>
        </a:prstGeom>
        <a:gradFill rotWithShape="0">
          <a:gsLst>
            <a:gs pos="0">
              <a:schemeClr val="accent6">
                <a:alpha val="80000"/>
                <a:hueOff val="0"/>
                <a:satOff val="0"/>
                <a:lumOff val="0"/>
                <a:alphaOff val="0"/>
                <a:lumMod val="110000"/>
                <a:satMod val="105000"/>
                <a:tint val="67000"/>
              </a:schemeClr>
            </a:gs>
            <a:gs pos="50000">
              <a:schemeClr val="accent6">
                <a:alpha val="80000"/>
                <a:hueOff val="0"/>
                <a:satOff val="0"/>
                <a:lumOff val="0"/>
                <a:alphaOff val="0"/>
                <a:lumMod val="105000"/>
                <a:satMod val="103000"/>
                <a:tint val="73000"/>
              </a:schemeClr>
            </a:gs>
            <a:gs pos="100000">
              <a:schemeClr val="accent6">
                <a:alpha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it-IT" sz="1800" b="1" kern="1200" dirty="0"/>
            <a:t>NATIONAL SERVICES</a:t>
          </a:r>
          <a:endParaRPr lang="en-GB" sz="1800" b="1" kern="1200" dirty="0"/>
        </a:p>
      </dsp:txBody>
      <dsp:txXfrm>
        <a:off x="369874" y="834032"/>
        <a:ext cx="1128952" cy="976399"/>
      </dsp:txXfrm>
    </dsp:sp>
    <dsp:sp modelId="{B002F06A-2F3A-4978-A75F-BA0F7EBFC066}">
      <dsp:nvSpPr>
        <dsp:cNvPr id="0" name=""/>
        <dsp:cNvSpPr/>
      </dsp:nvSpPr>
      <dsp:spPr>
        <a:xfrm>
          <a:off x="1890935" y="919358"/>
          <a:ext cx="637161" cy="548774"/>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7274949F-324F-4874-A0DB-1861131ED696}">
      <dsp:nvSpPr>
        <dsp:cNvPr id="0" name=""/>
        <dsp:cNvSpPr/>
      </dsp:nvSpPr>
      <dsp:spPr>
        <a:xfrm>
          <a:off x="1514647" y="0"/>
          <a:ext cx="1383558" cy="1196957"/>
        </a:xfrm>
        <a:prstGeom prst="hexagon">
          <a:avLst>
            <a:gd name="adj" fmla="val 28570"/>
            <a:gd name="vf" fmla="val 115470"/>
          </a:avLst>
        </a:prstGeom>
        <a:gradFill rotWithShape="0">
          <a:gsLst>
            <a:gs pos="0">
              <a:schemeClr val="accent6">
                <a:alpha val="90000"/>
                <a:hueOff val="0"/>
                <a:satOff val="0"/>
                <a:lumOff val="0"/>
                <a:alphaOff val="0"/>
                <a:lumMod val="110000"/>
                <a:satMod val="105000"/>
                <a:tint val="67000"/>
              </a:schemeClr>
            </a:gs>
            <a:gs pos="50000">
              <a:schemeClr val="accent6">
                <a:alpha val="90000"/>
                <a:hueOff val="0"/>
                <a:satOff val="0"/>
                <a:lumOff val="0"/>
                <a:alphaOff val="0"/>
                <a:lumMod val="105000"/>
                <a:satMod val="103000"/>
                <a:tint val="73000"/>
              </a:schemeClr>
            </a:gs>
            <a:gs pos="100000">
              <a:schemeClr val="accent6">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it-IT" sz="1600" kern="1200" dirty="0"/>
            <a:t>Primary Care</a:t>
          </a:r>
          <a:endParaRPr lang="en-GB" sz="1600" kern="1200" dirty="0"/>
        </a:p>
      </dsp:txBody>
      <dsp:txXfrm>
        <a:off x="1743934" y="198363"/>
        <a:ext cx="924984" cy="800231"/>
      </dsp:txXfrm>
    </dsp:sp>
    <dsp:sp modelId="{C21252B5-7ED9-4657-A48A-9571359EF1DD}">
      <dsp:nvSpPr>
        <dsp:cNvPr id="0" name=""/>
        <dsp:cNvSpPr/>
      </dsp:nvSpPr>
      <dsp:spPr>
        <a:xfrm>
          <a:off x="1374241" y="2077769"/>
          <a:ext cx="637161" cy="548774"/>
        </a:xfrm>
        <a:prstGeom prst="hexagon">
          <a:avLst>
            <a:gd name="adj" fmla="val 28900"/>
            <a:gd name="vf" fmla="val 11547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0678BEF-6FAE-4F68-BD4D-C9764DEDED39}">
      <dsp:nvSpPr>
        <dsp:cNvPr id="0" name=""/>
        <dsp:cNvSpPr/>
      </dsp:nvSpPr>
      <dsp:spPr>
        <a:xfrm>
          <a:off x="1514647" y="1447169"/>
          <a:ext cx="1383558" cy="1196957"/>
        </a:xfrm>
        <a:prstGeom prst="hexagon">
          <a:avLst>
            <a:gd name="adj" fmla="val 28570"/>
            <a:gd name="vf" fmla="val 115470"/>
          </a:avLst>
        </a:prstGeom>
        <a:gradFill rotWithShape="0">
          <a:gsLst>
            <a:gs pos="0">
              <a:schemeClr val="accent6">
                <a:alpha val="90000"/>
                <a:hueOff val="0"/>
                <a:satOff val="0"/>
                <a:lumOff val="0"/>
                <a:alphaOff val="-20000"/>
                <a:lumMod val="110000"/>
                <a:satMod val="105000"/>
                <a:tint val="67000"/>
              </a:schemeClr>
            </a:gs>
            <a:gs pos="50000">
              <a:schemeClr val="accent6">
                <a:alpha val="90000"/>
                <a:hueOff val="0"/>
                <a:satOff val="0"/>
                <a:lumOff val="0"/>
                <a:alphaOff val="-20000"/>
                <a:lumMod val="105000"/>
                <a:satMod val="103000"/>
                <a:tint val="73000"/>
              </a:schemeClr>
            </a:gs>
            <a:gs pos="100000">
              <a:schemeClr val="accent6">
                <a:alpha val="90000"/>
                <a:hueOff val="0"/>
                <a:satOff val="0"/>
                <a:lumOff val="0"/>
                <a:alphaOff val="-2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it-IT" sz="1600" kern="1200" dirty="0"/>
            <a:t>Hospital Care</a:t>
          </a:r>
          <a:endParaRPr lang="en-GB" sz="1600" kern="1200" dirty="0"/>
        </a:p>
      </dsp:txBody>
      <dsp:txXfrm>
        <a:off x="1743934" y="1645532"/>
        <a:ext cx="924984" cy="800231"/>
      </dsp:txXfrm>
    </dsp:sp>
    <dsp:sp modelId="{2BA62B3B-0CBE-42C1-A476-B3DB094BF0D4}">
      <dsp:nvSpPr>
        <dsp:cNvPr id="0" name=""/>
        <dsp:cNvSpPr/>
      </dsp:nvSpPr>
      <dsp:spPr>
        <a:xfrm>
          <a:off x="245659" y="2184278"/>
          <a:ext cx="1383558" cy="1196957"/>
        </a:xfrm>
        <a:prstGeom prst="hexagon">
          <a:avLst>
            <a:gd name="adj" fmla="val 28570"/>
            <a:gd name="vf" fmla="val 115470"/>
          </a:avLst>
        </a:prstGeom>
        <a:gradFill rotWithShape="0">
          <a:gsLst>
            <a:gs pos="0">
              <a:schemeClr val="accent6">
                <a:alpha val="90000"/>
                <a:hueOff val="0"/>
                <a:satOff val="0"/>
                <a:lumOff val="0"/>
                <a:alphaOff val="-40000"/>
                <a:lumMod val="110000"/>
                <a:satMod val="105000"/>
                <a:tint val="67000"/>
              </a:schemeClr>
            </a:gs>
            <a:gs pos="50000">
              <a:schemeClr val="accent6">
                <a:alpha val="90000"/>
                <a:hueOff val="0"/>
                <a:satOff val="0"/>
                <a:lumOff val="0"/>
                <a:alphaOff val="-40000"/>
                <a:lumMod val="105000"/>
                <a:satMod val="103000"/>
                <a:tint val="73000"/>
              </a:schemeClr>
            </a:gs>
            <a:gs pos="100000">
              <a:schemeClr val="accent6">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it-IT" sz="1600" kern="1200" dirty="0"/>
            <a:t>Mental health support</a:t>
          </a:r>
          <a:endParaRPr lang="en-GB" sz="1600" kern="1200" dirty="0"/>
        </a:p>
      </dsp:txBody>
      <dsp:txXfrm>
        <a:off x="474946" y="2382641"/>
        <a:ext cx="924984" cy="80023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38F53-2D8C-495D-801A-B2535E86B4C0}">
      <dsp:nvSpPr>
        <dsp:cNvPr id="0" name=""/>
        <dsp:cNvSpPr/>
      </dsp:nvSpPr>
      <dsp:spPr>
        <a:xfrm rot="10800000">
          <a:off x="3463" y="1117119"/>
          <a:ext cx="2394425" cy="2932791"/>
        </a:xfrm>
        <a:prstGeom prst="round2SameRect">
          <a:avLst>
            <a:gd name="adj1" fmla="val 15000"/>
            <a:gd name="adj2" fmla="val 0"/>
          </a:avLst>
        </a:prstGeom>
        <a:solidFill>
          <a:schemeClr val="lt1">
            <a:alpha val="90000"/>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64" tIns="101364" rIns="101364" bIns="101364" numCol="1" spcCol="1270" anchor="t" anchorCtr="0">
          <a:noAutofit/>
        </a:bodyPr>
        <a:lstStyle/>
        <a:p>
          <a:pPr marL="0" lvl="0" indent="0" algn="ctr" defTabSz="622300">
            <a:lnSpc>
              <a:spcPct val="150000"/>
            </a:lnSpc>
            <a:spcBef>
              <a:spcPct val="0"/>
            </a:spcBef>
            <a:spcAft>
              <a:spcPct val="35000"/>
            </a:spcAft>
            <a:buFont typeface="Arial" panose="020B0604020202020204" pitchFamily="34" charset="0"/>
            <a:buNone/>
          </a:pPr>
          <a:r>
            <a:rPr lang="it-IT" sz="1400" kern="1200" dirty="0"/>
            <a:t>Individuals maintain independence </a:t>
          </a:r>
          <a:endParaRPr lang="en-GB" sz="1400" kern="1200" dirty="0"/>
        </a:p>
        <a:p>
          <a:pPr marL="0" lvl="0" indent="0" algn="ctr" defTabSz="622300">
            <a:lnSpc>
              <a:spcPct val="150000"/>
            </a:lnSpc>
            <a:spcBef>
              <a:spcPct val="0"/>
            </a:spcBef>
            <a:spcAft>
              <a:spcPct val="35000"/>
            </a:spcAft>
            <a:buNone/>
          </a:pPr>
          <a:r>
            <a:rPr lang="it-IT" sz="1400" kern="1200"/>
            <a:t>Cost-effective compared to residential care</a:t>
          </a:r>
          <a:endParaRPr lang="en-GB" sz="1400" kern="1200" dirty="0"/>
        </a:p>
        <a:p>
          <a:pPr marL="0" lvl="0" indent="0" algn="ctr" defTabSz="622300">
            <a:lnSpc>
              <a:spcPct val="150000"/>
            </a:lnSpc>
            <a:spcBef>
              <a:spcPct val="0"/>
            </a:spcBef>
            <a:spcAft>
              <a:spcPct val="35000"/>
            </a:spcAft>
            <a:buNone/>
          </a:pPr>
          <a:r>
            <a:rPr lang="it-IT" sz="1400" kern="1200" dirty="0"/>
            <a:t>Possibility to develop a closer relationship with the care giver</a:t>
          </a:r>
          <a:endParaRPr lang="en-GB" sz="1400" kern="1200" dirty="0"/>
        </a:p>
      </dsp:txBody>
      <dsp:txXfrm rot="10800000">
        <a:off x="108658" y="1117119"/>
        <a:ext cx="2184035" cy="2827596"/>
      </dsp:txXfrm>
    </dsp:sp>
    <dsp:sp modelId="{90072318-8B2C-4FA4-94AA-13F4D03B7E21}">
      <dsp:nvSpPr>
        <dsp:cNvPr id="0" name=""/>
        <dsp:cNvSpPr/>
      </dsp:nvSpPr>
      <dsp:spPr>
        <a:xfrm>
          <a:off x="3463" y="420342"/>
          <a:ext cx="2394425" cy="718327"/>
        </a:xfrm>
        <a:prstGeom prst="round2SameRect">
          <a:avLst>
            <a:gd name="adj1" fmla="val 45000"/>
            <a:gd name="adj2" fmla="val 0"/>
          </a:avLst>
        </a:prstGeom>
        <a:solidFill>
          <a:schemeClr val="accent6">
            <a:shade val="80000"/>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213" tIns="189213" rIns="189213" bIns="189213" numCol="1" spcCol="1270" anchor="ctr" anchorCtr="0">
          <a:noAutofit/>
        </a:bodyPr>
        <a:lstStyle/>
        <a:p>
          <a:pPr marL="0" lvl="0" indent="0" algn="ctr" defTabSz="622300">
            <a:lnSpc>
              <a:spcPct val="150000"/>
            </a:lnSpc>
            <a:spcBef>
              <a:spcPct val="0"/>
            </a:spcBef>
            <a:spcAft>
              <a:spcPct val="35000"/>
            </a:spcAft>
            <a:buNone/>
          </a:pPr>
          <a:r>
            <a:rPr lang="it-IT" sz="1400" b="1" kern="1200" dirty="0">
              <a:solidFill>
                <a:schemeClr val="tx1"/>
              </a:solidFill>
            </a:rPr>
            <a:t>BENEFITS</a:t>
          </a:r>
          <a:endParaRPr lang="en-GB" sz="1400" b="1" kern="1200" dirty="0">
            <a:solidFill>
              <a:schemeClr val="tx1"/>
            </a:solidFill>
          </a:endParaRPr>
        </a:p>
      </dsp:txBody>
      <dsp:txXfrm>
        <a:off x="98139" y="515018"/>
        <a:ext cx="2205073" cy="623651"/>
      </dsp:txXfrm>
    </dsp:sp>
    <dsp:sp modelId="{569B5348-7570-45C9-AE98-B3530DFECDCC}">
      <dsp:nvSpPr>
        <dsp:cNvPr id="0" name=""/>
        <dsp:cNvSpPr/>
      </dsp:nvSpPr>
      <dsp:spPr>
        <a:xfrm rot="10800000">
          <a:off x="2505783" y="1117119"/>
          <a:ext cx="2394425" cy="2932791"/>
        </a:xfrm>
        <a:prstGeom prst="round2SameRect">
          <a:avLst>
            <a:gd name="adj1" fmla="val 15000"/>
            <a:gd name="adj2" fmla="val 0"/>
          </a:avLst>
        </a:prstGeom>
        <a:solidFill>
          <a:schemeClr val="lt1">
            <a:alpha val="90000"/>
            <a:hueOff val="0"/>
            <a:satOff val="0"/>
            <a:lumOff val="0"/>
            <a:alphaOff val="0"/>
          </a:schemeClr>
        </a:solidFill>
        <a:ln w="19050" cap="flat" cmpd="sng" algn="ctr">
          <a:solidFill>
            <a:schemeClr val="accent6">
              <a:shade val="80000"/>
              <a:hueOff val="382266"/>
              <a:satOff val="-28565"/>
              <a:lumOff val="31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64" tIns="101364" rIns="101364" bIns="101364" numCol="1" spcCol="1270" anchor="t" anchorCtr="0">
          <a:noAutofit/>
        </a:bodyPr>
        <a:lstStyle/>
        <a:p>
          <a:pPr marL="0" lvl="0" indent="0" algn="ctr" defTabSz="622300">
            <a:lnSpc>
              <a:spcPct val="150000"/>
            </a:lnSpc>
            <a:spcBef>
              <a:spcPct val="0"/>
            </a:spcBef>
            <a:spcAft>
              <a:spcPct val="35000"/>
            </a:spcAft>
            <a:buNone/>
          </a:pPr>
          <a:r>
            <a:rPr lang="it-IT" sz="1400" kern="1200" dirty="0"/>
            <a:t>Home visit are time limited</a:t>
          </a:r>
          <a:endParaRPr lang="en-GB" sz="1400" kern="1200" dirty="0"/>
        </a:p>
        <a:p>
          <a:pPr marL="0" lvl="0" indent="0" algn="ctr" defTabSz="622300">
            <a:lnSpc>
              <a:spcPct val="150000"/>
            </a:lnSpc>
            <a:spcBef>
              <a:spcPct val="0"/>
            </a:spcBef>
            <a:spcAft>
              <a:spcPct val="35000"/>
            </a:spcAft>
            <a:buNone/>
          </a:pPr>
          <a:r>
            <a:rPr lang="it-IT" sz="1400" kern="1200" dirty="0"/>
            <a:t>The quality depends heavly on the individual capacity and interest</a:t>
          </a:r>
          <a:endParaRPr lang="en-GB" sz="1400" kern="1200" dirty="0"/>
        </a:p>
        <a:p>
          <a:pPr marL="0" lvl="0" indent="0" algn="ctr" defTabSz="622300">
            <a:lnSpc>
              <a:spcPct val="150000"/>
            </a:lnSpc>
            <a:spcBef>
              <a:spcPct val="0"/>
            </a:spcBef>
            <a:spcAft>
              <a:spcPct val="35000"/>
            </a:spcAft>
            <a:buNone/>
          </a:pPr>
          <a:r>
            <a:rPr lang="it-IT" sz="1400" kern="1200" dirty="0"/>
            <a:t>Staff shortage</a:t>
          </a:r>
          <a:endParaRPr lang="en-GB" sz="1400" kern="1200" dirty="0"/>
        </a:p>
      </dsp:txBody>
      <dsp:txXfrm rot="10800000">
        <a:off x="2610978" y="1117119"/>
        <a:ext cx="2184035" cy="2827596"/>
      </dsp:txXfrm>
    </dsp:sp>
    <dsp:sp modelId="{8345AB59-EEEB-4C67-9830-F83C2DAF3F50}">
      <dsp:nvSpPr>
        <dsp:cNvPr id="0" name=""/>
        <dsp:cNvSpPr/>
      </dsp:nvSpPr>
      <dsp:spPr>
        <a:xfrm>
          <a:off x="2505783" y="420342"/>
          <a:ext cx="2394425" cy="718327"/>
        </a:xfrm>
        <a:prstGeom prst="round2SameRect">
          <a:avLst>
            <a:gd name="adj1" fmla="val 45000"/>
            <a:gd name="adj2" fmla="val 0"/>
          </a:avLst>
        </a:prstGeom>
        <a:solidFill>
          <a:schemeClr val="accent6">
            <a:shade val="80000"/>
            <a:hueOff val="382266"/>
            <a:satOff val="-28565"/>
            <a:lumOff val="31456"/>
            <a:alphaOff val="0"/>
          </a:schemeClr>
        </a:solidFill>
        <a:ln w="19050" cap="flat" cmpd="sng" algn="ctr">
          <a:solidFill>
            <a:schemeClr val="accent6">
              <a:shade val="80000"/>
              <a:hueOff val="382266"/>
              <a:satOff val="-28565"/>
              <a:lumOff val="314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213" tIns="189213" rIns="189213" bIns="189213" numCol="1" spcCol="1270" anchor="ctr" anchorCtr="0">
          <a:noAutofit/>
        </a:bodyPr>
        <a:lstStyle/>
        <a:p>
          <a:pPr marL="0" lvl="0" indent="0" algn="ctr" defTabSz="622300">
            <a:lnSpc>
              <a:spcPct val="150000"/>
            </a:lnSpc>
            <a:spcBef>
              <a:spcPct val="0"/>
            </a:spcBef>
            <a:spcAft>
              <a:spcPct val="35000"/>
            </a:spcAft>
            <a:buNone/>
          </a:pPr>
          <a:r>
            <a:rPr lang="it-IT" sz="1400" b="1" kern="1200" dirty="0"/>
            <a:t>LIMITATIONS</a:t>
          </a:r>
          <a:endParaRPr lang="en-GB" sz="1400" b="1" kern="1200" dirty="0"/>
        </a:p>
      </dsp:txBody>
      <dsp:txXfrm>
        <a:off x="2600459" y="515018"/>
        <a:ext cx="2205073" cy="62365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638F53-2D8C-495D-801A-B2535E86B4C0}">
      <dsp:nvSpPr>
        <dsp:cNvPr id="0" name=""/>
        <dsp:cNvSpPr/>
      </dsp:nvSpPr>
      <dsp:spPr>
        <a:xfrm rot="10800000">
          <a:off x="3463" y="1117119"/>
          <a:ext cx="2394425" cy="2932791"/>
        </a:xfrm>
        <a:prstGeom prst="round2SameRect">
          <a:avLst>
            <a:gd name="adj1" fmla="val 15000"/>
            <a:gd name="adj2" fmla="val 0"/>
          </a:avLst>
        </a:prstGeom>
        <a:solidFill>
          <a:schemeClr val="lt1">
            <a:alpha val="90000"/>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64" tIns="101364" rIns="101364" bIns="101364" numCol="1" spcCol="1270" anchor="t" anchorCtr="0">
          <a:noAutofit/>
        </a:bodyPr>
        <a:lstStyle/>
        <a:p>
          <a:pPr marL="0" lvl="0" indent="0" algn="ctr" defTabSz="622300">
            <a:lnSpc>
              <a:spcPct val="150000"/>
            </a:lnSpc>
            <a:spcBef>
              <a:spcPct val="0"/>
            </a:spcBef>
            <a:spcAft>
              <a:spcPct val="35000"/>
            </a:spcAft>
            <a:buFont typeface="Arial" panose="020B0604020202020204" pitchFamily="34" charset="0"/>
            <a:buNone/>
          </a:pPr>
          <a:r>
            <a:rPr lang="it-IT" sz="1400" kern="1200" dirty="0"/>
            <a:t>24 hrs support</a:t>
          </a:r>
          <a:endParaRPr lang="en-GB" sz="1400" kern="1200" dirty="0"/>
        </a:p>
        <a:p>
          <a:pPr marL="0" lvl="0" indent="0" algn="ctr" defTabSz="622300">
            <a:lnSpc>
              <a:spcPct val="150000"/>
            </a:lnSpc>
            <a:spcBef>
              <a:spcPct val="0"/>
            </a:spcBef>
            <a:spcAft>
              <a:spcPct val="35000"/>
            </a:spcAft>
            <a:buNone/>
          </a:pPr>
          <a:r>
            <a:rPr lang="it-IT" sz="1400" kern="1200" dirty="0"/>
            <a:t>Possibility to live in a safe and secure environment </a:t>
          </a:r>
          <a:endParaRPr lang="en-GB" sz="1400" kern="1200" dirty="0"/>
        </a:p>
        <a:p>
          <a:pPr marL="0" lvl="0" indent="0" algn="ctr" defTabSz="622300">
            <a:lnSpc>
              <a:spcPct val="150000"/>
            </a:lnSpc>
            <a:spcBef>
              <a:spcPct val="0"/>
            </a:spcBef>
            <a:spcAft>
              <a:spcPct val="35000"/>
            </a:spcAft>
            <a:buNone/>
          </a:pPr>
          <a:r>
            <a:rPr lang="it-IT" sz="1400" kern="1200" dirty="0"/>
            <a:t>Social opportunities with peers living at the same residence</a:t>
          </a:r>
          <a:endParaRPr lang="en-GB" sz="1400" kern="1200" dirty="0"/>
        </a:p>
      </dsp:txBody>
      <dsp:txXfrm rot="10800000">
        <a:off x="108658" y="1117119"/>
        <a:ext cx="2184035" cy="2827596"/>
      </dsp:txXfrm>
    </dsp:sp>
    <dsp:sp modelId="{90072318-8B2C-4FA4-94AA-13F4D03B7E21}">
      <dsp:nvSpPr>
        <dsp:cNvPr id="0" name=""/>
        <dsp:cNvSpPr/>
      </dsp:nvSpPr>
      <dsp:spPr>
        <a:xfrm>
          <a:off x="3463" y="420342"/>
          <a:ext cx="2394425" cy="718327"/>
        </a:xfrm>
        <a:prstGeom prst="round2SameRect">
          <a:avLst>
            <a:gd name="adj1" fmla="val 45000"/>
            <a:gd name="adj2" fmla="val 0"/>
          </a:avLst>
        </a:prstGeom>
        <a:solidFill>
          <a:schemeClr val="accent6">
            <a:shade val="80000"/>
            <a:hueOff val="0"/>
            <a:satOff val="0"/>
            <a:lumOff val="0"/>
            <a:alphaOff val="0"/>
          </a:schemeClr>
        </a:solidFill>
        <a:ln w="19050" cap="flat" cmpd="sng" algn="ctr">
          <a:solidFill>
            <a:schemeClr val="accent6">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213" tIns="189213" rIns="189213" bIns="189213" numCol="1" spcCol="1270" anchor="ctr" anchorCtr="0">
          <a:noAutofit/>
        </a:bodyPr>
        <a:lstStyle/>
        <a:p>
          <a:pPr marL="0" lvl="0" indent="0" algn="ctr" defTabSz="622300">
            <a:lnSpc>
              <a:spcPct val="150000"/>
            </a:lnSpc>
            <a:spcBef>
              <a:spcPct val="0"/>
            </a:spcBef>
            <a:spcAft>
              <a:spcPct val="35000"/>
            </a:spcAft>
            <a:buNone/>
          </a:pPr>
          <a:r>
            <a:rPr lang="it-IT" sz="1400" b="1" kern="1200" dirty="0">
              <a:solidFill>
                <a:schemeClr val="tx1"/>
              </a:solidFill>
            </a:rPr>
            <a:t>BENEFITS</a:t>
          </a:r>
          <a:endParaRPr lang="en-GB" sz="1400" b="1" kern="1200" dirty="0">
            <a:solidFill>
              <a:schemeClr val="tx1"/>
            </a:solidFill>
          </a:endParaRPr>
        </a:p>
      </dsp:txBody>
      <dsp:txXfrm>
        <a:off x="98139" y="515018"/>
        <a:ext cx="2205073" cy="623651"/>
      </dsp:txXfrm>
    </dsp:sp>
    <dsp:sp modelId="{569B5348-7570-45C9-AE98-B3530DFECDCC}">
      <dsp:nvSpPr>
        <dsp:cNvPr id="0" name=""/>
        <dsp:cNvSpPr/>
      </dsp:nvSpPr>
      <dsp:spPr>
        <a:xfrm rot="10800000">
          <a:off x="2505783" y="1117119"/>
          <a:ext cx="2394425" cy="2932791"/>
        </a:xfrm>
        <a:prstGeom prst="round2SameRect">
          <a:avLst>
            <a:gd name="adj1" fmla="val 15000"/>
            <a:gd name="adj2" fmla="val 0"/>
          </a:avLst>
        </a:prstGeom>
        <a:solidFill>
          <a:schemeClr val="lt1">
            <a:alpha val="90000"/>
            <a:hueOff val="0"/>
            <a:satOff val="0"/>
            <a:lumOff val="0"/>
            <a:alphaOff val="0"/>
          </a:schemeClr>
        </a:solidFill>
        <a:ln w="19050" cap="flat" cmpd="sng" algn="ctr">
          <a:solidFill>
            <a:schemeClr val="accent6">
              <a:shade val="80000"/>
              <a:hueOff val="382266"/>
              <a:satOff val="-28565"/>
              <a:lumOff val="31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364" tIns="101364" rIns="101364" bIns="101364" numCol="1" spcCol="1270" anchor="t" anchorCtr="0">
          <a:noAutofit/>
        </a:bodyPr>
        <a:lstStyle/>
        <a:p>
          <a:pPr marL="0" lvl="0" indent="0" algn="ctr" defTabSz="622300">
            <a:lnSpc>
              <a:spcPct val="150000"/>
            </a:lnSpc>
            <a:spcBef>
              <a:spcPct val="0"/>
            </a:spcBef>
            <a:spcAft>
              <a:spcPct val="35000"/>
            </a:spcAft>
            <a:buNone/>
          </a:pPr>
          <a:r>
            <a:rPr lang="it-IT" sz="1400" kern="1200" dirty="0"/>
            <a:t>Loss of independence</a:t>
          </a:r>
        </a:p>
        <a:p>
          <a:pPr marL="0" lvl="0" indent="0" algn="ctr" defTabSz="622300">
            <a:lnSpc>
              <a:spcPct val="150000"/>
            </a:lnSpc>
            <a:spcBef>
              <a:spcPct val="0"/>
            </a:spcBef>
            <a:spcAft>
              <a:spcPct val="35000"/>
            </a:spcAft>
            <a:buNone/>
          </a:pPr>
          <a:r>
            <a:rPr lang="it-IT" sz="1400" kern="1200" dirty="0"/>
            <a:t>Limited autonomy</a:t>
          </a:r>
        </a:p>
        <a:p>
          <a:pPr marL="0" lvl="0" indent="0" algn="ctr" defTabSz="622300">
            <a:lnSpc>
              <a:spcPct val="150000"/>
            </a:lnSpc>
            <a:spcBef>
              <a:spcPct val="0"/>
            </a:spcBef>
            <a:spcAft>
              <a:spcPct val="35000"/>
            </a:spcAft>
            <a:buNone/>
          </a:pPr>
          <a:r>
            <a:rPr lang="en-GB" sz="1400" kern="1200" dirty="0"/>
            <a:t>High cost</a:t>
          </a:r>
        </a:p>
        <a:p>
          <a:pPr marL="0" lvl="0" indent="0" algn="ctr" defTabSz="622300">
            <a:lnSpc>
              <a:spcPct val="150000"/>
            </a:lnSpc>
            <a:spcBef>
              <a:spcPct val="0"/>
            </a:spcBef>
            <a:spcAft>
              <a:spcPct val="35000"/>
            </a:spcAft>
            <a:buNone/>
          </a:pPr>
          <a:r>
            <a:rPr lang="en-GB" sz="1400" kern="1200" dirty="0"/>
            <a:t>Negative overall impact on wellbeing </a:t>
          </a:r>
        </a:p>
      </dsp:txBody>
      <dsp:txXfrm rot="10800000">
        <a:off x="2610978" y="1117119"/>
        <a:ext cx="2184035" cy="2827596"/>
      </dsp:txXfrm>
    </dsp:sp>
    <dsp:sp modelId="{8345AB59-EEEB-4C67-9830-F83C2DAF3F50}">
      <dsp:nvSpPr>
        <dsp:cNvPr id="0" name=""/>
        <dsp:cNvSpPr/>
      </dsp:nvSpPr>
      <dsp:spPr>
        <a:xfrm>
          <a:off x="2505783" y="420342"/>
          <a:ext cx="2394425" cy="718327"/>
        </a:xfrm>
        <a:prstGeom prst="round2SameRect">
          <a:avLst>
            <a:gd name="adj1" fmla="val 45000"/>
            <a:gd name="adj2" fmla="val 0"/>
          </a:avLst>
        </a:prstGeom>
        <a:solidFill>
          <a:schemeClr val="accent6">
            <a:shade val="80000"/>
            <a:hueOff val="382266"/>
            <a:satOff val="-28565"/>
            <a:lumOff val="31456"/>
            <a:alphaOff val="0"/>
          </a:schemeClr>
        </a:solidFill>
        <a:ln w="19050" cap="flat" cmpd="sng" algn="ctr">
          <a:solidFill>
            <a:schemeClr val="accent6">
              <a:shade val="80000"/>
              <a:hueOff val="382266"/>
              <a:satOff val="-28565"/>
              <a:lumOff val="3145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9213" tIns="189213" rIns="189213" bIns="189213" numCol="1" spcCol="1270" anchor="ctr" anchorCtr="0">
          <a:noAutofit/>
        </a:bodyPr>
        <a:lstStyle/>
        <a:p>
          <a:pPr marL="0" lvl="0" indent="0" algn="ctr" defTabSz="622300">
            <a:lnSpc>
              <a:spcPct val="150000"/>
            </a:lnSpc>
            <a:spcBef>
              <a:spcPct val="0"/>
            </a:spcBef>
            <a:spcAft>
              <a:spcPct val="35000"/>
            </a:spcAft>
            <a:buNone/>
          </a:pPr>
          <a:r>
            <a:rPr lang="it-IT" sz="1400" b="1" kern="1200" dirty="0"/>
            <a:t>LIMITATIONS</a:t>
          </a:r>
          <a:endParaRPr lang="en-GB" sz="1400" b="1" kern="1200" dirty="0"/>
        </a:p>
      </dsp:txBody>
      <dsp:txXfrm>
        <a:off x="2600459" y="515018"/>
        <a:ext cx="2205073" cy="6236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F7535-543E-409B-8B0B-581EAD44001E}">
      <dsp:nvSpPr>
        <dsp:cNvPr id="0" name=""/>
        <dsp:cNvSpPr/>
      </dsp:nvSpPr>
      <dsp:spPr>
        <a:xfrm>
          <a:off x="423" y="733016"/>
          <a:ext cx="3468362" cy="408042"/>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BD19C64-EEA7-4745-846A-97BC8752CF42}">
      <dsp:nvSpPr>
        <dsp:cNvPr id="0" name=""/>
        <dsp:cNvSpPr/>
      </dsp:nvSpPr>
      <dsp:spPr>
        <a:xfrm>
          <a:off x="423" y="886260"/>
          <a:ext cx="254798" cy="254798"/>
        </a:xfrm>
        <a:prstGeom prst="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8B5A94D-9F87-487D-A2F4-378D110C9E77}">
      <dsp:nvSpPr>
        <dsp:cNvPr id="0" name=""/>
        <dsp:cNvSpPr/>
      </dsp:nvSpPr>
      <dsp:spPr>
        <a:xfrm>
          <a:off x="423" y="0"/>
          <a:ext cx="3468362" cy="733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150000"/>
            </a:lnSpc>
            <a:spcBef>
              <a:spcPct val="0"/>
            </a:spcBef>
            <a:spcAft>
              <a:spcPct val="35000"/>
            </a:spcAft>
            <a:buNone/>
          </a:pPr>
          <a:r>
            <a:rPr lang="en-GB" sz="1600" b="1" kern="1200" dirty="0"/>
            <a:t>The Equality Act 2010</a:t>
          </a:r>
        </a:p>
      </dsp:txBody>
      <dsp:txXfrm>
        <a:off x="423" y="0"/>
        <a:ext cx="3468362" cy="733016"/>
      </dsp:txXfrm>
    </dsp:sp>
    <dsp:sp modelId="{145C4129-638F-4D0D-96A4-38A179B2C9CE}">
      <dsp:nvSpPr>
        <dsp:cNvPr id="0" name=""/>
        <dsp:cNvSpPr/>
      </dsp:nvSpPr>
      <dsp:spPr>
        <a:xfrm>
          <a:off x="423" y="1690931"/>
          <a:ext cx="254792" cy="254792"/>
        </a:xfrm>
        <a:prstGeom prst="rect">
          <a:avLst/>
        </a:prstGeom>
        <a:solidFill>
          <a:schemeClr val="lt1">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A031430-31BB-40D7-84EA-6C776CF5A163}">
      <dsp:nvSpPr>
        <dsp:cNvPr id="0" name=""/>
        <dsp:cNvSpPr/>
      </dsp:nvSpPr>
      <dsp:spPr>
        <a:xfrm>
          <a:off x="243209" y="1310623"/>
          <a:ext cx="3225576" cy="10154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en-GB" sz="1400" kern="1200" dirty="0"/>
            <a:t>Protects from discrimination against age</a:t>
          </a:r>
        </a:p>
      </dsp:txBody>
      <dsp:txXfrm>
        <a:off x="243209" y="1310623"/>
        <a:ext cx="3225576" cy="1015409"/>
      </dsp:txXfrm>
    </dsp:sp>
    <dsp:sp modelId="{7611331B-11E3-42B1-A287-2C7E1F201CCF}">
      <dsp:nvSpPr>
        <dsp:cNvPr id="0" name=""/>
        <dsp:cNvSpPr/>
      </dsp:nvSpPr>
      <dsp:spPr>
        <a:xfrm>
          <a:off x="423" y="2946329"/>
          <a:ext cx="254792" cy="254792"/>
        </a:xfrm>
        <a:prstGeom prst="rect">
          <a:avLst/>
        </a:prstGeom>
        <a:solidFill>
          <a:schemeClr val="lt1">
            <a:hueOff val="0"/>
            <a:satOff val="0"/>
            <a:lumOff val="0"/>
            <a:alphaOff val="0"/>
          </a:schemeClr>
        </a:solidFill>
        <a:ln w="19050" cap="flat" cmpd="sng" algn="ctr">
          <a:solidFill>
            <a:schemeClr val="accent2">
              <a:hueOff val="1288723"/>
              <a:satOff val="-3699"/>
              <a:lumOff val="-5922"/>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9A793B-B8A9-487A-AAC8-EF4D58600190}">
      <dsp:nvSpPr>
        <dsp:cNvPr id="0" name=""/>
        <dsp:cNvSpPr/>
      </dsp:nvSpPr>
      <dsp:spPr>
        <a:xfrm>
          <a:off x="243209" y="2326032"/>
          <a:ext cx="3225576" cy="14953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en-GB" sz="1400" kern="1200" dirty="0"/>
            <a:t>It is applied in different contexts</a:t>
          </a:r>
          <a:r>
            <a:rPr lang="it-IT" sz="1400" kern="1200" dirty="0"/>
            <a:t>: education, employment, access to services</a:t>
          </a:r>
        </a:p>
      </dsp:txBody>
      <dsp:txXfrm>
        <a:off x="243209" y="2326032"/>
        <a:ext cx="3225576" cy="1495386"/>
      </dsp:txXfrm>
    </dsp:sp>
    <dsp:sp modelId="{19803259-38BF-461D-B12D-4A6B01289DCA}">
      <dsp:nvSpPr>
        <dsp:cNvPr id="0" name=""/>
        <dsp:cNvSpPr/>
      </dsp:nvSpPr>
      <dsp:spPr>
        <a:xfrm>
          <a:off x="3642203" y="733016"/>
          <a:ext cx="3468362" cy="408042"/>
        </a:xfrm>
        <a:prstGeom prst="rect">
          <a:avLst/>
        </a:prstGeom>
        <a:solidFill>
          <a:schemeClr val="accent2">
            <a:hueOff val="3221807"/>
            <a:satOff val="-9246"/>
            <a:lumOff val="-14805"/>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6660E6-0AE6-400D-8219-181D0EBFCCB8}">
      <dsp:nvSpPr>
        <dsp:cNvPr id="0" name=""/>
        <dsp:cNvSpPr/>
      </dsp:nvSpPr>
      <dsp:spPr>
        <a:xfrm>
          <a:off x="3642203" y="886260"/>
          <a:ext cx="254798" cy="254798"/>
        </a:xfrm>
        <a:prstGeom prst="rect">
          <a:avLst/>
        </a:prstGeom>
        <a:solidFill>
          <a:schemeClr val="lt1">
            <a:alpha val="90000"/>
            <a:hueOff val="0"/>
            <a:satOff val="0"/>
            <a:lumOff val="0"/>
            <a:alphaOff val="0"/>
          </a:schemeClr>
        </a:solidFill>
        <a:ln w="19050" cap="flat" cmpd="sng" algn="ctr">
          <a:solidFill>
            <a:schemeClr val="accent2">
              <a:hueOff val="3221807"/>
              <a:satOff val="-9246"/>
              <a:lumOff val="-14805"/>
              <a:alphaOff val="0"/>
            </a:schemeClr>
          </a:solidFill>
          <a:prstDash val="solid"/>
          <a:miter lim="800000"/>
        </a:ln>
        <a:effectLst/>
      </dsp:spPr>
      <dsp:style>
        <a:lnRef idx="2">
          <a:scrgbClr r="0" g="0" b="0"/>
        </a:lnRef>
        <a:fillRef idx="1">
          <a:scrgbClr r="0" g="0" b="0"/>
        </a:fillRef>
        <a:effectRef idx="0">
          <a:scrgbClr r="0" g="0" b="0"/>
        </a:effectRef>
        <a:fontRef idx="minor"/>
      </dsp:style>
    </dsp:sp>
    <dsp:sp modelId="{E0DB3399-4D98-47DB-A9F0-DDFFE3AC8140}">
      <dsp:nvSpPr>
        <dsp:cNvPr id="0" name=""/>
        <dsp:cNvSpPr/>
      </dsp:nvSpPr>
      <dsp:spPr>
        <a:xfrm>
          <a:off x="3642203" y="0"/>
          <a:ext cx="3468362" cy="733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150000"/>
            </a:lnSpc>
            <a:spcBef>
              <a:spcPct val="0"/>
            </a:spcBef>
            <a:spcAft>
              <a:spcPct val="35000"/>
            </a:spcAft>
            <a:buNone/>
          </a:pPr>
          <a:r>
            <a:rPr lang="en-GB" sz="1600" b="1" kern="1200" dirty="0"/>
            <a:t>The Health and Social Care Act 2012</a:t>
          </a:r>
        </a:p>
      </dsp:txBody>
      <dsp:txXfrm>
        <a:off x="3642203" y="0"/>
        <a:ext cx="3468362" cy="733016"/>
      </dsp:txXfrm>
    </dsp:sp>
    <dsp:sp modelId="{1EF9B72A-4AAF-4F65-A040-CE163040F88A}">
      <dsp:nvSpPr>
        <dsp:cNvPr id="0" name=""/>
        <dsp:cNvSpPr/>
      </dsp:nvSpPr>
      <dsp:spPr>
        <a:xfrm>
          <a:off x="3642203" y="1734822"/>
          <a:ext cx="254792" cy="254792"/>
        </a:xfrm>
        <a:prstGeom prst="rect">
          <a:avLst/>
        </a:prstGeom>
        <a:solidFill>
          <a:schemeClr val="lt1">
            <a:hueOff val="0"/>
            <a:satOff val="0"/>
            <a:lumOff val="0"/>
            <a:alphaOff val="0"/>
          </a:schemeClr>
        </a:solidFill>
        <a:ln w="19050" cap="flat" cmpd="sng" algn="ctr">
          <a:solidFill>
            <a:schemeClr val="accent2">
              <a:hueOff val="2577445"/>
              <a:satOff val="-7397"/>
              <a:lumOff val="-11844"/>
              <a:alphaOff val="0"/>
            </a:schemeClr>
          </a:solidFill>
          <a:prstDash val="solid"/>
          <a:miter lim="800000"/>
        </a:ln>
        <a:effectLst/>
      </dsp:spPr>
      <dsp:style>
        <a:lnRef idx="2">
          <a:scrgbClr r="0" g="0" b="0"/>
        </a:lnRef>
        <a:fillRef idx="1">
          <a:scrgbClr r="0" g="0" b="0"/>
        </a:fillRef>
        <a:effectRef idx="0">
          <a:scrgbClr r="0" g="0" b="0"/>
        </a:effectRef>
        <a:fontRef idx="minor"/>
      </dsp:style>
    </dsp:sp>
    <dsp:sp modelId="{BC1DF501-BF15-4163-A3E8-71EF6847B59F}">
      <dsp:nvSpPr>
        <dsp:cNvPr id="0" name=""/>
        <dsp:cNvSpPr/>
      </dsp:nvSpPr>
      <dsp:spPr>
        <a:xfrm>
          <a:off x="3884989" y="1310623"/>
          <a:ext cx="3225576" cy="11031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it-IT" sz="1400" kern="1200" dirty="0"/>
            <a:t>Aims to eliminate the age-based disparties in healthcare</a:t>
          </a:r>
          <a:endParaRPr lang="en-GB" sz="1400" kern="1200" dirty="0"/>
        </a:p>
      </dsp:txBody>
      <dsp:txXfrm>
        <a:off x="3884989" y="1310623"/>
        <a:ext cx="3225576" cy="1103190"/>
      </dsp:txXfrm>
    </dsp:sp>
    <dsp:sp modelId="{153AF3EB-6A8F-46CF-B043-7285D49B81E7}">
      <dsp:nvSpPr>
        <dsp:cNvPr id="0" name=""/>
        <dsp:cNvSpPr/>
      </dsp:nvSpPr>
      <dsp:spPr>
        <a:xfrm>
          <a:off x="3642203" y="2928772"/>
          <a:ext cx="254792" cy="254792"/>
        </a:xfrm>
        <a:prstGeom prst="rect">
          <a:avLst/>
        </a:prstGeom>
        <a:solidFill>
          <a:schemeClr val="lt1">
            <a:hueOff val="0"/>
            <a:satOff val="0"/>
            <a:lumOff val="0"/>
            <a:alphaOff val="0"/>
          </a:schemeClr>
        </a:solidFill>
        <a:ln w="19050" cap="flat" cmpd="sng" algn="ctr">
          <a:solidFill>
            <a:schemeClr val="accent2">
              <a:hueOff val="3866169"/>
              <a:satOff val="-11096"/>
              <a:lumOff val="-17765"/>
              <a:alphaOff val="0"/>
            </a:schemeClr>
          </a:solidFill>
          <a:prstDash val="solid"/>
          <a:miter lim="800000"/>
        </a:ln>
        <a:effectLst/>
      </dsp:spPr>
      <dsp:style>
        <a:lnRef idx="2">
          <a:scrgbClr r="0" g="0" b="0"/>
        </a:lnRef>
        <a:fillRef idx="1">
          <a:scrgbClr r="0" g="0" b="0"/>
        </a:fillRef>
        <a:effectRef idx="0">
          <a:scrgbClr r="0" g="0" b="0"/>
        </a:effectRef>
        <a:fontRef idx="minor"/>
      </dsp:style>
    </dsp:sp>
    <dsp:sp modelId="{263FE21E-D5B7-48EC-BC36-42132E8B636F}">
      <dsp:nvSpPr>
        <dsp:cNvPr id="0" name=""/>
        <dsp:cNvSpPr/>
      </dsp:nvSpPr>
      <dsp:spPr>
        <a:xfrm>
          <a:off x="3884989" y="2413813"/>
          <a:ext cx="3225576" cy="1284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it-IT" sz="1400" kern="1200" dirty="0"/>
            <a:t>Hihghlights the importance of non discriminatory access to health and social care services</a:t>
          </a:r>
          <a:endParaRPr lang="en-GB" sz="1400" kern="1200" dirty="0"/>
        </a:p>
      </dsp:txBody>
      <dsp:txXfrm>
        <a:off x="3884989" y="2413813"/>
        <a:ext cx="3225576" cy="1284710"/>
      </dsp:txXfrm>
    </dsp:sp>
    <dsp:sp modelId="{CF98CF63-971B-46D7-A5E2-748DAC58A899}">
      <dsp:nvSpPr>
        <dsp:cNvPr id="0" name=""/>
        <dsp:cNvSpPr/>
      </dsp:nvSpPr>
      <dsp:spPr>
        <a:xfrm>
          <a:off x="7283984" y="733016"/>
          <a:ext cx="3468362" cy="408042"/>
        </a:xfrm>
        <a:prstGeom prst="rect">
          <a:avLst/>
        </a:prstGeom>
        <a:solidFill>
          <a:schemeClr val="accent2">
            <a:hueOff val="6443614"/>
            <a:satOff val="-18493"/>
            <a:lumOff val="-29609"/>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B0E91-FE27-4D1A-BA5D-730690957534}">
      <dsp:nvSpPr>
        <dsp:cNvPr id="0" name=""/>
        <dsp:cNvSpPr/>
      </dsp:nvSpPr>
      <dsp:spPr>
        <a:xfrm>
          <a:off x="7283984" y="886260"/>
          <a:ext cx="254798" cy="254798"/>
        </a:xfrm>
        <a:prstGeom prst="rect">
          <a:avLst/>
        </a:prstGeom>
        <a:solidFill>
          <a:schemeClr val="lt1">
            <a:alpha val="90000"/>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3732E6DA-3977-4F7A-A1FB-26CB1D4ED667}">
      <dsp:nvSpPr>
        <dsp:cNvPr id="0" name=""/>
        <dsp:cNvSpPr/>
      </dsp:nvSpPr>
      <dsp:spPr>
        <a:xfrm>
          <a:off x="7283984" y="0"/>
          <a:ext cx="3468362" cy="7330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480" tIns="20320" rIns="30480" bIns="20320" numCol="1" spcCol="1270" anchor="ctr" anchorCtr="0">
          <a:noAutofit/>
        </a:bodyPr>
        <a:lstStyle/>
        <a:p>
          <a:pPr marL="0" lvl="0" indent="0" algn="ctr" defTabSz="711200">
            <a:lnSpc>
              <a:spcPct val="150000"/>
            </a:lnSpc>
            <a:spcBef>
              <a:spcPct val="0"/>
            </a:spcBef>
            <a:spcAft>
              <a:spcPct val="35000"/>
            </a:spcAft>
            <a:buNone/>
          </a:pPr>
          <a:r>
            <a:rPr lang="en-GB" sz="1600" b="1" kern="1200" dirty="0"/>
            <a:t>The Care Act 2014</a:t>
          </a:r>
        </a:p>
      </dsp:txBody>
      <dsp:txXfrm>
        <a:off x="7283984" y="0"/>
        <a:ext cx="3468362" cy="733016"/>
      </dsp:txXfrm>
    </dsp:sp>
    <dsp:sp modelId="{FB826D94-04A0-4282-B679-82472FBAAB87}">
      <dsp:nvSpPr>
        <dsp:cNvPr id="0" name=""/>
        <dsp:cNvSpPr/>
      </dsp:nvSpPr>
      <dsp:spPr>
        <a:xfrm>
          <a:off x="7283984" y="1708487"/>
          <a:ext cx="254792" cy="254792"/>
        </a:xfrm>
        <a:prstGeom prst="rect">
          <a:avLst/>
        </a:prstGeom>
        <a:solidFill>
          <a:schemeClr val="lt1">
            <a:hueOff val="0"/>
            <a:satOff val="0"/>
            <a:lumOff val="0"/>
            <a:alphaOff val="0"/>
          </a:schemeClr>
        </a:solidFill>
        <a:ln w="19050" cap="flat" cmpd="sng" algn="ctr">
          <a:solidFill>
            <a:schemeClr val="accent2">
              <a:hueOff val="5154891"/>
              <a:satOff val="-14794"/>
              <a:lumOff val="-23687"/>
              <a:alphaOff val="0"/>
            </a:schemeClr>
          </a:solidFill>
          <a:prstDash val="solid"/>
          <a:miter lim="800000"/>
        </a:ln>
        <a:effectLst/>
      </dsp:spPr>
      <dsp:style>
        <a:lnRef idx="2">
          <a:scrgbClr r="0" g="0" b="0"/>
        </a:lnRef>
        <a:fillRef idx="1">
          <a:scrgbClr r="0" g="0" b="0"/>
        </a:fillRef>
        <a:effectRef idx="0">
          <a:scrgbClr r="0" g="0" b="0"/>
        </a:effectRef>
        <a:fontRef idx="minor"/>
      </dsp:style>
    </dsp:sp>
    <dsp:sp modelId="{5BC82E5F-83AA-4DA0-8A78-B53CDBB58E17}">
      <dsp:nvSpPr>
        <dsp:cNvPr id="0" name=""/>
        <dsp:cNvSpPr/>
      </dsp:nvSpPr>
      <dsp:spPr>
        <a:xfrm>
          <a:off x="7526769" y="1310623"/>
          <a:ext cx="3225576" cy="10505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it-IT" sz="1400" kern="1200" dirty="0"/>
            <a:t>Highlights the responsability of local authorities to ensure faire access to care services. </a:t>
          </a:r>
          <a:endParaRPr lang="en-GB" sz="1400" kern="1200" dirty="0"/>
        </a:p>
      </dsp:txBody>
      <dsp:txXfrm>
        <a:off x="7526769" y="1310623"/>
        <a:ext cx="3225576" cy="1050521"/>
      </dsp:txXfrm>
    </dsp:sp>
    <dsp:sp modelId="{3EE40998-56FB-40E0-A4BA-649DC9A67DED}">
      <dsp:nvSpPr>
        <dsp:cNvPr id="0" name=""/>
        <dsp:cNvSpPr/>
      </dsp:nvSpPr>
      <dsp:spPr>
        <a:xfrm>
          <a:off x="7283984" y="2937551"/>
          <a:ext cx="254792" cy="254792"/>
        </a:xfrm>
        <a:prstGeom prst="rect">
          <a:avLst/>
        </a:prstGeom>
        <a:solidFill>
          <a:schemeClr val="lt1">
            <a:hueOff val="0"/>
            <a:satOff val="0"/>
            <a:lumOff val="0"/>
            <a:alphaOff val="0"/>
          </a:schemeClr>
        </a:solidFill>
        <a:ln w="19050" cap="flat" cmpd="sng" algn="ctr">
          <a:solidFill>
            <a:schemeClr val="accent2">
              <a:hueOff val="6443614"/>
              <a:satOff val="-18493"/>
              <a:lumOff val="-29609"/>
              <a:alphaOff val="0"/>
            </a:schemeClr>
          </a:solidFill>
          <a:prstDash val="solid"/>
          <a:miter lim="800000"/>
        </a:ln>
        <a:effectLst/>
      </dsp:spPr>
      <dsp:style>
        <a:lnRef idx="2">
          <a:scrgbClr r="0" g="0" b="0"/>
        </a:lnRef>
        <a:fillRef idx="1">
          <a:scrgbClr r="0" g="0" b="0"/>
        </a:fillRef>
        <a:effectRef idx="0">
          <a:scrgbClr r="0" g="0" b="0"/>
        </a:effectRef>
        <a:fontRef idx="minor"/>
      </dsp:style>
    </dsp:sp>
    <dsp:sp modelId="{B0AB044D-4160-42CF-B2FF-D72BBE026E4E}">
      <dsp:nvSpPr>
        <dsp:cNvPr id="0" name=""/>
        <dsp:cNvSpPr/>
      </dsp:nvSpPr>
      <dsp:spPr>
        <a:xfrm>
          <a:off x="7526769" y="2361144"/>
          <a:ext cx="3225576" cy="14076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568" tIns="99568" rIns="99568" bIns="99568" numCol="1" spcCol="1270" anchor="ctr" anchorCtr="0">
          <a:noAutofit/>
        </a:bodyPr>
        <a:lstStyle/>
        <a:p>
          <a:pPr marL="0" lvl="0" indent="0" algn="l" defTabSz="622300">
            <a:lnSpc>
              <a:spcPct val="150000"/>
            </a:lnSpc>
            <a:spcBef>
              <a:spcPct val="0"/>
            </a:spcBef>
            <a:spcAft>
              <a:spcPct val="35000"/>
            </a:spcAft>
            <a:buNone/>
          </a:pPr>
          <a:r>
            <a:rPr lang="it-IT" sz="1400" kern="1200" dirty="0"/>
            <a:t>Outlines the need for equality and prevention of age related discrimination in service delivery</a:t>
          </a:r>
          <a:endParaRPr lang="en-GB" sz="1400" kern="1200" dirty="0"/>
        </a:p>
      </dsp:txBody>
      <dsp:txXfrm>
        <a:off x="7526769" y="2361144"/>
        <a:ext cx="3225576" cy="1407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1CCE07-EA4C-46B4-AA9C-819EF3FF6556}">
      <dsp:nvSpPr>
        <dsp:cNvPr id="0" name=""/>
        <dsp:cNvSpPr/>
      </dsp:nvSpPr>
      <dsp:spPr>
        <a:xfrm>
          <a:off x="2678" y="706627"/>
          <a:ext cx="2493993" cy="748198"/>
        </a:xfrm>
        <a:prstGeom prst="chevron">
          <a:avLst>
            <a:gd name="adj" fmla="val 3000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2382" tIns="92382" rIns="92382" bIns="92382" numCol="1" spcCol="1270" anchor="ctr" anchorCtr="0">
          <a:noAutofit/>
        </a:bodyPr>
        <a:lstStyle/>
        <a:p>
          <a:pPr marL="0" lvl="0" indent="0" algn="ctr" defTabSz="533400">
            <a:lnSpc>
              <a:spcPct val="150000"/>
            </a:lnSpc>
            <a:spcBef>
              <a:spcPct val="0"/>
            </a:spcBef>
            <a:spcAft>
              <a:spcPct val="35000"/>
            </a:spcAft>
            <a:buNone/>
          </a:pPr>
          <a:r>
            <a:rPr lang="it-IT" sz="1200" b="1" kern="1200"/>
            <a:t>Demographic Trends</a:t>
          </a:r>
          <a:endParaRPr lang="en-GB" sz="1200" b="1" kern="1200" dirty="0"/>
        </a:p>
      </dsp:txBody>
      <dsp:txXfrm>
        <a:off x="227137" y="706627"/>
        <a:ext cx="2045075" cy="748198"/>
      </dsp:txXfrm>
    </dsp:sp>
    <dsp:sp modelId="{E1D0F179-2094-4266-B4D2-665C03F71144}">
      <dsp:nvSpPr>
        <dsp:cNvPr id="0" name=""/>
        <dsp:cNvSpPr/>
      </dsp:nvSpPr>
      <dsp:spPr>
        <a:xfrm>
          <a:off x="2678" y="1454825"/>
          <a:ext cx="2269534" cy="338886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344" tIns="179344" rIns="179344" bIns="358687" numCol="1" spcCol="1270" anchor="t" anchorCtr="0">
          <a:noAutofit/>
        </a:bodyPr>
        <a:lstStyle/>
        <a:p>
          <a:pPr marL="0" lvl="0" indent="0" algn="just" defTabSz="533400">
            <a:lnSpc>
              <a:spcPct val="150000"/>
            </a:lnSpc>
            <a:spcBef>
              <a:spcPct val="0"/>
            </a:spcBef>
            <a:spcAft>
              <a:spcPct val="35000"/>
            </a:spcAft>
            <a:buNone/>
          </a:pPr>
          <a:r>
            <a:rPr lang="it-IT" sz="1200" kern="1200"/>
            <a:t>The number of individuals +65 will increase by approximately 30% in the next 40 years (</a:t>
          </a:r>
          <a:r>
            <a:rPr lang="en-US" sz="1200" kern="1200"/>
            <a:t>Centre for Ageing Better, 2023) </a:t>
          </a:r>
          <a:endParaRPr lang="en-GB" sz="1200" kern="1200" dirty="0"/>
        </a:p>
        <a:p>
          <a:pPr marL="0" lvl="0" indent="0" algn="just" defTabSz="533400">
            <a:lnSpc>
              <a:spcPct val="150000"/>
            </a:lnSpc>
            <a:spcBef>
              <a:spcPct val="0"/>
            </a:spcBef>
            <a:spcAft>
              <a:spcPct val="35000"/>
            </a:spcAft>
            <a:buNone/>
          </a:pPr>
          <a:r>
            <a:rPr lang="it-IT" sz="1200" kern="1200"/>
            <a:t>Dependency ratio in UK is around 57.8% puting significant burden on working population (ONS, 2025)</a:t>
          </a:r>
          <a:endParaRPr lang="en-GB" sz="1200" kern="1200" dirty="0"/>
        </a:p>
      </dsp:txBody>
      <dsp:txXfrm>
        <a:off x="2678" y="1454825"/>
        <a:ext cx="2269534" cy="3388864"/>
      </dsp:txXfrm>
    </dsp:sp>
    <dsp:sp modelId="{02ECB31C-4A21-4342-A3B9-515B5E7A6E74}">
      <dsp:nvSpPr>
        <dsp:cNvPr id="0" name=""/>
        <dsp:cNvSpPr/>
      </dsp:nvSpPr>
      <dsp:spPr>
        <a:xfrm>
          <a:off x="2459606" y="706627"/>
          <a:ext cx="2493993" cy="748198"/>
        </a:xfrm>
        <a:prstGeom prst="chevron">
          <a:avLst>
            <a:gd name="adj" fmla="val 30000"/>
          </a:avLst>
        </a:prstGeom>
        <a:gradFill rotWithShape="0">
          <a:gsLst>
            <a:gs pos="0">
              <a:schemeClr val="accent2">
                <a:hueOff val="3221807"/>
                <a:satOff val="-9246"/>
                <a:lumOff val="-14805"/>
                <a:alphaOff val="0"/>
                <a:lumMod val="110000"/>
                <a:satMod val="105000"/>
                <a:tint val="67000"/>
              </a:schemeClr>
            </a:gs>
            <a:gs pos="50000">
              <a:schemeClr val="accent2">
                <a:hueOff val="3221807"/>
                <a:satOff val="-9246"/>
                <a:lumOff val="-14805"/>
                <a:alphaOff val="0"/>
                <a:lumMod val="105000"/>
                <a:satMod val="103000"/>
                <a:tint val="73000"/>
              </a:schemeClr>
            </a:gs>
            <a:gs pos="100000">
              <a:schemeClr val="accent2">
                <a:hueOff val="3221807"/>
                <a:satOff val="-9246"/>
                <a:lumOff val="-14805"/>
                <a:alphaOff val="0"/>
                <a:lumMod val="105000"/>
                <a:satMod val="109000"/>
                <a:tint val="81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2382" tIns="92382" rIns="92382" bIns="92382" numCol="1" spcCol="1270" anchor="ctr" anchorCtr="0">
          <a:noAutofit/>
        </a:bodyPr>
        <a:lstStyle/>
        <a:p>
          <a:pPr marL="0" lvl="0" indent="0" algn="ctr" defTabSz="533400">
            <a:lnSpc>
              <a:spcPct val="150000"/>
            </a:lnSpc>
            <a:spcBef>
              <a:spcPct val="0"/>
            </a:spcBef>
            <a:spcAft>
              <a:spcPct val="35000"/>
            </a:spcAft>
            <a:buNone/>
          </a:pPr>
          <a:r>
            <a:rPr lang="it-IT" sz="1200" b="1" kern="1200"/>
            <a:t>Effectivness</a:t>
          </a:r>
          <a:endParaRPr lang="en-GB" sz="1200" b="1" kern="1200" dirty="0"/>
        </a:p>
      </dsp:txBody>
      <dsp:txXfrm>
        <a:off x="2684065" y="706627"/>
        <a:ext cx="2045075" cy="748198"/>
      </dsp:txXfrm>
    </dsp:sp>
    <dsp:sp modelId="{12C5A9EC-0BC7-40A8-8834-9F45BA43AE7D}">
      <dsp:nvSpPr>
        <dsp:cNvPr id="0" name=""/>
        <dsp:cNvSpPr/>
      </dsp:nvSpPr>
      <dsp:spPr>
        <a:xfrm>
          <a:off x="2459606" y="1454825"/>
          <a:ext cx="2269534" cy="3388864"/>
        </a:xfrm>
        <a:prstGeom prst="rect">
          <a:avLst/>
        </a:prstGeom>
        <a:solidFill>
          <a:schemeClr val="accent2">
            <a:tint val="40000"/>
            <a:alpha val="90000"/>
            <a:hueOff val="3367359"/>
            <a:satOff val="-31116"/>
            <a:lumOff val="-3508"/>
            <a:alphaOff val="0"/>
          </a:schemeClr>
        </a:solidFill>
        <a:ln w="12700" cap="flat" cmpd="sng" algn="ctr">
          <a:solidFill>
            <a:schemeClr val="accent2">
              <a:tint val="40000"/>
              <a:alpha val="90000"/>
              <a:hueOff val="3367359"/>
              <a:satOff val="-31116"/>
              <a:lumOff val="-3508"/>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344" tIns="179344" rIns="179344" bIns="358687" numCol="1" spcCol="1270" anchor="t" anchorCtr="0">
          <a:noAutofit/>
        </a:bodyPr>
        <a:lstStyle/>
        <a:p>
          <a:pPr marL="0" lvl="0" indent="0" algn="just" defTabSz="533400">
            <a:lnSpc>
              <a:spcPct val="150000"/>
            </a:lnSpc>
            <a:spcBef>
              <a:spcPct val="0"/>
            </a:spcBef>
            <a:spcAft>
              <a:spcPct val="35000"/>
            </a:spcAft>
            <a:buNone/>
          </a:pPr>
          <a:r>
            <a:rPr lang="it-IT" sz="1200" kern="1200" dirty="0"/>
            <a:t>Improves wellbeing &amp; quality of life through person-centred care</a:t>
          </a:r>
          <a:endParaRPr lang="en-GB" sz="1200" kern="1200" dirty="0"/>
        </a:p>
        <a:p>
          <a:pPr marL="0" lvl="0" indent="0" algn="just" defTabSz="533400">
            <a:lnSpc>
              <a:spcPct val="150000"/>
            </a:lnSpc>
            <a:spcBef>
              <a:spcPct val="0"/>
            </a:spcBef>
            <a:spcAft>
              <a:spcPct val="35000"/>
            </a:spcAft>
            <a:buNone/>
          </a:pPr>
          <a:r>
            <a:rPr lang="it-IT" sz="1200" kern="1200" dirty="0"/>
            <a:t>Supports older adults’ independence </a:t>
          </a:r>
        </a:p>
        <a:p>
          <a:pPr marL="0" lvl="0" indent="0" algn="just" defTabSz="533400">
            <a:lnSpc>
              <a:spcPct val="150000"/>
            </a:lnSpc>
            <a:spcBef>
              <a:spcPct val="0"/>
            </a:spcBef>
            <a:spcAft>
              <a:spcPct val="35000"/>
            </a:spcAft>
            <a:buNone/>
          </a:pPr>
          <a:r>
            <a:rPr lang="en-GB" sz="1200" kern="1200" dirty="0"/>
            <a:t>Reduces hospital admission</a:t>
          </a:r>
        </a:p>
        <a:p>
          <a:pPr marL="0" lvl="0" indent="0" algn="just" defTabSz="533400">
            <a:lnSpc>
              <a:spcPct val="150000"/>
            </a:lnSpc>
            <a:spcBef>
              <a:spcPct val="0"/>
            </a:spcBef>
            <a:spcAft>
              <a:spcPct val="35000"/>
            </a:spcAft>
            <a:buNone/>
          </a:pPr>
          <a:r>
            <a:rPr lang="en-GB" sz="1200" kern="1200" dirty="0"/>
            <a:t>Promotes social inclusion</a:t>
          </a:r>
        </a:p>
        <a:p>
          <a:pPr marL="0" lvl="0" indent="0" algn="just" defTabSz="533400">
            <a:lnSpc>
              <a:spcPct val="150000"/>
            </a:lnSpc>
            <a:spcBef>
              <a:spcPct val="0"/>
            </a:spcBef>
            <a:spcAft>
              <a:spcPct val="35000"/>
            </a:spcAft>
            <a:buNone/>
          </a:pPr>
          <a:endParaRPr lang="en-GB" sz="1200" kern="1200" dirty="0"/>
        </a:p>
      </dsp:txBody>
      <dsp:txXfrm>
        <a:off x="2459606" y="1454825"/>
        <a:ext cx="2269534" cy="3388864"/>
      </dsp:txXfrm>
    </dsp:sp>
    <dsp:sp modelId="{E1956634-AF9E-40ED-8FD0-D52E6662EE0B}">
      <dsp:nvSpPr>
        <dsp:cNvPr id="0" name=""/>
        <dsp:cNvSpPr/>
      </dsp:nvSpPr>
      <dsp:spPr>
        <a:xfrm>
          <a:off x="4916534" y="706627"/>
          <a:ext cx="2493993" cy="748198"/>
        </a:xfrm>
        <a:prstGeom prst="chevron">
          <a:avLst>
            <a:gd name="adj" fmla="val 30000"/>
          </a:avLst>
        </a:prstGeom>
        <a:gradFill rotWithShape="0">
          <a:gsLst>
            <a:gs pos="0">
              <a:schemeClr val="accent2">
                <a:hueOff val="6443614"/>
                <a:satOff val="-18493"/>
                <a:lumOff val="-29609"/>
                <a:alphaOff val="0"/>
                <a:lumMod val="110000"/>
                <a:satMod val="105000"/>
                <a:tint val="67000"/>
              </a:schemeClr>
            </a:gs>
            <a:gs pos="50000">
              <a:schemeClr val="accent2">
                <a:hueOff val="6443614"/>
                <a:satOff val="-18493"/>
                <a:lumOff val="-29609"/>
                <a:alphaOff val="0"/>
                <a:lumMod val="105000"/>
                <a:satMod val="103000"/>
                <a:tint val="73000"/>
              </a:schemeClr>
            </a:gs>
            <a:gs pos="100000">
              <a:schemeClr val="accent2">
                <a:hueOff val="6443614"/>
                <a:satOff val="-18493"/>
                <a:lumOff val="-29609"/>
                <a:alphaOff val="0"/>
                <a:lumMod val="105000"/>
                <a:satMod val="109000"/>
                <a:tint val="81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2">
          <a:scrgbClr r="0" g="0" b="0"/>
        </a:fillRef>
        <a:effectRef idx="1">
          <a:scrgbClr r="0" g="0" b="0"/>
        </a:effectRef>
        <a:fontRef idx="minor">
          <a:schemeClr val="dk1"/>
        </a:fontRef>
      </dsp:style>
      <dsp:txBody>
        <a:bodyPr spcFirstLastPara="0" vert="horz" wrap="square" lIns="92382" tIns="92382" rIns="92382" bIns="92382" numCol="1" spcCol="1270" anchor="ctr" anchorCtr="0">
          <a:noAutofit/>
        </a:bodyPr>
        <a:lstStyle/>
        <a:p>
          <a:pPr marL="0" lvl="0" indent="0" algn="ctr" defTabSz="533400">
            <a:lnSpc>
              <a:spcPct val="150000"/>
            </a:lnSpc>
            <a:spcBef>
              <a:spcPct val="0"/>
            </a:spcBef>
            <a:spcAft>
              <a:spcPct val="35000"/>
            </a:spcAft>
            <a:buNone/>
          </a:pPr>
          <a:r>
            <a:rPr lang="it-IT" sz="1200" b="1" kern="1200"/>
            <a:t>Challenges</a:t>
          </a:r>
          <a:endParaRPr lang="en-GB" sz="1200" b="1" kern="1200" dirty="0"/>
        </a:p>
      </dsp:txBody>
      <dsp:txXfrm>
        <a:off x="5140993" y="706627"/>
        <a:ext cx="2045075" cy="748198"/>
      </dsp:txXfrm>
    </dsp:sp>
    <dsp:sp modelId="{827E0B01-6114-42BD-8A6C-E705A399C2DF}">
      <dsp:nvSpPr>
        <dsp:cNvPr id="0" name=""/>
        <dsp:cNvSpPr/>
      </dsp:nvSpPr>
      <dsp:spPr>
        <a:xfrm>
          <a:off x="4916534" y="1454825"/>
          <a:ext cx="2269534" cy="3388864"/>
        </a:xfrm>
        <a:prstGeom prst="rect">
          <a:avLst/>
        </a:prstGeom>
        <a:solidFill>
          <a:schemeClr val="accent2">
            <a:tint val="40000"/>
            <a:alpha val="90000"/>
            <a:hueOff val="6734718"/>
            <a:satOff val="-62232"/>
            <a:lumOff val="-7015"/>
            <a:alphaOff val="0"/>
          </a:schemeClr>
        </a:solidFill>
        <a:ln w="12700" cap="flat" cmpd="sng" algn="ctr">
          <a:solidFill>
            <a:schemeClr val="accent2">
              <a:tint val="40000"/>
              <a:alpha val="90000"/>
              <a:hueOff val="6734718"/>
              <a:satOff val="-62232"/>
              <a:lumOff val="-7015"/>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79344" tIns="179344" rIns="179344" bIns="358687" numCol="1" spcCol="1270" anchor="t" anchorCtr="0">
          <a:noAutofit/>
        </a:bodyPr>
        <a:lstStyle/>
        <a:p>
          <a:pPr marL="0" lvl="0" indent="0" algn="just" defTabSz="533400">
            <a:lnSpc>
              <a:spcPct val="150000"/>
            </a:lnSpc>
            <a:spcBef>
              <a:spcPct val="0"/>
            </a:spcBef>
            <a:spcAft>
              <a:spcPct val="35000"/>
            </a:spcAft>
            <a:buNone/>
          </a:pPr>
          <a:r>
            <a:rPr lang="it-IT" sz="1200" kern="1200"/>
            <a:t>Workforce shortage and funding limitations of health and social care system</a:t>
          </a:r>
          <a:endParaRPr lang="en-GB" sz="1200" kern="1200" dirty="0"/>
        </a:p>
        <a:p>
          <a:pPr marL="0" lvl="0" indent="0" algn="just" defTabSz="533400">
            <a:lnSpc>
              <a:spcPct val="150000"/>
            </a:lnSpc>
            <a:spcBef>
              <a:spcPct val="0"/>
            </a:spcBef>
            <a:spcAft>
              <a:spcPct val="35000"/>
            </a:spcAft>
            <a:buNone/>
          </a:pPr>
          <a:r>
            <a:rPr lang="it-IT" sz="1200" kern="1200"/>
            <a:t>Unequal access to services</a:t>
          </a:r>
          <a:endParaRPr lang="en-GB" sz="1200" kern="1200" dirty="0"/>
        </a:p>
        <a:p>
          <a:pPr marL="0" lvl="0" indent="0" algn="just" defTabSz="533400">
            <a:lnSpc>
              <a:spcPct val="150000"/>
            </a:lnSpc>
            <a:spcBef>
              <a:spcPct val="0"/>
            </a:spcBef>
            <a:spcAft>
              <a:spcPct val="35000"/>
            </a:spcAft>
            <a:buNone/>
          </a:pPr>
          <a:r>
            <a:rPr lang="it-IT" sz="1200" kern="1200"/>
            <a:t>Loneliness, social isolation, and financial challenges for older adults </a:t>
          </a:r>
          <a:endParaRPr lang="en-GB" sz="1200" kern="1200" dirty="0"/>
        </a:p>
      </dsp:txBody>
      <dsp:txXfrm>
        <a:off x="4916534" y="1454825"/>
        <a:ext cx="2269534" cy="338886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1E400-463C-4325-9289-30BDC034E6CB}">
      <dsp:nvSpPr>
        <dsp:cNvPr id="0" name=""/>
        <dsp:cNvSpPr/>
      </dsp:nvSpPr>
      <dsp:spPr>
        <a:xfrm>
          <a:off x="1836390" y="1586780"/>
          <a:ext cx="1023213" cy="1023213"/>
        </a:xfrm>
        <a:prstGeom prst="roundRect">
          <a:avLst/>
        </a:prstGeom>
        <a:gradFill rotWithShape="0">
          <a:gsLst>
            <a:gs pos="0">
              <a:schemeClr val="accent6">
                <a:shade val="80000"/>
                <a:hueOff val="0"/>
                <a:satOff val="0"/>
                <a:lumOff val="0"/>
                <a:alphaOff val="0"/>
                <a:lumMod val="110000"/>
                <a:satMod val="105000"/>
                <a:tint val="67000"/>
              </a:schemeClr>
            </a:gs>
            <a:gs pos="50000">
              <a:schemeClr val="accent6">
                <a:shade val="80000"/>
                <a:hueOff val="0"/>
                <a:satOff val="0"/>
                <a:lumOff val="0"/>
                <a:alphaOff val="0"/>
                <a:lumMod val="105000"/>
                <a:satMod val="103000"/>
                <a:tint val="73000"/>
              </a:schemeClr>
            </a:gs>
            <a:gs pos="100000">
              <a:schemeClr val="accent6">
                <a:shade val="8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3020" tIns="33020" rIns="33020" bIns="33020" numCol="1" spcCol="1270" anchor="ctr" anchorCtr="0">
          <a:noAutofit/>
        </a:bodyPr>
        <a:lstStyle/>
        <a:p>
          <a:pPr marL="0" lvl="0" indent="0" algn="ctr" defTabSz="577850">
            <a:lnSpc>
              <a:spcPct val="90000"/>
            </a:lnSpc>
            <a:spcBef>
              <a:spcPct val="0"/>
            </a:spcBef>
            <a:spcAft>
              <a:spcPct val="35000"/>
            </a:spcAft>
            <a:buNone/>
          </a:pPr>
          <a:r>
            <a:rPr lang="it-IT" sz="1300" b="1" kern="1200" dirty="0"/>
            <a:t>Assistive technology</a:t>
          </a:r>
          <a:endParaRPr lang="en-GB" sz="1300" b="1" kern="1200" dirty="0"/>
        </a:p>
      </dsp:txBody>
      <dsp:txXfrm>
        <a:off x="1886339" y="1636729"/>
        <a:ext cx="923315" cy="923315"/>
      </dsp:txXfrm>
    </dsp:sp>
    <dsp:sp modelId="{6548A3F0-B529-4CA4-BE29-9ED535A00659}">
      <dsp:nvSpPr>
        <dsp:cNvPr id="0" name=""/>
        <dsp:cNvSpPr/>
      </dsp:nvSpPr>
      <dsp:spPr>
        <a:xfrm rot="16200000">
          <a:off x="1989126" y="1227909"/>
          <a:ext cx="717741" cy="0"/>
        </a:xfrm>
        <a:custGeom>
          <a:avLst/>
          <a:gdLst/>
          <a:ahLst/>
          <a:cxnLst/>
          <a:rect l="0" t="0" r="0" b="0"/>
          <a:pathLst>
            <a:path>
              <a:moveTo>
                <a:pt x="0" y="0"/>
              </a:moveTo>
              <a:lnTo>
                <a:pt x="717741" y="0"/>
              </a:lnTo>
            </a:path>
          </a:pathLst>
        </a:custGeom>
        <a:noFill/>
        <a:ln w="19050" cap="flat" cmpd="sng" algn="ctr">
          <a:solidFill>
            <a:schemeClr val="accent6">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78B71C0-AE90-4756-BA6E-A03075B0D5B3}">
      <dsp:nvSpPr>
        <dsp:cNvPr id="0" name=""/>
        <dsp:cNvSpPr/>
      </dsp:nvSpPr>
      <dsp:spPr>
        <a:xfrm>
          <a:off x="1901071" y="183485"/>
          <a:ext cx="893851" cy="685553"/>
        </a:xfrm>
        <a:prstGeom prst="roundRect">
          <a:avLst/>
        </a:prstGeom>
        <a:gradFill rotWithShape="0">
          <a:gsLst>
            <a:gs pos="0">
              <a:schemeClr val="accent6">
                <a:shade val="80000"/>
                <a:hueOff val="127422"/>
                <a:satOff val="-9522"/>
                <a:lumOff val="10485"/>
                <a:alphaOff val="0"/>
                <a:lumMod val="110000"/>
                <a:satMod val="105000"/>
                <a:tint val="67000"/>
              </a:schemeClr>
            </a:gs>
            <a:gs pos="50000">
              <a:schemeClr val="accent6">
                <a:shade val="80000"/>
                <a:hueOff val="127422"/>
                <a:satOff val="-9522"/>
                <a:lumOff val="10485"/>
                <a:alphaOff val="0"/>
                <a:lumMod val="105000"/>
                <a:satMod val="103000"/>
                <a:tint val="73000"/>
              </a:schemeClr>
            </a:gs>
            <a:gs pos="100000">
              <a:schemeClr val="accent6">
                <a:shade val="80000"/>
                <a:hueOff val="127422"/>
                <a:satOff val="-9522"/>
                <a:lumOff val="10485"/>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it-IT" sz="1500" kern="1200" dirty="0"/>
            <a:t>Devices</a:t>
          </a:r>
          <a:endParaRPr lang="en-GB" sz="1500" kern="1200" dirty="0"/>
        </a:p>
      </dsp:txBody>
      <dsp:txXfrm>
        <a:off x="1934537" y="216951"/>
        <a:ext cx="826919" cy="618621"/>
      </dsp:txXfrm>
    </dsp:sp>
    <dsp:sp modelId="{4552E6BC-2F06-4536-8B4C-7F2F98FE3B26}">
      <dsp:nvSpPr>
        <dsp:cNvPr id="0" name=""/>
        <dsp:cNvSpPr/>
      </dsp:nvSpPr>
      <dsp:spPr>
        <a:xfrm rot="1800000">
          <a:off x="2839787" y="2467718"/>
          <a:ext cx="295819" cy="0"/>
        </a:xfrm>
        <a:custGeom>
          <a:avLst/>
          <a:gdLst/>
          <a:ahLst/>
          <a:cxnLst/>
          <a:rect l="0" t="0" r="0" b="0"/>
          <a:pathLst>
            <a:path>
              <a:moveTo>
                <a:pt x="0" y="0"/>
              </a:moveTo>
              <a:lnTo>
                <a:pt x="295819" y="0"/>
              </a:lnTo>
            </a:path>
          </a:pathLst>
        </a:custGeom>
        <a:noFill/>
        <a:ln w="19050" cap="flat" cmpd="sng" algn="ctr">
          <a:solidFill>
            <a:schemeClr val="accent6">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ADBD33-D935-4BC2-A67C-AB24275E354B}">
      <dsp:nvSpPr>
        <dsp:cNvPr id="0" name=""/>
        <dsp:cNvSpPr/>
      </dsp:nvSpPr>
      <dsp:spPr>
        <a:xfrm>
          <a:off x="3038656" y="2541673"/>
          <a:ext cx="1341682" cy="685553"/>
        </a:xfrm>
        <a:prstGeom prst="roundRect">
          <a:avLst/>
        </a:prstGeom>
        <a:gradFill rotWithShape="0">
          <a:gsLst>
            <a:gs pos="0">
              <a:schemeClr val="accent6">
                <a:shade val="80000"/>
                <a:hueOff val="254844"/>
                <a:satOff val="-19043"/>
                <a:lumOff val="20971"/>
                <a:alphaOff val="0"/>
                <a:lumMod val="110000"/>
                <a:satMod val="105000"/>
                <a:tint val="67000"/>
              </a:schemeClr>
            </a:gs>
            <a:gs pos="50000">
              <a:schemeClr val="accent6">
                <a:shade val="80000"/>
                <a:hueOff val="254844"/>
                <a:satOff val="-19043"/>
                <a:lumOff val="20971"/>
                <a:alphaOff val="0"/>
                <a:lumMod val="105000"/>
                <a:satMod val="103000"/>
                <a:tint val="73000"/>
              </a:schemeClr>
            </a:gs>
            <a:gs pos="100000">
              <a:schemeClr val="accent6">
                <a:shade val="80000"/>
                <a:hueOff val="254844"/>
                <a:satOff val="-19043"/>
                <a:lumOff val="2097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it-IT" sz="1500" kern="1200" dirty="0"/>
            <a:t>Telemedicine</a:t>
          </a:r>
          <a:endParaRPr lang="en-GB" sz="1500" kern="1200" dirty="0"/>
        </a:p>
      </dsp:txBody>
      <dsp:txXfrm>
        <a:off x="3072122" y="2575139"/>
        <a:ext cx="1274750" cy="618621"/>
      </dsp:txXfrm>
    </dsp:sp>
    <dsp:sp modelId="{2F0FBC5B-232F-4681-9964-27A2E72D6441}">
      <dsp:nvSpPr>
        <dsp:cNvPr id="0" name=""/>
        <dsp:cNvSpPr/>
      </dsp:nvSpPr>
      <dsp:spPr>
        <a:xfrm rot="9000000">
          <a:off x="1560387" y="2467718"/>
          <a:ext cx="295819" cy="0"/>
        </a:xfrm>
        <a:custGeom>
          <a:avLst/>
          <a:gdLst/>
          <a:ahLst/>
          <a:cxnLst/>
          <a:rect l="0" t="0" r="0" b="0"/>
          <a:pathLst>
            <a:path>
              <a:moveTo>
                <a:pt x="0" y="0"/>
              </a:moveTo>
              <a:lnTo>
                <a:pt x="295819" y="0"/>
              </a:lnTo>
            </a:path>
          </a:pathLst>
        </a:custGeom>
        <a:noFill/>
        <a:ln w="19050" cap="flat" cmpd="sng" algn="ctr">
          <a:solidFill>
            <a:schemeClr val="accent6">
              <a:tint val="99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563982-A9A5-4251-B506-14A6503A7710}">
      <dsp:nvSpPr>
        <dsp:cNvPr id="0" name=""/>
        <dsp:cNvSpPr/>
      </dsp:nvSpPr>
      <dsp:spPr>
        <a:xfrm>
          <a:off x="359301" y="2541673"/>
          <a:ext cx="1254390" cy="685553"/>
        </a:xfrm>
        <a:prstGeom prst="roundRect">
          <a:avLst/>
        </a:prstGeom>
        <a:gradFill rotWithShape="0">
          <a:gsLst>
            <a:gs pos="0">
              <a:schemeClr val="accent6">
                <a:shade val="80000"/>
                <a:hueOff val="382266"/>
                <a:satOff val="-28565"/>
                <a:lumOff val="31456"/>
                <a:alphaOff val="0"/>
                <a:lumMod val="110000"/>
                <a:satMod val="105000"/>
                <a:tint val="67000"/>
              </a:schemeClr>
            </a:gs>
            <a:gs pos="50000">
              <a:schemeClr val="accent6">
                <a:shade val="80000"/>
                <a:hueOff val="382266"/>
                <a:satOff val="-28565"/>
                <a:lumOff val="31456"/>
                <a:alphaOff val="0"/>
                <a:lumMod val="105000"/>
                <a:satMod val="103000"/>
                <a:tint val="73000"/>
              </a:schemeClr>
            </a:gs>
            <a:gs pos="100000">
              <a:schemeClr val="accent6">
                <a:shade val="80000"/>
                <a:hueOff val="382266"/>
                <a:satOff val="-28565"/>
                <a:lumOff val="3145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it-IT" sz="1500" kern="1200" dirty="0"/>
            <a:t>Digital Health tools</a:t>
          </a:r>
          <a:endParaRPr lang="en-GB" sz="1500" kern="1200" dirty="0"/>
        </a:p>
      </dsp:txBody>
      <dsp:txXfrm>
        <a:off x="392767" y="2575139"/>
        <a:ext cx="1187458" cy="61862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90961E-E0DE-4EDE-8B30-243753172B26}">
      <dsp:nvSpPr>
        <dsp:cNvPr id="0" name=""/>
        <dsp:cNvSpPr/>
      </dsp:nvSpPr>
      <dsp:spPr>
        <a:xfrm>
          <a:off x="1920" y="182032"/>
          <a:ext cx="2276794" cy="1951482"/>
        </a:xfrm>
        <a:prstGeom prst="rect">
          <a:avLst/>
        </a:prstGeom>
        <a:blipFill>
          <a:blip xmlns:r="http://schemas.openxmlformats.org/officeDocument/2006/relationships" r:embed="rId1"/>
          <a:srcRect/>
          <a:stretch>
            <a:fillRect l="-17000" r="-17000"/>
          </a:stretch>
        </a:blipFill>
        <a:ln>
          <a:noFill/>
        </a:ln>
        <a:effectLst/>
      </dsp:spPr>
      <dsp:style>
        <a:lnRef idx="0">
          <a:scrgbClr r="0" g="0" b="0"/>
        </a:lnRef>
        <a:fillRef idx="1">
          <a:scrgbClr r="0" g="0" b="0"/>
        </a:fillRef>
        <a:effectRef idx="0">
          <a:scrgbClr r="0" g="0" b="0"/>
        </a:effectRef>
        <a:fontRef idx="minor"/>
      </dsp:style>
    </dsp:sp>
    <dsp:sp modelId="{85B204B8-0285-447E-95D8-C55FC11E1E6A}">
      <dsp:nvSpPr>
        <dsp:cNvPr id="0" name=""/>
        <dsp:cNvSpPr/>
      </dsp:nvSpPr>
      <dsp:spPr>
        <a:xfrm>
          <a:off x="1920" y="1548070"/>
          <a:ext cx="2276794" cy="468355"/>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Age UK Befriending</a:t>
          </a:r>
        </a:p>
      </dsp:txBody>
      <dsp:txXfrm>
        <a:off x="1920" y="1548070"/>
        <a:ext cx="2276794" cy="468355"/>
      </dsp:txXfrm>
    </dsp:sp>
    <dsp:sp modelId="{A32A547F-D12C-4692-94CD-BBEF16F24EF4}">
      <dsp:nvSpPr>
        <dsp:cNvPr id="0" name=""/>
        <dsp:cNvSpPr/>
      </dsp:nvSpPr>
      <dsp:spPr>
        <a:xfrm>
          <a:off x="2510941" y="182032"/>
          <a:ext cx="2276794" cy="1951482"/>
        </a:xfrm>
        <a:prstGeom prst="rect">
          <a:avLst/>
        </a:prstGeom>
        <a:blipFill>
          <a:blip xmlns:r="http://schemas.openxmlformats.org/officeDocument/2006/relationships" r:embed="rId2"/>
          <a:srcRect/>
          <a:stretch>
            <a:fillRect l="-10000" r="-10000"/>
          </a:stretch>
        </a:blipFill>
        <a:ln>
          <a:noFill/>
        </a:ln>
        <a:effectLst/>
      </dsp:spPr>
      <dsp:style>
        <a:lnRef idx="0">
          <a:scrgbClr r="0" g="0" b="0"/>
        </a:lnRef>
        <a:fillRef idx="1">
          <a:scrgbClr r="0" g="0" b="0"/>
        </a:fillRef>
        <a:effectRef idx="0">
          <a:scrgbClr r="0" g="0" b="0"/>
        </a:effectRef>
        <a:fontRef idx="minor"/>
      </dsp:style>
    </dsp:sp>
    <dsp:sp modelId="{A1143224-D82B-4CF6-8DFC-74D8CD5FB96B}">
      <dsp:nvSpPr>
        <dsp:cNvPr id="0" name=""/>
        <dsp:cNvSpPr/>
      </dsp:nvSpPr>
      <dsp:spPr>
        <a:xfrm>
          <a:off x="2510941" y="1548070"/>
          <a:ext cx="2276794" cy="468355"/>
        </a:xfrm>
        <a:prstGeom prst="rect">
          <a:avLst/>
        </a:prstGeom>
        <a:solidFill>
          <a:schemeClr val="accent1">
            <a:tint val="50000"/>
            <a:alpha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bg1"/>
              </a:solidFill>
            </a:rPr>
            <a:t>De Hogeweyk Dementia Village (Netherlands)</a:t>
          </a:r>
        </a:p>
      </dsp:txBody>
      <dsp:txXfrm>
        <a:off x="2510941" y="1548070"/>
        <a:ext cx="2276794" cy="46835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D524F-420D-4ACD-8DD0-EDA81FBACC01}">
      <dsp:nvSpPr>
        <dsp:cNvPr id="0" name=""/>
        <dsp:cNvSpPr/>
      </dsp:nvSpPr>
      <dsp:spPr>
        <a:xfrm>
          <a:off x="1023" y="173570"/>
          <a:ext cx="1176476" cy="588238"/>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Reduces loneliness</a:t>
          </a:r>
          <a:endParaRPr lang="en-GB" sz="1200" kern="1200" dirty="0"/>
        </a:p>
      </dsp:txBody>
      <dsp:txXfrm>
        <a:off x="18252" y="190799"/>
        <a:ext cx="1142018" cy="553780"/>
      </dsp:txXfrm>
    </dsp:sp>
    <dsp:sp modelId="{88A53DEF-177F-4391-84DA-B3A437C56EA9}">
      <dsp:nvSpPr>
        <dsp:cNvPr id="0" name=""/>
        <dsp:cNvSpPr/>
      </dsp:nvSpPr>
      <dsp:spPr>
        <a:xfrm>
          <a:off x="1471619" y="173570"/>
          <a:ext cx="1176476" cy="588238"/>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Improves mental health</a:t>
          </a:r>
          <a:endParaRPr lang="en-GB" sz="1200" kern="1200" dirty="0"/>
        </a:p>
      </dsp:txBody>
      <dsp:txXfrm>
        <a:off x="1488848" y="190799"/>
        <a:ext cx="1142018" cy="553780"/>
      </dsp:txXfrm>
    </dsp:sp>
    <dsp:sp modelId="{BC80263E-D284-4DE5-AD3F-4F51CC0548E3}">
      <dsp:nvSpPr>
        <dsp:cNvPr id="0" name=""/>
        <dsp:cNvSpPr/>
      </dsp:nvSpPr>
      <dsp:spPr>
        <a:xfrm>
          <a:off x="2942215" y="173570"/>
          <a:ext cx="1176476" cy="588238"/>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Enhances community participation</a:t>
          </a:r>
          <a:endParaRPr lang="en-GB" sz="1200" kern="1200" dirty="0"/>
        </a:p>
      </dsp:txBody>
      <dsp:txXfrm>
        <a:off x="2959444" y="190799"/>
        <a:ext cx="1142018" cy="553780"/>
      </dsp:txXfrm>
    </dsp:sp>
    <dsp:sp modelId="{755DA4EB-C577-4542-B17E-DC7AB9E0D1FD}">
      <dsp:nvSpPr>
        <dsp:cNvPr id="0" name=""/>
        <dsp:cNvSpPr/>
      </dsp:nvSpPr>
      <dsp:spPr>
        <a:xfrm>
          <a:off x="4412810" y="173570"/>
          <a:ext cx="1176476" cy="588238"/>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Promotes independence</a:t>
          </a:r>
          <a:endParaRPr lang="en-GB" sz="1200" kern="1200" dirty="0"/>
        </a:p>
      </dsp:txBody>
      <dsp:txXfrm>
        <a:off x="4430039" y="190799"/>
        <a:ext cx="1142018" cy="5537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0D524F-420D-4ACD-8DD0-EDA81FBACC01}">
      <dsp:nvSpPr>
        <dsp:cNvPr id="0" name=""/>
        <dsp:cNvSpPr/>
      </dsp:nvSpPr>
      <dsp:spPr>
        <a:xfrm>
          <a:off x="1026" y="172841"/>
          <a:ext cx="1179392" cy="589696"/>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Better life quality</a:t>
          </a:r>
          <a:endParaRPr lang="en-GB" sz="1200" kern="1200" dirty="0"/>
        </a:p>
      </dsp:txBody>
      <dsp:txXfrm>
        <a:off x="18298" y="190113"/>
        <a:ext cx="1144848" cy="555152"/>
      </dsp:txXfrm>
    </dsp:sp>
    <dsp:sp modelId="{88A53DEF-177F-4391-84DA-B3A437C56EA9}">
      <dsp:nvSpPr>
        <dsp:cNvPr id="0" name=""/>
        <dsp:cNvSpPr/>
      </dsp:nvSpPr>
      <dsp:spPr>
        <a:xfrm>
          <a:off x="1475266" y="172841"/>
          <a:ext cx="1179392" cy="589696"/>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Promotes dignity and independence</a:t>
          </a:r>
          <a:endParaRPr lang="en-GB" sz="1200" kern="1200" dirty="0"/>
        </a:p>
      </dsp:txBody>
      <dsp:txXfrm>
        <a:off x="1492538" y="190113"/>
        <a:ext cx="1144848" cy="555152"/>
      </dsp:txXfrm>
    </dsp:sp>
    <dsp:sp modelId="{BC80263E-D284-4DE5-AD3F-4F51CC0548E3}">
      <dsp:nvSpPr>
        <dsp:cNvPr id="0" name=""/>
        <dsp:cNvSpPr/>
      </dsp:nvSpPr>
      <dsp:spPr>
        <a:xfrm>
          <a:off x="2949507" y="172841"/>
          <a:ext cx="1179392" cy="589696"/>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Facilitates autonomy</a:t>
          </a:r>
          <a:endParaRPr lang="en-GB" sz="1200" kern="1200" dirty="0"/>
        </a:p>
      </dsp:txBody>
      <dsp:txXfrm>
        <a:off x="2966779" y="190113"/>
        <a:ext cx="1144848" cy="555152"/>
      </dsp:txXfrm>
    </dsp:sp>
    <dsp:sp modelId="{755DA4EB-C577-4542-B17E-DC7AB9E0D1FD}">
      <dsp:nvSpPr>
        <dsp:cNvPr id="0" name=""/>
        <dsp:cNvSpPr/>
      </dsp:nvSpPr>
      <dsp:spPr>
        <a:xfrm>
          <a:off x="4423747" y="172841"/>
          <a:ext cx="1179392" cy="589696"/>
        </a:xfrm>
        <a:prstGeom prst="roundRect">
          <a:avLst>
            <a:gd name="adj" fmla="val 10000"/>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it-IT" sz="1200" kern="1200" dirty="0"/>
            <a:t>Reduces behavioural distress</a:t>
          </a:r>
          <a:endParaRPr lang="en-GB" sz="1200" kern="1200" dirty="0"/>
        </a:p>
      </dsp:txBody>
      <dsp:txXfrm>
        <a:off x="4441019" y="190113"/>
        <a:ext cx="1144848" cy="5551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32CAAB-C0CB-48CF-A670-A7B84C27478F}">
      <dsp:nvSpPr>
        <dsp:cNvPr id="0" name=""/>
        <dsp:cNvSpPr/>
      </dsp:nvSpPr>
      <dsp:spPr>
        <a:xfrm>
          <a:off x="480644" y="540927"/>
          <a:ext cx="783896" cy="7838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612F49D-96BD-48C0-981E-5C2C729BF6D7}">
      <dsp:nvSpPr>
        <dsp:cNvPr id="0" name=""/>
        <dsp:cNvSpPr/>
      </dsp:nvSpPr>
      <dsp:spPr>
        <a:xfrm>
          <a:off x="1596" y="1609092"/>
          <a:ext cx="1741992" cy="696796"/>
        </a:xfrm>
        <a:prstGeom prst="rect">
          <a:avLst/>
        </a:prstGeom>
        <a:solidFill>
          <a:schemeClr val="accent6">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it-IT" sz="1400" b="1" kern="1200" dirty="0"/>
            <a:t>Increase community-based programmes</a:t>
          </a:r>
          <a:endParaRPr lang="en-GB" sz="1400" b="1" kern="1200" dirty="0"/>
        </a:p>
      </dsp:txBody>
      <dsp:txXfrm>
        <a:off x="1596" y="1609092"/>
        <a:ext cx="1741992" cy="696796"/>
      </dsp:txXfrm>
    </dsp:sp>
    <dsp:sp modelId="{691FCE0B-EA65-46E7-AC6C-CC1439A1833D}">
      <dsp:nvSpPr>
        <dsp:cNvPr id="0" name=""/>
        <dsp:cNvSpPr/>
      </dsp:nvSpPr>
      <dsp:spPr>
        <a:xfrm>
          <a:off x="2527485" y="540927"/>
          <a:ext cx="783896" cy="7838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7C345A-05C8-41BF-8231-B3F2E281F182}">
      <dsp:nvSpPr>
        <dsp:cNvPr id="0" name=""/>
        <dsp:cNvSpPr/>
      </dsp:nvSpPr>
      <dsp:spPr>
        <a:xfrm>
          <a:off x="2048437" y="1609092"/>
          <a:ext cx="1741992" cy="696796"/>
        </a:xfrm>
        <a:prstGeom prst="rect">
          <a:avLst/>
        </a:prstGeom>
        <a:solidFill>
          <a:schemeClr val="accent6">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it-IT" sz="1400" b="1" kern="1200" dirty="0"/>
            <a:t>Expand digital literacy programs</a:t>
          </a:r>
          <a:endParaRPr lang="en-GB" sz="1400" b="1" kern="1200" dirty="0"/>
        </a:p>
      </dsp:txBody>
      <dsp:txXfrm>
        <a:off x="2048437" y="1609092"/>
        <a:ext cx="1741992" cy="696796"/>
      </dsp:txXfrm>
    </dsp:sp>
    <dsp:sp modelId="{6C9AFCAB-45BA-4AC5-BC60-ABE0183305E5}">
      <dsp:nvSpPr>
        <dsp:cNvPr id="0" name=""/>
        <dsp:cNvSpPr/>
      </dsp:nvSpPr>
      <dsp:spPr>
        <a:xfrm>
          <a:off x="480644" y="2741387"/>
          <a:ext cx="783896" cy="7838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7EFAD7-91ED-434F-90BB-33A881BBFEB8}">
      <dsp:nvSpPr>
        <dsp:cNvPr id="0" name=""/>
        <dsp:cNvSpPr/>
      </dsp:nvSpPr>
      <dsp:spPr>
        <a:xfrm>
          <a:off x="1596" y="3809551"/>
          <a:ext cx="1741992" cy="696796"/>
        </a:xfrm>
        <a:prstGeom prst="rect">
          <a:avLst/>
        </a:prstGeom>
        <a:solidFill>
          <a:schemeClr val="accent6">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it-IT" sz="1400" b="1" kern="1200" dirty="0"/>
            <a:t>Develop more dementia-friendly environments</a:t>
          </a:r>
          <a:endParaRPr lang="en-GB" sz="1400" b="1" kern="1200" dirty="0"/>
        </a:p>
      </dsp:txBody>
      <dsp:txXfrm>
        <a:off x="1596" y="3809551"/>
        <a:ext cx="1741992" cy="696796"/>
      </dsp:txXfrm>
    </dsp:sp>
    <dsp:sp modelId="{F829E523-C804-47E4-B018-0EFAA34FA294}">
      <dsp:nvSpPr>
        <dsp:cNvPr id="0" name=""/>
        <dsp:cNvSpPr/>
      </dsp:nvSpPr>
      <dsp:spPr>
        <a:xfrm>
          <a:off x="2527485" y="2741387"/>
          <a:ext cx="783896" cy="78389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F92D04-8CF6-4F67-9609-E93C286BE2A1}">
      <dsp:nvSpPr>
        <dsp:cNvPr id="0" name=""/>
        <dsp:cNvSpPr/>
      </dsp:nvSpPr>
      <dsp:spPr>
        <a:xfrm>
          <a:off x="2048437" y="3809551"/>
          <a:ext cx="1741992" cy="696796"/>
        </a:xfrm>
        <a:prstGeom prst="rect">
          <a:avLst/>
        </a:prstGeom>
        <a:solidFill>
          <a:schemeClr val="accent6">
            <a:lumMod val="40000"/>
            <a:lumOff val="60000"/>
          </a:schemeClr>
        </a:solid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it-IT" sz="1400" b="1" kern="1200" dirty="0"/>
            <a:t>Promote preventive health programmes</a:t>
          </a:r>
          <a:endParaRPr lang="en-GB" sz="1400" b="1" kern="1200" dirty="0"/>
        </a:p>
      </dsp:txBody>
      <dsp:txXfrm>
        <a:off x="2048437" y="3809551"/>
        <a:ext cx="1741992" cy="696796"/>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24/layout/HorizontalActionList">
  <dgm:title val=""/>
  <dgm:desc val=""/>
  <dgm:catLst>
    <dgm:cat type="list" pri="805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95"/>
      <dgm:constr type="h" for="des" forName="composite" op="equ"/>
      <dgm:constr type="w" for="ch" forName="composite" refType="w"/>
      <dgm:constr type="w" for="des" forName="parTx"/>
      <dgm:constr type="h" for="des" forName="parTx" op="equ"/>
      <dgm:constr type="w" for="des" forName="bgOutline"/>
      <dgm:constr type="primFontSz" for="des" forName="parTx" val="54"/>
      <dgm:constr type="primFontSz" for="des" forName="bgOutline" refType="primFontSz" refFor="des" refForName="parTx" op="lte" fact="0.75"/>
      <dgm:constr type="h" for="des" forName="bgOutline"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bgOutline"/>
          <dgm:constr type="t" for="ch" forName="bgOutline" refType="h" refFor="ch" refForName="parTx" fact="0.97"/>
          <dgm:constr type="w" for="ch" forName="bgOutline" refType="w"/>
          <dgm:constr type="h" for="ch" forName="bgOutline" refType="h" fact="0.75"/>
        </dgm:constrLst>
        <dgm:ruleLst/>
        <dgm:layoutNode name="parTx" styleLbl="alignNode1">
          <dgm:varLst>
            <dgm:chMax val="0"/>
            <dgm:chPref val="0"/>
          </dgm:varLst>
          <dgm:alg type="tx">
            <dgm:param type="parTxLTRAlign" val="l"/>
            <dgm:param type="parTxRTLAlign" val="r"/>
          </dgm:alg>
          <dgm:shape xmlns:r="http://schemas.openxmlformats.org/officeDocument/2006/relationships" type="round2SameRect" r:blip="" zOrderOff="3">
            <dgm:adjLst>
              <dgm:adj idx="1" val="0.45"/>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primFontSz" val="14" fact="NaN" max="NaN"/>
          </dgm:ruleLst>
        </dgm:layoutNode>
        <dgm:layoutNode name="bgOutline" styleLbl="fgAcc1">
          <dgm:varLst>
            <dgm:bulletEnabled/>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rot="180" type="round2SameRect" r:blip="">
            <dgm:adjLst>
              <dgm:adj idx="1" val="0.15"/>
              <dgm:adj idx="2" val="0"/>
            </dgm:adjLst>
          </dgm:shape>
          <dgm:presOf axis="des" ptType="node"/>
          <dgm:constrLst>
            <dgm:constr type="primFontSz" val="28"/>
            <dgm:constr type="tMarg" refType="w" fact="0.12"/>
            <dgm:constr type="bMarg" refType="w" fact="0.12"/>
            <dgm:constr type="lMarg" refType="w" fact="0.12"/>
            <dgm:constr type="rMarg" refType="w" fact="0.12"/>
          </dgm:constrLst>
          <dgm:ruleLst>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24/layout/HorizontalActionList">
  <dgm:title val=""/>
  <dgm:desc val=""/>
  <dgm:catLst>
    <dgm:cat type="list" pri="805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95"/>
      <dgm:constr type="h" for="des" forName="composite" op="equ"/>
      <dgm:constr type="w" for="ch" forName="composite" refType="w"/>
      <dgm:constr type="w" for="des" forName="parTx"/>
      <dgm:constr type="h" for="des" forName="parTx" op="equ"/>
      <dgm:constr type="w" for="des" forName="bgOutline"/>
      <dgm:constr type="primFontSz" for="des" forName="parTx" val="54"/>
      <dgm:constr type="primFontSz" for="des" forName="bgOutline" refType="primFontSz" refFor="des" refForName="parTx" op="lte" fact="0.75"/>
      <dgm:constr type="h" for="des" forName="bgOutline"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bgOutline"/>
          <dgm:constr type="t" for="ch" forName="bgOutline" refType="h" refFor="ch" refForName="parTx" fact="0.97"/>
          <dgm:constr type="w" for="ch" forName="bgOutline" refType="w"/>
          <dgm:constr type="h" for="ch" forName="bgOutline" refType="h" fact="0.75"/>
        </dgm:constrLst>
        <dgm:ruleLst/>
        <dgm:layoutNode name="parTx" styleLbl="alignNode1">
          <dgm:varLst>
            <dgm:chMax val="0"/>
            <dgm:chPref val="0"/>
          </dgm:varLst>
          <dgm:alg type="tx">
            <dgm:param type="parTxLTRAlign" val="l"/>
            <dgm:param type="parTxRTLAlign" val="r"/>
          </dgm:alg>
          <dgm:shape xmlns:r="http://schemas.openxmlformats.org/officeDocument/2006/relationships" type="round2SameRect" r:blip="" zOrderOff="3">
            <dgm:adjLst>
              <dgm:adj idx="1" val="0.45"/>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primFontSz" val="14" fact="NaN" max="NaN"/>
          </dgm:ruleLst>
        </dgm:layoutNode>
        <dgm:layoutNode name="bgOutline" styleLbl="fgAcc1">
          <dgm:varLst>
            <dgm:bulletEnabled/>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rot="180" type="round2SameRect" r:blip="">
            <dgm:adjLst>
              <dgm:adj idx="1" val="0.15"/>
              <dgm:adj idx="2" val="0"/>
            </dgm:adjLst>
          </dgm:shape>
          <dgm:presOf axis="des" ptType="node"/>
          <dgm:constrLst>
            <dgm:constr type="primFontSz" val="28"/>
            <dgm:constr type="tMarg" refType="w" fact="0.12"/>
            <dgm:constr type="bMarg" refType="w" fact="0.12"/>
            <dgm:constr type="lMarg" refType="w" fact="0.12"/>
            <dgm:constr type="rMarg" refType="w" fact="0.12"/>
          </dgm:constrLst>
          <dgm:ruleLst>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SquareAccentList">
  <dgm:title val=""/>
  <dgm:desc val=""/>
  <dgm:catLst>
    <dgm:cat type="list" pri="5500"/>
  </dgm:catLst>
  <dgm:samp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ampData>
  <dgm:style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20">
          <dgm:prSet phldr="1"/>
        </dgm:pt>
        <dgm:pt modelId="21">
          <dgm:prSet phldr="1"/>
        </dgm:pt>
        <dgm:pt modelId="22">
          <dgm:prSet phldr="1"/>
        </dgm:pt>
        <dgm:pt modelId="23">
          <dgm:prSet phldr="1"/>
        </dgm:pt>
      </dgm:ptLst>
      <dgm:cxnLst>
        <dgm:cxn modelId="1" srcId="0" destId="10" srcOrd="0" destOrd="0"/>
        <dgm:cxn modelId="2" srcId="10" destId="11" srcOrd="0" destOrd="0"/>
        <dgm:cxn modelId="3" srcId="10" destId="12" srcOrd="1" destOrd="0"/>
        <dgm:cxn modelId="4" srcId="10" destId="13" srcOrd="2" destOrd="0"/>
        <dgm:cxn modelId="5" srcId="0" destId="20" srcOrd="0" destOrd="0"/>
        <dgm:cxn modelId="6" srcId="20" destId="21" srcOrd="0" destOrd="0"/>
        <dgm:cxn modelId="7" srcId="20" destId="22" srcOrd="1" destOrd="0"/>
        <dgm:cxn modelId="8" srcId="20" destId="23" srcOrd="2" destOrd="0"/>
      </dgm:cxnLst>
      <dgm:bg/>
      <dgm:whole/>
    </dgm:dataModel>
  </dgm:clrData>
  <dgm:layoutNode name="layout">
    <dgm:varLst>
      <dgm:chMax/>
      <dgm:chPref/>
      <dgm:dir/>
      <dgm:resizeHandles/>
    </dgm:varLst>
    <dgm:choose name="Name0">
      <dgm:if name="Name1" func="var" arg="dir" op="equ" val="norm">
        <dgm:alg type="hierChild">
          <dgm:param type="linDir" val="fromL"/>
          <dgm:param type="vertAlign" val="t"/>
          <dgm:param type="nodeVertAlign" val="t"/>
          <dgm:param type="horzAlign" val="ctr"/>
          <dgm:param type="fallback" val="1D"/>
        </dgm:alg>
      </dgm:if>
      <dgm:else name="Name2">
        <dgm:alg type="hierChild">
          <dgm:param type="linDir" val="fromR"/>
          <dgm:param type="vertAlign" val="t"/>
          <dgm:param type="nodeVertAlign" val="t"/>
          <dgm:param type="horzAlign" val="ctr"/>
          <dgm:param type="fallback" val="1D"/>
        </dgm:alg>
      </dgm:else>
    </dgm:choose>
    <dgm:shape xmlns:r="http://schemas.openxmlformats.org/officeDocument/2006/relationships" r:blip="">
      <dgm:adjLst/>
    </dgm:shape>
    <dgm:presOf/>
    <dgm:constrLst>
      <dgm:constr type="primFontSz" for="des" forName="Parent" op="equ" val="65"/>
      <dgm:constr type="primFontSz" for="des" forName="Child" op="equ" val="65"/>
      <dgm:constr type="primFontSz" for="des" forName="Child" refType="primFontSz" refFor="des" refForName="Parent" op="lte"/>
      <dgm:constr type="w" for="des" forName="rootComposite" refType="h" refFor="des" refForName="rootComposite" fact="3.0396"/>
      <dgm:constr type="h" for="des" forName="rootComposite" refType="h"/>
      <dgm:constr type="w" for="des" forName="childComposite" refType="w" refFor="des" refForName="rootComposite"/>
      <dgm:constr type="h" for="des" forName="childComposite" refType="h" refFor="des" refForName="rootComposite" fact="0.5205"/>
      <dgm:constr type="sibSp" refType="w" refFor="des" refForName="rootComposite" fact="0.05"/>
      <dgm:constr type="sp" for="des" forName="root" refType="h" refFor="des" refForName="childComposite" fact="0.2855"/>
    </dgm:constrLst>
    <dgm:ruleLst/>
    <dgm:forEach name="Name3" axis="ch">
      <dgm:forEach name="Name4" axis="self" ptType="node" cnt="1">
        <dgm:layoutNode name="root">
          <dgm:varLst>
            <dgm:chMax/>
            <dgm:chPref/>
          </dgm:varLst>
          <dgm:alg type="hierRoot">
            <dgm:param type="hierAlign" val="tL"/>
          </dgm:alg>
          <dgm:shape xmlns:r="http://schemas.openxmlformats.org/officeDocument/2006/relationships" r:blip="">
            <dgm:adjLst/>
          </dgm:shape>
          <dgm:presOf/>
          <dgm:constrLst/>
          <dgm:ruleLst/>
          <dgm:layoutNode name="rootComposite">
            <dgm:varLst/>
            <dgm:alg type="composite"/>
            <dgm:shape xmlns:r="http://schemas.openxmlformats.org/officeDocument/2006/relationships" r:blip="">
              <dgm:adjLst/>
            </dgm:shape>
            <dgm:presOf axis="self" ptType="node" cnt="1"/>
            <dgm:choose name="Name5">
              <dgm:if name="Name6" func="var" arg="dir" op="equ" val="norm">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l" for="ch" forName="ParentSmallAccent" refType="w" fact="0"/>
                  <dgm:constr type="b" for="ch" forName="ParentSmallAccent" refType="h"/>
                  <dgm:constr type="w" for="ch" forName="ParentSmallAccent" refType="h" fact="0.2233"/>
                  <dgm:constr type="h" for="ch" forName="ParentSmallAccent" refType="h" fact="0.2233"/>
                </dgm:constrLst>
              </dgm:if>
              <dgm:else name="Name7">
                <dgm:constrLst>
                  <dgm:constr type="l" for="ch" forName="Parent" refType="w" fact="0"/>
                  <dgm:constr type="t" for="ch" forName="Parent" refType="h" fact="0"/>
                  <dgm:constr type="w" for="ch" forName="Parent" refType="w"/>
                  <dgm:constr type="h" for="ch" forName="Parent" refType="h" fact="0.6424"/>
                  <dgm:constr type="l" for="ch" forName="ParentAccent" refType="w" fact="0"/>
                  <dgm:constr type="b" for="ch" forName="ParentAccent" refType="h"/>
                  <dgm:constr type="w" for="ch" forName="ParentAccent" refType="w"/>
                  <dgm:constr type="h" for="ch" forName="ParentAccent" refType="h" fact="0.3576"/>
                  <dgm:constr type="r" for="ch" forName="ParentSmallAccent" refType="w"/>
                  <dgm:constr type="b" for="ch" forName="ParentSmallAccent" refType="h"/>
                  <dgm:constr type="w" for="ch" forName="ParentSmallAccent" refType="h" fact="0.2233"/>
                  <dgm:constr type="h" for="ch" forName="ParentSmallAccent" refType="h" fact="0.2233"/>
                </dgm:constrLst>
              </dgm:else>
            </dgm:choose>
            <dgm:ruleLst/>
            <dgm:layoutNode name="ParentAccent" styleLbl="alignNode1">
              <dgm:alg type="sp"/>
              <dgm:shape xmlns:r="http://schemas.openxmlformats.org/officeDocument/2006/relationships" type="rect" r:blip="">
                <dgm:adjLst/>
              </dgm:shape>
              <dgm:presOf/>
            </dgm:layoutNode>
            <dgm:layoutNode name="ParentSmallAccent" styleLbl="fgAcc1">
              <dgm:alg type="sp"/>
              <dgm:shape xmlns:r="http://schemas.openxmlformats.org/officeDocument/2006/relationships" type="rect" r:blip="">
                <dgm:adjLst/>
              </dgm:shape>
              <dgm:presOf/>
            </dgm:layoutNode>
            <dgm:layoutNode name="Parent" styleLbl="revTx">
              <dgm:varLst>
                <dgm:chMax/>
                <dgm:chPref val="4"/>
                <dgm:bulletEnabled val="1"/>
              </dgm:varLst>
              <dgm:choose name="Name8">
                <dgm:if name="Name9" func="var" arg="dir" op="equ" val="norm">
                  <dgm:alg type="tx">
                    <dgm:param type="txAnchorVertCh" val="mid"/>
                    <dgm:param type="parTxLTRAlign" val="l"/>
                  </dgm:alg>
                </dgm:if>
                <dgm:else name="Name10">
                  <dgm:alg type="tx">
                    <dgm:param type="txAnchorVertCh" val="mid"/>
                    <dgm:param type="parTxLTRAlign" val="r"/>
                  </dgm:alg>
                </dgm:else>
              </dgm:choose>
              <dgm:shape xmlns:r="http://schemas.openxmlformats.org/officeDocument/2006/relationships" type="rect" r:blip="">
                <dgm:adjLst/>
              </dgm:shape>
              <dgm:presOf axis="self" ptType="node"/>
              <dgm:constrLst>
                <dgm:constr type="tMarg" refType="primFontSz" fact="0.1"/>
                <dgm:constr type="bMarg" refType="primFontSz" fact="0.1"/>
                <dgm:constr type="lMarg" refType="primFontSz" fact="0.15"/>
                <dgm:constr type="rMarg" refType="primFontSz" fact="0.15"/>
              </dgm:constrLst>
              <dgm:ruleLst>
                <dgm:rule type="primFontSz" val="5" fact="NaN" max="NaN"/>
                <dgm:rule type="primFontSz" val="65" fact="NaN" max="NaN"/>
              </dgm:ruleLst>
            </dgm:layoutNode>
          </dgm:layoutNode>
          <dgm:layoutNode name="childShape">
            <dgm:varLst>
              <dgm:chMax val="0"/>
              <dgm:chPref val="0"/>
            </dgm:varLst>
            <dgm:alg type="hierChild">
              <dgm:param type="chAlign" val="r"/>
              <dgm:param type="linDir" val="fromT"/>
              <dgm:param type="fallback" val="2D"/>
            </dgm:alg>
            <dgm:shape xmlns:r="http://schemas.openxmlformats.org/officeDocument/2006/relationships" r:blip="">
              <dgm:adjLst/>
            </dgm:shape>
            <dgm:presOf/>
            <dgm:constrLst/>
            <dgm:ruleLst/>
            <dgm:forEach name="Name11" axis="ch">
              <dgm:forEach name="Name12" axis="self" ptType="node">
                <dgm:layoutNode name="childComposite">
                  <dgm:varLst>
                    <dgm:chMax val="0"/>
                    <dgm:chPref val="0"/>
                  </dgm:varLst>
                  <dgm:alg type="composite"/>
                  <dgm:shape xmlns:r="http://schemas.openxmlformats.org/officeDocument/2006/relationships" r:blip="">
                    <dgm:adjLst/>
                  </dgm:shape>
                  <dgm:presOf/>
                  <dgm:choose name="Name13">
                    <dgm:if name="Name14" func="var" arg="dir" op="equ" val="norm">
                      <dgm:constrLst>
                        <dgm:constr type="w" for="ch" forName="ChildAccent" refType="h" fact="0.429"/>
                        <dgm:constr type="h" for="ch" forName="ChildAccent" refType="h" fact="0.429"/>
                        <dgm:constr type="l" for="ch" forName="ChildAccent" refType="w" fact="0"/>
                        <dgm:constr type="t" for="ch" forName="ChildAccent" refType="h" fact="0.2855"/>
                        <dgm:constr type="w" for="ch" forName="Child" refType="w" fact="0.93"/>
                        <dgm:constr type="h" for="ch" forName="Child" refType="h"/>
                        <dgm:constr type="l" for="ch" forName="Child" refType="w" fact="0.07"/>
                        <dgm:constr type="t" for="ch" forName="Child" refType="h" fact="0"/>
                      </dgm:constrLst>
                    </dgm:if>
                    <dgm:else name="Name15">
                      <dgm:constrLst>
                        <dgm:constr type="w" for="ch" forName="ChildAccent" refType="h" fact="0.429"/>
                        <dgm:constr type="h" for="ch" forName="ChildAccent" refType="h" fact="0.429"/>
                        <dgm:constr type="r" for="ch" forName="ChildAccent" refType="w"/>
                        <dgm:constr type="t" for="ch" forName="ChildAccent" refType="h" fact="0.2855"/>
                        <dgm:constr type="w" for="ch" forName="Child" refType="w" fact="0.93"/>
                        <dgm:constr type="h" for="ch" forName="Child" refType="h"/>
                        <dgm:constr type="r" for="ch" forName="Child" refType="w" fact="0.93"/>
                        <dgm:constr type="t" for="ch" forName="Child" refType="h" fact="0"/>
                      </dgm:constrLst>
                    </dgm:else>
                  </dgm:choose>
                  <dgm:ruleLst/>
                  <dgm:layoutNode name="ChildAccent" styleLbl="solidFgAcc1">
                    <dgm:alg type="sp"/>
                    <dgm:shape xmlns:r="http://schemas.openxmlformats.org/officeDocument/2006/relationships" type="rect" r:blip="">
                      <dgm:adjLst/>
                    </dgm:shape>
                    <dgm:presOf/>
                  </dgm:layoutNode>
                  <dgm:layoutNode name="Child" styleLbl="revTx">
                    <dgm:varLst>
                      <dgm:chMax val="0"/>
                      <dgm:chPref val="0"/>
                      <dgm:bulletEnabled val="1"/>
                    </dgm:varLst>
                    <dgm:choose name="Name16">
                      <dgm:if name="Name17" func="var" arg="dir" op="equ" val="norm">
                        <dgm:alg type="tx">
                          <dgm:param type="txAnchorVertCh" val="mid"/>
                          <dgm:param type="parTxLTRAlign" val="l"/>
                        </dgm:alg>
                      </dgm:if>
                      <dgm:else name="Name18">
                        <dgm:alg type="tx">
                          <dgm:param type="txAnchorVertCh" val="mid"/>
                          <dgm:param type="parTxLTRAlign" val="r"/>
                        </dgm:alg>
                      </dgm:else>
                    </dgm:choose>
                    <dgm:shape xmlns:r="http://schemas.openxmlformats.org/officeDocument/2006/relationships" type="rect" r:blip="">
                      <dgm:adjLst/>
                    </dgm:shape>
                    <dgm:presOf axis="desOrSelf" ptType="node node"/>
                    <dgm:ruleLst>
                      <dgm:rule type="primFontSz" val="5" fact="NaN" max="NaN"/>
                    </dgm:ruleLst>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8/layout/BendingPictureSemiTransparentText">
  <dgm:title val=""/>
  <dgm:desc val=""/>
  <dgm:catLst>
    <dgm:cat type="picture" pri="7000"/>
    <dgm:cat type="pictureconvert" pri="70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h" fact="1.19"/>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1667"/>
        </dgm:alg>
        <dgm:shape xmlns:r="http://schemas.openxmlformats.org/officeDocument/2006/relationships" r:blip="">
          <dgm:adjLst/>
        </dgm:shape>
        <dgm:constrLst>
          <dgm:constr type="l" for="ch" forName="rect1" refType="w" fact="0"/>
          <dgm:constr type="t" for="ch" forName="rect1" refType="h" fact="0"/>
          <dgm:constr type="w" for="ch" forName="rect1" refType="w"/>
          <dgm:constr type="h" for="ch" forName="rect1" refType="h"/>
          <dgm:constr type="l" for="ch" forName="rect2" refType="w" fact="0"/>
          <dgm:constr type="t" for="ch" forName="rect2" refType="h" fact="0.7"/>
          <dgm:constr type="w" for="ch" forName="rect2" refType="w"/>
          <dgm:constr type="h" for="ch" forName="rect2" refType="h" fact="0.24"/>
        </dgm:constrLst>
        <dgm:layoutNode name="rect1" styleLbl="bgShp">
          <dgm:alg type="sp"/>
          <dgm:shape xmlns:r="http://schemas.openxmlformats.org/officeDocument/2006/relationships" type="rect" r:blip="" blipPhldr="1">
            <dgm:adjLst/>
          </dgm:shape>
          <dgm:presOf/>
        </dgm:layoutNode>
        <dgm:layoutNode name="rect2" styleLbl="trBgShp">
          <dgm:varLst>
            <dgm:bulletEnabled val="1"/>
          </dgm:varLst>
          <dgm:alg type="tx">
            <dgm:param type="txAnchorVertCh" val="mid"/>
          </dgm:alg>
          <dgm:shape xmlns:r="http://schemas.openxmlformats.org/officeDocument/2006/relationships" type="rect" r:blip="">
            <dgm:adjLst/>
          </dgm:shape>
          <dgm:presOf axis="desOr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C7F883-062D-46CD-B0C6-860D3EDEBA30}"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34AD07-E059-45CF-84CA-CAF04C74B64E}" type="slidenum">
              <a:rPr lang="en-GB" smtClean="0"/>
              <a:t>‹#›</a:t>
            </a:fld>
            <a:endParaRPr lang="en-GB"/>
          </a:p>
        </p:txBody>
      </p:sp>
    </p:spTree>
    <p:extLst>
      <p:ext uri="{BB962C8B-B14F-4D97-AF65-F5344CB8AC3E}">
        <p14:creationId xmlns:p14="http://schemas.microsoft.com/office/powerpoint/2010/main" val="2883045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34AD07-E059-45CF-84CA-CAF04C74B64E}" type="slidenum">
              <a:rPr lang="en-GB" smtClean="0"/>
              <a:t>5</a:t>
            </a:fld>
            <a:endParaRPr lang="en-GB"/>
          </a:p>
        </p:txBody>
      </p:sp>
    </p:spTree>
    <p:extLst>
      <p:ext uri="{BB962C8B-B14F-4D97-AF65-F5344CB8AC3E}">
        <p14:creationId xmlns:p14="http://schemas.microsoft.com/office/powerpoint/2010/main" val="2581912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34AD07-E059-45CF-84CA-CAF04C74B64E}" type="slidenum">
              <a:rPr lang="en-GB" smtClean="0"/>
              <a:t>7</a:t>
            </a:fld>
            <a:endParaRPr lang="en-GB"/>
          </a:p>
        </p:txBody>
      </p:sp>
    </p:spTree>
    <p:extLst>
      <p:ext uri="{BB962C8B-B14F-4D97-AF65-F5344CB8AC3E}">
        <p14:creationId xmlns:p14="http://schemas.microsoft.com/office/powerpoint/2010/main" val="3139988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34AD07-E059-45CF-84CA-CAF04C74B64E}" type="slidenum">
              <a:rPr lang="en-GB" smtClean="0"/>
              <a:t>11</a:t>
            </a:fld>
            <a:endParaRPr lang="en-GB"/>
          </a:p>
        </p:txBody>
      </p:sp>
    </p:spTree>
    <p:extLst>
      <p:ext uri="{BB962C8B-B14F-4D97-AF65-F5344CB8AC3E}">
        <p14:creationId xmlns:p14="http://schemas.microsoft.com/office/powerpoint/2010/main" val="14387526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34AD07-E059-45CF-84CA-CAF04C74B64E}" type="slidenum">
              <a:rPr lang="en-GB" smtClean="0"/>
              <a:t>13</a:t>
            </a:fld>
            <a:endParaRPr lang="en-GB"/>
          </a:p>
        </p:txBody>
      </p:sp>
    </p:spTree>
    <p:extLst>
      <p:ext uri="{BB962C8B-B14F-4D97-AF65-F5344CB8AC3E}">
        <p14:creationId xmlns:p14="http://schemas.microsoft.com/office/powerpoint/2010/main" val="3205756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FA66B9-BABA-9A51-3C02-A7B2D23E47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C6B0E4-B6C5-0535-1204-69B79AF1DDB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3EA6D7-A301-2E54-2097-1E67DFF416F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C59560-260E-B5C0-783C-EC41966AB225}"/>
              </a:ext>
            </a:extLst>
          </p:cNvPr>
          <p:cNvSpPr>
            <a:spLocks noGrp="1"/>
          </p:cNvSpPr>
          <p:nvPr>
            <p:ph type="sldNum" sz="quarter" idx="5"/>
          </p:nvPr>
        </p:nvSpPr>
        <p:spPr/>
        <p:txBody>
          <a:bodyPr/>
          <a:lstStyle/>
          <a:p>
            <a:fld id="{4234AD07-E059-45CF-84CA-CAF04C74B64E}" type="slidenum">
              <a:rPr lang="en-GB" smtClean="0"/>
              <a:t>14</a:t>
            </a:fld>
            <a:endParaRPr lang="en-GB"/>
          </a:p>
        </p:txBody>
      </p:sp>
    </p:spTree>
    <p:extLst>
      <p:ext uri="{BB962C8B-B14F-4D97-AF65-F5344CB8AC3E}">
        <p14:creationId xmlns:p14="http://schemas.microsoft.com/office/powerpoint/2010/main" val="27571476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7B742-39F5-A528-4C34-A6DD4714278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DC8217E-4AE3-434D-537C-29D048C67E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229E9D-4ACC-CC18-CE85-F7B7CD9E1DE6}"/>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59232209-435D-D9AF-A727-A6ABD23EC2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8BC92D-6F82-56FD-0DB1-92DBCBC61627}"/>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2110007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F5806-98D3-1C8A-ABD7-B56B965BB3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872319-FAAB-0955-1947-BED2070804C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E51CA0-F690-D280-3847-830EFFBB4903}"/>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78DDFB62-B285-A09B-5922-CE77151FA9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3E705-9C7C-2C75-B477-0FEE190D2BD4}"/>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37461996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DA366-432B-A272-0970-8D30EC5787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8CEF5C6-881F-8C36-30E1-CA265C4A86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A6C0E5-1D37-F246-F409-61B199DF35F1}"/>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CEF0D208-D205-9C9C-B1E4-3877809BB7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68FFD1-1664-CA67-A2CD-388E0BA1C481}"/>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27348538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3D27CF-FE56-4E90-5523-EA8F3D11A9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82FB49-835B-5F50-A0D4-7C0DD64654F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E82CD6E-C25B-0BAF-FAFA-14B56DD2EF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36E1ED-CD6E-2781-718A-3273C6D9B69A}"/>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6" name="Footer Placeholder 5">
            <a:extLst>
              <a:ext uri="{FF2B5EF4-FFF2-40B4-BE49-F238E27FC236}">
                <a16:creationId xmlns:a16="http://schemas.microsoft.com/office/drawing/2014/main" id="{76087AED-010F-D86A-915E-564EB059CA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965A33-E4F4-5F71-8335-3E7E0A771818}"/>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1079615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FF5986-6712-AE26-83BA-B9F64D0077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4E7D92-86E3-9E11-5FB4-3CCD0EBCBA9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ECF98EB-FE49-1B64-6170-CCACDBAB0C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88E2EB-B35F-556E-C3DE-8524541FD40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ED083B-3392-728E-5CBF-E70AE4BB62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3B89AE-7812-73C3-5ABB-8A32BBC95523}"/>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8" name="Footer Placeholder 7">
            <a:extLst>
              <a:ext uri="{FF2B5EF4-FFF2-40B4-BE49-F238E27FC236}">
                <a16:creationId xmlns:a16="http://schemas.microsoft.com/office/drawing/2014/main" id="{F68E1588-70FF-7B9B-FA91-9A528F1525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8390B2A-A0F3-97F4-1E9B-834FA058CB92}"/>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964870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D8901-219C-8393-370C-AB9413A0C7A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7339D7C-F490-380D-7DF6-C9F6BA810715}"/>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4" name="Footer Placeholder 3">
            <a:extLst>
              <a:ext uri="{FF2B5EF4-FFF2-40B4-BE49-F238E27FC236}">
                <a16:creationId xmlns:a16="http://schemas.microsoft.com/office/drawing/2014/main" id="{398A13BC-80F0-BC04-650A-1E8AB1A2DB1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E7439A4-43ED-8A19-68EE-D3988B98078E}"/>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3160527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5E10F5C-439E-8FAD-269E-BA76C8EDC70D}"/>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3" name="Footer Placeholder 2">
            <a:extLst>
              <a:ext uri="{FF2B5EF4-FFF2-40B4-BE49-F238E27FC236}">
                <a16:creationId xmlns:a16="http://schemas.microsoft.com/office/drawing/2014/main" id="{68DF6B10-49AD-052C-8FA5-56AEA0D933C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3FFE95-5BE9-B313-B778-9DED11C967CE}"/>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2312884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B8276-B2DD-7B79-6C04-E0906D42C7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56A556-655E-4536-C13F-9B0077504E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F6010DE-B0E2-E00A-2C4A-7DB2FE13C1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64FCD9A-7713-55AE-C012-D7ECB2D5C223}"/>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6" name="Footer Placeholder 5">
            <a:extLst>
              <a:ext uri="{FF2B5EF4-FFF2-40B4-BE49-F238E27FC236}">
                <a16:creationId xmlns:a16="http://schemas.microsoft.com/office/drawing/2014/main" id="{F3A36D6A-EB37-544C-60BB-11B35A3EC4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67BDF-FC14-0EC2-953D-1A6922F68B3F}"/>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3175587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BDBA3-0EF1-7489-8BF5-FA93CDCBAA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D6B460-3904-E6B8-524E-F76A1D51A0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08AD75F-D237-0DDE-4876-A70B67734A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CD15BD-C4BB-A04B-2E59-0A62435383A2}"/>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6" name="Footer Placeholder 5">
            <a:extLst>
              <a:ext uri="{FF2B5EF4-FFF2-40B4-BE49-F238E27FC236}">
                <a16:creationId xmlns:a16="http://schemas.microsoft.com/office/drawing/2014/main" id="{EDE286DE-6979-4B29-A3ED-FF6841F68E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AA3DAF-7677-2891-83F4-3E89CA02DB91}"/>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2687389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C3097-A0EA-3D8E-751E-C2B9711070D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574590-0EE0-B01C-0787-B0B9520CA0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643ABC-F6CE-1C5B-282F-7B3C0AD26B49}"/>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AA70FD6D-092F-E8F1-B619-9743EC3A2D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84C3F3-65E0-B28B-17F3-BEF88F10FCE7}"/>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110000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A3A0C5-DBF6-2E41-19BC-0F2FD652128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B64883-8742-5AED-CE73-D9C12D46E5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B207D4-8F6A-F777-B6CA-532A1092746D}"/>
              </a:ext>
            </a:extLst>
          </p:cNvPr>
          <p:cNvSpPr>
            <a:spLocks noGrp="1"/>
          </p:cNvSpPr>
          <p:nvPr>
            <p:ph type="dt" sz="half" idx="10"/>
          </p:nvPr>
        </p:nvSpPr>
        <p:spPr/>
        <p:txBody>
          <a:body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1B1E0401-4858-0003-B0D1-A179E2EF2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962AE4-9184-6F1F-BD33-1D7C1680AC42}"/>
              </a:ext>
            </a:extLst>
          </p:cNvPr>
          <p:cNvSpPr>
            <a:spLocks noGrp="1"/>
          </p:cNvSpPr>
          <p:nvPr>
            <p:ph type="sldNum" sz="quarter" idx="12"/>
          </p:nvPr>
        </p:nvSpPr>
        <p:spPr/>
        <p:txBody>
          <a:bodyPr/>
          <a:lstStyle/>
          <a:p>
            <a:fld id="{8F925CC0-7DBD-410F-B036-73E2B44DFD7A}" type="slidenum">
              <a:rPr lang="en-GB" smtClean="0"/>
              <a:t>‹#›</a:t>
            </a:fld>
            <a:endParaRPr lang="en-GB"/>
          </a:p>
        </p:txBody>
      </p:sp>
    </p:spTree>
    <p:extLst>
      <p:ext uri="{BB962C8B-B14F-4D97-AF65-F5344CB8AC3E}">
        <p14:creationId xmlns:p14="http://schemas.microsoft.com/office/powerpoint/2010/main" val="1651516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D2C29C4-7D5B-76DF-3EB2-6F39D084832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279818C-02D4-CFED-4024-388B2939BE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78E607-CDA2-A086-4940-63330C8398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7CE945E-F523-4EC0-9437-1F67D064C190}" type="datetimeFigureOut">
              <a:rPr lang="en-GB" smtClean="0"/>
              <a:t>26/06/2026</a:t>
            </a:fld>
            <a:endParaRPr lang="en-GB"/>
          </a:p>
        </p:txBody>
      </p:sp>
      <p:sp>
        <p:nvSpPr>
          <p:cNvPr id="5" name="Footer Placeholder 4">
            <a:extLst>
              <a:ext uri="{FF2B5EF4-FFF2-40B4-BE49-F238E27FC236}">
                <a16:creationId xmlns:a16="http://schemas.microsoft.com/office/drawing/2014/main" id="{85C5AB53-BAF4-40C9-39F5-68BF222923E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7388116-C45F-3A72-F2C4-86E63162B1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F925CC0-7DBD-410F-B036-73E2B44DFD7A}" type="slidenum">
              <a:rPr lang="en-GB" smtClean="0"/>
              <a:t>‹#›</a:t>
            </a:fld>
            <a:endParaRPr lang="en-GB"/>
          </a:p>
        </p:txBody>
      </p:sp>
    </p:spTree>
    <p:extLst>
      <p:ext uri="{BB962C8B-B14F-4D97-AF65-F5344CB8AC3E}">
        <p14:creationId xmlns:p14="http://schemas.microsoft.com/office/powerpoint/2010/main" val="2835085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11" Type="http://schemas.openxmlformats.org/officeDocument/2006/relationships/image" Target="../media/image1.png"/><Relationship Id="rId5" Type="http://schemas.openxmlformats.org/officeDocument/2006/relationships/diagramLayout" Target="../diagrams/layout1.xml"/><Relationship Id="rId10" Type="http://schemas.openxmlformats.org/officeDocument/2006/relationships/image" Target="../media/image3.svg"/><Relationship Id="rId4" Type="http://schemas.openxmlformats.org/officeDocument/2006/relationships/diagramData" Target="../diagrams/data1.xml"/><Relationship Id="rId9" Type="http://schemas.openxmlformats.org/officeDocument/2006/relationships/image" Target="../media/image2.svg"/></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image" Target="../media/image1.png"/></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image" Target="../media/image4.svg"/><Relationship Id="rId9" Type="http://schemas.microsoft.com/office/2007/relationships/diagramDrawing" Target="../diagrams/drawing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5.xml"/><Relationship Id="rId11" Type="http://schemas.openxmlformats.org/officeDocument/2006/relationships/image" Target="../media/image1.png"/><Relationship Id="rId5" Type="http://schemas.openxmlformats.org/officeDocument/2006/relationships/diagramData" Target="../diagrams/data5.xml"/><Relationship Id="rId10" Type="http://schemas.openxmlformats.org/officeDocument/2006/relationships/image" Target="../media/image4.svg"/><Relationship Id="rId4" Type="http://schemas.openxmlformats.org/officeDocument/2006/relationships/notesSlide" Target="../notesSlides/notesSlide1.xml"/><Relationship Id="rId9" Type="http://schemas.microsoft.com/office/2007/relationships/diagramDrawing" Target="../diagrams/drawing5.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6.xml"/><Relationship Id="rId11" Type="http://schemas.openxmlformats.org/officeDocument/2006/relationships/image" Target="../media/image1.png"/><Relationship Id="rId5" Type="http://schemas.openxmlformats.org/officeDocument/2006/relationships/diagramData" Target="../diagrams/data6.xml"/><Relationship Id="rId10" Type="http://schemas.openxmlformats.org/officeDocument/2006/relationships/image" Target="../media/image3.svg"/><Relationship Id="rId4" Type="http://schemas.openxmlformats.org/officeDocument/2006/relationships/image" Target="../media/image5.svg"/><Relationship Id="rId9" Type="http://schemas.microsoft.com/office/2007/relationships/diagramDrawing" Target="../diagrams/drawing6.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3.svg"/><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8" Type="http://schemas.microsoft.com/office/2007/relationships/diagramDrawing" Target="../diagrams/drawing8.xml"/><Relationship Id="rId3" Type="http://schemas.openxmlformats.org/officeDocument/2006/relationships/slideLayout" Target="../slideLayouts/slideLayout2.xml"/><Relationship Id="rId7" Type="http://schemas.openxmlformats.org/officeDocument/2006/relationships/diagramColors" Target="../diagrams/colors8.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8.xml"/><Relationship Id="rId5" Type="http://schemas.openxmlformats.org/officeDocument/2006/relationships/diagramLayout" Target="../diagrams/layout8.xml"/><Relationship Id="rId10" Type="http://schemas.openxmlformats.org/officeDocument/2006/relationships/image" Target="../media/image1.png"/><Relationship Id="rId4" Type="http://schemas.openxmlformats.org/officeDocument/2006/relationships/diagramData" Target="../diagrams/data8.xml"/><Relationship Id="rId9" Type="http://schemas.openxmlformats.org/officeDocument/2006/relationships/image" Target="../media/image6.svg"/></Relationships>
</file>

<file path=ppt/slides/_rels/slide10.xml.rels><?xml version="1.0" encoding="UTF-8" standalone="yes"?>
<Relationships xmlns="http://schemas.openxmlformats.org/package/2006/relationships"><Relationship Id="rId8" Type="http://schemas.microsoft.com/office/2007/relationships/diagramDrawing" Target="../diagrams/drawing9.xml"/><Relationship Id="rId13" Type="http://schemas.microsoft.com/office/2007/relationships/diagramDrawing" Target="../diagrams/drawing10.xml"/><Relationship Id="rId18" Type="http://schemas.microsoft.com/office/2007/relationships/diagramDrawing" Target="../diagrams/drawing11.xml"/><Relationship Id="rId3" Type="http://schemas.openxmlformats.org/officeDocument/2006/relationships/slideLayout" Target="../slideLayouts/slideLayout2.xml"/><Relationship Id="rId7" Type="http://schemas.openxmlformats.org/officeDocument/2006/relationships/diagramColors" Target="../diagrams/colors9.xml"/><Relationship Id="rId12" Type="http://schemas.openxmlformats.org/officeDocument/2006/relationships/diagramColors" Target="../diagrams/colors10.xml"/><Relationship Id="rId17" Type="http://schemas.openxmlformats.org/officeDocument/2006/relationships/diagramColors" Target="../diagrams/colors11.xml"/><Relationship Id="rId2" Type="http://schemas.openxmlformats.org/officeDocument/2006/relationships/audio" Target="../media/media10.m4a"/><Relationship Id="rId16" Type="http://schemas.openxmlformats.org/officeDocument/2006/relationships/diagramQuickStyle" Target="../diagrams/quickStyle11.xml"/><Relationship Id="rId20" Type="http://schemas.openxmlformats.org/officeDocument/2006/relationships/image" Target="../media/image1.png"/><Relationship Id="rId1" Type="http://schemas.microsoft.com/office/2007/relationships/media" Target="../media/media10.m4a"/><Relationship Id="rId6" Type="http://schemas.openxmlformats.org/officeDocument/2006/relationships/diagramQuickStyle" Target="../diagrams/quickStyle9.xml"/><Relationship Id="rId11" Type="http://schemas.openxmlformats.org/officeDocument/2006/relationships/diagramQuickStyle" Target="../diagrams/quickStyle10.xml"/><Relationship Id="rId5" Type="http://schemas.openxmlformats.org/officeDocument/2006/relationships/diagramLayout" Target="../diagrams/layout9.xml"/><Relationship Id="rId15" Type="http://schemas.openxmlformats.org/officeDocument/2006/relationships/diagramLayout" Target="../diagrams/layout11.xml"/><Relationship Id="rId10" Type="http://schemas.openxmlformats.org/officeDocument/2006/relationships/diagramLayout" Target="../diagrams/layout10.xml"/><Relationship Id="rId19" Type="http://schemas.openxmlformats.org/officeDocument/2006/relationships/image" Target="../media/image3.svg"/><Relationship Id="rId4" Type="http://schemas.openxmlformats.org/officeDocument/2006/relationships/diagramData" Target="../diagrams/data9.xml"/><Relationship Id="rId9" Type="http://schemas.openxmlformats.org/officeDocument/2006/relationships/diagramData" Target="../diagrams/data10.xml"/><Relationship Id="rId14" Type="http://schemas.openxmlformats.org/officeDocument/2006/relationships/diagramData" Target="../diagrams/data11.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slideLayout" Target="../slideLayouts/slideLayout2.xml"/><Relationship Id="rId7" Type="http://schemas.openxmlformats.org/officeDocument/2006/relationships/diagramQuickStyle" Target="../diagrams/quickStyle1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12.xml"/><Relationship Id="rId5" Type="http://schemas.openxmlformats.org/officeDocument/2006/relationships/diagramData" Target="../diagrams/data12.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12.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1.png"/><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8" Type="http://schemas.openxmlformats.org/officeDocument/2006/relationships/hyperlink" Target="https://www.legislation.gov.uk/ukpga/2014/23/contents" TargetMode="External"/><Relationship Id="rId13" Type="http://schemas.openxmlformats.org/officeDocument/2006/relationships/hyperlink" Target="https://www.legislation.gov.uk/ukpga/2010/15/contents" TargetMode="External"/><Relationship Id="rId3" Type="http://schemas.openxmlformats.org/officeDocument/2006/relationships/hyperlink" Target="https://www.ageuk.org.uk/information-advice/work-learning/discrimination" TargetMode="External"/><Relationship Id="rId7" Type="http://schemas.openxmlformats.org/officeDocument/2006/relationships/hyperlink" Target="https://doi.org/10.1186/s12877-016-0395-y" TargetMode="External"/><Relationship Id="rId12" Type="http://schemas.openxmlformats.org/officeDocument/2006/relationships/hyperlink" Target="https://hogeweyk.dementiavillage.com/#Na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doi.org/10.2196/51859" TargetMode="External"/><Relationship Id="rId11" Type="http://schemas.openxmlformats.org/officeDocument/2006/relationships/hyperlink" Target="https://doi.org/10.1007/s40520-020-01505-3" TargetMode="External"/><Relationship Id="rId5" Type="http://schemas.openxmlformats.org/officeDocument/2006/relationships/hyperlink" Target="https://www.ageuk.org.uk/services/befriending-services/" TargetMode="External"/><Relationship Id="rId10" Type="http://schemas.openxmlformats.org/officeDocument/2006/relationships/hyperlink" Target="https://doi.org/10.1186/s12877-024-05343-0" TargetMode="External"/><Relationship Id="rId4" Type="http://schemas.openxmlformats.org/officeDocument/2006/relationships/hyperlink" Target="https://www.ageuk.org.uk/information-advice/care/arranging-care/homecare/" TargetMode="External"/><Relationship Id="rId9" Type="http://schemas.openxmlformats.org/officeDocument/2006/relationships/hyperlink" Target="https://ageing-better.org.uk/our-ageing-population-state-ageing-2023-4#:~:text=Over%2010%20million%20people%20are%20currently%20aged%2065,to%20more%20than%20double%20to%20over%206%20million" TargetMode="External"/><Relationship Id="rId14" Type="http://schemas.openxmlformats.org/officeDocument/2006/relationships/hyperlink" Target="https://doi.org/10.1093/geront/gnu028"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nhs.uk/social-care-and-support/care-services-equipment-and-care-homes/care-homes/" TargetMode="External"/><Relationship Id="rId13" Type="http://schemas.openxmlformats.org/officeDocument/2006/relationships/hyperlink" Target="https://books.google.com/books?hl=it&amp;lr=&amp;id=dT-hEAAAQBAJ&amp;oi=fnd&amp;pg=PA2&amp;dq=Promote+preventive+health+programmes+for+older+adults&amp;ots=FzcI_tndTD&amp;sig=pgGZiQnK1XuoehwJakGkeSGoXxU" TargetMode="External"/><Relationship Id="rId3" Type="http://schemas.openxmlformats.org/officeDocument/2006/relationships/hyperlink" Target="https://www.legislation.gov.uk/ukpga/2012/7/contents" TargetMode="External"/><Relationship Id="rId7" Type="http://schemas.openxmlformats.org/officeDocument/2006/relationships/hyperlink" Target="https://www.england.nhs.uk/ourwork/clinical-policy/older-people/" TargetMode="External"/><Relationship Id="rId12" Type="http://schemas.openxmlformats.org/officeDocument/2006/relationships/hyperlink" Target="https://doi.org/10.1007/s12126-017-9279-5"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doi.org/10.3389/fict.2018.00021" TargetMode="External"/><Relationship Id="rId11" Type="http://schemas.openxmlformats.org/officeDocument/2006/relationships/hyperlink" Target="https://www.ons.gov.uk/peoplepopulationandcommunity/birthsdeathsandmarriages/ageing" TargetMode="External"/><Relationship Id="rId5" Type="http://schemas.openxmlformats.org/officeDocument/2006/relationships/hyperlink" Target="https://doi.org/10.1111/hsc.12971" TargetMode="External"/><Relationship Id="rId10" Type="http://schemas.openxmlformats.org/officeDocument/2006/relationships/hyperlink" Target="https://www.ons.gov.uk/peoplepopulationandcommunity/populationandmigration/populationprojections/datasets/comparisonofoldagedependencyratioestimatesandprojectionsukandconstituentcountries/current?utm_source=chatgpt.com" TargetMode="External"/><Relationship Id="rId4" Type="http://schemas.openxmlformats.org/officeDocument/2006/relationships/hyperlink" Target="https://doi.org/10.1007/s10198-013-0557-1" TargetMode="External"/><Relationship Id="rId9" Type="http://schemas.openxmlformats.org/officeDocument/2006/relationships/hyperlink" Target="https://doi.org/10.1111/j.1741-6612.2004.00035.x" TargetMode="External"/><Relationship Id="rId14" Type="http://schemas.openxmlformats.org/officeDocument/2006/relationships/hyperlink" Target="https://cpdonline.co.uk/knowledge-base/care/assistive-techn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52" name="Group 5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3" name="Freeform: Shape 52">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4" name="Freeform: Shape 53">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5" name="Freeform: Shape 54">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Freeform: Shape 55">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7" name="Freeform: Shape 56">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8" name="Freeform: Shape 57">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EB4B1FE3-2319-B890-B55A-E86637896443}"/>
              </a:ext>
            </a:extLst>
          </p:cNvPr>
          <p:cNvSpPr>
            <a:spLocks noGrp="1"/>
          </p:cNvSpPr>
          <p:nvPr>
            <p:ph type="ctrTitle"/>
          </p:nvPr>
        </p:nvSpPr>
        <p:spPr>
          <a:xfrm>
            <a:off x="3045368" y="1039990"/>
            <a:ext cx="6105194" cy="3605162"/>
          </a:xfrm>
        </p:spPr>
        <p:txBody>
          <a:bodyPr>
            <a:noAutofit/>
          </a:bodyPr>
          <a:lstStyle/>
          <a:p>
            <a:r>
              <a:rPr lang="en-GB" sz="4000" dirty="0">
                <a:effectLst/>
              </a:rPr>
              <a:t>BSc (Hons) Health and Social Care </a:t>
            </a:r>
            <a:br>
              <a:rPr lang="en-GB" sz="1400" dirty="0">
                <a:effectLst/>
              </a:rPr>
            </a:br>
            <a:br>
              <a:rPr lang="en-GB" sz="2800" dirty="0">
                <a:effectLst/>
                <a:latin typeface="Times New Roman" panose="02020603050405020304" pitchFamily="18" charset="0"/>
                <a:ea typeface="Times New Roman" panose="02020603050405020304" pitchFamily="18" charset="0"/>
              </a:rPr>
            </a:br>
            <a:r>
              <a:rPr lang="en-GB" sz="2800" dirty="0">
                <a:effectLst/>
                <a:latin typeface="Times New Roman" panose="02020603050405020304" pitchFamily="18" charset="0"/>
                <a:ea typeface="Times New Roman" panose="02020603050405020304" pitchFamily="18" charset="0"/>
              </a:rPr>
              <a:t>BMHP6027</a:t>
            </a:r>
            <a:br>
              <a:rPr lang="en-GB" sz="1600" dirty="0">
                <a:effectLst/>
                <a:latin typeface="Times New Roman" panose="02020603050405020304" pitchFamily="18" charset="0"/>
                <a:ea typeface="Times New Roman" panose="02020603050405020304" pitchFamily="18" charset="0"/>
              </a:rPr>
            </a:br>
            <a:br>
              <a:rPr lang="en-GB" sz="2800" dirty="0">
                <a:effectLst/>
                <a:latin typeface="Times New Roman" panose="02020603050405020304" pitchFamily="18" charset="0"/>
                <a:ea typeface="Times New Roman" panose="02020603050405020304" pitchFamily="18" charset="0"/>
              </a:rPr>
            </a:br>
            <a:r>
              <a:rPr lang="en-GB" sz="2400" dirty="0">
                <a:effectLst/>
              </a:rPr>
              <a:t>Empowering the Older Person</a:t>
            </a:r>
            <a:br>
              <a:rPr lang="en-GB" sz="2400" dirty="0">
                <a:effectLst/>
              </a:rPr>
            </a:br>
            <a:br>
              <a:rPr lang="en-GB" sz="2400" dirty="0">
                <a:effectLst/>
              </a:rPr>
            </a:br>
            <a:r>
              <a:rPr lang="en-US" sz="2400" dirty="0">
                <a:effectLst/>
              </a:rPr>
              <a:t>Component 1: Individual Presentation (PowerPoint with Voice-Over)</a:t>
            </a:r>
            <a:endParaRPr lang="en-GB" sz="3600" dirty="0">
              <a:solidFill>
                <a:schemeClr val="tx2"/>
              </a:solidFill>
            </a:endParaRPr>
          </a:p>
        </p:txBody>
      </p:sp>
      <p:sp>
        <p:nvSpPr>
          <p:cNvPr id="3" name="Subtitle 2">
            <a:extLst>
              <a:ext uri="{FF2B5EF4-FFF2-40B4-BE49-F238E27FC236}">
                <a16:creationId xmlns:a16="http://schemas.microsoft.com/office/drawing/2014/main" id="{40C50712-DB35-3F66-E281-20A281DE097D}"/>
              </a:ext>
            </a:extLst>
          </p:cNvPr>
          <p:cNvSpPr>
            <a:spLocks noGrp="1"/>
          </p:cNvSpPr>
          <p:nvPr>
            <p:ph type="subTitle" idx="1"/>
          </p:nvPr>
        </p:nvSpPr>
        <p:spPr>
          <a:xfrm>
            <a:off x="3493646" y="4963156"/>
            <a:ext cx="4946266" cy="1007876"/>
          </a:xfrm>
        </p:spPr>
        <p:txBody>
          <a:bodyPr>
            <a:normAutofit/>
          </a:bodyPr>
          <a:lstStyle/>
          <a:p>
            <a:r>
              <a:rPr lang="it-IT" sz="1600" dirty="0"/>
              <a:t>Name: Mihai Boldizsar</a:t>
            </a:r>
          </a:p>
          <a:p>
            <a:r>
              <a:rPr lang="it-IT" sz="1600" dirty="0"/>
              <a:t>Student ID:2247855</a:t>
            </a:r>
          </a:p>
          <a:p>
            <a:r>
              <a:rPr lang="it-IT" sz="1600" dirty="0"/>
              <a:t>Submission Date: 26° June 2026</a:t>
            </a:r>
            <a:endParaRPr lang="en-GB" sz="1600" dirty="0"/>
          </a:p>
        </p:txBody>
      </p:sp>
      <p:pic>
        <p:nvPicPr>
          <p:cNvPr id="7" name="Audio 6">
            <a:hlinkClick r:id="" action="ppaction://media"/>
            <a:extLst>
              <a:ext uri="{FF2B5EF4-FFF2-40B4-BE49-F238E27FC236}">
                <a16:creationId xmlns:a16="http://schemas.microsoft.com/office/drawing/2014/main" id="{9764E60D-1545-BBF9-C2B6-92D1C8FC396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43517663"/>
      </p:ext>
    </p:extLst>
  </p:cSld>
  <p:clrMapOvr>
    <a:masterClrMapping/>
  </p:clrMapOvr>
  <mc:AlternateContent xmlns:mc="http://schemas.openxmlformats.org/markup-compatibility/2006">
    <mc:Choice xmlns:p14="http://schemas.microsoft.com/office/powerpoint/2010/main" Requires="p14">
      <p:transition spd="slow" p14:dur="2000" advTm="83282"/>
    </mc:Choice>
    <mc:Fallback>
      <p:transition spd="slow" advTm="83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E490BE2-A55B-6A57-AB61-C64177439CDA}"/>
              </a:ext>
            </a:extLst>
          </p:cNvPr>
          <p:cNvSpPr>
            <a:spLocks noGrp="1"/>
          </p:cNvSpPr>
          <p:nvPr>
            <p:ph type="title"/>
          </p:nvPr>
        </p:nvSpPr>
        <p:spPr>
          <a:xfrm>
            <a:off x="6995907" y="221603"/>
            <a:ext cx="3855720" cy="710915"/>
          </a:xfrm>
        </p:spPr>
        <p:txBody>
          <a:bodyPr>
            <a:normAutofit/>
          </a:bodyPr>
          <a:lstStyle/>
          <a:p>
            <a:pPr algn="ctr"/>
            <a:r>
              <a:rPr lang="it-IT" sz="3600" dirty="0"/>
              <a:t>Introduction</a:t>
            </a:r>
            <a:endParaRPr lang="en-GB" sz="3600" dirty="0"/>
          </a:p>
        </p:txBody>
      </p:sp>
      <p:sp>
        <p:nvSpPr>
          <p:cNvPr id="3" name="Content Placeholder 2">
            <a:extLst>
              <a:ext uri="{FF2B5EF4-FFF2-40B4-BE49-F238E27FC236}">
                <a16:creationId xmlns:a16="http://schemas.microsoft.com/office/drawing/2014/main" id="{311BD8F4-AF11-CA03-8FEB-E57CA94B4175}"/>
              </a:ext>
            </a:extLst>
          </p:cNvPr>
          <p:cNvSpPr>
            <a:spLocks noGrp="1"/>
          </p:cNvSpPr>
          <p:nvPr>
            <p:ph idx="1"/>
          </p:nvPr>
        </p:nvSpPr>
        <p:spPr>
          <a:xfrm>
            <a:off x="7337061" y="1120058"/>
            <a:ext cx="4568426" cy="1252725"/>
          </a:xfrm>
        </p:spPr>
        <p:txBody>
          <a:bodyPr anchor="ctr">
            <a:normAutofit/>
          </a:bodyPr>
          <a:lstStyle/>
          <a:p>
            <a:pPr marL="0" indent="0" algn="just">
              <a:lnSpc>
                <a:spcPct val="170000"/>
              </a:lnSpc>
              <a:buNone/>
            </a:pPr>
            <a:r>
              <a:rPr lang="it-IT" sz="1400" dirty="0"/>
              <a:t>... a progressive decline of cellular and physiological function of the organism, reducing its ability to survive and reproduce over time (Gilbert, 2000).</a:t>
            </a:r>
            <a:endParaRPr lang="en-GB" sz="1400" dirty="0"/>
          </a:p>
        </p:txBody>
      </p:sp>
      <p:graphicFrame>
        <p:nvGraphicFramePr>
          <p:cNvPr id="5" name="Diagram 4">
            <a:extLst>
              <a:ext uri="{FF2B5EF4-FFF2-40B4-BE49-F238E27FC236}">
                <a16:creationId xmlns:a16="http://schemas.microsoft.com/office/drawing/2014/main" id="{6A0CF05D-B919-2656-7081-7C7F6F65539D}"/>
              </a:ext>
            </a:extLst>
          </p:cNvPr>
          <p:cNvGraphicFramePr/>
          <p:nvPr>
            <p:extLst>
              <p:ext uri="{D42A27DB-BD31-4B8C-83A1-F6EECF244321}">
                <p14:modId xmlns:p14="http://schemas.microsoft.com/office/powerpoint/2010/main" val="3984292256"/>
              </p:ext>
            </p:extLst>
          </p:nvPr>
        </p:nvGraphicFramePr>
        <p:xfrm>
          <a:off x="-674624" y="1472184"/>
          <a:ext cx="5594096" cy="4251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7" name="Graphic 6" descr="Coral outline">
            <a:extLst>
              <a:ext uri="{FF2B5EF4-FFF2-40B4-BE49-F238E27FC236}">
                <a16:creationId xmlns:a16="http://schemas.microsoft.com/office/drawing/2014/main" id="{1DCA6C79-D035-30B7-6EE9-CCB9C8346121}"/>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1443870" y="2843783"/>
            <a:ext cx="1357107" cy="1357107"/>
          </a:xfrm>
          <a:prstGeom prst="rect">
            <a:avLst/>
          </a:prstGeom>
        </p:spPr>
      </p:pic>
      <p:sp>
        <p:nvSpPr>
          <p:cNvPr id="9" name="Arrow: Pentagon 8">
            <a:extLst>
              <a:ext uri="{FF2B5EF4-FFF2-40B4-BE49-F238E27FC236}">
                <a16:creationId xmlns:a16="http://schemas.microsoft.com/office/drawing/2014/main" id="{8A089129-23E9-DEF7-9DF1-EEC888E226DA}"/>
              </a:ext>
            </a:extLst>
          </p:cNvPr>
          <p:cNvSpPr/>
          <p:nvPr/>
        </p:nvSpPr>
        <p:spPr>
          <a:xfrm>
            <a:off x="5742677" y="1574043"/>
            <a:ext cx="1563624" cy="474042"/>
          </a:xfrm>
          <a:prstGeom prst="homePlate">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it-IT" sz="1600" b="1" dirty="0"/>
              <a:t>AGEING</a:t>
            </a:r>
            <a:endParaRPr lang="en-GB" sz="1600" b="1" dirty="0"/>
          </a:p>
        </p:txBody>
      </p:sp>
      <p:cxnSp>
        <p:nvCxnSpPr>
          <p:cNvPr id="19" name="Straight Arrow Connector 18">
            <a:extLst>
              <a:ext uri="{FF2B5EF4-FFF2-40B4-BE49-F238E27FC236}">
                <a16:creationId xmlns:a16="http://schemas.microsoft.com/office/drawing/2014/main" id="{CADD78D5-C313-488C-19EA-96D09484CB37}"/>
              </a:ext>
            </a:extLst>
          </p:cNvPr>
          <p:cNvCxnSpPr>
            <a:cxnSpLocks/>
          </p:cNvCxnSpPr>
          <p:nvPr/>
        </p:nvCxnSpPr>
        <p:spPr>
          <a:xfrm>
            <a:off x="9301234" y="2350004"/>
            <a:ext cx="0" cy="320044"/>
          </a:xfrm>
          <a:prstGeom prst="straightConnector1">
            <a:avLst/>
          </a:prstGeom>
          <a:ln w="19050"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
        <p:nvSpPr>
          <p:cNvPr id="21" name="Content Placeholder 2">
            <a:extLst>
              <a:ext uri="{FF2B5EF4-FFF2-40B4-BE49-F238E27FC236}">
                <a16:creationId xmlns:a16="http://schemas.microsoft.com/office/drawing/2014/main" id="{839533ED-71A1-4E25-6510-590093D5897F}"/>
              </a:ext>
            </a:extLst>
          </p:cNvPr>
          <p:cNvSpPr txBox="1">
            <a:spLocks/>
          </p:cNvSpPr>
          <p:nvPr/>
        </p:nvSpPr>
        <p:spPr>
          <a:xfrm>
            <a:off x="7433073" y="2560323"/>
            <a:ext cx="4376401" cy="2194559"/>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70000"/>
              </a:lnSpc>
              <a:buFont typeface="Arial" panose="020B0604020202020204" pitchFamily="34" charset="0"/>
              <a:buNone/>
            </a:pPr>
            <a:r>
              <a:rPr lang="it-IT" sz="1400" b="1" dirty="0"/>
              <a:t>NOT</a:t>
            </a:r>
            <a:r>
              <a:rPr lang="it-IT" sz="1400" dirty="0"/>
              <a:t> a universal definition because:</a:t>
            </a:r>
          </a:p>
          <a:p>
            <a:pPr lvl="1" algn="just">
              <a:lnSpc>
                <a:spcPct val="170000"/>
              </a:lnSpc>
            </a:pPr>
            <a:r>
              <a:rPr lang="it-IT" sz="1400" dirty="0"/>
              <a:t>Biologically people age at different rates</a:t>
            </a:r>
          </a:p>
          <a:p>
            <a:pPr lvl="1" algn="just">
              <a:lnSpc>
                <a:spcPct val="170000"/>
              </a:lnSpc>
            </a:pPr>
            <a:r>
              <a:rPr lang="it-IT" sz="1400" dirty="0"/>
              <a:t>Each culture perceives ageing differently</a:t>
            </a:r>
          </a:p>
          <a:p>
            <a:pPr lvl="1" algn="just">
              <a:lnSpc>
                <a:spcPct val="170000"/>
              </a:lnSpc>
            </a:pPr>
            <a:r>
              <a:rPr lang="en-GB" sz="1400" dirty="0"/>
              <a:t>Often depends on the legal retirement age and the capacity to look after yourself</a:t>
            </a:r>
          </a:p>
        </p:txBody>
      </p:sp>
      <p:sp>
        <p:nvSpPr>
          <p:cNvPr id="23" name="TextBox 22">
            <a:extLst>
              <a:ext uri="{FF2B5EF4-FFF2-40B4-BE49-F238E27FC236}">
                <a16:creationId xmlns:a16="http://schemas.microsoft.com/office/drawing/2014/main" id="{4D0B430C-D419-1A8B-A15A-2BDA882DA154}"/>
              </a:ext>
            </a:extLst>
          </p:cNvPr>
          <p:cNvSpPr txBox="1"/>
          <p:nvPr/>
        </p:nvSpPr>
        <p:spPr>
          <a:xfrm>
            <a:off x="10184143" y="4704696"/>
            <a:ext cx="1625331" cy="307777"/>
          </a:xfrm>
          <a:prstGeom prst="rect">
            <a:avLst/>
          </a:prstGeom>
          <a:noFill/>
        </p:spPr>
        <p:txBody>
          <a:bodyPr wrap="square">
            <a:spAutoFit/>
          </a:bodyPr>
          <a:lstStyle/>
          <a:p>
            <a:pPr algn="r"/>
            <a:r>
              <a:rPr lang="en-US" sz="1400" dirty="0"/>
              <a:t>(Peel et al. 2004)</a:t>
            </a:r>
            <a:endParaRPr lang="en-GB" sz="1400" dirty="0"/>
          </a:p>
        </p:txBody>
      </p:sp>
      <p:sp>
        <p:nvSpPr>
          <p:cNvPr id="24" name="Content Placeholder 2">
            <a:extLst>
              <a:ext uri="{FF2B5EF4-FFF2-40B4-BE49-F238E27FC236}">
                <a16:creationId xmlns:a16="http://schemas.microsoft.com/office/drawing/2014/main" id="{FB41028C-FDD9-04EE-51A7-BA8D87939AE6}"/>
              </a:ext>
            </a:extLst>
          </p:cNvPr>
          <p:cNvSpPr txBox="1">
            <a:spLocks/>
          </p:cNvSpPr>
          <p:nvPr/>
        </p:nvSpPr>
        <p:spPr>
          <a:xfrm>
            <a:off x="5742677" y="5180078"/>
            <a:ext cx="6058032" cy="1252725"/>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70000"/>
              </a:lnSpc>
              <a:buFont typeface="Arial" panose="020B0604020202020204" pitchFamily="34" charset="0"/>
              <a:buNone/>
            </a:pPr>
            <a:r>
              <a:rPr lang="it-IT" sz="1400" dirty="0"/>
              <a:t>Often ageing is associated with negative stereotypes, and even when older adults are generally positive they fear possibile future decline in health and loss of independence (Shaw  &amp; Langman, 2017)</a:t>
            </a:r>
            <a:endParaRPr lang="en-GB" sz="1400" dirty="0"/>
          </a:p>
        </p:txBody>
      </p:sp>
      <p:pic>
        <p:nvPicPr>
          <p:cNvPr id="27" name="Graphic 26" descr="Exclamation mark with solid fill">
            <a:extLst>
              <a:ext uri="{FF2B5EF4-FFF2-40B4-BE49-F238E27FC236}">
                <a16:creationId xmlns:a16="http://schemas.microsoft.com/office/drawing/2014/main" id="{A63EB602-C635-ADFE-3CB6-1FD058ABF983}"/>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5150841" y="5431650"/>
            <a:ext cx="914400" cy="914400"/>
          </a:xfrm>
          <a:prstGeom prst="rect">
            <a:avLst/>
          </a:prstGeom>
        </p:spPr>
      </p:pic>
      <p:pic>
        <p:nvPicPr>
          <p:cNvPr id="11" name="Audio 10">
            <a:hlinkClick r:id="" action="ppaction://media"/>
            <a:extLst>
              <a:ext uri="{FF2B5EF4-FFF2-40B4-BE49-F238E27FC236}">
                <a16:creationId xmlns:a16="http://schemas.microsoft.com/office/drawing/2014/main" id="{A99B650A-281E-02C3-91D3-0EAD1F588F4B}"/>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02553156"/>
      </p:ext>
    </p:extLst>
  </p:cSld>
  <p:clrMapOvr>
    <a:masterClrMapping/>
  </p:clrMapOvr>
  <mc:AlternateContent xmlns:mc="http://schemas.openxmlformats.org/markup-compatibility/2006">
    <mc:Choice xmlns:p14="http://schemas.microsoft.com/office/powerpoint/2010/main" Requires="p14">
      <p:transition spd="slow" p14:dur="2000" advTm="7491"/>
    </mc:Choice>
    <mc:Fallback>
      <p:transition spd="slow" advTm="74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D1E31-189B-4179-1733-315058913B15}"/>
              </a:ext>
            </a:extLst>
          </p:cNvPr>
          <p:cNvSpPr>
            <a:spLocks noGrp="1"/>
          </p:cNvSpPr>
          <p:nvPr>
            <p:ph type="title"/>
          </p:nvPr>
        </p:nvSpPr>
        <p:spPr>
          <a:xfrm>
            <a:off x="2139696" y="163957"/>
            <a:ext cx="9214104" cy="677291"/>
          </a:xfrm>
        </p:spPr>
        <p:txBody>
          <a:bodyPr>
            <a:normAutofit fontScale="90000"/>
          </a:bodyPr>
          <a:lstStyle/>
          <a:p>
            <a:pPr algn="ctr"/>
            <a:r>
              <a:rPr lang="en-GB" sz="3600" dirty="0"/>
              <a:t>Current Care and Support for Older People in the UK</a:t>
            </a:r>
          </a:p>
        </p:txBody>
      </p:sp>
      <p:graphicFrame>
        <p:nvGraphicFramePr>
          <p:cNvPr id="5" name="Diagram 4">
            <a:extLst>
              <a:ext uri="{FF2B5EF4-FFF2-40B4-BE49-F238E27FC236}">
                <a16:creationId xmlns:a16="http://schemas.microsoft.com/office/drawing/2014/main" id="{E83F7BBB-ADDE-1A2E-6237-88DF1879617C}"/>
              </a:ext>
            </a:extLst>
          </p:cNvPr>
          <p:cNvGraphicFramePr/>
          <p:nvPr>
            <p:extLst>
              <p:ext uri="{D42A27DB-BD31-4B8C-83A1-F6EECF244321}">
                <p14:modId xmlns:p14="http://schemas.microsoft.com/office/powerpoint/2010/main" val="1561953671"/>
              </p:ext>
            </p:extLst>
          </p:nvPr>
        </p:nvGraphicFramePr>
        <p:xfrm>
          <a:off x="7948168" y="1547814"/>
          <a:ext cx="4243832" cy="428439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3" name="Diagram 12">
            <a:extLst>
              <a:ext uri="{FF2B5EF4-FFF2-40B4-BE49-F238E27FC236}">
                <a16:creationId xmlns:a16="http://schemas.microsoft.com/office/drawing/2014/main" id="{9FBFFFDC-2D91-7B81-C256-E10A652EE813}"/>
              </a:ext>
            </a:extLst>
          </p:cNvPr>
          <p:cNvGraphicFramePr/>
          <p:nvPr>
            <p:extLst>
              <p:ext uri="{D42A27DB-BD31-4B8C-83A1-F6EECF244321}">
                <p14:modId xmlns:p14="http://schemas.microsoft.com/office/powerpoint/2010/main" val="2207841928"/>
              </p:ext>
            </p:extLst>
          </p:nvPr>
        </p:nvGraphicFramePr>
        <p:xfrm>
          <a:off x="47039" y="2245071"/>
          <a:ext cx="2988297" cy="338123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15" name="TextBox 14">
            <a:extLst>
              <a:ext uri="{FF2B5EF4-FFF2-40B4-BE49-F238E27FC236}">
                <a16:creationId xmlns:a16="http://schemas.microsoft.com/office/drawing/2014/main" id="{DDF33102-2223-C484-651A-B5AFD42567BF}"/>
              </a:ext>
            </a:extLst>
          </p:cNvPr>
          <p:cNvSpPr txBox="1"/>
          <p:nvPr/>
        </p:nvSpPr>
        <p:spPr>
          <a:xfrm rot="20875666">
            <a:off x="178539" y="298840"/>
            <a:ext cx="1379359" cy="846386"/>
          </a:xfrm>
          <a:prstGeom prst="rect">
            <a:avLst/>
          </a:prstGeom>
          <a:effectLst>
            <a:glow rad="139700">
              <a:schemeClr val="accent3">
                <a:satMod val="175000"/>
                <a:alpha val="40000"/>
              </a:schemeClr>
            </a:glow>
          </a:effectLst>
        </p:spPr>
        <p:style>
          <a:lnRef idx="2">
            <a:schemeClr val="accent6"/>
          </a:lnRef>
          <a:fillRef idx="1">
            <a:schemeClr val="lt1"/>
          </a:fillRef>
          <a:effectRef idx="0">
            <a:schemeClr val="accent6"/>
          </a:effectRef>
          <a:fontRef idx="minor">
            <a:schemeClr val="dk1"/>
          </a:fontRef>
        </p:style>
        <p:txBody>
          <a:bodyPr wrap="square">
            <a:spAutoFit/>
          </a:bodyPr>
          <a:lstStyle/>
          <a:p>
            <a:pPr algn="ctr"/>
            <a:r>
              <a:rPr lang="it-IT" sz="1600" b="1" dirty="0">
                <a:solidFill>
                  <a:srgbClr val="00B050"/>
                </a:solidFill>
              </a:rPr>
              <a:t>11</a:t>
            </a:r>
            <a:r>
              <a:rPr lang="it-IT" sz="1100" b="1" dirty="0"/>
              <a:t> </a:t>
            </a:r>
          </a:p>
          <a:p>
            <a:pPr algn="ctr"/>
            <a:r>
              <a:rPr lang="it-IT" sz="1100" b="1" dirty="0"/>
              <a:t>million people +65 in England – 19% </a:t>
            </a:r>
          </a:p>
          <a:p>
            <a:pPr algn="ctr"/>
            <a:r>
              <a:rPr lang="it-IT" sz="1100" b="1" dirty="0"/>
              <a:t>(ONS, 2026)</a:t>
            </a:r>
            <a:endParaRPr lang="en-GB" sz="1100" b="1" dirty="0"/>
          </a:p>
        </p:txBody>
      </p:sp>
      <p:sp>
        <p:nvSpPr>
          <p:cNvPr id="17" name="Content Placeholder 2">
            <a:extLst>
              <a:ext uri="{FF2B5EF4-FFF2-40B4-BE49-F238E27FC236}">
                <a16:creationId xmlns:a16="http://schemas.microsoft.com/office/drawing/2014/main" id="{B7A4E21F-AE72-AFAD-C2DA-9727BFD92E16}"/>
              </a:ext>
            </a:extLst>
          </p:cNvPr>
          <p:cNvSpPr>
            <a:spLocks noGrp="1"/>
          </p:cNvSpPr>
          <p:nvPr>
            <p:ph idx="1"/>
          </p:nvPr>
        </p:nvSpPr>
        <p:spPr>
          <a:xfrm>
            <a:off x="3035336" y="1828798"/>
            <a:ext cx="4912832" cy="4213783"/>
          </a:xfrm>
        </p:spPr>
        <p:txBody>
          <a:bodyPr anchor="ctr">
            <a:normAutofit lnSpcReduction="10000"/>
          </a:bodyPr>
          <a:lstStyle/>
          <a:p>
            <a:pPr marL="0" indent="0" algn="ctr">
              <a:lnSpc>
                <a:spcPct val="170000"/>
              </a:lnSpc>
              <a:buNone/>
            </a:pPr>
            <a:r>
              <a:rPr lang="it-IT" sz="1400" b="1" dirty="0"/>
              <a:t>SCOPE</a:t>
            </a:r>
          </a:p>
          <a:p>
            <a:pPr algn="just">
              <a:lnSpc>
                <a:spcPct val="170000"/>
              </a:lnSpc>
            </a:pPr>
            <a:r>
              <a:rPr lang="it-IT" sz="1400" i="1" dirty="0"/>
              <a:t>Local Services: </a:t>
            </a:r>
            <a:r>
              <a:rPr lang="it-IT" sz="1400" dirty="0"/>
              <a:t>community focus with easier access but limitated resources</a:t>
            </a:r>
          </a:p>
          <a:p>
            <a:pPr algn="just">
              <a:lnSpc>
                <a:spcPct val="170000"/>
              </a:lnSpc>
            </a:pPr>
            <a:r>
              <a:rPr lang="it-IT" sz="1400" i="1" dirty="0"/>
              <a:t>National Services: </a:t>
            </a:r>
            <a:r>
              <a:rPr lang="it-IT" sz="1400" dirty="0"/>
              <a:t>broader focus &amp; coverage area and better resource availability</a:t>
            </a:r>
          </a:p>
          <a:p>
            <a:pPr marL="0" indent="0" algn="ctr">
              <a:lnSpc>
                <a:spcPct val="170000"/>
              </a:lnSpc>
              <a:buNone/>
            </a:pPr>
            <a:r>
              <a:rPr lang="it-IT" sz="1400" b="1" dirty="0"/>
              <a:t>ACCESSIBILITY</a:t>
            </a:r>
          </a:p>
          <a:p>
            <a:pPr algn="just">
              <a:lnSpc>
                <a:spcPct val="170000"/>
              </a:lnSpc>
            </a:pPr>
            <a:r>
              <a:rPr lang="it-IT" sz="1400" i="1" dirty="0"/>
              <a:t>Local Services: </a:t>
            </a:r>
            <a:r>
              <a:rPr lang="it-IT" sz="1400" dirty="0"/>
              <a:t>easly accessible for day-to-day needs &amp; personalised support</a:t>
            </a:r>
          </a:p>
          <a:p>
            <a:pPr algn="just">
              <a:lnSpc>
                <a:spcPct val="170000"/>
              </a:lnSpc>
            </a:pPr>
            <a:r>
              <a:rPr lang="it-IT" sz="1400" i="1" dirty="0"/>
              <a:t>National Services: </a:t>
            </a:r>
            <a:r>
              <a:rPr lang="it-IT" sz="1400" dirty="0"/>
              <a:t>provide essential and specialist health care</a:t>
            </a:r>
          </a:p>
          <a:p>
            <a:pPr marL="0" indent="0" algn="just">
              <a:lnSpc>
                <a:spcPct val="170000"/>
              </a:lnSpc>
              <a:buNone/>
            </a:pPr>
            <a:endParaRPr lang="it-IT" sz="1400" dirty="0"/>
          </a:p>
        </p:txBody>
      </p:sp>
      <p:sp>
        <p:nvSpPr>
          <p:cNvPr id="18" name="TextBox 17">
            <a:extLst>
              <a:ext uri="{FF2B5EF4-FFF2-40B4-BE49-F238E27FC236}">
                <a16:creationId xmlns:a16="http://schemas.microsoft.com/office/drawing/2014/main" id="{C44D3751-CF21-42E1-F0FB-B4CFC87AFE40}"/>
              </a:ext>
            </a:extLst>
          </p:cNvPr>
          <p:cNvSpPr txBox="1"/>
          <p:nvPr/>
        </p:nvSpPr>
        <p:spPr>
          <a:xfrm>
            <a:off x="4846732" y="1050926"/>
            <a:ext cx="1602776" cy="707886"/>
          </a:xfrm>
          <a:prstGeom prst="rect">
            <a:avLst/>
          </a:prstGeom>
          <a:noFill/>
        </p:spPr>
        <p:txBody>
          <a:bodyPr wrap="square" rtlCol="0">
            <a:spAutoFit/>
          </a:bodyPr>
          <a:lstStyle/>
          <a:p>
            <a:pPr algn="ctr"/>
            <a:r>
              <a:rPr lang="en-GB" sz="4000" b="1" dirty="0">
                <a:solidFill>
                  <a:srgbClr val="00B050"/>
                </a:solidFill>
                <a:latin typeface="Times New Roman" panose="02020603050405020304" pitchFamily="18" charset="0"/>
                <a:cs typeface="Times New Roman" panose="02020603050405020304" pitchFamily="18" charset="0"/>
              </a:rPr>
              <a:t>≠</a:t>
            </a:r>
            <a:endParaRPr lang="en-GB" sz="4000" b="1" dirty="0">
              <a:solidFill>
                <a:srgbClr val="00B050"/>
              </a:solidFill>
            </a:endParaRPr>
          </a:p>
        </p:txBody>
      </p:sp>
      <p:sp>
        <p:nvSpPr>
          <p:cNvPr id="19" name="TextBox 18">
            <a:extLst>
              <a:ext uri="{FF2B5EF4-FFF2-40B4-BE49-F238E27FC236}">
                <a16:creationId xmlns:a16="http://schemas.microsoft.com/office/drawing/2014/main" id="{924DADCC-D2A6-4CFE-60A5-F5E57D9C29A1}"/>
              </a:ext>
            </a:extLst>
          </p:cNvPr>
          <p:cNvSpPr txBox="1"/>
          <p:nvPr/>
        </p:nvSpPr>
        <p:spPr>
          <a:xfrm>
            <a:off x="6887364" y="6185065"/>
            <a:ext cx="1060804" cy="276999"/>
          </a:xfrm>
          <a:prstGeom prst="rect">
            <a:avLst/>
          </a:prstGeom>
          <a:noFill/>
        </p:spPr>
        <p:txBody>
          <a:bodyPr wrap="none" rtlCol="0">
            <a:spAutoFit/>
          </a:bodyPr>
          <a:lstStyle/>
          <a:p>
            <a:pPr algn="r"/>
            <a:r>
              <a:rPr lang="it-IT" sz="1200" dirty="0"/>
              <a:t>(NHS, 2026a)</a:t>
            </a:r>
            <a:endParaRPr lang="en-GB" sz="1200" dirty="0"/>
          </a:p>
        </p:txBody>
      </p:sp>
      <p:pic>
        <p:nvPicPr>
          <p:cNvPr id="4" name="Audio 3">
            <a:hlinkClick r:id="" action="ppaction://media"/>
            <a:extLst>
              <a:ext uri="{FF2B5EF4-FFF2-40B4-BE49-F238E27FC236}">
                <a16:creationId xmlns:a16="http://schemas.microsoft.com/office/drawing/2014/main" id="{F95818AF-8854-0763-EE34-9D9A01768E54}"/>
              </a:ext>
            </a:extLst>
          </p:cNvPr>
          <p:cNvPicPr>
            <a:picLocks noChangeAspect="1"/>
          </p:cNvPicPr>
          <p:nvPr>
            <a:audioFile r:link="rId2"/>
            <p:extLst>
              <p:ext uri="{DAA4B4D4-6D71-4841-9C94-3DE7FCFB9230}">
                <p14:media xmlns:p14="http://schemas.microsoft.com/office/powerpoint/2010/main" r:embed="rId1"/>
              </p:ext>
            </p:extLst>
          </p:nvPr>
        </p:nvPicPr>
        <p:blipFill>
          <a:blip r:embed="rId14"/>
          <a:srcRect l="-203125" t="-203125" r="-203125" b="-203125"/>
          <a:stretch>
            <a:fillRect/>
          </a:stretch>
        </p:blipFill>
        <p:spPr>
          <a:xfrm>
            <a:off x="10052304" y="4728578"/>
            <a:ext cx="2057400" cy="2057400"/>
          </a:xfrm>
          <a:prstGeom prst="ellipse">
            <a:avLst/>
          </a:prstGeom>
        </p:spPr>
      </p:pic>
    </p:spTree>
    <p:extLst>
      <p:ext uri="{BB962C8B-B14F-4D97-AF65-F5344CB8AC3E}">
        <p14:creationId xmlns:p14="http://schemas.microsoft.com/office/powerpoint/2010/main" val="1460761306"/>
      </p:ext>
    </p:extLst>
  </p:cSld>
  <p:clrMapOvr>
    <a:masterClrMapping/>
  </p:clrMapOvr>
  <mc:AlternateContent xmlns:mc="http://schemas.openxmlformats.org/markup-compatibility/2006">
    <mc:Choice xmlns:p14="http://schemas.microsoft.com/office/powerpoint/2010/main" Requires="p14">
      <p:transition spd="slow" p14:dur="2000" advTm="97448"/>
    </mc:Choice>
    <mc:Fallback>
      <p:transition spd="slow" advTm="97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9469A9-C63E-65DD-5E9E-72A064D37F46}"/>
              </a:ext>
            </a:extLst>
          </p:cNvPr>
          <p:cNvSpPr>
            <a:spLocks noGrp="1"/>
          </p:cNvSpPr>
          <p:nvPr>
            <p:ph type="title"/>
          </p:nvPr>
        </p:nvSpPr>
        <p:spPr>
          <a:xfrm>
            <a:off x="6510601" y="254579"/>
            <a:ext cx="5058518" cy="970717"/>
          </a:xfrm>
        </p:spPr>
        <p:txBody>
          <a:bodyPr vert="horz" lIns="91440" tIns="45720" rIns="91440" bIns="45720" rtlCol="0" anchor="t">
            <a:normAutofit fontScale="90000"/>
          </a:bodyPr>
          <a:lstStyle/>
          <a:p>
            <a:pPr algn="ctr"/>
            <a:r>
              <a:rPr lang="en-US" sz="3600" kern="1200" dirty="0">
                <a:latin typeface="+mj-lt"/>
                <a:ea typeface="+mj-ea"/>
                <a:cs typeface="+mj-cs"/>
              </a:rPr>
              <a:t>Current UK Care Provision </a:t>
            </a:r>
            <a:br>
              <a:rPr lang="en-US" sz="3600" dirty="0"/>
            </a:br>
            <a:r>
              <a:rPr lang="en-US" sz="3600" kern="1200" dirty="0">
                <a:latin typeface="+mj-lt"/>
                <a:ea typeface="+mj-ea"/>
                <a:cs typeface="+mj-cs"/>
              </a:rPr>
              <a:t>Home Care</a:t>
            </a:r>
          </a:p>
        </p:txBody>
      </p:sp>
      <p:pic>
        <p:nvPicPr>
          <p:cNvPr id="7" name="Graphic 6" descr="House">
            <a:extLst>
              <a:ext uri="{FF2B5EF4-FFF2-40B4-BE49-F238E27FC236}">
                <a16:creationId xmlns:a16="http://schemas.microsoft.com/office/drawing/2014/main" id="{667C7F7B-0000-2C6D-9E2D-987C7A198E4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0" y="914534"/>
            <a:ext cx="1212649" cy="1212649"/>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B8EC365F-6765-1B1F-5673-96FEFF04DB09}"/>
              </a:ext>
            </a:extLst>
          </p:cNvPr>
          <p:cNvSpPr txBox="1"/>
          <p:nvPr/>
        </p:nvSpPr>
        <p:spPr>
          <a:xfrm>
            <a:off x="538656" y="2162036"/>
            <a:ext cx="4000137" cy="3292953"/>
          </a:xfrm>
          <a:prstGeom prst="rect">
            <a:avLst/>
          </a:prstGeom>
          <a:noFill/>
        </p:spPr>
        <p:txBody>
          <a:bodyPr wrap="square" rtlCol="0">
            <a:spAutoFit/>
          </a:bodyPr>
          <a:lstStyle/>
          <a:p>
            <a:pPr algn="just">
              <a:lnSpc>
                <a:spcPct val="150000"/>
              </a:lnSpc>
            </a:pPr>
            <a:r>
              <a:rPr lang="en-GB" sz="1400" b="1" noProof="0" dirty="0"/>
              <a:t>Homecare</a:t>
            </a:r>
            <a:r>
              <a:rPr lang="en-GB" sz="1400" noProof="0" dirty="0"/>
              <a:t> includes the services that help individual with their day-to-day tasks in their own home while allowing them to stay independent for a longer time:</a:t>
            </a:r>
          </a:p>
          <a:p>
            <a:pPr algn="just">
              <a:lnSpc>
                <a:spcPct val="150000"/>
              </a:lnSpc>
            </a:pPr>
            <a:endParaRPr lang="en-GB" sz="1400" noProof="0" dirty="0"/>
          </a:p>
          <a:p>
            <a:pPr marL="742950" lvl="1" indent="-285750" algn="just">
              <a:lnSpc>
                <a:spcPct val="150000"/>
              </a:lnSpc>
              <a:buFont typeface="Arial" panose="020B0604020202020204" pitchFamily="34" charset="0"/>
              <a:buChar char="•"/>
            </a:pPr>
            <a:r>
              <a:rPr lang="en-GB" sz="1400" noProof="0" dirty="0"/>
              <a:t>Personal care: washing, getting dress, going to the toilet</a:t>
            </a:r>
          </a:p>
          <a:p>
            <a:pPr marL="742950" lvl="1" indent="-285750" algn="just">
              <a:lnSpc>
                <a:spcPct val="150000"/>
              </a:lnSpc>
              <a:buFont typeface="Arial" panose="020B0604020202020204" pitchFamily="34" charset="0"/>
              <a:buChar char="•"/>
            </a:pPr>
            <a:r>
              <a:rPr lang="en-GB" sz="1400" noProof="0" dirty="0"/>
              <a:t>House care: cleaning, cooking</a:t>
            </a:r>
          </a:p>
          <a:p>
            <a:pPr marL="742950" lvl="1" indent="-285750" algn="just">
              <a:lnSpc>
                <a:spcPct val="150000"/>
              </a:lnSpc>
              <a:buFont typeface="Arial" panose="020B0604020202020204" pitchFamily="34" charset="0"/>
              <a:buChar char="•"/>
            </a:pPr>
            <a:r>
              <a:rPr lang="en-GB" sz="1400" noProof="0" dirty="0"/>
              <a:t>Fitting equipment to adapt the home </a:t>
            </a:r>
          </a:p>
          <a:p>
            <a:pPr marL="742950" lvl="1" indent="-285750" algn="just">
              <a:lnSpc>
                <a:spcPct val="150000"/>
              </a:lnSpc>
              <a:buFont typeface="Arial" panose="020B0604020202020204" pitchFamily="34" charset="0"/>
              <a:buChar char="•"/>
            </a:pPr>
            <a:r>
              <a:rPr lang="en-GB" sz="1400" noProof="0" dirty="0"/>
              <a:t>Going to a day centre</a:t>
            </a:r>
          </a:p>
        </p:txBody>
      </p:sp>
      <p:sp>
        <p:nvSpPr>
          <p:cNvPr id="5" name="TextBox 4">
            <a:extLst>
              <a:ext uri="{FF2B5EF4-FFF2-40B4-BE49-F238E27FC236}">
                <a16:creationId xmlns:a16="http://schemas.microsoft.com/office/drawing/2014/main" id="{70F918D6-0E69-E0FE-77C2-08BBF251E104}"/>
              </a:ext>
            </a:extLst>
          </p:cNvPr>
          <p:cNvSpPr txBox="1"/>
          <p:nvPr/>
        </p:nvSpPr>
        <p:spPr>
          <a:xfrm>
            <a:off x="3312354" y="5876507"/>
            <a:ext cx="1151469" cy="276999"/>
          </a:xfrm>
          <a:prstGeom prst="rect">
            <a:avLst/>
          </a:prstGeom>
          <a:noFill/>
        </p:spPr>
        <p:txBody>
          <a:bodyPr wrap="none" rtlCol="0">
            <a:spAutoFit/>
          </a:bodyPr>
          <a:lstStyle/>
          <a:p>
            <a:pPr algn="r"/>
            <a:r>
              <a:rPr lang="it-IT" sz="1200" dirty="0"/>
              <a:t>(Age UK, 2026)</a:t>
            </a:r>
            <a:endParaRPr lang="en-GB" sz="1200" dirty="0"/>
          </a:p>
        </p:txBody>
      </p:sp>
      <p:graphicFrame>
        <p:nvGraphicFramePr>
          <p:cNvPr id="6" name="Diagram 5">
            <a:extLst>
              <a:ext uri="{FF2B5EF4-FFF2-40B4-BE49-F238E27FC236}">
                <a16:creationId xmlns:a16="http://schemas.microsoft.com/office/drawing/2014/main" id="{583BD533-98B2-0044-F15E-9D769790FD6C}"/>
              </a:ext>
            </a:extLst>
          </p:cNvPr>
          <p:cNvGraphicFramePr/>
          <p:nvPr>
            <p:extLst>
              <p:ext uri="{D42A27DB-BD31-4B8C-83A1-F6EECF244321}">
                <p14:modId xmlns:p14="http://schemas.microsoft.com/office/powerpoint/2010/main" val="937782869"/>
              </p:ext>
            </p:extLst>
          </p:nvPr>
        </p:nvGraphicFramePr>
        <p:xfrm>
          <a:off x="6724442" y="1520858"/>
          <a:ext cx="4903673" cy="44702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 name="TextBox 12">
            <a:extLst>
              <a:ext uri="{FF2B5EF4-FFF2-40B4-BE49-F238E27FC236}">
                <a16:creationId xmlns:a16="http://schemas.microsoft.com/office/drawing/2014/main" id="{65E3C90B-AFA2-FF60-AA85-83F8508C15BF}"/>
              </a:ext>
            </a:extLst>
          </p:cNvPr>
          <p:cNvSpPr txBox="1"/>
          <p:nvPr/>
        </p:nvSpPr>
        <p:spPr>
          <a:xfrm>
            <a:off x="9910516" y="6015006"/>
            <a:ext cx="1717599" cy="276999"/>
          </a:xfrm>
          <a:prstGeom prst="rect">
            <a:avLst/>
          </a:prstGeom>
          <a:noFill/>
        </p:spPr>
        <p:txBody>
          <a:bodyPr wrap="square">
            <a:spAutoFit/>
          </a:bodyPr>
          <a:lstStyle/>
          <a:p>
            <a:pPr algn="r"/>
            <a:r>
              <a:rPr lang="en-GB" sz="1200" dirty="0"/>
              <a:t>(Dostálová et al., 2021)</a:t>
            </a:r>
          </a:p>
        </p:txBody>
      </p:sp>
      <p:pic>
        <p:nvPicPr>
          <p:cNvPr id="8" name="Audio 7">
            <a:hlinkClick r:id="" action="ppaction://media"/>
            <a:extLst>
              <a:ext uri="{FF2B5EF4-FFF2-40B4-BE49-F238E27FC236}">
                <a16:creationId xmlns:a16="http://schemas.microsoft.com/office/drawing/2014/main" id="{208887C5-3520-997B-6AB3-FB68B7681C1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1708060"/>
      </p:ext>
    </p:extLst>
  </p:cSld>
  <p:clrMapOvr>
    <a:masterClrMapping/>
  </p:clrMapOvr>
  <mc:AlternateContent xmlns:mc="http://schemas.openxmlformats.org/markup-compatibility/2006">
    <mc:Choice xmlns:p14="http://schemas.microsoft.com/office/powerpoint/2010/main" Requires="p14">
      <p:transition spd="slow" p14:dur="2000" advTm="368"/>
    </mc:Choice>
    <mc:Fallback>
      <p:transition spd="slow" advTm="3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78B73C-301A-BAA7-233E-557BCC7FDF83}"/>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B017ECC-A50C-6486-01FD-DFA36F6659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EAE0F52-A1D1-6ED8-AF6B-7B8A20A2B1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81C4EF-A0DB-DF50-FEAD-9CDD92B8D583}"/>
              </a:ext>
            </a:extLst>
          </p:cNvPr>
          <p:cNvSpPr>
            <a:spLocks noGrp="1"/>
          </p:cNvSpPr>
          <p:nvPr>
            <p:ph type="title"/>
          </p:nvPr>
        </p:nvSpPr>
        <p:spPr>
          <a:xfrm>
            <a:off x="6510601" y="254579"/>
            <a:ext cx="5058518" cy="970717"/>
          </a:xfrm>
        </p:spPr>
        <p:txBody>
          <a:bodyPr vert="horz" lIns="91440" tIns="45720" rIns="91440" bIns="45720" rtlCol="0" anchor="t">
            <a:normAutofit fontScale="90000"/>
          </a:bodyPr>
          <a:lstStyle/>
          <a:p>
            <a:pPr algn="ctr"/>
            <a:r>
              <a:rPr lang="en-US" sz="3600" kern="1200" dirty="0">
                <a:latin typeface="+mj-lt"/>
                <a:ea typeface="+mj-ea"/>
                <a:cs typeface="+mj-cs"/>
              </a:rPr>
              <a:t>Current UK Care Provision </a:t>
            </a:r>
            <a:br>
              <a:rPr lang="en-US" sz="3600" dirty="0"/>
            </a:br>
            <a:r>
              <a:rPr lang="en-US" sz="3600" kern="1200" dirty="0">
                <a:latin typeface="+mj-lt"/>
                <a:ea typeface="+mj-ea"/>
                <a:cs typeface="+mj-cs"/>
              </a:rPr>
              <a:t>Residential Care</a:t>
            </a:r>
          </a:p>
        </p:txBody>
      </p:sp>
      <p:grpSp>
        <p:nvGrpSpPr>
          <p:cNvPr id="14" name="Group 13">
            <a:extLst>
              <a:ext uri="{FF2B5EF4-FFF2-40B4-BE49-F238E27FC236}">
                <a16:creationId xmlns:a16="http://schemas.microsoft.com/office/drawing/2014/main" id="{7AC74E31-9A41-F287-B283-D7B79FC656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B8B9F948-1F91-F48E-828C-E0B62805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BFB61532-5BEA-5BF0-3BBB-FE57ECCEB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341AAD-45B0-7980-D055-1A5CDE8FA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TextBox 3">
            <a:extLst>
              <a:ext uri="{FF2B5EF4-FFF2-40B4-BE49-F238E27FC236}">
                <a16:creationId xmlns:a16="http://schemas.microsoft.com/office/drawing/2014/main" id="{C820942B-4F57-C728-4687-6BDA8464ABC6}"/>
              </a:ext>
            </a:extLst>
          </p:cNvPr>
          <p:cNvSpPr txBox="1"/>
          <p:nvPr/>
        </p:nvSpPr>
        <p:spPr>
          <a:xfrm>
            <a:off x="538656" y="2162036"/>
            <a:ext cx="4000137" cy="2969787"/>
          </a:xfrm>
          <a:prstGeom prst="rect">
            <a:avLst/>
          </a:prstGeom>
          <a:noFill/>
        </p:spPr>
        <p:txBody>
          <a:bodyPr wrap="square" rtlCol="0">
            <a:spAutoFit/>
          </a:bodyPr>
          <a:lstStyle/>
          <a:p>
            <a:pPr algn="just">
              <a:lnSpc>
                <a:spcPct val="150000"/>
              </a:lnSpc>
            </a:pPr>
            <a:r>
              <a:rPr lang="en-GB" sz="1400" b="1" noProof="0" dirty="0"/>
              <a:t>Residential homes </a:t>
            </a:r>
            <a:r>
              <a:rPr lang="en-GB" sz="1400" noProof="0" dirty="0"/>
              <a:t>are long-term care homes where adults can move in and get supported with: </a:t>
            </a:r>
          </a:p>
          <a:p>
            <a:pPr algn="just">
              <a:lnSpc>
                <a:spcPct val="150000"/>
              </a:lnSpc>
            </a:pPr>
            <a:endParaRPr lang="en-GB" sz="1400" noProof="0" dirty="0"/>
          </a:p>
          <a:p>
            <a:pPr marL="742950" lvl="1" indent="-285750" algn="just">
              <a:lnSpc>
                <a:spcPct val="150000"/>
              </a:lnSpc>
              <a:buFont typeface="Arial" panose="020B0604020202020204" pitchFamily="34" charset="0"/>
              <a:buChar char="•"/>
            </a:pPr>
            <a:r>
              <a:rPr lang="en-GB" sz="1400" noProof="0" dirty="0"/>
              <a:t>Personal care: washing, getting dress, going to the toilet</a:t>
            </a:r>
          </a:p>
          <a:p>
            <a:pPr marL="742950" lvl="1" indent="-285750" algn="just">
              <a:lnSpc>
                <a:spcPct val="150000"/>
              </a:lnSpc>
              <a:buFont typeface="Arial" panose="020B0604020202020204" pitchFamily="34" charset="0"/>
              <a:buChar char="•"/>
            </a:pPr>
            <a:r>
              <a:rPr lang="en-GB" sz="1400" noProof="0" dirty="0"/>
              <a:t>Taking medicine</a:t>
            </a:r>
          </a:p>
          <a:p>
            <a:pPr marL="742950" lvl="1" indent="-285750" algn="just">
              <a:lnSpc>
                <a:spcPct val="150000"/>
              </a:lnSpc>
              <a:buFont typeface="Arial" panose="020B0604020202020204" pitchFamily="34" charset="0"/>
              <a:buChar char="•"/>
            </a:pPr>
            <a:r>
              <a:rPr lang="en-GB" sz="1400" dirty="0"/>
              <a:t>Different activities like day trips</a:t>
            </a:r>
          </a:p>
          <a:p>
            <a:pPr marL="742950" lvl="1" indent="-285750" algn="just">
              <a:lnSpc>
                <a:spcPct val="150000"/>
              </a:lnSpc>
              <a:buFont typeface="Arial" panose="020B0604020202020204" pitchFamily="34" charset="0"/>
              <a:buChar char="•"/>
            </a:pPr>
            <a:endParaRPr lang="en-GB" sz="1400" dirty="0"/>
          </a:p>
          <a:p>
            <a:pPr algn="just">
              <a:lnSpc>
                <a:spcPct val="150000"/>
              </a:lnSpc>
            </a:pPr>
            <a:r>
              <a:rPr lang="en-GB" sz="1400" dirty="0"/>
              <a:t>Moving into a care home can be expensive. </a:t>
            </a:r>
          </a:p>
        </p:txBody>
      </p:sp>
      <p:sp>
        <p:nvSpPr>
          <p:cNvPr id="5" name="TextBox 4">
            <a:extLst>
              <a:ext uri="{FF2B5EF4-FFF2-40B4-BE49-F238E27FC236}">
                <a16:creationId xmlns:a16="http://schemas.microsoft.com/office/drawing/2014/main" id="{4656BBBD-F289-7BFC-8B5C-C35E31131A36}"/>
              </a:ext>
            </a:extLst>
          </p:cNvPr>
          <p:cNvSpPr txBox="1"/>
          <p:nvPr/>
        </p:nvSpPr>
        <p:spPr>
          <a:xfrm>
            <a:off x="3398210" y="5876507"/>
            <a:ext cx="1065613" cy="276999"/>
          </a:xfrm>
          <a:prstGeom prst="rect">
            <a:avLst/>
          </a:prstGeom>
          <a:noFill/>
        </p:spPr>
        <p:txBody>
          <a:bodyPr wrap="none" rtlCol="0">
            <a:spAutoFit/>
          </a:bodyPr>
          <a:lstStyle/>
          <a:p>
            <a:pPr algn="r"/>
            <a:r>
              <a:rPr lang="it-IT" sz="1200" dirty="0"/>
              <a:t>(NHS, 2026b)</a:t>
            </a:r>
            <a:endParaRPr lang="en-GB" sz="1200" dirty="0"/>
          </a:p>
        </p:txBody>
      </p:sp>
      <p:graphicFrame>
        <p:nvGraphicFramePr>
          <p:cNvPr id="6" name="Diagram 5">
            <a:extLst>
              <a:ext uri="{FF2B5EF4-FFF2-40B4-BE49-F238E27FC236}">
                <a16:creationId xmlns:a16="http://schemas.microsoft.com/office/drawing/2014/main" id="{D3B73D10-BAFC-69BF-15D1-864D49121CE2}"/>
              </a:ext>
            </a:extLst>
          </p:cNvPr>
          <p:cNvGraphicFramePr/>
          <p:nvPr>
            <p:extLst>
              <p:ext uri="{D42A27DB-BD31-4B8C-83A1-F6EECF244321}">
                <p14:modId xmlns:p14="http://schemas.microsoft.com/office/powerpoint/2010/main" val="288311197"/>
              </p:ext>
            </p:extLst>
          </p:nvPr>
        </p:nvGraphicFramePr>
        <p:xfrm>
          <a:off x="6724442" y="1520858"/>
          <a:ext cx="4903673" cy="447025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3" name="TextBox 12">
            <a:extLst>
              <a:ext uri="{FF2B5EF4-FFF2-40B4-BE49-F238E27FC236}">
                <a16:creationId xmlns:a16="http://schemas.microsoft.com/office/drawing/2014/main" id="{23620EBD-E6F5-2C4A-FCFF-1906B9C9EEF4}"/>
              </a:ext>
            </a:extLst>
          </p:cNvPr>
          <p:cNvSpPr txBox="1"/>
          <p:nvPr/>
        </p:nvSpPr>
        <p:spPr>
          <a:xfrm>
            <a:off x="7218048" y="5876507"/>
            <a:ext cx="1717599" cy="276999"/>
          </a:xfrm>
          <a:prstGeom prst="rect">
            <a:avLst/>
          </a:prstGeom>
          <a:noFill/>
        </p:spPr>
        <p:txBody>
          <a:bodyPr wrap="square">
            <a:spAutoFit/>
          </a:bodyPr>
          <a:lstStyle/>
          <a:p>
            <a:pPr algn="r"/>
            <a:r>
              <a:rPr lang="en-GB" sz="1200" dirty="0"/>
              <a:t>(</a:t>
            </a:r>
            <a:r>
              <a:rPr lang="en-US" sz="1200" dirty="0"/>
              <a:t>Boland</a:t>
            </a:r>
            <a:r>
              <a:rPr lang="en-GB" sz="1200" dirty="0"/>
              <a:t> et al., 2017)</a:t>
            </a:r>
          </a:p>
        </p:txBody>
      </p:sp>
      <p:sp>
        <p:nvSpPr>
          <p:cNvPr id="3" name="TextBox 2">
            <a:extLst>
              <a:ext uri="{FF2B5EF4-FFF2-40B4-BE49-F238E27FC236}">
                <a16:creationId xmlns:a16="http://schemas.microsoft.com/office/drawing/2014/main" id="{FD67FB1C-7B75-B881-9E25-DD4934437BFF}"/>
              </a:ext>
            </a:extLst>
          </p:cNvPr>
          <p:cNvSpPr txBox="1"/>
          <p:nvPr/>
        </p:nvSpPr>
        <p:spPr>
          <a:xfrm>
            <a:off x="9761694" y="5876507"/>
            <a:ext cx="1717599" cy="276999"/>
          </a:xfrm>
          <a:prstGeom prst="rect">
            <a:avLst/>
          </a:prstGeom>
          <a:noFill/>
        </p:spPr>
        <p:txBody>
          <a:bodyPr wrap="square">
            <a:spAutoFit/>
          </a:bodyPr>
          <a:lstStyle/>
          <a:p>
            <a:pPr algn="r"/>
            <a:r>
              <a:rPr lang="en-GB" sz="1200" dirty="0"/>
              <a:t>(</a:t>
            </a:r>
            <a:r>
              <a:rPr lang="it-IT" sz="1200" dirty="0"/>
              <a:t>Kok </a:t>
            </a:r>
            <a:r>
              <a:rPr lang="en-GB" sz="1200" dirty="0"/>
              <a:t>et al., 2015)</a:t>
            </a:r>
          </a:p>
        </p:txBody>
      </p:sp>
      <p:pic>
        <p:nvPicPr>
          <p:cNvPr id="11" name="Graphic 10" descr="House">
            <a:extLst>
              <a:ext uri="{FF2B5EF4-FFF2-40B4-BE49-F238E27FC236}">
                <a16:creationId xmlns:a16="http://schemas.microsoft.com/office/drawing/2014/main" id="{54DE14C9-644B-9872-BAC1-CA3E8474FB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31291" y="914533"/>
            <a:ext cx="1212649" cy="1212649"/>
          </a:xfrm>
          <a:custGeom>
            <a:avLst/>
            <a:gdLst/>
            <a:ahLst/>
            <a:cxnLst/>
            <a:rect l="l" t="t" r="r" b="b"/>
            <a:pathLst>
              <a:path w="4141760" h="4377846">
                <a:moveTo>
                  <a:pt x="0" y="0"/>
                </a:moveTo>
                <a:lnTo>
                  <a:pt x="4141760" y="0"/>
                </a:lnTo>
                <a:lnTo>
                  <a:pt x="4141760" y="4377846"/>
                </a:lnTo>
                <a:lnTo>
                  <a:pt x="0" y="4377846"/>
                </a:lnTo>
                <a:close/>
              </a:path>
            </a:pathLst>
          </a:custGeom>
        </p:spPr>
      </p:pic>
      <p:pic>
        <p:nvPicPr>
          <p:cNvPr id="8" name="Audio 7">
            <a:hlinkClick r:id="" action="ppaction://media"/>
            <a:extLst>
              <a:ext uri="{FF2B5EF4-FFF2-40B4-BE49-F238E27FC236}">
                <a16:creationId xmlns:a16="http://schemas.microsoft.com/office/drawing/2014/main" id="{E5F8A841-1982-D338-B8DE-F0D6ECA487EF}"/>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91374920"/>
      </p:ext>
    </p:extLst>
  </p:cSld>
  <p:clrMapOvr>
    <a:masterClrMapping/>
  </p:clrMapOvr>
  <mc:AlternateContent xmlns:mc="http://schemas.openxmlformats.org/markup-compatibility/2006">
    <mc:Choice xmlns:p14="http://schemas.microsoft.com/office/powerpoint/2010/main" Requires="p14">
      <p:transition spd="slow" p14:dur="2000" advTm="100145"/>
    </mc:Choice>
    <mc:Fallback>
      <p:transition spd="slow" advTm="100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29509B-E954-EC4E-4E4D-900ABD6BF4C4}"/>
              </a:ext>
            </a:extLst>
          </p:cNvPr>
          <p:cNvSpPr>
            <a:spLocks noGrp="1"/>
          </p:cNvSpPr>
          <p:nvPr>
            <p:ph type="title"/>
          </p:nvPr>
        </p:nvSpPr>
        <p:spPr>
          <a:xfrm>
            <a:off x="943930" y="274784"/>
            <a:ext cx="10515600" cy="803744"/>
          </a:xfrm>
        </p:spPr>
        <p:txBody>
          <a:bodyPr vert="horz" lIns="91440" tIns="45720" rIns="91440" bIns="45720" rtlCol="0">
            <a:normAutofit/>
          </a:bodyPr>
          <a:lstStyle/>
          <a:p>
            <a:pPr algn="ctr"/>
            <a:r>
              <a:rPr lang="en-US" sz="3600" kern="1200" dirty="0">
                <a:latin typeface="+mj-lt"/>
                <a:ea typeface="+mj-ea"/>
                <a:cs typeface="+mj-cs"/>
              </a:rPr>
              <a:t>Policy and Legislation</a:t>
            </a:r>
          </a:p>
        </p:txBody>
      </p:sp>
      <p:pic>
        <p:nvPicPr>
          <p:cNvPr id="7" name="Graphic 6" descr="Gavel">
            <a:extLst>
              <a:ext uri="{FF2B5EF4-FFF2-40B4-BE49-F238E27FC236}">
                <a16:creationId xmlns:a16="http://schemas.microsoft.com/office/drawing/2014/main" id="{E9518853-2A69-E482-D975-0FDA6D23FB66}"/>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064749" y="32130"/>
            <a:ext cx="1289051" cy="1289051"/>
          </a:xfrm>
          <a:prstGeom prst="rect">
            <a:avLst/>
          </a:prstGeom>
        </p:spPr>
      </p:pic>
      <p:graphicFrame>
        <p:nvGraphicFramePr>
          <p:cNvPr id="4" name="Diagram 3">
            <a:extLst>
              <a:ext uri="{FF2B5EF4-FFF2-40B4-BE49-F238E27FC236}">
                <a16:creationId xmlns:a16="http://schemas.microsoft.com/office/drawing/2014/main" id="{331CDA54-E671-B8B0-8CB1-E32AE7A11C41}"/>
              </a:ext>
            </a:extLst>
          </p:cNvPr>
          <p:cNvGraphicFramePr/>
          <p:nvPr>
            <p:extLst>
              <p:ext uri="{D42A27DB-BD31-4B8C-83A1-F6EECF244321}">
                <p14:modId xmlns:p14="http://schemas.microsoft.com/office/powerpoint/2010/main" val="2028281022"/>
              </p:ext>
            </p:extLst>
          </p:nvPr>
        </p:nvGraphicFramePr>
        <p:xfrm>
          <a:off x="838200" y="1507315"/>
          <a:ext cx="10752770" cy="407833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5" name="Graphic 4" descr="Exclamation mark with solid fill">
            <a:extLst>
              <a:ext uri="{FF2B5EF4-FFF2-40B4-BE49-F238E27FC236}">
                <a16:creationId xmlns:a16="http://schemas.microsoft.com/office/drawing/2014/main" id="{31517395-A93E-8090-8E22-3AFE677A3050}"/>
              </a:ext>
            </a:extLst>
          </p:cNvPr>
          <p:cNvPicPr>
            <a:picLocks noChangeAspect="1"/>
          </p:cNvPicPr>
          <p:nvPr/>
        </p:nvPicPr>
        <p:blipFill>
          <a:blip>
            <a:extLst>
              <a:ext uri="{96DAC541-7B7A-43D3-8B79-37D633B846F1}">
                <asvg:svgBlip xmlns:asvg="http://schemas.microsoft.com/office/drawing/2016/SVG/main" r:embed="rId10"/>
              </a:ext>
            </a:extLst>
          </a:blip>
          <a:stretch>
            <a:fillRect/>
          </a:stretch>
        </p:blipFill>
        <p:spPr>
          <a:xfrm>
            <a:off x="29530" y="5483329"/>
            <a:ext cx="914400" cy="914400"/>
          </a:xfrm>
          <a:prstGeom prst="rect">
            <a:avLst/>
          </a:prstGeom>
        </p:spPr>
      </p:pic>
      <p:sp>
        <p:nvSpPr>
          <p:cNvPr id="6" name="Rectangle: Folded Corner 5">
            <a:extLst>
              <a:ext uri="{FF2B5EF4-FFF2-40B4-BE49-F238E27FC236}">
                <a16:creationId xmlns:a16="http://schemas.microsoft.com/office/drawing/2014/main" id="{231E4E98-A1C3-1FD6-AA3A-C2A60C05878C}"/>
              </a:ext>
            </a:extLst>
          </p:cNvPr>
          <p:cNvSpPr/>
          <p:nvPr/>
        </p:nvSpPr>
        <p:spPr>
          <a:xfrm>
            <a:off x="1260427" y="5559362"/>
            <a:ext cx="2406317" cy="773022"/>
          </a:xfrm>
          <a:prstGeom prst="foldedCorner">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it-IT" sz="1400" dirty="0"/>
              <a:t>Age discrimination is hard to prove.</a:t>
            </a:r>
            <a:endParaRPr lang="en-GB" sz="1400" dirty="0"/>
          </a:p>
        </p:txBody>
      </p:sp>
      <p:sp>
        <p:nvSpPr>
          <p:cNvPr id="8" name="Rectangle: Folded Corner 7">
            <a:extLst>
              <a:ext uri="{FF2B5EF4-FFF2-40B4-BE49-F238E27FC236}">
                <a16:creationId xmlns:a16="http://schemas.microsoft.com/office/drawing/2014/main" id="{B4CBF118-BFDE-8FAD-7D58-7A6A21E2D9A5}"/>
              </a:ext>
            </a:extLst>
          </p:cNvPr>
          <p:cNvSpPr/>
          <p:nvPr/>
        </p:nvSpPr>
        <p:spPr>
          <a:xfrm>
            <a:off x="4998572" y="5554018"/>
            <a:ext cx="2406316" cy="773022"/>
          </a:xfrm>
          <a:prstGeom prst="foldedCorner">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it-IT" sz="1400" dirty="0"/>
              <a:t>Older adults may still receive unequal treatment.</a:t>
            </a:r>
            <a:endParaRPr lang="en-GB" sz="1400" dirty="0"/>
          </a:p>
        </p:txBody>
      </p:sp>
      <p:sp>
        <p:nvSpPr>
          <p:cNvPr id="10" name="Rectangle: Folded Corner 9">
            <a:extLst>
              <a:ext uri="{FF2B5EF4-FFF2-40B4-BE49-F238E27FC236}">
                <a16:creationId xmlns:a16="http://schemas.microsoft.com/office/drawing/2014/main" id="{5AA83E32-406B-785F-B9F8-E877199A8147}"/>
              </a:ext>
            </a:extLst>
          </p:cNvPr>
          <p:cNvSpPr/>
          <p:nvPr/>
        </p:nvSpPr>
        <p:spPr>
          <a:xfrm>
            <a:off x="8736716" y="5532659"/>
            <a:ext cx="2559769" cy="773022"/>
          </a:xfrm>
          <a:prstGeom prst="foldedCorner">
            <a:avLst/>
          </a:prstGeom>
          <a:ln>
            <a:headEnd type="none" w="med" len="med"/>
            <a:tailEnd type="none" w="med" len="med"/>
          </a:ln>
        </p:spPr>
        <p:style>
          <a:lnRef idx="2">
            <a:schemeClr val="accent3"/>
          </a:lnRef>
          <a:fillRef idx="1">
            <a:schemeClr val="lt1"/>
          </a:fillRef>
          <a:effectRef idx="0">
            <a:schemeClr val="accent3"/>
          </a:effectRef>
          <a:fontRef idx="minor">
            <a:schemeClr val="dk1"/>
          </a:fontRef>
        </p:style>
        <p:txBody>
          <a:bodyPr rtlCol="0" anchor="ctr"/>
          <a:lstStyle/>
          <a:p>
            <a:pPr algn="ctr"/>
            <a:r>
              <a:rPr lang="it-IT" sz="1400" dirty="0">
                <a:solidFill>
                  <a:schemeClr val="tx1"/>
                </a:solidFill>
              </a:rPr>
              <a:t>Underfunding &amp; inconsistent support accross regions creates inequalities.</a:t>
            </a:r>
            <a:endParaRPr lang="en-GB" sz="1400" dirty="0">
              <a:solidFill>
                <a:schemeClr val="tx1"/>
              </a:solidFill>
            </a:endParaRPr>
          </a:p>
        </p:txBody>
      </p:sp>
      <p:pic>
        <p:nvPicPr>
          <p:cNvPr id="9" name="Audio 8">
            <a:hlinkClick r:id="" action="ppaction://media"/>
            <a:extLst>
              <a:ext uri="{FF2B5EF4-FFF2-40B4-BE49-F238E27FC236}">
                <a16:creationId xmlns:a16="http://schemas.microsoft.com/office/drawing/2014/main" id="{2BA4C74C-C4B6-BC0A-D96D-E5E33CA8D790}"/>
              </a:ext>
            </a:extLst>
          </p:cNvPr>
          <p:cNvPicPr>
            <a:picLocks noChangeAspect="1"/>
          </p:cNvPicPr>
          <p:nvPr>
            <a:audioFile r:link="rId2"/>
            <p:extLst>
              <p:ext uri="{DAA4B4D4-6D71-4841-9C94-3DE7FCFB9230}">
                <p14:media xmlns:p14="http://schemas.microsoft.com/office/powerpoint/2010/main" r:embed="rId1"/>
              </p:ext>
            </p:extLst>
          </p:nvPr>
        </p:nvPicPr>
        <p:blipFill>
          <a:blip r:embed="rId11"/>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31329495"/>
      </p:ext>
    </p:extLst>
  </p:cSld>
  <p:clrMapOvr>
    <a:masterClrMapping/>
  </p:clrMapOvr>
  <mc:AlternateContent xmlns:mc="http://schemas.openxmlformats.org/markup-compatibility/2006">
    <mc:Choice xmlns:p14="http://schemas.microsoft.com/office/powerpoint/2010/main" Requires="p14">
      <p:transition spd="slow" p14:dur="2000" advTm="191197"/>
    </mc:Choice>
    <mc:Fallback>
      <p:transition spd="slow" advTm="1911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Flowchart: Sequential Access Storage 5">
            <a:extLst>
              <a:ext uri="{FF2B5EF4-FFF2-40B4-BE49-F238E27FC236}">
                <a16:creationId xmlns:a16="http://schemas.microsoft.com/office/drawing/2014/main" id="{275E3C35-98AF-C93B-2DD6-B8AAF9EA9603}"/>
              </a:ext>
            </a:extLst>
          </p:cNvPr>
          <p:cNvSpPr/>
          <p:nvPr/>
        </p:nvSpPr>
        <p:spPr>
          <a:xfrm rot="10800000">
            <a:off x="7720648" y="1926095"/>
            <a:ext cx="1700784" cy="519351"/>
          </a:xfrm>
          <a:prstGeom prst="flowChartMagneticTape">
            <a:avLst/>
          </a:prstGeom>
        </p:spPr>
        <p:style>
          <a:lnRef idx="2">
            <a:schemeClr val="accent3"/>
          </a:lnRef>
          <a:fillRef idx="1">
            <a:schemeClr val="lt1"/>
          </a:fillRef>
          <a:effectRef idx="0">
            <a:schemeClr val="accent3"/>
          </a:effectRef>
          <a:fontRef idx="minor">
            <a:schemeClr val="dk1"/>
          </a:fontRef>
        </p:style>
        <p:txBody>
          <a:bodyPr vert="horz" rtlCol="0" anchor="ctr">
            <a:spAutoFit/>
          </a:bodyPr>
          <a:lstStyle/>
          <a:p>
            <a:pPr algn="ctr"/>
            <a:endParaRPr lang="en-GB" dirty="0"/>
          </a:p>
        </p:txBody>
      </p:sp>
      <p:sp>
        <p:nvSpPr>
          <p:cNvPr id="15" name="Rectangle 14">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E5F1CE2-07DD-6046-F2D8-4C3AAE3832B7}"/>
              </a:ext>
            </a:extLst>
          </p:cNvPr>
          <p:cNvSpPr>
            <a:spLocks noGrp="1"/>
          </p:cNvSpPr>
          <p:nvPr>
            <p:ph type="title"/>
          </p:nvPr>
        </p:nvSpPr>
        <p:spPr>
          <a:xfrm>
            <a:off x="701521" y="299028"/>
            <a:ext cx="10515600" cy="585851"/>
          </a:xfrm>
        </p:spPr>
        <p:txBody>
          <a:bodyPr>
            <a:normAutofit/>
          </a:bodyPr>
          <a:lstStyle/>
          <a:p>
            <a:r>
              <a:rPr lang="en-GB" sz="3200"/>
              <a:t>Challenges to Maintaining Independence and Functional Ability</a:t>
            </a:r>
            <a:endParaRPr lang="en-GB" sz="3200" dirty="0"/>
          </a:p>
        </p:txBody>
      </p:sp>
      <p:graphicFrame>
        <p:nvGraphicFramePr>
          <p:cNvPr id="4" name="Content Placeholder 3">
            <a:extLst>
              <a:ext uri="{FF2B5EF4-FFF2-40B4-BE49-F238E27FC236}">
                <a16:creationId xmlns:a16="http://schemas.microsoft.com/office/drawing/2014/main" id="{0DA2D832-3754-DEE7-9558-0FC574C97000}"/>
              </a:ext>
            </a:extLst>
          </p:cNvPr>
          <p:cNvGraphicFramePr>
            <a:graphicFrameLocks noGrp="1"/>
          </p:cNvGraphicFramePr>
          <p:nvPr>
            <p:ph idx="1"/>
            <p:extLst>
              <p:ext uri="{D42A27DB-BD31-4B8C-83A1-F6EECF244321}">
                <p14:modId xmlns:p14="http://schemas.microsoft.com/office/powerpoint/2010/main" val="4013574224"/>
              </p:ext>
            </p:extLst>
          </p:nvPr>
        </p:nvGraphicFramePr>
        <p:xfrm>
          <a:off x="375355" y="884879"/>
          <a:ext cx="7413207" cy="55503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7" name="TextBox 6">
            <a:extLst>
              <a:ext uri="{FF2B5EF4-FFF2-40B4-BE49-F238E27FC236}">
                <a16:creationId xmlns:a16="http://schemas.microsoft.com/office/drawing/2014/main" id="{D052DA1F-4FC9-2289-73D5-6E752282E93C}"/>
              </a:ext>
            </a:extLst>
          </p:cNvPr>
          <p:cNvSpPr txBox="1"/>
          <p:nvPr/>
        </p:nvSpPr>
        <p:spPr>
          <a:xfrm>
            <a:off x="8162393" y="2019851"/>
            <a:ext cx="788164" cy="307777"/>
          </a:xfrm>
          <a:prstGeom prst="rect">
            <a:avLst/>
          </a:prstGeom>
          <a:noFill/>
        </p:spPr>
        <p:txBody>
          <a:bodyPr wrap="none" rtlCol="0">
            <a:spAutoFit/>
          </a:bodyPr>
          <a:lstStyle/>
          <a:p>
            <a:r>
              <a:rPr lang="it-IT" sz="1400" b="1" dirty="0"/>
              <a:t>Ageism</a:t>
            </a:r>
            <a:endParaRPr lang="en-GB" sz="1400" b="1" dirty="0"/>
          </a:p>
        </p:txBody>
      </p:sp>
      <p:sp>
        <p:nvSpPr>
          <p:cNvPr id="8" name="TextBox 7">
            <a:extLst>
              <a:ext uri="{FF2B5EF4-FFF2-40B4-BE49-F238E27FC236}">
                <a16:creationId xmlns:a16="http://schemas.microsoft.com/office/drawing/2014/main" id="{B82A8229-24FF-10B0-0F63-DC2321A99E33}"/>
              </a:ext>
            </a:extLst>
          </p:cNvPr>
          <p:cNvSpPr txBox="1"/>
          <p:nvPr/>
        </p:nvSpPr>
        <p:spPr>
          <a:xfrm>
            <a:off x="7924800" y="2351690"/>
            <a:ext cx="4016537" cy="1677126"/>
          </a:xfrm>
          <a:prstGeom prst="rect">
            <a:avLst/>
          </a:prstGeom>
          <a:noFill/>
        </p:spPr>
        <p:txBody>
          <a:bodyPr wrap="square" rtlCol="0">
            <a:spAutoFit/>
          </a:bodyPr>
          <a:lstStyle/>
          <a:p>
            <a:pPr algn="just">
              <a:lnSpc>
                <a:spcPct val="150000"/>
              </a:lnSpc>
            </a:pPr>
            <a:r>
              <a:rPr lang="it-IT" sz="1400" dirty="0"/>
              <a:t>...the sterotypes  &amp; prejudices directed at a group of individuals based on their age that can negatively impact everyday life but also lead to systematic inequalities in employment, health care &amp; social policies (Age UK, 2024)</a:t>
            </a:r>
            <a:endParaRPr lang="en-GB" sz="1400" dirty="0"/>
          </a:p>
        </p:txBody>
      </p:sp>
      <p:cxnSp>
        <p:nvCxnSpPr>
          <p:cNvPr id="12" name="Straight Arrow Connector 11">
            <a:extLst>
              <a:ext uri="{FF2B5EF4-FFF2-40B4-BE49-F238E27FC236}">
                <a16:creationId xmlns:a16="http://schemas.microsoft.com/office/drawing/2014/main" id="{032FA996-FECD-7591-28E7-3D9F1A20E7BA}"/>
              </a:ext>
            </a:extLst>
          </p:cNvPr>
          <p:cNvCxnSpPr>
            <a:cxnSpLocks/>
          </p:cNvCxnSpPr>
          <p:nvPr/>
        </p:nvCxnSpPr>
        <p:spPr>
          <a:xfrm>
            <a:off x="9771508" y="4028816"/>
            <a:ext cx="0" cy="425595"/>
          </a:xfrm>
          <a:prstGeom prst="straightConnector1">
            <a:avLst/>
          </a:prstGeom>
          <a:ln>
            <a:tailEnd type="triangle"/>
          </a:ln>
        </p:spPr>
        <p:style>
          <a:lnRef idx="3">
            <a:schemeClr val="accent6"/>
          </a:lnRef>
          <a:fillRef idx="0">
            <a:schemeClr val="accent6"/>
          </a:fillRef>
          <a:effectRef idx="2">
            <a:schemeClr val="accent6"/>
          </a:effectRef>
          <a:fontRef idx="minor">
            <a:schemeClr val="tx1"/>
          </a:fontRef>
        </p:style>
      </p:cxnSp>
      <p:sp>
        <p:nvSpPr>
          <p:cNvPr id="14" name="TextBox 13">
            <a:extLst>
              <a:ext uri="{FF2B5EF4-FFF2-40B4-BE49-F238E27FC236}">
                <a16:creationId xmlns:a16="http://schemas.microsoft.com/office/drawing/2014/main" id="{0A942354-D5F8-34B5-4A4A-CEF9F5AF6D92}"/>
              </a:ext>
            </a:extLst>
          </p:cNvPr>
          <p:cNvSpPr txBox="1"/>
          <p:nvPr/>
        </p:nvSpPr>
        <p:spPr>
          <a:xfrm>
            <a:off x="8126504" y="4454411"/>
            <a:ext cx="3370297" cy="135396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it-IT" sz="1400" dirty="0"/>
              <a:t>Causes poorer physical health Affects mental health</a:t>
            </a:r>
          </a:p>
          <a:p>
            <a:pPr marL="285750" indent="-285750" algn="just">
              <a:lnSpc>
                <a:spcPct val="150000"/>
              </a:lnSpc>
              <a:buFont typeface="Arial" panose="020B0604020202020204" pitchFamily="34" charset="0"/>
              <a:buChar char="•"/>
            </a:pPr>
            <a:r>
              <a:rPr lang="it-IT" sz="1400" dirty="0"/>
              <a:t>Creates financial barriers</a:t>
            </a:r>
          </a:p>
          <a:p>
            <a:pPr marL="285750" indent="-285750" algn="just">
              <a:lnSpc>
                <a:spcPct val="150000"/>
              </a:lnSpc>
              <a:buFont typeface="Arial" panose="020B0604020202020204" pitchFamily="34" charset="0"/>
              <a:buChar char="•"/>
            </a:pPr>
            <a:r>
              <a:rPr lang="it-IT" sz="1400" dirty="0"/>
              <a:t>Leads to social isolation</a:t>
            </a:r>
            <a:endParaRPr lang="en-GB" sz="1400" dirty="0"/>
          </a:p>
        </p:txBody>
      </p:sp>
      <p:sp>
        <p:nvSpPr>
          <p:cNvPr id="19" name="TextBox 18">
            <a:extLst>
              <a:ext uri="{FF2B5EF4-FFF2-40B4-BE49-F238E27FC236}">
                <a16:creationId xmlns:a16="http://schemas.microsoft.com/office/drawing/2014/main" id="{E71C0E93-64C5-E081-9A4C-EB0229014A83}"/>
              </a:ext>
            </a:extLst>
          </p:cNvPr>
          <p:cNvSpPr txBox="1"/>
          <p:nvPr/>
        </p:nvSpPr>
        <p:spPr>
          <a:xfrm>
            <a:off x="9584221" y="5945569"/>
            <a:ext cx="2606255" cy="307777"/>
          </a:xfrm>
          <a:prstGeom prst="rect">
            <a:avLst/>
          </a:prstGeom>
          <a:noFill/>
        </p:spPr>
        <p:txBody>
          <a:bodyPr wrap="square">
            <a:spAutoFit/>
          </a:bodyPr>
          <a:lstStyle/>
          <a:p>
            <a:pPr algn="r"/>
            <a:r>
              <a:rPr lang="en-GB" sz="1400" dirty="0"/>
              <a:t>(Centre for Ageing Better, 2023)</a:t>
            </a:r>
          </a:p>
        </p:txBody>
      </p:sp>
      <p:sp>
        <p:nvSpPr>
          <p:cNvPr id="20" name="TextBox 19">
            <a:extLst>
              <a:ext uri="{FF2B5EF4-FFF2-40B4-BE49-F238E27FC236}">
                <a16:creationId xmlns:a16="http://schemas.microsoft.com/office/drawing/2014/main" id="{0A040ABE-7AE2-45F1-0940-26098B15AC1F}"/>
              </a:ext>
            </a:extLst>
          </p:cNvPr>
          <p:cNvSpPr txBox="1"/>
          <p:nvPr/>
        </p:nvSpPr>
        <p:spPr>
          <a:xfrm>
            <a:off x="2827566" y="5946871"/>
            <a:ext cx="2065437" cy="369332"/>
          </a:xfrm>
          <a:prstGeom prst="rect">
            <a:avLst/>
          </a:prstGeom>
        </p:spPr>
        <p:style>
          <a:lnRef idx="3">
            <a:schemeClr val="lt1"/>
          </a:lnRef>
          <a:fillRef idx="1">
            <a:schemeClr val="accent6"/>
          </a:fillRef>
          <a:effectRef idx="1">
            <a:schemeClr val="accent6"/>
          </a:effectRef>
          <a:fontRef idx="minor">
            <a:schemeClr val="lt1"/>
          </a:fontRef>
        </p:style>
        <p:txBody>
          <a:bodyPr wrap="none" rtlCol="0">
            <a:spAutoFit/>
          </a:bodyPr>
          <a:lstStyle/>
          <a:p>
            <a:r>
              <a:rPr lang="en-GB" dirty="0"/>
              <a:t>UK Care Provisions</a:t>
            </a:r>
          </a:p>
        </p:txBody>
      </p:sp>
      <p:pic>
        <p:nvPicPr>
          <p:cNvPr id="5" name="Audio 4">
            <a:hlinkClick r:id="" action="ppaction://media"/>
            <a:extLst>
              <a:ext uri="{FF2B5EF4-FFF2-40B4-BE49-F238E27FC236}">
                <a16:creationId xmlns:a16="http://schemas.microsoft.com/office/drawing/2014/main" id="{783BCE17-C1A0-9AD4-BF5C-4176E1EC7F17}"/>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85893372"/>
      </p:ext>
    </p:extLst>
  </p:cSld>
  <p:clrMapOvr>
    <a:masterClrMapping/>
  </p:clrMapOvr>
  <mc:AlternateContent xmlns:mc="http://schemas.openxmlformats.org/markup-compatibility/2006">
    <mc:Choice xmlns:p14="http://schemas.microsoft.com/office/powerpoint/2010/main" Requires="p14">
      <p:transition spd="slow" p14:dur="2000" advTm="113956"/>
    </mc:Choice>
    <mc:Fallback>
      <p:transition spd="slow" advTm="1139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987D9-C89F-63C5-70BB-524AB53E289B}"/>
              </a:ext>
            </a:extLst>
          </p:cNvPr>
          <p:cNvSpPr>
            <a:spLocks noGrp="1"/>
          </p:cNvSpPr>
          <p:nvPr>
            <p:ph type="title"/>
          </p:nvPr>
        </p:nvSpPr>
        <p:spPr>
          <a:xfrm>
            <a:off x="387927" y="136064"/>
            <a:ext cx="10515600" cy="644546"/>
          </a:xfrm>
        </p:spPr>
        <p:txBody>
          <a:bodyPr>
            <a:normAutofit/>
          </a:bodyPr>
          <a:lstStyle/>
          <a:p>
            <a:pPr algn="ctr"/>
            <a:r>
              <a:rPr lang="en-GB" sz="3600" dirty="0"/>
              <a:t>Understanding Ageing </a:t>
            </a:r>
          </a:p>
        </p:txBody>
      </p:sp>
      <p:sp>
        <p:nvSpPr>
          <p:cNvPr id="3" name="Content Placeholder 2">
            <a:extLst>
              <a:ext uri="{FF2B5EF4-FFF2-40B4-BE49-F238E27FC236}">
                <a16:creationId xmlns:a16="http://schemas.microsoft.com/office/drawing/2014/main" id="{7E04871D-0863-E12F-2E53-FF03E9EE24CA}"/>
              </a:ext>
            </a:extLst>
          </p:cNvPr>
          <p:cNvSpPr>
            <a:spLocks noGrp="1"/>
          </p:cNvSpPr>
          <p:nvPr>
            <p:ph idx="1"/>
          </p:nvPr>
        </p:nvSpPr>
        <p:spPr>
          <a:xfrm>
            <a:off x="387927" y="837424"/>
            <a:ext cx="11462328" cy="1072619"/>
          </a:xfrm>
        </p:spPr>
        <p:txBody>
          <a:bodyPr>
            <a:normAutofit/>
          </a:bodyPr>
          <a:lstStyle/>
          <a:p>
            <a:pPr marL="0" indent="0" algn="just">
              <a:lnSpc>
                <a:spcPct val="150000"/>
              </a:lnSpc>
              <a:buNone/>
            </a:pPr>
            <a:r>
              <a:rPr lang="en-GB" sz="1400" noProof="0" dirty="0"/>
              <a:t>The way older adults interact with society and their surrounding environment has been at the centre of different theories that seek to explain how and why we age: biological, social, and spiritual. While biological theories look at ageing from an anatomic and physiologic perspective, social theories focus more on the role and interactions of older adults within the society.  </a:t>
            </a:r>
          </a:p>
        </p:txBody>
      </p:sp>
      <p:sp>
        <p:nvSpPr>
          <p:cNvPr id="5" name="Rectangle: Rounded Corners 4">
            <a:extLst>
              <a:ext uri="{FF2B5EF4-FFF2-40B4-BE49-F238E27FC236}">
                <a16:creationId xmlns:a16="http://schemas.microsoft.com/office/drawing/2014/main" id="{8E6A4AEA-47F2-4412-8103-57F96D2F95C3}"/>
              </a:ext>
            </a:extLst>
          </p:cNvPr>
          <p:cNvSpPr/>
          <p:nvPr/>
        </p:nvSpPr>
        <p:spPr>
          <a:xfrm>
            <a:off x="1673015" y="2121802"/>
            <a:ext cx="2753140" cy="39708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it-IT" dirty="0"/>
              <a:t>Activity Theory (1961)</a:t>
            </a:r>
            <a:endParaRPr lang="en-GB" dirty="0"/>
          </a:p>
        </p:txBody>
      </p:sp>
      <p:sp>
        <p:nvSpPr>
          <p:cNvPr id="6" name="Rectangle: Rounded Corners 5">
            <a:extLst>
              <a:ext uri="{FF2B5EF4-FFF2-40B4-BE49-F238E27FC236}">
                <a16:creationId xmlns:a16="http://schemas.microsoft.com/office/drawing/2014/main" id="{7039CA66-0354-744B-8AED-2F67E205989F}"/>
              </a:ext>
            </a:extLst>
          </p:cNvPr>
          <p:cNvSpPr/>
          <p:nvPr/>
        </p:nvSpPr>
        <p:spPr>
          <a:xfrm>
            <a:off x="7929219" y="2121801"/>
            <a:ext cx="2753140" cy="397081"/>
          </a:xfrm>
          <a:prstGeom prst="roundRect">
            <a:avLst/>
          </a:prstGeom>
        </p:spPr>
        <p:style>
          <a:lnRef idx="2">
            <a:schemeClr val="accent3"/>
          </a:lnRef>
          <a:fillRef idx="1">
            <a:schemeClr val="lt1"/>
          </a:fillRef>
          <a:effectRef idx="0">
            <a:schemeClr val="accent3"/>
          </a:effectRef>
          <a:fontRef idx="minor">
            <a:schemeClr val="dk1"/>
          </a:fontRef>
        </p:style>
        <p:txBody>
          <a:bodyPr rtlCol="0" anchor="ctr"/>
          <a:lstStyle/>
          <a:p>
            <a:pPr algn="ctr"/>
            <a:r>
              <a:rPr lang="it-IT" dirty="0"/>
              <a:t>Continuity Theory (1963)</a:t>
            </a:r>
            <a:endParaRPr lang="en-GB" dirty="0"/>
          </a:p>
        </p:txBody>
      </p:sp>
      <p:sp>
        <p:nvSpPr>
          <p:cNvPr id="7" name="Content Placeholder 2">
            <a:extLst>
              <a:ext uri="{FF2B5EF4-FFF2-40B4-BE49-F238E27FC236}">
                <a16:creationId xmlns:a16="http://schemas.microsoft.com/office/drawing/2014/main" id="{477EA6F0-0F6A-ABBE-DF19-D976B5EC3DD7}"/>
              </a:ext>
            </a:extLst>
          </p:cNvPr>
          <p:cNvSpPr txBox="1">
            <a:spLocks/>
          </p:cNvSpPr>
          <p:nvPr/>
        </p:nvSpPr>
        <p:spPr>
          <a:xfrm>
            <a:off x="478000" y="2667879"/>
            <a:ext cx="5143171" cy="34258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it-IT" sz="1400" b="1" dirty="0"/>
              <a:t>Core view: </a:t>
            </a:r>
            <a:r>
              <a:rPr lang="it-IT" sz="1400" dirty="0"/>
              <a:t>staying active increase satisfaction and promotes successful ageing</a:t>
            </a:r>
          </a:p>
          <a:p>
            <a:pPr algn="just">
              <a:lnSpc>
                <a:spcPct val="150000"/>
              </a:lnSpc>
            </a:pPr>
            <a:r>
              <a:rPr lang="it-IT" sz="1400" dirty="0"/>
              <a:t>Promotes physical and mental wellbeing</a:t>
            </a:r>
          </a:p>
          <a:p>
            <a:pPr algn="just">
              <a:lnSpc>
                <a:spcPct val="150000"/>
              </a:lnSpc>
            </a:pPr>
            <a:r>
              <a:rPr lang="it-IT" sz="1400" dirty="0"/>
              <a:t>Encouraces independence and socail connections</a:t>
            </a:r>
          </a:p>
          <a:p>
            <a:pPr algn="just">
              <a:lnSpc>
                <a:spcPct val="150000"/>
              </a:lnSpc>
            </a:pPr>
            <a:r>
              <a:rPr lang="it-IT" sz="1400" dirty="0"/>
              <a:t>Not all older adults have the physical ability to remain active </a:t>
            </a:r>
          </a:p>
          <a:p>
            <a:pPr algn="just">
              <a:lnSpc>
                <a:spcPct val="150000"/>
              </a:lnSpc>
            </a:pPr>
            <a:r>
              <a:rPr lang="it-IT" sz="1400" dirty="0"/>
              <a:t>Some older adults might prefer a more quieter life</a:t>
            </a:r>
          </a:p>
          <a:p>
            <a:pPr marL="0" indent="0" algn="just">
              <a:lnSpc>
                <a:spcPct val="150000"/>
              </a:lnSpc>
              <a:buNone/>
            </a:pPr>
            <a:r>
              <a:rPr lang="en-GB" sz="1400" b="1" dirty="0"/>
              <a:t>In practice: </a:t>
            </a:r>
            <a:r>
              <a:rPr lang="en-GB" sz="1400" dirty="0"/>
              <a:t>supports social activities for older adults</a:t>
            </a:r>
            <a:endParaRPr lang="it-IT" sz="1400" dirty="0"/>
          </a:p>
        </p:txBody>
      </p:sp>
      <p:sp>
        <p:nvSpPr>
          <p:cNvPr id="8" name="Content Placeholder 2">
            <a:extLst>
              <a:ext uri="{FF2B5EF4-FFF2-40B4-BE49-F238E27FC236}">
                <a16:creationId xmlns:a16="http://schemas.microsoft.com/office/drawing/2014/main" id="{CD77D7B6-79D0-E31A-9134-5EE250A9B13E}"/>
              </a:ext>
            </a:extLst>
          </p:cNvPr>
          <p:cNvSpPr txBox="1">
            <a:spLocks/>
          </p:cNvSpPr>
          <p:nvPr/>
        </p:nvSpPr>
        <p:spPr>
          <a:xfrm>
            <a:off x="6289964" y="2608245"/>
            <a:ext cx="5560291" cy="391764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it-IT" sz="1400" b="1" dirty="0"/>
              <a:t>Core view: </a:t>
            </a:r>
            <a:r>
              <a:rPr lang="it-IT" sz="1400" dirty="0"/>
              <a:t>older adults aim to maintain the same patterns and behaviour from their previous lifespan (e.g., if active and social when younger they continue to be so in older life)</a:t>
            </a:r>
          </a:p>
          <a:p>
            <a:pPr algn="just">
              <a:lnSpc>
                <a:spcPct val="150000"/>
              </a:lnSpc>
            </a:pPr>
            <a:r>
              <a:rPr lang="it-IT" sz="1400" dirty="0"/>
              <a:t>Supports identity and stability</a:t>
            </a:r>
          </a:p>
          <a:p>
            <a:pPr algn="just">
              <a:lnSpc>
                <a:spcPct val="150000"/>
              </a:lnSpc>
            </a:pPr>
            <a:r>
              <a:rPr lang="it-IT" sz="1400" dirty="0"/>
              <a:t>Encourages person-centred care</a:t>
            </a:r>
          </a:p>
          <a:p>
            <a:pPr algn="just">
              <a:lnSpc>
                <a:spcPct val="150000"/>
              </a:lnSpc>
            </a:pPr>
            <a:r>
              <a:rPr lang="it-IT" sz="1400" dirty="0"/>
              <a:t>Not always previous lifestyle can be maintained (e.g., illness, disability)</a:t>
            </a:r>
          </a:p>
          <a:p>
            <a:pPr algn="just">
              <a:lnSpc>
                <a:spcPct val="150000"/>
              </a:lnSpc>
            </a:pPr>
            <a:r>
              <a:rPr lang="en-GB" sz="1400" dirty="0"/>
              <a:t>Does not consider important life changes like retirement or bereavement</a:t>
            </a:r>
          </a:p>
          <a:p>
            <a:pPr marL="0" indent="0" algn="just">
              <a:lnSpc>
                <a:spcPct val="150000"/>
              </a:lnSpc>
              <a:buNone/>
            </a:pPr>
            <a:r>
              <a:rPr lang="en-GB" sz="1400" b="1" dirty="0"/>
              <a:t>In practice: </a:t>
            </a:r>
            <a:r>
              <a:rPr lang="en-GB" sz="1400" dirty="0"/>
              <a:t>promotes customised care plans and maintaining familiar routine</a:t>
            </a:r>
          </a:p>
        </p:txBody>
      </p:sp>
      <p:pic>
        <p:nvPicPr>
          <p:cNvPr id="9" name="Graphic 8" descr="Add with solid fill">
            <a:extLst>
              <a:ext uri="{FF2B5EF4-FFF2-40B4-BE49-F238E27FC236}">
                <a16:creationId xmlns:a16="http://schemas.microsoft.com/office/drawing/2014/main" id="{A8487C9E-2AC0-6AF4-E6C3-8F2153FAFE5A}"/>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248188" y="3615372"/>
            <a:ext cx="459625" cy="459625"/>
          </a:xfrm>
          <a:prstGeom prst="rect">
            <a:avLst/>
          </a:prstGeom>
          <a:effectLst>
            <a:glow rad="63500">
              <a:schemeClr val="accent3">
                <a:satMod val="175000"/>
                <a:alpha val="40000"/>
              </a:schemeClr>
            </a:glow>
          </a:effectLst>
        </p:spPr>
      </p:pic>
      <p:sp>
        <p:nvSpPr>
          <p:cNvPr id="11" name="Rectangle 10">
            <a:extLst>
              <a:ext uri="{FF2B5EF4-FFF2-40B4-BE49-F238E27FC236}">
                <a16:creationId xmlns:a16="http://schemas.microsoft.com/office/drawing/2014/main" id="{BDE21E28-4CF7-561E-0C98-EF369284F643}"/>
              </a:ext>
            </a:extLst>
          </p:cNvPr>
          <p:cNvSpPr/>
          <p:nvPr/>
        </p:nvSpPr>
        <p:spPr>
          <a:xfrm>
            <a:off x="227424" y="4733637"/>
            <a:ext cx="431673" cy="99891"/>
          </a:xfrm>
          <a:prstGeom prst="rect">
            <a:avLst/>
          </a:prstGeom>
          <a:effectLst>
            <a:glow rad="63500">
              <a:schemeClr val="accent2">
                <a:satMod val="175000"/>
                <a:alpha val="40000"/>
              </a:schemeClr>
            </a:glow>
          </a:effectLst>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13" name="Content Placeholder 2">
            <a:extLst>
              <a:ext uri="{FF2B5EF4-FFF2-40B4-BE49-F238E27FC236}">
                <a16:creationId xmlns:a16="http://schemas.microsoft.com/office/drawing/2014/main" id="{B0AD4E92-1826-DF52-35BF-3867EC619744}"/>
              </a:ext>
            </a:extLst>
          </p:cNvPr>
          <p:cNvSpPr txBox="1">
            <a:spLocks/>
          </p:cNvSpPr>
          <p:nvPr/>
        </p:nvSpPr>
        <p:spPr>
          <a:xfrm>
            <a:off x="2274454" y="6131440"/>
            <a:ext cx="7643091" cy="590497"/>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1400" dirty="0"/>
              <a:t>Both theories support the key principles of the Care Act 2014 and other UK policies, however, they lack consideration of health and social inequalities, as well as personal preferences of older individuals. </a:t>
            </a:r>
          </a:p>
        </p:txBody>
      </p:sp>
      <p:pic>
        <p:nvPicPr>
          <p:cNvPr id="14" name="Graphic 13" descr="Add with solid fill">
            <a:extLst>
              <a:ext uri="{FF2B5EF4-FFF2-40B4-BE49-F238E27FC236}">
                <a16:creationId xmlns:a16="http://schemas.microsoft.com/office/drawing/2014/main" id="{AB09466C-0DD1-806B-8B1D-CCFBFF768C6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056763" y="3790929"/>
            <a:ext cx="459625" cy="459625"/>
          </a:xfrm>
          <a:prstGeom prst="rect">
            <a:avLst/>
          </a:prstGeom>
          <a:effectLst>
            <a:glow rad="63500">
              <a:schemeClr val="accent3">
                <a:satMod val="175000"/>
                <a:alpha val="40000"/>
              </a:schemeClr>
            </a:glow>
          </a:effectLst>
        </p:spPr>
      </p:pic>
      <p:sp>
        <p:nvSpPr>
          <p:cNvPr id="15" name="Rectangle 14">
            <a:extLst>
              <a:ext uri="{FF2B5EF4-FFF2-40B4-BE49-F238E27FC236}">
                <a16:creationId xmlns:a16="http://schemas.microsoft.com/office/drawing/2014/main" id="{9968941E-F810-EDC6-EFBE-7228FFEB0472}"/>
              </a:ext>
            </a:extLst>
          </p:cNvPr>
          <p:cNvSpPr/>
          <p:nvPr/>
        </p:nvSpPr>
        <p:spPr>
          <a:xfrm>
            <a:off x="6008290" y="4898012"/>
            <a:ext cx="431673" cy="99891"/>
          </a:xfrm>
          <a:prstGeom prst="rect">
            <a:avLst/>
          </a:prstGeom>
          <a:effectLst>
            <a:glow rad="63500">
              <a:schemeClr val="accent2">
                <a:satMod val="175000"/>
                <a:alpha val="40000"/>
              </a:schemeClr>
            </a:glow>
          </a:effectLst>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69317CD1-2A82-BB4B-5605-E046DCEC8C75}"/>
              </a:ext>
            </a:extLst>
          </p:cNvPr>
          <p:cNvSpPr txBox="1"/>
          <p:nvPr/>
        </p:nvSpPr>
        <p:spPr>
          <a:xfrm>
            <a:off x="7865757" y="5823663"/>
            <a:ext cx="3984498" cy="307777"/>
          </a:xfrm>
          <a:prstGeom prst="rect">
            <a:avLst/>
          </a:prstGeom>
          <a:noFill/>
        </p:spPr>
        <p:txBody>
          <a:bodyPr wrap="square">
            <a:spAutoFit/>
          </a:bodyPr>
          <a:lstStyle/>
          <a:p>
            <a:pPr algn="r"/>
            <a:r>
              <a:rPr lang="en-US" sz="1400" dirty="0"/>
              <a:t>(Wang, 2012)</a:t>
            </a:r>
            <a:endParaRPr lang="en-GB" sz="1400" dirty="0"/>
          </a:p>
        </p:txBody>
      </p:sp>
      <p:sp>
        <p:nvSpPr>
          <p:cNvPr id="18" name="TextBox 17">
            <a:extLst>
              <a:ext uri="{FF2B5EF4-FFF2-40B4-BE49-F238E27FC236}">
                <a16:creationId xmlns:a16="http://schemas.microsoft.com/office/drawing/2014/main" id="{51E372E0-8153-9CA9-A2A8-56984112615B}"/>
              </a:ext>
            </a:extLst>
          </p:cNvPr>
          <p:cNvSpPr txBox="1"/>
          <p:nvPr/>
        </p:nvSpPr>
        <p:spPr>
          <a:xfrm>
            <a:off x="53530" y="5712799"/>
            <a:ext cx="5567641" cy="307777"/>
          </a:xfrm>
          <a:prstGeom prst="rect">
            <a:avLst/>
          </a:prstGeom>
          <a:noFill/>
        </p:spPr>
        <p:txBody>
          <a:bodyPr wrap="square">
            <a:spAutoFit/>
          </a:bodyPr>
          <a:lstStyle/>
          <a:p>
            <a:pPr algn="r"/>
            <a:r>
              <a:rPr lang="en-US" sz="1400" dirty="0"/>
              <a:t>(Foster &amp; Walker, 2015)</a:t>
            </a:r>
            <a:endParaRPr lang="en-GB" sz="1400" dirty="0"/>
          </a:p>
        </p:txBody>
      </p:sp>
      <p:pic>
        <p:nvPicPr>
          <p:cNvPr id="19" name="Graphic 18" descr="Exclamation mark with solid fill">
            <a:extLst>
              <a:ext uri="{FF2B5EF4-FFF2-40B4-BE49-F238E27FC236}">
                <a16:creationId xmlns:a16="http://schemas.microsoft.com/office/drawing/2014/main" id="{72EF361E-4381-E8F7-BDCD-1057639B55B3}"/>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666087" y="5956205"/>
            <a:ext cx="914400" cy="914400"/>
          </a:xfrm>
          <a:prstGeom prst="rect">
            <a:avLst/>
          </a:prstGeom>
        </p:spPr>
      </p:pic>
      <p:pic>
        <p:nvPicPr>
          <p:cNvPr id="10" name="Audio 9">
            <a:hlinkClick r:id="" action="ppaction://media"/>
            <a:extLst>
              <a:ext uri="{FF2B5EF4-FFF2-40B4-BE49-F238E27FC236}">
                <a16:creationId xmlns:a16="http://schemas.microsoft.com/office/drawing/2014/main" id="{93D6E6E9-3AFD-FC70-5CB0-0DD3EC48FAD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47403594"/>
      </p:ext>
    </p:extLst>
  </p:cSld>
  <p:clrMapOvr>
    <a:masterClrMapping/>
  </p:clrMapOvr>
  <mc:AlternateContent xmlns:mc="http://schemas.openxmlformats.org/markup-compatibility/2006">
    <mc:Choice xmlns:p14="http://schemas.microsoft.com/office/powerpoint/2010/main" Requires="p14">
      <p:transition spd="slow" p14:dur="2000" advTm="102663"/>
    </mc:Choice>
    <mc:Fallback>
      <p:transition spd="slow" advTm="1026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5FB6C-ACC8-973C-916E-3D7E1295F390}"/>
              </a:ext>
            </a:extLst>
          </p:cNvPr>
          <p:cNvSpPr>
            <a:spLocks noGrp="1"/>
          </p:cNvSpPr>
          <p:nvPr>
            <p:ph type="title"/>
          </p:nvPr>
        </p:nvSpPr>
        <p:spPr>
          <a:xfrm>
            <a:off x="838200" y="182245"/>
            <a:ext cx="10515600" cy="604139"/>
          </a:xfrm>
        </p:spPr>
        <p:txBody>
          <a:bodyPr>
            <a:normAutofit/>
          </a:bodyPr>
          <a:lstStyle/>
          <a:p>
            <a:pPr algn="ctr"/>
            <a:r>
              <a:rPr lang="en-GB" sz="3200" dirty="0"/>
              <a:t>Technological Innovations in Elderly Care</a:t>
            </a:r>
          </a:p>
        </p:txBody>
      </p:sp>
      <p:sp>
        <p:nvSpPr>
          <p:cNvPr id="3" name="Content Placeholder 2">
            <a:extLst>
              <a:ext uri="{FF2B5EF4-FFF2-40B4-BE49-F238E27FC236}">
                <a16:creationId xmlns:a16="http://schemas.microsoft.com/office/drawing/2014/main" id="{796383E4-5CAB-A11E-A459-31D640026ADE}"/>
              </a:ext>
            </a:extLst>
          </p:cNvPr>
          <p:cNvSpPr>
            <a:spLocks noGrp="1"/>
          </p:cNvSpPr>
          <p:nvPr>
            <p:ph idx="1"/>
          </p:nvPr>
        </p:nvSpPr>
        <p:spPr>
          <a:xfrm>
            <a:off x="256032" y="906653"/>
            <a:ext cx="11625580" cy="725551"/>
          </a:xfrm>
        </p:spPr>
        <p:txBody>
          <a:bodyPr>
            <a:normAutofit/>
          </a:bodyPr>
          <a:lstStyle/>
          <a:p>
            <a:pPr marL="0" indent="0" algn="just">
              <a:lnSpc>
                <a:spcPct val="150000"/>
              </a:lnSpc>
              <a:buNone/>
            </a:pPr>
            <a:r>
              <a:rPr lang="it-IT" sz="1400" dirty="0"/>
              <a:t>Technology plays a key role in the UK’s healthcare system to reduce workload on personalle and improve healthcare services and delivery long-term (Allock et al., 2024).</a:t>
            </a:r>
            <a:endParaRPr lang="en-GB" sz="1400" dirty="0"/>
          </a:p>
        </p:txBody>
      </p:sp>
      <p:graphicFrame>
        <p:nvGraphicFramePr>
          <p:cNvPr id="4" name="Diagram 3">
            <a:extLst>
              <a:ext uri="{FF2B5EF4-FFF2-40B4-BE49-F238E27FC236}">
                <a16:creationId xmlns:a16="http://schemas.microsoft.com/office/drawing/2014/main" id="{11E063C1-3CDA-0647-25DB-B89E4894ECDF}"/>
              </a:ext>
            </a:extLst>
          </p:cNvPr>
          <p:cNvGraphicFramePr/>
          <p:nvPr>
            <p:extLst>
              <p:ext uri="{D42A27DB-BD31-4B8C-83A1-F6EECF244321}">
                <p14:modId xmlns:p14="http://schemas.microsoft.com/office/powerpoint/2010/main" val="2825618650"/>
              </p:ext>
            </p:extLst>
          </p:nvPr>
        </p:nvGraphicFramePr>
        <p:xfrm>
          <a:off x="176784" y="2046394"/>
          <a:ext cx="4739640" cy="3410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Graphic 5" descr="Add with solid fill">
            <a:extLst>
              <a:ext uri="{FF2B5EF4-FFF2-40B4-BE49-F238E27FC236}">
                <a16:creationId xmlns:a16="http://schemas.microsoft.com/office/drawing/2014/main" id="{6F8FBE16-95EE-3A29-B6EF-7CCEF191DB4F}"/>
              </a:ext>
            </a:extLst>
          </p:cNvPr>
          <p:cNvPicPr>
            <a:picLocks noChangeAspect="1"/>
          </p:cNvPicPr>
          <p:nvPr/>
        </p:nvPicPr>
        <p:blipFill>
          <a:blip>
            <a:extLst>
              <a:ext uri="{96DAC541-7B7A-43D3-8B79-37D633B846F1}">
                <asvg:svgBlip xmlns:asvg="http://schemas.microsoft.com/office/drawing/2016/SVG/main" r:embed="rId9"/>
              </a:ext>
            </a:extLst>
          </a:blip>
          <a:stretch>
            <a:fillRect/>
          </a:stretch>
        </p:blipFill>
        <p:spPr>
          <a:xfrm>
            <a:off x="4916424" y="2191851"/>
            <a:ext cx="914400" cy="914400"/>
          </a:xfrm>
          <a:prstGeom prst="rect">
            <a:avLst/>
          </a:prstGeom>
        </p:spPr>
      </p:pic>
      <p:sp>
        <p:nvSpPr>
          <p:cNvPr id="10" name="Rectangle 9">
            <a:extLst>
              <a:ext uri="{FF2B5EF4-FFF2-40B4-BE49-F238E27FC236}">
                <a16:creationId xmlns:a16="http://schemas.microsoft.com/office/drawing/2014/main" id="{9ABCBFE6-A311-36B6-B3CC-B37D2CD13EBE}"/>
              </a:ext>
            </a:extLst>
          </p:cNvPr>
          <p:cNvSpPr/>
          <p:nvPr/>
        </p:nvSpPr>
        <p:spPr>
          <a:xfrm>
            <a:off x="4995672" y="4978717"/>
            <a:ext cx="914400" cy="100584"/>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algn="ctr"/>
            <a:endParaRPr lang="en-GB"/>
          </a:p>
        </p:txBody>
      </p:sp>
      <p:sp>
        <p:nvSpPr>
          <p:cNvPr id="11" name="Content Placeholder 2">
            <a:extLst>
              <a:ext uri="{FF2B5EF4-FFF2-40B4-BE49-F238E27FC236}">
                <a16:creationId xmlns:a16="http://schemas.microsoft.com/office/drawing/2014/main" id="{61C1AA38-CEE1-B7F7-75F9-7E006A80B72E}"/>
              </a:ext>
            </a:extLst>
          </p:cNvPr>
          <p:cNvSpPr txBox="1">
            <a:spLocks/>
          </p:cNvSpPr>
          <p:nvPr/>
        </p:nvSpPr>
        <p:spPr>
          <a:xfrm>
            <a:off x="6068822" y="1792224"/>
            <a:ext cx="5785612" cy="222199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it-IT" sz="1400" dirty="0"/>
              <a:t>Facilitates independence: older adults are able to live more autonomously for a longer term</a:t>
            </a:r>
          </a:p>
          <a:p>
            <a:pPr algn="just">
              <a:lnSpc>
                <a:spcPct val="150000"/>
              </a:lnSpc>
            </a:pPr>
            <a:r>
              <a:rPr lang="it-IT" sz="1400" dirty="0"/>
              <a:t>Improves safety from health monitoring to hazards like falls or other emergencies</a:t>
            </a:r>
          </a:p>
          <a:p>
            <a:pPr algn="just">
              <a:lnSpc>
                <a:spcPct val="150000"/>
              </a:lnSpc>
            </a:pPr>
            <a:r>
              <a:rPr lang="it-IT" sz="1400" dirty="0"/>
              <a:t>Reduces caregiver/familiy burden &amp; stress as older adults might not require 24/7</a:t>
            </a:r>
          </a:p>
        </p:txBody>
      </p:sp>
      <p:sp>
        <p:nvSpPr>
          <p:cNvPr id="12" name="Content Placeholder 2">
            <a:extLst>
              <a:ext uri="{FF2B5EF4-FFF2-40B4-BE49-F238E27FC236}">
                <a16:creationId xmlns:a16="http://schemas.microsoft.com/office/drawing/2014/main" id="{F61F8C8F-466D-B5A3-332F-46BF3D34AD5C}"/>
              </a:ext>
            </a:extLst>
          </p:cNvPr>
          <p:cNvSpPr txBox="1">
            <a:spLocks/>
          </p:cNvSpPr>
          <p:nvPr/>
        </p:nvSpPr>
        <p:spPr>
          <a:xfrm>
            <a:off x="6196584" y="4242624"/>
            <a:ext cx="5685028" cy="193871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pPr>
            <a:r>
              <a:rPr lang="it-IT" sz="1400" dirty="0"/>
              <a:t>Digital exclusion: not all older adults are able to adapt or use modern technology</a:t>
            </a:r>
          </a:p>
          <a:p>
            <a:pPr algn="just">
              <a:lnSpc>
                <a:spcPct val="150000"/>
              </a:lnSpc>
            </a:pPr>
            <a:r>
              <a:rPr lang="it-IT" sz="1400" dirty="0"/>
              <a:t>Cost: not all assistive technolgies are free, some are rather expensive</a:t>
            </a:r>
          </a:p>
          <a:p>
            <a:pPr algn="just">
              <a:lnSpc>
                <a:spcPct val="150000"/>
              </a:lnSpc>
            </a:pPr>
            <a:r>
              <a:rPr lang="en-GB" sz="1400" dirty="0"/>
              <a:t>Human contact: older adults might feel a loss in human interaction if they over-rely on technology.</a:t>
            </a:r>
          </a:p>
        </p:txBody>
      </p:sp>
      <p:sp>
        <p:nvSpPr>
          <p:cNvPr id="14" name="TextBox 13">
            <a:extLst>
              <a:ext uri="{FF2B5EF4-FFF2-40B4-BE49-F238E27FC236}">
                <a16:creationId xmlns:a16="http://schemas.microsoft.com/office/drawing/2014/main" id="{F4390288-01B3-8F93-718D-DFE6C3A1D8EF}"/>
              </a:ext>
            </a:extLst>
          </p:cNvPr>
          <p:cNvSpPr txBox="1"/>
          <p:nvPr/>
        </p:nvSpPr>
        <p:spPr>
          <a:xfrm>
            <a:off x="7897114" y="6316859"/>
            <a:ext cx="3984498" cy="307777"/>
          </a:xfrm>
          <a:prstGeom prst="rect">
            <a:avLst/>
          </a:prstGeom>
          <a:noFill/>
        </p:spPr>
        <p:txBody>
          <a:bodyPr wrap="square">
            <a:spAutoFit/>
          </a:bodyPr>
          <a:lstStyle/>
          <a:p>
            <a:pPr algn="r"/>
            <a:r>
              <a:rPr lang="en-US" sz="1400" dirty="0"/>
              <a:t>(Woffindin, 2024)</a:t>
            </a:r>
            <a:endParaRPr lang="en-GB" sz="1400" dirty="0"/>
          </a:p>
        </p:txBody>
      </p:sp>
      <p:pic>
        <p:nvPicPr>
          <p:cNvPr id="7" name="Audio 6">
            <a:hlinkClick r:id="" action="ppaction://media"/>
            <a:extLst>
              <a:ext uri="{FF2B5EF4-FFF2-40B4-BE49-F238E27FC236}">
                <a16:creationId xmlns:a16="http://schemas.microsoft.com/office/drawing/2014/main" id="{DA717214-5901-5F67-9505-82EE5AEBB295}"/>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789140"/>
      </p:ext>
    </p:extLst>
  </p:cSld>
  <p:clrMapOvr>
    <a:masterClrMapping/>
  </p:clrMapOvr>
  <mc:AlternateContent xmlns:mc="http://schemas.openxmlformats.org/markup-compatibility/2006">
    <mc:Choice xmlns:p14="http://schemas.microsoft.com/office/powerpoint/2010/main" Requires="p14">
      <p:transition spd="slow" p14:dur="2000" advTm="92858"/>
    </mc:Choice>
    <mc:Fallback>
      <p:transition spd="slow" advTm="92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A1DCB9-6705-EFBD-8ACF-B97D7AA3D71F}"/>
              </a:ext>
            </a:extLst>
          </p:cNvPr>
          <p:cNvSpPr>
            <a:spLocks noGrp="1"/>
          </p:cNvSpPr>
          <p:nvPr>
            <p:ph type="title"/>
          </p:nvPr>
        </p:nvSpPr>
        <p:spPr>
          <a:xfrm>
            <a:off x="838200" y="202044"/>
            <a:ext cx="10515600" cy="613930"/>
          </a:xfrm>
        </p:spPr>
        <p:txBody>
          <a:bodyPr>
            <a:normAutofit/>
          </a:bodyPr>
          <a:lstStyle/>
          <a:p>
            <a:pPr algn="ctr"/>
            <a:r>
              <a:rPr lang="it-IT" sz="3600" dirty="0"/>
              <a:t>Case studies</a:t>
            </a:r>
            <a:endParaRPr lang="en-GB" sz="3600" dirty="0"/>
          </a:p>
        </p:txBody>
      </p:sp>
      <p:sp>
        <p:nvSpPr>
          <p:cNvPr id="3" name="Content Placeholder 2">
            <a:extLst>
              <a:ext uri="{FF2B5EF4-FFF2-40B4-BE49-F238E27FC236}">
                <a16:creationId xmlns:a16="http://schemas.microsoft.com/office/drawing/2014/main" id="{58594BD8-EE0E-6E06-5444-9B8CC6B5E557}"/>
              </a:ext>
            </a:extLst>
          </p:cNvPr>
          <p:cNvSpPr>
            <a:spLocks noGrp="1"/>
          </p:cNvSpPr>
          <p:nvPr>
            <p:ph idx="1"/>
          </p:nvPr>
        </p:nvSpPr>
        <p:spPr>
          <a:xfrm>
            <a:off x="412725" y="1279039"/>
            <a:ext cx="2884055" cy="1795030"/>
          </a:xfrm>
        </p:spPr>
        <p:txBody>
          <a:bodyPr>
            <a:normAutofit fontScale="92500"/>
          </a:bodyPr>
          <a:lstStyle/>
          <a:p>
            <a:pPr marL="0" indent="0" algn="just">
              <a:lnSpc>
                <a:spcPct val="150000"/>
              </a:lnSpc>
              <a:buNone/>
            </a:pPr>
            <a:r>
              <a:rPr lang="it-IT" sz="1400" dirty="0"/>
              <a:t>…</a:t>
            </a:r>
            <a:r>
              <a:rPr lang="en-GB" sz="1400" dirty="0"/>
              <a:t>it is a community service designed to combat and prevent loneliness and isolation among older adults through friendship services: telephone or face-to-face (Age UK, 2026b)</a:t>
            </a:r>
          </a:p>
        </p:txBody>
      </p:sp>
      <p:sp>
        <p:nvSpPr>
          <p:cNvPr id="5" name="Content Placeholder 2">
            <a:extLst>
              <a:ext uri="{FF2B5EF4-FFF2-40B4-BE49-F238E27FC236}">
                <a16:creationId xmlns:a16="http://schemas.microsoft.com/office/drawing/2014/main" id="{34433BAE-DAF2-AAD6-D353-79C8FE2C6B01}"/>
              </a:ext>
            </a:extLst>
          </p:cNvPr>
          <p:cNvSpPr txBox="1">
            <a:spLocks/>
          </p:cNvSpPr>
          <p:nvPr/>
        </p:nvSpPr>
        <p:spPr>
          <a:xfrm>
            <a:off x="8325982" y="1279039"/>
            <a:ext cx="3554292" cy="1667163"/>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None/>
            </a:pPr>
            <a:r>
              <a:rPr lang="en-GB" sz="1400" dirty="0"/>
              <a:t>… it is a revolutionary care facility in the Netherlands dedicated to people with severe dementia. It is built as a “village” where residents live in small households with access to supermarkets, theatre, pub &amp; restaurants (DVA, 2026)</a:t>
            </a:r>
          </a:p>
        </p:txBody>
      </p:sp>
      <p:graphicFrame>
        <p:nvGraphicFramePr>
          <p:cNvPr id="7" name="Diagram 6">
            <a:extLst>
              <a:ext uri="{FF2B5EF4-FFF2-40B4-BE49-F238E27FC236}">
                <a16:creationId xmlns:a16="http://schemas.microsoft.com/office/drawing/2014/main" id="{41ADC6E9-2388-CF32-5D31-21A7E6419414}"/>
              </a:ext>
            </a:extLst>
          </p:cNvPr>
          <p:cNvGraphicFramePr/>
          <p:nvPr>
            <p:extLst>
              <p:ext uri="{D42A27DB-BD31-4B8C-83A1-F6EECF244321}">
                <p14:modId xmlns:p14="http://schemas.microsoft.com/office/powerpoint/2010/main" val="528951074"/>
              </p:ext>
            </p:extLst>
          </p:nvPr>
        </p:nvGraphicFramePr>
        <p:xfrm>
          <a:off x="3517852" y="1018780"/>
          <a:ext cx="4789657" cy="231554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15" name="Content Placeholder 2">
            <a:extLst>
              <a:ext uri="{FF2B5EF4-FFF2-40B4-BE49-F238E27FC236}">
                <a16:creationId xmlns:a16="http://schemas.microsoft.com/office/drawing/2014/main" id="{E8EA23B4-D5DD-E130-6698-CEC0AC709B9E}"/>
              </a:ext>
            </a:extLst>
          </p:cNvPr>
          <p:cNvSpPr txBox="1">
            <a:spLocks/>
          </p:cNvSpPr>
          <p:nvPr/>
        </p:nvSpPr>
        <p:spPr>
          <a:xfrm>
            <a:off x="191653" y="3269673"/>
            <a:ext cx="5590311" cy="16255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buFont typeface="Wingdings" panose="05000000000000000000" pitchFamily="2" charset="2"/>
              <a:buChar char="Ø"/>
            </a:pPr>
            <a:r>
              <a:rPr lang="it-IT" sz="1300" b="1" dirty="0"/>
              <a:t>Activity theory </a:t>
            </a:r>
            <a:r>
              <a:rPr lang="it-IT" sz="1300" dirty="0">
                <a:sym typeface="Wingdings" panose="05000000000000000000" pitchFamily="2" charset="2"/>
              </a:rPr>
              <a:t> promotes wellbeing by encouraging social engagement and participation with the support of volunteers with mutla interests (Age UK, 2026b)</a:t>
            </a:r>
          </a:p>
          <a:p>
            <a:pPr algn="just">
              <a:lnSpc>
                <a:spcPct val="150000"/>
              </a:lnSpc>
              <a:buFont typeface="Wingdings" panose="05000000000000000000" pitchFamily="2" charset="2"/>
              <a:buChar char="Ø"/>
            </a:pPr>
            <a:r>
              <a:rPr lang="it-IT" sz="1300" b="1" dirty="0">
                <a:sym typeface="Wingdings" panose="05000000000000000000" pitchFamily="2" charset="2"/>
              </a:rPr>
              <a:t>Care Act 2014 </a:t>
            </a:r>
            <a:r>
              <a:rPr lang="it-IT" sz="1300" dirty="0">
                <a:sym typeface="Wingdings" panose="05000000000000000000" pitchFamily="2" charset="2"/>
              </a:rPr>
              <a:t> supports wellbeing and reduces inequalities due to social isolation</a:t>
            </a:r>
            <a:endParaRPr lang="en-GB" sz="1300" dirty="0"/>
          </a:p>
        </p:txBody>
      </p:sp>
      <p:sp>
        <p:nvSpPr>
          <p:cNvPr id="17" name="Content Placeholder 2">
            <a:extLst>
              <a:ext uri="{FF2B5EF4-FFF2-40B4-BE49-F238E27FC236}">
                <a16:creationId xmlns:a16="http://schemas.microsoft.com/office/drawing/2014/main" id="{A2CF825A-CD64-AB68-5C0C-EFEE250E37F8}"/>
              </a:ext>
            </a:extLst>
          </p:cNvPr>
          <p:cNvSpPr txBox="1">
            <a:spLocks/>
          </p:cNvSpPr>
          <p:nvPr/>
        </p:nvSpPr>
        <p:spPr>
          <a:xfrm>
            <a:off x="6031345" y="3241964"/>
            <a:ext cx="5848929" cy="16255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ct val="150000"/>
              </a:lnSpc>
              <a:buFont typeface="Wingdings" panose="05000000000000000000" pitchFamily="2" charset="2"/>
              <a:buChar char="Ø"/>
            </a:pPr>
            <a:r>
              <a:rPr lang="it-IT" sz="1300" b="1" dirty="0"/>
              <a:t>Continuity theory </a:t>
            </a:r>
            <a:r>
              <a:rPr lang="it-IT" sz="1300" dirty="0">
                <a:sym typeface="Wingdings" panose="05000000000000000000" pitchFamily="2" charset="2"/>
              </a:rPr>
              <a:t> maintains familiar routines and lifestyle based on shared preferences allowing residents to move freely and safe in a secure perimeter (DVA, 2026)</a:t>
            </a:r>
          </a:p>
          <a:p>
            <a:pPr algn="just">
              <a:lnSpc>
                <a:spcPct val="150000"/>
              </a:lnSpc>
              <a:buFont typeface="Wingdings" panose="05000000000000000000" pitchFamily="2" charset="2"/>
              <a:buChar char="Ø"/>
            </a:pPr>
            <a:r>
              <a:rPr lang="it-IT" sz="1300" b="1" dirty="0">
                <a:sym typeface="Wingdings" panose="05000000000000000000" pitchFamily="2" charset="2"/>
              </a:rPr>
              <a:t>Care Act 2014 </a:t>
            </a:r>
            <a:r>
              <a:rPr lang="it-IT" sz="1300" dirty="0">
                <a:sym typeface="Wingdings" panose="05000000000000000000" pitchFamily="2" charset="2"/>
              </a:rPr>
              <a:t> outlines the person-centred care principles embeded in the Care Act 2014.</a:t>
            </a:r>
            <a:endParaRPr lang="en-GB" sz="1300" dirty="0"/>
          </a:p>
        </p:txBody>
      </p:sp>
      <p:graphicFrame>
        <p:nvGraphicFramePr>
          <p:cNvPr id="19" name="Diagram 18">
            <a:extLst>
              <a:ext uri="{FF2B5EF4-FFF2-40B4-BE49-F238E27FC236}">
                <a16:creationId xmlns:a16="http://schemas.microsoft.com/office/drawing/2014/main" id="{58C77F46-E1A5-F1E0-55E0-BF190E77B06A}"/>
              </a:ext>
            </a:extLst>
          </p:cNvPr>
          <p:cNvGraphicFramePr/>
          <p:nvPr>
            <p:extLst>
              <p:ext uri="{D42A27DB-BD31-4B8C-83A1-F6EECF244321}">
                <p14:modId xmlns:p14="http://schemas.microsoft.com/office/powerpoint/2010/main" val="866188572"/>
              </p:ext>
            </p:extLst>
          </p:nvPr>
        </p:nvGraphicFramePr>
        <p:xfrm>
          <a:off x="191652" y="4903841"/>
          <a:ext cx="5590311" cy="93537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20" name="Diagram 19">
            <a:extLst>
              <a:ext uri="{FF2B5EF4-FFF2-40B4-BE49-F238E27FC236}">
                <a16:creationId xmlns:a16="http://schemas.microsoft.com/office/drawing/2014/main" id="{56C3F67B-2FB9-5226-0107-ADACE9560313}"/>
              </a:ext>
            </a:extLst>
          </p:cNvPr>
          <p:cNvGraphicFramePr/>
          <p:nvPr>
            <p:extLst>
              <p:ext uri="{D42A27DB-BD31-4B8C-83A1-F6EECF244321}">
                <p14:modId xmlns:p14="http://schemas.microsoft.com/office/powerpoint/2010/main" val="3878885321"/>
              </p:ext>
            </p:extLst>
          </p:nvPr>
        </p:nvGraphicFramePr>
        <p:xfrm>
          <a:off x="6276108" y="4903841"/>
          <a:ext cx="5604166" cy="935379"/>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pic>
        <p:nvPicPr>
          <p:cNvPr id="21" name="Graphic 20" descr="Exclamation mark with solid fill">
            <a:extLst>
              <a:ext uri="{FF2B5EF4-FFF2-40B4-BE49-F238E27FC236}">
                <a16:creationId xmlns:a16="http://schemas.microsoft.com/office/drawing/2014/main" id="{BAD6B92D-08A9-129B-748D-1440E0AEBB18}"/>
              </a:ext>
            </a:extLst>
          </p:cNvPr>
          <p:cNvPicPr>
            <a:picLocks noChangeAspect="1"/>
          </p:cNvPicPr>
          <p:nvPr/>
        </p:nvPicPr>
        <p:blipFill>
          <a:blip>
            <a:extLst>
              <a:ext uri="{96DAC541-7B7A-43D3-8B79-37D633B846F1}">
                <asvg:svgBlip xmlns:asvg="http://schemas.microsoft.com/office/drawing/2016/SVG/main" r:embed="rId19"/>
              </a:ext>
            </a:extLst>
          </a:blip>
          <a:stretch>
            <a:fillRect/>
          </a:stretch>
        </p:blipFill>
        <p:spPr>
          <a:xfrm>
            <a:off x="1348020" y="5847789"/>
            <a:ext cx="914400" cy="914400"/>
          </a:xfrm>
          <a:prstGeom prst="rect">
            <a:avLst/>
          </a:prstGeom>
        </p:spPr>
      </p:pic>
      <p:sp>
        <p:nvSpPr>
          <p:cNvPr id="22" name="Content Placeholder 2">
            <a:extLst>
              <a:ext uri="{FF2B5EF4-FFF2-40B4-BE49-F238E27FC236}">
                <a16:creationId xmlns:a16="http://schemas.microsoft.com/office/drawing/2014/main" id="{9D5CEA70-9B67-4404-0967-71E570D495CD}"/>
              </a:ext>
            </a:extLst>
          </p:cNvPr>
          <p:cNvSpPr txBox="1">
            <a:spLocks/>
          </p:cNvSpPr>
          <p:nvPr/>
        </p:nvSpPr>
        <p:spPr>
          <a:xfrm>
            <a:off x="2209799" y="6009740"/>
            <a:ext cx="7643091" cy="590497"/>
          </a:xfrm>
          <a:prstGeom prst="rect">
            <a:avLst/>
          </a:prstGeom>
          <a:solidFill>
            <a:schemeClr val="accent6">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lnSpc>
                <a:spcPct val="150000"/>
              </a:lnSpc>
              <a:buFont typeface="Arial" panose="020B0604020202020204" pitchFamily="34" charset="0"/>
              <a:buNone/>
            </a:pPr>
            <a:r>
              <a:rPr lang="en-GB" sz="1400" dirty="0"/>
              <a:t>Both cases promote person-centred care and show positive outcomes; however, the challenges regarding fundings and equitable access might limit their positive impact for older adults</a:t>
            </a:r>
          </a:p>
        </p:txBody>
      </p:sp>
      <p:pic>
        <p:nvPicPr>
          <p:cNvPr id="6" name="Audio 5">
            <a:hlinkClick r:id="" action="ppaction://media"/>
            <a:extLst>
              <a:ext uri="{FF2B5EF4-FFF2-40B4-BE49-F238E27FC236}">
                <a16:creationId xmlns:a16="http://schemas.microsoft.com/office/drawing/2014/main" id="{FE35149F-F608-03BA-2E7B-8D885B8786DE}"/>
              </a:ext>
            </a:extLst>
          </p:cNvPr>
          <p:cNvPicPr>
            <a:picLocks noChangeAspect="1"/>
          </p:cNvPicPr>
          <p:nvPr>
            <a:audioFile r:link="rId2"/>
            <p:extLst>
              <p:ext uri="{DAA4B4D4-6D71-4841-9C94-3DE7FCFB9230}">
                <p14:media xmlns:p14="http://schemas.microsoft.com/office/powerpoint/2010/main" r:embed="rId1"/>
              </p:ext>
            </p:extLst>
          </p:nvPr>
        </p:nvPicPr>
        <p:blipFill>
          <a:blip r:embed="rId2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7308947"/>
      </p:ext>
    </p:extLst>
  </p:cSld>
  <p:clrMapOvr>
    <a:masterClrMapping/>
  </p:clrMapOvr>
  <mc:AlternateContent xmlns:mc="http://schemas.openxmlformats.org/markup-compatibility/2006">
    <mc:Choice xmlns:p14="http://schemas.microsoft.com/office/powerpoint/2010/main" Requires="p14">
      <p:transition spd="slow" p14:dur="2000" advTm="82808"/>
    </mc:Choice>
    <mc:Fallback>
      <p:transition spd="slow" advTm="828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12">
            <a:extLst>
              <a:ext uri="{FF2B5EF4-FFF2-40B4-BE49-F238E27FC236}">
                <a16:creationId xmlns:a16="http://schemas.microsoft.com/office/drawing/2014/main" id="{02BAF770-AB60-BFF3-7C3D-2997701311E2}"/>
              </a:ext>
            </a:extLst>
          </p:cNvPr>
          <p:cNvSpPr/>
          <p:nvPr/>
        </p:nvSpPr>
        <p:spPr>
          <a:xfrm>
            <a:off x="147782" y="1059367"/>
            <a:ext cx="4054764" cy="2570524"/>
          </a:xfrm>
          <a:prstGeom prst="round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just">
              <a:lnSpc>
                <a:spcPct val="150000"/>
              </a:lnSpc>
            </a:pPr>
            <a:r>
              <a:rPr lang="it-IT" sz="1400" b="1" dirty="0">
                <a:solidFill>
                  <a:schemeClr val="tx1"/>
                </a:solidFill>
              </a:rPr>
              <a:t>Why: </a:t>
            </a:r>
            <a:r>
              <a:rPr lang="it-IT" sz="1400" dirty="0">
                <a:solidFill>
                  <a:schemeClr val="tx1"/>
                </a:solidFill>
              </a:rPr>
              <a:t>It helps reduce loneliness promoting successful ageing</a:t>
            </a:r>
          </a:p>
          <a:p>
            <a:pPr algn="just">
              <a:lnSpc>
                <a:spcPct val="150000"/>
              </a:lnSpc>
            </a:pPr>
            <a:r>
              <a:rPr lang="it-IT" sz="1400" b="1" dirty="0">
                <a:solidFill>
                  <a:schemeClr val="tx1"/>
                </a:solidFill>
              </a:rPr>
              <a:t>Theory: </a:t>
            </a:r>
            <a:r>
              <a:rPr lang="it-IT" sz="1400" dirty="0">
                <a:solidFill>
                  <a:schemeClr val="tx1"/>
                </a:solidFill>
              </a:rPr>
              <a:t>Activity theory</a:t>
            </a:r>
          </a:p>
          <a:p>
            <a:pPr algn="just">
              <a:lnSpc>
                <a:spcPct val="150000"/>
              </a:lnSpc>
            </a:pPr>
            <a:r>
              <a:rPr lang="it-IT" sz="1400" b="1" dirty="0">
                <a:solidFill>
                  <a:schemeClr val="tx1"/>
                </a:solidFill>
              </a:rPr>
              <a:t>Policy: </a:t>
            </a:r>
            <a:r>
              <a:rPr lang="it-IT" sz="1400" dirty="0">
                <a:solidFill>
                  <a:schemeClr val="tx1"/>
                </a:solidFill>
              </a:rPr>
              <a:t>Care Act 2014</a:t>
            </a:r>
          </a:p>
          <a:p>
            <a:pPr algn="just">
              <a:lnSpc>
                <a:spcPct val="150000"/>
              </a:lnSpc>
            </a:pPr>
            <a:r>
              <a:rPr lang="it-IT" sz="1400" b="1" dirty="0">
                <a:solidFill>
                  <a:schemeClr val="tx1"/>
                </a:solidFill>
              </a:rPr>
              <a:t>Barrier: </a:t>
            </a:r>
            <a:r>
              <a:rPr lang="it-IT" sz="1400" dirty="0">
                <a:solidFill>
                  <a:schemeClr val="tx1"/>
                </a:solidFill>
              </a:rPr>
              <a:t>Limited awareness among younger generations</a:t>
            </a:r>
          </a:p>
          <a:p>
            <a:pPr algn="just">
              <a:lnSpc>
                <a:spcPct val="150000"/>
              </a:lnSpc>
            </a:pPr>
            <a:r>
              <a:rPr lang="it-IT" sz="1400" b="1" dirty="0">
                <a:solidFill>
                  <a:schemeClr val="tx1"/>
                </a:solidFill>
              </a:rPr>
              <a:t>Solution: </a:t>
            </a:r>
            <a:r>
              <a:rPr lang="it-IT" sz="1400" dirty="0">
                <a:solidFill>
                  <a:schemeClr val="tx1"/>
                </a:solidFill>
              </a:rPr>
              <a:t>Awareness campaigns &amp; beneftis for volunteers</a:t>
            </a:r>
            <a:endParaRPr lang="en-GB" sz="1400" dirty="0">
              <a:solidFill>
                <a:schemeClr val="tx1"/>
              </a:solidFill>
            </a:endParaRPr>
          </a:p>
        </p:txBody>
      </p:sp>
      <p:sp>
        <p:nvSpPr>
          <p:cNvPr id="2" name="Title 1">
            <a:extLst>
              <a:ext uri="{FF2B5EF4-FFF2-40B4-BE49-F238E27FC236}">
                <a16:creationId xmlns:a16="http://schemas.microsoft.com/office/drawing/2014/main" id="{C74DFD6D-5DE8-178C-1108-1C10A892B839}"/>
              </a:ext>
            </a:extLst>
          </p:cNvPr>
          <p:cNvSpPr>
            <a:spLocks noGrp="1"/>
          </p:cNvSpPr>
          <p:nvPr>
            <p:ph type="title"/>
          </p:nvPr>
        </p:nvSpPr>
        <p:spPr>
          <a:xfrm>
            <a:off x="838200" y="55418"/>
            <a:ext cx="10515600" cy="706293"/>
          </a:xfrm>
        </p:spPr>
        <p:txBody>
          <a:bodyPr>
            <a:normAutofit/>
          </a:bodyPr>
          <a:lstStyle/>
          <a:p>
            <a:pPr algn="ctr"/>
            <a:r>
              <a:rPr lang="en-GB" sz="3600" dirty="0"/>
              <a:t>Recommendations for Improvement</a:t>
            </a:r>
          </a:p>
        </p:txBody>
      </p:sp>
      <p:graphicFrame>
        <p:nvGraphicFramePr>
          <p:cNvPr id="12" name="Content Placeholder 11">
            <a:extLst>
              <a:ext uri="{FF2B5EF4-FFF2-40B4-BE49-F238E27FC236}">
                <a16:creationId xmlns:a16="http://schemas.microsoft.com/office/drawing/2014/main" id="{78EDBEA1-3A36-3580-4AB2-78AA62C21391}"/>
              </a:ext>
            </a:extLst>
          </p:cNvPr>
          <p:cNvGraphicFramePr>
            <a:graphicFrameLocks noGrp="1"/>
          </p:cNvGraphicFramePr>
          <p:nvPr>
            <p:ph idx="1"/>
            <p:extLst>
              <p:ext uri="{D42A27DB-BD31-4B8C-83A1-F6EECF244321}">
                <p14:modId xmlns:p14="http://schemas.microsoft.com/office/powerpoint/2010/main" val="1661564658"/>
              </p:ext>
            </p:extLst>
          </p:nvPr>
        </p:nvGraphicFramePr>
        <p:xfrm>
          <a:off x="4241100" y="1354228"/>
          <a:ext cx="3792027" cy="50472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14" name="Rectangle: Rounded Corners 13">
            <a:extLst>
              <a:ext uri="{FF2B5EF4-FFF2-40B4-BE49-F238E27FC236}">
                <a16:creationId xmlns:a16="http://schemas.microsoft.com/office/drawing/2014/main" id="{D3496C4F-7BD1-9442-D154-F6013AF89F76}"/>
              </a:ext>
            </a:extLst>
          </p:cNvPr>
          <p:cNvSpPr/>
          <p:nvPr/>
        </p:nvSpPr>
        <p:spPr>
          <a:xfrm>
            <a:off x="8071681" y="4132262"/>
            <a:ext cx="4054764" cy="2570524"/>
          </a:xfrm>
          <a:prstGeom prst="round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just">
              <a:lnSpc>
                <a:spcPct val="150000"/>
              </a:lnSpc>
            </a:pPr>
            <a:r>
              <a:rPr lang="it-IT" sz="1400" b="1" dirty="0">
                <a:solidFill>
                  <a:schemeClr val="tx1"/>
                </a:solidFill>
              </a:rPr>
              <a:t>Why: </a:t>
            </a:r>
            <a:r>
              <a:rPr lang="it-IT" sz="1400" dirty="0">
                <a:solidFill>
                  <a:schemeClr val="tx1"/>
                </a:solidFill>
              </a:rPr>
              <a:t>Focus on prevention ensuring longer functional ability </a:t>
            </a:r>
          </a:p>
          <a:p>
            <a:pPr algn="just">
              <a:lnSpc>
                <a:spcPct val="150000"/>
              </a:lnSpc>
            </a:pPr>
            <a:r>
              <a:rPr lang="it-IT" sz="1400" b="1" dirty="0">
                <a:solidFill>
                  <a:schemeClr val="tx1"/>
                </a:solidFill>
              </a:rPr>
              <a:t>Theory: </a:t>
            </a:r>
            <a:r>
              <a:rPr lang="it-IT" sz="1400" dirty="0">
                <a:solidFill>
                  <a:schemeClr val="tx1"/>
                </a:solidFill>
              </a:rPr>
              <a:t>Continuity theory</a:t>
            </a:r>
          </a:p>
          <a:p>
            <a:pPr algn="just">
              <a:lnSpc>
                <a:spcPct val="150000"/>
              </a:lnSpc>
            </a:pPr>
            <a:r>
              <a:rPr lang="it-IT" sz="1400" b="1" dirty="0">
                <a:solidFill>
                  <a:schemeClr val="tx1"/>
                </a:solidFill>
              </a:rPr>
              <a:t>Policy: </a:t>
            </a:r>
            <a:r>
              <a:rPr lang="it-IT" sz="1400" dirty="0">
                <a:solidFill>
                  <a:schemeClr val="tx1"/>
                </a:solidFill>
              </a:rPr>
              <a:t>Care Act 2014</a:t>
            </a:r>
          </a:p>
          <a:p>
            <a:pPr algn="just">
              <a:lnSpc>
                <a:spcPct val="150000"/>
              </a:lnSpc>
            </a:pPr>
            <a:r>
              <a:rPr lang="it-IT" sz="1400" b="1" dirty="0">
                <a:solidFill>
                  <a:schemeClr val="tx1"/>
                </a:solidFill>
              </a:rPr>
              <a:t>Barrier: </a:t>
            </a:r>
            <a:r>
              <a:rPr lang="it-IT" sz="1400" dirty="0">
                <a:solidFill>
                  <a:schemeClr val="tx1"/>
                </a:solidFill>
              </a:rPr>
              <a:t>Low participation and unequal access</a:t>
            </a:r>
          </a:p>
          <a:p>
            <a:pPr algn="just">
              <a:lnSpc>
                <a:spcPct val="150000"/>
              </a:lnSpc>
            </a:pPr>
            <a:r>
              <a:rPr lang="it-IT" sz="1400" b="1" dirty="0">
                <a:solidFill>
                  <a:schemeClr val="tx1"/>
                </a:solidFill>
              </a:rPr>
              <a:t>Solution: </a:t>
            </a:r>
            <a:r>
              <a:rPr lang="it-IT" sz="1400" dirty="0">
                <a:solidFill>
                  <a:schemeClr val="tx1"/>
                </a:solidFill>
              </a:rPr>
              <a:t>Specialist referral &amp; funding dedicated to facilitate access</a:t>
            </a:r>
            <a:endParaRPr lang="en-GB" sz="1400" dirty="0">
              <a:solidFill>
                <a:schemeClr val="tx1"/>
              </a:solidFill>
            </a:endParaRPr>
          </a:p>
        </p:txBody>
      </p:sp>
      <p:sp>
        <p:nvSpPr>
          <p:cNvPr id="15" name="Rectangle: Rounded Corners 14">
            <a:extLst>
              <a:ext uri="{FF2B5EF4-FFF2-40B4-BE49-F238E27FC236}">
                <a16:creationId xmlns:a16="http://schemas.microsoft.com/office/drawing/2014/main" id="{A0C81CE1-63DF-25B1-CD51-42B9B7EE1B3C}"/>
              </a:ext>
            </a:extLst>
          </p:cNvPr>
          <p:cNvSpPr/>
          <p:nvPr/>
        </p:nvSpPr>
        <p:spPr>
          <a:xfrm>
            <a:off x="147782" y="4125840"/>
            <a:ext cx="4054764" cy="2570524"/>
          </a:xfrm>
          <a:prstGeom prst="round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just">
              <a:lnSpc>
                <a:spcPct val="150000"/>
              </a:lnSpc>
            </a:pPr>
            <a:r>
              <a:rPr lang="it-IT" sz="1400" b="1" dirty="0">
                <a:solidFill>
                  <a:schemeClr val="tx1"/>
                </a:solidFill>
              </a:rPr>
              <a:t>Why: </a:t>
            </a:r>
            <a:r>
              <a:rPr lang="it-IT" sz="1400" dirty="0">
                <a:solidFill>
                  <a:schemeClr val="tx1"/>
                </a:solidFill>
              </a:rPr>
              <a:t>It improves patients wellbeing and ensures personalised care</a:t>
            </a:r>
          </a:p>
          <a:p>
            <a:pPr algn="just">
              <a:lnSpc>
                <a:spcPct val="150000"/>
              </a:lnSpc>
            </a:pPr>
            <a:r>
              <a:rPr lang="it-IT" sz="1400" b="1" dirty="0">
                <a:solidFill>
                  <a:schemeClr val="tx1"/>
                </a:solidFill>
              </a:rPr>
              <a:t>Theory: </a:t>
            </a:r>
            <a:r>
              <a:rPr lang="it-IT" sz="1400" dirty="0">
                <a:solidFill>
                  <a:schemeClr val="tx1"/>
                </a:solidFill>
              </a:rPr>
              <a:t>Continuity theory</a:t>
            </a:r>
          </a:p>
          <a:p>
            <a:pPr algn="just">
              <a:lnSpc>
                <a:spcPct val="150000"/>
              </a:lnSpc>
            </a:pPr>
            <a:r>
              <a:rPr lang="it-IT" sz="1400" b="1" dirty="0">
                <a:solidFill>
                  <a:schemeClr val="tx1"/>
                </a:solidFill>
              </a:rPr>
              <a:t>Policy: </a:t>
            </a:r>
            <a:r>
              <a:rPr lang="it-IT" sz="1400" dirty="0">
                <a:solidFill>
                  <a:schemeClr val="tx1"/>
                </a:solidFill>
              </a:rPr>
              <a:t>Care Act 2014</a:t>
            </a:r>
          </a:p>
          <a:p>
            <a:pPr algn="just">
              <a:lnSpc>
                <a:spcPct val="150000"/>
              </a:lnSpc>
            </a:pPr>
            <a:r>
              <a:rPr lang="it-IT" sz="1400" b="1" dirty="0">
                <a:solidFill>
                  <a:schemeClr val="tx1"/>
                </a:solidFill>
              </a:rPr>
              <a:t>Barrier: </a:t>
            </a:r>
            <a:r>
              <a:rPr lang="it-IT" sz="1400" dirty="0">
                <a:solidFill>
                  <a:schemeClr val="tx1"/>
                </a:solidFill>
              </a:rPr>
              <a:t>Limited public awareness and funding</a:t>
            </a:r>
          </a:p>
          <a:p>
            <a:pPr algn="just">
              <a:lnSpc>
                <a:spcPct val="150000"/>
              </a:lnSpc>
            </a:pPr>
            <a:r>
              <a:rPr lang="it-IT" sz="1400" b="1" dirty="0">
                <a:solidFill>
                  <a:schemeClr val="tx1"/>
                </a:solidFill>
              </a:rPr>
              <a:t>Solution: </a:t>
            </a:r>
            <a:r>
              <a:rPr lang="it-IT" sz="1400" dirty="0">
                <a:solidFill>
                  <a:schemeClr val="tx1"/>
                </a:solidFill>
              </a:rPr>
              <a:t>Awareness campaigns &amp; collaboration between public and private institutes</a:t>
            </a:r>
            <a:endParaRPr lang="en-GB" sz="1400" dirty="0">
              <a:solidFill>
                <a:schemeClr val="tx1"/>
              </a:solidFill>
            </a:endParaRPr>
          </a:p>
        </p:txBody>
      </p:sp>
      <p:sp>
        <p:nvSpPr>
          <p:cNvPr id="16" name="Rectangle: Rounded Corners 15">
            <a:extLst>
              <a:ext uri="{FF2B5EF4-FFF2-40B4-BE49-F238E27FC236}">
                <a16:creationId xmlns:a16="http://schemas.microsoft.com/office/drawing/2014/main" id="{970F69CE-31EE-9F39-F482-3EA9383ADEDA}"/>
              </a:ext>
            </a:extLst>
          </p:cNvPr>
          <p:cNvSpPr/>
          <p:nvPr/>
        </p:nvSpPr>
        <p:spPr>
          <a:xfrm>
            <a:off x="8071680" y="1211767"/>
            <a:ext cx="3972537" cy="2570524"/>
          </a:xfrm>
          <a:prstGeom prst="roundRect">
            <a:avLst/>
          </a:prstGeom>
          <a:noFill/>
          <a:ln w="9525" cap="flat" cmpd="sng" algn="ctr">
            <a:solidFill>
              <a:schemeClr val="accent3"/>
            </a:solidFill>
            <a:prstDash val="solid"/>
            <a:round/>
            <a:headEnd type="none" w="med" len="med"/>
            <a:tailEnd type="none" w="med" len="med"/>
          </a:ln>
        </p:spPr>
        <p:style>
          <a:lnRef idx="0">
            <a:scrgbClr r="0" g="0" b="0"/>
          </a:lnRef>
          <a:fillRef idx="0">
            <a:scrgbClr r="0" g="0" b="0"/>
          </a:fillRef>
          <a:effectRef idx="0">
            <a:scrgbClr r="0" g="0" b="0"/>
          </a:effectRef>
          <a:fontRef idx="minor">
            <a:schemeClr val="accent3"/>
          </a:fontRef>
        </p:style>
        <p:txBody>
          <a:bodyPr rtlCol="0" anchor="ctr"/>
          <a:lstStyle/>
          <a:p>
            <a:pPr algn="just">
              <a:lnSpc>
                <a:spcPct val="150000"/>
              </a:lnSpc>
            </a:pPr>
            <a:r>
              <a:rPr lang="it-IT" sz="1400" b="1" dirty="0">
                <a:solidFill>
                  <a:schemeClr val="tx1"/>
                </a:solidFill>
              </a:rPr>
              <a:t>Why: </a:t>
            </a:r>
            <a:r>
              <a:rPr lang="it-IT" sz="1400" dirty="0">
                <a:solidFill>
                  <a:schemeClr val="tx1"/>
                </a:solidFill>
              </a:rPr>
              <a:t>Supports independence and provides faster access to health services</a:t>
            </a:r>
          </a:p>
          <a:p>
            <a:pPr algn="just">
              <a:lnSpc>
                <a:spcPct val="150000"/>
              </a:lnSpc>
            </a:pPr>
            <a:r>
              <a:rPr lang="it-IT" sz="1400" b="1" dirty="0">
                <a:solidFill>
                  <a:schemeClr val="tx1"/>
                </a:solidFill>
              </a:rPr>
              <a:t>Theory: </a:t>
            </a:r>
            <a:r>
              <a:rPr lang="it-IT" sz="1400" dirty="0">
                <a:solidFill>
                  <a:schemeClr val="tx1"/>
                </a:solidFill>
              </a:rPr>
              <a:t>Activity theory</a:t>
            </a:r>
          </a:p>
          <a:p>
            <a:pPr algn="just">
              <a:lnSpc>
                <a:spcPct val="150000"/>
              </a:lnSpc>
            </a:pPr>
            <a:r>
              <a:rPr lang="it-IT" sz="1400" b="1" dirty="0">
                <a:solidFill>
                  <a:schemeClr val="tx1"/>
                </a:solidFill>
              </a:rPr>
              <a:t>Policy: </a:t>
            </a:r>
            <a:r>
              <a:rPr lang="it-IT" sz="1400" dirty="0">
                <a:solidFill>
                  <a:schemeClr val="tx1"/>
                </a:solidFill>
              </a:rPr>
              <a:t>Care Act 2014</a:t>
            </a:r>
          </a:p>
          <a:p>
            <a:pPr algn="just">
              <a:lnSpc>
                <a:spcPct val="150000"/>
              </a:lnSpc>
            </a:pPr>
            <a:r>
              <a:rPr lang="it-IT" sz="1400" b="1" dirty="0">
                <a:solidFill>
                  <a:schemeClr val="tx1"/>
                </a:solidFill>
              </a:rPr>
              <a:t>Barrier: </a:t>
            </a:r>
            <a:r>
              <a:rPr lang="it-IT" sz="1400" dirty="0">
                <a:solidFill>
                  <a:schemeClr val="tx1"/>
                </a:solidFill>
              </a:rPr>
              <a:t>Fundings and limited training abilities</a:t>
            </a:r>
          </a:p>
          <a:p>
            <a:pPr algn="just">
              <a:lnSpc>
                <a:spcPct val="150000"/>
              </a:lnSpc>
            </a:pPr>
            <a:r>
              <a:rPr lang="it-IT" sz="1400" b="1" dirty="0">
                <a:solidFill>
                  <a:schemeClr val="tx1"/>
                </a:solidFill>
              </a:rPr>
              <a:t>Solution: </a:t>
            </a:r>
            <a:r>
              <a:rPr lang="it-IT" sz="1400" dirty="0">
                <a:solidFill>
                  <a:schemeClr val="tx1"/>
                </a:solidFill>
              </a:rPr>
              <a:t>Promote online trainings among workforce</a:t>
            </a:r>
            <a:endParaRPr lang="en-GB" sz="1400" dirty="0">
              <a:solidFill>
                <a:schemeClr val="tx1"/>
              </a:solidFill>
            </a:endParaRPr>
          </a:p>
        </p:txBody>
      </p:sp>
      <p:sp>
        <p:nvSpPr>
          <p:cNvPr id="18" name="TextBox 17">
            <a:extLst>
              <a:ext uri="{FF2B5EF4-FFF2-40B4-BE49-F238E27FC236}">
                <a16:creationId xmlns:a16="http://schemas.microsoft.com/office/drawing/2014/main" id="{D77C9837-00FE-C267-21AC-81983199742F}"/>
              </a:ext>
            </a:extLst>
          </p:cNvPr>
          <p:cNvSpPr txBox="1"/>
          <p:nvPr/>
        </p:nvSpPr>
        <p:spPr>
          <a:xfrm>
            <a:off x="2346037" y="3368281"/>
            <a:ext cx="1593273" cy="261610"/>
          </a:xfrm>
          <a:prstGeom prst="rect">
            <a:avLst/>
          </a:prstGeom>
          <a:noFill/>
        </p:spPr>
        <p:txBody>
          <a:bodyPr wrap="square">
            <a:spAutoFit/>
          </a:bodyPr>
          <a:lstStyle/>
          <a:p>
            <a:pPr algn="r"/>
            <a:r>
              <a:rPr lang="en-US" sz="1100" dirty="0"/>
              <a:t>(Lapena et al., 2020)</a:t>
            </a:r>
            <a:endParaRPr lang="en-GB" sz="1100" dirty="0"/>
          </a:p>
        </p:txBody>
      </p:sp>
      <p:sp>
        <p:nvSpPr>
          <p:cNvPr id="21" name="TextBox 20">
            <a:extLst>
              <a:ext uri="{FF2B5EF4-FFF2-40B4-BE49-F238E27FC236}">
                <a16:creationId xmlns:a16="http://schemas.microsoft.com/office/drawing/2014/main" id="{DF8A55FB-B11E-795E-0212-9D9572F461FA}"/>
              </a:ext>
            </a:extLst>
          </p:cNvPr>
          <p:cNvSpPr txBox="1"/>
          <p:nvPr/>
        </p:nvSpPr>
        <p:spPr>
          <a:xfrm>
            <a:off x="10377056" y="6394271"/>
            <a:ext cx="1593273" cy="261610"/>
          </a:xfrm>
          <a:prstGeom prst="rect">
            <a:avLst/>
          </a:prstGeom>
          <a:noFill/>
        </p:spPr>
        <p:txBody>
          <a:bodyPr wrap="square">
            <a:spAutoFit/>
          </a:bodyPr>
          <a:lstStyle/>
          <a:p>
            <a:pPr algn="r"/>
            <a:r>
              <a:rPr lang="en-US" sz="1100" dirty="0"/>
              <a:t>(WHO, 2022)</a:t>
            </a:r>
            <a:endParaRPr lang="en-GB" sz="1100" dirty="0"/>
          </a:p>
        </p:txBody>
      </p:sp>
      <p:sp>
        <p:nvSpPr>
          <p:cNvPr id="22" name="TextBox 21">
            <a:extLst>
              <a:ext uri="{FF2B5EF4-FFF2-40B4-BE49-F238E27FC236}">
                <a16:creationId xmlns:a16="http://schemas.microsoft.com/office/drawing/2014/main" id="{C0A8BC08-E528-C960-CC0B-74412EA40CEC}"/>
              </a:ext>
            </a:extLst>
          </p:cNvPr>
          <p:cNvSpPr txBox="1"/>
          <p:nvPr/>
        </p:nvSpPr>
        <p:spPr>
          <a:xfrm>
            <a:off x="2413902" y="6401504"/>
            <a:ext cx="1593273" cy="261610"/>
          </a:xfrm>
          <a:prstGeom prst="rect">
            <a:avLst/>
          </a:prstGeom>
          <a:noFill/>
        </p:spPr>
        <p:txBody>
          <a:bodyPr wrap="square">
            <a:spAutoFit/>
          </a:bodyPr>
          <a:lstStyle/>
          <a:p>
            <a:pPr algn="r"/>
            <a:r>
              <a:rPr lang="en-US" sz="1100" dirty="0"/>
              <a:t>(Craig et al., 2024)</a:t>
            </a:r>
            <a:endParaRPr lang="en-GB" sz="1100" dirty="0"/>
          </a:p>
        </p:txBody>
      </p:sp>
      <p:sp>
        <p:nvSpPr>
          <p:cNvPr id="23" name="TextBox 22">
            <a:extLst>
              <a:ext uri="{FF2B5EF4-FFF2-40B4-BE49-F238E27FC236}">
                <a16:creationId xmlns:a16="http://schemas.microsoft.com/office/drawing/2014/main" id="{16AE49ED-1CFD-82AB-EFE8-D24320AA6A0E}"/>
              </a:ext>
            </a:extLst>
          </p:cNvPr>
          <p:cNvSpPr txBox="1"/>
          <p:nvPr/>
        </p:nvSpPr>
        <p:spPr>
          <a:xfrm>
            <a:off x="9948771" y="3499086"/>
            <a:ext cx="1953490" cy="261610"/>
          </a:xfrm>
          <a:prstGeom prst="rect">
            <a:avLst/>
          </a:prstGeom>
          <a:noFill/>
        </p:spPr>
        <p:txBody>
          <a:bodyPr wrap="square">
            <a:spAutoFit/>
          </a:bodyPr>
          <a:lstStyle/>
          <a:p>
            <a:pPr algn="r"/>
            <a:r>
              <a:rPr lang="en-US" sz="1100" dirty="0"/>
              <a:t>(Martínez-Alcalá et al., 2018)</a:t>
            </a:r>
            <a:endParaRPr lang="en-GB" sz="1100" dirty="0"/>
          </a:p>
        </p:txBody>
      </p:sp>
      <p:pic>
        <p:nvPicPr>
          <p:cNvPr id="4" name="Audio 3">
            <a:hlinkClick r:id="" action="ppaction://media"/>
            <a:extLst>
              <a:ext uri="{FF2B5EF4-FFF2-40B4-BE49-F238E27FC236}">
                <a16:creationId xmlns:a16="http://schemas.microsoft.com/office/drawing/2014/main" id="{DF452FA7-25C8-5D38-0B91-928880BF0373}"/>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34285955"/>
      </p:ext>
    </p:extLst>
  </p:cSld>
  <p:clrMapOvr>
    <a:masterClrMapping/>
  </p:clrMapOvr>
  <mc:AlternateContent xmlns:mc="http://schemas.openxmlformats.org/markup-compatibility/2006">
    <mc:Choice xmlns:p14="http://schemas.microsoft.com/office/powerpoint/2010/main" Requires="p14">
      <p:transition spd="slow" p14:dur="2000" advTm="53806"/>
    </mc:Choice>
    <mc:Fallback>
      <p:transition spd="slow" advTm="538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B10FB-BBE7-C7A3-B120-AFC64DCF366C}"/>
              </a:ext>
            </a:extLst>
          </p:cNvPr>
          <p:cNvSpPr>
            <a:spLocks noGrp="1"/>
          </p:cNvSpPr>
          <p:nvPr>
            <p:ph type="title"/>
          </p:nvPr>
        </p:nvSpPr>
        <p:spPr>
          <a:xfrm>
            <a:off x="6417733" y="490538"/>
            <a:ext cx="5291663" cy="645536"/>
          </a:xfrm>
        </p:spPr>
        <p:txBody>
          <a:bodyPr anchor="b">
            <a:normAutofit/>
          </a:bodyPr>
          <a:lstStyle/>
          <a:p>
            <a:pPr algn="ctr"/>
            <a:r>
              <a:rPr lang="en-GB" sz="3600" dirty="0"/>
              <a:t>Conclusion</a:t>
            </a:r>
          </a:p>
        </p:txBody>
      </p:sp>
      <p:pic>
        <p:nvPicPr>
          <p:cNvPr id="7" name="Picture 6" descr="Nurse helping old woman">
            <a:extLst>
              <a:ext uri="{FF2B5EF4-FFF2-40B4-BE49-F238E27FC236}">
                <a16:creationId xmlns:a16="http://schemas.microsoft.com/office/drawing/2014/main" id="{8D5231FF-9B30-E06D-5FF6-8931CDC7C1D4}"/>
              </a:ext>
            </a:extLst>
          </p:cNvPr>
          <p:cNvPicPr>
            <a:picLocks noChangeAspect="1"/>
          </p:cNvPicPr>
          <p:nvPr/>
        </p:nvPicPr>
        <p:blipFill>
          <a:blip r:embed="rId4">
            <a:extLst>
              <a:ext uri="{28A0092B-C50C-407E-A947-70E740481C1C}">
                <a14:useLocalDpi xmlns:a14="http://schemas.microsoft.com/office/drawing/2010/main" val="0"/>
              </a:ext>
            </a:extLst>
          </a:blip>
          <a:srcRect l="27745" r="14242" b="1"/>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3" name="Content Placeholder 2">
            <a:extLst>
              <a:ext uri="{FF2B5EF4-FFF2-40B4-BE49-F238E27FC236}">
                <a16:creationId xmlns:a16="http://schemas.microsoft.com/office/drawing/2014/main" id="{A191CDD7-1E84-F0C3-FBDE-95C06AEBC98C}"/>
              </a:ext>
            </a:extLst>
          </p:cNvPr>
          <p:cNvSpPr>
            <a:spLocks noGrp="1"/>
          </p:cNvSpPr>
          <p:nvPr>
            <p:ph idx="1"/>
          </p:nvPr>
        </p:nvSpPr>
        <p:spPr>
          <a:xfrm>
            <a:off x="6417732" y="2023484"/>
            <a:ext cx="5291663" cy="3752849"/>
          </a:xfrm>
        </p:spPr>
        <p:txBody>
          <a:bodyPr>
            <a:normAutofit fontScale="85000" lnSpcReduction="10000"/>
          </a:bodyPr>
          <a:lstStyle/>
          <a:p>
            <a:pPr marL="0" indent="0" algn="just">
              <a:lnSpc>
                <a:spcPct val="150000"/>
              </a:lnSpc>
              <a:buNone/>
            </a:pPr>
            <a:r>
              <a:rPr lang="it-IT" sz="1800" dirty="0"/>
              <a:t>Older people have complex and challenging needs. For this reason it is fundamental to rely on the theoretical understanding of ageing to develop legislation and policies that are able to provide effecitive person-centred care services.</a:t>
            </a:r>
          </a:p>
          <a:p>
            <a:pPr marL="0" indent="0" algn="just">
              <a:lnSpc>
                <a:spcPct val="150000"/>
              </a:lnSpc>
              <a:buNone/>
            </a:pPr>
            <a:r>
              <a:rPr lang="it-IT" sz="1800" dirty="0"/>
              <a:t>Although UK policies aim to ensure quality services, the increasing ageing population trends put important burden on the current situation. Therefore, by combining theory, policy and practice, it is possible to delveop evidence-based solutions to reduce challenges and promote a positive life for older adults. </a:t>
            </a:r>
          </a:p>
          <a:p>
            <a:pPr marL="0" indent="0" algn="just">
              <a:lnSpc>
                <a:spcPct val="150000"/>
              </a:lnSpc>
              <a:buNone/>
            </a:pPr>
            <a:endParaRPr lang="it-IT" sz="1800" dirty="0"/>
          </a:p>
        </p:txBody>
      </p:sp>
      <p:pic>
        <p:nvPicPr>
          <p:cNvPr id="5" name="Audio 4">
            <a:hlinkClick r:id="" action="ppaction://media"/>
            <a:extLst>
              <a:ext uri="{FF2B5EF4-FFF2-40B4-BE49-F238E27FC236}">
                <a16:creationId xmlns:a16="http://schemas.microsoft.com/office/drawing/2014/main" id="{C6B17F12-DBB1-1DFE-E2A3-8FD94CA2B2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36242590"/>
      </p:ext>
    </p:extLst>
  </p:cSld>
  <p:clrMapOvr>
    <a:masterClrMapping/>
  </p:clrMapOvr>
  <mc:AlternateContent xmlns:mc="http://schemas.openxmlformats.org/markup-compatibility/2006">
    <mc:Choice xmlns:p14="http://schemas.microsoft.com/office/powerpoint/2010/main" Requires="p14">
      <p:transition spd="slow" p14:dur="2000" advTm="35778"/>
    </mc:Choice>
    <mc:Fallback>
      <p:transition spd="slow" advTm="35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DCE29D-2E5F-D99F-B0BE-3333129EC7A3}"/>
              </a:ext>
            </a:extLst>
          </p:cNvPr>
          <p:cNvSpPr>
            <a:spLocks noGrp="1"/>
          </p:cNvSpPr>
          <p:nvPr>
            <p:ph type="title"/>
          </p:nvPr>
        </p:nvSpPr>
        <p:spPr>
          <a:xfrm>
            <a:off x="845820" y="97825"/>
            <a:ext cx="10515600" cy="604139"/>
          </a:xfrm>
        </p:spPr>
        <p:txBody>
          <a:bodyPr>
            <a:normAutofit/>
          </a:bodyPr>
          <a:lstStyle/>
          <a:p>
            <a:pPr algn="ctr"/>
            <a:r>
              <a:rPr lang="en-GB" sz="3600" dirty="0"/>
              <a:t>References</a:t>
            </a:r>
          </a:p>
        </p:txBody>
      </p:sp>
      <p:sp>
        <p:nvSpPr>
          <p:cNvPr id="3" name="Content Placeholder 2">
            <a:extLst>
              <a:ext uri="{FF2B5EF4-FFF2-40B4-BE49-F238E27FC236}">
                <a16:creationId xmlns:a16="http://schemas.microsoft.com/office/drawing/2014/main" id="{C9867484-095F-DB81-7953-408E85833724}"/>
              </a:ext>
            </a:extLst>
          </p:cNvPr>
          <p:cNvSpPr>
            <a:spLocks noGrp="1"/>
          </p:cNvSpPr>
          <p:nvPr>
            <p:ph idx="1"/>
          </p:nvPr>
        </p:nvSpPr>
        <p:spPr>
          <a:xfrm>
            <a:off x="109728" y="701964"/>
            <a:ext cx="11987784" cy="6046308"/>
          </a:xfrm>
        </p:spPr>
        <p:txBody>
          <a:bodyPr>
            <a:normAutofit fontScale="92500" lnSpcReduction="20000"/>
          </a:bodyPr>
          <a:lstStyle/>
          <a:p>
            <a:pPr algn="just">
              <a:lnSpc>
                <a:spcPct val="150000"/>
              </a:lnSpc>
              <a:buFont typeface="+mj-lt"/>
              <a:buAutoNum type="arabicPeriod"/>
            </a:pPr>
            <a:r>
              <a:rPr lang="en-US" sz="1200" dirty="0"/>
              <a:t>Age UK (2024) Ageism. [Online] Available at: &lt; rights/ageism/ </a:t>
            </a:r>
            <a:r>
              <a:rPr lang="en-US" sz="1200" dirty="0">
                <a:hlinkClick r:id="rId3"/>
              </a:rPr>
              <a:t>https://www.ageuk.org.uk/information-advice/work-learning/discrimination</a:t>
            </a:r>
            <a:r>
              <a:rPr lang="en-US" sz="1200" dirty="0"/>
              <a:t> &gt; (Accessed 22 June 2026)</a:t>
            </a:r>
          </a:p>
          <a:p>
            <a:pPr algn="just">
              <a:lnSpc>
                <a:spcPct val="150000"/>
              </a:lnSpc>
              <a:buFont typeface="+mj-lt"/>
              <a:buAutoNum type="arabicPeriod"/>
            </a:pPr>
            <a:r>
              <a:rPr lang="en-US" sz="1200" dirty="0"/>
              <a:t>Age UK (2026) Homecare: how to find the care you need at home. [Online] Available at: &lt; </a:t>
            </a:r>
            <a:r>
              <a:rPr lang="en-US" sz="1200" dirty="0">
                <a:hlinkClick r:id="rId4"/>
              </a:rPr>
              <a:t>https://www.ageuk.org.uk/information-advice/care/arranging-care/homecare/</a:t>
            </a:r>
            <a:r>
              <a:rPr lang="en-US" sz="1200" dirty="0"/>
              <a:t> &gt; (Accessed 20 June 2026)</a:t>
            </a:r>
          </a:p>
          <a:p>
            <a:pPr algn="just">
              <a:lnSpc>
                <a:spcPct val="150000"/>
              </a:lnSpc>
              <a:buFont typeface="+mj-lt"/>
              <a:buAutoNum type="arabicPeriod"/>
            </a:pPr>
            <a:r>
              <a:rPr lang="en-US" sz="1200" dirty="0"/>
              <a:t>Age UK (2026b) </a:t>
            </a:r>
            <a:r>
              <a:rPr lang="en-US" sz="1200" i="1" dirty="0"/>
              <a:t>Friendship services for older people</a:t>
            </a:r>
            <a:r>
              <a:rPr lang="en-US" sz="1200" dirty="0"/>
              <a:t>. [Online] Available at: &lt; </a:t>
            </a:r>
            <a:r>
              <a:rPr lang="en-US" sz="1200" dirty="0">
                <a:hlinkClick r:id="rId5"/>
              </a:rPr>
              <a:t>https://www.ageuk.org.uk/services/befriending-services/</a:t>
            </a:r>
            <a:r>
              <a:rPr lang="en-US" sz="1200" dirty="0"/>
              <a:t> &gt; (Accessed 22 June 2026)</a:t>
            </a:r>
          </a:p>
          <a:p>
            <a:pPr algn="just">
              <a:lnSpc>
                <a:spcPct val="150000"/>
              </a:lnSpc>
              <a:buFont typeface="+mj-lt"/>
              <a:buAutoNum type="arabicPeriod"/>
            </a:pPr>
            <a:r>
              <a:rPr lang="en-US" sz="1200" dirty="0"/>
              <a:t>Allcock, J. A., Zhuang, M., Li, S., &amp; Zhao, X. (2024). Landscape of Digital Technologies Used in the National Health Service in England: Content Analysis. </a:t>
            </a:r>
            <a:r>
              <a:rPr lang="en-US" sz="1200" i="1" dirty="0"/>
              <a:t>JMIR formative research</a:t>
            </a:r>
            <a:r>
              <a:rPr lang="en-US" sz="1200" dirty="0"/>
              <a:t>, 8. [Online] Available at: &lt; </a:t>
            </a:r>
            <a:r>
              <a:rPr lang="en-US" sz="1200" dirty="0">
                <a:hlinkClick r:id="rId6"/>
              </a:rPr>
              <a:t>https://doi.org/10.2196/51859</a:t>
            </a:r>
            <a:r>
              <a:rPr lang="en-US" sz="1200" dirty="0"/>
              <a:t> &gt; (Accessed 22 June 2026)</a:t>
            </a:r>
          </a:p>
          <a:p>
            <a:pPr algn="just">
              <a:lnSpc>
                <a:spcPct val="150000"/>
              </a:lnSpc>
              <a:buFont typeface="+mj-lt"/>
              <a:buAutoNum type="arabicPeriod"/>
            </a:pPr>
            <a:r>
              <a:rPr lang="en-US" sz="1200" dirty="0"/>
              <a:t>Boland, L., Légaré, F., Perez, M.M.B. et al. (2017) Impact of home care versus alternative locations of care on elder health outcomes: an overview of systematic reviews. BMC Geriatrics, 17, 20 [Online] Available at: &lt; </a:t>
            </a:r>
            <a:r>
              <a:rPr lang="en-US" sz="1200" dirty="0">
                <a:hlinkClick r:id="rId7"/>
              </a:rPr>
              <a:t>https://doi.org/10.1186/s12877-016-0395-y</a:t>
            </a:r>
            <a:r>
              <a:rPr lang="en-US" sz="1200" dirty="0"/>
              <a:t> &gt; (Accessed 20 June 2026)</a:t>
            </a:r>
          </a:p>
          <a:p>
            <a:pPr algn="just">
              <a:lnSpc>
                <a:spcPct val="150000"/>
              </a:lnSpc>
              <a:buFont typeface="+mj-lt"/>
              <a:buAutoNum type="arabicPeriod"/>
            </a:pPr>
            <a:r>
              <a:rPr lang="en-US" sz="1200" dirty="0"/>
              <a:t>Care Act 2014. (2014) </a:t>
            </a:r>
            <a:r>
              <a:rPr lang="en-US" sz="1200" i="1" dirty="0"/>
              <a:t>London: The Stationery Office</a:t>
            </a:r>
            <a:r>
              <a:rPr lang="en-US" sz="1200" dirty="0"/>
              <a:t>. [Online] Available at: &lt; </a:t>
            </a:r>
            <a:r>
              <a:rPr lang="en-US" sz="1200" dirty="0">
                <a:hlinkClick r:id="rId8"/>
              </a:rPr>
              <a:t>https://www.legislation.gov.uk/ukpga/2014/23/contents</a:t>
            </a:r>
            <a:r>
              <a:rPr lang="en-US" sz="1200" dirty="0"/>
              <a:t> &gt; (Accessed 20 June 2026).</a:t>
            </a:r>
          </a:p>
          <a:p>
            <a:pPr algn="just">
              <a:lnSpc>
                <a:spcPct val="150000"/>
              </a:lnSpc>
              <a:buFont typeface="+mj-lt"/>
              <a:buAutoNum type="arabicPeriod"/>
            </a:pPr>
            <a:r>
              <a:rPr lang="en-US" sz="1200" dirty="0"/>
              <a:t>Centre for Ageing Better (2023) The State of Ageing 2023-24 [Online] Available at: &lt; </a:t>
            </a:r>
            <a:r>
              <a:rPr lang="en-US" sz="1200" dirty="0">
                <a:hlinkClick r:id="rId9"/>
              </a:rPr>
              <a:t>https://ageing-better.org.uk/our-ageing-population-state-ageing-2023-4#:~:text=Over%2010%20million%20people%20are%20currently%20aged%2065,to%20more%20than%20double%20to%20over%206%20million</a:t>
            </a:r>
            <a:r>
              <a:rPr lang="en-US" sz="1200" dirty="0"/>
              <a:t> &gt; (Accessed 22 June 2026)</a:t>
            </a:r>
          </a:p>
          <a:p>
            <a:pPr algn="just">
              <a:lnSpc>
                <a:spcPct val="150000"/>
              </a:lnSpc>
              <a:buFont typeface="+mj-lt"/>
              <a:buAutoNum type="arabicPeriod"/>
            </a:pPr>
            <a:r>
              <a:rPr lang="en-US" sz="1200" dirty="0"/>
              <a:t>Craig, S., Halloran, P. O., Mitchell, G., Stark, P., &amp; Wilson, C. B. (2024). Dementia Friendly communities (DFCs) to improve quality of life for people with dementia: a realist review. BMC geriatrics, 24(1), 776. [Online] Available at: </a:t>
            </a:r>
            <a:r>
              <a:rPr lang="en-US" sz="1200" dirty="0">
                <a:hlinkClick r:id="rId10"/>
              </a:rPr>
              <a:t>https://doi.org/10.1186/s12877-024-05343-0</a:t>
            </a:r>
            <a:r>
              <a:rPr lang="en-US" sz="1200" dirty="0"/>
              <a:t> &gt; (Accessed 26 June 2026</a:t>
            </a:r>
          </a:p>
          <a:p>
            <a:pPr algn="just">
              <a:lnSpc>
                <a:spcPct val="150000"/>
              </a:lnSpc>
              <a:buFont typeface="+mj-lt"/>
              <a:buAutoNum type="arabicPeriod"/>
            </a:pPr>
            <a:r>
              <a:rPr lang="en-US" sz="1200" dirty="0"/>
              <a:t>Dostálová, V., Bártová, A., Bláhová, H. and </a:t>
            </a:r>
            <a:r>
              <a:rPr lang="en-US" sz="1200" dirty="0" err="1"/>
              <a:t>Holmerová</a:t>
            </a:r>
            <a:r>
              <a:rPr lang="en-US" sz="1200" dirty="0"/>
              <a:t>, I. (2021) The needs of older people receiving home care: a scoping review. Aging Clinical and Experimental Research, 33, pp. 495–504. [Online] Available at: &lt; </a:t>
            </a:r>
            <a:r>
              <a:rPr lang="en-US" sz="1200" dirty="0">
                <a:hlinkClick r:id="rId11"/>
              </a:rPr>
              <a:t>https://doi.org/10.1007/s40520-020-01505-3</a:t>
            </a:r>
            <a:r>
              <a:rPr lang="en-US" sz="1200" dirty="0"/>
              <a:t> &gt; (Accessed 20 June 2026)</a:t>
            </a:r>
          </a:p>
          <a:p>
            <a:pPr algn="just">
              <a:lnSpc>
                <a:spcPct val="150000"/>
              </a:lnSpc>
              <a:buFont typeface="+mj-lt"/>
              <a:buAutoNum type="arabicPeriod"/>
            </a:pPr>
            <a:r>
              <a:rPr lang="en-US" sz="1200" dirty="0"/>
              <a:t>DVA (2026) Information. [Online] Available: &lt; </a:t>
            </a:r>
            <a:r>
              <a:rPr lang="en-US" sz="1200" dirty="0">
                <a:hlinkClick r:id="rId12"/>
              </a:rPr>
              <a:t>https://hogeweyk.dementiavillage.com/#NaN</a:t>
            </a:r>
            <a:r>
              <a:rPr lang="en-US" sz="1200" dirty="0"/>
              <a:t> &gt; (Accessed 22 June 2026)</a:t>
            </a:r>
          </a:p>
          <a:p>
            <a:pPr algn="just">
              <a:lnSpc>
                <a:spcPct val="150000"/>
              </a:lnSpc>
              <a:buFont typeface="+mj-lt"/>
              <a:buAutoNum type="arabicPeriod"/>
            </a:pPr>
            <a:r>
              <a:rPr lang="en-US" sz="1200" dirty="0"/>
              <a:t>Equality Act 2010. (2010) </a:t>
            </a:r>
            <a:r>
              <a:rPr lang="en-US" sz="1200" i="1" dirty="0"/>
              <a:t>London: The Stationery Office. </a:t>
            </a:r>
            <a:r>
              <a:rPr lang="en-US" sz="1200" dirty="0"/>
              <a:t>[Online] Available at: &lt; </a:t>
            </a:r>
            <a:r>
              <a:rPr lang="en-US" sz="1200" dirty="0">
                <a:hlinkClick r:id="rId13"/>
              </a:rPr>
              <a:t>https://www.legislation.gov.uk/ukpga/2010/15/contents</a:t>
            </a:r>
            <a:r>
              <a:rPr lang="en-US" sz="1200" dirty="0"/>
              <a:t> &gt;  (Accessed 20 June 2026).</a:t>
            </a:r>
          </a:p>
          <a:p>
            <a:pPr algn="just">
              <a:lnSpc>
                <a:spcPct val="150000"/>
              </a:lnSpc>
              <a:buFont typeface="+mj-lt"/>
              <a:buAutoNum type="arabicPeriod"/>
            </a:pPr>
            <a:r>
              <a:rPr lang="en-US" sz="1200" dirty="0"/>
              <a:t>Foster, L., &amp; Walker, A. (2015). Active and successful aging: A European policy perspective. </a:t>
            </a:r>
            <a:r>
              <a:rPr lang="en-US" sz="1200" i="1" dirty="0"/>
              <a:t>The gerontologist</a:t>
            </a:r>
            <a:r>
              <a:rPr lang="en-US" sz="1200" dirty="0"/>
              <a:t>, 55(1), 83-90. [Online]  Available at: &lt; </a:t>
            </a:r>
            <a:r>
              <a:rPr lang="en-US" sz="1200" dirty="0">
                <a:hlinkClick r:id="rId14"/>
              </a:rPr>
              <a:t>https://doi.org/10.1093/geront/gnu028</a:t>
            </a:r>
            <a:r>
              <a:rPr lang="en-US" sz="1200" dirty="0"/>
              <a:t> &gt; (Accessed 22 June 2026)</a:t>
            </a:r>
          </a:p>
          <a:p>
            <a:pPr algn="just">
              <a:lnSpc>
                <a:spcPct val="150000"/>
              </a:lnSpc>
              <a:buFont typeface="+mj-lt"/>
              <a:buAutoNum type="arabicPeriod"/>
            </a:pPr>
            <a:r>
              <a:rPr lang="en-US" sz="1200" dirty="0"/>
              <a:t>Gilbert, S.F. (2000) Developmental Biology. 6th </a:t>
            </a:r>
            <a:r>
              <a:rPr lang="en-US" sz="1200" dirty="0" err="1"/>
              <a:t>edn</a:t>
            </a:r>
            <a:r>
              <a:rPr lang="en-US" sz="1200" dirty="0"/>
              <a:t>. Sunderland (MA): Sinauer Associates.</a:t>
            </a:r>
          </a:p>
        </p:txBody>
      </p:sp>
    </p:spTree>
    <p:extLst>
      <p:ext uri="{BB962C8B-B14F-4D97-AF65-F5344CB8AC3E}">
        <p14:creationId xmlns:p14="http://schemas.microsoft.com/office/powerpoint/2010/main" val="2804356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2BB5EE-2CB8-7AC6-83DA-66045DEF5A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EE67825-21BE-13F1-07AF-97B54F141223}"/>
              </a:ext>
            </a:extLst>
          </p:cNvPr>
          <p:cNvSpPr>
            <a:spLocks noGrp="1"/>
          </p:cNvSpPr>
          <p:nvPr>
            <p:ph type="title"/>
          </p:nvPr>
        </p:nvSpPr>
        <p:spPr>
          <a:xfrm>
            <a:off x="845820" y="97825"/>
            <a:ext cx="10515600" cy="604139"/>
          </a:xfrm>
        </p:spPr>
        <p:txBody>
          <a:bodyPr>
            <a:normAutofit/>
          </a:bodyPr>
          <a:lstStyle/>
          <a:p>
            <a:pPr algn="ctr"/>
            <a:r>
              <a:rPr lang="en-GB" sz="3600" dirty="0"/>
              <a:t>References</a:t>
            </a:r>
          </a:p>
        </p:txBody>
      </p:sp>
      <p:sp>
        <p:nvSpPr>
          <p:cNvPr id="3" name="Content Placeholder 2">
            <a:extLst>
              <a:ext uri="{FF2B5EF4-FFF2-40B4-BE49-F238E27FC236}">
                <a16:creationId xmlns:a16="http://schemas.microsoft.com/office/drawing/2014/main" id="{B1EEC758-B3D5-D850-7926-92C73C46BE9A}"/>
              </a:ext>
            </a:extLst>
          </p:cNvPr>
          <p:cNvSpPr>
            <a:spLocks noGrp="1"/>
          </p:cNvSpPr>
          <p:nvPr>
            <p:ph idx="1"/>
          </p:nvPr>
        </p:nvSpPr>
        <p:spPr>
          <a:xfrm>
            <a:off x="109728" y="701964"/>
            <a:ext cx="11987784" cy="6046308"/>
          </a:xfrm>
        </p:spPr>
        <p:txBody>
          <a:bodyPr>
            <a:normAutofit fontScale="85000" lnSpcReduction="10000"/>
          </a:bodyPr>
          <a:lstStyle/>
          <a:p>
            <a:pPr algn="just">
              <a:lnSpc>
                <a:spcPct val="150000"/>
              </a:lnSpc>
              <a:buFont typeface="+mj-lt"/>
              <a:buAutoNum type="arabicPeriod" startAt="14"/>
            </a:pPr>
            <a:r>
              <a:rPr lang="en-US" sz="1200" dirty="0"/>
              <a:t>Health and Social Care Act 2012. (2012) </a:t>
            </a:r>
            <a:r>
              <a:rPr lang="en-US" sz="1200" i="1" dirty="0"/>
              <a:t>London: The Stationery Office. </a:t>
            </a:r>
            <a:r>
              <a:rPr lang="en-US" sz="1200" dirty="0"/>
              <a:t>[Online] Available at: &lt; </a:t>
            </a:r>
            <a:r>
              <a:rPr lang="en-US" sz="1200" dirty="0">
                <a:hlinkClick r:id="rId3"/>
              </a:rPr>
              <a:t>https://www.legislation.gov.uk/ukpga/2012/7/contents</a:t>
            </a:r>
            <a:r>
              <a:rPr lang="en-US" sz="1200" dirty="0"/>
              <a:t> &gt; (Accessed 20 June 2026)</a:t>
            </a:r>
          </a:p>
          <a:p>
            <a:pPr algn="just">
              <a:lnSpc>
                <a:spcPct val="150000"/>
              </a:lnSpc>
              <a:buFont typeface="+mj-lt"/>
              <a:buAutoNum type="arabicPeriod" startAt="14"/>
            </a:pPr>
            <a:r>
              <a:rPr lang="en-US" sz="1200" dirty="0"/>
              <a:t>Kok, L., Berden, C. &amp; Sadiraj, K.(2015)  Costs and benefits of home care for the elderly versus residential care: a comparison using propensity scores. European Journal of Health Economics 16, pp. 119–131. [Online] Available at: &lt; </a:t>
            </a:r>
            <a:r>
              <a:rPr lang="en-US" sz="1200" dirty="0">
                <a:hlinkClick r:id="rId4"/>
              </a:rPr>
              <a:t>https://doi.org/10.1007/s10198-013-0557-1</a:t>
            </a:r>
            <a:r>
              <a:rPr lang="en-US" sz="1200" dirty="0"/>
              <a:t> &gt; (Accessed 20 June 2026)</a:t>
            </a:r>
          </a:p>
          <a:p>
            <a:pPr algn="just">
              <a:lnSpc>
                <a:spcPct val="150000"/>
              </a:lnSpc>
              <a:buFont typeface="+mj-lt"/>
              <a:buAutoNum type="arabicPeriod" startAt="14"/>
            </a:pPr>
            <a:r>
              <a:rPr lang="en-US" sz="1200" dirty="0"/>
              <a:t>Lapena, C., Continente, X., Sánchez </a:t>
            </a:r>
            <a:r>
              <a:rPr lang="en-US" sz="1200" dirty="0" err="1"/>
              <a:t>Mascuñano</a:t>
            </a:r>
            <a:r>
              <a:rPr lang="en-US" sz="1200" dirty="0"/>
              <a:t>, A., Pons </a:t>
            </a:r>
            <a:r>
              <a:rPr lang="en-US" sz="1200" dirty="0" err="1"/>
              <a:t>Vigués</a:t>
            </a:r>
            <a:r>
              <a:rPr lang="en-US" sz="1200" dirty="0"/>
              <a:t>, M., Pujol Ribera, E., &amp; López, M. J. (2020). Qualitative evaluation of a community‐based intervention to reduce social isolation among older people in disadvantaged urban areas of Barcelona. Health &amp; social care in the community, 28(5), 1488-1503. [Online] Available at: </a:t>
            </a:r>
            <a:r>
              <a:rPr lang="en-US" sz="1200" dirty="0">
                <a:hlinkClick r:id="rId5"/>
              </a:rPr>
              <a:t>https://doi.org/10.1111/hsc.12971</a:t>
            </a:r>
            <a:r>
              <a:rPr lang="en-US" sz="1200" dirty="0"/>
              <a:t> &gt; (Access 25 June 2026)</a:t>
            </a:r>
          </a:p>
          <a:p>
            <a:pPr algn="just">
              <a:lnSpc>
                <a:spcPct val="150000"/>
              </a:lnSpc>
              <a:buFont typeface="+mj-lt"/>
              <a:buAutoNum type="arabicPeriod" startAt="14"/>
            </a:pPr>
            <a:r>
              <a:rPr lang="en-US" sz="1200" dirty="0"/>
              <a:t>Martínez-Alcalá, C. I., Rosales-Lagarde, A., Alonso-Lavernia, M. D. L. Á., Ramírez-Salvador, J. Á., Jiménez-Rodríguez, B., Cepeda-Rebollar, R. M., ... &amp; Agis-Juárez, R. A. (2018). Digital inclusion in older adults: A comparison between face-to-face and blended digital literacy workshops. Frontiers in ICT, 5, 21. [Online] Available at: &lt; </a:t>
            </a:r>
            <a:r>
              <a:rPr lang="en-US" sz="1200" dirty="0">
                <a:hlinkClick r:id="rId6"/>
              </a:rPr>
              <a:t>https://doi.org/10.3389/fict.2018.00021</a:t>
            </a:r>
            <a:r>
              <a:rPr lang="en-US" sz="1200" dirty="0"/>
              <a:t> &gt; (Accessed 25 June 2026)</a:t>
            </a:r>
          </a:p>
          <a:p>
            <a:pPr algn="just">
              <a:lnSpc>
                <a:spcPct val="150000"/>
              </a:lnSpc>
              <a:buFont typeface="+mj-lt"/>
              <a:buAutoNum type="arabicPeriod" startAt="14"/>
            </a:pPr>
            <a:r>
              <a:rPr lang="en-US" sz="1200" dirty="0"/>
              <a:t>NHS (2026a) </a:t>
            </a:r>
            <a:r>
              <a:rPr lang="en-US" sz="1200" i="1" dirty="0"/>
              <a:t>Older people. </a:t>
            </a:r>
            <a:r>
              <a:rPr lang="en-US" sz="1200" dirty="0"/>
              <a:t>[Online] Available at: &lt; </a:t>
            </a:r>
            <a:r>
              <a:rPr lang="en-US" sz="1200" dirty="0">
                <a:hlinkClick r:id="rId7"/>
              </a:rPr>
              <a:t>https://www.england.nhs.uk/ourwork/clinical-policy/older-people/</a:t>
            </a:r>
            <a:r>
              <a:rPr lang="en-US" sz="1200" dirty="0"/>
              <a:t>  &gt; (Accessed 20 June 2026)</a:t>
            </a:r>
          </a:p>
          <a:p>
            <a:pPr algn="just">
              <a:lnSpc>
                <a:spcPct val="150000"/>
              </a:lnSpc>
              <a:buFont typeface="+mj-lt"/>
              <a:buAutoNum type="arabicPeriod" startAt="14"/>
            </a:pPr>
            <a:r>
              <a:rPr lang="en-US" sz="1200" dirty="0"/>
              <a:t>NHS (2026b) </a:t>
            </a:r>
            <a:r>
              <a:rPr lang="en-US" sz="1200" i="1" dirty="0"/>
              <a:t>Care homes. </a:t>
            </a:r>
            <a:r>
              <a:rPr lang="en-US" sz="1200" dirty="0"/>
              <a:t>[Online] Available at: &lt; </a:t>
            </a:r>
            <a:r>
              <a:rPr lang="en-US" sz="1200" dirty="0">
                <a:hlinkClick r:id="rId8"/>
              </a:rPr>
              <a:t>https://www.nhs.uk/social-care-and-support/care-services-equipment-and-care-homes/care-homes/</a:t>
            </a:r>
            <a:r>
              <a:rPr lang="en-US" sz="1200" dirty="0"/>
              <a:t> &gt; (Accessed 20 June 2026)</a:t>
            </a:r>
          </a:p>
          <a:p>
            <a:pPr algn="just">
              <a:lnSpc>
                <a:spcPct val="150000"/>
              </a:lnSpc>
              <a:buFont typeface="+mj-lt"/>
              <a:buAutoNum type="arabicPeriod" startAt="14"/>
            </a:pPr>
            <a:r>
              <a:rPr lang="en-US" sz="1200" dirty="0"/>
              <a:t>Peel, N., Bartlett, H. and McClure, R. (2004) Healthy ageing: how is it defined and measured?. </a:t>
            </a:r>
            <a:r>
              <a:rPr lang="en-US" sz="1200" i="1" dirty="0"/>
              <a:t>Australasian Journal on Ageing</a:t>
            </a:r>
            <a:r>
              <a:rPr lang="en-US" sz="1200" dirty="0"/>
              <a:t>, 23, pp. 115-119. [Online] Available at: &lt; </a:t>
            </a:r>
            <a:r>
              <a:rPr lang="en-US" sz="1200" dirty="0">
                <a:hlinkClick r:id="rId9"/>
              </a:rPr>
              <a:t>https://doi.org/10.1111/j.1741-6612.2004.00035.x</a:t>
            </a:r>
            <a:r>
              <a:rPr lang="en-US" sz="1200" dirty="0"/>
              <a:t> &gt; (Accessed 20 June 2026)</a:t>
            </a:r>
          </a:p>
          <a:p>
            <a:pPr algn="just">
              <a:lnSpc>
                <a:spcPct val="150000"/>
              </a:lnSpc>
              <a:buFont typeface="+mj-lt"/>
              <a:buAutoNum type="arabicPeriod" startAt="14"/>
            </a:pPr>
            <a:r>
              <a:rPr lang="en-US" sz="1200" dirty="0"/>
              <a:t>ONS (2025) Comparison of old age dependency ratio estimates and projections, UK and constituent countries. [Online] Available at: &lt; </a:t>
            </a:r>
            <a:r>
              <a:rPr lang="en-GB" sz="1000" dirty="0">
                <a:hlinkClick r:id="rId10"/>
              </a:rPr>
              <a:t>Comparison of old age dependency ratio estimates and projections, UK and constituent countries - Office for National Statistics</a:t>
            </a:r>
            <a:r>
              <a:rPr lang="en-GB" sz="1000" dirty="0"/>
              <a:t>  &gt; (Accessed 22 June 2026)</a:t>
            </a:r>
            <a:endParaRPr lang="en-US" sz="1200" dirty="0"/>
          </a:p>
          <a:p>
            <a:pPr algn="just">
              <a:lnSpc>
                <a:spcPct val="150000"/>
              </a:lnSpc>
              <a:buFont typeface="+mj-lt"/>
              <a:buAutoNum type="arabicPeriod" startAt="14"/>
            </a:pPr>
            <a:r>
              <a:rPr lang="en-US" sz="1200" dirty="0"/>
              <a:t>ONS (2026) Ageing. Office for National Statistics. [Online] Available at: &lt; </a:t>
            </a:r>
            <a:r>
              <a:rPr lang="en-US" sz="1200" dirty="0">
                <a:hlinkClick r:id="rId11"/>
              </a:rPr>
              <a:t>https://www.ons.gov.uk/peoplepopulationandcommunity/birthsdeathsandmarriages/ageing</a:t>
            </a:r>
            <a:r>
              <a:rPr lang="en-US" sz="1200" dirty="0"/>
              <a:t> &gt; (Accessed 20 June 2026)</a:t>
            </a:r>
          </a:p>
          <a:p>
            <a:pPr algn="just">
              <a:lnSpc>
                <a:spcPct val="150000"/>
              </a:lnSpc>
              <a:buFont typeface="+mj-lt"/>
              <a:buAutoNum type="arabicPeriod" startAt="14"/>
            </a:pPr>
            <a:r>
              <a:rPr lang="en-US" sz="1200" dirty="0"/>
              <a:t>Shaw, R &amp; Langman, M (2017) Perceptions of being old and the ageing process. </a:t>
            </a:r>
            <a:r>
              <a:rPr lang="en-US" sz="1200" i="1" dirty="0"/>
              <a:t>Ageing International</a:t>
            </a:r>
            <a:r>
              <a:rPr lang="en-US" sz="1200" dirty="0"/>
              <a:t>, 42(1), pp. 115-135. [Online] Available at: &lt; </a:t>
            </a:r>
            <a:r>
              <a:rPr lang="en-US" sz="1200" dirty="0">
                <a:hlinkClick r:id="rId12"/>
              </a:rPr>
              <a:t>https://doi.org/10.1007/s12126-017-9279-5</a:t>
            </a:r>
            <a:r>
              <a:rPr lang="en-US" sz="1200" dirty="0"/>
              <a:t> &gt; (Accessed 20 June 2026)</a:t>
            </a:r>
          </a:p>
          <a:p>
            <a:pPr algn="just">
              <a:lnSpc>
                <a:spcPct val="150000"/>
              </a:lnSpc>
              <a:buFont typeface="+mj-lt"/>
              <a:buAutoNum type="arabicPeriod" startAt="14"/>
            </a:pPr>
            <a:r>
              <a:rPr lang="en-US" sz="1200" dirty="0"/>
              <a:t>Wang, M. (ed.) (2012) The Oxford Handbook of Retirement. Oxford: Oxford University Press.</a:t>
            </a:r>
          </a:p>
          <a:p>
            <a:pPr algn="just">
              <a:lnSpc>
                <a:spcPct val="150000"/>
              </a:lnSpc>
              <a:buFont typeface="+mj-lt"/>
              <a:buAutoNum type="arabicPeriod" startAt="14"/>
            </a:pPr>
            <a:r>
              <a:rPr lang="en-US" sz="1200" dirty="0"/>
              <a:t>WHO. (2022). Physical activity and sedentary </a:t>
            </a:r>
            <a:r>
              <a:rPr lang="en-US" sz="1200" dirty="0" err="1"/>
              <a:t>behaviour</a:t>
            </a:r>
            <a:r>
              <a:rPr lang="en-US" sz="1200" dirty="0"/>
              <a:t>: a brief to support older people. World Health Organization. [Online] Available at: &lt; </a:t>
            </a:r>
            <a:r>
              <a:rPr lang="en-US" sz="1200" dirty="0">
                <a:hlinkClick r:id="rId13"/>
              </a:rPr>
              <a:t>https://books.google.com/books?hl=it&amp;lr=&amp;id=dT-hEAAAQBAJ&amp;oi=fnd&amp;pg=PA2&amp;dq=Promote+preventive+health+programmes+for+older+adults&amp;ots=FzcI_tndTD&amp;sig=pgGZiQnK1XuoehwJakGkeSGoXxU</a:t>
            </a:r>
            <a:r>
              <a:rPr lang="en-US" sz="1200" dirty="0"/>
              <a:t> &gt; (Accessed 25 June 2026)</a:t>
            </a:r>
          </a:p>
          <a:p>
            <a:pPr algn="just">
              <a:lnSpc>
                <a:spcPct val="150000"/>
              </a:lnSpc>
              <a:buFont typeface="+mj-lt"/>
              <a:buAutoNum type="arabicPeriod" startAt="14"/>
            </a:pPr>
            <a:r>
              <a:rPr lang="en-US" sz="1200" dirty="0"/>
              <a:t> Woffindin, L. (2024) </a:t>
            </a:r>
            <a:r>
              <a:rPr lang="en-US" sz="1200" i="1" dirty="0"/>
              <a:t>Assistive Technology in Health and Social Care, </a:t>
            </a:r>
            <a:r>
              <a:rPr lang="en-US" sz="1200" dirty="0"/>
              <a:t>[Online] Available at: &lt; </a:t>
            </a:r>
            <a:r>
              <a:rPr lang="en-US" sz="1200" dirty="0">
                <a:hlinkClick r:id="rId14"/>
              </a:rPr>
              <a:t>https://cpdonline.co.uk/knowledge-base/care/assistive-technology/</a:t>
            </a:r>
            <a:r>
              <a:rPr lang="en-US" sz="1200" dirty="0"/>
              <a:t> &gt; (Accessed 22 June 2026</a:t>
            </a:r>
            <a:endParaRPr lang="en-GB" sz="1200" dirty="0"/>
          </a:p>
        </p:txBody>
      </p:sp>
    </p:spTree>
    <p:extLst>
      <p:ext uri="{BB962C8B-B14F-4D97-AF65-F5344CB8AC3E}">
        <p14:creationId xmlns:p14="http://schemas.microsoft.com/office/powerpoint/2010/main" val="9622738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1710</TotalTime>
  <Words>3045</Words>
  <Application>Microsoft Office PowerPoint</Application>
  <PresentationFormat>Widescreen</PresentationFormat>
  <Paragraphs>228</Paragraphs>
  <Slides>14</Slides>
  <Notes>5</Notes>
  <HiddenSlides>0</HiddenSlides>
  <MMClips>12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Display</vt:lpstr>
      <vt:lpstr>Arial</vt:lpstr>
      <vt:lpstr>Times New Roman</vt:lpstr>
      <vt:lpstr>Wingdings</vt:lpstr>
      <vt:lpstr>Office Theme</vt:lpstr>
      <vt:lpstr>BSc (Hons) Health and Social Care   BMHP6027  Empowering the Older Person  Component 1: Individual Presentation (PowerPoint with Voice-Over)</vt:lpstr>
      <vt:lpstr>Introduction</vt:lpstr>
      <vt:lpstr>Current Care and Support for Older People in the UK</vt:lpstr>
      <vt:lpstr>Current UK Care Provision  Home Care</vt:lpstr>
      <vt:lpstr>Current UK Care Provision  Residential Care</vt:lpstr>
      <vt:lpstr>Policy and Legislation</vt:lpstr>
      <vt:lpstr>Challenges to Maintaining Independence and Functional Ability</vt:lpstr>
      <vt:lpstr>Understanding Ageing </vt:lpstr>
      <vt:lpstr>Technological Innovations in Elderly Care</vt:lpstr>
      <vt:lpstr>Case studies</vt:lpstr>
      <vt:lpstr>Recommendations for Improvement</vt:lpstr>
      <vt:lpstr>Conclusion</vt:lpstr>
      <vt:lpstr>References</vt:lpstr>
      <vt:lpstr>References</vt:lpstr>
    </vt:vector>
  </TitlesOfParts>
  <Company>BSI</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Mihai Boldizsar (2247855)</cp:lastModifiedBy>
  <cp:revision>2</cp:revision>
  <dcterms:created xsi:type="dcterms:W3CDTF">2026-06-24T08:25:04Z</dcterms:created>
  <dcterms:modified xsi:type="dcterms:W3CDTF">2026-06-26T05:47:46Z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7601eca-9349-4946-ada1-a3a74ade9163_Enabled">
    <vt:lpwstr>true</vt:lpwstr>
  </property>
  <property fmtid="{D5CDD505-2E9C-101B-9397-08002B2CF9AE}" pid="3" name="MSIP_Label_d7601eca-9349-4946-ada1-a3a74ade9163_SetDate">
    <vt:lpwstr>2026-06-24T08:25:17Z</vt:lpwstr>
  </property>
  <property fmtid="{D5CDD505-2E9C-101B-9397-08002B2CF9AE}" pid="4" name="MSIP_Label_d7601eca-9349-4946-ada1-a3a74ade9163_Method">
    <vt:lpwstr>Privileged</vt:lpwstr>
  </property>
  <property fmtid="{D5CDD505-2E9C-101B-9397-08002B2CF9AE}" pid="5" name="MSIP_Label_d7601eca-9349-4946-ada1-a3a74ade9163_Name">
    <vt:lpwstr>Public - Un-Marked</vt:lpwstr>
  </property>
  <property fmtid="{D5CDD505-2E9C-101B-9397-08002B2CF9AE}" pid="6" name="MSIP_Label_d7601eca-9349-4946-ada1-a3a74ade9163_SiteId">
    <vt:lpwstr>54946ffc-68d3-4955-ac70-dca726d445b4</vt:lpwstr>
  </property>
  <property fmtid="{D5CDD505-2E9C-101B-9397-08002B2CF9AE}" pid="7" name="MSIP_Label_d7601eca-9349-4946-ada1-a3a74ade9163_ActionId">
    <vt:lpwstr>3ee816da-7ad9-41e4-a97b-8c0928bcd2c3</vt:lpwstr>
  </property>
  <property fmtid="{D5CDD505-2E9C-101B-9397-08002B2CF9AE}" pid="8" name="MSIP_Label_d7601eca-9349-4946-ada1-a3a74ade9163_ContentBits">
    <vt:lpwstr>0</vt:lpwstr>
  </property>
  <property fmtid="{D5CDD505-2E9C-101B-9397-08002B2CF9AE}" pid="9" name="MSIP_Label_d7601eca-9349-4946-ada1-a3a74ade9163_Tag">
    <vt:lpwstr>10, 0, 1, 1</vt:lpwstr>
  </property>
</Properties>
</file>