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38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4EDF99-D231-40DF-8980-471A5018B0D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2ACE954-0255-4904-B989-74515B3F8281}">
      <dgm:prSet phldrT="[Text]" custT="1"/>
      <dgm:spPr/>
      <dgm:t>
        <a:bodyPr/>
        <a:lstStyle/>
        <a:p>
          <a:r>
            <a:rPr lang="en-GB" sz="1600" dirty="0" smtClean="0"/>
            <a:t>Data </a:t>
          </a:r>
          <a:endParaRPr lang="en-GB" sz="1600" dirty="0"/>
        </a:p>
      </dgm:t>
    </dgm:pt>
    <dgm:pt modelId="{B2B29574-B740-4FD5-B295-4972444F985C}" type="parTrans" cxnId="{E036158E-1107-4ED1-A76C-C30AFDD89CDF}">
      <dgm:prSet/>
      <dgm:spPr/>
      <dgm:t>
        <a:bodyPr/>
        <a:lstStyle/>
        <a:p>
          <a:endParaRPr lang="en-GB"/>
        </a:p>
      </dgm:t>
    </dgm:pt>
    <dgm:pt modelId="{8F1B6F9D-5F46-444F-992F-CC4D8D608DE5}" type="sibTrans" cxnId="{E036158E-1107-4ED1-A76C-C30AFDD89CDF}">
      <dgm:prSet/>
      <dgm:spPr/>
      <dgm:t>
        <a:bodyPr/>
        <a:lstStyle/>
        <a:p>
          <a:endParaRPr lang="en-GB"/>
        </a:p>
      </dgm:t>
    </dgm:pt>
    <dgm:pt modelId="{7F8CEDC3-F371-48A3-A654-0DB1E25D88EE}">
      <dgm:prSet phldrT="[Text]" custT="1"/>
      <dgm:spPr/>
      <dgm:t>
        <a:bodyPr/>
        <a:lstStyle/>
        <a:p>
          <a:r>
            <a:rPr lang="en-GB" sz="1600" dirty="0" smtClean="0"/>
            <a:t>Carry data</a:t>
          </a:r>
          <a:endParaRPr lang="en-GB" sz="1600" dirty="0"/>
        </a:p>
      </dgm:t>
    </dgm:pt>
    <dgm:pt modelId="{5FBF8D01-CA22-4646-9422-0AF421B50288}" type="parTrans" cxnId="{2746FE89-2140-4767-BA2B-8D4E983C259D}">
      <dgm:prSet/>
      <dgm:spPr/>
      <dgm:t>
        <a:bodyPr/>
        <a:lstStyle/>
        <a:p>
          <a:endParaRPr lang="en-GB"/>
        </a:p>
      </dgm:t>
    </dgm:pt>
    <dgm:pt modelId="{82572CCA-160E-488B-B06C-2F13649E0D5F}" type="sibTrans" cxnId="{2746FE89-2140-4767-BA2B-8D4E983C259D}">
      <dgm:prSet/>
      <dgm:spPr/>
      <dgm:t>
        <a:bodyPr/>
        <a:lstStyle/>
        <a:p>
          <a:endParaRPr lang="en-GB"/>
        </a:p>
      </dgm:t>
    </dgm:pt>
    <dgm:pt modelId="{D3F86323-D53E-4A6C-9241-0875A18410CE}">
      <dgm:prSet phldrT="[Text]" custT="1"/>
      <dgm:spPr/>
      <dgm:t>
        <a:bodyPr/>
        <a:lstStyle/>
        <a:p>
          <a:r>
            <a:rPr lang="en-GB" sz="1600" dirty="0" smtClean="0"/>
            <a:t>Address</a:t>
          </a:r>
          <a:endParaRPr lang="en-GB" sz="1600" dirty="0"/>
        </a:p>
      </dgm:t>
    </dgm:pt>
    <dgm:pt modelId="{EF2396C8-BB26-4697-B830-950C1575F70D}" type="parTrans" cxnId="{4AF436C6-B47D-4F7E-853A-279CE972EE2E}">
      <dgm:prSet/>
      <dgm:spPr/>
      <dgm:t>
        <a:bodyPr/>
        <a:lstStyle/>
        <a:p>
          <a:endParaRPr lang="en-GB"/>
        </a:p>
      </dgm:t>
    </dgm:pt>
    <dgm:pt modelId="{74B95B3A-6AC1-4E89-BE4F-876732A4D0D9}" type="sibTrans" cxnId="{4AF436C6-B47D-4F7E-853A-279CE972EE2E}">
      <dgm:prSet/>
      <dgm:spPr/>
      <dgm:t>
        <a:bodyPr/>
        <a:lstStyle/>
        <a:p>
          <a:endParaRPr lang="en-GB"/>
        </a:p>
      </dgm:t>
    </dgm:pt>
    <dgm:pt modelId="{8078BF3E-D72B-4708-BC52-5AB5838DCB3F}">
      <dgm:prSet phldrT="[Text]" custT="1"/>
      <dgm:spPr/>
      <dgm:t>
        <a:bodyPr/>
        <a:lstStyle/>
        <a:p>
          <a:r>
            <a:rPr lang="en-GB" sz="1600" dirty="0" smtClean="0"/>
            <a:t>Carry address</a:t>
          </a:r>
          <a:endParaRPr lang="en-GB" sz="1600" dirty="0"/>
        </a:p>
      </dgm:t>
    </dgm:pt>
    <dgm:pt modelId="{FA037826-B077-436E-9FC8-8DC4C66F1311}" type="parTrans" cxnId="{9650986D-66B0-4C3A-9228-BB12A05D22DF}">
      <dgm:prSet/>
      <dgm:spPr/>
      <dgm:t>
        <a:bodyPr/>
        <a:lstStyle/>
        <a:p>
          <a:endParaRPr lang="en-GB"/>
        </a:p>
      </dgm:t>
    </dgm:pt>
    <dgm:pt modelId="{6C64A312-FF66-47AC-ABD6-6634C201BB5E}" type="sibTrans" cxnId="{9650986D-66B0-4C3A-9228-BB12A05D22DF}">
      <dgm:prSet/>
      <dgm:spPr/>
      <dgm:t>
        <a:bodyPr/>
        <a:lstStyle/>
        <a:p>
          <a:endParaRPr lang="en-GB"/>
        </a:p>
      </dgm:t>
    </dgm:pt>
    <dgm:pt modelId="{B39AD3CA-672F-4317-BAA5-153FE048A308}">
      <dgm:prSet phldrT="[Text]" custT="1"/>
      <dgm:spPr/>
      <dgm:t>
        <a:bodyPr/>
        <a:lstStyle/>
        <a:p>
          <a:r>
            <a:rPr lang="en-GB" sz="1600" dirty="0" smtClean="0"/>
            <a:t>Control</a:t>
          </a:r>
          <a:endParaRPr lang="en-GB" sz="1600" dirty="0"/>
        </a:p>
      </dgm:t>
    </dgm:pt>
    <dgm:pt modelId="{E10FE145-B044-43E0-B50D-6497FD9E0545}" type="parTrans" cxnId="{BA1A6B3D-EF83-4EC6-B819-CB46476E73D4}">
      <dgm:prSet/>
      <dgm:spPr/>
      <dgm:t>
        <a:bodyPr/>
        <a:lstStyle/>
        <a:p>
          <a:endParaRPr lang="en-GB"/>
        </a:p>
      </dgm:t>
    </dgm:pt>
    <dgm:pt modelId="{C27EB7CB-2904-466C-B416-9AB0174328E9}" type="sibTrans" cxnId="{BA1A6B3D-EF83-4EC6-B819-CB46476E73D4}">
      <dgm:prSet/>
      <dgm:spPr/>
      <dgm:t>
        <a:bodyPr/>
        <a:lstStyle/>
        <a:p>
          <a:endParaRPr lang="en-GB"/>
        </a:p>
      </dgm:t>
    </dgm:pt>
    <dgm:pt modelId="{28171984-E7A2-474B-86E4-E8694F2DF3FA}">
      <dgm:prSet phldrT="[Text]" custT="1"/>
      <dgm:spPr/>
      <dgm:t>
        <a:bodyPr/>
        <a:lstStyle/>
        <a:p>
          <a:r>
            <a:rPr lang="en-GB" sz="1600" dirty="0" smtClean="0"/>
            <a:t>Carry control signals</a:t>
          </a:r>
          <a:endParaRPr lang="en-GB" sz="1600" dirty="0"/>
        </a:p>
      </dgm:t>
    </dgm:pt>
    <dgm:pt modelId="{19DA65CB-7ED8-487C-8256-5012EC58593A}" type="parTrans" cxnId="{AC8C0186-DCB1-4E28-8EF3-29FEEB798E55}">
      <dgm:prSet/>
      <dgm:spPr/>
      <dgm:t>
        <a:bodyPr/>
        <a:lstStyle/>
        <a:p>
          <a:endParaRPr lang="en-GB"/>
        </a:p>
      </dgm:t>
    </dgm:pt>
    <dgm:pt modelId="{27FA8D7D-82C5-41C3-BF81-A39A42FBC053}" type="sibTrans" cxnId="{AC8C0186-DCB1-4E28-8EF3-29FEEB798E55}">
      <dgm:prSet/>
      <dgm:spPr/>
      <dgm:t>
        <a:bodyPr/>
        <a:lstStyle/>
        <a:p>
          <a:endParaRPr lang="en-GB"/>
        </a:p>
      </dgm:t>
    </dgm:pt>
    <dgm:pt modelId="{6FC32DBE-16FB-47F6-BF4B-51E20FF943BE}" type="pres">
      <dgm:prSet presAssocID="{144EDF99-D231-40DF-8980-471A5018B0D7}" presName="Name0" presStyleCnt="0">
        <dgm:presLayoutVars>
          <dgm:dir/>
          <dgm:animLvl val="lvl"/>
          <dgm:resizeHandles val="exact"/>
        </dgm:presLayoutVars>
      </dgm:prSet>
      <dgm:spPr/>
    </dgm:pt>
    <dgm:pt modelId="{6DB113D8-412D-4C64-A4B1-BE08D881DCAF}" type="pres">
      <dgm:prSet presAssocID="{22ACE954-0255-4904-B989-74515B3F8281}" presName="composite" presStyleCnt="0"/>
      <dgm:spPr/>
    </dgm:pt>
    <dgm:pt modelId="{4FE8944F-EFEA-4E18-A2DD-BD609F1080C2}" type="pres">
      <dgm:prSet presAssocID="{22ACE954-0255-4904-B989-74515B3F828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75E57D4F-1DB6-4D2A-B1C9-98019B4B747C}" type="pres">
      <dgm:prSet presAssocID="{22ACE954-0255-4904-B989-74515B3F8281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1E860D6-EFD2-4696-B1AE-71BD240EE82B}" type="pres">
      <dgm:prSet presAssocID="{8F1B6F9D-5F46-444F-992F-CC4D8D608DE5}" presName="space" presStyleCnt="0"/>
      <dgm:spPr/>
    </dgm:pt>
    <dgm:pt modelId="{CCEAD04F-3E70-427F-885B-EF52131836D2}" type="pres">
      <dgm:prSet presAssocID="{D3F86323-D53E-4A6C-9241-0875A18410CE}" presName="composite" presStyleCnt="0"/>
      <dgm:spPr/>
    </dgm:pt>
    <dgm:pt modelId="{69737070-72C3-4DB2-8CEA-0D28F5FF43AB}" type="pres">
      <dgm:prSet presAssocID="{D3F86323-D53E-4A6C-9241-0875A18410CE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8A5AFFB-BCDD-4CE6-8F60-0E7FEBD7FAA2}" type="pres">
      <dgm:prSet presAssocID="{D3F86323-D53E-4A6C-9241-0875A18410CE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7396E6B-9184-49CF-9DE4-063C7AC5CE26}" type="pres">
      <dgm:prSet presAssocID="{74B95B3A-6AC1-4E89-BE4F-876732A4D0D9}" presName="space" presStyleCnt="0"/>
      <dgm:spPr/>
    </dgm:pt>
    <dgm:pt modelId="{5BB6B5B6-3721-4ADB-80CD-E695549C483A}" type="pres">
      <dgm:prSet presAssocID="{B39AD3CA-672F-4317-BAA5-153FE048A308}" presName="composite" presStyleCnt="0"/>
      <dgm:spPr/>
    </dgm:pt>
    <dgm:pt modelId="{1D10AD1D-16A5-45A8-89BE-D8DD855156EF}" type="pres">
      <dgm:prSet presAssocID="{B39AD3CA-672F-4317-BAA5-153FE048A30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602DA3-0B9E-4F98-8C38-47767C1F527E}" type="pres">
      <dgm:prSet presAssocID="{B39AD3CA-672F-4317-BAA5-153FE048A308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650986D-66B0-4C3A-9228-BB12A05D22DF}" srcId="{D3F86323-D53E-4A6C-9241-0875A18410CE}" destId="{8078BF3E-D72B-4708-BC52-5AB5838DCB3F}" srcOrd="0" destOrd="0" parTransId="{FA037826-B077-436E-9FC8-8DC4C66F1311}" sibTransId="{6C64A312-FF66-47AC-ABD6-6634C201BB5E}"/>
    <dgm:cxn modelId="{4AF436C6-B47D-4F7E-853A-279CE972EE2E}" srcId="{144EDF99-D231-40DF-8980-471A5018B0D7}" destId="{D3F86323-D53E-4A6C-9241-0875A18410CE}" srcOrd="1" destOrd="0" parTransId="{EF2396C8-BB26-4697-B830-950C1575F70D}" sibTransId="{74B95B3A-6AC1-4E89-BE4F-876732A4D0D9}"/>
    <dgm:cxn modelId="{AC8C0186-DCB1-4E28-8EF3-29FEEB798E55}" srcId="{B39AD3CA-672F-4317-BAA5-153FE048A308}" destId="{28171984-E7A2-474B-86E4-E8694F2DF3FA}" srcOrd="0" destOrd="0" parTransId="{19DA65CB-7ED8-487C-8256-5012EC58593A}" sibTransId="{27FA8D7D-82C5-41C3-BF81-A39A42FBC053}"/>
    <dgm:cxn modelId="{BA1A6B3D-EF83-4EC6-B819-CB46476E73D4}" srcId="{144EDF99-D231-40DF-8980-471A5018B0D7}" destId="{B39AD3CA-672F-4317-BAA5-153FE048A308}" srcOrd="2" destOrd="0" parTransId="{E10FE145-B044-43E0-B50D-6497FD9E0545}" sibTransId="{C27EB7CB-2904-466C-B416-9AB0174328E9}"/>
    <dgm:cxn modelId="{3B7E4C8D-C6F2-4517-B1E8-C3A2BA9B0881}" type="presOf" srcId="{D3F86323-D53E-4A6C-9241-0875A18410CE}" destId="{69737070-72C3-4DB2-8CEA-0D28F5FF43AB}" srcOrd="0" destOrd="0" presId="urn:microsoft.com/office/officeart/2005/8/layout/hList1"/>
    <dgm:cxn modelId="{2746FE89-2140-4767-BA2B-8D4E983C259D}" srcId="{22ACE954-0255-4904-B989-74515B3F8281}" destId="{7F8CEDC3-F371-48A3-A654-0DB1E25D88EE}" srcOrd="0" destOrd="0" parTransId="{5FBF8D01-CA22-4646-9422-0AF421B50288}" sibTransId="{82572CCA-160E-488B-B06C-2F13649E0D5F}"/>
    <dgm:cxn modelId="{E4D17787-B5B2-44FF-B233-007B8A23981C}" type="presOf" srcId="{8078BF3E-D72B-4708-BC52-5AB5838DCB3F}" destId="{88A5AFFB-BCDD-4CE6-8F60-0E7FEBD7FAA2}" srcOrd="0" destOrd="0" presId="urn:microsoft.com/office/officeart/2005/8/layout/hList1"/>
    <dgm:cxn modelId="{821C8819-9357-4259-A2AC-DD6E190CE5DF}" type="presOf" srcId="{22ACE954-0255-4904-B989-74515B3F8281}" destId="{4FE8944F-EFEA-4E18-A2DD-BD609F1080C2}" srcOrd="0" destOrd="0" presId="urn:microsoft.com/office/officeart/2005/8/layout/hList1"/>
    <dgm:cxn modelId="{E403C122-6EAF-4885-8D16-5B845D153E9C}" type="presOf" srcId="{28171984-E7A2-474B-86E4-E8694F2DF3FA}" destId="{76602DA3-0B9E-4F98-8C38-47767C1F527E}" srcOrd="0" destOrd="0" presId="urn:microsoft.com/office/officeart/2005/8/layout/hList1"/>
    <dgm:cxn modelId="{E036158E-1107-4ED1-A76C-C30AFDD89CDF}" srcId="{144EDF99-D231-40DF-8980-471A5018B0D7}" destId="{22ACE954-0255-4904-B989-74515B3F8281}" srcOrd="0" destOrd="0" parTransId="{B2B29574-B740-4FD5-B295-4972444F985C}" sibTransId="{8F1B6F9D-5F46-444F-992F-CC4D8D608DE5}"/>
    <dgm:cxn modelId="{6B3F702E-6379-434A-A152-6BB2C474829C}" type="presOf" srcId="{7F8CEDC3-F371-48A3-A654-0DB1E25D88EE}" destId="{75E57D4F-1DB6-4D2A-B1C9-98019B4B747C}" srcOrd="0" destOrd="0" presId="urn:microsoft.com/office/officeart/2005/8/layout/hList1"/>
    <dgm:cxn modelId="{40BB1D76-4EA5-4304-9134-855432C11B90}" type="presOf" srcId="{B39AD3CA-672F-4317-BAA5-153FE048A308}" destId="{1D10AD1D-16A5-45A8-89BE-D8DD855156EF}" srcOrd="0" destOrd="0" presId="urn:microsoft.com/office/officeart/2005/8/layout/hList1"/>
    <dgm:cxn modelId="{B076BFC7-90C7-4C49-BD48-C004D28E8998}" type="presOf" srcId="{144EDF99-D231-40DF-8980-471A5018B0D7}" destId="{6FC32DBE-16FB-47F6-BF4B-51E20FF943BE}" srcOrd="0" destOrd="0" presId="urn:microsoft.com/office/officeart/2005/8/layout/hList1"/>
    <dgm:cxn modelId="{257B3947-B09E-485E-AC81-E00B1BB6C075}" type="presParOf" srcId="{6FC32DBE-16FB-47F6-BF4B-51E20FF943BE}" destId="{6DB113D8-412D-4C64-A4B1-BE08D881DCAF}" srcOrd="0" destOrd="0" presId="urn:microsoft.com/office/officeart/2005/8/layout/hList1"/>
    <dgm:cxn modelId="{004D8E6A-83F4-469E-AE47-E095BC5C4BA1}" type="presParOf" srcId="{6DB113D8-412D-4C64-A4B1-BE08D881DCAF}" destId="{4FE8944F-EFEA-4E18-A2DD-BD609F1080C2}" srcOrd="0" destOrd="0" presId="urn:microsoft.com/office/officeart/2005/8/layout/hList1"/>
    <dgm:cxn modelId="{FE48B91C-2F96-43C5-B33F-FEBD0C6B1773}" type="presParOf" srcId="{6DB113D8-412D-4C64-A4B1-BE08D881DCAF}" destId="{75E57D4F-1DB6-4D2A-B1C9-98019B4B747C}" srcOrd="1" destOrd="0" presId="urn:microsoft.com/office/officeart/2005/8/layout/hList1"/>
    <dgm:cxn modelId="{B701D57D-2A1F-4D6A-876C-49A2682017C0}" type="presParOf" srcId="{6FC32DBE-16FB-47F6-BF4B-51E20FF943BE}" destId="{31E860D6-EFD2-4696-B1AE-71BD240EE82B}" srcOrd="1" destOrd="0" presId="urn:microsoft.com/office/officeart/2005/8/layout/hList1"/>
    <dgm:cxn modelId="{BE0A5A53-6CF0-4F93-B5E3-EC8BF6A83BFF}" type="presParOf" srcId="{6FC32DBE-16FB-47F6-BF4B-51E20FF943BE}" destId="{CCEAD04F-3E70-427F-885B-EF52131836D2}" srcOrd="2" destOrd="0" presId="urn:microsoft.com/office/officeart/2005/8/layout/hList1"/>
    <dgm:cxn modelId="{57C36685-BBEA-4A62-BD85-69BE3D992498}" type="presParOf" srcId="{CCEAD04F-3E70-427F-885B-EF52131836D2}" destId="{69737070-72C3-4DB2-8CEA-0D28F5FF43AB}" srcOrd="0" destOrd="0" presId="urn:microsoft.com/office/officeart/2005/8/layout/hList1"/>
    <dgm:cxn modelId="{373EF360-C1E7-488F-9216-8D891905469A}" type="presParOf" srcId="{CCEAD04F-3E70-427F-885B-EF52131836D2}" destId="{88A5AFFB-BCDD-4CE6-8F60-0E7FEBD7FAA2}" srcOrd="1" destOrd="0" presId="urn:microsoft.com/office/officeart/2005/8/layout/hList1"/>
    <dgm:cxn modelId="{652E325F-359D-4FB0-A4E7-3F7E91CDC270}" type="presParOf" srcId="{6FC32DBE-16FB-47F6-BF4B-51E20FF943BE}" destId="{E7396E6B-9184-49CF-9DE4-063C7AC5CE26}" srcOrd="3" destOrd="0" presId="urn:microsoft.com/office/officeart/2005/8/layout/hList1"/>
    <dgm:cxn modelId="{51A675AC-FCD8-44DB-9C59-F409D0C0F97E}" type="presParOf" srcId="{6FC32DBE-16FB-47F6-BF4B-51E20FF943BE}" destId="{5BB6B5B6-3721-4ADB-80CD-E695549C483A}" srcOrd="4" destOrd="0" presId="urn:microsoft.com/office/officeart/2005/8/layout/hList1"/>
    <dgm:cxn modelId="{D1D20E85-9245-4983-B758-697F3D214BF4}" type="presParOf" srcId="{5BB6B5B6-3721-4ADB-80CD-E695549C483A}" destId="{1D10AD1D-16A5-45A8-89BE-D8DD855156EF}" srcOrd="0" destOrd="0" presId="urn:microsoft.com/office/officeart/2005/8/layout/hList1"/>
    <dgm:cxn modelId="{1492E2EC-7A30-4153-A913-F659A2D760A9}" type="presParOf" srcId="{5BB6B5B6-3721-4ADB-80CD-E695549C483A}" destId="{76602DA3-0B9E-4F98-8C38-47767C1F527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8944F-EFEA-4E18-A2DD-BD609F1080C2}">
      <dsp:nvSpPr>
        <dsp:cNvPr id="0" name=""/>
        <dsp:cNvSpPr/>
      </dsp:nvSpPr>
      <dsp:spPr>
        <a:xfrm>
          <a:off x="1905" y="30664"/>
          <a:ext cx="185737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Data </a:t>
          </a:r>
          <a:endParaRPr lang="en-GB" sz="1600" kern="1200" dirty="0"/>
        </a:p>
      </dsp:txBody>
      <dsp:txXfrm>
        <a:off x="1905" y="30664"/>
        <a:ext cx="1857374" cy="432000"/>
      </dsp:txXfrm>
    </dsp:sp>
    <dsp:sp modelId="{75E57D4F-1DB6-4D2A-B1C9-98019B4B747C}">
      <dsp:nvSpPr>
        <dsp:cNvPr id="0" name=""/>
        <dsp:cNvSpPr/>
      </dsp:nvSpPr>
      <dsp:spPr>
        <a:xfrm>
          <a:off x="1905" y="462664"/>
          <a:ext cx="1857374" cy="658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 smtClean="0"/>
            <a:t>Carry data</a:t>
          </a:r>
          <a:endParaRPr lang="en-GB" sz="1600" kern="1200" dirty="0"/>
        </a:p>
      </dsp:txBody>
      <dsp:txXfrm>
        <a:off x="1905" y="462664"/>
        <a:ext cx="1857374" cy="658800"/>
      </dsp:txXfrm>
    </dsp:sp>
    <dsp:sp modelId="{69737070-72C3-4DB2-8CEA-0D28F5FF43AB}">
      <dsp:nvSpPr>
        <dsp:cNvPr id="0" name=""/>
        <dsp:cNvSpPr/>
      </dsp:nvSpPr>
      <dsp:spPr>
        <a:xfrm>
          <a:off x="2119312" y="30664"/>
          <a:ext cx="185737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Address</a:t>
          </a:r>
          <a:endParaRPr lang="en-GB" sz="1600" kern="1200" dirty="0"/>
        </a:p>
      </dsp:txBody>
      <dsp:txXfrm>
        <a:off x="2119312" y="30664"/>
        <a:ext cx="1857374" cy="432000"/>
      </dsp:txXfrm>
    </dsp:sp>
    <dsp:sp modelId="{88A5AFFB-BCDD-4CE6-8F60-0E7FEBD7FAA2}">
      <dsp:nvSpPr>
        <dsp:cNvPr id="0" name=""/>
        <dsp:cNvSpPr/>
      </dsp:nvSpPr>
      <dsp:spPr>
        <a:xfrm>
          <a:off x="2119312" y="462664"/>
          <a:ext cx="1857374" cy="658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 smtClean="0"/>
            <a:t>Carry address</a:t>
          </a:r>
          <a:endParaRPr lang="en-GB" sz="1600" kern="1200" dirty="0"/>
        </a:p>
      </dsp:txBody>
      <dsp:txXfrm>
        <a:off x="2119312" y="462664"/>
        <a:ext cx="1857374" cy="658800"/>
      </dsp:txXfrm>
    </dsp:sp>
    <dsp:sp modelId="{1D10AD1D-16A5-45A8-89BE-D8DD855156EF}">
      <dsp:nvSpPr>
        <dsp:cNvPr id="0" name=""/>
        <dsp:cNvSpPr/>
      </dsp:nvSpPr>
      <dsp:spPr>
        <a:xfrm>
          <a:off x="4236719" y="30664"/>
          <a:ext cx="185737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Control</a:t>
          </a:r>
          <a:endParaRPr lang="en-GB" sz="1600" kern="1200" dirty="0"/>
        </a:p>
      </dsp:txBody>
      <dsp:txXfrm>
        <a:off x="4236719" y="30664"/>
        <a:ext cx="1857374" cy="432000"/>
      </dsp:txXfrm>
    </dsp:sp>
    <dsp:sp modelId="{76602DA3-0B9E-4F98-8C38-47767C1F527E}">
      <dsp:nvSpPr>
        <dsp:cNvPr id="0" name=""/>
        <dsp:cNvSpPr/>
      </dsp:nvSpPr>
      <dsp:spPr>
        <a:xfrm>
          <a:off x="4236719" y="462664"/>
          <a:ext cx="1857374" cy="658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 smtClean="0"/>
            <a:t>Carry control signals</a:t>
          </a:r>
          <a:endParaRPr lang="en-GB" sz="1600" kern="1200" dirty="0"/>
        </a:p>
      </dsp:txBody>
      <dsp:txXfrm>
        <a:off x="4236719" y="462664"/>
        <a:ext cx="1857374" cy="658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DE6C1ABE-1B92-43EC-9FCE-68A1217AE1D1}" type="datetimeFigureOut">
              <a:rPr lang="en-GB" smtClean="0"/>
              <a:t>20/07/2015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6165304"/>
            <a:ext cx="7406640" cy="528464"/>
          </a:xfrm>
        </p:spPr>
        <p:txBody>
          <a:bodyPr/>
          <a:lstStyle/>
          <a:p>
            <a:pPr algn="ctr"/>
            <a:r>
              <a:rPr lang="en-GB" dirty="0" smtClean="0"/>
              <a:t>Term 2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9632" y="1844824"/>
            <a:ext cx="7406640" cy="1472184"/>
          </a:xfrm>
        </p:spPr>
        <p:txBody>
          <a:bodyPr/>
          <a:lstStyle/>
          <a:p>
            <a:pPr algn="ctr"/>
            <a:r>
              <a:rPr lang="en-GB" dirty="0" smtClean="0"/>
              <a:t>Computer Architecture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2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When a  word is transferred between units, all bits are transferred simultaneously over many wires/lines, one bit per line.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Group wires that serves as a connecting path between devices and/or functional units is called bus.</a:t>
            </a:r>
          </a:p>
          <a:p>
            <a:pPr marL="0" indent="0" algn="just">
              <a:buNone/>
            </a:pPr>
            <a:endParaRPr lang="en-GB" sz="20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50620708"/>
              </p:ext>
            </p:extLst>
          </p:nvPr>
        </p:nvGraphicFramePr>
        <p:xfrm>
          <a:off x="1403648" y="3429000"/>
          <a:ext cx="6096000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7392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Simplest way to connect various units is using single bus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Low cost &amp; flexible to attach peripheral devices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Only one transfer can be done at a time, &amp; utmost two units can b</a:t>
            </a:r>
            <a:r>
              <a:rPr lang="en-GB" sz="2000" dirty="0"/>
              <a:t>e active</a:t>
            </a:r>
            <a:r>
              <a:rPr lang="en-GB" sz="2000" dirty="0" smtClean="0"/>
              <a:t> at any given time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1619672" y="3589784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Input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131840" y="3573651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Output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716016" y="3573016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Memory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28184" y="3589784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Processor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8" name="Left-Right Arrow 7"/>
          <p:cNvSpPr/>
          <p:nvPr/>
        </p:nvSpPr>
        <p:spPr>
          <a:xfrm>
            <a:off x="1403648" y="4509120"/>
            <a:ext cx="6264696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Up Arrow 8"/>
          <p:cNvSpPr/>
          <p:nvPr/>
        </p:nvSpPr>
        <p:spPr>
          <a:xfrm>
            <a:off x="3607078" y="3949824"/>
            <a:ext cx="244842" cy="63130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Down Arrow 9"/>
          <p:cNvSpPr/>
          <p:nvPr/>
        </p:nvSpPr>
        <p:spPr>
          <a:xfrm>
            <a:off x="2051720" y="3949824"/>
            <a:ext cx="244800" cy="6313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Up-Down Arrow 10"/>
          <p:cNvSpPr/>
          <p:nvPr/>
        </p:nvSpPr>
        <p:spPr>
          <a:xfrm>
            <a:off x="5148064" y="3949824"/>
            <a:ext cx="244800" cy="630000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Up-Down Arrow 11"/>
          <p:cNvSpPr/>
          <p:nvPr/>
        </p:nvSpPr>
        <p:spPr>
          <a:xfrm>
            <a:off x="6703464" y="3933056"/>
            <a:ext cx="244800" cy="630000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Left Brace 12"/>
          <p:cNvSpPr/>
          <p:nvPr/>
        </p:nvSpPr>
        <p:spPr>
          <a:xfrm rot="16200000">
            <a:off x="4211961" y="2204864"/>
            <a:ext cx="576064" cy="6048673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4283968" y="543593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B</a:t>
            </a:r>
            <a:r>
              <a:rPr lang="en-GB" b="1" dirty="0" smtClean="0">
                <a:solidFill>
                  <a:srgbClr val="FF0000"/>
                </a:solidFill>
              </a:rPr>
              <a:t>us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133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 smtClean="0"/>
              <a:t>Multiple bus organization : more than one bus for transfer</a:t>
            </a:r>
            <a:endParaRPr lang="en-GB" sz="2000" dirty="0" smtClean="0">
              <a:solidFill>
                <a:srgbClr val="7030A0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 smtClean="0"/>
              <a:t>Two or more transfers at a time, resulting in better performance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 smtClean="0"/>
              <a:t>Increased cost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07915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800600" y="1844824"/>
            <a:ext cx="3733800" cy="3870176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GB" dirty="0" smtClean="0"/>
              <a:t>Separate memories for data &amp; instruction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GB" dirty="0" smtClean="0"/>
              <a:t>Two sets of address/data  buses between CPU &amp; Memory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GB" dirty="0" smtClean="0"/>
              <a:t>Allows simultaneous memory fetches(one data &amp; one instruction)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GB" dirty="0" smtClean="0"/>
              <a:t>Instruction memory is read-only, thus programs cannot modify the instructions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609600" y="1844824"/>
            <a:ext cx="3733800" cy="3870176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GB" dirty="0" smtClean="0"/>
              <a:t>Data &amp; Instruction shares single memory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GB" dirty="0" smtClean="0"/>
              <a:t>Single set of address/data buses between CPU &amp; Memory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GB" dirty="0" smtClean="0"/>
              <a:t>Only one transfer at a time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GB" dirty="0" smtClean="0"/>
              <a:t>Read-Write memory, so programs can be modified</a:t>
            </a:r>
          </a:p>
          <a:p>
            <a:pPr algn="just"/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en-GB" dirty="0" smtClean="0"/>
              <a:t>Von </a:t>
            </a:r>
            <a:r>
              <a:rPr lang="en-GB" dirty="0" err="1" smtClean="0"/>
              <a:t>neumann</a:t>
            </a:r>
            <a:r>
              <a:rPr lang="en-GB" dirty="0" smtClean="0"/>
              <a:t> vs </a:t>
            </a:r>
            <a:r>
              <a:rPr lang="en-GB" dirty="0" err="1" smtClean="0"/>
              <a:t>harvard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611560" y="1196752"/>
            <a:ext cx="3733800" cy="574675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 smtClean="0"/>
              <a:t>Von Neumann</a:t>
            </a:r>
            <a:endParaRPr lang="en-GB" sz="2000" b="1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4788024" y="1196752"/>
            <a:ext cx="3733800" cy="574675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 smtClean="0"/>
              <a:t>Harvard</a:t>
            </a:r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1034462" y="4365104"/>
            <a:ext cx="1089266" cy="14706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Memory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87824" y="4401108"/>
            <a:ext cx="79862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CPU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2123728" y="4797152"/>
            <a:ext cx="86409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123728" y="5373216"/>
            <a:ext cx="86409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2267744" y="450912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0000"/>
                </a:solidFill>
              </a:rPr>
              <a:t>Address</a:t>
            </a:r>
            <a:endParaRPr lang="en-GB" sz="1200" dirty="0">
              <a:solidFill>
                <a:srgbClr val="FF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267744" y="5096217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0000"/>
                </a:solidFill>
              </a:rPr>
              <a:t>Data</a:t>
            </a:r>
            <a:endParaRPr lang="en-GB" sz="1200" dirty="0">
              <a:solidFill>
                <a:srgbClr val="FF0000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5426950" y="4420563"/>
            <a:ext cx="1089266" cy="6535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Data Memory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7373779" y="4437112"/>
            <a:ext cx="79862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CPU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22" name="Straight Arrow Connector 21"/>
          <p:cNvCxnSpPr/>
          <p:nvPr/>
        </p:nvCxnSpPr>
        <p:spPr>
          <a:xfrm flipH="1">
            <a:off x="6509684" y="4656892"/>
            <a:ext cx="86409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6509683" y="4943473"/>
            <a:ext cx="86409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6653699" y="4448145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0000"/>
                </a:solidFill>
              </a:rPr>
              <a:t>Address</a:t>
            </a:r>
            <a:endParaRPr lang="en-GB" sz="1200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732240" y="486916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0000"/>
                </a:solidFill>
              </a:rPr>
              <a:t>Data</a:t>
            </a:r>
            <a:endParaRPr lang="en-GB" sz="1200" dirty="0">
              <a:solidFill>
                <a:srgbClr val="FF0000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426950" y="5151676"/>
            <a:ext cx="1089266" cy="6535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Instruction</a:t>
            </a:r>
            <a:r>
              <a:rPr lang="en-GB" sz="1600" dirty="0" smtClean="0"/>
              <a:t> </a:t>
            </a:r>
            <a:r>
              <a:rPr lang="en-GB" sz="1600" dirty="0" smtClean="0">
                <a:solidFill>
                  <a:schemeClr val="bg1"/>
                </a:solidFill>
              </a:rPr>
              <a:t>Memory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653699" y="5179258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0000"/>
                </a:solidFill>
              </a:rPr>
              <a:t>Address</a:t>
            </a:r>
            <a:endParaRPr lang="en-GB" sz="1200" dirty="0">
              <a:solidFill>
                <a:srgbClr val="FF0000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732240" y="558924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0000"/>
                </a:solidFill>
              </a:rPr>
              <a:t>Data</a:t>
            </a:r>
            <a:endParaRPr lang="en-GB" sz="1200" dirty="0">
              <a:solidFill>
                <a:srgbClr val="FF0000"/>
              </a:solidFill>
            </a:endParaRPr>
          </a:p>
        </p:txBody>
      </p:sp>
      <p:cxnSp>
        <p:nvCxnSpPr>
          <p:cNvPr id="29" name="Straight Arrow Connector 28"/>
          <p:cNvCxnSpPr/>
          <p:nvPr/>
        </p:nvCxnSpPr>
        <p:spPr>
          <a:xfrm flipH="1">
            <a:off x="6516217" y="5374667"/>
            <a:ext cx="86409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6516216" y="5661248"/>
            <a:ext cx="86409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4059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">
  <a:themeElements>
    <a:clrScheme name="Couture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Horizon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425</TotalTime>
  <Words>208</Words>
  <Application>Microsoft Office PowerPoint</Application>
  <PresentationFormat>On-screen Show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Horizon</vt:lpstr>
      <vt:lpstr>Computer Architecture</vt:lpstr>
      <vt:lpstr>Bus</vt:lpstr>
      <vt:lpstr>BUS</vt:lpstr>
      <vt:lpstr>BUS</vt:lpstr>
      <vt:lpstr>Von neumann vs harvard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Architecture</dc:title>
  <dc:creator>anly</dc:creator>
  <cp:lastModifiedBy>anly</cp:lastModifiedBy>
  <cp:revision>49</cp:revision>
  <dcterms:created xsi:type="dcterms:W3CDTF">2015-06-19T11:11:37Z</dcterms:created>
  <dcterms:modified xsi:type="dcterms:W3CDTF">2015-07-20T20:39:58Z</dcterms:modified>
</cp:coreProperties>
</file>