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5" autoAdjust="0"/>
    <p:restoredTop sz="94660"/>
  </p:normalViewPr>
  <p:slideViewPr>
    <p:cSldViewPr snapToGrid="0">
      <p:cViewPr varScale="1">
        <p:scale>
          <a:sx n="61" d="100"/>
          <a:sy n="61" d="100"/>
        </p:scale>
        <p:origin x="72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langford" userId="05cf7de6c94123db" providerId="LiveId" clId="{EA53B043-6E22-4051-8D62-28F2A81A7C5E}"/>
    <pc:docChg chg="undo custSel addSld modSld">
      <pc:chgData name="steve langford" userId="05cf7de6c94123db" providerId="LiveId" clId="{EA53B043-6E22-4051-8D62-28F2A81A7C5E}" dt="2019-10-17T06:07:27.168" v="1436" actId="20577"/>
      <pc:docMkLst>
        <pc:docMk/>
      </pc:docMkLst>
      <pc:sldChg chg="modSp">
        <pc:chgData name="steve langford" userId="05cf7de6c94123db" providerId="LiveId" clId="{EA53B043-6E22-4051-8D62-28F2A81A7C5E}" dt="2019-10-17T05:59:10.418" v="1062" actId="313"/>
        <pc:sldMkLst>
          <pc:docMk/>
          <pc:sldMk cId="3305233175" sldId="256"/>
        </pc:sldMkLst>
        <pc:spChg chg="mod">
          <ac:chgData name="steve langford" userId="05cf7de6c94123db" providerId="LiveId" clId="{EA53B043-6E22-4051-8D62-28F2A81A7C5E}" dt="2019-10-17T05:59:10.418" v="1062" actId="313"/>
          <ac:spMkLst>
            <pc:docMk/>
            <pc:sldMk cId="3305233175" sldId="256"/>
            <ac:spMk id="3" creationId="{607E2459-9201-4328-961E-E5A1F9CD0CB0}"/>
          </ac:spMkLst>
        </pc:spChg>
      </pc:sldChg>
      <pc:sldChg chg="addSp delSp modSp">
        <pc:chgData name="steve langford" userId="05cf7de6c94123db" providerId="LiveId" clId="{EA53B043-6E22-4051-8D62-28F2A81A7C5E}" dt="2019-10-17T05:42:19.536" v="6"/>
        <pc:sldMkLst>
          <pc:docMk/>
          <pc:sldMk cId="3355502027" sldId="258"/>
        </pc:sldMkLst>
        <pc:spChg chg="add del mod">
          <ac:chgData name="steve langford" userId="05cf7de6c94123db" providerId="LiveId" clId="{EA53B043-6E22-4051-8D62-28F2A81A7C5E}" dt="2019-10-17T05:42:19.536" v="6"/>
          <ac:spMkLst>
            <pc:docMk/>
            <pc:sldMk cId="3355502027" sldId="258"/>
            <ac:spMk id="6" creationId="{EEDF79E3-0A33-4286-A0D9-67D5C78DCDA6}"/>
          </ac:spMkLst>
        </pc:spChg>
        <pc:picChg chg="add mod">
          <ac:chgData name="steve langford" userId="05cf7de6c94123db" providerId="LiveId" clId="{EA53B043-6E22-4051-8D62-28F2A81A7C5E}" dt="2019-10-17T05:42:17.945" v="4" actId="1076"/>
          <ac:picMkLst>
            <pc:docMk/>
            <pc:sldMk cId="3355502027" sldId="258"/>
            <ac:picMk id="5" creationId="{B967D05A-9CBE-4A2B-990F-CBA1593059E6}"/>
          </ac:picMkLst>
        </pc:picChg>
      </pc:sldChg>
      <pc:sldChg chg="modSp add">
        <pc:chgData name="steve langford" userId="05cf7de6c94123db" providerId="LiveId" clId="{EA53B043-6E22-4051-8D62-28F2A81A7C5E}" dt="2019-10-17T05:50:16.224" v="650" actId="255"/>
        <pc:sldMkLst>
          <pc:docMk/>
          <pc:sldMk cId="3449379371" sldId="259"/>
        </pc:sldMkLst>
        <pc:spChg chg="mod">
          <ac:chgData name="steve langford" userId="05cf7de6c94123db" providerId="LiveId" clId="{EA53B043-6E22-4051-8D62-28F2A81A7C5E}" dt="2019-10-17T05:42:37.947" v="24" actId="20577"/>
          <ac:spMkLst>
            <pc:docMk/>
            <pc:sldMk cId="3449379371" sldId="259"/>
            <ac:spMk id="2" creationId="{ED145183-7FC2-431B-8EEC-2DA829138107}"/>
          </ac:spMkLst>
        </pc:spChg>
        <pc:spChg chg="mod">
          <ac:chgData name="steve langford" userId="05cf7de6c94123db" providerId="LiveId" clId="{EA53B043-6E22-4051-8D62-28F2A81A7C5E}" dt="2019-10-17T05:50:16.224" v="650" actId="255"/>
          <ac:spMkLst>
            <pc:docMk/>
            <pc:sldMk cId="3449379371" sldId="259"/>
            <ac:spMk id="3" creationId="{AB16F555-6C66-4097-BD5D-C1111FD6732D}"/>
          </ac:spMkLst>
        </pc:spChg>
      </pc:sldChg>
      <pc:sldChg chg="modSp add">
        <pc:chgData name="steve langford" userId="05cf7de6c94123db" providerId="LiveId" clId="{EA53B043-6E22-4051-8D62-28F2A81A7C5E}" dt="2019-10-17T05:52:40.671" v="866" actId="255"/>
        <pc:sldMkLst>
          <pc:docMk/>
          <pc:sldMk cId="1116984871" sldId="260"/>
        </pc:sldMkLst>
        <pc:spChg chg="mod">
          <ac:chgData name="steve langford" userId="05cf7de6c94123db" providerId="LiveId" clId="{EA53B043-6E22-4051-8D62-28F2A81A7C5E}" dt="2019-10-17T05:51:00.475" v="684" actId="122"/>
          <ac:spMkLst>
            <pc:docMk/>
            <pc:sldMk cId="1116984871" sldId="260"/>
            <ac:spMk id="2" creationId="{BF4C4E16-7858-419B-AAAE-B775C22D2086}"/>
          </ac:spMkLst>
        </pc:spChg>
        <pc:spChg chg="mod">
          <ac:chgData name="steve langford" userId="05cf7de6c94123db" providerId="LiveId" clId="{EA53B043-6E22-4051-8D62-28F2A81A7C5E}" dt="2019-10-17T05:52:40.671" v="866" actId="255"/>
          <ac:spMkLst>
            <pc:docMk/>
            <pc:sldMk cId="1116984871" sldId="260"/>
            <ac:spMk id="3" creationId="{40496EBF-F5EA-419D-B8A6-06D2C5681C16}"/>
          </ac:spMkLst>
        </pc:spChg>
      </pc:sldChg>
      <pc:sldChg chg="addSp delSp modSp add">
        <pc:chgData name="steve langford" userId="05cf7de6c94123db" providerId="LiveId" clId="{EA53B043-6E22-4051-8D62-28F2A81A7C5E}" dt="2019-10-17T05:53:54.902" v="871" actId="14100"/>
        <pc:sldMkLst>
          <pc:docMk/>
          <pc:sldMk cId="4214014000" sldId="261"/>
        </pc:sldMkLst>
        <pc:spChg chg="del">
          <ac:chgData name="steve langford" userId="05cf7de6c94123db" providerId="LiveId" clId="{EA53B043-6E22-4051-8D62-28F2A81A7C5E}" dt="2019-10-17T05:52:54.078" v="868"/>
          <ac:spMkLst>
            <pc:docMk/>
            <pc:sldMk cId="4214014000" sldId="261"/>
            <ac:spMk id="2" creationId="{159D4ADC-4D48-4AB8-8965-B4C5E9E8665D}"/>
          </ac:spMkLst>
        </pc:spChg>
        <pc:spChg chg="del">
          <ac:chgData name="steve langford" userId="05cf7de6c94123db" providerId="LiveId" clId="{EA53B043-6E22-4051-8D62-28F2A81A7C5E}" dt="2019-10-17T05:52:54.078" v="868"/>
          <ac:spMkLst>
            <pc:docMk/>
            <pc:sldMk cId="4214014000" sldId="261"/>
            <ac:spMk id="3" creationId="{6CF062CF-0778-46D7-ADA0-77D46BA34901}"/>
          </ac:spMkLst>
        </pc:spChg>
        <pc:spChg chg="add mod">
          <ac:chgData name="steve langford" userId="05cf7de6c94123db" providerId="LiveId" clId="{EA53B043-6E22-4051-8D62-28F2A81A7C5E}" dt="2019-10-17T05:53:54.902" v="871" actId="14100"/>
          <ac:spMkLst>
            <pc:docMk/>
            <pc:sldMk cId="4214014000" sldId="261"/>
            <ac:spMk id="6" creationId="{AC1A3662-E315-45C7-A256-4B0DE9F8AF62}"/>
          </ac:spMkLst>
        </pc:spChg>
        <pc:picChg chg="add mod">
          <ac:chgData name="steve langford" userId="05cf7de6c94123db" providerId="LiveId" clId="{EA53B043-6E22-4051-8D62-28F2A81A7C5E}" dt="2019-10-17T05:53:54.902" v="871" actId="14100"/>
          <ac:picMkLst>
            <pc:docMk/>
            <pc:sldMk cId="4214014000" sldId="261"/>
            <ac:picMk id="5" creationId="{A638415A-9AED-4862-8BBC-8F14C53DED07}"/>
          </ac:picMkLst>
        </pc:picChg>
      </pc:sldChg>
      <pc:sldChg chg="modSp add">
        <pc:chgData name="steve langford" userId="05cf7de6c94123db" providerId="LiveId" clId="{EA53B043-6E22-4051-8D62-28F2A81A7C5E}" dt="2019-10-17T05:58:40.114" v="1061" actId="122"/>
        <pc:sldMkLst>
          <pc:docMk/>
          <pc:sldMk cId="2851527734" sldId="262"/>
        </pc:sldMkLst>
        <pc:spChg chg="mod">
          <ac:chgData name="steve langford" userId="05cf7de6c94123db" providerId="LiveId" clId="{EA53B043-6E22-4051-8D62-28F2A81A7C5E}" dt="2019-10-17T05:58:40.114" v="1061" actId="122"/>
          <ac:spMkLst>
            <pc:docMk/>
            <pc:sldMk cId="2851527734" sldId="262"/>
            <ac:spMk id="2" creationId="{46E502EE-3C84-4FC8-B38C-D161EC30F433}"/>
          </ac:spMkLst>
        </pc:spChg>
        <pc:spChg chg="mod">
          <ac:chgData name="steve langford" userId="05cf7de6c94123db" providerId="LiveId" clId="{EA53B043-6E22-4051-8D62-28F2A81A7C5E}" dt="2019-10-17T05:58:11.939" v="1060" actId="20577"/>
          <ac:spMkLst>
            <pc:docMk/>
            <pc:sldMk cId="2851527734" sldId="262"/>
            <ac:spMk id="3" creationId="{6E84ECE8-2379-4CAB-BAD1-AAC427086A68}"/>
          </ac:spMkLst>
        </pc:spChg>
      </pc:sldChg>
      <pc:sldChg chg="addSp delSp modSp add">
        <pc:chgData name="steve langford" userId="05cf7de6c94123db" providerId="LiveId" clId="{EA53B043-6E22-4051-8D62-28F2A81A7C5E}" dt="2019-10-17T06:03:13.957" v="1075"/>
        <pc:sldMkLst>
          <pc:docMk/>
          <pc:sldMk cId="958177260" sldId="263"/>
        </pc:sldMkLst>
        <pc:spChg chg="add del mod">
          <ac:chgData name="steve langford" userId="05cf7de6c94123db" providerId="LiveId" clId="{EA53B043-6E22-4051-8D62-28F2A81A7C5E}" dt="2019-10-17T06:01:14.203" v="1065"/>
          <ac:spMkLst>
            <pc:docMk/>
            <pc:sldMk cId="958177260" sldId="263"/>
            <ac:spMk id="4" creationId="{8BBECC46-0AF2-4BFE-9567-36AAF2070005}"/>
          </ac:spMkLst>
        </pc:spChg>
        <pc:spChg chg="add del mod">
          <ac:chgData name="steve langford" userId="05cf7de6c94123db" providerId="LiveId" clId="{EA53B043-6E22-4051-8D62-28F2A81A7C5E}" dt="2019-10-17T06:02:39.948" v="1068" actId="478"/>
          <ac:spMkLst>
            <pc:docMk/>
            <pc:sldMk cId="958177260" sldId="263"/>
            <ac:spMk id="7" creationId="{F1420088-4927-4A93-A023-AEA911AD4384}"/>
          </ac:spMkLst>
        </pc:spChg>
        <pc:spChg chg="add del mod">
          <ac:chgData name="steve langford" userId="05cf7de6c94123db" providerId="LiveId" clId="{EA53B043-6E22-4051-8D62-28F2A81A7C5E}" dt="2019-10-17T06:03:13.957" v="1075"/>
          <ac:spMkLst>
            <pc:docMk/>
            <pc:sldMk cId="958177260" sldId="263"/>
            <ac:spMk id="9" creationId="{AD7201FA-246A-45A7-8D71-18A8A646E832}"/>
          </ac:spMkLst>
        </pc:spChg>
        <pc:picChg chg="add del mod">
          <ac:chgData name="steve langford" userId="05cf7de6c94123db" providerId="LiveId" clId="{EA53B043-6E22-4051-8D62-28F2A81A7C5E}" dt="2019-10-17T06:01:14.203" v="1065"/>
          <ac:picMkLst>
            <pc:docMk/>
            <pc:sldMk cId="958177260" sldId="263"/>
            <ac:picMk id="3" creationId="{D34ADEE2-7B3F-4B48-A2CB-7B94D7B1B31D}"/>
          </ac:picMkLst>
        </pc:picChg>
        <pc:picChg chg="add del mod">
          <ac:chgData name="steve langford" userId="05cf7de6c94123db" providerId="LiveId" clId="{EA53B043-6E22-4051-8D62-28F2A81A7C5E}" dt="2019-10-17T06:02:39.948" v="1068" actId="478"/>
          <ac:picMkLst>
            <pc:docMk/>
            <pc:sldMk cId="958177260" sldId="263"/>
            <ac:picMk id="6" creationId="{EDF2FE06-67E9-40CE-AE5B-B06F24252526}"/>
          </ac:picMkLst>
        </pc:picChg>
        <pc:picChg chg="add mod">
          <ac:chgData name="steve langford" userId="05cf7de6c94123db" providerId="LiveId" clId="{EA53B043-6E22-4051-8D62-28F2A81A7C5E}" dt="2019-10-17T06:02:58.415" v="1072" actId="14100"/>
          <ac:picMkLst>
            <pc:docMk/>
            <pc:sldMk cId="958177260" sldId="263"/>
            <ac:picMk id="8" creationId="{DAA4FD3E-EB06-4788-A5C7-59F62E38D50B}"/>
          </ac:picMkLst>
        </pc:picChg>
      </pc:sldChg>
      <pc:sldChg chg="addSp modSp add">
        <pc:chgData name="steve langford" userId="05cf7de6c94123db" providerId="LiveId" clId="{EA53B043-6E22-4051-8D62-28F2A81A7C5E}" dt="2019-10-17T06:07:27.168" v="1436" actId="20577"/>
        <pc:sldMkLst>
          <pc:docMk/>
          <pc:sldMk cId="4171996163" sldId="264"/>
        </pc:sldMkLst>
        <pc:spChg chg="add mod">
          <ac:chgData name="steve langford" userId="05cf7de6c94123db" providerId="LiveId" clId="{EA53B043-6E22-4051-8D62-28F2A81A7C5E}" dt="2019-10-17T06:04:46.508" v="1159" actId="20577"/>
          <ac:spMkLst>
            <pc:docMk/>
            <pc:sldMk cId="4171996163" sldId="264"/>
            <ac:spMk id="2" creationId="{D0090EB6-AD0B-444B-8BCD-CB0AA15AEC76}"/>
          </ac:spMkLst>
        </pc:spChg>
        <pc:spChg chg="add mod">
          <ac:chgData name="steve langford" userId="05cf7de6c94123db" providerId="LiveId" clId="{EA53B043-6E22-4051-8D62-28F2A81A7C5E}" dt="2019-10-17T06:07:27.168" v="1436" actId="20577"/>
          <ac:spMkLst>
            <pc:docMk/>
            <pc:sldMk cId="4171996163" sldId="264"/>
            <ac:spMk id="3" creationId="{E0237E71-3944-40F8-8D49-A5A1845690C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745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299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875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7109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80699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415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380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26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132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22552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4057988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52749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6758307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48628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6624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655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705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ovies.stackexchange.com/questions/37345/why-are-two-of-rileys-five-emotions-in-inside-out-male/37346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liciateacher2.wordpress.com/grammar/adjective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matmairis.wordpress.com/2013/08/31/what-do-you-do-to-feel-in-ecstas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B213E-DC74-41E9-BD58-F090EE28B8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Feelings Vs Emotions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7E2459-9201-4328-961E-E5A1F9CD0C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Counselling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305233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B4F90-6F26-4DFA-8E0A-EECACACD8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an emotion?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F2B5F-A8F0-45AA-ADB2-2CC4796C8E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/>
              <a:t>Emotions are psycho-physiological, biological and mental state expressions</a:t>
            </a:r>
          </a:p>
          <a:p>
            <a:r>
              <a:rPr lang="en-GB" sz="2600" dirty="0"/>
              <a:t>Emotion is associated with temperament, personality and neurotransmitters</a:t>
            </a:r>
          </a:p>
          <a:p>
            <a:r>
              <a:rPr lang="en-GB" sz="2600" dirty="0"/>
              <a:t>Emotional states are caused by the release of hormones and neurotransmitters </a:t>
            </a:r>
          </a:p>
          <a:p>
            <a:r>
              <a:rPr lang="en-GB" sz="2600" dirty="0"/>
              <a:t>Neurotransmitters convert emotions into feelings. </a:t>
            </a:r>
          </a:p>
          <a:p>
            <a:r>
              <a:rPr lang="en-GB" sz="2600" dirty="0"/>
              <a:t>Neurotransmitters are dopamine, serotonin, oxytocin and noradrenaline.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5856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9E9B8-9382-4A13-85EC-BA22A31FE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Emotions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9C4FB-092B-4B33-A222-485205BAD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Sadness</a:t>
            </a:r>
          </a:p>
          <a:p>
            <a:r>
              <a:rPr lang="en-GB" sz="3200" dirty="0"/>
              <a:t>Disgust</a:t>
            </a:r>
          </a:p>
          <a:p>
            <a:r>
              <a:rPr lang="en-GB" sz="3200" dirty="0"/>
              <a:t>Fear</a:t>
            </a:r>
          </a:p>
          <a:p>
            <a:r>
              <a:rPr lang="en-GB" sz="3200" dirty="0"/>
              <a:t>Anger</a:t>
            </a:r>
          </a:p>
          <a:p>
            <a:r>
              <a:rPr lang="en-GB" sz="3200" dirty="0"/>
              <a:t>Joy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67D05A-9CBE-4A2B-990F-CBA1593059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02676" y="1850822"/>
            <a:ext cx="10285412" cy="4343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502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45183-7FC2-431B-8EEC-2DA829138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feelings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6F555-6C66-4097-BD5D-C1111FD67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Feelings are the result of emotions</a:t>
            </a:r>
          </a:p>
          <a:p>
            <a:r>
              <a:rPr lang="en-GB" sz="2400" dirty="0"/>
              <a:t>The development of empathy is what allows people to be able to understand the feelings of others</a:t>
            </a:r>
          </a:p>
          <a:p>
            <a:r>
              <a:rPr lang="en-GB" sz="2400" dirty="0"/>
              <a:t>Feelings may be short term or long term but generally  are more enduring than emotions and they can last longer</a:t>
            </a:r>
          </a:p>
          <a:p>
            <a:r>
              <a:rPr lang="en-GB" sz="2400" dirty="0"/>
              <a:t>The word feeling was originally used to refer to sensory and subjective experiences.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379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C4E16-7858-419B-AAAE-B775C22D2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Recap on the key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96EBF-F5EA-419D-B8A6-06D2C5681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Feelings are more enduring </a:t>
            </a:r>
          </a:p>
          <a:p>
            <a:r>
              <a:rPr lang="en-GB" sz="3200" dirty="0"/>
              <a:t>Emotions are more intense</a:t>
            </a:r>
          </a:p>
          <a:p>
            <a:r>
              <a:rPr lang="en-GB" sz="3200" dirty="0"/>
              <a:t>Emotions are psycho-physiological reactions to various stimuli</a:t>
            </a:r>
          </a:p>
          <a:p>
            <a:r>
              <a:rPr lang="en-GB" sz="3200" dirty="0"/>
              <a:t>Feelings are conscious evaluations of our emotions.</a:t>
            </a:r>
          </a:p>
        </p:txBody>
      </p:sp>
    </p:spTree>
    <p:extLst>
      <p:ext uri="{BB962C8B-B14F-4D97-AF65-F5344CB8AC3E}">
        <p14:creationId xmlns:p14="http://schemas.microsoft.com/office/powerpoint/2010/main" val="1116984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502EE-3C84-4FC8-B38C-D161EC30F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4ECE8-2379-4CAB-BAD1-AAC427086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groups</a:t>
            </a:r>
          </a:p>
          <a:p>
            <a:r>
              <a:rPr lang="en-GB" dirty="0"/>
              <a:t>Find as many different types of feelings of intensity to describe the following:</a:t>
            </a:r>
          </a:p>
          <a:p>
            <a:r>
              <a:rPr lang="en-GB" dirty="0"/>
              <a:t>Anger</a:t>
            </a:r>
          </a:p>
          <a:p>
            <a:r>
              <a:rPr lang="en-GB" dirty="0"/>
              <a:t>Sadness</a:t>
            </a:r>
          </a:p>
          <a:p>
            <a:r>
              <a:rPr lang="en-GB" dirty="0"/>
              <a:t>Fear</a:t>
            </a:r>
          </a:p>
          <a:p>
            <a:r>
              <a:rPr lang="en-GB" dirty="0"/>
              <a:t>Disgust</a:t>
            </a:r>
          </a:p>
          <a:p>
            <a:r>
              <a:rPr lang="en-GB" dirty="0"/>
              <a:t>Confused</a:t>
            </a:r>
          </a:p>
          <a:p>
            <a:r>
              <a:rPr lang="en-GB" dirty="0"/>
              <a:t>Happy</a:t>
            </a:r>
          </a:p>
          <a:p>
            <a:r>
              <a:rPr lang="en-GB" dirty="0"/>
              <a:t>Hurt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527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638415A-9AED-4862-8BBC-8F14C53DED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7145" y="113837"/>
            <a:ext cx="11939751" cy="66303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1A3662-E315-45C7-A256-4B0DE9F8AF62}"/>
              </a:ext>
            </a:extLst>
          </p:cNvPr>
          <p:cNvSpPr txBox="1"/>
          <p:nvPr/>
        </p:nvSpPr>
        <p:spPr>
          <a:xfrm>
            <a:off x="147145" y="6744162"/>
            <a:ext cx="1193975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aliciateacher2.wordpress.com/grammar/adjectiv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214014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AA4FD3E-EB06-4788-A5C7-59F62E38D5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02068" y="338137"/>
            <a:ext cx="7893269" cy="618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177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90EB6-AD0B-444B-8BCD-CB0AA15AE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Apply some of these feeling words in your reflections and 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37E71-3944-40F8-8D49-A5A184569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Break in to your two or threes</a:t>
            </a:r>
          </a:p>
          <a:p>
            <a:r>
              <a:rPr lang="en-GB" sz="2400" dirty="0"/>
              <a:t>Empathically respond by using the right intensity words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7199616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37</TotalTime>
  <Words>214</Words>
  <Application>Microsoft Office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Wisp</vt:lpstr>
      <vt:lpstr>Feelings Vs Emotions</vt:lpstr>
      <vt:lpstr>What is an emotion? </vt:lpstr>
      <vt:lpstr>Emotions</vt:lpstr>
      <vt:lpstr>What are feelings</vt:lpstr>
      <vt:lpstr>Recap on the key differences</vt:lpstr>
      <vt:lpstr>Class activity</vt:lpstr>
      <vt:lpstr>PowerPoint Presentation</vt:lpstr>
      <vt:lpstr>PowerPoint Presentation</vt:lpstr>
      <vt:lpstr> Apply some of these feeling words in your reflections and paraphrasing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Feelings Vs Emotions</dc:title>
  <dc:creator>steve langford</dc:creator>
  <cp:lastModifiedBy>steve langford</cp:lastModifiedBy>
  <cp:revision>3</cp:revision>
  <dcterms:created xsi:type="dcterms:W3CDTF">2019-10-17T05:30:30Z</dcterms:created>
  <dcterms:modified xsi:type="dcterms:W3CDTF">2019-10-17T06:07:40Z</dcterms:modified>
</cp:coreProperties>
</file>