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2.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736" r:id="rId5"/>
    <p:sldMasterId id="2147483763" r:id="rId6"/>
  </p:sldMasterIdLst>
  <p:notesMasterIdLst>
    <p:notesMasterId r:id="rId48"/>
  </p:notesMasterIdLst>
  <p:handoutMasterIdLst>
    <p:handoutMasterId r:id="rId49"/>
  </p:handoutMasterIdLst>
  <p:sldIdLst>
    <p:sldId id="2524" r:id="rId7"/>
    <p:sldId id="2585" r:id="rId8"/>
    <p:sldId id="2574" r:id="rId9"/>
    <p:sldId id="2589" r:id="rId10"/>
    <p:sldId id="2586" r:id="rId11"/>
    <p:sldId id="2590" r:id="rId12"/>
    <p:sldId id="2576" r:id="rId13"/>
    <p:sldId id="2584" r:id="rId14"/>
    <p:sldId id="258" r:id="rId15"/>
    <p:sldId id="2591" r:id="rId16"/>
    <p:sldId id="2588" r:id="rId17"/>
    <p:sldId id="2594" r:id="rId18"/>
    <p:sldId id="2582" r:id="rId19"/>
    <p:sldId id="2587" r:id="rId20"/>
    <p:sldId id="2544" r:id="rId21"/>
    <p:sldId id="2545" r:id="rId22"/>
    <p:sldId id="2552" r:id="rId23"/>
    <p:sldId id="256" r:id="rId24"/>
    <p:sldId id="266" r:id="rId25"/>
    <p:sldId id="270" r:id="rId26"/>
    <p:sldId id="272" r:id="rId27"/>
    <p:sldId id="267" r:id="rId28"/>
    <p:sldId id="268" r:id="rId29"/>
    <p:sldId id="269" r:id="rId30"/>
    <p:sldId id="275" r:id="rId31"/>
    <p:sldId id="271" r:id="rId32"/>
    <p:sldId id="263" r:id="rId33"/>
    <p:sldId id="2597" r:id="rId34"/>
    <p:sldId id="264" r:id="rId35"/>
    <p:sldId id="273" r:id="rId36"/>
    <p:sldId id="257" r:id="rId37"/>
    <p:sldId id="259" r:id="rId38"/>
    <p:sldId id="274" r:id="rId39"/>
    <p:sldId id="260" r:id="rId40"/>
    <p:sldId id="261" r:id="rId41"/>
    <p:sldId id="262" r:id="rId42"/>
    <p:sldId id="276" r:id="rId43"/>
    <p:sldId id="277" r:id="rId44"/>
    <p:sldId id="2595" r:id="rId45"/>
    <p:sldId id="2596" r:id="rId46"/>
    <p:sldId id="27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5DAAB0"/>
    <a:srgbClr val="3B7579"/>
    <a:srgbClr val="AAD3D6"/>
    <a:srgbClr val="418287"/>
    <a:srgbClr val="DFE3E9"/>
    <a:srgbClr val="1F1F26"/>
    <a:srgbClr val="D6DBE2"/>
    <a:srgbClr val="CCD2DA"/>
    <a:srgbClr val="BBC3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1D0976-2351-4730-B8A7-57953DDD48DC}" v="308" dt="2020-10-20T03:33:26.282"/>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41" autoAdjust="0"/>
    <p:restoredTop sz="94660"/>
  </p:normalViewPr>
  <p:slideViewPr>
    <p:cSldViewPr snapToGrid="0">
      <p:cViewPr>
        <p:scale>
          <a:sx n="71" d="100"/>
          <a:sy n="71" d="100"/>
        </p:scale>
        <p:origin x="474" y="-42"/>
      </p:cViewPr>
      <p:guideLst>
        <p:guide pos="3840"/>
        <p:guide orient="horz" pos="216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commentAuthors" Target="commentAuthors.xml"/><Relationship Id="rId55"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Deaths Related</a:t>
            </a:r>
            <a:r>
              <a:rPr lang="en-US" baseline="0"/>
              <a:t> to COVID-19</a:t>
            </a:r>
            <a:endParaRPr lang="en-US"/>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8046082979045156"/>
          <c:y val="9.5241634563238531E-2"/>
          <c:w val="0.41792981081953356"/>
          <c:h val="0.86761727384098153"/>
        </c:manualLayout>
      </c:layout>
      <c:pieChart>
        <c:varyColors val="1"/>
        <c:ser>
          <c:idx val="0"/>
          <c:order val="0"/>
          <c:tx>
            <c:strRef>
              <c:f>Sheet1!$B$1</c:f>
              <c:strCache>
                <c:ptCount val="1"/>
                <c:pt idx="0">
                  <c:v>Deaths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2-0EF1-487A-9F55-F28A38A033C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5-0EF1-487A-9F55-F28A38A033C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4-0EF1-487A-9F55-F28A38A033C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3-0EF1-487A-9F55-F28A38A033C7}"/>
              </c:ext>
            </c:extLst>
          </c:dPt>
          <c:dLbls>
            <c:dLbl>
              <c:idx val="0"/>
              <c:layout>
                <c:manualLayout>
                  <c:x val="-7.5788701210722093E-2"/>
                  <c:y val="1.6572197540545518E-2"/>
                </c:manualLayout>
              </c:layout>
              <c:tx>
                <c:rich>
                  <a:bodyPr/>
                  <a:lstStyle/>
                  <a:p>
                    <a:fld id="{AA674220-F670-42AE-9C0D-2F5E9DA2ECB7}" type="VALUE">
                      <a:rPr lang="en-US">
                        <a:solidFill>
                          <a:schemeClr val="tx2"/>
                        </a:solidFill>
                      </a:rPr>
                      <a:pPr/>
                      <a:t>[VALUE]</a:t>
                    </a:fld>
                    <a:endParaRPr lang="en-US"/>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2-0EF1-487A-9F55-F28A38A033C7}"/>
                </c:ext>
              </c:extLst>
            </c:dLbl>
            <c:dLbl>
              <c:idx val="1"/>
              <c:tx>
                <c:rich>
                  <a:bodyPr/>
                  <a:lstStyle/>
                  <a:p>
                    <a:fld id="{EA80690F-01FE-4AF3-BEDD-921022BC24DE}" type="VALUE">
                      <a:rPr lang="en-US">
                        <a:solidFill>
                          <a:schemeClr val="tx2"/>
                        </a:solidFill>
                      </a:rPr>
                      <a:pPr/>
                      <a:t>[VALUE]</a:t>
                    </a:fld>
                    <a:endParaRPr lang="en-US"/>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0EF1-487A-9F55-F28A38A033C7}"/>
                </c:ext>
              </c:extLst>
            </c:dLbl>
            <c:dLbl>
              <c:idx val="2"/>
              <c:tx>
                <c:rich>
                  <a:bodyPr/>
                  <a:lstStyle/>
                  <a:p>
                    <a:fld id="{22B2904E-D8D6-4F6B-BC0E-122250590D72}" type="VALUE">
                      <a:rPr lang="en-US">
                        <a:solidFill>
                          <a:schemeClr val="tx2"/>
                        </a:solidFill>
                      </a:rPr>
                      <a:pPr/>
                      <a:t>[VALUE]</a:t>
                    </a:fld>
                    <a:endParaRPr lang="en-US"/>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4-0EF1-487A-9F55-F28A38A033C7}"/>
                </c:ext>
              </c:extLst>
            </c:dLbl>
            <c:dLbl>
              <c:idx val="3"/>
              <c:tx>
                <c:rich>
                  <a:bodyPr/>
                  <a:lstStyle/>
                  <a:p>
                    <a:fld id="{422CE4E1-C2E2-4DE0-9F7F-E2972F8E32BA}" type="VALUE">
                      <a:rPr lang="en-US">
                        <a:solidFill>
                          <a:schemeClr val="tx2"/>
                        </a:solidFill>
                      </a:rPr>
                      <a:pPr/>
                      <a:t>[VALUE]</a:t>
                    </a:fld>
                    <a:endParaRPr lang="en-US"/>
                  </a:p>
                </c:rich>
              </c:tx>
              <c:dLblPos val="bestFit"/>
              <c:showLegendKey val="0"/>
              <c:showVal val="1"/>
              <c:showCatName val="0"/>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0EF1-487A-9F55-F28A38A033C7}"/>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80 +</c:v>
                </c:pt>
                <c:pt idx="1">
                  <c:v>70+</c:v>
                </c:pt>
                <c:pt idx="2">
                  <c:v>60+</c:v>
                </c:pt>
                <c:pt idx="3">
                  <c:v>40+</c:v>
                </c:pt>
              </c:strCache>
            </c:strRef>
          </c:cat>
          <c:val>
            <c:numRef>
              <c:f>Sheet1!$B$2:$B$5</c:f>
              <c:numCache>
                <c:formatCode>0.00%</c:formatCode>
                <c:ptCount val="4"/>
                <c:pt idx="0">
                  <c:v>0.13400000000000001</c:v>
                </c:pt>
                <c:pt idx="1">
                  <c:v>8.5999999999999993E-2</c:v>
                </c:pt>
                <c:pt idx="2" formatCode="0%">
                  <c:v>0.04</c:v>
                </c:pt>
                <c:pt idx="3">
                  <c:v>3.0000000000000001E-3</c:v>
                </c:pt>
              </c:numCache>
            </c:numRef>
          </c:val>
          <c:extLst>
            <c:ext xmlns:c16="http://schemas.microsoft.com/office/drawing/2014/chart" uri="{C3380CC4-5D6E-409C-BE32-E72D297353CC}">
              <c16:uniqueId val="{00000000-0EF1-487A-9F55-F28A38A033C7}"/>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10/15/2020</a:t>
            </a:fld>
            <a:endParaRPr lang="en-US"/>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10/14/2020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a:xfrm>
            <a:off x="381000" y="685800"/>
            <a:ext cx="6096000" cy="3429000"/>
          </a:xfrm>
        </p:spPr>
      </p:sp>
      <p:sp>
        <p:nvSpPr>
          <p:cNvPr id="3" name="Заметки 2"/>
          <p:cNvSpPr>
            <a:spLocks noGrp="1"/>
          </p:cNvSpPr>
          <p:nvPr>
            <p:ph type="body" idx="1"/>
          </p:nvPr>
        </p:nvSpPr>
        <p:spPr/>
        <p:txBody>
          <a:bodyPr/>
          <a:lstStyle/>
          <a:p>
            <a:r>
              <a:rPr lang="en-US" dirty="0"/>
              <a:t>&lt;a </a:t>
            </a:r>
            <a:r>
              <a:rPr lang="en-US" dirty="0" err="1"/>
              <a:t>href</a:t>
            </a:r>
            <a:r>
              <a:rPr lang="en-US" dirty="0"/>
              <a:t>='https://www.freepik.com/photos/woman'&gt;Woman photo created by </a:t>
            </a:r>
            <a:r>
              <a:rPr lang="en-US" dirty="0" err="1"/>
              <a:t>freepik</a:t>
            </a:r>
            <a:r>
              <a:rPr lang="en-US" dirty="0"/>
              <a:t> - www.freepik.com&lt;/a&gt;</a:t>
            </a:r>
          </a:p>
        </p:txBody>
      </p:sp>
    </p:spTree>
    <p:extLst>
      <p:ext uri="{BB962C8B-B14F-4D97-AF65-F5344CB8AC3E}">
        <p14:creationId xmlns:p14="http://schemas.microsoft.com/office/powerpoint/2010/main" val="3249664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2</a:t>
            </a:fld>
            <a:endParaRPr lang="en-US"/>
          </a:p>
        </p:txBody>
      </p:sp>
    </p:spTree>
    <p:extLst>
      <p:ext uri="{BB962C8B-B14F-4D97-AF65-F5344CB8AC3E}">
        <p14:creationId xmlns:p14="http://schemas.microsoft.com/office/powerpoint/2010/main" val="3629213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3</a:t>
            </a:fld>
            <a:endParaRPr lang="en-US"/>
          </a:p>
        </p:txBody>
      </p:sp>
    </p:spTree>
    <p:extLst>
      <p:ext uri="{BB962C8B-B14F-4D97-AF65-F5344CB8AC3E}">
        <p14:creationId xmlns:p14="http://schemas.microsoft.com/office/powerpoint/2010/main" val="3243940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4</a:t>
            </a:fld>
            <a:endParaRPr lang="en-US"/>
          </a:p>
        </p:txBody>
      </p:sp>
    </p:spTree>
    <p:extLst>
      <p:ext uri="{BB962C8B-B14F-4D97-AF65-F5344CB8AC3E}">
        <p14:creationId xmlns:p14="http://schemas.microsoft.com/office/powerpoint/2010/main" val="2968792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5</a:t>
            </a:fld>
            <a:endParaRPr lang="en-US"/>
          </a:p>
        </p:txBody>
      </p:sp>
    </p:spTree>
    <p:extLst>
      <p:ext uri="{BB962C8B-B14F-4D97-AF65-F5344CB8AC3E}">
        <p14:creationId xmlns:p14="http://schemas.microsoft.com/office/powerpoint/2010/main" val="2714274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6</a:t>
            </a:fld>
            <a:endParaRPr lang="en-US"/>
          </a:p>
        </p:txBody>
      </p:sp>
    </p:spTree>
    <p:extLst>
      <p:ext uri="{BB962C8B-B14F-4D97-AF65-F5344CB8AC3E}">
        <p14:creationId xmlns:p14="http://schemas.microsoft.com/office/powerpoint/2010/main" val="3862701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7</a:t>
            </a:fld>
            <a:endParaRPr lang="en-US"/>
          </a:p>
        </p:txBody>
      </p:sp>
    </p:spTree>
    <p:extLst>
      <p:ext uri="{BB962C8B-B14F-4D97-AF65-F5344CB8AC3E}">
        <p14:creationId xmlns:p14="http://schemas.microsoft.com/office/powerpoint/2010/main" val="3186800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8</a:t>
            </a:fld>
            <a:endParaRPr lang="en-US"/>
          </a:p>
        </p:txBody>
      </p:sp>
    </p:spTree>
    <p:extLst>
      <p:ext uri="{BB962C8B-B14F-4D97-AF65-F5344CB8AC3E}">
        <p14:creationId xmlns:p14="http://schemas.microsoft.com/office/powerpoint/2010/main" val="3543280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713f2e7b1a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713f2e7b1a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&lt;a </a:t>
            </a:r>
            <a:r>
              <a:rPr lang="en-US" dirty="0" err="1"/>
              <a:t>href</a:t>
            </a:r>
            <a:r>
              <a:rPr lang="en-US" dirty="0"/>
              <a:t>='https://www.freepik.com/photos/woman'&gt;Woman photo created by </a:t>
            </a:r>
            <a:r>
              <a:rPr lang="en-US" dirty="0" err="1"/>
              <a:t>freepik</a:t>
            </a:r>
            <a:r>
              <a:rPr lang="en-US" dirty="0"/>
              <a:t> - www.freepik.com&lt;/a&gt;</a:t>
            </a:r>
          </a:p>
        </p:txBody>
      </p:sp>
      <p:sp>
        <p:nvSpPr>
          <p:cNvPr id="4" name="Slide Number Placeholder 3"/>
          <p:cNvSpPr>
            <a:spLocks noGrp="1"/>
          </p:cNvSpPr>
          <p:nvPr>
            <p:ph type="sldNum" sz="quarter" idx="5"/>
          </p:nvPr>
        </p:nvSpPr>
        <p:spPr/>
        <p:txBody>
          <a:bodyPr/>
          <a:lstStyle/>
          <a:p>
            <a:fld id="{3CFA0038-7055-434C-B6C4-B8C69565C600}" type="slidenum">
              <a:rPr lang="en-US" smtClean="0"/>
              <a:t>10</a:t>
            </a:fld>
            <a:endParaRPr lang="en-US"/>
          </a:p>
        </p:txBody>
      </p:sp>
    </p:spTree>
    <p:extLst>
      <p:ext uri="{BB962C8B-B14F-4D97-AF65-F5344CB8AC3E}">
        <p14:creationId xmlns:p14="http://schemas.microsoft.com/office/powerpoint/2010/main" val="3182930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13</a:t>
            </a:fld>
            <a:endParaRPr lang="en-US"/>
          </a:p>
        </p:txBody>
      </p:sp>
    </p:spTree>
    <p:extLst>
      <p:ext uri="{BB962C8B-B14F-4D97-AF65-F5344CB8AC3E}">
        <p14:creationId xmlns:p14="http://schemas.microsoft.com/office/powerpoint/2010/main" val="4005310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14</a:t>
            </a:fld>
            <a:endParaRPr lang="en-US"/>
          </a:p>
        </p:txBody>
      </p:sp>
    </p:spTree>
    <p:extLst>
      <p:ext uri="{BB962C8B-B14F-4D97-AF65-F5344CB8AC3E}">
        <p14:creationId xmlns:p14="http://schemas.microsoft.com/office/powerpoint/2010/main" val="4225026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15</a:t>
            </a:fld>
            <a:endParaRPr lang="en-US"/>
          </a:p>
        </p:txBody>
      </p:sp>
    </p:spTree>
    <p:extLst>
      <p:ext uri="{BB962C8B-B14F-4D97-AF65-F5344CB8AC3E}">
        <p14:creationId xmlns:p14="http://schemas.microsoft.com/office/powerpoint/2010/main" val="525550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16</a:t>
            </a:fld>
            <a:endParaRPr lang="en-US"/>
          </a:p>
        </p:txBody>
      </p:sp>
    </p:spTree>
    <p:extLst>
      <p:ext uri="{BB962C8B-B14F-4D97-AF65-F5344CB8AC3E}">
        <p14:creationId xmlns:p14="http://schemas.microsoft.com/office/powerpoint/2010/main" val="3695746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CFA0038-7055-434C-B6C4-B8C69565C600}" type="slidenum">
              <a:rPr lang="en-US" smtClean="0"/>
              <a:t>17</a:t>
            </a:fld>
            <a:endParaRPr lang="en-US"/>
          </a:p>
        </p:txBody>
      </p:sp>
    </p:spTree>
    <p:extLst>
      <p:ext uri="{BB962C8B-B14F-4D97-AF65-F5344CB8AC3E}">
        <p14:creationId xmlns:p14="http://schemas.microsoft.com/office/powerpoint/2010/main" val="1699044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468168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888334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718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96662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378916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0482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7865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851869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03193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45549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593545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28714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2144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82489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82489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82489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FA0038-7055-434C-B6C4-B8C69565C60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82030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FA0038-7055-434C-B6C4-B8C69565C60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04114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166DD-8C99-4342-9E58-C269CF7D73A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38248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2.xml"/><Relationship Id="rId4" Type="http://schemas.openxmlformats.org/officeDocument/2006/relationships/hyperlink" Target="http://bit.ly/2TtBDfr" TargetMode="Externa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1" y="1539432"/>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WWW.WEBSITENAME.COM</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30916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a:t>Click icon to add picture</a:t>
            </a:r>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78736"/>
            <a:ext cx="7252505" cy="891250"/>
          </a:xfrm>
        </p:spPr>
        <p:txBody>
          <a:bodyPr anchor="t">
            <a:noAutofit/>
          </a:bodyPr>
          <a:lstStyle>
            <a:lvl1pP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1666759"/>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396160"/>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20" name="Picture Placeholder 4">
            <a:extLst>
              <a:ext uri="{FF2B5EF4-FFF2-40B4-BE49-F238E27FC236}">
                <a16:creationId xmlns:a16="http://schemas.microsoft.com/office/drawing/2014/main" id="{99E7C9A1-D1C2-4923-B0AE-127044646A05}"/>
              </a:ext>
            </a:extLst>
          </p:cNvPr>
          <p:cNvSpPr>
            <a:spLocks noGrp="1"/>
          </p:cNvSpPr>
          <p:nvPr>
            <p:ph type="pic" sz="quarter" idx="10"/>
          </p:nvPr>
        </p:nvSpPr>
        <p:spPr>
          <a:xfrm>
            <a:off x="8866207" y="0"/>
            <a:ext cx="3325792" cy="6858000"/>
          </a:xfrm>
          <a:solidFill>
            <a:schemeClr val="bg1"/>
          </a:solidFill>
        </p:spPr>
        <p:txBody>
          <a:bodyPr/>
          <a:lstStyle/>
          <a:p>
            <a:r>
              <a:rPr lang="en-US"/>
              <a:t>Click icon to add picture</a:t>
            </a:r>
          </a:p>
        </p:txBody>
      </p:sp>
    </p:spTree>
    <p:extLst>
      <p:ext uri="{BB962C8B-B14F-4D97-AF65-F5344CB8AC3E}">
        <p14:creationId xmlns:p14="http://schemas.microsoft.com/office/powerpoint/2010/main" val="85332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2708475"/>
            <a:ext cx="7252505" cy="891250"/>
          </a:xfrm>
        </p:spPr>
        <p:txBody>
          <a:bodyPr anchor="t">
            <a:noAutofit/>
          </a:bodyPr>
          <a:lstStyle>
            <a:lvl1pPr>
              <a:defRPr sz="5000" b="1">
                <a:solidFill>
                  <a:schemeClr val="bg1"/>
                </a:solidFill>
                <a:latin typeface="+mj-lt"/>
              </a:defRPr>
            </a:lvl1pPr>
          </a:lstStyle>
          <a:p>
            <a:r>
              <a:rPr lang="en-US"/>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838200" y="3796498"/>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1094402" y="2525899"/>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7" name="Picture Placeholder 6">
            <a:extLst>
              <a:ext uri="{FF2B5EF4-FFF2-40B4-BE49-F238E27FC236}">
                <a16:creationId xmlns:a16="http://schemas.microsoft.com/office/drawing/2014/main" id="{DAA0C5BA-C2D3-4A68-8EDE-1831408789D6}"/>
              </a:ext>
            </a:extLst>
          </p:cNvPr>
          <p:cNvSpPr>
            <a:spLocks noGrp="1"/>
          </p:cNvSpPr>
          <p:nvPr>
            <p:ph type="pic" sz="quarter" idx="13"/>
          </p:nvPr>
        </p:nvSpPr>
        <p:spPr>
          <a:xfrm>
            <a:off x="0" y="0"/>
            <a:ext cx="12191999" cy="6858000"/>
          </a:xfrm>
          <a:custGeom>
            <a:avLst/>
            <a:gdLst>
              <a:gd name="connsiteX0" fmla="*/ 0 w 11933381"/>
              <a:gd name="connsiteY0" fmla="*/ 0 h 6858000"/>
              <a:gd name="connsiteX1" fmla="*/ 11933381 w 11933381"/>
              <a:gd name="connsiteY1" fmla="*/ 0 h 6858000"/>
              <a:gd name="connsiteX2" fmla="*/ 11933381 w 11933381"/>
              <a:gd name="connsiteY2" fmla="*/ 6858000 h 6858000"/>
              <a:gd name="connsiteX3" fmla="*/ 0 w 11933381"/>
              <a:gd name="connsiteY3" fmla="*/ 6858000 h 6858000"/>
              <a:gd name="connsiteX4" fmla="*/ 0 w 11933381"/>
              <a:gd name="connsiteY4" fmla="*/ 5854361 h 6858000"/>
              <a:gd name="connsiteX5" fmla="*/ 8109878 w 11933381"/>
              <a:gd name="connsiteY5" fmla="*/ 5854361 h 6858000"/>
              <a:gd name="connsiteX6" fmla="*/ 8109878 w 11933381"/>
              <a:gd name="connsiteY6" fmla="*/ 1949923 h 6858000"/>
              <a:gd name="connsiteX7" fmla="*/ 0 w 11933381"/>
              <a:gd name="connsiteY7" fmla="*/ 1949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33381" h="6858000">
                <a:moveTo>
                  <a:pt x="0" y="0"/>
                </a:moveTo>
                <a:lnTo>
                  <a:pt x="11933381" y="0"/>
                </a:lnTo>
                <a:lnTo>
                  <a:pt x="11933381" y="6858000"/>
                </a:lnTo>
                <a:lnTo>
                  <a:pt x="0" y="6858000"/>
                </a:lnTo>
                <a:lnTo>
                  <a:pt x="0" y="5854361"/>
                </a:lnTo>
                <a:lnTo>
                  <a:pt x="8109878" y="5854361"/>
                </a:lnTo>
                <a:lnTo>
                  <a:pt x="8109878" y="1949923"/>
                </a:lnTo>
                <a:lnTo>
                  <a:pt x="0" y="1949923"/>
                </a:lnTo>
                <a:close/>
              </a:path>
            </a:pathLst>
          </a:custGeom>
          <a:solidFill>
            <a:schemeClr val="bg1"/>
          </a:solidFill>
        </p:spPr>
        <p:txBody>
          <a:bodyPr wrap="square">
            <a:noAutofit/>
          </a:bodyPr>
          <a:lstStyle/>
          <a:p>
            <a:r>
              <a:rPr lang="en-US"/>
              <a:t>Click icon to add picture</a:t>
            </a:r>
          </a:p>
        </p:txBody>
      </p:sp>
    </p:spTree>
    <p:extLst>
      <p:ext uri="{BB962C8B-B14F-4D97-AF65-F5344CB8AC3E}">
        <p14:creationId xmlns:p14="http://schemas.microsoft.com/office/powerpoint/2010/main" val="1132737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D373C762-8092-4F49-BC46-91BCA0557F23}"/>
              </a:ext>
            </a:extLst>
          </p:cNvPr>
          <p:cNvSpPr>
            <a:spLocks noGrp="1"/>
          </p:cNvSpPr>
          <p:nvPr>
            <p:ph type="pic" sz="quarter" idx="10"/>
          </p:nvPr>
        </p:nvSpPr>
        <p:spPr>
          <a:xfrm>
            <a:off x="0" y="0"/>
            <a:ext cx="12191999" cy="6858000"/>
          </a:xfrm>
          <a:custGeom>
            <a:avLst/>
            <a:gdLst>
              <a:gd name="connsiteX0" fmla="*/ 0 w 12191999"/>
              <a:gd name="connsiteY0" fmla="*/ 0 h 6858000"/>
              <a:gd name="connsiteX1" fmla="*/ 12191999 w 12191999"/>
              <a:gd name="connsiteY1" fmla="*/ 0 h 6858000"/>
              <a:gd name="connsiteX2" fmla="*/ 12191999 w 12191999"/>
              <a:gd name="connsiteY2" fmla="*/ 2430682 h 6858000"/>
              <a:gd name="connsiteX3" fmla="*/ 3823504 w 12191999"/>
              <a:gd name="connsiteY3" fmla="*/ 2430682 h 6858000"/>
              <a:gd name="connsiteX4" fmla="*/ 3823504 w 12191999"/>
              <a:gd name="connsiteY4" fmla="*/ 6335120 h 6858000"/>
              <a:gd name="connsiteX5" fmla="*/ 12191999 w 12191999"/>
              <a:gd name="connsiteY5" fmla="*/ 633512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0" y="0"/>
                </a:moveTo>
                <a:lnTo>
                  <a:pt x="12191999" y="0"/>
                </a:lnTo>
                <a:lnTo>
                  <a:pt x="12191999" y="2430682"/>
                </a:lnTo>
                <a:lnTo>
                  <a:pt x="3823504" y="2430682"/>
                </a:lnTo>
                <a:lnTo>
                  <a:pt x="3823504" y="6335120"/>
                </a:lnTo>
                <a:lnTo>
                  <a:pt x="12191999" y="6335120"/>
                </a:lnTo>
                <a:lnTo>
                  <a:pt x="12191999" y="6858000"/>
                </a:lnTo>
                <a:lnTo>
                  <a:pt x="0" y="6858000"/>
                </a:lnTo>
                <a:close/>
              </a:path>
            </a:pathLst>
          </a:custGeom>
          <a:solidFill>
            <a:schemeClr val="bg1"/>
          </a:solidFill>
        </p:spPr>
        <p:txBody>
          <a:bodyPr wrap="square">
            <a:noAutofit/>
          </a:bodyPr>
          <a:lstStyle/>
          <a:p>
            <a:r>
              <a:rPr lang="en-US"/>
              <a:t>Click icon to add picture</a:t>
            </a:r>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4403208" y="2870519"/>
            <a:ext cx="7252505" cy="891250"/>
          </a:xfrm>
        </p:spPr>
        <p:txBody>
          <a:bodyPr anchor="t">
            <a:noAutofit/>
          </a:bodyPr>
          <a:lstStyle>
            <a:lvl1pPr>
              <a:defRPr sz="5000" b="1">
                <a:solidFill>
                  <a:schemeClr val="bg1"/>
                </a:solidFill>
                <a:latin typeface="+mj-lt"/>
              </a:defRPr>
            </a:lvl1pPr>
          </a:lstStyle>
          <a:p>
            <a:r>
              <a:rPr lang="en-US"/>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4403209" y="3958542"/>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4788658" y="2817190"/>
            <a:ext cx="0" cy="1930310"/>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423565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652B907-27B2-46E0-B157-E5617EF0413D}"/>
              </a:ext>
            </a:extLst>
          </p:cNvPr>
          <p:cNvSpPr>
            <a:spLocks noGrp="1"/>
          </p:cNvSpPr>
          <p:nvPr>
            <p:ph type="pic" sz="quarter" idx="10"/>
          </p:nvPr>
        </p:nvSpPr>
        <p:spPr>
          <a:xfrm>
            <a:off x="0" y="0"/>
            <a:ext cx="12191999" cy="6858000"/>
          </a:xfrm>
          <a:custGeom>
            <a:avLst/>
            <a:gdLst>
              <a:gd name="connsiteX0" fmla="*/ 0 w 12191999"/>
              <a:gd name="connsiteY0" fmla="*/ 0 h 6553196"/>
              <a:gd name="connsiteX1" fmla="*/ 12191999 w 12191999"/>
              <a:gd name="connsiteY1" fmla="*/ 0 h 6553196"/>
              <a:gd name="connsiteX2" fmla="*/ 12191999 w 12191999"/>
              <a:gd name="connsiteY2" fmla="*/ 6553196 h 6553196"/>
              <a:gd name="connsiteX3" fmla="*/ 9099630 w 12191999"/>
              <a:gd name="connsiteY3" fmla="*/ 6553196 h 6553196"/>
              <a:gd name="connsiteX4" fmla="*/ 9099630 w 12191999"/>
              <a:gd name="connsiteY4" fmla="*/ 2953562 h 6553196"/>
              <a:gd name="connsiteX5" fmla="*/ 731134 w 12191999"/>
              <a:gd name="connsiteY5" fmla="*/ 2953562 h 6553196"/>
              <a:gd name="connsiteX6" fmla="*/ 731134 w 12191999"/>
              <a:gd name="connsiteY6" fmla="*/ 6553196 h 6553196"/>
              <a:gd name="connsiteX7" fmla="*/ 0 w 12191999"/>
              <a:gd name="connsiteY7" fmla="*/ 6553196 h 655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553196">
                <a:moveTo>
                  <a:pt x="0" y="0"/>
                </a:moveTo>
                <a:lnTo>
                  <a:pt x="12191999" y="0"/>
                </a:lnTo>
                <a:lnTo>
                  <a:pt x="12191999" y="6553196"/>
                </a:lnTo>
                <a:lnTo>
                  <a:pt x="9099630" y="6553196"/>
                </a:lnTo>
                <a:lnTo>
                  <a:pt x="9099630" y="2953562"/>
                </a:lnTo>
                <a:lnTo>
                  <a:pt x="731134" y="2953562"/>
                </a:lnTo>
                <a:lnTo>
                  <a:pt x="731134" y="6553196"/>
                </a:lnTo>
                <a:lnTo>
                  <a:pt x="0" y="6553196"/>
                </a:lnTo>
                <a:close/>
              </a:path>
            </a:pathLst>
          </a:custGeom>
          <a:solidFill>
            <a:schemeClr val="bg1"/>
          </a:solidFill>
        </p:spPr>
        <p:txBody>
          <a:bodyPr wrap="square">
            <a:noAutofit/>
          </a:bodyPr>
          <a:lstStyle>
            <a:lvl1pPr>
              <a:defRPr>
                <a:latin typeface="+mn-lt"/>
              </a:defRPr>
            </a:lvl1pPr>
          </a:lstStyle>
          <a:p>
            <a:r>
              <a:rPr lang="en-US"/>
              <a:t>Click icon to add picture</a:t>
            </a:r>
          </a:p>
        </p:txBody>
      </p:sp>
      <p:sp>
        <p:nvSpPr>
          <p:cNvPr id="7" name="Title 1">
            <a:extLst>
              <a:ext uri="{FF2B5EF4-FFF2-40B4-BE49-F238E27FC236}">
                <a16:creationId xmlns:a16="http://schemas.microsoft.com/office/drawing/2014/main" id="{81AEE170-55AC-411A-B257-BD682DE716D0}"/>
              </a:ext>
            </a:extLst>
          </p:cNvPr>
          <p:cNvSpPr>
            <a:spLocks noGrp="1"/>
          </p:cNvSpPr>
          <p:nvPr>
            <p:ph type="title" hasCustomPrompt="1"/>
          </p:nvPr>
        </p:nvSpPr>
        <p:spPr>
          <a:xfrm>
            <a:off x="1220164" y="3379810"/>
            <a:ext cx="7252505" cy="891250"/>
          </a:xfrm>
        </p:spPr>
        <p:txBody>
          <a:bodyPr anchor="t">
            <a:noAutofit/>
          </a:bodyPr>
          <a:lstStyle>
            <a:lvl1pPr algn="l">
              <a:defRPr sz="5000" b="1">
                <a:solidFill>
                  <a:schemeClr val="bg1"/>
                </a:solidFill>
                <a:latin typeface="+mj-lt"/>
              </a:defRPr>
            </a:lvl1pPr>
          </a:lstStyle>
          <a:p>
            <a:r>
              <a:rPr lang="en-US"/>
              <a:t>CLICK TO ADD TITLE</a:t>
            </a:r>
          </a:p>
        </p:txBody>
      </p:sp>
      <p:sp>
        <p:nvSpPr>
          <p:cNvPr id="8" name="Text Placeholder 12">
            <a:extLst>
              <a:ext uri="{FF2B5EF4-FFF2-40B4-BE49-F238E27FC236}">
                <a16:creationId xmlns:a16="http://schemas.microsoft.com/office/drawing/2014/main" id="{92D701DC-3803-4D06-BFB3-A9F78E4022EF}"/>
              </a:ext>
            </a:extLst>
          </p:cNvPr>
          <p:cNvSpPr>
            <a:spLocks noGrp="1"/>
          </p:cNvSpPr>
          <p:nvPr>
            <p:ph type="body" sz="quarter" idx="14" hasCustomPrompt="1"/>
          </p:nvPr>
        </p:nvSpPr>
        <p:spPr>
          <a:xfrm>
            <a:off x="1220165" y="4467833"/>
            <a:ext cx="7252504"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a:t>SUBTITLE GOES HERE</a:t>
            </a:r>
          </a:p>
        </p:txBody>
      </p:sp>
      <p:sp>
        <p:nvSpPr>
          <p:cNvPr id="9" name="Shape 62">
            <a:extLst>
              <a:ext uri="{FF2B5EF4-FFF2-40B4-BE49-F238E27FC236}">
                <a16:creationId xmlns:a16="http://schemas.microsoft.com/office/drawing/2014/main" id="{71FB5177-8D30-4482-99E2-8BFEB1D37D9E}"/>
              </a:ext>
            </a:extLst>
          </p:cNvPr>
          <p:cNvSpPr/>
          <p:nvPr userDrawn="1"/>
        </p:nvSpPr>
        <p:spPr>
          <a:xfrm rot="16200000" flipV="1">
            <a:off x="1285385" y="3006251"/>
            <a:ext cx="0" cy="2570770"/>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226060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356412"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3778137" y="2225040"/>
            <a:ext cx="3557587" cy="3668025"/>
          </a:xfrm>
        </p:spPr>
        <p:txBody>
          <a:bodyPr/>
          <a:lstStyle>
            <a:lvl1pPr>
              <a:defRPr>
                <a:latin typeface="+mn-lt"/>
              </a:defRPr>
            </a:lvl1pPr>
          </a:lstStyle>
          <a:p>
            <a:r>
              <a:rPr lang="en-US"/>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7559432"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7559432"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7559432"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7559432"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7559432"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3" name="Rectangle 2">
            <a:extLst>
              <a:ext uri="{FF2B5EF4-FFF2-40B4-BE49-F238E27FC236}">
                <a16:creationId xmlns:a16="http://schemas.microsoft.com/office/drawing/2014/main" id="{E2F3CED5-D6C7-4A0B-B731-FDB78F4E3341}"/>
              </a:ext>
            </a:extLst>
          </p:cNvPr>
          <p:cNvSpPr/>
          <p:nvPr userDrawn="1"/>
        </p:nvSpPr>
        <p:spPr>
          <a:xfrm>
            <a:off x="3778137" y="0"/>
            <a:ext cx="3586162"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504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39803"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noProof="0"/>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476854" y="879710"/>
            <a:ext cx="3983858"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476854" y="195615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476854" y="303260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476854" y="410904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476854" y="518549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3527730" y="87971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3527730" y="195615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3527730" y="303260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3527730" y="410904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3527730" y="518549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5</a:t>
            </a:r>
          </a:p>
        </p:txBody>
      </p:sp>
      <p:sp>
        <p:nvSpPr>
          <p:cNvPr id="42" name="Shape 62">
            <a:extLst>
              <a:ext uri="{FF2B5EF4-FFF2-40B4-BE49-F238E27FC236}">
                <a16:creationId xmlns:a16="http://schemas.microsoft.com/office/drawing/2014/main" id="{79517603-8FAC-41C9-B5BE-3F8BA7D93CE6}"/>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428314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2812643" y="1691472"/>
            <a:ext cx="4385841" cy="1325563"/>
          </a:xfrm>
        </p:spPr>
        <p:txBody>
          <a:bodyPr anchor="b"/>
          <a:lstStyle>
            <a:lvl1pPr algn="r">
              <a:defRPr>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0" y="3500437"/>
            <a:ext cx="12192000" cy="3357563"/>
          </a:xfrm>
        </p:spPr>
        <p:txBody>
          <a:bodyPr/>
          <a:lstStyle>
            <a:lvl1pPr>
              <a:defRPr>
                <a:latin typeface="+mn-lt"/>
              </a:defRPr>
            </a:lvl1pPr>
          </a:lstStyle>
          <a:p>
            <a:r>
              <a:rPr lang="en-US"/>
              <a:t>Click icon to add picture</a:t>
            </a:r>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569843" y="1690688"/>
            <a:ext cx="4155432" cy="1325562"/>
          </a:xfrm>
        </p:spPr>
        <p:txBody>
          <a:bodyPr>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569843" y="1227698"/>
            <a:ext cx="4155432" cy="382749"/>
          </a:xfrm>
        </p:spPr>
        <p:txBody>
          <a:bodyPr anchor="b">
            <a:normAutofit/>
          </a:bodyPr>
          <a:lstStyle>
            <a:lvl1pPr marL="0" indent="0">
              <a:buNone/>
              <a:defRPr sz="1600" b="1">
                <a:latin typeface="+mn-lt"/>
                <a:cs typeface="Arial" panose="020B0604020202020204" pitchFamily="34" charset="0"/>
              </a:defRPr>
            </a:lvl1pPr>
          </a:lstStyle>
          <a:p>
            <a:pPr lvl="0"/>
            <a:r>
              <a:rPr lang="en-US"/>
              <a:t>Click to edit Master text styles</a:t>
            </a:r>
          </a:p>
        </p:txBody>
      </p:sp>
    </p:spTree>
    <p:extLst>
      <p:ext uri="{BB962C8B-B14F-4D97-AF65-F5344CB8AC3E}">
        <p14:creationId xmlns:p14="http://schemas.microsoft.com/office/powerpoint/2010/main" val="198493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441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5470525" y="1193765"/>
            <a:ext cx="6322230" cy="1325563"/>
          </a:xfrm>
        </p:spPr>
        <p:txBody>
          <a:bodyPr lIns="0" anchor="b">
            <a:normAutofit/>
          </a:bodyPr>
          <a:lstStyle>
            <a:lvl1pPr algn="l">
              <a:defRPr sz="4000">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1" y="1193765"/>
            <a:ext cx="5230788" cy="4796135"/>
          </a:xfrm>
        </p:spPr>
        <p:txBody>
          <a:bodyPr/>
          <a:lstStyle>
            <a:lvl1pPr>
              <a:defRPr>
                <a:latin typeface="+mn-lt"/>
              </a:defRPr>
            </a:lvl1pPr>
          </a:lstStyle>
          <a:p>
            <a:r>
              <a:rPr lang="en-US"/>
              <a:t>Click icon to add picture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6603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1809009"/>
            <a:ext cx="3416928" cy="2884911"/>
          </a:xfrm>
        </p:spPr>
        <p:txBody>
          <a:bodyPr lIns="0" anchor="t">
            <a:normAutofit/>
          </a:bodyPr>
          <a:lstStyle>
            <a:lvl1pPr algn="r">
              <a:defRPr sz="4000">
                <a:solidFill>
                  <a:schemeClr val="accent1"/>
                </a:solidFill>
                <a:latin typeface="+mj-lt"/>
              </a:defRPr>
            </a:lvl1pPr>
          </a:lstStyle>
          <a:p>
            <a:r>
              <a:rPr lang="en-US"/>
              <a:t>Click to edit Master title 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10875" y="180900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809009"/>
            <a:ext cx="3658010" cy="382749"/>
          </a:xfrm>
        </p:spPr>
        <p:txBody>
          <a:bodyPr vert="horz" lIns="0" tIns="45720" rIns="91440" bIns="45720" rtlCol="0" anchor="b">
            <a:normAutofit/>
          </a:bodyPr>
          <a:lstStyle>
            <a:lvl1pPr>
              <a:defRPr lang="en-US" sz="1600" b="1" dirty="0">
                <a:latin typeface="+mn-lt"/>
              </a:defRPr>
            </a:lvl1pPr>
          </a:lstStyle>
          <a:p>
            <a:pPr marL="0" lvl="0" indent="0">
              <a:buNone/>
            </a:pPr>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10572" y="221329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21329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5064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0" y="1687089"/>
            <a:ext cx="4297212" cy="3449109"/>
          </a:xfrm>
          <a:solidFill>
            <a:schemeClr val="accent2"/>
          </a:solidFill>
        </p:spPr>
        <p:txBody>
          <a:bodyPr vert="horz" lIns="0" tIns="45720" rIns="324000" bIns="45720" rtlCol="0" anchor="ctr">
            <a:normAutofit/>
          </a:bodyPr>
          <a:lstStyle>
            <a:lvl1pPr>
              <a:defRPr lang="en-US" sz="4000" dirty="0">
                <a:latin typeface="+mj-lt"/>
              </a:defRPr>
            </a:lvl1pPr>
          </a:lstStyle>
          <a:p>
            <a:pPr marL="0" lvl="0" algn="r"/>
            <a:r>
              <a:rPr lang="en-US"/>
              <a:t>Click to edit Master title </a:t>
            </a:r>
            <a:br>
              <a:rPr lang="en-US"/>
            </a:br>
            <a:r>
              <a:rPr lang="en-US"/>
              <a:t>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168708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687089"/>
            <a:ext cx="3658010"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209137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09137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hape 62">
            <a:extLst>
              <a:ext uri="{FF2B5EF4-FFF2-40B4-BE49-F238E27FC236}">
                <a16:creationId xmlns:a16="http://schemas.microsoft.com/office/drawing/2014/main" id="{22325F4A-8191-45D3-B031-5847B1E4B3AA}"/>
              </a:ext>
            </a:extLst>
          </p:cNvPr>
          <p:cNvSpPr/>
          <p:nvPr userDrawn="1"/>
        </p:nvSpPr>
        <p:spPr>
          <a:xfrm rot="16200000" flipV="1">
            <a:off x="3332057" y="133183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3" name="Rectangle 2">
            <a:extLst>
              <a:ext uri="{FF2B5EF4-FFF2-40B4-BE49-F238E27FC236}">
                <a16:creationId xmlns:a16="http://schemas.microsoft.com/office/drawing/2014/main" id="{60EEF041-4EFF-410A-AFB4-25A65B462B2D}"/>
              </a:ext>
            </a:extLst>
          </p:cNvPr>
          <p:cNvSpPr/>
          <p:nvPr userDrawn="1"/>
        </p:nvSpPr>
        <p:spPr>
          <a:xfrm>
            <a:off x="12087828" y="1675514"/>
            <a:ext cx="115747" cy="34491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Tree>
    <p:extLst>
      <p:ext uri="{BB962C8B-B14F-4D97-AF65-F5344CB8AC3E}">
        <p14:creationId xmlns:p14="http://schemas.microsoft.com/office/powerpoint/2010/main" val="390449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1" y="1687090"/>
            <a:ext cx="4568750" cy="1721802"/>
          </a:xfrm>
          <a:noFill/>
        </p:spPr>
        <p:txBody>
          <a:bodyPr lIns="0" rIns="324000" anchor="ctr">
            <a:normAutofit/>
          </a:bodyPr>
          <a:lstStyle>
            <a:lvl1pPr algn="r">
              <a:defRPr sz="4000">
                <a:latin typeface="+mj-lt"/>
              </a:defRPr>
            </a:lvl1pPr>
          </a:lstStyle>
          <a:p>
            <a:r>
              <a:rPr lang="en-US"/>
              <a:t>Click to edit </a:t>
            </a:r>
            <a:br>
              <a:rPr lang="en-US"/>
            </a:br>
            <a:r>
              <a:rPr lang="en-US"/>
              <a:t>Master title style</a:t>
            </a:r>
          </a:p>
        </p:txBody>
      </p:sp>
      <p:sp>
        <p:nvSpPr>
          <p:cNvPr id="11" name="Title 1">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latin typeface="+mn-lt"/>
            </a:endParaRP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hape 62">
            <a:extLst>
              <a:ext uri="{FF2B5EF4-FFF2-40B4-BE49-F238E27FC236}">
                <a16:creationId xmlns:a16="http://schemas.microsoft.com/office/drawing/2014/main" id="{DADD8B14-6C18-4FC5-89FD-62D525A444DB}"/>
              </a:ext>
            </a:extLst>
          </p:cNvPr>
          <p:cNvSpPr/>
          <p:nvPr userDrawn="1"/>
        </p:nvSpPr>
        <p:spPr>
          <a:xfrm rot="16200000" flipV="1">
            <a:off x="3332057" y="729943"/>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6" name="Picture Placeholder 5">
            <a:extLst>
              <a:ext uri="{FF2B5EF4-FFF2-40B4-BE49-F238E27FC236}">
                <a16:creationId xmlns:a16="http://schemas.microsoft.com/office/drawing/2014/main" id="{09156155-C47D-47A0-A08D-DCAC4D742D3F}"/>
              </a:ext>
            </a:extLst>
          </p:cNvPr>
          <p:cNvSpPr>
            <a:spLocks noGrp="1"/>
          </p:cNvSpPr>
          <p:nvPr>
            <p:ph type="pic" sz="quarter" idx="17"/>
          </p:nvPr>
        </p:nvSpPr>
        <p:spPr>
          <a:xfrm>
            <a:off x="2214412" y="3805254"/>
            <a:ext cx="1935925" cy="1854770"/>
          </a:xfrm>
        </p:spPr>
        <p:txBody>
          <a:bodyPr/>
          <a:lstStyle>
            <a:lvl1pPr>
              <a:defRPr>
                <a:latin typeface="+mn-lt"/>
              </a:defRPr>
            </a:lvl1pPr>
          </a:lstStyle>
          <a:p>
            <a:r>
              <a:rPr lang="en-US"/>
              <a:t>Click icon to add picture</a:t>
            </a:r>
          </a:p>
        </p:txBody>
      </p:sp>
    </p:spTree>
    <p:extLst>
      <p:ext uri="{BB962C8B-B14F-4D97-AF65-F5344CB8AC3E}">
        <p14:creationId xmlns:p14="http://schemas.microsoft.com/office/powerpoint/2010/main" val="1007210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a:t>Click icon to add picture</a:t>
            </a:r>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470816"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Autofit/>
          </a:bodyPr>
          <a:lstStyle>
            <a:lvl1pPr marL="0" indent="0">
              <a:buNone/>
              <a:defRPr sz="1600" b="1">
                <a:latin typeface="+mn-lt"/>
                <a:cs typeface="Arial" panose="020B0604020202020204" pitchFamily="34" charset="0"/>
              </a:defRPr>
            </a:lvl1pPr>
          </a:lstStyle>
          <a:p>
            <a:pPr lvl="0"/>
            <a:r>
              <a:rPr lang="en-US"/>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8769607"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lIns="0" anchor="b">
            <a:noAutofit/>
          </a:bodyPr>
          <a:lstStyle>
            <a:lvl1pPr marL="0" indent="0">
              <a:buNone/>
              <a:defRPr sz="1600" b="1">
                <a:latin typeface="+mn-lt"/>
                <a:cs typeface="Arial" panose="020B0604020202020204" pitchFamily="34" charset="0"/>
              </a:defRPr>
            </a:lvl1pPr>
          </a:lstStyle>
          <a:p>
            <a:pPr lvl="0"/>
            <a:r>
              <a:rPr lang="en-US"/>
              <a:t>Click to add title here</a:t>
            </a:r>
          </a:p>
        </p:txBody>
      </p:sp>
    </p:spTree>
    <p:extLst>
      <p:ext uri="{BB962C8B-B14F-4D97-AF65-F5344CB8AC3E}">
        <p14:creationId xmlns:p14="http://schemas.microsoft.com/office/powerpoint/2010/main" val="3970810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lvl1pPr>
              <a:defRPr>
                <a:latin typeface="+mn-lt"/>
              </a:defRPr>
            </a:lvl1pPr>
          </a:lstStyle>
          <a:p>
            <a:r>
              <a:rPr lang="en-US"/>
              <a:t>Click icon to add picture</a:t>
            </a:r>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2"/>
          </a:solidFill>
        </p:spPr>
        <p:txBody>
          <a:bodyPr lIns="252000" tIns="144000" rIns="144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r">
              <a:defRPr>
                <a:latin typeface="+mj-lt"/>
              </a:defRPr>
            </a:lvl1pPr>
          </a:lstStyle>
          <a:p>
            <a:r>
              <a:rPr lang="en-US"/>
              <a:t>Click to </a:t>
            </a:r>
            <a:br>
              <a:rPr lang="en-US"/>
            </a:br>
            <a:r>
              <a:rPr lang="en-US"/>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3217407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836271"/>
            <a:ext cx="3523423" cy="5185458"/>
          </a:xfrm>
          <a:solidFill>
            <a:schemeClr val="bg1">
              <a:lumMod val="95000"/>
            </a:schemeClr>
          </a:solidFill>
        </p:spPr>
        <p:txBody>
          <a:bodyPr/>
          <a:lstStyle>
            <a:lvl1pPr>
              <a:defRPr>
                <a:latin typeface="+mn-lt"/>
              </a:defRPr>
            </a:lvl1pPr>
          </a:lstStyle>
          <a:p>
            <a:r>
              <a:rPr lang="en-US"/>
              <a:t>Click icon to add picture</a:t>
            </a:r>
          </a:p>
        </p:txBody>
      </p:sp>
    </p:spTree>
    <p:extLst>
      <p:ext uri="{BB962C8B-B14F-4D97-AF65-F5344CB8AC3E}">
        <p14:creationId xmlns:p14="http://schemas.microsoft.com/office/powerpoint/2010/main" val="99722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278052" y="3206186"/>
            <a:ext cx="6435525" cy="2815543"/>
          </a:xfrm>
          <a:noFill/>
          <a:ln>
            <a:noFill/>
          </a:ln>
        </p:spPr>
        <p:txBody>
          <a:bodyPr lIns="0" tIns="216000" rIns="180000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lIns="0" anchor="b"/>
          <a:lstStyle>
            <a:lvl1pPr algn="l">
              <a:defRPr>
                <a:latin typeface="+mj-lt"/>
              </a:defRPr>
            </a:lvl1pPr>
          </a:lstStyle>
          <a:p>
            <a:r>
              <a:rPr lang="en-US"/>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3657059" cy="5185458"/>
          </a:xfrm>
          <a:solidFill>
            <a:schemeClr val="bg1">
              <a:lumMod val="95000"/>
            </a:schemeClr>
          </a:solidFill>
        </p:spPr>
        <p:txBody>
          <a:bodyPr/>
          <a:lstStyle>
            <a:lvl1pPr>
              <a:defRPr>
                <a:latin typeface="+mn-lt"/>
              </a:defRPr>
            </a:lvl1pPr>
          </a:lstStyle>
          <a:p>
            <a:r>
              <a:rPr lang="en-US"/>
              <a:t>Click icon to add picture</a:t>
            </a:r>
          </a:p>
        </p:txBody>
      </p:sp>
    </p:spTree>
    <p:extLst>
      <p:ext uri="{BB962C8B-B14F-4D97-AF65-F5344CB8AC3E}">
        <p14:creationId xmlns:p14="http://schemas.microsoft.com/office/powerpoint/2010/main" val="583128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lvl1pPr>
              <a:defRPr>
                <a:latin typeface="+mn-lt"/>
              </a:defRPr>
            </a:lvl1pPr>
          </a:lstStyle>
          <a:p>
            <a:r>
              <a:rPr lang="en-US"/>
              <a:t>Click icon to add picture</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latin typeface="+mj-lt"/>
              </a:defRPr>
            </a:lvl1pPr>
          </a:lstStyle>
          <a:p>
            <a:r>
              <a:rPr lang="en-US"/>
              <a:t>Click to </a:t>
            </a:r>
            <a:br>
              <a:rPr lang="en-US"/>
            </a:br>
            <a:r>
              <a:rPr lang="en-US"/>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3" name="Rectangle 2">
            <a:extLst>
              <a:ext uri="{FF2B5EF4-FFF2-40B4-BE49-F238E27FC236}">
                <a16:creationId xmlns:a16="http://schemas.microsoft.com/office/drawing/2014/main" id="{9DF8596F-E730-47C4-86C3-F4A9B3F78268}"/>
              </a:ext>
            </a:extLst>
          </p:cNvPr>
          <p:cNvSpPr/>
          <p:nvPr userDrawn="1"/>
        </p:nvSpPr>
        <p:spPr>
          <a:xfrm>
            <a:off x="4745620" y="0"/>
            <a:ext cx="744638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a:solidFill>
                <a:schemeClr val="tx2"/>
              </a:solidFill>
              <a:latin typeface="+mn-lt"/>
              <a:cs typeface="Arial" panose="020B0604020202020204" pitchFamily="34" charset="0"/>
            </a:endParaRP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987207"/>
            <a:ext cx="2837822" cy="382749"/>
          </a:xfrm>
        </p:spPr>
        <p:txBody>
          <a:bodyPr lIns="0" tIns="0" anchor="t">
            <a:normAutofit/>
          </a:bodyPr>
          <a:lstStyle>
            <a:lvl1pPr marL="0" indent="0">
              <a:buNone/>
              <a:defRPr sz="1600" b="1">
                <a:solidFill>
                  <a:schemeClr val="tx2"/>
                </a:solidFill>
                <a:latin typeface="+mn-lt"/>
                <a:cs typeface="Arial" panose="020B0604020202020204" pitchFamily="34" charset="0"/>
              </a:defRPr>
            </a:lvl1pPr>
          </a:lstStyle>
          <a:p>
            <a:pPr lvl="0"/>
            <a:r>
              <a:rPr lang="en-US"/>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8351371" y="987208"/>
            <a:ext cx="3501106" cy="1397178"/>
          </a:xfrm>
        </p:spPr>
        <p:txBody>
          <a:bodyPr lIns="0" tIns="0">
            <a:normAutofit/>
          </a:bodyPr>
          <a:lstStyle>
            <a:lvl1pPr marL="0" indent="0">
              <a:lnSpc>
                <a:spcPct val="100000"/>
              </a:lnSpc>
              <a:buNone/>
              <a:defRPr sz="1400">
                <a:solidFill>
                  <a:schemeClr val="tx2"/>
                </a:solidFill>
                <a:latin typeface="+mn-lt"/>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838200" y="4566452"/>
            <a:ext cx="5007015" cy="1440000"/>
          </a:xfrm>
          <a:solidFill>
            <a:schemeClr val="bg1"/>
          </a:solidFill>
        </p:spPr>
        <p:txBody>
          <a:bodyPr lIns="216000">
            <a:normAutofit/>
          </a:bodyPr>
          <a:lstStyle>
            <a:lvl1pPr>
              <a:defRPr sz="4000">
                <a:latin typeface="+mj-lt"/>
              </a:defRPr>
            </a:lvl1pPr>
          </a:lstStyle>
          <a:p>
            <a:r>
              <a:rPr lang="en-US"/>
              <a:t>Click to edit </a:t>
            </a:r>
            <a:br>
              <a:rPr lang="en-US"/>
            </a:br>
            <a:r>
              <a:rPr lang="en-US"/>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a:t>Click icon to add picture</a:t>
            </a:r>
          </a:p>
        </p:txBody>
      </p:sp>
      <p:sp>
        <p:nvSpPr>
          <p:cNvPr id="4" name="Text Placeholder 3">
            <a:extLst>
              <a:ext uri="{FF2B5EF4-FFF2-40B4-BE49-F238E27FC236}">
                <a16:creationId xmlns:a16="http://schemas.microsoft.com/office/drawing/2014/main" id="{049A10FA-D831-43AB-9DF1-EDB14480E3E1}"/>
              </a:ext>
            </a:extLst>
          </p:cNvPr>
          <p:cNvSpPr>
            <a:spLocks noGrp="1"/>
          </p:cNvSpPr>
          <p:nvPr>
            <p:ph type="body" sz="quarter" idx="11" hasCustomPrompt="1"/>
          </p:nvPr>
        </p:nvSpPr>
        <p:spPr>
          <a:xfrm>
            <a:off x="0" y="-1478756"/>
            <a:ext cx="4572000" cy="1189037"/>
          </a:xfrm>
        </p:spPr>
        <p:txBody>
          <a:bodyPr anchor="b">
            <a:normAutofit/>
          </a:bodyPr>
          <a:lstStyle>
            <a:lvl1pPr marL="0" indent="0">
              <a:buNone/>
              <a:defRPr sz="2800">
                <a:solidFill>
                  <a:schemeClr val="bg1">
                    <a:lumMod val="85000"/>
                  </a:schemeClr>
                </a:solidFill>
              </a:defRPr>
            </a:lvl1pPr>
          </a:lstStyle>
          <a:p>
            <a:pPr lvl="0"/>
            <a:r>
              <a:rPr lang="en-US"/>
              <a:t>Slide Title</a:t>
            </a:r>
          </a:p>
        </p:txBody>
      </p:sp>
    </p:spTree>
    <p:extLst>
      <p:ext uri="{BB962C8B-B14F-4D97-AF65-F5344CB8AC3E}">
        <p14:creationId xmlns:p14="http://schemas.microsoft.com/office/powerpoint/2010/main" val="2632027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p>
        </p:txBody>
      </p:sp>
      <p:sp>
        <p:nvSpPr>
          <p:cNvPr id="3" name="Title 4">
            <a:extLst>
              <a:ext uri="{FF2B5EF4-FFF2-40B4-BE49-F238E27FC236}">
                <a16:creationId xmlns:a16="http://schemas.microsoft.com/office/drawing/2014/main" id="{7FBD120B-8377-4641-9618-9DD682652CAA}"/>
              </a:ext>
            </a:extLst>
          </p:cNvPr>
          <p:cNvSpPr>
            <a:spLocks noGrp="1"/>
          </p:cNvSpPr>
          <p:nvPr>
            <p:ph type="title"/>
          </p:nvPr>
        </p:nvSpPr>
        <p:spPr>
          <a:xfrm>
            <a:off x="0" y="4705635"/>
            <a:ext cx="5845215" cy="1440000"/>
          </a:xfrm>
          <a:solidFill>
            <a:schemeClr val="bg1"/>
          </a:solidFill>
        </p:spPr>
        <p:txBody>
          <a:bodyPr lIns="792000">
            <a:normAutofit/>
          </a:bodyPr>
          <a:lstStyle>
            <a:lvl1pPr>
              <a:defRPr sz="4000">
                <a:latin typeface="+mj-lt"/>
              </a:defRPr>
            </a:lvl1pPr>
          </a:lstStyle>
          <a:p>
            <a:r>
              <a:rPr lang="en-US"/>
              <a:t>Click to edit Master title style</a:t>
            </a:r>
          </a:p>
        </p:txBody>
      </p:sp>
    </p:spTree>
    <p:extLst>
      <p:ext uri="{BB962C8B-B14F-4D97-AF65-F5344CB8AC3E}">
        <p14:creationId xmlns:p14="http://schemas.microsoft.com/office/powerpoint/2010/main" val="425974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p>
        </p:txBody>
      </p:sp>
    </p:spTree>
    <p:extLst>
      <p:ext uri="{BB962C8B-B14F-4D97-AF65-F5344CB8AC3E}">
        <p14:creationId xmlns:p14="http://schemas.microsoft.com/office/powerpoint/2010/main" val="29559417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p>
        </p:txBody>
      </p:sp>
    </p:spTree>
    <p:extLst>
      <p:ext uri="{BB962C8B-B14F-4D97-AF65-F5344CB8AC3E}">
        <p14:creationId xmlns:p14="http://schemas.microsoft.com/office/powerpoint/2010/main" val="3661472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p>
        </p:txBody>
      </p:sp>
    </p:spTree>
    <p:extLst>
      <p:ext uri="{BB962C8B-B14F-4D97-AF65-F5344CB8AC3E}">
        <p14:creationId xmlns:p14="http://schemas.microsoft.com/office/powerpoint/2010/main" val="2125954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1"/>
            <a:ext cx="11353800" cy="5547360"/>
          </a:xfrm>
        </p:spPr>
        <p:txBody>
          <a:bodyPr/>
          <a:lstStyle/>
          <a:p>
            <a:r>
              <a:rPr lang="en-US"/>
              <a:t>Click icon to add picture</a:t>
            </a:r>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a:t>Click to edit Master title style</a:t>
            </a:r>
          </a:p>
        </p:txBody>
      </p:sp>
    </p:spTree>
    <p:extLst>
      <p:ext uri="{BB962C8B-B14F-4D97-AF65-F5344CB8AC3E}">
        <p14:creationId xmlns:p14="http://schemas.microsoft.com/office/powerpoint/2010/main" val="2713661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853441"/>
            <a:ext cx="11353800" cy="5151119"/>
          </a:xfrm>
        </p:spPr>
        <p:txBody>
          <a:bodyPr/>
          <a:lstStyle/>
          <a:p>
            <a:r>
              <a:rPr lang="en-US"/>
              <a:t>Click icon to add picture</a:t>
            </a:r>
          </a:p>
        </p:txBody>
      </p:sp>
    </p:spTree>
    <p:extLst>
      <p:ext uri="{BB962C8B-B14F-4D97-AF65-F5344CB8AC3E}">
        <p14:creationId xmlns:p14="http://schemas.microsoft.com/office/powerpoint/2010/main" val="3908988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1314209" y="1203769"/>
            <a:ext cx="9563582" cy="5060062"/>
          </a:xfrm>
          <a:solidFill>
            <a:schemeClr val="bg1"/>
          </a:solidFill>
        </p:spPr>
        <p:txBody>
          <a:bodyPr/>
          <a:lstStyle/>
          <a:p>
            <a:r>
              <a:rPr lang="en-US"/>
              <a:t>Click icon to add picture</a:t>
            </a:r>
          </a:p>
        </p:txBody>
      </p:sp>
      <p:sp>
        <p:nvSpPr>
          <p:cNvPr id="3" name="Title 4">
            <a:extLst>
              <a:ext uri="{FF2B5EF4-FFF2-40B4-BE49-F238E27FC236}">
                <a16:creationId xmlns:a16="http://schemas.microsoft.com/office/drawing/2014/main" id="{F595BB60-922F-4254-AD20-DEA3FA4B75C4}"/>
              </a:ext>
            </a:extLst>
          </p:cNvPr>
          <p:cNvSpPr>
            <a:spLocks noGrp="1"/>
          </p:cNvSpPr>
          <p:nvPr>
            <p:ph type="title"/>
          </p:nvPr>
        </p:nvSpPr>
        <p:spPr>
          <a:xfrm>
            <a:off x="1314208" y="339162"/>
            <a:ext cx="9563581" cy="823070"/>
          </a:xfrm>
          <a:noFill/>
        </p:spPr>
        <p:txBody>
          <a:bodyPr lIns="0">
            <a:normAutofit/>
          </a:bodyPr>
          <a:lstStyle>
            <a:lvl1pPr>
              <a:defRPr sz="4000">
                <a:latin typeface="+mj-lt"/>
              </a:defRPr>
            </a:lvl1pPr>
          </a:lstStyle>
          <a:p>
            <a:r>
              <a:rPr lang="en-US"/>
              <a:t>Click to edit Master title style</a:t>
            </a:r>
          </a:p>
        </p:txBody>
      </p:sp>
    </p:spTree>
    <p:extLst>
      <p:ext uri="{BB962C8B-B14F-4D97-AF65-F5344CB8AC3E}">
        <p14:creationId xmlns:p14="http://schemas.microsoft.com/office/powerpoint/2010/main" val="23234657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6030" y="747000"/>
            <a:ext cx="10519940" cy="5364000"/>
          </a:xfrm>
          <a:solidFill>
            <a:schemeClr val="bg1"/>
          </a:solidFill>
        </p:spPr>
        <p:txBody>
          <a:bodyPr/>
          <a:lstStyle/>
          <a:p>
            <a:r>
              <a:rPr lang="en-US"/>
              <a:t>Click icon to add picture</a:t>
            </a:r>
          </a:p>
        </p:txBody>
      </p:sp>
    </p:spTree>
    <p:extLst>
      <p:ext uri="{BB962C8B-B14F-4D97-AF65-F5344CB8AC3E}">
        <p14:creationId xmlns:p14="http://schemas.microsoft.com/office/powerpoint/2010/main" val="2562267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0"/>
            <a:ext cx="1137043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365125"/>
            <a:ext cx="7634288" cy="1325563"/>
          </a:xfrm>
        </p:spPr>
        <p:txBody>
          <a:bodyPr>
            <a:normAutofit/>
          </a:bodyPr>
          <a:lstStyle>
            <a:lvl1pPr>
              <a:defRPr sz="6000" b="1">
                <a:solidFill>
                  <a:schemeClr val="bg1"/>
                </a:solidFill>
                <a:latin typeface="+mj-lt"/>
              </a:defRPr>
            </a:lvl1pPr>
          </a:lstStyle>
          <a:p>
            <a:r>
              <a:rPr lang="en-US"/>
              <a:t>Section Header</a:t>
            </a:r>
          </a:p>
        </p:txBody>
      </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530361" y="4719574"/>
            <a:ext cx="2489200" cy="3124200"/>
          </a:xfrm>
        </p:spPr>
        <p:txBody>
          <a:bodyPr tIns="0" bIns="0" anchor="b">
            <a:noAutofit/>
          </a:bodyPr>
          <a:lstStyle>
            <a:lvl1pPr marL="0" indent="0" algn="r">
              <a:buNone/>
              <a:defRPr sz="30000">
                <a:solidFill>
                  <a:schemeClr val="bg1">
                    <a:alpha val="20000"/>
                  </a:schemeClr>
                </a:solidFill>
                <a:latin typeface="+mj-lt"/>
                <a:cs typeface="Arial" panose="020B0604020202020204" pitchFamily="34" charset="0"/>
              </a:defRPr>
            </a:lvl1pPr>
          </a:lstStyle>
          <a:p>
            <a:pPr lvl="0"/>
            <a:r>
              <a:rPr lang="en-US"/>
              <a:t>1</a:t>
            </a:r>
          </a:p>
        </p:txBody>
      </p:sp>
    </p:spTree>
    <p:extLst>
      <p:ext uri="{BB962C8B-B14F-4D97-AF65-F5344CB8AC3E}">
        <p14:creationId xmlns:p14="http://schemas.microsoft.com/office/powerpoint/2010/main" val="2948043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5831840" y="0"/>
            <a:ext cx="552195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4699000" cy="1694180"/>
          </a:xfrm>
        </p:spPr>
        <p:txBody>
          <a:bodyPr lIns="0" anchor="t">
            <a:noAutofit/>
          </a:bodyPr>
          <a:lstStyle>
            <a:lvl1pPr>
              <a:defRPr sz="6600" b="1">
                <a:solidFill>
                  <a:schemeClr val="tx2"/>
                </a:solidFill>
                <a:latin typeface="+mj-lt"/>
              </a:defRPr>
            </a:lvl1pPr>
          </a:lstStyle>
          <a:p>
            <a:r>
              <a:rPr lang="en-US"/>
              <a:t>Section </a:t>
            </a:r>
            <a:br>
              <a:rPr lang="en-US"/>
            </a:br>
            <a:r>
              <a:rPr lang="en-US"/>
              <a:t>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p:spPr>
        <p:txBody>
          <a:bodyPr bIns="0" anchor="b">
            <a:noAutofit/>
          </a:bodyPr>
          <a:lstStyle>
            <a:lvl1pPr marL="0" indent="0" algn="r">
              <a:buNone/>
              <a:defRPr sz="25000">
                <a:solidFill>
                  <a:schemeClr val="bg1">
                    <a:alpha val="20000"/>
                  </a:schemeClr>
                </a:solidFill>
                <a:latin typeface="+mj-lt"/>
                <a:cs typeface="Arial" panose="020B0604020202020204" pitchFamily="34" charset="0"/>
              </a:defRPr>
            </a:lvl1pPr>
          </a:lstStyle>
          <a:p>
            <a:pPr lvl="0"/>
            <a:r>
              <a:rPr lang="en-US"/>
              <a:t>2</a:t>
            </a:r>
          </a:p>
        </p:txBody>
      </p:sp>
    </p:spTree>
    <p:extLst>
      <p:ext uri="{BB962C8B-B14F-4D97-AF65-F5344CB8AC3E}">
        <p14:creationId xmlns:p14="http://schemas.microsoft.com/office/powerpoint/2010/main" val="1171768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 y="0"/>
            <a:ext cx="705612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5257800" cy="1694180"/>
          </a:xfrm>
        </p:spPr>
        <p:txBody>
          <a:bodyPr lIns="0" anchor="t">
            <a:normAutofit/>
          </a:bodyPr>
          <a:lstStyle>
            <a:lvl1pPr>
              <a:defRPr sz="6000" b="1">
                <a:solidFill>
                  <a:schemeClr val="bg1"/>
                </a:solidFill>
                <a:latin typeface="+mj-lt"/>
              </a:defRPr>
            </a:lvl1pPr>
          </a:lstStyle>
          <a:p>
            <a:r>
              <a:rPr lang="en-US"/>
              <a:t>Section Header</a:t>
            </a:r>
          </a:p>
        </p:txBody>
      </p:sp>
      <p:sp>
        <p:nvSpPr>
          <p:cNvPr id="18" name="Text Placeholder 3">
            <a:extLst>
              <a:ext uri="{FF2B5EF4-FFF2-40B4-BE49-F238E27FC236}">
                <a16:creationId xmlns:a16="http://schemas.microsoft.com/office/drawing/2014/main" id="{88BD7D8D-4534-4674-90CD-5444E7502E2A}"/>
              </a:ext>
            </a:extLst>
          </p:cNvPr>
          <p:cNvSpPr>
            <a:spLocks noGrp="1"/>
          </p:cNvSpPr>
          <p:nvPr>
            <p:ph type="body" sz="quarter" idx="10" hasCustomPrompt="1"/>
          </p:nvPr>
        </p:nvSpPr>
        <p:spPr>
          <a:xfrm>
            <a:off x="9502636" y="4463007"/>
            <a:ext cx="2489200" cy="3124198"/>
          </a:xfrm>
        </p:spPr>
        <p:txBody>
          <a:bodyPr bIns="0" anchor="b">
            <a:noAutofit/>
          </a:bodyPr>
          <a:lstStyle>
            <a:lvl1pPr marL="0" indent="0" algn="r">
              <a:buNone/>
              <a:defRPr sz="25000">
                <a:solidFill>
                  <a:schemeClr val="bg1">
                    <a:lumMod val="85000"/>
                    <a:alpha val="20000"/>
                  </a:schemeClr>
                </a:solidFill>
                <a:latin typeface="+mj-lt"/>
                <a:cs typeface="Arial" panose="020B0604020202020204" pitchFamily="34" charset="0"/>
              </a:defRPr>
            </a:lvl1pPr>
          </a:lstStyle>
          <a:p>
            <a:pPr lvl="0"/>
            <a:r>
              <a:rPr lang="en-US"/>
              <a:t>#</a:t>
            </a:r>
          </a:p>
        </p:txBody>
      </p:sp>
    </p:spTree>
    <p:extLst>
      <p:ext uri="{BB962C8B-B14F-4D97-AF65-F5344CB8AC3E}">
        <p14:creationId xmlns:p14="http://schemas.microsoft.com/office/powerpoint/2010/main" val="42496879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8_Custom Layout">
    <p:bg>
      <p:bgPr>
        <a:solidFill>
          <a:schemeClr val="bg1"/>
        </a:solidFill>
        <a:effectLst/>
      </p:bgPr>
    </p:bg>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FC75DEA4-0A76-480D-A95E-49B8E0DD9749}"/>
              </a:ext>
            </a:extLst>
          </p:cNvPr>
          <p:cNvSpPr>
            <a:spLocks noGrp="1"/>
          </p:cNvSpPr>
          <p:nvPr>
            <p:ph type="body" sz="quarter" idx="10" hasCustomPrompt="1"/>
          </p:nvPr>
        </p:nvSpPr>
        <p:spPr>
          <a:xfrm>
            <a:off x="7335647" y="3145492"/>
            <a:ext cx="2489200" cy="3124198"/>
          </a:xfrm>
        </p:spPr>
        <p:txBody>
          <a:bodyPr bIns="0" anchor="b">
            <a:noAutofit/>
          </a:bodyPr>
          <a:lstStyle>
            <a:lvl1pPr marL="0" indent="0" algn="l">
              <a:buNone/>
              <a:defRPr sz="25000">
                <a:solidFill>
                  <a:srgbClr val="5DAAB0">
                    <a:alpha val="20000"/>
                  </a:srgbClr>
                </a:solidFill>
                <a:latin typeface="+mj-lt"/>
                <a:cs typeface="Arial" panose="020B0604020202020204" pitchFamily="34" charset="0"/>
              </a:defRPr>
            </a:lvl1pPr>
          </a:lstStyle>
          <a:p>
            <a:pPr lvl="0"/>
            <a:r>
              <a:rPr lang="en-US"/>
              <a:t>#</a:t>
            </a:r>
          </a:p>
        </p:txBody>
      </p:sp>
      <p:sp>
        <p:nvSpPr>
          <p:cNvPr id="16" name="Rectangle 15">
            <a:extLst>
              <a:ext uri="{FF2B5EF4-FFF2-40B4-BE49-F238E27FC236}">
                <a16:creationId xmlns:a16="http://schemas.microsoft.com/office/drawing/2014/main" id="{E0729B41-53A1-4BDC-BF75-A9E553C70D89}"/>
              </a:ext>
            </a:extLst>
          </p:cNvPr>
          <p:cNvSpPr/>
          <p:nvPr userDrawn="1"/>
        </p:nvSpPr>
        <p:spPr>
          <a:xfrm>
            <a:off x="0" y="1394370"/>
            <a:ext cx="7056121" cy="40692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60" y="1934210"/>
            <a:ext cx="5273040" cy="1694180"/>
          </a:xfrm>
        </p:spPr>
        <p:txBody>
          <a:bodyPr lIns="0" anchor="t">
            <a:normAutofit/>
          </a:bodyPr>
          <a:lstStyle>
            <a:lvl1pPr>
              <a:defRPr sz="6000" b="1">
                <a:solidFill>
                  <a:schemeClr val="bg1"/>
                </a:solidFill>
                <a:latin typeface="+mj-lt"/>
              </a:defRPr>
            </a:lvl1pPr>
          </a:lstStyle>
          <a:p>
            <a:r>
              <a:rPr lang="en-US"/>
              <a:t>Section Header</a:t>
            </a:r>
          </a:p>
        </p:txBody>
      </p:sp>
    </p:spTree>
    <p:extLst>
      <p:ext uri="{BB962C8B-B14F-4D97-AF65-F5344CB8AC3E}">
        <p14:creationId xmlns:p14="http://schemas.microsoft.com/office/powerpoint/2010/main" val="1793532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9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1"/>
            <a:ext cx="12208639" cy="49072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59" y="2691447"/>
            <a:ext cx="6272321" cy="1694180"/>
          </a:xfrm>
        </p:spPr>
        <p:txBody>
          <a:bodyPr lIns="0" anchor="b">
            <a:noAutofit/>
          </a:bodyPr>
          <a:lstStyle>
            <a:lvl1pPr algn="l">
              <a:defRPr sz="6600" b="1">
                <a:solidFill>
                  <a:schemeClr val="bg1"/>
                </a:solidFill>
                <a:latin typeface="+mj-lt"/>
              </a:defRPr>
            </a:lvl1pPr>
          </a:lstStyle>
          <a:p>
            <a:r>
              <a:rPr lang="en-US"/>
              <a:t>Section Header</a:t>
            </a:r>
          </a:p>
        </p:txBody>
      </p:sp>
      <p:sp>
        <p:nvSpPr>
          <p:cNvPr id="19" name="Text Placeholder 3">
            <a:extLst>
              <a:ext uri="{FF2B5EF4-FFF2-40B4-BE49-F238E27FC236}">
                <a16:creationId xmlns:a16="http://schemas.microsoft.com/office/drawing/2014/main" id="{7A110188-91CF-42CE-9B0F-643DB15F9D8E}"/>
              </a:ext>
            </a:extLst>
          </p:cNvPr>
          <p:cNvSpPr>
            <a:spLocks noGrp="1"/>
          </p:cNvSpPr>
          <p:nvPr>
            <p:ph type="body" sz="quarter" idx="10" hasCustomPrompt="1"/>
          </p:nvPr>
        </p:nvSpPr>
        <p:spPr>
          <a:xfrm>
            <a:off x="7591826" y="2613057"/>
            <a:ext cx="2489200" cy="3124198"/>
          </a:xfrm>
        </p:spPr>
        <p:txBody>
          <a:bodyPr bIns="0" anchor="b">
            <a:noAutofit/>
          </a:bodyPr>
          <a:lstStyle>
            <a:lvl1pPr marL="0" indent="0" algn="l">
              <a:buNone/>
              <a:defRPr sz="25000">
                <a:solidFill>
                  <a:srgbClr val="3B7579"/>
                </a:solidFill>
                <a:latin typeface="+mj-lt"/>
                <a:cs typeface="Arial" panose="020B0604020202020204" pitchFamily="34" charset="0"/>
              </a:defRPr>
            </a:lvl1pPr>
          </a:lstStyle>
          <a:p>
            <a:pPr lvl="0"/>
            <a:r>
              <a:rPr lang="en-US"/>
              <a:t>#</a:t>
            </a:r>
          </a:p>
        </p:txBody>
      </p:sp>
    </p:spTree>
    <p:extLst>
      <p:ext uri="{BB962C8B-B14F-4D97-AF65-F5344CB8AC3E}">
        <p14:creationId xmlns:p14="http://schemas.microsoft.com/office/powerpoint/2010/main" val="3763052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834DECF-152F-4E39-AD49-1ADCE9F759DB}"/>
              </a:ext>
            </a:extLst>
          </p:cNvPr>
          <p:cNvSpPr>
            <a:spLocks noGrp="1"/>
          </p:cNvSpPr>
          <p:nvPr>
            <p:ph type="pic" sz="quarter" idx="21"/>
          </p:nvPr>
        </p:nvSpPr>
        <p:spPr>
          <a:xfrm>
            <a:off x="841375" y="3097232"/>
            <a:ext cx="4008120" cy="2742196"/>
          </a:xfrm>
        </p:spPr>
        <p:txBody>
          <a:bodyPr>
            <a:normAutofit/>
          </a:bodyPr>
          <a:lstStyle>
            <a:lvl1pPr>
              <a:defRPr sz="1200"/>
            </a:lvl1pPr>
          </a:lstStyle>
          <a:p>
            <a:r>
              <a:rPr lang="en-US" noProof="0"/>
              <a:t>Click icon to add picture</a:t>
            </a: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normAutofit/>
          </a:bodyPr>
          <a:lstStyle>
            <a:lvl1pPr>
              <a:defRPr sz="4000" b="1">
                <a:latin typeface="+mj-lt"/>
              </a:defRPr>
            </a:lvl1pPr>
          </a:lstStyle>
          <a:p>
            <a:r>
              <a:rPr lang="en-US" noProof="0"/>
              <a:t>Click to Add </a:t>
            </a:r>
            <a:br>
              <a:rPr lang="en-US" noProof="0"/>
            </a:br>
            <a:r>
              <a:rPr lang="en-US" noProof="0"/>
              <a:t>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37508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accent1"/>
          </a:solidFill>
          <a:ln w="19050">
            <a:noFill/>
          </a:ln>
        </p:spPr>
        <p:txBody>
          <a:bodyPr>
            <a:normAutofit/>
          </a:bodyPr>
          <a:lstStyle>
            <a:lvl1pPr>
              <a:defRPr sz="800"/>
            </a:lvl1pPr>
          </a:lstStyle>
          <a:p>
            <a:r>
              <a:rPr lang="en-US" noProof="0"/>
              <a:t>Click icon to add picture</a:t>
            </a:r>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463303" y="2677210"/>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a:t>Click icon to add picture</a:t>
            </a:r>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31060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157913"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1000521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133730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103933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341120" y="3235748"/>
            <a:ext cx="1049126" cy="1049124"/>
          </a:xfrm>
          <a:prstGeom prst="ellipse">
            <a:avLst/>
          </a:prstGeom>
          <a:solidFill>
            <a:schemeClr val="accent1"/>
          </a:solidFill>
          <a:ln w="19050">
            <a:noFill/>
          </a:ln>
        </p:spPr>
        <p:txBody>
          <a:bodyPr>
            <a:normAutofit/>
          </a:bodyPr>
          <a:lstStyle>
            <a:lvl1pPr>
              <a:defRPr sz="800">
                <a:latin typeface="+mn-lt"/>
              </a:defRPr>
            </a:lvl1pPr>
          </a:lstStyle>
          <a:p>
            <a:r>
              <a:rPr lang="en-US" noProof="0"/>
              <a:t>Click icon to add picture</a:t>
            </a:r>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18842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035730"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988303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731694"/>
          </a:xfrm>
        </p:spPr>
        <p:txBody>
          <a:bodyPr anchor="t">
            <a:normAutofit/>
          </a:bodyPr>
          <a:lstStyle>
            <a:lvl1pPr marL="0" indent="0" algn="ctr">
              <a:buNone/>
              <a:defRPr sz="1400">
                <a:latin typeface="+mn-lt"/>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201802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a:t>Click to edit Master text styles</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n-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15261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a:t>Click icon to add picture</a:t>
            </a:r>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a:t>Click icon to add picture</a:t>
            </a: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a:t>Click to edit Master text styles</a:t>
            </a:r>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841682" y="971950"/>
            <a:ext cx="3537030" cy="2036100"/>
          </a:xfrm>
        </p:spPr>
        <p:txBody>
          <a:bodyPr lIns="0"/>
          <a:lstStyle>
            <a:lvl1pPr>
              <a:defRPr>
                <a:solidFill>
                  <a:srgbClr val="5DAAB0"/>
                </a:solidFill>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6076930" y="729827"/>
            <a:ext cx="1643384" cy="1643384"/>
          </a:xfrm>
          <a:prstGeom prst="ellipse">
            <a:avLst/>
          </a:prstGeom>
        </p:spPr>
        <p:txBody>
          <a:bodyPr/>
          <a:lstStyle>
            <a:lvl1pPr>
              <a:defRPr>
                <a:latin typeface="+mn-lt"/>
              </a:defRPr>
            </a:lvl1pPr>
          </a:lstStyle>
          <a:p>
            <a:r>
              <a:rPr lang="en-US"/>
              <a:t>Click icon to add picture</a:t>
            </a:r>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8970602" y="729827"/>
            <a:ext cx="1643384" cy="1643384"/>
          </a:xfrm>
          <a:prstGeom prst="ellipse">
            <a:avLst/>
          </a:prstGeom>
        </p:spPr>
        <p:txBody>
          <a:bodyPr/>
          <a:lstStyle>
            <a:lvl1pPr>
              <a:defRPr>
                <a:latin typeface="+mn-lt"/>
              </a:defRPr>
            </a:lvl1pPr>
          </a:lstStyle>
          <a:p>
            <a:r>
              <a:rPr lang="en-US"/>
              <a:t>Click icon to add picture</a:t>
            </a:r>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6076930" y="3646649"/>
            <a:ext cx="1643384" cy="1643384"/>
          </a:xfrm>
          <a:prstGeom prst="ellipse">
            <a:avLst/>
          </a:prstGeom>
        </p:spPr>
        <p:txBody>
          <a:bodyPr/>
          <a:lstStyle>
            <a:lvl1pPr>
              <a:defRPr>
                <a:latin typeface="+mn-lt"/>
              </a:defRPr>
            </a:lvl1pPr>
          </a:lstStyle>
          <a:p>
            <a:r>
              <a:rPr lang="en-US"/>
              <a:t>Click icon to add picture</a:t>
            </a:r>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8970602" y="3646649"/>
            <a:ext cx="1643384" cy="1643384"/>
          </a:xfrm>
          <a:prstGeom prst="ellipse">
            <a:avLst/>
          </a:prstGeom>
        </p:spPr>
        <p:txBody>
          <a:bodyPr/>
          <a:lstStyle>
            <a:lvl1pPr>
              <a:defRPr>
                <a:latin typeface="+mn-lt"/>
              </a:defRPr>
            </a:lvl1pPr>
          </a:lstStyle>
          <a:p>
            <a:r>
              <a:rPr lang="en-US"/>
              <a:t>Click icon to add picture</a:t>
            </a:r>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5642770"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5642770"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544956"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544956"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5642770"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5642770"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8544956"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8544956"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a:t>ADD NAME HERE</a:t>
            </a:r>
          </a:p>
        </p:txBody>
      </p:sp>
      <p:sp>
        <p:nvSpPr>
          <p:cNvPr id="16" name="Shape 62">
            <a:extLst>
              <a:ext uri="{FF2B5EF4-FFF2-40B4-BE49-F238E27FC236}">
                <a16:creationId xmlns:a16="http://schemas.microsoft.com/office/drawing/2014/main" id="{E2A7A773-8673-42D6-B565-4013CBE76BBD}"/>
              </a:ext>
            </a:extLst>
          </p:cNvPr>
          <p:cNvSpPr/>
          <p:nvPr userDrawn="1"/>
        </p:nvSpPr>
        <p:spPr>
          <a:xfrm rot="16200000" flipV="1">
            <a:off x="965155" y="-18490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68776455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E8D18BE-27C3-4048-91A7-DD0F0F8D0861}"/>
              </a:ext>
            </a:extLst>
          </p:cNvPr>
          <p:cNvSpPr/>
          <p:nvPr userDrawn="1"/>
        </p:nvSpPr>
        <p:spPr>
          <a:xfrm>
            <a:off x="4190264"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2106887" y="616350"/>
            <a:ext cx="7978227" cy="1062602"/>
          </a:xfrm>
        </p:spPr>
        <p:txBody>
          <a:bodyPr lIns="0"/>
          <a:lstStyle>
            <a:lvl1pPr algn="ctr">
              <a:defRPr>
                <a:solidFill>
                  <a:schemeClr val="tx2"/>
                </a:solidFill>
                <a:latin typeface="+mj-lt"/>
              </a:defRPr>
            </a:lvl1pPr>
          </a:lstStyle>
          <a:p>
            <a:r>
              <a:rPr lang="en-US"/>
              <a:t>Click to edit Master title style</a:t>
            </a:r>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4306007" y="2385012"/>
            <a:ext cx="1643384" cy="1643384"/>
          </a:xfrm>
          <a:prstGeom prst="ellipse">
            <a:avLst/>
          </a:prstGeom>
        </p:spPr>
        <p:txBody>
          <a:bodyPr>
            <a:normAutofit/>
          </a:bodyPr>
          <a:lstStyle>
            <a:lvl1pPr algn="ctr">
              <a:defRPr sz="1600">
                <a:latin typeface="+mn-lt"/>
              </a:defRPr>
            </a:lvl1pPr>
          </a:lstStyle>
          <a:p>
            <a:r>
              <a:rPr lang="en-US"/>
              <a:t>Click icon to add picture</a:t>
            </a:r>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6273705" y="2385012"/>
            <a:ext cx="1643384" cy="1643384"/>
          </a:xfrm>
          <a:prstGeom prst="ellipse">
            <a:avLst/>
          </a:prstGeom>
        </p:spPr>
        <p:txBody>
          <a:bodyPr>
            <a:normAutofit/>
          </a:bodyPr>
          <a:lstStyle>
            <a:lvl1pPr algn="ctr">
              <a:defRPr sz="1600">
                <a:latin typeface="+mn-lt"/>
              </a:defRPr>
            </a:lvl1pPr>
          </a:lstStyle>
          <a:p>
            <a:r>
              <a:rPr lang="en-US"/>
              <a:t>Click icon to add picture</a:t>
            </a:r>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4306007" y="4352707"/>
            <a:ext cx="1643384" cy="1643384"/>
          </a:xfrm>
          <a:prstGeom prst="ellipse">
            <a:avLst/>
          </a:prstGeom>
        </p:spPr>
        <p:txBody>
          <a:bodyPr>
            <a:normAutofit/>
          </a:bodyPr>
          <a:lstStyle>
            <a:lvl1pPr algn="ctr">
              <a:defRPr sz="1600">
                <a:latin typeface="+mn-lt"/>
              </a:defRPr>
            </a:lvl1pPr>
          </a:lstStyle>
          <a:p>
            <a:r>
              <a:rPr lang="en-US"/>
              <a:t>Click icon to add picture</a:t>
            </a:r>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6273705" y="4352707"/>
            <a:ext cx="1643384" cy="1643384"/>
          </a:xfrm>
          <a:prstGeom prst="ellipse">
            <a:avLst/>
          </a:prstGeom>
        </p:spPr>
        <p:txBody>
          <a:bodyPr>
            <a:normAutofit/>
          </a:bodyPr>
          <a:lstStyle>
            <a:lvl1pPr algn="ctr">
              <a:defRPr sz="1600">
                <a:latin typeface="+mn-lt"/>
              </a:defRPr>
            </a:lvl1pPr>
          </a:lstStyle>
          <a:p>
            <a:r>
              <a:rPr lang="en-US"/>
              <a:t>Click icon to add picture</a:t>
            </a:r>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1504731" y="3168715"/>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1504731" y="2764389"/>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241403" y="3168715"/>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241403" y="2764389"/>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p:ph type="body" sz="quarter" idx="19"/>
          </p:nvPr>
        </p:nvSpPr>
        <p:spPr>
          <a:xfrm>
            <a:off x="1504731" y="5167572"/>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p:ph type="body" sz="quarter" idx="20" hasCustomPrompt="1"/>
          </p:nvPr>
        </p:nvSpPr>
        <p:spPr>
          <a:xfrm>
            <a:off x="1504731" y="4763246"/>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p:ph type="body" sz="quarter" idx="21"/>
          </p:nvPr>
        </p:nvSpPr>
        <p:spPr>
          <a:xfrm>
            <a:off x="8241403" y="5167572"/>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p:ph type="body" sz="quarter" idx="22" hasCustomPrompt="1"/>
          </p:nvPr>
        </p:nvSpPr>
        <p:spPr>
          <a:xfrm>
            <a:off x="8241403" y="4763246"/>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a:t>ADD NAME HERE</a:t>
            </a:r>
          </a:p>
        </p:txBody>
      </p:sp>
      <p:sp>
        <p:nvSpPr>
          <p:cNvPr id="17" name="Oval 16">
            <a:extLst>
              <a:ext uri="{FF2B5EF4-FFF2-40B4-BE49-F238E27FC236}">
                <a16:creationId xmlns:a16="http://schemas.microsoft.com/office/drawing/2014/main" id="{EC623159-5A5F-49ED-8FE8-D17FB82C8BB9}"/>
              </a:ext>
            </a:extLst>
          </p:cNvPr>
          <p:cNvSpPr/>
          <p:nvPr userDrawn="1"/>
        </p:nvSpPr>
        <p:spPr>
          <a:xfrm>
            <a:off x="6157960"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
        <p:nvSpPr>
          <p:cNvPr id="18" name="Oval 17">
            <a:extLst>
              <a:ext uri="{FF2B5EF4-FFF2-40B4-BE49-F238E27FC236}">
                <a16:creationId xmlns:a16="http://schemas.microsoft.com/office/drawing/2014/main" id="{83F630FE-FEDE-4DCF-98BE-57FA329D971D}"/>
              </a:ext>
            </a:extLst>
          </p:cNvPr>
          <p:cNvSpPr/>
          <p:nvPr userDrawn="1"/>
        </p:nvSpPr>
        <p:spPr>
          <a:xfrm>
            <a:off x="4190264"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
        <p:nvSpPr>
          <p:cNvPr id="19" name="Oval 18">
            <a:extLst>
              <a:ext uri="{FF2B5EF4-FFF2-40B4-BE49-F238E27FC236}">
                <a16:creationId xmlns:a16="http://schemas.microsoft.com/office/drawing/2014/main" id="{5CEE0F46-6DA2-40B8-B7F9-015FA8D24163}"/>
              </a:ext>
            </a:extLst>
          </p:cNvPr>
          <p:cNvSpPr/>
          <p:nvPr userDrawn="1"/>
        </p:nvSpPr>
        <p:spPr>
          <a:xfrm>
            <a:off x="6157960"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mn-lt"/>
            </a:endParaRPr>
          </a:p>
        </p:txBody>
      </p:sp>
    </p:spTree>
    <p:extLst>
      <p:ext uri="{BB962C8B-B14F-4D97-AF65-F5344CB8AC3E}">
        <p14:creationId xmlns:p14="http://schemas.microsoft.com/office/powerpoint/2010/main" val="333117509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6790780" y="839972"/>
            <a:ext cx="4767262" cy="1342045"/>
          </a:xfrm>
        </p:spPr>
        <p:txBody>
          <a:bodyPr lIns="0" anchor="b">
            <a:normAutofit/>
          </a:bodyPr>
          <a:lstStyle>
            <a:lvl1pP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6790780" y="2635242"/>
            <a:ext cx="4767262" cy="3483263"/>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6790780" y="2247679"/>
            <a:ext cx="4767262" cy="32190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247900"/>
            <a:ext cx="5620473" cy="3870325"/>
          </a:xfrm>
        </p:spPr>
        <p:txBody>
          <a:bodyPr/>
          <a:lstStyle/>
          <a:p>
            <a:r>
              <a:rPr lang="en-US" noProof="0"/>
              <a:t>Click icon to add chart</a:t>
            </a:r>
          </a:p>
        </p:txBody>
      </p:sp>
    </p:spTree>
    <p:extLst>
      <p:ext uri="{BB962C8B-B14F-4D97-AF65-F5344CB8AC3E}">
        <p14:creationId xmlns:p14="http://schemas.microsoft.com/office/powerpoint/2010/main" val="182078196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p>
        </p:txBody>
      </p:sp>
    </p:spTree>
    <p:extLst>
      <p:ext uri="{BB962C8B-B14F-4D97-AF65-F5344CB8AC3E}">
        <p14:creationId xmlns:p14="http://schemas.microsoft.com/office/powerpoint/2010/main" val="7445607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p>
        </p:txBody>
      </p:sp>
      <p:sp>
        <p:nvSpPr>
          <p:cNvPr id="4" name="Picture Placeholder 3">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p>
        </p:txBody>
      </p:sp>
    </p:spTree>
    <p:extLst>
      <p:ext uri="{BB962C8B-B14F-4D97-AF65-F5344CB8AC3E}">
        <p14:creationId xmlns:p14="http://schemas.microsoft.com/office/powerpoint/2010/main" val="698514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atin typeface="+mj-lt"/>
              </a:defRPr>
            </a:lvl1pPr>
          </a:lstStyle>
          <a:p>
            <a:r>
              <a:rPr lang="en-US"/>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a:t>SUBTITLE HERE</a:t>
            </a:r>
          </a:p>
        </p:txBody>
      </p:sp>
      <p:sp>
        <p:nvSpPr>
          <p:cNvPr id="4" name="Table Placeholder 3">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p>
        </p:txBody>
      </p:sp>
    </p:spTree>
    <p:extLst>
      <p:ext uri="{BB962C8B-B14F-4D97-AF65-F5344CB8AC3E}">
        <p14:creationId xmlns:p14="http://schemas.microsoft.com/office/powerpoint/2010/main" val="850829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524172"/>
            <a:ext cx="2578099" cy="2508588"/>
          </a:xfrm>
        </p:spPr>
        <p:txBody>
          <a:bodyPr lIns="0" anchor="t">
            <a:normAutofit/>
          </a:bodyPr>
          <a:lstStyle>
            <a:lvl1pPr algn="l">
              <a:defRPr sz="4000">
                <a:latin typeface="+mj-lt"/>
              </a:defRPr>
            </a:lvl1pPr>
          </a:lstStyle>
          <a:p>
            <a:r>
              <a:rPr lang="en-US" noProof="0"/>
              <a:t>Click to Add </a:t>
            </a:r>
            <a:br>
              <a:rPr lang="en-US" noProof="0"/>
            </a:br>
            <a:r>
              <a:rPr lang="en-US" noProof="0"/>
              <a:t>Slide Title Here</a:t>
            </a:r>
          </a:p>
        </p:txBody>
      </p:sp>
      <p:sp>
        <p:nvSpPr>
          <p:cNvPr id="9" name="Shape 62">
            <a:extLst>
              <a:ext uri="{FF2B5EF4-FFF2-40B4-BE49-F238E27FC236}">
                <a16:creationId xmlns:a16="http://schemas.microsoft.com/office/drawing/2014/main" id="{77A2F74A-3B1A-417B-8998-62F0E7EF0E74}"/>
              </a:ext>
            </a:extLst>
          </p:cNvPr>
          <p:cNvSpPr/>
          <p:nvPr userDrawn="1"/>
        </p:nvSpPr>
        <p:spPr>
          <a:xfrm rot="16200000" flipV="1">
            <a:off x="965155" y="-70306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12529377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98755"/>
            <a:ext cx="3856038" cy="4235450"/>
          </a:xfrm>
          <a:solidFill>
            <a:schemeClr val="bg1">
              <a:lumMod val="95000"/>
            </a:schemeClr>
          </a:solidFill>
        </p:spPr>
        <p:txBody>
          <a:bodyPr/>
          <a:lstStyle/>
          <a:p>
            <a:r>
              <a:rPr lang="en-US"/>
              <a:t>Click icon to add picture</a:t>
            </a:r>
          </a:p>
        </p:txBody>
      </p:sp>
      <p:sp>
        <p:nvSpPr>
          <p:cNvPr id="4" name="Picture Placeholder 4">
            <a:extLst>
              <a:ext uri="{FF2B5EF4-FFF2-40B4-BE49-F238E27FC236}">
                <a16:creationId xmlns:a16="http://schemas.microsoft.com/office/drawing/2014/main" id="{D653D0B5-B695-4544-91E9-B8223EA713FF}"/>
              </a:ext>
            </a:extLst>
          </p:cNvPr>
          <p:cNvSpPr>
            <a:spLocks noGrp="1"/>
          </p:cNvSpPr>
          <p:nvPr>
            <p:ph type="pic" sz="quarter" idx="11"/>
          </p:nvPr>
        </p:nvSpPr>
        <p:spPr>
          <a:xfrm>
            <a:off x="4312285" y="198755"/>
            <a:ext cx="7651115" cy="4235450"/>
          </a:xfrm>
          <a:solidFill>
            <a:schemeClr val="bg1">
              <a:lumMod val="95000"/>
            </a:schemeClr>
          </a:solidFill>
        </p:spPr>
        <p:txBody>
          <a:bodyPr/>
          <a:lstStyle/>
          <a:p>
            <a:r>
              <a:rPr lang="en-US"/>
              <a:t>Click icon to add picture</a:t>
            </a:r>
          </a:p>
        </p:txBody>
      </p:sp>
      <p:sp>
        <p:nvSpPr>
          <p:cNvPr id="5" name="Picture Placeholder 4">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648200"/>
            <a:ext cx="7651116" cy="2011679"/>
          </a:xfrm>
          <a:solidFill>
            <a:schemeClr val="bg1">
              <a:lumMod val="95000"/>
            </a:schemeClr>
          </a:solidFill>
        </p:spPr>
        <p:txBody>
          <a:bodyPr/>
          <a:lstStyle/>
          <a:p>
            <a:r>
              <a:rPr lang="en-US"/>
              <a:t>Click icon to add picture</a:t>
            </a:r>
          </a:p>
        </p:txBody>
      </p:sp>
      <p:sp>
        <p:nvSpPr>
          <p:cNvPr id="6" name="Picture Placeholder 4">
            <a:extLst>
              <a:ext uri="{FF2B5EF4-FFF2-40B4-BE49-F238E27FC236}">
                <a16:creationId xmlns:a16="http://schemas.microsoft.com/office/drawing/2014/main" id="{75694821-2A94-40B8-8AAD-3E3762AFD388}"/>
              </a:ext>
            </a:extLst>
          </p:cNvPr>
          <p:cNvSpPr>
            <a:spLocks noGrp="1"/>
          </p:cNvSpPr>
          <p:nvPr>
            <p:ph type="pic" sz="quarter" idx="13"/>
          </p:nvPr>
        </p:nvSpPr>
        <p:spPr>
          <a:xfrm>
            <a:off x="8122919" y="4648200"/>
            <a:ext cx="3855721" cy="2011679"/>
          </a:xfrm>
          <a:solidFill>
            <a:schemeClr val="bg1">
              <a:lumMod val="95000"/>
            </a:schemeClr>
          </a:solidFill>
        </p:spPr>
        <p:txBody>
          <a:bodyPr/>
          <a:lstStyle/>
          <a:p>
            <a:r>
              <a:rPr lang="en-US"/>
              <a:t>Click icon to add picture</a:t>
            </a:r>
          </a:p>
        </p:txBody>
      </p:sp>
    </p:spTree>
    <p:extLst>
      <p:ext uri="{BB962C8B-B14F-4D97-AF65-F5344CB8AC3E}">
        <p14:creationId xmlns:p14="http://schemas.microsoft.com/office/powerpoint/2010/main" val="35322771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p:nvPr/>
        </p:nvSpPr>
        <p:spPr>
          <a:xfrm>
            <a:off x="-19733" y="-29600"/>
            <a:ext cx="9788800" cy="69368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txBox="1">
            <a:spLocks noGrp="1"/>
          </p:cNvSpPr>
          <p:nvPr>
            <p:ph type="ctrTitle"/>
          </p:nvPr>
        </p:nvSpPr>
        <p:spPr>
          <a:xfrm>
            <a:off x="1184433" y="2742200"/>
            <a:ext cx="6504000" cy="13736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Clr>
                <a:schemeClr val="lt1"/>
              </a:buClr>
              <a:buSzPts val="3600"/>
              <a:buNone/>
              <a:defRPr sz="4800">
                <a:solidFill>
                  <a:schemeClr val="lt1"/>
                </a:solidFill>
              </a:defRPr>
            </a:lvl1pPr>
            <a:lvl2pPr lvl="1" algn="ctr">
              <a:lnSpc>
                <a:spcPct val="90000"/>
              </a:lnSpc>
              <a:spcBef>
                <a:spcPts val="0"/>
              </a:spcBef>
              <a:spcAft>
                <a:spcPts val="0"/>
              </a:spcAft>
              <a:buClr>
                <a:schemeClr val="accent1"/>
              </a:buClr>
              <a:buSzPts val="5200"/>
              <a:buNone/>
              <a:defRPr sz="6933">
                <a:solidFill>
                  <a:schemeClr val="accent1"/>
                </a:solidFill>
              </a:defRPr>
            </a:lvl2pPr>
            <a:lvl3pPr lvl="2" algn="ctr">
              <a:lnSpc>
                <a:spcPct val="90000"/>
              </a:lnSpc>
              <a:spcBef>
                <a:spcPts val="0"/>
              </a:spcBef>
              <a:spcAft>
                <a:spcPts val="0"/>
              </a:spcAft>
              <a:buClr>
                <a:schemeClr val="accent1"/>
              </a:buClr>
              <a:buSzPts val="5200"/>
              <a:buNone/>
              <a:defRPr sz="6933">
                <a:solidFill>
                  <a:schemeClr val="accent1"/>
                </a:solidFill>
              </a:defRPr>
            </a:lvl3pPr>
            <a:lvl4pPr lvl="3" algn="ctr">
              <a:lnSpc>
                <a:spcPct val="90000"/>
              </a:lnSpc>
              <a:spcBef>
                <a:spcPts val="0"/>
              </a:spcBef>
              <a:spcAft>
                <a:spcPts val="0"/>
              </a:spcAft>
              <a:buClr>
                <a:schemeClr val="accent1"/>
              </a:buClr>
              <a:buSzPts val="5200"/>
              <a:buNone/>
              <a:defRPr sz="6933">
                <a:solidFill>
                  <a:schemeClr val="accent1"/>
                </a:solidFill>
              </a:defRPr>
            </a:lvl4pPr>
            <a:lvl5pPr lvl="4" algn="ctr">
              <a:lnSpc>
                <a:spcPct val="90000"/>
              </a:lnSpc>
              <a:spcBef>
                <a:spcPts val="0"/>
              </a:spcBef>
              <a:spcAft>
                <a:spcPts val="0"/>
              </a:spcAft>
              <a:buClr>
                <a:schemeClr val="accent1"/>
              </a:buClr>
              <a:buSzPts val="5200"/>
              <a:buNone/>
              <a:defRPr sz="6933">
                <a:solidFill>
                  <a:schemeClr val="accent1"/>
                </a:solidFill>
              </a:defRPr>
            </a:lvl5pPr>
            <a:lvl6pPr lvl="5" algn="ctr">
              <a:lnSpc>
                <a:spcPct val="90000"/>
              </a:lnSpc>
              <a:spcBef>
                <a:spcPts val="0"/>
              </a:spcBef>
              <a:spcAft>
                <a:spcPts val="0"/>
              </a:spcAft>
              <a:buClr>
                <a:schemeClr val="accent1"/>
              </a:buClr>
              <a:buSzPts val="5200"/>
              <a:buNone/>
              <a:defRPr sz="6933">
                <a:solidFill>
                  <a:schemeClr val="accent1"/>
                </a:solidFill>
              </a:defRPr>
            </a:lvl6pPr>
            <a:lvl7pPr lvl="6" algn="ctr">
              <a:lnSpc>
                <a:spcPct val="90000"/>
              </a:lnSpc>
              <a:spcBef>
                <a:spcPts val="0"/>
              </a:spcBef>
              <a:spcAft>
                <a:spcPts val="0"/>
              </a:spcAft>
              <a:buClr>
                <a:schemeClr val="accent1"/>
              </a:buClr>
              <a:buSzPts val="5200"/>
              <a:buNone/>
              <a:defRPr sz="6933">
                <a:solidFill>
                  <a:schemeClr val="accent1"/>
                </a:solidFill>
              </a:defRPr>
            </a:lvl7pPr>
            <a:lvl8pPr lvl="7" algn="ctr">
              <a:lnSpc>
                <a:spcPct val="90000"/>
              </a:lnSpc>
              <a:spcBef>
                <a:spcPts val="0"/>
              </a:spcBef>
              <a:spcAft>
                <a:spcPts val="0"/>
              </a:spcAft>
              <a:buClr>
                <a:schemeClr val="accent1"/>
              </a:buClr>
              <a:buSzPts val="5200"/>
              <a:buNone/>
              <a:defRPr sz="6933">
                <a:solidFill>
                  <a:schemeClr val="accent1"/>
                </a:solidFill>
              </a:defRPr>
            </a:lvl8pPr>
            <a:lvl9pPr lvl="8" algn="ctr">
              <a:lnSpc>
                <a:spcPct val="90000"/>
              </a:lnSpc>
              <a:spcBef>
                <a:spcPts val="0"/>
              </a:spcBef>
              <a:spcAft>
                <a:spcPts val="0"/>
              </a:spcAft>
              <a:buClr>
                <a:schemeClr val="accent1"/>
              </a:buClr>
              <a:buSzPts val="5200"/>
              <a:buNone/>
              <a:defRPr sz="6933">
                <a:solidFill>
                  <a:schemeClr val="accent1"/>
                </a:solidFill>
              </a:defRPr>
            </a:lvl9pPr>
          </a:lstStyle>
          <a:p>
            <a:endParaRPr/>
          </a:p>
        </p:txBody>
      </p:sp>
      <p:sp>
        <p:nvSpPr>
          <p:cNvPr id="12" name="Google Shape;12;p2"/>
          <p:cNvSpPr txBox="1">
            <a:spLocks noGrp="1"/>
          </p:cNvSpPr>
          <p:nvPr>
            <p:ph type="subTitle" idx="1"/>
          </p:nvPr>
        </p:nvSpPr>
        <p:spPr>
          <a:xfrm>
            <a:off x="1184433" y="5865681"/>
            <a:ext cx="4574400" cy="498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1400"/>
              <a:buNone/>
              <a:defRPr sz="1867">
                <a:solidFill>
                  <a:schemeClr val="lt1"/>
                </a:solidFill>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6020063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p:nvPr/>
        </p:nvSpPr>
        <p:spPr>
          <a:xfrm>
            <a:off x="6614933" y="-100"/>
            <a:ext cx="5577200" cy="68580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 name="Google Shape;15;p3"/>
          <p:cNvSpPr/>
          <p:nvPr/>
        </p:nvSpPr>
        <p:spPr>
          <a:xfrm>
            <a:off x="0" y="-100"/>
            <a:ext cx="604800" cy="68580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 name="Google Shape;16;p3"/>
          <p:cNvSpPr txBox="1">
            <a:spLocks noGrp="1"/>
          </p:cNvSpPr>
          <p:nvPr>
            <p:ph type="title"/>
          </p:nvPr>
        </p:nvSpPr>
        <p:spPr>
          <a:xfrm>
            <a:off x="415600" y="3071000"/>
            <a:ext cx="11360800" cy="1122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7" name="Google Shape;17;p3"/>
          <p:cNvSpPr txBox="1">
            <a:spLocks noGrp="1"/>
          </p:cNvSpPr>
          <p:nvPr>
            <p:ph type="title" idx="2" hasCustomPrompt="1"/>
          </p:nvPr>
        </p:nvSpPr>
        <p:spPr>
          <a:xfrm>
            <a:off x="2562251" y="2271759"/>
            <a:ext cx="4728000" cy="1122400"/>
          </a:xfrm>
          <a:prstGeom prst="rect">
            <a:avLst/>
          </a:prstGeom>
        </p:spPr>
        <p:txBody>
          <a:bodyPr spcFirstLastPara="1" wrap="square" lIns="91425" tIns="91425" rIns="91425" bIns="91425" anchor="b" anchorCtr="0">
            <a:noAutofit/>
          </a:bodyPr>
          <a:lstStyle>
            <a:lvl1pPr lvl="0" rtl="0">
              <a:spcBef>
                <a:spcPts val="0"/>
              </a:spcBef>
              <a:spcAft>
                <a:spcPts val="0"/>
              </a:spcAft>
              <a:buSzPts val="7200"/>
              <a:buNone/>
              <a:defRPr sz="9600"/>
            </a:lvl1pPr>
            <a:lvl2pPr lvl="1" rtl="0">
              <a:spcBef>
                <a:spcPts val="0"/>
              </a:spcBef>
              <a:spcAft>
                <a:spcPts val="0"/>
              </a:spcAft>
              <a:buSzPts val="7200"/>
              <a:buNone/>
              <a:defRPr sz="9600"/>
            </a:lvl2pPr>
            <a:lvl3pPr lvl="2" rtl="0">
              <a:spcBef>
                <a:spcPts val="0"/>
              </a:spcBef>
              <a:spcAft>
                <a:spcPts val="0"/>
              </a:spcAft>
              <a:buSzPts val="7200"/>
              <a:buNone/>
              <a:defRPr sz="9600"/>
            </a:lvl3pPr>
            <a:lvl4pPr lvl="3" rtl="0">
              <a:spcBef>
                <a:spcPts val="0"/>
              </a:spcBef>
              <a:spcAft>
                <a:spcPts val="0"/>
              </a:spcAft>
              <a:buSzPts val="7200"/>
              <a:buNone/>
              <a:defRPr sz="9600"/>
            </a:lvl4pPr>
            <a:lvl5pPr lvl="4" rtl="0">
              <a:spcBef>
                <a:spcPts val="0"/>
              </a:spcBef>
              <a:spcAft>
                <a:spcPts val="0"/>
              </a:spcAft>
              <a:buSzPts val="7200"/>
              <a:buNone/>
              <a:defRPr sz="9600"/>
            </a:lvl5pPr>
            <a:lvl6pPr lvl="5" rtl="0">
              <a:spcBef>
                <a:spcPts val="0"/>
              </a:spcBef>
              <a:spcAft>
                <a:spcPts val="0"/>
              </a:spcAft>
              <a:buSzPts val="7200"/>
              <a:buNone/>
              <a:defRPr sz="9600"/>
            </a:lvl6pPr>
            <a:lvl7pPr lvl="6" rtl="0">
              <a:spcBef>
                <a:spcPts val="0"/>
              </a:spcBef>
              <a:spcAft>
                <a:spcPts val="0"/>
              </a:spcAft>
              <a:buSzPts val="7200"/>
              <a:buNone/>
              <a:defRPr sz="9600"/>
            </a:lvl7pPr>
            <a:lvl8pPr lvl="7" rtl="0">
              <a:spcBef>
                <a:spcPts val="0"/>
              </a:spcBef>
              <a:spcAft>
                <a:spcPts val="0"/>
              </a:spcAft>
              <a:buSzPts val="7200"/>
              <a:buNone/>
              <a:defRPr sz="9600"/>
            </a:lvl8pPr>
            <a:lvl9pPr lvl="8" rtl="0">
              <a:spcBef>
                <a:spcPts val="0"/>
              </a:spcBef>
              <a:spcAft>
                <a:spcPts val="0"/>
              </a:spcAft>
              <a:buSzPts val="7200"/>
              <a:buNone/>
              <a:defRPr sz="9600"/>
            </a:lvl9pPr>
          </a:lstStyle>
          <a:p>
            <a:r>
              <a:t>xx%</a:t>
            </a:r>
          </a:p>
        </p:txBody>
      </p:sp>
      <p:sp>
        <p:nvSpPr>
          <p:cNvPr id="18" name="Google Shape;18;p3"/>
          <p:cNvSpPr txBox="1">
            <a:spLocks noGrp="1"/>
          </p:cNvSpPr>
          <p:nvPr>
            <p:ph type="subTitle" idx="1"/>
          </p:nvPr>
        </p:nvSpPr>
        <p:spPr>
          <a:xfrm>
            <a:off x="6596041" y="4107675"/>
            <a:ext cx="3206800" cy="49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1"/>
              </a:buClr>
              <a:buSzPts val="1400"/>
              <a:buNone/>
              <a:defRPr sz="1867">
                <a:solidFill>
                  <a:schemeClr val="lt1"/>
                </a:solidFill>
              </a:defRPr>
            </a:lvl1pPr>
            <a:lvl2pPr lvl="1" algn="ctr" rtl="0">
              <a:lnSpc>
                <a:spcPct val="100000"/>
              </a:lnSpc>
              <a:spcBef>
                <a:spcPts val="0"/>
              </a:spcBef>
              <a:spcAft>
                <a:spcPts val="0"/>
              </a:spcAft>
              <a:buClr>
                <a:schemeClr val="lt1"/>
              </a:buClr>
              <a:buSzPts val="2800"/>
              <a:buNone/>
              <a:defRPr sz="3733">
                <a:solidFill>
                  <a:schemeClr val="lt1"/>
                </a:solidFill>
              </a:defRPr>
            </a:lvl2pPr>
            <a:lvl3pPr lvl="2" algn="ctr" rtl="0">
              <a:lnSpc>
                <a:spcPct val="100000"/>
              </a:lnSpc>
              <a:spcBef>
                <a:spcPts val="0"/>
              </a:spcBef>
              <a:spcAft>
                <a:spcPts val="0"/>
              </a:spcAft>
              <a:buClr>
                <a:schemeClr val="lt1"/>
              </a:buClr>
              <a:buSzPts val="2800"/>
              <a:buNone/>
              <a:defRPr sz="3733">
                <a:solidFill>
                  <a:schemeClr val="lt1"/>
                </a:solidFill>
              </a:defRPr>
            </a:lvl3pPr>
            <a:lvl4pPr lvl="3" algn="ctr" rtl="0">
              <a:lnSpc>
                <a:spcPct val="100000"/>
              </a:lnSpc>
              <a:spcBef>
                <a:spcPts val="0"/>
              </a:spcBef>
              <a:spcAft>
                <a:spcPts val="0"/>
              </a:spcAft>
              <a:buClr>
                <a:schemeClr val="lt1"/>
              </a:buClr>
              <a:buSzPts val="2800"/>
              <a:buNone/>
              <a:defRPr sz="3733">
                <a:solidFill>
                  <a:schemeClr val="lt1"/>
                </a:solidFill>
              </a:defRPr>
            </a:lvl4pPr>
            <a:lvl5pPr lvl="4" algn="ctr" rtl="0">
              <a:lnSpc>
                <a:spcPct val="100000"/>
              </a:lnSpc>
              <a:spcBef>
                <a:spcPts val="0"/>
              </a:spcBef>
              <a:spcAft>
                <a:spcPts val="0"/>
              </a:spcAft>
              <a:buClr>
                <a:schemeClr val="lt1"/>
              </a:buClr>
              <a:buSzPts val="2800"/>
              <a:buNone/>
              <a:defRPr sz="3733">
                <a:solidFill>
                  <a:schemeClr val="lt1"/>
                </a:solidFill>
              </a:defRPr>
            </a:lvl5pPr>
            <a:lvl6pPr lvl="5" algn="ctr" rtl="0">
              <a:lnSpc>
                <a:spcPct val="100000"/>
              </a:lnSpc>
              <a:spcBef>
                <a:spcPts val="0"/>
              </a:spcBef>
              <a:spcAft>
                <a:spcPts val="0"/>
              </a:spcAft>
              <a:buClr>
                <a:schemeClr val="lt1"/>
              </a:buClr>
              <a:buSzPts val="2800"/>
              <a:buNone/>
              <a:defRPr sz="3733">
                <a:solidFill>
                  <a:schemeClr val="lt1"/>
                </a:solidFill>
              </a:defRPr>
            </a:lvl6pPr>
            <a:lvl7pPr lvl="6" algn="ctr" rtl="0">
              <a:lnSpc>
                <a:spcPct val="100000"/>
              </a:lnSpc>
              <a:spcBef>
                <a:spcPts val="0"/>
              </a:spcBef>
              <a:spcAft>
                <a:spcPts val="0"/>
              </a:spcAft>
              <a:buClr>
                <a:schemeClr val="lt1"/>
              </a:buClr>
              <a:buSzPts val="2800"/>
              <a:buNone/>
              <a:defRPr sz="3733">
                <a:solidFill>
                  <a:schemeClr val="lt1"/>
                </a:solidFill>
              </a:defRPr>
            </a:lvl7pPr>
            <a:lvl8pPr lvl="7" algn="ctr" rtl="0">
              <a:lnSpc>
                <a:spcPct val="100000"/>
              </a:lnSpc>
              <a:spcBef>
                <a:spcPts val="0"/>
              </a:spcBef>
              <a:spcAft>
                <a:spcPts val="0"/>
              </a:spcAft>
              <a:buClr>
                <a:schemeClr val="lt1"/>
              </a:buClr>
              <a:buSzPts val="2800"/>
              <a:buNone/>
              <a:defRPr sz="3733">
                <a:solidFill>
                  <a:schemeClr val="lt1"/>
                </a:solidFill>
              </a:defRPr>
            </a:lvl8pPr>
            <a:lvl9pPr lvl="8" algn="ctr" rtl="0">
              <a:lnSpc>
                <a:spcPct val="100000"/>
              </a:lnSpc>
              <a:spcBef>
                <a:spcPts val="0"/>
              </a:spcBef>
              <a:spcAft>
                <a:spcPts val="0"/>
              </a:spcAft>
              <a:buClr>
                <a:schemeClr val="lt1"/>
              </a:buClr>
              <a:buSzPts val="2800"/>
              <a:buNone/>
              <a:defRPr sz="3733">
                <a:solidFill>
                  <a:schemeClr val="lt1"/>
                </a:solidFill>
              </a:defRPr>
            </a:lvl9pPr>
          </a:lstStyle>
          <a:p>
            <a:endParaRPr/>
          </a:p>
        </p:txBody>
      </p:sp>
    </p:spTree>
    <p:extLst>
      <p:ext uri="{BB962C8B-B14F-4D97-AF65-F5344CB8AC3E}">
        <p14:creationId xmlns:p14="http://schemas.microsoft.com/office/powerpoint/2010/main" val="30613128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9"/>
        <p:cNvGrpSpPr/>
        <p:nvPr/>
      </p:nvGrpSpPr>
      <p:grpSpPr>
        <a:xfrm>
          <a:off x="0" y="0"/>
          <a:ext cx="0" cy="0"/>
          <a:chOff x="0" y="0"/>
          <a:chExt cx="0" cy="0"/>
        </a:xfrm>
      </p:grpSpPr>
      <p:sp>
        <p:nvSpPr>
          <p:cNvPr id="20" name="Google Shape;20;p4"/>
          <p:cNvSpPr txBox="1">
            <a:spLocks noGrp="1"/>
          </p:cNvSpPr>
          <p:nvPr>
            <p:ph type="body" idx="1"/>
          </p:nvPr>
        </p:nvSpPr>
        <p:spPr>
          <a:xfrm>
            <a:off x="940300" y="1554767"/>
            <a:ext cx="9518000" cy="41052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SzPts val="1200"/>
              <a:buChar char="●"/>
              <a:defRPr sz="1600"/>
            </a:lvl1pPr>
            <a:lvl2pPr marL="1219170" lvl="1" indent="-406390" rtl="0">
              <a:spcBef>
                <a:spcPts val="2133"/>
              </a:spcBef>
              <a:spcAft>
                <a:spcPts val="0"/>
              </a:spcAft>
              <a:buSzPts val="1200"/>
              <a:buChar char="○"/>
              <a:defRPr sz="1600"/>
            </a:lvl2pPr>
            <a:lvl3pPr marL="1828754" lvl="2" indent="-406390" rtl="0">
              <a:spcBef>
                <a:spcPts val="2133"/>
              </a:spcBef>
              <a:spcAft>
                <a:spcPts val="0"/>
              </a:spcAft>
              <a:buSzPts val="1200"/>
              <a:buChar char="■"/>
              <a:defRPr sz="1600"/>
            </a:lvl3pPr>
            <a:lvl4pPr marL="2438339" lvl="3" indent="-406390" rtl="0">
              <a:spcBef>
                <a:spcPts val="2133"/>
              </a:spcBef>
              <a:spcAft>
                <a:spcPts val="0"/>
              </a:spcAft>
              <a:buSzPts val="1200"/>
              <a:buChar char="●"/>
              <a:defRPr sz="1600"/>
            </a:lvl4pPr>
            <a:lvl5pPr marL="3047924" lvl="4" indent="-406390" rtl="0">
              <a:spcBef>
                <a:spcPts val="2133"/>
              </a:spcBef>
              <a:spcAft>
                <a:spcPts val="0"/>
              </a:spcAft>
              <a:buSzPts val="1200"/>
              <a:buChar char="○"/>
              <a:defRPr sz="1600"/>
            </a:lvl5pPr>
            <a:lvl6pPr marL="3657509" lvl="5" indent="-406390" rtl="0">
              <a:spcBef>
                <a:spcPts val="2133"/>
              </a:spcBef>
              <a:spcAft>
                <a:spcPts val="0"/>
              </a:spcAft>
              <a:buSzPts val="1200"/>
              <a:buChar char="■"/>
              <a:defRPr sz="1600"/>
            </a:lvl6pPr>
            <a:lvl7pPr marL="4267093" lvl="6" indent="-406390" rtl="0">
              <a:spcBef>
                <a:spcPts val="2133"/>
              </a:spcBef>
              <a:spcAft>
                <a:spcPts val="0"/>
              </a:spcAft>
              <a:buSzPts val="1200"/>
              <a:buChar char="●"/>
              <a:defRPr sz="1600"/>
            </a:lvl7pPr>
            <a:lvl8pPr marL="4876678" lvl="7" indent="-406390" rtl="0">
              <a:spcBef>
                <a:spcPts val="2133"/>
              </a:spcBef>
              <a:spcAft>
                <a:spcPts val="0"/>
              </a:spcAft>
              <a:buSzPts val="1200"/>
              <a:buChar char="○"/>
              <a:defRPr sz="1600"/>
            </a:lvl8pPr>
            <a:lvl9pPr marL="5486263" lvl="8" indent="-406390" rtl="0">
              <a:spcBef>
                <a:spcPts val="2133"/>
              </a:spcBef>
              <a:spcAft>
                <a:spcPts val="2133"/>
              </a:spcAft>
              <a:buSzPts val="1200"/>
              <a:buChar char="■"/>
              <a:defRPr sz="1600"/>
            </a:lvl9pPr>
          </a:lstStyle>
          <a:p>
            <a:endParaRPr/>
          </a:p>
        </p:txBody>
      </p:sp>
      <p:sp>
        <p:nvSpPr>
          <p:cNvPr id="21" name="Google Shape;21;p4"/>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65019490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2"/>
        <p:cNvGrpSpPr/>
        <p:nvPr/>
      </p:nvGrpSpPr>
      <p:grpSpPr>
        <a:xfrm>
          <a:off x="0" y="0"/>
          <a:ext cx="0" cy="0"/>
          <a:chOff x="0" y="0"/>
          <a:chExt cx="0" cy="0"/>
        </a:xfrm>
      </p:grpSpPr>
      <p:sp>
        <p:nvSpPr>
          <p:cNvPr id="23" name="Google Shape;23;p5"/>
          <p:cNvSpPr txBox="1">
            <a:spLocks noGrp="1"/>
          </p:cNvSpPr>
          <p:nvPr>
            <p:ph type="body" idx="1"/>
          </p:nvPr>
        </p:nvSpPr>
        <p:spPr>
          <a:xfrm>
            <a:off x="1637400" y="2611400"/>
            <a:ext cx="3756800" cy="33216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24" name="Google Shape;24;p5"/>
          <p:cNvSpPr txBox="1">
            <a:spLocks noGrp="1"/>
          </p:cNvSpPr>
          <p:nvPr>
            <p:ph type="body" idx="2"/>
          </p:nvPr>
        </p:nvSpPr>
        <p:spPr>
          <a:xfrm>
            <a:off x="6797800" y="2611400"/>
            <a:ext cx="3756800" cy="33216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25" name="Google Shape;25;p5"/>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6" name="Google Shape;26;p5"/>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7" name="Google Shape;27;p5"/>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28" name="Google Shape;28;p5"/>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cxnSp>
        <p:nvCxnSpPr>
          <p:cNvPr id="29" name="Google Shape;29;p5"/>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
        <p:nvSpPr>
          <p:cNvPr id="30" name="Google Shape;30;p5"/>
          <p:cNvSpPr txBox="1">
            <a:spLocks noGrp="1"/>
          </p:cNvSpPr>
          <p:nvPr>
            <p:ph type="title" idx="3"/>
          </p:nvPr>
        </p:nvSpPr>
        <p:spPr>
          <a:xfrm>
            <a:off x="1637397" y="1551584"/>
            <a:ext cx="33420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31" name="Google Shape;31;p5"/>
          <p:cNvSpPr txBox="1">
            <a:spLocks noGrp="1"/>
          </p:cNvSpPr>
          <p:nvPr>
            <p:ph type="title" idx="4"/>
          </p:nvPr>
        </p:nvSpPr>
        <p:spPr>
          <a:xfrm>
            <a:off x="6797797" y="1551567"/>
            <a:ext cx="3342000" cy="7636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Tree>
    <p:extLst>
      <p:ext uri="{BB962C8B-B14F-4D97-AF65-F5344CB8AC3E}">
        <p14:creationId xmlns:p14="http://schemas.microsoft.com/office/powerpoint/2010/main" val="25018965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4" name="Google Shape;34;p6"/>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35" name="Google Shape;35;p6"/>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sp>
        <p:nvSpPr>
          <p:cNvPr id="36" name="Google Shape;36;p6"/>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37" name="Google Shape;37;p6"/>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42776634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7045767" y="1320200"/>
            <a:ext cx="3744000" cy="1007600"/>
          </a:xfrm>
          <a:prstGeom prst="rect">
            <a:avLst/>
          </a:prstGeom>
        </p:spPr>
        <p:txBody>
          <a:bodyPr spcFirstLastPara="1" wrap="square" lIns="91425" tIns="91425" rIns="91425" bIns="91425" anchor="b" anchorCtr="0">
            <a:noAutofit/>
          </a:bodyPr>
          <a:lstStyle>
            <a:lvl1pPr lvl="0">
              <a:spcBef>
                <a:spcPts val="0"/>
              </a:spcBef>
              <a:spcAft>
                <a:spcPts val="0"/>
              </a:spcAft>
              <a:buSzPts val="2000"/>
              <a:buNone/>
              <a:defRPr sz="2667"/>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40" name="Google Shape;40;p7"/>
          <p:cNvSpPr txBox="1">
            <a:spLocks noGrp="1"/>
          </p:cNvSpPr>
          <p:nvPr>
            <p:ph type="body" idx="1"/>
          </p:nvPr>
        </p:nvSpPr>
        <p:spPr>
          <a:xfrm>
            <a:off x="7045767" y="2432200"/>
            <a:ext cx="3744000" cy="26992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41" name="Google Shape;41;p7"/>
          <p:cNvSpPr/>
          <p:nvPr/>
        </p:nvSpPr>
        <p:spPr>
          <a:xfrm>
            <a:off x="-18433" y="-18433"/>
            <a:ext cx="6047600" cy="51500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42" name="Google Shape;42;p7"/>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43" name="Google Shape;43;p7"/>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Tree>
    <p:extLst>
      <p:ext uri="{BB962C8B-B14F-4D97-AF65-F5344CB8AC3E}">
        <p14:creationId xmlns:p14="http://schemas.microsoft.com/office/powerpoint/2010/main" val="3288073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1"/>
        </a:solidFill>
        <a:effectLst/>
      </p:bgPr>
    </p:bg>
    <p:spTree>
      <p:nvGrpSpPr>
        <p:cNvPr id="1" name="Shape 44"/>
        <p:cNvGrpSpPr/>
        <p:nvPr/>
      </p:nvGrpSpPr>
      <p:grpSpPr>
        <a:xfrm>
          <a:off x="0" y="0"/>
          <a:ext cx="0" cy="0"/>
          <a:chOff x="0" y="0"/>
          <a:chExt cx="0" cy="0"/>
        </a:xfrm>
      </p:grpSpPr>
      <p:grpSp>
        <p:nvGrpSpPr>
          <p:cNvPr id="45" name="Google Shape;45;p8"/>
          <p:cNvGrpSpPr/>
          <p:nvPr/>
        </p:nvGrpSpPr>
        <p:grpSpPr>
          <a:xfrm>
            <a:off x="0" y="1"/>
            <a:ext cx="12192000" cy="6857967"/>
            <a:chOff x="0" y="0"/>
            <a:chExt cx="9144000" cy="5143475"/>
          </a:xfrm>
        </p:grpSpPr>
        <p:grpSp>
          <p:nvGrpSpPr>
            <p:cNvPr id="46" name="Google Shape;46;p8"/>
            <p:cNvGrpSpPr/>
            <p:nvPr/>
          </p:nvGrpSpPr>
          <p:grpSpPr>
            <a:xfrm>
              <a:off x="0" y="0"/>
              <a:ext cx="9144000" cy="5143475"/>
              <a:chOff x="0" y="0"/>
              <a:chExt cx="9144000" cy="5143475"/>
            </a:xfrm>
          </p:grpSpPr>
          <p:sp>
            <p:nvSpPr>
              <p:cNvPr id="47" name="Google Shape;47;p8"/>
              <p:cNvSpPr/>
              <p:nvPr/>
            </p:nvSpPr>
            <p:spPr>
              <a:xfrm>
                <a:off x="0" y="4748000"/>
                <a:ext cx="9144000" cy="395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8" name="Google Shape;48;p8"/>
              <p:cNvSpPr/>
              <p:nvPr/>
            </p:nvSpPr>
            <p:spPr>
              <a:xfrm>
                <a:off x="0" y="0"/>
                <a:ext cx="9144000" cy="395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9" name="Google Shape;49;p8"/>
              <p:cNvSpPr/>
              <p:nvPr/>
            </p:nvSpPr>
            <p:spPr>
              <a:xfrm rot="5400000">
                <a:off x="-2215050" y="2533025"/>
                <a:ext cx="4825500" cy="395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0" name="Google Shape;50;p8"/>
              <p:cNvSpPr/>
              <p:nvPr/>
            </p:nvSpPr>
            <p:spPr>
              <a:xfrm rot="5400000">
                <a:off x="6533550" y="2533025"/>
                <a:ext cx="4825500" cy="395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1" name="Google Shape;51;p8"/>
            <p:cNvSpPr/>
            <p:nvPr/>
          </p:nvSpPr>
          <p:spPr>
            <a:xfrm>
              <a:off x="1490850" y="3577150"/>
              <a:ext cx="6162300" cy="128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2" name="Google Shape;52;p8"/>
          <p:cNvSpPr txBox="1">
            <a:spLocks noGrp="1"/>
          </p:cNvSpPr>
          <p:nvPr>
            <p:ph type="title"/>
          </p:nvPr>
        </p:nvSpPr>
        <p:spPr>
          <a:xfrm>
            <a:off x="2202200" y="4963667"/>
            <a:ext cx="7787600" cy="1441600"/>
          </a:xfrm>
          <a:prstGeom prst="rect">
            <a:avLst/>
          </a:prstGeom>
        </p:spPr>
        <p:txBody>
          <a:bodyPr spcFirstLastPara="1" wrap="square" lIns="91425" tIns="91425" rIns="91425" bIns="91425" anchor="ctr" anchorCtr="0">
            <a:noAutofit/>
          </a:bodyPr>
          <a:lstStyle>
            <a:lvl1pPr lvl="0" algn="ctr">
              <a:spcBef>
                <a:spcPts val="0"/>
              </a:spcBef>
              <a:spcAft>
                <a:spcPts val="0"/>
              </a:spcAft>
              <a:buSzPts val="1800"/>
              <a:buNone/>
              <a:defRPr sz="2400"/>
            </a:lvl1pPr>
            <a:lvl2pPr lvl="1">
              <a:spcBef>
                <a:spcPts val="0"/>
              </a:spcBef>
              <a:spcAft>
                <a:spcPts val="0"/>
              </a:spcAft>
              <a:buSzPts val="1800"/>
              <a:buNone/>
              <a:defRPr sz="2400"/>
            </a:lvl2pPr>
            <a:lvl3pPr lvl="2">
              <a:spcBef>
                <a:spcPts val="0"/>
              </a:spcBef>
              <a:spcAft>
                <a:spcPts val="0"/>
              </a:spcAft>
              <a:buSzPts val="1800"/>
              <a:buNone/>
              <a:defRPr sz="2400"/>
            </a:lvl3pPr>
            <a:lvl4pPr lvl="3">
              <a:spcBef>
                <a:spcPts val="0"/>
              </a:spcBef>
              <a:spcAft>
                <a:spcPts val="0"/>
              </a:spcAft>
              <a:buSzPts val="1800"/>
              <a:buNone/>
              <a:defRPr sz="2400"/>
            </a:lvl4pPr>
            <a:lvl5pPr lvl="4">
              <a:spcBef>
                <a:spcPts val="0"/>
              </a:spcBef>
              <a:spcAft>
                <a:spcPts val="0"/>
              </a:spcAft>
              <a:buSzPts val="1800"/>
              <a:buNone/>
              <a:defRPr sz="2400"/>
            </a:lvl5pPr>
            <a:lvl6pPr lvl="5">
              <a:spcBef>
                <a:spcPts val="0"/>
              </a:spcBef>
              <a:spcAft>
                <a:spcPts val="0"/>
              </a:spcAft>
              <a:buSzPts val="1800"/>
              <a:buNone/>
              <a:defRPr sz="2400"/>
            </a:lvl6pPr>
            <a:lvl7pPr lvl="6">
              <a:spcBef>
                <a:spcPts val="0"/>
              </a:spcBef>
              <a:spcAft>
                <a:spcPts val="0"/>
              </a:spcAft>
              <a:buSzPts val="1800"/>
              <a:buNone/>
              <a:defRPr sz="2400"/>
            </a:lvl7pPr>
            <a:lvl8pPr lvl="7">
              <a:spcBef>
                <a:spcPts val="0"/>
              </a:spcBef>
              <a:spcAft>
                <a:spcPts val="0"/>
              </a:spcAft>
              <a:buSzPts val="1800"/>
              <a:buNone/>
              <a:defRPr sz="2400"/>
            </a:lvl8pPr>
            <a:lvl9pPr lvl="8">
              <a:spcBef>
                <a:spcPts val="0"/>
              </a:spcBef>
              <a:spcAft>
                <a:spcPts val="0"/>
              </a:spcAft>
              <a:buSzPts val="1800"/>
              <a:buNone/>
              <a:defRPr sz="2400"/>
            </a:lvl9pPr>
          </a:lstStyle>
          <a:p>
            <a:endParaRPr/>
          </a:p>
        </p:txBody>
      </p:sp>
    </p:spTree>
    <p:extLst>
      <p:ext uri="{BB962C8B-B14F-4D97-AF65-F5344CB8AC3E}">
        <p14:creationId xmlns:p14="http://schemas.microsoft.com/office/powerpoint/2010/main" val="20933898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3"/>
        <p:cNvGrpSpPr/>
        <p:nvPr/>
      </p:nvGrpSpPr>
      <p:grpSpPr>
        <a:xfrm>
          <a:off x="0" y="0"/>
          <a:ext cx="0" cy="0"/>
          <a:chOff x="0" y="0"/>
          <a:chExt cx="0" cy="0"/>
        </a:xfrm>
      </p:grpSpPr>
      <p:sp>
        <p:nvSpPr>
          <p:cNvPr id="54" name="Google Shape;54;p9"/>
          <p:cNvSpPr txBox="1">
            <a:spLocks noGrp="1"/>
          </p:cNvSpPr>
          <p:nvPr>
            <p:ph type="subTitle" idx="1"/>
          </p:nvPr>
        </p:nvSpPr>
        <p:spPr>
          <a:xfrm>
            <a:off x="940300" y="1513500"/>
            <a:ext cx="3450800" cy="3692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867"/>
            </a:lvl1pPr>
            <a:lvl2pPr lvl="1">
              <a:lnSpc>
                <a:spcPct val="100000"/>
              </a:lnSpc>
              <a:spcBef>
                <a:spcPts val="0"/>
              </a:spcBef>
              <a:spcAft>
                <a:spcPts val="0"/>
              </a:spcAft>
              <a:buSzPts val="2100"/>
              <a:buNone/>
              <a:defRPr sz="2800"/>
            </a:lvl2pPr>
            <a:lvl3pPr lvl="2">
              <a:lnSpc>
                <a:spcPct val="100000"/>
              </a:lnSpc>
              <a:spcBef>
                <a:spcPts val="0"/>
              </a:spcBef>
              <a:spcAft>
                <a:spcPts val="0"/>
              </a:spcAft>
              <a:buSzPts val="2100"/>
              <a:buNone/>
              <a:defRPr sz="2800"/>
            </a:lvl3pPr>
            <a:lvl4pPr lvl="3">
              <a:lnSpc>
                <a:spcPct val="100000"/>
              </a:lnSpc>
              <a:spcBef>
                <a:spcPts val="0"/>
              </a:spcBef>
              <a:spcAft>
                <a:spcPts val="0"/>
              </a:spcAft>
              <a:buSzPts val="2100"/>
              <a:buNone/>
              <a:defRPr sz="2800"/>
            </a:lvl4pPr>
            <a:lvl5pPr lvl="4">
              <a:lnSpc>
                <a:spcPct val="100000"/>
              </a:lnSpc>
              <a:spcBef>
                <a:spcPts val="0"/>
              </a:spcBef>
              <a:spcAft>
                <a:spcPts val="0"/>
              </a:spcAft>
              <a:buSzPts val="2100"/>
              <a:buNone/>
              <a:defRPr sz="2800"/>
            </a:lvl5pPr>
            <a:lvl6pPr lvl="5">
              <a:lnSpc>
                <a:spcPct val="100000"/>
              </a:lnSpc>
              <a:spcBef>
                <a:spcPts val="0"/>
              </a:spcBef>
              <a:spcAft>
                <a:spcPts val="0"/>
              </a:spcAft>
              <a:buSzPts val="2100"/>
              <a:buNone/>
              <a:defRPr sz="2800"/>
            </a:lvl6pPr>
            <a:lvl7pPr lvl="6">
              <a:lnSpc>
                <a:spcPct val="100000"/>
              </a:lnSpc>
              <a:spcBef>
                <a:spcPts val="0"/>
              </a:spcBef>
              <a:spcAft>
                <a:spcPts val="0"/>
              </a:spcAft>
              <a:buSzPts val="2100"/>
              <a:buNone/>
              <a:defRPr sz="2800"/>
            </a:lvl7pPr>
            <a:lvl8pPr lvl="7">
              <a:lnSpc>
                <a:spcPct val="100000"/>
              </a:lnSpc>
              <a:spcBef>
                <a:spcPts val="0"/>
              </a:spcBef>
              <a:spcAft>
                <a:spcPts val="0"/>
              </a:spcAft>
              <a:buSzPts val="2100"/>
              <a:buNone/>
              <a:defRPr sz="2800"/>
            </a:lvl8pPr>
            <a:lvl9pPr lvl="8">
              <a:lnSpc>
                <a:spcPct val="100000"/>
              </a:lnSpc>
              <a:spcBef>
                <a:spcPts val="0"/>
              </a:spcBef>
              <a:spcAft>
                <a:spcPts val="0"/>
              </a:spcAft>
              <a:buSzPts val="2100"/>
              <a:buNone/>
              <a:defRPr sz="2800"/>
            </a:lvl9pPr>
          </a:lstStyle>
          <a:p>
            <a:endParaRPr/>
          </a:p>
        </p:txBody>
      </p:sp>
      <p:sp>
        <p:nvSpPr>
          <p:cNvPr id="55" name="Google Shape;55;p9"/>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6" name="Google Shape;56;p9"/>
          <p:cNvSpPr/>
          <p:nvPr/>
        </p:nvSpPr>
        <p:spPr>
          <a:xfrm>
            <a:off x="5657867" y="834033"/>
            <a:ext cx="6534000" cy="6011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7" name="Google Shape;57;p9"/>
          <p:cNvSpPr txBox="1">
            <a:spLocks noGrp="1"/>
          </p:cNvSpPr>
          <p:nvPr>
            <p:ph type="body" idx="2"/>
          </p:nvPr>
        </p:nvSpPr>
        <p:spPr>
          <a:xfrm>
            <a:off x="6264767" y="4232633"/>
            <a:ext cx="4746000" cy="18860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Clr>
                <a:srgbClr val="FFFFFF"/>
              </a:buClr>
              <a:buSzPts val="1400"/>
              <a:buChar char="●"/>
              <a:defRPr sz="1867">
                <a:solidFill>
                  <a:srgbClr val="FFFFFF"/>
                </a:solidFill>
              </a:defRPr>
            </a:lvl1pPr>
            <a:lvl2pPr marL="1219170" lvl="1" indent="-423323">
              <a:spcBef>
                <a:spcPts val="2133"/>
              </a:spcBef>
              <a:spcAft>
                <a:spcPts val="0"/>
              </a:spcAft>
              <a:buClr>
                <a:srgbClr val="FFFFFF"/>
              </a:buClr>
              <a:buSzPts val="1400"/>
              <a:buChar char="○"/>
              <a:defRPr>
                <a:solidFill>
                  <a:srgbClr val="FFFFFF"/>
                </a:solidFill>
              </a:defRPr>
            </a:lvl2pPr>
            <a:lvl3pPr marL="1828754" lvl="2" indent="-423323">
              <a:spcBef>
                <a:spcPts val="2133"/>
              </a:spcBef>
              <a:spcAft>
                <a:spcPts val="0"/>
              </a:spcAft>
              <a:buClr>
                <a:srgbClr val="FFFFFF"/>
              </a:buClr>
              <a:buSzPts val="1400"/>
              <a:buChar char="■"/>
              <a:defRPr>
                <a:solidFill>
                  <a:srgbClr val="FFFFFF"/>
                </a:solidFill>
              </a:defRPr>
            </a:lvl3pPr>
            <a:lvl4pPr marL="2438339" lvl="3" indent="-423323">
              <a:spcBef>
                <a:spcPts val="2133"/>
              </a:spcBef>
              <a:spcAft>
                <a:spcPts val="0"/>
              </a:spcAft>
              <a:buClr>
                <a:srgbClr val="FFFFFF"/>
              </a:buClr>
              <a:buSzPts val="1400"/>
              <a:buChar char="●"/>
              <a:defRPr>
                <a:solidFill>
                  <a:srgbClr val="FFFFFF"/>
                </a:solidFill>
              </a:defRPr>
            </a:lvl4pPr>
            <a:lvl5pPr marL="3047924" lvl="4" indent="-423323">
              <a:spcBef>
                <a:spcPts val="2133"/>
              </a:spcBef>
              <a:spcAft>
                <a:spcPts val="0"/>
              </a:spcAft>
              <a:buClr>
                <a:srgbClr val="FFFFFF"/>
              </a:buClr>
              <a:buSzPts val="1400"/>
              <a:buChar char="○"/>
              <a:defRPr>
                <a:solidFill>
                  <a:srgbClr val="FFFFFF"/>
                </a:solidFill>
              </a:defRPr>
            </a:lvl5pPr>
            <a:lvl6pPr marL="3657509" lvl="5" indent="-423323">
              <a:spcBef>
                <a:spcPts val="2133"/>
              </a:spcBef>
              <a:spcAft>
                <a:spcPts val="0"/>
              </a:spcAft>
              <a:buClr>
                <a:srgbClr val="FFFFFF"/>
              </a:buClr>
              <a:buSzPts val="1400"/>
              <a:buChar char="■"/>
              <a:defRPr>
                <a:solidFill>
                  <a:srgbClr val="FFFFFF"/>
                </a:solidFill>
              </a:defRPr>
            </a:lvl6pPr>
            <a:lvl7pPr marL="4267093" lvl="6" indent="-423323">
              <a:spcBef>
                <a:spcPts val="2133"/>
              </a:spcBef>
              <a:spcAft>
                <a:spcPts val="0"/>
              </a:spcAft>
              <a:buClr>
                <a:srgbClr val="FFFFFF"/>
              </a:buClr>
              <a:buSzPts val="1400"/>
              <a:buChar char="●"/>
              <a:defRPr>
                <a:solidFill>
                  <a:srgbClr val="FFFFFF"/>
                </a:solidFill>
              </a:defRPr>
            </a:lvl7pPr>
            <a:lvl8pPr marL="4876678" lvl="7" indent="-423323">
              <a:spcBef>
                <a:spcPts val="2133"/>
              </a:spcBef>
              <a:spcAft>
                <a:spcPts val="0"/>
              </a:spcAft>
              <a:buClr>
                <a:srgbClr val="FFFFFF"/>
              </a:buClr>
              <a:buSzPts val="1400"/>
              <a:buChar char="○"/>
              <a:defRPr>
                <a:solidFill>
                  <a:srgbClr val="FFFFFF"/>
                </a:solidFill>
              </a:defRPr>
            </a:lvl8pPr>
            <a:lvl9pPr marL="5486263" lvl="8" indent="-423323">
              <a:spcBef>
                <a:spcPts val="2133"/>
              </a:spcBef>
              <a:spcAft>
                <a:spcPts val="2133"/>
              </a:spcAft>
              <a:buClr>
                <a:srgbClr val="FFFFFF"/>
              </a:buClr>
              <a:buSzPts val="1400"/>
              <a:buChar char="■"/>
              <a:defRPr>
                <a:solidFill>
                  <a:srgbClr val="FFFFFF"/>
                </a:solidFill>
              </a:defRPr>
            </a:lvl9pPr>
          </a:lstStyle>
          <a:p>
            <a:endParaRPr/>
          </a:p>
        </p:txBody>
      </p:sp>
      <p:cxnSp>
        <p:nvCxnSpPr>
          <p:cNvPr id="58" name="Google Shape;58;p9"/>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59" name="Google Shape;59;p9"/>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rgbClr val="FFFFFF"/>
                </a:solidFill>
              </a:rPr>
              <a:t>COVID-19</a:t>
            </a:r>
            <a:endParaRPr sz="1200">
              <a:solidFill>
                <a:srgbClr val="FFFFFF"/>
              </a:solidFill>
            </a:endParaRPr>
          </a:p>
        </p:txBody>
      </p:sp>
      <p:cxnSp>
        <p:nvCxnSpPr>
          <p:cNvPr id="60" name="Google Shape;60;p9"/>
          <p:cNvCxnSpPr/>
          <p:nvPr/>
        </p:nvCxnSpPr>
        <p:spPr>
          <a:xfrm rot="10800000">
            <a:off x="5664300" y="6587067"/>
            <a:ext cx="5792000" cy="0"/>
          </a:xfrm>
          <a:prstGeom prst="straightConnector1">
            <a:avLst/>
          </a:prstGeom>
          <a:noFill/>
          <a:ln w="19050" cap="flat" cmpd="sng">
            <a:solidFill>
              <a:schemeClr val="lt1"/>
            </a:solidFill>
            <a:prstDash val="solid"/>
            <a:round/>
            <a:headEnd type="none" w="med" len="med"/>
            <a:tailEnd type="none" w="med" len="med"/>
          </a:ln>
        </p:spPr>
      </p:cxnSp>
    </p:spTree>
    <p:extLst>
      <p:ext uri="{BB962C8B-B14F-4D97-AF65-F5344CB8AC3E}">
        <p14:creationId xmlns:p14="http://schemas.microsoft.com/office/powerpoint/2010/main" val="241242575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63" name="Google Shape;63;p10"/>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64" name="Google Shape;64;p10"/>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Tree>
    <p:extLst>
      <p:ext uri="{BB962C8B-B14F-4D97-AF65-F5344CB8AC3E}">
        <p14:creationId xmlns:p14="http://schemas.microsoft.com/office/powerpoint/2010/main" val="263635790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415600" y="1576433"/>
            <a:ext cx="11360800" cy="2618000"/>
          </a:xfrm>
          <a:prstGeom prst="rect">
            <a:avLst/>
          </a:prstGeom>
        </p:spPr>
        <p:txBody>
          <a:bodyPr spcFirstLastPara="1" wrap="square" lIns="91425" tIns="91425" rIns="91425" bIns="91425" anchor="b" anchorCtr="0">
            <a:noAutofit/>
          </a:bodyPr>
          <a:lstStyle>
            <a:lvl1pPr lvl="0" algn="ctr">
              <a:spcBef>
                <a:spcPts val="0"/>
              </a:spcBef>
              <a:spcAft>
                <a:spcPts val="0"/>
              </a:spcAft>
              <a:buSzPts val="7200"/>
              <a:buNone/>
              <a:defRPr sz="96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67" name="Google Shape;67;p11"/>
          <p:cNvSpPr txBox="1">
            <a:spLocks noGrp="1"/>
          </p:cNvSpPr>
          <p:nvPr>
            <p:ph type="body" idx="1"/>
          </p:nvPr>
        </p:nvSpPr>
        <p:spPr>
          <a:xfrm>
            <a:off x="415600" y="4101367"/>
            <a:ext cx="11360800" cy="6444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endParaRPr/>
          </a:p>
        </p:txBody>
      </p:sp>
      <p:sp>
        <p:nvSpPr>
          <p:cNvPr id="68" name="Google Shape;68;p11"/>
          <p:cNvSpPr/>
          <p:nvPr/>
        </p:nvSpPr>
        <p:spPr>
          <a:xfrm>
            <a:off x="0" y="-12700"/>
            <a:ext cx="1905200" cy="451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9" name="Google Shape;69;p11"/>
          <p:cNvSpPr/>
          <p:nvPr/>
        </p:nvSpPr>
        <p:spPr>
          <a:xfrm>
            <a:off x="10286800" y="2342400"/>
            <a:ext cx="1905200" cy="451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48408635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0"/>
        <p:cNvGrpSpPr/>
        <p:nvPr/>
      </p:nvGrpSpPr>
      <p:grpSpPr>
        <a:xfrm>
          <a:off x="0" y="0"/>
          <a:ext cx="0" cy="0"/>
          <a:chOff x="0" y="0"/>
          <a:chExt cx="0" cy="0"/>
        </a:xfrm>
      </p:grpSpPr>
    </p:spTree>
    <p:extLst>
      <p:ext uri="{BB962C8B-B14F-4D97-AF65-F5344CB8AC3E}">
        <p14:creationId xmlns:p14="http://schemas.microsoft.com/office/powerpoint/2010/main" val="39382912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1"/>
        <p:cNvGrpSpPr/>
        <p:nvPr/>
      </p:nvGrpSpPr>
      <p:grpSpPr>
        <a:xfrm>
          <a:off x="0" y="0"/>
          <a:ext cx="0" cy="0"/>
          <a:chOff x="0" y="0"/>
          <a:chExt cx="0" cy="0"/>
        </a:xfrm>
      </p:grpSpPr>
      <p:sp>
        <p:nvSpPr>
          <p:cNvPr id="72" name="Google Shape;72;p13"/>
          <p:cNvSpPr txBox="1">
            <a:spLocks noGrp="1"/>
          </p:cNvSpPr>
          <p:nvPr>
            <p:ph type="title"/>
          </p:nvPr>
        </p:nvSpPr>
        <p:spPr>
          <a:xfrm>
            <a:off x="1807633" y="1026579"/>
            <a:ext cx="527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73" name="Google Shape;73;p13"/>
          <p:cNvSpPr txBox="1">
            <a:spLocks noGrp="1"/>
          </p:cNvSpPr>
          <p:nvPr>
            <p:ph type="subTitle" idx="1"/>
          </p:nvPr>
        </p:nvSpPr>
        <p:spPr>
          <a:xfrm>
            <a:off x="1807633" y="1322579"/>
            <a:ext cx="5277200" cy="52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74" name="Google Shape;74;p13"/>
          <p:cNvSpPr txBox="1">
            <a:spLocks noGrp="1"/>
          </p:cNvSpPr>
          <p:nvPr>
            <p:ph type="title" idx="2" hasCustomPrompt="1"/>
          </p:nvPr>
        </p:nvSpPr>
        <p:spPr>
          <a:xfrm>
            <a:off x="918933" y="826351"/>
            <a:ext cx="1026800" cy="72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2"/>
              </a:buClr>
              <a:buSzPts val="2400"/>
              <a:buNone/>
              <a:defRPr sz="3200">
                <a:solidFill>
                  <a:schemeClr val="accent2"/>
                </a:solidFill>
              </a:defRPr>
            </a:lvl1pPr>
            <a:lvl2pPr lvl="1" algn="r" rtl="0">
              <a:spcBef>
                <a:spcPts val="0"/>
              </a:spcBef>
              <a:spcAft>
                <a:spcPts val="0"/>
              </a:spcAft>
              <a:buClr>
                <a:schemeClr val="accent2"/>
              </a:buClr>
              <a:buSzPts val="2400"/>
              <a:buNone/>
              <a:defRPr sz="3200">
                <a:solidFill>
                  <a:schemeClr val="accent2"/>
                </a:solidFill>
              </a:defRPr>
            </a:lvl2pPr>
            <a:lvl3pPr lvl="2" algn="r" rtl="0">
              <a:spcBef>
                <a:spcPts val="0"/>
              </a:spcBef>
              <a:spcAft>
                <a:spcPts val="0"/>
              </a:spcAft>
              <a:buClr>
                <a:schemeClr val="accent2"/>
              </a:buClr>
              <a:buSzPts val="2400"/>
              <a:buNone/>
              <a:defRPr sz="3200">
                <a:solidFill>
                  <a:schemeClr val="accent2"/>
                </a:solidFill>
              </a:defRPr>
            </a:lvl3pPr>
            <a:lvl4pPr lvl="3" algn="r" rtl="0">
              <a:spcBef>
                <a:spcPts val="0"/>
              </a:spcBef>
              <a:spcAft>
                <a:spcPts val="0"/>
              </a:spcAft>
              <a:buClr>
                <a:schemeClr val="accent2"/>
              </a:buClr>
              <a:buSzPts val="2400"/>
              <a:buNone/>
              <a:defRPr sz="3200">
                <a:solidFill>
                  <a:schemeClr val="accent2"/>
                </a:solidFill>
              </a:defRPr>
            </a:lvl4pPr>
            <a:lvl5pPr lvl="4" algn="r" rtl="0">
              <a:spcBef>
                <a:spcPts val="0"/>
              </a:spcBef>
              <a:spcAft>
                <a:spcPts val="0"/>
              </a:spcAft>
              <a:buClr>
                <a:schemeClr val="accent2"/>
              </a:buClr>
              <a:buSzPts val="2400"/>
              <a:buNone/>
              <a:defRPr sz="3200">
                <a:solidFill>
                  <a:schemeClr val="accent2"/>
                </a:solidFill>
              </a:defRPr>
            </a:lvl5pPr>
            <a:lvl6pPr lvl="5" algn="r" rtl="0">
              <a:spcBef>
                <a:spcPts val="0"/>
              </a:spcBef>
              <a:spcAft>
                <a:spcPts val="0"/>
              </a:spcAft>
              <a:buClr>
                <a:schemeClr val="accent2"/>
              </a:buClr>
              <a:buSzPts val="2400"/>
              <a:buNone/>
              <a:defRPr sz="3200">
                <a:solidFill>
                  <a:schemeClr val="accent2"/>
                </a:solidFill>
              </a:defRPr>
            </a:lvl6pPr>
            <a:lvl7pPr lvl="6" algn="r" rtl="0">
              <a:spcBef>
                <a:spcPts val="0"/>
              </a:spcBef>
              <a:spcAft>
                <a:spcPts val="0"/>
              </a:spcAft>
              <a:buClr>
                <a:schemeClr val="accent2"/>
              </a:buClr>
              <a:buSzPts val="2400"/>
              <a:buNone/>
              <a:defRPr sz="3200">
                <a:solidFill>
                  <a:schemeClr val="accent2"/>
                </a:solidFill>
              </a:defRPr>
            </a:lvl7pPr>
            <a:lvl8pPr lvl="7" algn="r" rtl="0">
              <a:spcBef>
                <a:spcPts val="0"/>
              </a:spcBef>
              <a:spcAft>
                <a:spcPts val="0"/>
              </a:spcAft>
              <a:buClr>
                <a:schemeClr val="accent2"/>
              </a:buClr>
              <a:buSzPts val="2400"/>
              <a:buNone/>
              <a:defRPr sz="3200">
                <a:solidFill>
                  <a:schemeClr val="accent2"/>
                </a:solidFill>
              </a:defRPr>
            </a:lvl8pPr>
            <a:lvl9pPr lvl="8" algn="r" rtl="0">
              <a:spcBef>
                <a:spcPts val="0"/>
              </a:spcBef>
              <a:spcAft>
                <a:spcPts val="0"/>
              </a:spcAft>
              <a:buClr>
                <a:schemeClr val="accent2"/>
              </a:buClr>
              <a:buSzPts val="2400"/>
              <a:buNone/>
              <a:defRPr sz="3200">
                <a:solidFill>
                  <a:schemeClr val="accent2"/>
                </a:solidFill>
              </a:defRPr>
            </a:lvl9pPr>
          </a:lstStyle>
          <a:p>
            <a:r>
              <a:t>xx%</a:t>
            </a:r>
          </a:p>
        </p:txBody>
      </p:sp>
      <p:sp>
        <p:nvSpPr>
          <p:cNvPr id="75" name="Google Shape;75;p13"/>
          <p:cNvSpPr txBox="1">
            <a:spLocks noGrp="1"/>
          </p:cNvSpPr>
          <p:nvPr>
            <p:ph type="title" idx="3"/>
          </p:nvPr>
        </p:nvSpPr>
        <p:spPr>
          <a:xfrm>
            <a:off x="1807633" y="2073545"/>
            <a:ext cx="527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76" name="Google Shape;76;p13"/>
          <p:cNvSpPr txBox="1">
            <a:spLocks noGrp="1"/>
          </p:cNvSpPr>
          <p:nvPr>
            <p:ph type="subTitle" idx="4"/>
          </p:nvPr>
        </p:nvSpPr>
        <p:spPr>
          <a:xfrm>
            <a:off x="1807633" y="2369545"/>
            <a:ext cx="5277200" cy="52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77" name="Google Shape;77;p13"/>
          <p:cNvSpPr txBox="1">
            <a:spLocks noGrp="1"/>
          </p:cNvSpPr>
          <p:nvPr>
            <p:ph type="title" idx="5" hasCustomPrompt="1"/>
          </p:nvPr>
        </p:nvSpPr>
        <p:spPr>
          <a:xfrm>
            <a:off x="918933" y="1873317"/>
            <a:ext cx="1026800" cy="72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2"/>
              </a:buClr>
              <a:buSzPts val="2400"/>
              <a:buNone/>
              <a:defRPr sz="3200">
                <a:solidFill>
                  <a:schemeClr val="accent2"/>
                </a:solidFill>
              </a:defRPr>
            </a:lvl1pPr>
            <a:lvl2pPr lvl="1" algn="r" rtl="0">
              <a:spcBef>
                <a:spcPts val="0"/>
              </a:spcBef>
              <a:spcAft>
                <a:spcPts val="0"/>
              </a:spcAft>
              <a:buClr>
                <a:schemeClr val="accent2"/>
              </a:buClr>
              <a:buSzPts val="2400"/>
              <a:buNone/>
              <a:defRPr sz="3200">
                <a:solidFill>
                  <a:schemeClr val="accent2"/>
                </a:solidFill>
              </a:defRPr>
            </a:lvl2pPr>
            <a:lvl3pPr lvl="2" algn="r" rtl="0">
              <a:spcBef>
                <a:spcPts val="0"/>
              </a:spcBef>
              <a:spcAft>
                <a:spcPts val="0"/>
              </a:spcAft>
              <a:buClr>
                <a:schemeClr val="accent2"/>
              </a:buClr>
              <a:buSzPts val="2400"/>
              <a:buNone/>
              <a:defRPr sz="3200">
                <a:solidFill>
                  <a:schemeClr val="accent2"/>
                </a:solidFill>
              </a:defRPr>
            </a:lvl3pPr>
            <a:lvl4pPr lvl="3" algn="r" rtl="0">
              <a:spcBef>
                <a:spcPts val="0"/>
              </a:spcBef>
              <a:spcAft>
                <a:spcPts val="0"/>
              </a:spcAft>
              <a:buClr>
                <a:schemeClr val="accent2"/>
              </a:buClr>
              <a:buSzPts val="2400"/>
              <a:buNone/>
              <a:defRPr sz="3200">
                <a:solidFill>
                  <a:schemeClr val="accent2"/>
                </a:solidFill>
              </a:defRPr>
            </a:lvl4pPr>
            <a:lvl5pPr lvl="4" algn="r" rtl="0">
              <a:spcBef>
                <a:spcPts val="0"/>
              </a:spcBef>
              <a:spcAft>
                <a:spcPts val="0"/>
              </a:spcAft>
              <a:buClr>
                <a:schemeClr val="accent2"/>
              </a:buClr>
              <a:buSzPts val="2400"/>
              <a:buNone/>
              <a:defRPr sz="3200">
                <a:solidFill>
                  <a:schemeClr val="accent2"/>
                </a:solidFill>
              </a:defRPr>
            </a:lvl5pPr>
            <a:lvl6pPr lvl="5" algn="r" rtl="0">
              <a:spcBef>
                <a:spcPts val="0"/>
              </a:spcBef>
              <a:spcAft>
                <a:spcPts val="0"/>
              </a:spcAft>
              <a:buClr>
                <a:schemeClr val="accent2"/>
              </a:buClr>
              <a:buSzPts val="2400"/>
              <a:buNone/>
              <a:defRPr sz="3200">
                <a:solidFill>
                  <a:schemeClr val="accent2"/>
                </a:solidFill>
              </a:defRPr>
            </a:lvl6pPr>
            <a:lvl7pPr lvl="6" algn="r" rtl="0">
              <a:spcBef>
                <a:spcPts val="0"/>
              </a:spcBef>
              <a:spcAft>
                <a:spcPts val="0"/>
              </a:spcAft>
              <a:buClr>
                <a:schemeClr val="accent2"/>
              </a:buClr>
              <a:buSzPts val="2400"/>
              <a:buNone/>
              <a:defRPr sz="3200">
                <a:solidFill>
                  <a:schemeClr val="accent2"/>
                </a:solidFill>
              </a:defRPr>
            </a:lvl7pPr>
            <a:lvl8pPr lvl="7" algn="r" rtl="0">
              <a:spcBef>
                <a:spcPts val="0"/>
              </a:spcBef>
              <a:spcAft>
                <a:spcPts val="0"/>
              </a:spcAft>
              <a:buClr>
                <a:schemeClr val="accent2"/>
              </a:buClr>
              <a:buSzPts val="2400"/>
              <a:buNone/>
              <a:defRPr sz="3200">
                <a:solidFill>
                  <a:schemeClr val="accent2"/>
                </a:solidFill>
              </a:defRPr>
            </a:lvl8pPr>
            <a:lvl9pPr lvl="8" algn="r" rtl="0">
              <a:spcBef>
                <a:spcPts val="0"/>
              </a:spcBef>
              <a:spcAft>
                <a:spcPts val="0"/>
              </a:spcAft>
              <a:buClr>
                <a:schemeClr val="accent2"/>
              </a:buClr>
              <a:buSzPts val="2400"/>
              <a:buNone/>
              <a:defRPr sz="3200">
                <a:solidFill>
                  <a:schemeClr val="accent2"/>
                </a:solidFill>
              </a:defRPr>
            </a:lvl9pPr>
          </a:lstStyle>
          <a:p>
            <a:r>
              <a:t>xx%</a:t>
            </a:r>
          </a:p>
        </p:txBody>
      </p:sp>
      <p:sp>
        <p:nvSpPr>
          <p:cNvPr id="78" name="Google Shape;78;p13"/>
          <p:cNvSpPr txBox="1">
            <a:spLocks noGrp="1"/>
          </p:cNvSpPr>
          <p:nvPr>
            <p:ph type="title" idx="6"/>
          </p:nvPr>
        </p:nvSpPr>
        <p:spPr>
          <a:xfrm>
            <a:off x="1807633" y="3120512"/>
            <a:ext cx="527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79" name="Google Shape;79;p13"/>
          <p:cNvSpPr txBox="1">
            <a:spLocks noGrp="1"/>
          </p:cNvSpPr>
          <p:nvPr>
            <p:ph type="subTitle" idx="7"/>
          </p:nvPr>
        </p:nvSpPr>
        <p:spPr>
          <a:xfrm>
            <a:off x="1807633" y="3416512"/>
            <a:ext cx="5277200" cy="52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80" name="Google Shape;80;p13"/>
          <p:cNvSpPr txBox="1">
            <a:spLocks noGrp="1"/>
          </p:cNvSpPr>
          <p:nvPr>
            <p:ph type="title" idx="8" hasCustomPrompt="1"/>
          </p:nvPr>
        </p:nvSpPr>
        <p:spPr>
          <a:xfrm>
            <a:off x="918933" y="2920284"/>
            <a:ext cx="1026800" cy="72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2"/>
              </a:buClr>
              <a:buSzPts val="2400"/>
              <a:buNone/>
              <a:defRPr sz="3200">
                <a:solidFill>
                  <a:schemeClr val="accent2"/>
                </a:solidFill>
              </a:defRPr>
            </a:lvl1pPr>
            <a:lvl2pPr lvl="1" algn="r" rtl="0">
              <a:spcBef>
                <a:spcPts val="0"/>
              </a:spcBef>
              <a:spcAft>
                <a:spcPts val="0"/>
              </a:spcAft>
              <a:buClr>
                <a:schemeClr val="accent2"/>
              </a:buClr>
              <a:buSzPts val="2400"/>
              <a:buNone/>
              <a:defRPr sz="3200">
                <a:solidFill>
                  <a:schemeClr val="accent2"/>
                </a:solidFill>
              </a:defRPr>
            </a:lvl2pPr>
            <a:lvl3pPr lvl="2" algn="r" rtl="0">
              <a:spcBef>
                <a:spcPts val="0"/>
              </a:spcBef>
              <a:spcAft>
                <a:spcPts val="0"/>
              </a:spcAft>
              <a:buClr>
                <a:schemeClr val="accent2"/>
              </a:buClr>
              <a:buSzPts val="2400"/>
              <a:buNone/>
              <a:defRPr sz="3200">
                <a:solidFill>
                  <a:schemeClr val="accent2"/>
                </a:solidFill>
              </a:defRPr>
            </a:lvl3pPr>
            <a:lvl4pPr lvl="3" algn="r" rtl="0">
              <a:spcBef>
                <a:spcPts val="0"/>
              </a:spcBef>
              <a:spcAft>
                <a:spcPts val="0"/>
              </a:spcAft>
              <a:buClr>
                <a:schemeClr val="accent2"/>
              </a:buClr>
              <a:buSzPts val="2400"/>
              <a:buNone/>
              <a:defRPr sz="3200">
                <a:solidFill>
                  <a:schemeClr val="accent2"/>
                </a:solidFill>
              </a:defRPr>
            </a:lvl4pPr>
            <a:lvl5pPr lvl="4" algn="r" rtl="0">
              <a:spcBef>
                <a:spcPts val="0"/>
              </a:spcBef>
              <a:spcAft>
                <a:spcPts val="0"/>
              </a:spcAft>
              <a:buClr>
                <a:schemeClr val="accent2"/>
              </a:buClr>
              <a:buSzPts val="2400"/>
              <a:buNone/>
              <a:defRPr sz="3200">
                <a:solidFill>
                  <a:schemeClr val="accent2"/>
                </a:solidFill>
              </a:defRPr>
            </a:lvl5pPr>
            <a:lvl6pPr lvl="5" algn="r" rtl="0">
              <a:spcBef>
                <a:spcPts val="0"/>
              </a:spcBef>
              <a:spcAft>
                <a:spcPts val="0"/>
              </a:spcAft>
              <a:buClr>
                <a:schemeClr val="accent2"/>
              </a:buClr>
              <a:buSzPts val="2400"/>
              <a:buNone/>
              <a:defRPr sz="3200">
                <a:solidFill>
                  <a:schemeClr val="accent2"/>
                </a:solidFill>
              </a:defRPr>
            </a:lvl6pPr>
            <a:lvl7pPr lvl="6" algn="r" rtl="0">
              <a:spcBef>
                <a:spcPts val="0"/>
              </a:spcBef>
              <a:spcAft>
                <a:spcPts val="0"/>
              </a:spcAft>
              <a:buClr>
                <a:schemeClr val="accent2"/>
              </a:buClr>
              <a:buSzPts val="2400"/>
              <a:buNone/>
              <a:defRPr sz="3200">
                <a:solidFill>
                  <a:schemeClr val="accent2"/>
                </a:solidFill>
              </a:defRPr>
            </a:lvl7pPr>
            <a:lvl8pPr lvl="7" algn="r" rtl="0">
              <a:spcBef>
                <a:spcPts val="0"/>
              </a:spcBef>
              <a:spcAft>
                <a:spcPts val="0"/>
              </a:spcAft>
              <a:buClr>
                <a:schemeClr val="accent2"/>
              </a:buClr>
              <a:buSzPts val="2400"/>
              <a:buNone/>
              <a:defRPr sz="3200">
                <a:solidFill>
                  <a:schemeClr val="accent2"/>
                </a:solidFill>
              </a:defRPr>
            </a:lvl8pPr>
            <a:lvl9pPr lvl="8" algn="r" rtl="0">
              <a:spcBef>
                <a:spcPts val="0"/>
              </a:spcBef>
              <a:spcAft>
                <a:spcPts val="0"/>
              </a:spcAft>
              <a:buClr>
                <a:schemeClr val="accent2"/>
              </a:buClr>
              <a:buSzPts val="2400"/>
              <a:buNone/>
              <a:defRPr sz="3200">
                <a:solidFill>
                  <a:schemeClr val="accent2"/>
                </a:solidFill>
              </a:defRPr>
            </a:lvl9pPr>
          </a:lstStyle>
          <a:p>
            <a:r>
              <a:t>xx%</a:t>
            </a:r>
          </a:p>
        </p:txBody>
      </p:sp>
      <p:sp>
        <p:nvSpPr>
          <p:cNvPr id="81" name="Google Shape;81;p13"/>
          <p:cNvSpPr txBox="1">
            <a:spLocks noGrp="1"/>
          </p:cNvSpPr>
          <p:nvPr>
            <p:ph type="title" idx="9"/>
          </p:nvPr>
        </p:nvSpPr>
        <p:spPr>
          <a:xfrm>
            <a:off x="1807633" y="4167479"/>
            <a:ext cx="527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82" name="Google Shape;82;p13"/>
          <p:cNvSpPr txBox="1">
            <a:spLocks noGrp="1"/>
          </p:cNvSpPr>
          <p:nvPr>
            <p:ph type="subTitle" idx="13"/>
          </p:nvPr>
        </p:nvSpPr>
        <p:spPr>
          <a:xfrm>
            <a:off x="1807633" y="4463479"/>
            <a:ext cx="5277200" cy="52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83" name="Google Shape;83;p13"/>
          <p:cNvSpPr txBox="1">
            <a:spLocks noGrp="1"/>
          </p:cNvSpPr>
          <p:nvPr>
            <p:ph type="title" idx="14" hasCustomPrompt="1"/>
          </p:nvPr>
        </p:nvSpPr>
        <p:spPr>
          <a:xfrm>
            <a:off x="918933" y="3967251"/>
            <a:ext cx="1026800" cy="72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2"/>
              </a:buClr>
              <a:buSzPts val="2400"/>
              <a:buNone/>
              <a:defRPr sz="3200">
                <a:solidFill>
                  <a:schemeClr val="accent2"/>
                </a:solidFill>
              </a:defRPr>
            </a:lvl1pPr>
            <a:lvl2pPr lvl="1" algn="r" rtl="0">
              <a:spcBef>
                <a:spcPts val="0"/>
              </a:spcBef>
              <a:spcAft>
                <a:spcPts val="0"/>
              </a:spcAft>
              <a:buClr>
                <a:schemeClr val="accent2"/>
              </a:buClr>
              <a:buSzPts val="2400"/>
              <a:buNone/>
              <a:defRPr sz="3200">
                <a:solidFill>
                  <a:schemeClr val="accent2"/>
                </a:solidFill>
              </a:defRPr>
            </a:lvl2pPr>
            <a:lvl3pPr lvl="2" algn="r" rtl="0">
              <a:spcBef>
                <a:spcPts val="0"/>
              </a:spcBef>
              <a:spcAft>
                <a:spcPts val="0"/>
              </a:spcAft>
              <a:buClr>
                <a:schemeClr val="accent2"/>
              </a:buClr>
              <a:buSzPts val="2400"/>
              <a:buNone/>
              <a:defRPr sz="3200">
                <a:solidFill>
                  <a:schemeClr val="accent2"/>
                </a:solidFill>
              </a:defRPr>
            </a:lvl3pPr>
            <a:lvl4pPr lvl="3" algn="r" rtl="0">
              <a:spcBef>
                <a:spcPts val="0"/>
              </a:spcBef>
              <a:spcAft>
                <a:spcPts val="0"/>
              </a:spcAft>
              <a:buClr>
                <a:schemeClr val="accent2"/>
              </a:buClr>
              <a:buSzPts val="2400"/>
              <a:buNone/>
              <a:defRPr sz="3200">
                <a:solidFill>
                  <a:schemeClr val="accent2"/>
                </a:solidFill>
              </a:defRPr>
            </a:lvl4pPr>
            <a:lvl5pPr lvl="4" algn="r" rtl="0">
              <a:spcBef>
                <a:spcPts val="0"/>
              </a:spcBef>
              <a:spcAft>
                <a:spcPts val="0"/>
              </a:spcAft>
              <a:buClr>
                <a:schemeClr val="accent2"/>
              </a:buClr>
              <a:buSzPts val="2400"/>
              <a:buNone/>
              <a:defRPr sz="3200">
                <a:solidFill>
                  <a:schemeClr val="accent2"/>
                </a:solidFill>
              </a:defRPr>
            </a:lvl5pPr>
            <a:lvl6pPr lvl="5" algn="r" rtl="0">
              <a:spcBef>
                <a:spcPts val="0"/>
              </a:spcBef>
              <a:spcAft>
                <a:spcPts val="0"/>
              </a:spcAft>
              <a:buClr>
                <a:schemeClr val="accent2"/>
              </a:buClr>
              <a:buSzPts val="2400"/>
              <a:buNone/>
              <a:defRPr sz="3200">
                <a:solidFill>
                  <a:schemeClr val="accent2"/>
                </a:solidFill>
              </a:defRPr>
            </a:lvl6pPr>
            <a:lvl7pPr lvl="6" algn="r" rtl="0">
              <a:spcBef>
                <a:spcPts val="0"/>
              </a:spcBef>
              <a:spcAft>
                <a:spcPts val="0"/>
              </a:spcAft>
              <a:buClr>
                <a:schemeClr val="accent2"/>
              </a:buClr>
              <a:buSzPts val="2400"/>
              <a:buNone/>
              <a:defRPr sz="3200">
                <a:solidFill>
                  <a:schemeClr val="accent2"/>
                </a:solidFill>
              </a:defRPr>
            </a:lvl7pPr>
            <a:lvl8pPr lvl="7" algn="r" rtl="0">
              <a:spcBef>
                <a:spcPts val="0"/>
              </a:spcBef>
              <a:spcAft>
                <a:spcPts val="0"/>
              </a:spcAft>
              <a:buClr>
                <a:schemeClr val="accent2"/>
              </a:buClr>
              <a:buSzPts val="2400"/>
              <a:buNone/>
              <a:defRPr sz="3200">
                <a:solidFill>
                  <a:schemeClr val="accent2"/>
                </a:solidFill>
              </a:defRPr>
            </a:lvl8pPr>
            <a:lvl9pPr lvl="8" algn="r" rtl="0">
              <a:spcBef>
                <a:spcPts val="0"/>
              </a:spcBef>
              <a:spcAft>
                <a:spcPts val="0"/>
              </a:spcAft>
              <a:buClr>
                <a:schemeClr val="accent2"/>
              </a:buClr>
              <a:buSzPts val="2400"/>
              <a:buNone/>
              <a:defRPr sz="3200">
                <a:solidFill>
                  <a:schemeClr val="accent2"/>
                </a:solidFill>
              </a:defRPr>
            </a:lvl9pPr>
          </a:lstStyle>
          <a:p>
            <a:r>
              <a:t>xx%</a:t>
            </a:r>
          </a:p>
        </p:txBody>
      </p:sp>
      <p:sp>
        <p:nvSpPr>
          <p:cNvPr id="84" name="Google Shape;84;p13"/>
          <p:cNvSpPr txBox="1">
            <a:spLocks noGrp="1"/>
          </p:cNvSpPr>
          <p:nvPr>
            <p:ph type="title" idx="15"/>
          </p:nvPr>
        </p:nvSpPr>
        <p:spPr>
          <a:xfrm>
            <a:off x="1807633" y="5214445"/>
            <a:ext cx="527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85" name="Google Shape;85;p13"/>
          <p:cNvSpPr txBox="1">
            <a:spLocks noGrp="1"/>
          </p:cNvSpPr>
          <p:nvPr>
            <p:ph type="subTitle" idx="16"/>
          </p:nvPr>
        </p:nvSpPr>
        <p:spPr>
          <a:xfrm>
            <a:off x="1807633" y="5510445"/>
            <a:ext cx="5277200" cy="52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86" name="Google Shape;86;p13"/>
          <p:cNvSpPr txBox="1">
            <a:spLocks noGrp="1"/>
          </p:cNvSpPr>
          <p:nvPr>
            <p:ph type="title" idx="17" hasCustomPrompt="1"/>
          </p:nvPr>
        </p:nvSpPr>
        <p:spPr>
          <a:xfrm>
            <a:off x="918933" y="5014217"/>
            <a:ext cx="1026800" cy="7208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accent2"/>
              </a:buClr>
              <a:buSzPts val="2400"/>
              <a:buNone/>
              <a:defRPr sz="3200">
                <a:solidFill>
                  <a:schemeClr val="accent2"/>
                </a:solidFill>
              </a:defRPr>
            </a:lvl1pPr>
            <a:lvl2pPr lvl="1" algn="r" rtl="0">
              <a:spcBef>
                <a:spcPts val="0"/>
              </a:spcBef>
              <a:spcAft>
                <a:spcPts val="0"/>
              </a:spcAft>
              <a:buClr>
                <a:schemeClr val="accent2"/>
              </a:buClr>
              <a:buSzPts val="2400"/>
              <a:buNone/>
              <a:defRPr sz="3200">
                <a:solidFill>
                  <a:schemeClr val="accent2"/>
                </a:solidFill>
              </a:defRPr>
            </a:lvl2pPr>
            <a:lvl3pPr lvl="2" algn="r" rtl="0">
              <a:spcBef>
                <a:spcPts val="0"/>
              </a:spcBef>
              <a:spcAft>
                <a:spcPts val="0"/>
              </a:spcAft>
              <a:buClr>
                <a:schemeClr val="accent2"/>
              </a:buClr>
              <a:buSzPts val="2400"/>
              <a:buNone/>
              <a:defRPr sz="3200">
                <a:solidFill>
                  <a:schemeClr val="accent2"/>
                </a:solidFill>
              </a:defRPr>
            </a:lvl3pPr>
            <a:lvl4pPr lvl="3" algn="r" rtl="0">
              <a:spcBef>
                <a:spcPts val="0"/>
              </a:spcBef>
              <a:spcAft>
                <a:spcPts val="0"/>
              </a:spcAft>
              <a:buClr>
                <a:schemeClr val="accent2"/>
              </a:buClr>
              <a:buSzPts val="2400"/>
              <a:buNone/>
              <a:defRPr sz="3200">
                <a:solidFill>
                  <a:schemeClr val="accent2"/>
                </a:solidFill>
              </a:defRPr>
            </a:lvl4pPr>
            <a:lvl5pPr lvl="4" algn="r" rtl="0">
              <a:spcBef>
                <a:spcPts val="0"/>
              </a:spcBef>
              <a:spcAft>
                <a:spcPts val="0"/>
              </a:spcAft>
              <a:buClr>
                <a:schemeClr val="accent2"/>
              </a:buClr>
              <a:buSzPts val="2400"/>
              <a:buNone/>
              <a:defRPr sz="3200">
                <a:solidFill>
                  <a:schemeClr val="accent2"/>
                </a:solidFill>
              </a:defRPr>
            </a:lvl5pPr>
            <a:lvl6pPr lvl="5" algn="r" rtl="0">
              <a:spcBef>
                <a:spcPts val="0"/>
              </a:spcBef>
              <a:spcAft>
                <a:spcPts val="0"/>
              </a:spcAft>
              <a:buClr>
                <a:schemeClr val="accent2"/>
              </a:buClr>
              <a:buSzPts val="2400"/>
              <a:buNone/>
              <a:defRPr sz="3200">
                <a:solidFill>
                  <a:schemeClr val="accent2"/>
                </a:solidFill>
              </a:defRPr>
            </a:lvl6pPr>
            <a:lvl7pPr lvl="6" algn="r" rtl="0">
              <a:spcBef>
                <a:spcPts val="0"/>
              </a:spcBef>
              <a:spcAft>
                <a:spcPts val="0"/>
              </a:spcAft>
              <a:buClr>
                <a:schemeClr val="accent2"/>
              </a:buClr>
              <a:buSzPts val="2400"/>
              <a:buNone/>
              <a:defRPr sz="3200">
                <a:solidFill>
                  <a:schemeClr val="accent2"/>
                </a:solidFill>
              </a:defRPr>
            </a:lvl7pPr>
            <a:lvl8pPr lvl="7" algn="r" rtl="0">
              <a:spcBef>
                <a:spcPts val="0"/>
              </a:spcBef>
              <a:spcAft>
                <a:spcPts val="0"/>
              </a:spcAft>
              <a:buClr>
                <a:schemeClr val="accent2"/>
              </a:buClr>
              <a:buSzPts val="2400"/>
              <a:buNone/>
              <a:defRPr sz="3200">
                <a:solidFill>
                  <a:schemeClr val="accent2"/>
                </a:solidFill>
              </a:defRPr>
            </a:lvl8pPr>
            <a:lvl9pPr lvl="8" algn="r" rtl="0">
              <a:spcBef>
                <a:spcPts val="0"/>
              </a:spcBef>
              <a:spcAft>
                <a:spcPts val="0"/>
              </a:spcAft>
              <a:buClr>
                <a:schemeClr val="accent2"/>
              </a:buClr>
              <a:buSzPts val="2400"/>
              <a:buNone/>
              <a:defRPr sz="3200">
                <a:solidFill>
                  <a:schemeClr val="accent2"/>
                </a:solidFill>
              </a:defRPr>
            </a:lvl9pPr>
          </a:lstStyle>
          <a:p>
            <a:r>
              <a:t>xx%</a:t>
            </a:r>
          </a:p>
        </p:txBody>
      </p:sp>
      <p:sp>
        <p:nvSpPr>
          <p:cNvPr id="87" name="Google Shape;87;p13"/>
          <p:cNvSpPr/>
          <p:nvPr/>
        </p:nvSpPr>
        <p:spPr>
          <a:xfrm>
            <a:off x="9153233" y="0"/>
            <a:ext cx="3038800" cy="688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88" name="Google Shape;88;p13"/>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89" name="Google Shape;89;p13"/>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rgbClr val="FFFFFF"/>
                </a:solidFill>
              </a:rPr>
              <a:t>COVID-19</a:t>
            </a:r>
            <a:endParaRPr sz="1200">
              <a:solidFill>
                <a:srgbClr val="FFFFFF"/>
              </a:solidFill>
            </a:endParaRPr>
          </a:p>
        </p:txBody>
      </p:sp>
      <p:cxnSp>
        <p:nvCxnSpPr>
          <p:cNvPr id="90" name="Google Shape;90;p13"/>
          <p:cNvCxnSpPr/>
          <p:nvPr/>
        </p:nvCxnSpPr>
        <p:spPr>
          <a:xfrm rot="10800000">
            <a:off x="9147500" y="6587067"/>
            <a:ext cx="2308800" cy="0"/>
          </a:xfrm>
          <a:prstGeom prst="straightConnector1">
            <a:avLst/>
          </a:prstGeom>
          <a:noFill/>
          <a:ln w="19050" cap="flat" cmpd="sng">
            <a:solidFill>
              <a:schemeClr val="lt1"/>
            </a:solidFill>
            <a:prstDash val="solid"/>
            <a:round/>
            <a:headEnd type="none" w="med" len="med"/>
            <a:tailEnd type="none" w="med" len="med"/>
          </a:ln>
        </p:spPr>
      </p:cxnSp>
    </p:spTree>
    <p:extLst>
      <p:ext uri="{BB962C8B-B14F-4D97-AF65-F5344CB8AC3E}">
        <p14:creationId xmlns:p14="http://schemas.microsoft.com/office/powerpoint/2010/main" val="174838649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 Three Columns">
  <p:cSld name="Title + Three Columns">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3" name="Google Shape;93;p14"/>
          <p:cNvSpPr txBox="1">
            <a:spLocks noGrp="1"/>
          </p:cNvSpPr>
          <p:nvPr>
            <p:ph type="title" idx="2"/>
          </p:nvPr>
        </p:nvSpPr>
        <p:spPr>
          <a:xfrm>
            <a:off x="1341933" y="3569500"/>
            <a:ext cx="25840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94" name="Google Shape;94;p14"/>
          <p:cNvSpPr txBox="1">
            <a:spLocks noGrp="1"/>
          </p:cNvSpPr>
          <p:nvPr>
            <p:ph type="subTitle" idx="1"/>
          </p:nvPr>
        </p:nvSpPr>
        <p:spPr>
          <a:xfrm>
            <a:off x="1341933" y="4325133"/>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5" name="Google Shape;95;p14"/>
          <p:cNvSpPr txBox="1">
            <a:spLocks noGrp="1"/>
          </p:cNvSpPr>
          <p:nvPr>
            <p:ph type="title" idx="3"/>
          </p:nvPr>
        </p:nvSpPr>
        <p:spPr>
          <a:xfrm>
            <a:off x="4804000" y="3569500"/>
            <a:ext cx="25840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96" name="Google Shape;96;p14"/>
          <p:cNvSpPr txBox="1">
            <a:spLocks noGrp="1"/>
          </p:cNvSpPr>
          <p:nvPr>
            <p:ph type="subTitle" idx="4"/>
          </p:nvPr>
        </p:nvSpPr>
        <p:spPr>
          <a:xfrm>
            <a:off x="4804000" y="4325133"/>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7" name="Google Shape;97;p14"/>
          <p:cNvSpPr txBox="1">
            <a:spLocks noGrp="1"/>
          </p:cNvSpPr>
          <p:nvPr>
            <p:ph type="title" idx="5"/>
          </p:nvPr>
        </p:nvSpPr>
        <p:spPr>
          <a:xfrm>
            <a:off x="8266067" y="3569500"/>
            <a:ext cx="25840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98" name="Google Shape;98;p14"/>
          <p:cNvSpPr txBox="1">
            <a:spLocks noGrp="1"/>
          </p:cNvSpPr>
          <p:nvPr>
            <p:ph type="subTitle" idx="6"/>
          </p:nvPr>
        </p:nvSpPr>
        <p:spPr>
          <a:xfrm>
            <a:off x="8266067" y="4325133"/>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99" name="Google Shape;99;p14"/>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00" name="Google Shape;100;p14"/>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sp>
        <p:nvSpPr>
          <p:cNvPr id="101" name="Google Shape;101;p14"/>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102" name="Google Shape;102;p14"/>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415198843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 Four Columns ">
  <p:cSld name="Title + Four Columns ">
    <p:spTree>
      <p:nvGrpSpPr>
        <p:cNvPr id="1" name="Shape 103"/>
        <p:cNvGrpSpPr/>
        <p:nvPr/>
      </p:nvGrpSpPr>
      <p:grpSpPr>
        <a:xfrm>
          <a:off x="0" y="0"/>
          <a:ext cx="0" cy="0"/>
          <a:chOff x="0" y="0"/>
          <a:chExt cx="0" cy="0"/>
        </a:xfrm>
      </p:grpSpPr>
      <p:sp>
        <p:nvSpPr>
          <p:cNvPr id="104" name="Google Shape;104;p15"/>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5" name="Google Shape;105;p15"/>
          <p:cNvSpPr txBox="1">
            <a:spLocks noGrp="1"/>
          </p:cNvSpPr>
          <p:nvPr>
            <p:ph type="title" idx="2"/>
          </p:nvPr>
        </p:nvSpPr>
        <p:spPr>
          <a:xfrm>
            <a:off x="1199067" y="4052100"/>
            <a:ext cx="22584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06" name="Google Shape;106;p15"/>
          <p:cNvSpPr txBox="1">
            <a:spLocks noGrp="1"/>
          </p:cNvSpPr>
          <p:nvPr>
            <p:ph type="subTitle" idx="1"/>
          </p:nvPr>
        </p:nvSpPr>
        <p:spPr>
          <a:xfrm>
            <a:off x="1199067" y="4807733"/>
            <a:ext cx="22584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07" name="Google Shape;107;p15"/>
          <p:cNvSpPr txBox="1">
            <a:spLocks noGrp="1"/>
          </p:cNvSpPr>
          <p:nvPr>
            <p:ph type="title" idx="3"/>
          </p:nvPr>
        </p:nvSpPr>
        <p:spPr>
          <a:xfrm>
            <a:off x="3732700" y="4052100"/>
            <a:ext cx="22584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08" name="Google Shape;108;p15"/>
          <p:cNvSpPr txBox="1">
            <a:spLocks noGrp="1"/>
          </p:cNvSpPr>
          <p:nvPr>
            <p:ph type="subTitle" idx="4"/>
          </p:nvPr>
        </p:nvSpPr>
        <p:spPr>
          <a:xfrm>
            <a:off x="3732700" y="4807733"/>
            <a:ext cx="22584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09" name="Google Shape;109;p15"/>
          <p:cNvSpPr txBox="1">
            <a:spLocks noGrp="1"/>
          </p:cNvSpPr>
          <p:nvPr>
            <p:ph type="title" idx="5"/>
          </p:nvPr>
        </p:nvSpPr>
        <p:spPr>
          <a:xfrm>
            <a:off x="6266333" y="4052100"/>
            <a:ext cx="22584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10" name="Google Shape;110;p15"/>
          <p:cNvSpPr txBox="1">
            <a:spLocks noGrp="1"/>
          </p:cNvSpPr>
          <p:nvPr>
            <p:ph type="subTitle" idx="6"/>
          </p:nvPr>
        </p:nvSpPr>
        <p:spPr>
          <a:xfrm>
            <a:off x="6266333" y="4807733"/>
            <a:ext cx="22584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11" name="Google Shape;111;p15"/>
          <p:cNvSpPr txBox="1">
            <a:spLocks noGrp="1"/>
          </p:cNvSpPr>
          <p:nvPr>
            <p:ph type="title" idx="7"/>
          </p:nvPr>
        </p:nvSpPr>
        <p:spPr>
          <a:xfrm>
            <a:off x="8799967" y="4052100"/>
            <a:ext cx="2258400" cy="83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12" name="Google Shape;112;p15"/>
          <p:cNvSpPr txBox="1">
            <a:spLocks noGrp="1"/>
          </p:cNvSpPr>
          <p:nvPr>
            <p:ph type="subTitle" idx="8"/>
          </p:nvPr>
        </p:nvSpPr>
        <p:spPr>
          <a:xfrm>
            <a:off x="8799967" y="4807733"/>
            <a:ext cx="22584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13" name="Google Shape;113;p15"/>
          <p:cNvSpPr/>
          <p:nvPr/>
        </p:nvSpPr>
        <p:spPr>
          <a:xfrm>
            <a:off x="-18600" y="1745333"/>
            <a:ext cx="12273600" cy="164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14" name="Google Shape;114;p15"/>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115" name="Google Shape;115;p15"/>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Tree>
    <p:extLst>
      <p:ext uri="{BB962C8B-B14F-4D97-AF65-F5344CB8AC3E}">
        <p14:creationId xmlns:p14="http://schemas.microsoft.com/office/powerpoint/2010/main" val="113500661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Title + Design">
  <p:cSld name="Title + Design">
    <p:spTree>
      <p:nvGrpSpPr>
        <p:cNvPr id="1" name="Shape 116"/>
        <p:cNvGrpSpPr/>
        <p:nvPr/>
      </p:nvGrpSpPr>
      <p:grpSpPr>
        <a:xfrm>
          <a:off x="0" y="0"/>
          <a:ext cx="0" cy="0"/>
          <a:chOff x="0" y="0"/>
          <a:chExt cx="0" cy="0"/>
        </a:xfrm>
      </p:grpSpPr>
      <p:sp>
        <p:nvSpPr>
          <p:cNvPr id="117" name="Google Shape;117;p16"/>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8184051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 Two Columns ">
  <p:cSld name="Title + Two Columns ">
    <p:spTree>
      <p:nvGrpSpPr>
        <p:cNvPr id="1" name="Shape 118"/>
        <p:cNvGrpSpPr/>
        <p:nvPr/>
      </p:nvGrpSpPr>
      <p:grpSpPr>
        <a:xfrm>
          <a:off x="0" y="0"/>
          <a:ext cx="0" cy="0"/>
          <a:chOff x="0" y="0"/>
          <a:chExt cx="0" cy="0"/>
        </a:xfrm>
      </p:grpSpPr>
      <p:sp>
        <p:nvSpPr>
          <p:cNvPr id="119" name="Google Shape;119;p17"/>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0" name="Google Shape;120;p17"/>
          <p:cNvSpPr txBox="1">
            <a:spLocks noGrp="1"/>
          </p:cNvSpPr>
          <p:nvPr>
            <p:ph type="title" idx="2"/>
          </p:nvPr>
        </p:nvSpPr>
        <p:spPr>
          <a:xfrm>
            <a:off x="1727467" y="5045700"/>
            <a:ext cx="3739200" cy="831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21" name="Google Shape;121;p17"/>
          <p:cNvSpPr txBox="1">
            <a:spLocks noGrp="1"/>
          </p:cNvSpPr>
          <p:nvPr>
            <p:ph type="subTitle" idx="1"/>
          </p:nvPr>
        </p:nvSpPr>
        <p:spPr>
          <a:xfrm>
            <a:off x="1727467" y="3411267"/>
            <a:ext cx="3739200" cy="156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2" name="Google Shape;122;p17"/>
          <p:cNvSpPr txBox="1">
            <a:spLocks noGrp="1"/>
          </p:cNvSpPr>
          <p:nvPr>
            <p:ph type="title" idx="3"/>
          </p:nvPr>
        </p:nvSpPr>
        <p:spPr>
          <a:xfrm>
            <a:off x="6725333" y="5045700"/>
            <a:ext cx="3739200" cy="831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23" name="Google Shape;123;p17"/>
          <p:cNvSpPr txBox="1">
            <a:spLocks noGrp="1"/>
          </p:cNvSpPr>
          <p:nvPr>
            <p:ph type="subTitle" idx="4"/>
          </p:nvPr>
        </p:nvSpPr>
        <p:spPr>
          <a:xfrm>
            <a:off x="6725333" y="3411267"/>
            <a:ext cx="3739200" cy="156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4" name="Google Shape;124;p17"/>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25" name="Google Shape;125;p17"/>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sp>
        <p:nvSpPr>
          <p:cNvPr id="126" name="Google Shape;126;p17"/>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127" name="Google Shape;127;p17"/>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
        <p:nvSpPr>
          <p:cNvPr id="128" name="Google Shape;128;p17"/>
          <p:cNvSpPr/>
          <p:nvPr/>
        </p:nvSpPr>
        <p:spPr>
          <a:xfrm>
            <a:off x="6029833" y="0"/>
            <a:ext cx="6178800" cy="19728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28706406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One Column">
  <p:cSld name="One Column">
    <p:spTree>
      <p:nvGrpSpPr>
        <p:cNvPr id="1" name="Shape 129"/>
        <p:cNvGrpSpPr/>
        <p:nvPr/>
      </p:nvGrpSpPr>
      <p:grpSpPr>
        <a:xfrm>
          <a:off x="0" y="0"/>
          <a:ext cx="0" cy="0"/>
          <a:chOff x="0" y="0"/>
          <a:chExt cx="0" cy="0"/>
        </a:xfrm>
      </p:grpSpPr>
      <p:sp>
        <p:nvSpPr>
          <p:cNvPr id="130" name="Google Shape;130;p18"/>
          <p:cNvSpPr/>
          <p:nvPr/>
        </p:nvSpPr>
        <p:spPr>
          <a:xfrm flipH="1">
            <a:off x="200" y="0"/>
            <a:ext cx="7723200" cy="688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lt1"/>
              </a:solidFill>
            </a:endParaRPr>
          </a:p>
        </p:txBody>
      </p:sp>
      <p:sp>
        <p:nvSpPr>
          <p:cNvPr id="131" name="Google Shape;131;p18"/>
          <p:cNvSpPr txBox="1">
            <a:spLocks noGrp="1"/>
          </p:cNvSpPr>
          <p:nvPr>
            <p:ph type="title"/>
          </p:nvPr>
        </p:nvSpPr>
        <p:spPr>
          <a:xfrm>
            <a:off x="940296" y="1421800"/>
            <a:ext cx="3744000" cy="1007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2000"/>
              <a:buNone/>
              <a:defRPr sz="2667">
                <a:solidFill>
                  <a:schemeClr val="lt1"/>
                </a:solidFill>
              </a:defRPr>
            </a:lvl1pPr>
            <a:lvl2pPr lvl="1" rtl="0">
              <a:spcBef>
                <a:spcPts val="0"/>
              </a:spcBef>
              <a:spcAft>
                <a:spcPts val="0"/>
              </a:spcAft>
              <a:buClr>
                <a:schemeClr val="lt1"/>
              </a:buClr>
              <a:buSzPts val="2400"/>
              <a:buNone/>
              <a:defRPr sz="3200">
                <a:solidFill>
                  <a:schemeClr val="lt1"/>
                </a:solidFill>
              </a:defRPr>
            </a:lvl2pPr>
            <a:lvl3pPr lvl="2" rtl="0">
              <a:spcBef>
                <a:spcPts val="0"/>
              </a:spcBef>
              <a:spcAft>
                <a:spcPts val="0"/>
              </a:spcAft>
              <a:buClr>
                <a:schemeClr val="lt1"/>
              </a:buClr>
              <a:buSzPts val="2400"/>
              <a:buNone/>
              <a:defRPr sz="3200">
                <a:solidFill>
                  <a:schemeClr val="lt1"/>
                </a:solidFill>
              </a:defRPr>
            </a:lvl3pPr>
            <a:lvl4pPr lvl="3" rtl="0">
              <a:spcBef>
                <a:spcPts val="0"/>
              </a:spcBef>
              <a:spcAft>
                <a:spcPts val="0"/>
              </a:spcAft>
              <a:buClr>
                <a:schemeClr val="lt1"/>
              </a:buClr>
              <a:buSzPts val="2400"/>
              <a:buNone/>
              <a:defRPr sz="3200">
                <a:solidFill>
                  <a:schemeClr val="lt1"/>
                </a:solidFill>
              </a:defRPr>
            </a:lvl4pPr>
            <a:lvl5pPr lvl="4" rtl="0">
              <a:spcBef>
                <a:spcPts val="0"/>
              </a:spcBef>
              <a:spcAft>
                <a:spcPts val="0"/>
              </a:spcAft>
              <a:buClr>
                <a:schemeClr val="lt1"/>
              </a:buClr>
              <a:buSzPts val="2400"/>
              <a:buNone/>
              <a:defRPr sz="3200">
                <a:solidFill>
                  <a:schemeClr val="lt1"/>
                </a:solidFill>
              </a:defRPr>
            </a:lvl5pPr>
            <a:lvl6pPr lvl="5" rtl="0">
              <a:spcBef>
                <a:spcPts val="0"/>
              </a:spcBef>
              <a:spcAft>
                <a:spcPts val="0"/>
              </a:spcAft>
              <a:buClr>
                <a:schemeClr val="lt1"/>
              </a:buClr>
              <a:buSzPts val="2400"/>
              <a:buNone/>
              <a:defRPr sz="3200">
                <a:solidFill>
                  <a:schemeClr val="lt1"/>
                </a:solidFill>
              </a:defRPr>
            </a:lvl6pPr>
            <a:lvl7pPr lvl="6" rtl="0">
              <a:spcBef>
                <a:spcPts val="0"/>
              </a:spcBef>
              <a:spcAft>
                <a:spcPts val="0"/>
              </a:spcAft>
              <a:buClr>
                <a:schemeClr val="lt1"/>
              </a:buClr>
              <a:buSzPts val="2400"/>
              <a:buNone/>
              <a:defRPr sz="3200">
                <a:solidFill>
                  <a:schemeClr val="lt1"/>
                </a:solidFill>
              </a:defRPr>
            </a:lvl7pPr>
            <a:lvl8pPr lvl="7" rtl="0">
              <a:spcBef>
                <a:spcPts val="0"/>
              </a:spcBef>
              <a:spcAft>
                <a:spcPts val="0"/>
              </a:spcAft>
              <a:buClr>
                <a:schemeClr val="lt1"/>
              </a:buClr>
              <a:buSzPts val="2400"/>
              <a:buNone/>
              <a:defRPr sz="3200">
                <a:solidFill>
                  <a:schemeClr val="lt1"/>
                </a:solidFill>
              </a:defRPr>
            </a:lvl8pPr>
            <a:lvl9pPr lvl="8" rtl="0">
              <a:spcBef>
                <a:spcPts val="0"/>
              </a:spcBef>
              <a:spcAft>
                <a:spcPts val="0"/>
              </a:spcAft>
              <a:buClr>
                <a:schemeClr val="lt1"/>
              </a:buClr>
              <a:buSzPts val="2400"/>
              <a:buNone/>
              <a:defRPr sz="3200">
                <a:solidFill>
                  <a:schemeClr val="lt1"/>
                </a:solidFill>
              </a:defRPr>
            </a:lvl9pPr>
          </a:lstStyle>
          <a:p>
            <a:endParaRPr/>
          </a:p>
        </p:txBody>
      </p:sp>
      <p:sp>
        <p:nvSpPr>
          <p:cNvPr id="132" name="Google Shape;132;p18"/>
          <p:cNvSpPr txBox="1">
            <a:spLocks noGrp="1"/>
          </p:cNvSpPr>
          <p:nvPr>
            <p:ph type="body" idx="1"/>
          </p:nvPr>
        </p:nvSpPr>
        <p:spPr>
          <a:xfrm>
            <a:off x="940296" y="2533800"/>
            <a:ext cx="3744000" cy="2699200"/>
          </a:xfrm>
          <a:prstGeom prst="rect">
            <a:avLst/>
          </a:prstGeom>
        </p:spPr>
        <p:txBody>
          <a:bodyPr spcFirstLastPara="1" wrap="square" lIns="91425" tIns="91425" rIns="91425" bIns="91425" anchor="t" anchorCtr="0">
            <a:noAutofit/>
          </a:bodyPr>
          <a:lstStyle>
            <a:lvl1pPr marL="609585" lvl="0" indent="-440256" rtl="0">
              <a:spcBef>
                <a:spcPts val="0"/>
              </a:spcBef>
              <a:spcAft>
                <a:spcPts val="0"/>
              </a:spcAft>
              <a:buClr>
                <a:schemeClr val="lt1"/>
              </a:buClr>
              <a:buSzPts val="1600"/>
              <a:buChar char="●"/>
              <a:defRPr sz="2133">
                <a:solidFill>
                  <a:schemeClr val="lt1"/>
                </a:solidFill>
              </a:defRPr>
            </a:lvl1pPr>
            <a:lvl2pPr marL="1219170" lvl="1" indent="-440256" rtl="0">
              <a:spcBef>
                <a:spcPts val="2133"/>
              </a:spcBef>
              <a:spcAft>
                <a:spcPts val="0"/>
              </a:spcAft>
              <a:buClr>
                <a:schemeClr val="lt1"/>
              </a:buClr>
              <a:buSzPts val="1600"/>
              <a:buChar char="○"/>
              <a:defRPr sz="2133">
                <a:solidFill>
                  <a:schemeClr val="lt1"/>
                </a:solidFill>
              </a:defRPr>
            </a:lvl2pPr>
            <a:lvl3pPr marL="1828754" lvl="2" indent="-440256" rtl="0">
              <a:spcBef>
                <a:spcPts val="2133"/>
              </a:spcBef>
              <a:spcAft>
                <a:spcPts val="0"/>
              </a:spcAft>
              <a:buClr>
                <a:schemeClr val="lt1"/>
              </a:buClr>
              <a:buSzPts val="1600"/>
              <a:buChar char="■"/>
              <a:defRPr sz="2133">
                <a:solidFill>
                  <a:schemeClr val="lt1"/>
                </a:solidFill>
              </a:defRPr>
            </a:lvl3pPr>
            <a:lvl4pPr marL="2438339" lvl="3" indent="-440256" rtl="0">
              <a:spcBef>
                <a:spcPts val="2133"/>
              </a:spcBef>
              <a:spcAft>
                <a:spcPts val="0"/>
              </a:spcAft>
              <a:buClr>
                <a:schemeClr val="lt1"/>
              </a:buClr>
              <a:buSzPts val="1600"/>
              <a:buChar char="●"/>
              <a:defRPr sz="2133">
                <a:solidFill>
                  <a:schemeClr val="lt1"/>
                </a:solidFill>
              </a:defRPr>
            </a:lvl4pPr>
            <a:lvl5pPr marL="3047924" lvl="4" indent="-440256" rtl="0">
              <a:spcBef>
                <a:spcPts val="2133"/>
              </a:spcBef>
              <a:spcAft>
                <a:spcPts val="0"/>
              </a:spcAft>
              <a:buClr>
                <a:schemeClr val="lt1"/>
              </a:buClr>
              <a:buSzPts val="1600"/>
              <a:buChar char="○"/>
              <a:defRPr sz="2133">
                <a:solidFill>
                  <a:schemeClr val="lt1"/>
                </a:solidFill>
              </a:defRPr>
            </a:lvl5pPr>
            <a:lvl6pPr marL="3657509" lvl="5" indent="-440256" rtl="0">
              <a:spcBef>
                <a:spcPts val="2133"/>
              </a:spcBef>
              <a:spcAft>
                <a:spcPts val="0"/>
              </a:spcAft>
              <a:buClr>
                <a:schemeClr val="lt1"/>
              </a:buClr>
              <a:buSzPts val="1600"/>
              <a:buChar char="■"/>
              <a:defRPr sz="2133">
                <a:solidFill>
                  <a:schemeClr val="lt1"/>
                </a:solidFill>
              </a:defRPr>
            </a:lvl6pPr>
            <a:lvl7pPr marL="4267093" lvl="6" indent="-440256" rtl="0">
              <a:spcBef>
                <a:spcPts val="2133"/>
              </a:spcBef>
              <a:spcAft>
                <a:spcPts val="0"/>
              </a:spcAft>
              <a:buClr>
                <a:schemeClr val="lt1"/>
              </a:buClr>
              <a:buSzPts val="1600"/>
              <a:buChar char="●"/>
              <a:defRPr sz="2133">
                <a:solidFill>
                  <a:schemeClr val="lt1"/>
                </a:solidFill>
              </a:defRPr>
            </a:lvl7pPr>
            <a:lvl8pPr marL="4876678" lvl="7" indent="-440256" rtl="0">
              <a:spcBef>
                <a:spcPts val="2133"/>
              </a:spcBef>
              <a:spcAft>
                <a:spcPts val="0"/>
              </a:spcAft>
              <a:buClr>
                <a:schemeClr val="lt1"/>
              </a:buClr>
              <a:buSzPts val="1600"/>
              <a:buChar char="○"/>
              <a:defRPr sz="2133">
                <a:solidFill>
                  <a:schemeClr val="lt1"/>
                </a:solidFill>
              </a:defRPr>
            </a:lvl8pPr>
            <a:lvl9pPr marL="5486263" lvl="8" indent="-440256" rtl="0">
              <a:spcBef>
                <a:spcPts val="2133"/>
              </a:spcBef>
              <a:spcAft>
                <a:spcPts val="2133"/>
              </a:spcAft>
              <a:buClr>
                <a:schemeClr val="lt1"/>
              </a:buClr>
              <a:buSzPts val="1600"/>
              <a:buChar char="■"/>
              <a:defRPr sz="2133">
                <a:solidFill>
                  <a:schemeClr val="lt1"/>
                </a:solidFill>
              </a:defRPr>
            </a:lvl9pPr>
          </a:lstStyle>
          <a:p>
            <a:endParaRPr/>
          </a:p>
        </p:txBody>
      </p:sp>
      <p:cxnSp>
        <p:nvCxnSpPr>
          <p:cNvPr id="133" name="Google Shape;133;p18"/>
          <p:cNvCxnSpPr/>
          <p:nvPr/>
        </p:nvCxnSpPr>
        <p:spPr>
          <a:xfrm rot="10800000">
            <a:off x="1041467" y="6587067"/>
            <a:ext cx="11144400" cy="0"/>
          </a:xfrm>
          <a:prstGeom prst="straightConnector1">
            <a:avLst/>
          </a:prstGeom>
          <a:noFill/>
          <a:ln w="19050" cap="flat" cmpd="sng">
            <a:solidFill>
              <a:srgbClr val="FFFFFF"/>
            </a:solidFill>
            <a:prstDash val="solid"/>
            <a:round/>
            <a:headEnd type="none" w="med" len="med"/>
            <a:tailEnd type="none" w="med" len="med"/>
          </a:ln>
        </p:spPr>
      </p:cxnSp>
      <p:sp>
        <p:nvSpPr>
          <p:cNvPr id="134" name="Google Shape;134;p18"/>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135" name="Google Shape;135;p18"/>
          <p:cNvCxnSpPr/>
          <p:nvPr/>
        </p:nvCxnSpPr>
        <p:spPr>
          <a:xfrm rot="10800000">
            <a:off x="7741900" y="6587067"/>
            <a:ext cx="3714400" cy="0"/>
          </a:xfrm>
          <a:prstGeom prst="straightConnector1">
            <a:avLst/>
          </a:prstGeom>
          <a:noFill/>
          <a:ln w="19050"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503825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 Six Columns ">
  <p:cSld name="Title + Six Columns ">
    <p:spTree>
      <p:nvGrpSpPr>
        <p:cNvPr id="1" name="Shape 136"/>
        <p:cNvGrpSpPr/>
        <p:nvPr/>
      </p:nvGrpSpPr>
      <p:grpSpPr>
        <a:xfrm>
          <a:off x="0" y="0"/>
          <a:ext cx="0" cy="0"/>
          <a:chOff x="0" y="0"/>
          <a:chExt cx="0" cy="0"/>
        </a:xfrm>
      </p:grpSpPr>
      <p:sp>
        <p:nvSpPr>
          <p:cNvPr id="137" name="Google Shape;137;p19"/>
          <p:cNvSpPr/>
          <p:nvPr/>
        </p:nvSpPr>
        <p:spPr>
          <a:xfrm>
            <a:off x="0" y="1797833"/>
            <a:ext cx="11493600" cy="22100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lt1"/>
              </a:solidFill>
            </a:endParaRPr>
          </a:p>
        </p:txBody>
      </p:sp>
      <p:sp>
        <p:nvSpPr>
          <p:cNvPr id="138" name="Google Shape;138;p19"/>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39" name="Google Shape;139;p19"/>
          <p:cNvSpPr txBox="1">
            <a:spLocks noGrp="1"/>
          </p:cNvSpPr>
          <p:nvPr>
            <p:ph type="title" idx="2"/>
          </p:nvPr>
        </p:nvSpPr>
        <p:spPr>
          <a:xfrm>
            <a:off x="1341933" y="4318000"/>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40" name="Google Shape;140;p19"/>
          <p:cNvSpPr txBox="1">
            <a:spLocks noGrp="1"/>
          </p:cNvSpPr>
          <p:nvPr>
            <p:ph type="subTitle" idx="1"/>
          </p:nvPr>
        </p:nvSpPr>
        <p:spPr>
          <a:xfrm>
            <a:off x="1341933" y="4785500"/>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41" name="Google Shape;141;p19"/>
          <p:cNvSpPr txBox="1">
            <a:spLocks noGrp="1"/>
          </p:cNvSpPr>
          <p:nvPr>
            <p:ph type="title" idx="3"/>
          </p:nvPr>
        </p:nvSpPr>
        <p:spPr>
          <a:xfrm>
            <a:off x="4804000" y="4318000"/>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42" name="Google Shape;142;p19"/>
          <p:cNvSpPr txBox="1">
            <a:spLocks noGrp="1"/>
          </p:cNvSpPr>
          <p:nvPr>
            <p:ph type="subTitle" idx="4"/>
          </p:nvPr>
        </p:nvSpPr>
        <p:spPr>
          <a:xfrm>
            <a:off x="4804000" y="4785500"/>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43" name="Google Shape;143;p19"/>
          <p:cNvSpPr txBox="1">
            <a:spLocks noGrp="1"/>
          </p:cNvSpPr>
          <p:nvPr>
            <p:ph type="title" idx="5"/>
          </p:nvPr>
        </p:nvSpPr>
        <p:spPr>
          <a:xfrm>
            <a:off x="8266067" y="4318000"/>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44" name="Google Shape;144;p19"/>
          <p:cNvSpPr txBox="1">
            <a:spLocks noGrp="1"/>
          </p:cNvSpPr>
          <p:nvPr>
            <p:ph type="subTitle" idx="6"/>
          </p:nvPr>
        </p:nvSpPr>
        <p:spPr>
          <a:xfrm>
            <a:off x="8266067" y="4785500"/>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45" name="Google Shape;145;p19"/>
          <p:cNvSpPr txBox="1">
            <a:spLocks noGrp="1"/>
          </p:cNvSpPr>
          <p:nvPr>
            <p:ph type="title" idx="7"/>
          </p:nvPr>
        </p:nvSpPr>
        <p:spPr>
          <a:xfrm>
            <a:off x="1341933" y="2152667"/>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400"/>
              <a:buNone/>
              <a:defRPr sz="1867">
                <a:solidFill>
                  <a:schemeClr val="lt1"/>
                </a:solidFill>
              </a:defRPr>
            </a:lvl1pPr>
            <a:lvl2pPr lvl="1" algn="ctr" rtl="0">
              <a:spcBef>
                <a:spcPts val="0"/>
              </a:spcBef>
              <a:spcAft>
                <a:spcPts val="0"/>
              </a:spcAft>
              <a:buClr>
                <a:schemeClr val="lt1"/>
              </a:buClr>
              <a:buSzPts val="1400"/>
              <a:buNone/>
              <a:defRPr sz="1867">
                <a:solidFill>
                  <a:schemeClr val="lt1"/>
                </a:solidFill>
              </a:defRPr>
            </a:lvl2pPr>
            <a:lvl3pPr lvl="2" algn="ctr" rtl="0">
              <a:spcBef>
                <a:spcPts val="0"/>
              </a:spcBef>
              <a:spcAft>
                <a:spcPts val="0"/>
              </a:spcAft>
              <a:buClr>
                <a:schemeClr val="lt1"/>
              </a:buClr>
              <a:buSzPts val="1400"/>
              <a:buNone/>
              <a:defRPr sz="1867">
                <a:solidFill>
                  <a:schemeClr val="lt1"/>
                </a:solidFill>
              </a:defRPr>
            </a:lvl3pPr>
            <a:lvl4pPr lvl="3" algn="ctr" rtl="0">
              <a:spcBef>
                <a:spcPts val="0"/>
              </a:spcBef>
              <a:spcAft>
                <a:spcPts val="0"/>
              </a:spcAft>
              <a:buClr>
                <a:schemeClr val="lt1"/>
              </a:buClr>
              <a:buSzPts val="1400"/>
              <a:buNone/>
              <a:defRPr sz="1867">
                <a:solidFill>
                  <a:schemeClr val="lt1"/>
                </a:solidFill>
              </a:defRPr>
            </a:lvl4pPr>
            <a:lvl5pPr lvl="4" algn="ctr" rtl="0">
              <a:spcBef>
                <a:spcPts val="0"/>
              </a:spcBef>
              <a:spcAft>
                <a:spcPts val="0"/>
              </a:spcAft>
              <a:buClr>
                <a:schemeClr val="lt1"/>
              </a:buClr>
              <a:buSzPts val="1400"/>
              <a:buNone/>
              <a:defRPr sz="1867">
                <a:solidFill>
                  <a:schemeClr val="lt1"/>
                </a:solidFill>
              </a:defRPr>
            </a:lvl5pPr>
            <a:lvl6pPr lvl="5" algn="ctr" rtl="0">
              <a:spcBef>
                <a:spcPts val="0"/>
              </a:spcBef>
              <a:spcAft>
                <a:spcPts val="0"/>
              </a:spcAft>
              <a:buClr>
                <a:schemeClr val="lt1"/>
              </a:buClr>
              <a:buSzPts val="1400"/>
              <a:buNone/>
              <a:defRPr sz="1867">
                <a:solidFill>
                  <a:schemeClr val="lt1"/>
                </a:solidFill>
              </a:defRPr>
            </a:lvl6pPr>
            <a:lvl7pPr lvl="6" algn="ctr" rtl="0">
              <a:spcBef>
                <a:spcPts val="0"/>
              </a:spcBef>
              <a:spcAft>
                <a:spcPts val="0"/>
              </a:spcAft>
              <a:buClr>
                <a:schemeClr val="lt1"/>
              </a:buClr>
              <a:buSzPts val="1400"/>
              <a:buNone/>
              <a:defRPr sz="1867">
                <a:solidFill>
                  <a:schemeClr val="lt1"/>
                </a:solidFill>
              </a:defRPr>
            </a:lvl7pPr>
            <a:lvl8pPr lvl="7" algn="ctr" rtl="0">
              <a:spcBef>
                <a:spcPts val="0"/>
              </a:spcBef>
              <a:spcAft>
                <a:spcPts val="0"/>
              </a:spcAft>
              <a:buClr>
                <a:schemeClr val="lt1"/>
              </a:buClr>
              <a:buSzPts val="1400"/>
              <a:buNone/>
              <a:defRPr sz="1867">
                <a:solidFill>
                  <a:schemeClr val="lt1"/>
                </a:solidFill>
              </a:defRPr>
            </a:lvl8pPr>
            <a:lvl9pPr lvl="8" algn="ctr" rtl="0">
              <a:spcBef>
                <a:spcPts val="0"/>
              </a:spcBef>
              <a:spcAft>
                <a:spcPts val="0"/>
              </a:spcAft>
              <a:buClr>
                <a:schemeClr val="lt1"/>
              </a:buClr>
              <a:buSzPts val="1400"/>
              <a:buNone/>
              <a:defRPr sz="1867">
                <a:solidFill>
                  <a:schemeClr val="lt1"/>
                </a:solidFill>
              </a:defRPr>
            </a:lvl9pPr>
          </a:lstStyle>
          <a:p>
            <a:endParaRPr/>
          </a:p>
        </p:txBody>
      </p:sp>
      <p:sp>
        <p:nvSpPr>
          <p:cNvPr id="146" name="Google Shape;146;p19"/>
          <p:cNvSpPr txBox="1">
            <a:spLocks noGrp="1"/>
          </p:cNvSpPr>
          <p:nvPr>
            <p:ph type="subTitle" idx="8"/>
          </p:nvPr>
        </p:nvSpPr>
        <p:spPr>
          <a:xfrm>
            <a:off x="1341933" y="2620167"/>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300"/>
              <a:buNone/>
              <a:defRPr sz="1733">
                <a:solidFill>
                  <a:schemeClr val="lt1"/>
                </a:solidFill>
              </a:defRPr>
            </a:lvl1pPr>
            <a:lvl2pPr lvl="1" algn="ctr" rtl="0">
              <a:lnSpc>
                <a:spcPct val="100000"/>
              </a:lnSpc>
              <a:spcBef>
                <a:spcPts val="0"/>
              </a:spcBef>
              <a:spcAft>
                <a:spcPts val="0"/>
              </a:spcAft>
              <a:buClr>
                <a:schemeClr val="lt1"/>
              </a:buClr>
              <a:buSzPts val="2100"/>
              <a:buNone/>
              <a:defRPr sz="2800">
                <a:solidFill>
                  <a:schemeClr val="lt1"/>
                </a:solidFill>
              </a:defRPr>
            </a:lvl2pPr>
            <a:lvl3pPr lvl="2" algn="ctr" rtl="0">
              <a:lnSpc>
                <a:spcPct val="100000"/>
              </a:lnSpc>
              <a:spcBef>
                <a:spcPts val="0"/>
              </a:spcBef>
              <a:spcAft>
                <a:spcPts val="0"/>
              </a:spcAft>
              <a:buClr>
                <a:schemeClr val="lt1"/>
              </a:buClr>
              <a:buSzPts val="2100"/>
              <a:buNone/>
              <a:defRPr sz="2800">
                <a:solidFill>
                  <a:schemeClr val="lt1"/>
                </a:solidFill>
              </a:defRPr>
            </a:lvl3pPr>
            <a:lvl4pPr lvl="3" algn="ctr" rtl="0">
              <a:lnSpc>
                <a:spcPct val="100000"/>
              </a:lnSpc>
              <a:spcBef>
                <a:spcPts val="0"/>
              </a:spcBef>
              <a:spcAft>
                <a:spcPts val="0"/>
              </a:spcAft>
              <a:buClr>
                <a:schemeClr val="lt1"/>
              </a:buClr>
              <a:buSzPts val="2100"/>
              <a:buNone/>
              <a:defRPr sz="2800">
                <a:solidFill>
                  <a:schemeClr val="lt1"/>
                </a:solidFill>
              </a:defRPr>
            </a:lvl4pPr>
            <a:lvl5pPr lvl="4" algn="ctr" rtl="0">
              <a:lnSpc>
                <a:spcPct val="100000"/>
              </a:lnSpc>
              <a:spcBef>
                <a:spcPts val="0"/>
              </a:spcBef>
              <a:spcAft>
                <a:spcPts val="0"/>
              </a:spcAft>
              <a:buClr>
                <a:schemeClr val="lt1"/>
              </a:buClr>
              <a:buSzPts val="2100"/>
              <a:buNone/>
              <a:defRPr sz="2800">
                <a:solidFill>
                  <a:schemeClr val="lt1"/>
                </a:solidFill>
              </a:defRPr>
            </a:lvl5pPr>
            <a:lvl6pPr lvl="5" algn="ctr" rtl="0">
              <a:lnSpc>
                <a:spcPct val="100000"/>
              </a:lnSpc>
              <a:spcBef>
                <a:spcPts val="0"/>
              </a:spcBef>
              <a:spcAft>
                <a:spcPts val="0"/>
              </a:spcAft>
              <a:buClr>
                <a:schemeClr val="lt1"/>
              </a:buClr>
              <a:buSzPts val="2100"/>
              <a:buNone/>
              <a:defRPr sz="2800">
                <a:solidFill>
                  <a:schemeClr val="lt1"/>
                </a:solidFill>
              </a:defRPr>
            </a:lvl6pPr>
            <a:lvl7pPr lvl="6" algn="ctr" rtl="0">
              <a:lnSpc>
                <a:spcPct val="100000"/>
              </a:lnSpc>
              <a:spcBef>
                <a:spcPts val="0"/>
              </a:spcBef>
              <a:spcAft>
                <a:spcPts val="0"/>
              </a:spcAft>
              <a:buClr>
                <a:schemeClr val="lt1"/>
              </a:buClr>
              <a:buSzPts val="2100"/>
              <a:buNone/>
              <a:defRPr sz="2800">
                <a:solidFill>
                  <a:schemeClr val="lt1"/>
                </a:solidFill>
              </a:defRPr>
            </a:lvl7pPr>
            <a:lvl8pPr lvl="7" algn="ctr" rtl="0">
              <a:lnSpc>
                <a:spcPct val="100000"/>
              </a:lnSpc>
              <a:spcBef>
                <a:spcPts val="0"/>
              </a:spcBef>
              <a:spcAft>
                <a:spcPts val="0"/>
              </a:spcAft>
              <a:buClr>
                <a:schemeClr val="lt1"/>
              </a:buClr>
              <a:buSzPts val="2100"/>
              <a:buNone/>
              <a:defRPr sz="2800">
                <a:solidFill>
                  <a:schemeClr val="lt1"/>
                </a:solidFill>
              </a:defRPr>
            </a:lvl8pPr>
            <a:lvl9pPr lvl="8" algn="ctr" rtl="0">
              <a:lnSpc>
                <a:spcPct val="100000"/>
              </a:lnSpc>
              <a:spcBef>
                <a:spcPts val="0"/>
              </a:spcBef>
              <a:spcAft>
                <a:spcPts val="0"/>
              </a:spcAft>
              <a:buClr>
                <a:schemeClr val="lt1"/>
              </a:buClr>
              <a:buSzPts val="2100"/>
              <a:buNone/>
              <a:defRPr sz="2800">
                <a:solidFill>
                  <a:schemeClr val="lt1"/>
                </a:solidFill>
              </a:defRPr>
            </a:lvl9pPr>
          </a:lstStyle>
          <a:p>
            <a:endParaRPr/>
          </a:p>
        </p:txBody>
      </p:sp>
      <p:sp>
        <p:nvSpPr>
          <p:cNvPr id="147" name="Google Shape;147;p19"/>
          <p:cNvSpPr txBox="1">
            <a:spLocks noGrp="1"/>
          </p:cNvSpPr>
          <p:nvPr>
            <p:ph type="title" idx="9"/>
          </p:nvPr>
        </p:nvSpPr>
        <p:spPr>
          <a:xfrm>
            <a:off x="4804000" y="2152667"/>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400"/>
              <a:buNone/>
              <a:defRPr sz="1867">
                <a:solidFill>
                  <a:schemeClr val="lt1"/>
                </a:solidFill>
              </a:defRPr>
            </a:lvl1pPr>
            <a:lvl2pPr lvl="1" algn="ctr" rtl="0">
              <a:spcBef>
                <a:spcPts val="0"/>
              </a:spcBef>
              <a:spcAft>
                <a:spcPts val="0"/>
              </a:spcAft>
              <a:buClr>
                <a:schemeClr val="lt1"/>
              </a:buClr>
              <a:buSzPts val="1400"/>
              <a:buNone/>
              <a:defRPr sz="1867">
                <a:solidFill>
                  <a:schemeClr val="lt1"/>
                </a:solidFill>
              </a:defRPr>
            </a:lvl2pPr>
            <a:lvl3pPr lvl="2" algn="ctr" rtl="0">
              <a:spcBef>
                <a:spcPts val="0"/>
              </a:spcBef>
              <a:spcAft>
                <a:spcPts val="0"/>
              </a:spcAft>
              <a:buClr>
                <a:schemeClr val="lt1"/>
              </a:buClr>
              <a:buSzPts val="1400"/>
              <a:buNone/>
              <a:defRPr sz="1867">
                <a:solidFill>
                  <a:schemeClr val="lt1"/>
                </a:solidFill>
              </a:defRPr>
            </a:lvl3pPr>
            <a:lvl4pPr lvl="3" algn="ctr" rtl="0">
              <a:spcBef>
                <a:spcPts val="0"/>
              </a:spcBef>
              <a:spcAft>
                <a:spcPts val="0"/>
              </a:spcAft>
              <a:buClr>
                <a:schemeClr val="lt1"/>
              </a:buClr>
              <a:buSzPts val="1400"/>
              <a:buNone/>
              <a:defRPr sz="1867">
                <a:solidFill>
                  <a:schemeClr val="lt1"/>
                </a:solidFill>
              </a:defRPr>
            </a:lvl4pPr>
            <a:lvl5pPr lvl="4" algn="ctr" rtl="0">
              <a:spcBef>
                <a:spcPts val="0"/>
              </a:spcBef>
              <a:spcAft>
                <a:spcPts val="0"/>
              </a:spcAft>
              <a:buClr>
                <a:schemeClr val="lt1"/>
              </a:buClr>
              <a:buSzPts val="1400"/>
              <a:buNone/>
              <a:defRPr sz="1867">
                <a:solidFill>
                  <a:schemeClr val="lt1"/>
                </a:solidFill>
              </a:defRPr>
            </a:lvl5pPr>
            <a:lvl6pPr lvl="5" algn="ctr" rtl="0">
              <a:spcBef>
                <a:spcPts val="0"/>
              </a:spcBef>
              <a:spcAft>
                <a:spcPts val="0"/>
              </a:spcAft>
              <a:buClr>
                <a:schemeClr val="lt1"/>
              </a:buClr>
              <a:buSzPts val="1400"/>
              <a:buNone/>
              <a:defRPr sz="1867">
                <a:solidFill>
                  <a:schemeClr val="lt1"/>
                </a:solidFill>
              </a:defRPr>
            </a:lvl6pPr>
            <a:lvl7pPr lvl="6" algn="ctr" rtl="0">
              <a:spcBef>
                <a:spcPts val="0"/>
              </a:spcBef>
              <a:spcAft>
                <a:spcPts val="0"/>
              </a:spcAft>
              <a:buClr>
                <a:schemeClr val="lt1"/>
              </a:buClr>
              <a:buSzPts val="1400"/>
              <a:buNone/>
              <a:defRPr sz="1867">
                <a:solidFill>
                  <a:schemeClr val="lt1"/>
                </a:solidFill>
              </a:defRPr>
            </a:lvl7pPr>
            <a:lvl8pPr lvl="7" algn="ctr" rtl="0">
              <a:spcBef>
                <a:spcPts val="0"/>
              </a:spcBef>
              <a:spcAft>
                <a:spcPts val="0"/>
              </a:spcAft>
              <a:buClr>
                <a:schemeClr val="lt1"/>
              </a:buClr>
              <a:buSzPts val="1400"/>
              <a:buNone/>
              <a:defRPr sz="1867">
                <a:solidFill>
                  <a:schemeClr val="lt1"/>
                </a:solidFill>
              </a:defRPr>
            </a:lvl8pPr>
            <a:lvl9pPr lvl="8" algn="ctr" rtl="0">
              <a:spcBef>
                <a:spcPts val="0"/>
              </a:spcBef>
              <a:spcAft>
                <a:spcPts val="0"/>
              </a:spcAft>
              <a:buClr>
                <a:schemeClr val="lt1"/>
              </a:buClr>
              <a:buSzPts val="1400"/>
              <a:buNone/>
              <a:defRPr sz="1867">
                <a:solidFill>
                  <a:schemeClr val="lt1"/>
                </a:solidFill>
              </a:defRPr>
            </a:lvl9pPr>
          </a:lstStyle>
          <a:p>
            <a:endParaRPr/>
          </a:p>
        </p:txBody>
      </p:sp>
      <p:sp>
        <p:nvSpPr>
          <p:cNvPr id="148" name="Google Shape;148;p19"/>
          <p:cNvSpPr txBox="1">
            <a:spLocks noGrp="1"/>
          </p:cNvSpPr>
          <p:nvPr>
            <p:ph type="subTitle" idx="13"/>
          </p:nvPr>
        </p:nvSpPr>
        <p:spPr>
          <a:xfrm>
            <a:off x="4804000" y="2620167"/>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300"/>
              <a:buNone/>
              <a:defRPr sz="1733">
                <a:solidFill>
                  <a:schemeClr val="lt1"/>
                </a:solidFill>
              </a:defRPr>
            </a:lvl1pPr>
            <a:lvl2pPr lvl="1" algn="ctr" rtl="0">
              <a:lnSpc>
                <a:spcPct val="100000"/>
              </a:lnSpc>
              <a:spcBef>
                <a:spcPts val="0"/>
              </a:spcBef>
              <a:spcAft>
                <a:spcPts val="0"/>
              </a:spcAft>
              <a:buClr>
                <a:schemeClr val="lt1"/>
              </a:buClr>
              <a:buSzPts val="2100"/>
              <a:buNone/>
              <a:defRPr sz="2800">
                <a:solidFill>
                  <a:schemeClr val="lt1"/>
                </a:solidFill>
              </a:defRPr>
            </a:lvl2pPr>
            <a:lvl3pPr lvl="2" algn="ctr" rtl="0">
              <a:lnSpc>
                <a:spcPct val="100000"/>
              </a:lnSpc>
              <a:spcBef>
                <a:spcPts val="0"/>
              </a:spcBef>
              <a:spcAft>
                <a:spcPts val="0"/>
              </a:spcAft>
              <a:buClr>
                <a:schemeClr val="lt1"/>
              </a:buClr>
              <a:buSzPts val="2100"/>
              <a:buNone/>
              <a:defRPr sz="2800">
                <a:solidFill>
                  <a:schemeClr val="lt1"/>
                </a:solidFill>
              </a:defRPr>
            </a:lvl3pPr>
            <a:lvl4pPr lvl="3" algn="ctr" rtl="0">
              <a:lnSpc>
                <a:spcPct val="100000"/>
              </a:lnSpc>
              <a:spcBef>
                <a:spcPts val="0"/>
              </a:spcBef>
              <a:spcAft>
                <a:spcPts val="0"/>
              </a:spcAft>
              <a:buClr>
                <a:schemeClr val="lt1"/>
              </a:buClr>
              <a:buSzPts val="2100"/>
              <a:buNone/>
              <a:defRPr sz="2800">
                <a:solidFill>
                  <a:schemeClr val="lt1"/>
                </a:solidFill>
              </a:defRPr>
            </a:lvl4pPr>
            <a:lvl5pPr lvl="4" algn="ctr" rtl="0">
              <a:lnSpc>
                <a:spcPct val="100000"/>
              </a:lnSpc>
              <a:spcBef>
                <a:spcPts val="0"/>
              </a:spcBef>
              <a:spcAft>
                <a:spcPts val="0"/>
              </a:spcAft>
              <a:buClr>
                <a:schemeClr val="lt1"/>
              </a:buClr>
              <a:buSzPts val="2100"/>
              <a:buNone/>
              <a:defRPr sz="2800">
                <a:solidFill>
                  <a:schemeClr val="lt1"/>
                </a:solidFill>
              </a:defRPr>
            </a:lvl5pPr>
            <a:lvl6pPr lvl="5" algn="ctr" rtl="0">
              <a:lnSpc>
                <a:spcPct val="100000"/>
              </a:lnSpc>
              <a:spcBef>
                <a:spcPts val="0"/>
              </a:spcBef>
              <a:spcAft>
                <a:spcPts val="0"/>
              </a:spcAft>
              <a:buClr>
                <a:schemeClr val="lt1"/>
              </a:buClr>
              <a:buSzPts val="2100"/>
              <a:buNone/>
              <a:defRPr sz="2800">
                <a:solidFill>
                  <a:schemeClr val="lt1"/>
                </a:solidFill>
              </a:defRPr>
            </a:lvl6pPr>
            <a:lvl7pPr lvl="6" algn="ctr" rtl="0">
              <a:lnSpc>
                <a:spcPct val="100000"/>
              </a:lnSpc>
              <a:spcBef>
                <a:spcPts val="0"/>
              </a:spcBef>
              <a:spcAft>
                <a:spcPts val="0"/>
              </a:spcAft>
              <a:buClr>
                <a:schemeClr val="lt1"/>
              </a:buClr>
              <a:buSzPts val="2100"/>
              <a:buNone/>
              <a:defRPr sz="2800">
                <a:solidFill>
                  <a:schemeClr val="lt1"/>
                </a:solidFill>
              </a:defRPr>
            </a:lvl7pPr>
            <a:lvl8pPr lvl="7" algn="ctr" rtl="0">
              <a:lnSpc>
                <a:spcPct val="100000"/>
              </a:lnSpc>
              <a:spcBef>
                <a:spcPts val="0"/>
              </a:spcBef>
              <a:spcAft>
                <a:spcPts val="0"/>
              </a:spcAft>
              <a:buClr>
                <a:schemeClr val="lt1"/>
              </a:buClr>
              <a:buSzPts val="2100"/>
              <a:buNone/>
              <a:defRPr sz="2800">
                <a:solidFill>
                  <a:schemeClr val="lt1"/>
                </a:solidFill>
              </a:defRPr>
            </a:lvl8pPr>
            <a:lvl9pPr lvl="8" algn="ctr" rtl="0">
              <a:lnSpc>
                <a:spcPct val="100000"/>
              </a:lnSpc>
              <a:spcBef>
                <a:spcPts val="0"/>
              </a:spcBef>
              <a:spcAft>
                <a:spcPts val="0"/>
              </a:spcAft>
              <a:buClr>
                <a:schemeClr val="lt1"/>
              </a:buClr>
              <a:buSzPts val="2100"/>
              <a:buNone/>
              <a:defRPr sz="2800">
                <a:solidFill>
                  <a:schemeClr val="lt1"/>
                </a:solidFill>
              </a:defRPr>
            </a:lvl9pPr>
          </a:lstStyle>
          <a:p>
            <a:endParaRPr/>
          </a:p>
        </p:txBody>
      </p:sp>
      <p:sp>
        <p:nvSpPr>
          <p:cNvPr id="149" name="Google Shape;149;p19"/>
          <p:cNvSpPr txBox="1">
            <a:spLocks noGrp="1"/>
          </p:cNvSpPr>
          <p:nvPr>
            <p:ph type="title" idx="14"/>
          </p:nvPr>
        </p:nvSpPr>
        <p:spPr>
          <a:xfrm>
            <a:off x="8266067" y="2152667"/>
            <a:ext cx="2584000" cy="54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1400"/>
              <a:buNone/>
              <a:defRPr sz="1867">
                <a:solidFill>
                  <a:schemeClr val="lt1"/>
                </a:solidFill>
              </a:defRPr>
            </a:lvl1pPr>
            <a:lvl2pPr lvl="1" algn="ctr" rtl="0">
              <a:spcBef>
                <a:spcPts val="0"/>
              </a:spcBef>
              <a:spcAft>
                <a:spcPts val="0"/>
              </a:spcAft>
              <a:buClr>
                <a:schemeClr val="lt1"/>
              </a:buClr>
              <a:buSzPts val="1400"/>
              <a:buNone/>
              <a:defRPr sz="1867">
                <a:solidFill>
                  <a:schemeClr val="lt1"/>
                </a:solidFill>
              </a:defRPr>
            </a:lvl2pPr>
            <a:lvl3pPr lvl="2" algn="ctr" rtl="0">
              <a:spcBef>
                <a:spcPts val="0"/>
              </a:spcBef>
              <a:spcAft>
                <a:spcPts val="0"/>
              </a:spcAft>
              <a:buClr>
                <a:schemeClr val="lt1"/>
              </a:buClr>
              <a:buSzPts val="1400"/>
              <a:buNone/>
              <a:defRPr sz="1867">
                <a:solidFill>
                  <a:schemeClr val="lt1"/>
                </a:solidFill>
              </a:defRPr>
            </a:lvl3pPr>
            <a:lvl4pPr lvl="3" algn="ctr" rtl="0">
              <a:spcBef>
                <a:spcPts val="0"/>
              </a:spcBef>
              <a:spcAft>
                <a:spcPts val="0"/>
              </a:spcAft>
              <a:buClr>
                <a:schemeClr val="lt1"/>
              </a:buClr>
              <a:buSzPts val="1400"/>
              <a:buNone/>
              <a:defRPr sz="1867">
                <a:solidFill>
                  <a:schemeClr val="lt1"/>
                </a:solidFill>
              </a:defRPr>
            </a:lvl4pPr>
            <a:lvl5pPr lvl="4" algn="ctr" rtl="0">
              <a:spcBef>
                <a:spcPts val="0"/>
              </a:spcBef>
              <a:spcAft>
                <a:spcPts val="0"/>
              </a:spcAft>
              <a:buClr>
                <a:schemeClr val="lt1"/>
              </a:buClr>
              <a:buSzPts val="1400"/>
              <a:buNone/>
              <a:defRPr sz="1867">
                <a:solidFill>
                  <a:schemeClr val="lt1"/>
                </a:solidFill>
              </a:defRPr>
            </a:lvl5pPr>
            <a:lvl6pPr lvl="5" algn="ctr" rtl="0">
              <a:spcBef>
                <a:spcPts val="0"/>
              </a:spcBef>
              <a:spcAft>
                <a:spcPts val="0"/>
              </a:spcAft>
              <a:buClr>
                <a:schemeClr val="lt1"/>
              </a:buClr>
              <a:buSzPts val="1400"/>
              <a:buNone/>
              <a:defRPr sz="1867">
                <a:solidFill>
                  <a:schemeClr val="lt1"/>
                </a:solidFill>
              </a:defRPr>
            </a:lvl6pPr>
            <a:lvl7pPr lvl="6" algn="ctr" rtl="0">
              <a:spcBef>
                <a:spcPts val="0"/>
              </a:spcBef>
              <a:spcAft>
                <a:spcPts val="0"/>
              </a:spcAft>
              <a:buClr>
                <a:schemeClr val="lt1"/>
              </a:buClr>
              <a:buSzPts val="1400"/>
              <a:buNone/>
              <a:defRPr sz="1867">
                <a:solidFill>
                  <a:schemeClr val="lt1"/>
                </a:solidFill>
              </a:defRPr>
            </a:lvl7pPr>
            <a:lvl8pPr lvl="7" algn="ctr" rtl="0">
              <a:spcBef>
                <a:spcPts val="0"/>
              </a:spcBef>
              <a:spcAft>
                <a:spcPts val="0"/>
              </a:spcAft>
              <a:buClr>
                <a:schemeClr val="lt1"/>
              </a:buClr>
              <a:buSzPts val="1400"/>
              <a:buNone/>
              <a:defRPr sz="1867">
                <a:solidFill>
                  <a:schemeClr val="lt1"/>
                </a:solidFill>
              </a:defRPr>
            </a:lvl8pPr>
            <a:lvl9pPr lvl="8" algn="ctr" rtl="0">
              <a:spcBef>
                <a:spcPts val="0"/>
              </a:spcBef>
              <a:spcAft>
                <a:spcPts val="0"/>
              </a:spcAft>
              <a:buClr>
                <a:schemeClr val="lt1"/>
              </a:buClr>
              <a:buSzPts val="1400"/>
              <a:buNone/>
              <a:defRPr sz="1867">
                <a:solidFill>
                  <a:schemeClr val="lt1"/>
                </a:solidFill>
              </a:defRPr>
            </a:lvl9pPr>
          </a:lstStyle>
          <a:p>
            <a:endParaRPr/>
          </a:p>
        </p:txBody>
      </p:sp>
      <p:sp>
        <p:nvSpPr>
          <p:cNvPr id="150" name="Google Shape;150;p19"/>
          <p:cNvSpPr txBox="1">
            <a:spLocks noGrp="1"/>
          </p:cNvSpPr>
          <p:nvPr>
            <p:ph type="subTitle" idx="15"/>
          </p:nvPr>
        </p:nvSpPr>
        <p:spPr>
          <a:xfrm>
            <a:off x="8266067" y="2620167"/>
            <a:ext cx="2584000" cy="10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300"/>
              <a:buNone/>
              <a:defRPr sz="1733">
                <a:solidFill>
                  <a:schemeClr val="lt1"/>
                </a:solidFill>
              </a:defRPr>
            </a:lvl1pPr>
            <a:lvl2pPr lvl="1" algn="ctr" rtl="0">
              <a:lnSpc>
                <a:spcPct val="100000"/>
              </a:lnSpc>
              <a:spcBef>
                <a:spcPts val="0"/>
              </a:spcBef>
              <a:spcAft>
                <a:spcPts val="0"/>
              </a:spcAft>
              <a:buClr>
                <a:schemeClr val="lt1"/>
              </a:buClr>
              <a:buSzPts val="2100"/>
              <a:buNone/>
              <a:defRPr sz="2800">
                <a:solidFill>
                  <a:schemeClr val="lt1"/>
                </a:solidFill>
              </a:defRPr>
            </a:lvl2pPr>
            <a:lvl3pPr lvl="2" algn="ctr" rtl="0">
              <a:lnSpc>
                <a:spcPct val="100000"/>
              </a:lnSpc>
              <a:spcBef>
                <a:spcPts val="0"/>
              </a:spcBef>
              <a:spcAft>
                <a:spcPts val="0"/>
              </a:spcAft>
              <a:buClr>
                <a:schemeClr val="lt1"/>
              </a:buClr>
              <a:buSzPts val="2100"/>
              <a:buNone/>
              <a:defRPr sz="2800">
                <a:solidFill>
                  <a:schemeClr val="lt1"/>
                </a:solidFill>
              </a:defRPr>
            </a:lvl3pPr>
            <a:lvl4pPr lvl="3" algn="ctr" rtl="0">
              <a:lnSpc>
                <a:spcPct val="100000"/>
              </a:lnSpc>
              <a:spcBef>
                <a:spcPts val="0"/>
              </a:spcBef>
              <a:spcAft>
                <a:spcPts val="0"/>
              </a:spcAft>
              <a:buClr>
                <a:schemeClr val="lt1"/>
              </a:buClr>
              <a:buSzPts val="2100"/>
              <a:buNone/>
              <a:defRPr sz="2800">
                <a:solidFill>
                  <a:schemeClr val="lt1"/>
                </a:solidFill>
              </a:defRPr>
            </a:lvl4pPr>
            <a:lvl5pPr lvl="4" algn="ctr" rtl="0">
              <a:lnSpc>
                <a:spcPct val="100000"/>
              </a:lnSpc>
              <a:spcBef>
                <a:spcPts val="0"/>
              </a:spcBef>
              <a:spcAft>
                <a:spcPts val="0"/>
              </a:spcAft>
              <a:buClr>
                <a:schemeClr val="lt1"/>
              </a:buClr>
              <a:buSzPts val="2100"/>
              <a:buNone/>
              <a:defRPr sz="2800">
                <a:solidFill>
                  <a:schemeClr val="lt1"/>
                </a:solidFill>
              </a:defRPr>
            </a:lvl5pPr>
            <a:lvl6pPr lvl="5" algn="ctr" rtl="0">
              <a:lnSpc>
                <a:spcPct val="100000"/>
              </a:lnSpc>
              <a:spcBef>
                <a:spcPts val="0"/>
              </a:spcBef>
              <a:spcAft>
                <a:spcPts val="0"/>
              </a:spcAft>
              <a:buClr>
                <a:schemeClr val="lt1"/>
              </a:buClr>
              <a:buSzPts val="2100"/>
              <a:buNone/>
              <a:defRPr sz="2800">
                <a:solidFill>
                  <a:schemeClr val="lt1"/>
                </a:solidFill>
              </a:defRPr>
            </a:lvl6pPr>
            <a:lvl7pPr lvl="6" algn="ctr" rtl="0">
              <a:lnSpc>
                <a:spcPct val="100000"/>
              </a:lnSpc>
              <a:spcBef>
                <a:spcPts val="0"/>
              </a:spcBef>
              <a:spcAft>
                <a:spcPts val="0"/>
              </a:spcAft>
              <a:buClr>
                <a:schemeClr val="lt1"/>
              </a:buClr>
              <a:buSzPts val="2100"/>
              <a:buNone/>
              <a:defRPr sz="2800">
                <a:solidFill>
                  <a:schemeClr val="lt1"/>
                </a:solidFill>
              </a:defRPr>
            </a:lvl7pPr>
            <a:lvl8pPr lvl="7" algn="ctr" rtl="0">
              <a:lnSpc>
                <a:spcPct val="100000"/>
              </a:lnSpc>
              <a:spcBef>
                <a:spcPts val="0"/>
              </a:spcBef>
              <a:spcAft>
                <a:spcPts val="0"/>
              </a:spcAft>
              <a:buClr>
                <a:schemeClr val="lt1"/>
              </a:buClr>
              <a:buSzPts val="2100"/>
              <a:buNone/>
              <a:defRPr sz="2800">
                <a:solidFill>
                  <a:schemeClr val="lt1"/>
                </a:solidFill>
              </a:defRPr>
            </a:lvl8pPr>
            <a:lvl9pPr lvl="8" algn="ctr" rtl="0">
              <a:lnSpc>
                <a:spcPct val="100000"/>
              </a:lnSpc>
              <a:spcBef>
                <a:spcPts val="0"/>
              </a:spcBef>
              <a:spcAft>
                <a:spcPts val="0"/>
              </a:spcAft>
              <a:buClr>
                <a:schemeClr val="lt1"/>
              </a:buClr>
              <a:buSzPts val="2100"/>
              <a:buNone/>
              <a:defRPr sz="2800">
                <a:solidFill>
                  <a:schemeClr val="lt1"/>
                </a:solidFill>
              </a:defRPr>
            </a:lvl9pPr>
          </a:lstStyle>
          <a:p>
            <a:endParaRPr/>
          </a:p>
        </p:txBody>
      </p:sp>
      <p:sp>
        <p:nvSpPr>
          <p:cNvPr id="151" name="Google Shape;151;p19"/>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52" name="Google Shape;152;p19"/>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sp>
        <p:nvSpPr>
          <p:cNvPr id="153" name="Google Shape;153;p19"/>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154" name="Google Shape;154;p19"/>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214136151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 Design 1">
  <p:cSld name="Title + Design 1">
    <p:spTree>
      <p:nvGrpSpPr>
        <p:cNvPr id="1" name="Shape 155"/>
        <p:cNvGrpSpPr/>
        <p:nvPr/>
      </p:nvGrpSpPr>
      <p:grpSpPr>
        <a:xfrm>
          <a:off x="0" y="0"/>
          <a:ext cx="0" cy="0"/>
          <a:chOff x="0" y="0"/>
          <a:chExt cx="0" cy="0"/>
        </a:xfrm>
      </p:grpSpPr>
      <p:sp>
        <p:nvSpPr>
          <p:cNvPr id="156" name="Google Shape;156;p20"/>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57" name="Google Shape;157;p20"/>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158" name="Google Shape;158;p20"/>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
        <p:nvSpPr>
          <p:cNvPr id="159" name="Google Shape;159;p20"/>
          <p:cNvSpPr/>
          <p:nvPr/>
        </p:nvSpPr>
        <p:spPr>
          <a:xfrm>
            <a:off x="0" y="1578633"/>
            <a:ext cx="5607200" cy="43688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60" name="Google Shape;160;p20"/>
          <p:cNvSpPr/>
          <p:nvPr/>
        </p:nvSpPr>
        <p:spPr>
          <a:xfrm>
            <a:off x="6585000" y="1578633"/>
            <a:ext cx="5607200" cy="43688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64367146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 Four Columns 1">
  <p:cSld name="Title + Four Columns 1">
    <p:spTree>
      <p:nvGrpSpPr>
        <p:cNvPr id="1" name="Shape 161"/>
        <p:cNvGrpSpPr/>
        <p:nvPr/>
      </p:nvGrpSpPr>
      <p:grpSpPr>
        <a:xfrm>
          <a:off x="0" y="0"/>
          <a:ext cx="0" cy="0"/>
          <a:chOff x="0" y="0"/>
          <a:chExt cx="0" cy="0"/>
        </a:xfrm>
      </p:grpSpPr>
      <p:sp>
        <p:nvSpPr>
          <p:cNvPr id="162" name="Google Shape;162;p21"/>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63" name="Google Shape;163;p21"/>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164" name="Google Shape;164;p21"/>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
        <p:nvSpPr>
          <p:cNvPr id="165" name="Google Shape;165;p21"/>
          <p:cNvSpPr txBox="1">
            <a:spLocks noGrp="1"/>
          </p:cNvSpPr>
          <p:nvPr>
            <p:ph type="title" idx="2"/>
          </p:nvPr>
        </p:nvSpPr>
        <p:spPr>
          <a:xfrm>
            <a:off x="7661451" y="2301100"/>
            <a:ext cx="356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166" name="Google Shape;166;p21"/>
          <p:cNvSpPr txBox="1">
            <a:spLocks noGrp="1"/>
          </p:cNvSpPr>
          <p:nvPr>
            <p:ph type="subTitle" idx="1"/>
          </p:nvPr>
        </p:nvSpPr>
        <p:spPr>
          <a:xfrm>
            <a:off x="7661449" y="2668033"/>
            <a:ext cx="3371600" cy="71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167" name="Google Shape;167;p21"/>
          <p:cNvSpPr txBox="1">
            <a:spLocks noGrp="1"/>
          </p:cNvSpPr>
          <p:nvPr>
            <p:ph type="title" idx="3"/>
          </p:nvPr>
        </p:nvSpPr>
        <p:spPr>
          <a:xfrm>
            <a:off x="7661451" y="4463464"/>
            <a:ext cx="3567200" cy="473200"/>
          </a:xfrm>
          <a:prstGeom prst="rect">
            <a:avLst/>
          </a:prstGeom>
        </p:spPr>
        <p:txBody>
          <a:bodyPr spcFirstLastPara="1" wrap="square" lIns="91425" tIns="91425" rIns="91425" bIns="91425" anchor="b" anchorCtr="0">
            <a:noAutofit/>
          </a:bodyPr>
          <a:lstStyle>
            <a:lvl1pPr lvl="0" rtl="0">
              <a:spcBef>
                <a:spcPts val="0"/>
              </a:spcBef>
              <a:spcAft>
                <a:spcPts val="0"/>
              </a:spcAft>
              <a:buSzPts val="1400"/>
              <a:buNone/>
              <a:defRPr sz="1867"/>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endParaRPr/>
          </a:p>
        </p:txBody>
      </p:sp>
      <p:sp>
        <p:nvSpPr>
          <p:cNvPr id="168" name="Google Shape;168;p21"/>
          <p:cNvSpPr txBox="1">
            <a:spLocks noGrp="1"/>
          </p:cNvSpPr>
          <p:nvPr>
            <p:ph type="subTitle" idx="4"/>
          </p:nvPr>
        </p:nvSpPr>
        <p:spPr>
          <a:xfrm>
            <a:off x="7661449" y="4830400"/>
            <a:ext cx="3371600" cy="71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sp>
        <p:nvSpPr>
          <p:cNvPr id="169" name="Google Shape;169;p21"/>
          <p:cNvSpPr txBox="1">
            <a:spLocks noGrp="1"/>
          </p:cNvSpPr>
          <p:nvPr>
            <p:ph type="title" idx="5"/>
          </p:nvPr>
        </p:nvSpPr>
        <p:spPr>
          <a:xfrm>
            <a:off x="963351" y="2301100"/>
            <a:ext cx="3567200" cy="473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400"/>
              <a:buNone/>
              <a:defRPr sz="1867"/>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endParaRPr/>
          </a:p>
        </p:txBody>
      </p:sp>
      <p:sp>
        <p:nvSpPr>
          <p:cNvPr id="170" name="Google Shape;170;p21"/>
          <p:cNvSpPr txBox="1">
            <a:spLocks noGrp="1"/>
          </p:cNvSpPr>
          <p:nvPr>
            <p:ph type="subTitle" idx="6"/>
          </p:nvPr>
        </p:nvSpPr>
        <p:spPr>
          <a:xfrm>
            <a:off x="1158849" y="2668033"/>
            <a:ext cx="3371600" cy="717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300"/>
              <a:buNone/>
              <a:defRPr sz="1733"/>
            </a:lvl1pPr>
            <a:lvl2pPr lvl="1" algn="r" rtl="0">
              <a:lnSpc>
                <a:spcPct val="100000"/>
              </a:lnSpc>
              <a:spcBef>
                <a:spcPts val="0"/>
              </a:spcBef>
              <a:spcAft>
                <a:spcPts val="0"/>
              </a:spcAft>
              <a:buSzPts val="2100"/>
              <a:buNone/>
              <a:defRPr sz="2800"/>
            </a:lvl2pPr>
            <a:lvl3pPr lvl="2" algn="r" rtl="0">
              <a:lnSpc>
                <a:spcPct val="100000"/>
              </a:lnSpc>
              <a:spcBef>
                <a:spcPts val="0"/>
              </a:spcBef>
              <a:spcAft>
                <a:spcPts val="0"/>
              </a:spcAft>
              <a:buSzPts val="2100"/>
              <a:buNone/>
              <a:defRPr sz="2800"/>
            </a:lvl3pPr>
            <a:lvl4pPr lvl="3" algn="r" rtl="0">
              <a:lnSpc>
                <a:spcPct val="100000"/>
              </a:lnSpc>
              <a:spcBef>
                <a:spcPts val="0"/>
              </a:spcBef>
              <a:spcAft>
                <a:spcPts val="0"/>
              </a:spcAft>
              <a:buSzPts val="2100"/>
              <a:buNone/>
              <a:defRPr sz="2800"/>
            </a:lvl4pPr>
            <a:lvl5pPr lvl="4" algn="r" rtl="0">
              <a:lnSpc>
                <a:spcPct val="100000"/>
              </a:lnSpc>
              <a:spcBef>
                <a:spcPts val="0"/>
              </a:spcBef>
              <a:spcAft>
                <a:spcPts val="0"/>
              </a:spcAft>
              <a:buSzPts val="2100"/>
              <a:buNone/>
              <a:defRPr sz="2800"/>
            </a:lvl5pPr>
            <a:lvl6pPr lvl="5" algn="r" rtl="0">
              <a:lnSpc>
                <a:spcPct val="100000"/>
              </a:lnSpc>
              <a:spcBef>
                <a:spcPts val="0"/>
              </a:spcBef>
              <a:spcAft>
                <a:spcPts val="0"/>
              </a:spcAft>
              <a:buSzPts val="2100"/>
              <a:buNone/>
              <a:defRPr sz="2800"/>
            </a:lvl6pPr>
            <a:lvl7pPr lvl="6" algn="r" rtl="0">
              <a:lnSpc>
                <a:spcPct val="100000"/>
              </a:lnSpc>
              <a:spcBef>
                <a:spcPts val="0"/>
              </a:spcBef>
              <a:spcAft>
                <a:spcPts val="0"/>
              </a:spcAft>
              <a:buSzPts val="2100"/>
              <a:buNone/>
              <a:defRPr sz="2800"/>
            </a:lvl7pPr>
            <a:lvl8pPr lvl="7" algn="r" rtl="0">
              <a:lnSpc>
                <a:spcPct val="100000"/>
              </a:lnSpc>
              <a:spcBef>
                <a:spcPts val="0"/>
              </a:spcBef>
              <a:spcAft>
                <a:spcPts val="0"/>
              </a:spcAft>
              <a:buSzPts val="2100"/>
              <a:buNone/>
              <a:defRPr sz="2800"/>
            </a:lvl8pPr>
            <a:lvl9pPr lvl="8" algn="r" rtl="0">
              <a:lnSpc>
                <a:spcPct val="100000"/>
              </a:lnSpc>
              <a:spcBef>
                <a:spcPts val="0"/>
              </a:spcBef>
              <a:spcAft>
                <a:spcPts val="0"/>
              </a:spcAft>
              <a:buSzPts val="2100"/>
              <a:buNone/>
              <a:defRPr sz="2800"/>
            </a:lvl9pPr>
          </a:lstStyle>
          <a:p>
            <a:endParaRPr/>
          </a:p>
        </p:txBody>
      </p:sp>
      <p:sp>
        <p:nvSpPr>
          <p:cNvPr id="171" name="Google Shape;171;p21"/>
          <p:cNvSpPr txBox="1">
            <a:spLocks noGrp="1"/>
          </p:cNvSpPr>
          <p:nvPr>
            <p:ph type="title" idx="7"/>
          </p:nvPr>
        </p:nvSpPr>
        <p:spPr>
          <a:xfrm>
            <a:off x="963351" y="4463464"/>
            <a:ext cx="3567200" cy="473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400"/>
              <a:buNone/>
              <a:defRPr sz="1867"/>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endParaRPr/>
          </a:p>
        </p:txBody>
      </p:sp>
      <p:sp>
        <p:nvSpPr>
          <p:cNvPr id="172" name="Google Shape;172;p21"/>
          <p:cNvSpPr txBox="1">
            <a:spLocks noGrp="1"/>
          </p:cNvSpPr>
          <p:nvPr>
            <p:ph type="subTitle" idx="8"/>
          </p:nvPr>
        </p:nvSpPr>
        <p:spPr>
          <a:xfrm>
            <a:off x="1158849" y="4830400"/>
            <a:ext cx="3371600" cy="717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300"/>
              <a:buNone/>
              <a:defRPr sz="1733"/>
            </a:lvl1pPr>
            <a:lvl2pPr lvl="1" algn="r" rtl="0">
              <a:lnSpc>
                <a:spcPct val="100000"/>
              </a:lnSpc>
              <a:spcBef>
                <a:spcPts val="0"/>
              </a:spcBef>
              <a:spcAft>
                <a:spcPts val="0"/>
              </a:spcAft>
              <a:buSzPts val="2100"/>
              <a:buNone/>
              <a:defRPr sz="2800"/>
            </a:lvl2pPr>
            <a:lvl3pPr lvl="2" algn="r" rtl="0">
              <a:lnSpc>
                <a:spcPct val="100000"/>
              </a:lnSpc>
              <a:spcBef>
                <a:spcPts val="0"/>
              </a:spcBef>
              <a:spcAft>
                <a:spcPts val="0"/>
              </a:spcAft>
              <a:buSzPts val="2100"/>
              <a:buNone/>
              <a:defRPr sz="2800"/>
            </a:lvl3pPr>
            <a:lvl4pPr lvl="3" algn="r" rtl="0">
              <a:lnSpc>
                <a:spcPct val="100000"/>
              </a:lnSpc>
              <a:spcBef>
                <a:spcPts val="0"/>
              </a:spcBef>
              <a:spcAft>
                <a:spcPts val="0"/>
              </a:spcAft>
              <a:buSzPts val="2100"/>
              <a:buNone/>
              <a:defRPr sz="2800"/>
            </a:lvl4pPr>
            <a:lvl5pPr lvl="4" algn="r" rtl="0">
              <a:lnSpc>
                <a:spcPct val="100000"/>
              </a:lnSpc>
              <a:spcBef>
                <a:spcPts val="0"/>
              </a:spcBef>
              <a:spcAft>
                <a:spcPts val="0"/>
              </a:spcAft>
              <a:buSzPts val="2100"/>
              <a:buNone/>
              <a:defRPr sz="2800"/>
            </a:lvl5pPr>
            <a:lvl6pPr lvl="5" algn="r" rtl="0">
              <a:lnSpc>
                <a:spcPct val="100000"/>
              </a:lnSpc>
              <a:spcBef>
                <a:spcPts val="0"/>
              </a:spcBef>
              <a:spcAft>
                <a:spcPts val="0"/>
              </a:spcAft>
              <a:buSzPts val="2100"/>
              <a:buNone/>
              <a:defRPr sz="2800"/>
            </a:lvl6pPr>
            <a:lvl7pPr lvl="6" algn="r" rtl="0">
              <a:lnSpc>
                <a:spcPct val="100000"/>
              </a:lnSpc>
              <a:spcBef>
                <a:spcPts val="0"/>
              </a:spcBef>
              <a:spcAft>
                <a:spcPts val="0"/>
              </a:spcAft>
              <a:buSzPts val="2100"/>
              <a:buNone/>
              <a:defRPr sz="2800"/>
            </a:lvl7pPr>
            <a:lvl8pPr lvl="7" algn="r" rtl="0">
              <a:lnSpc>
                <a:spcPct val="100000"/>
              </a:lnSpc>
              <a:spcBef>
                <a:spcPts val="0"/>
              </a:spcBef>
              <a:spcAft>
                <a:spcPts val="0"/>
              </a:spcAft>
              <a:buSzPts val="2100"/>
              <a:buNone/>
              <a:defRPr sz="2800"/>
            </a:lvl8pPr>
            <a:lvl9pPr lvl="8" algn="r" rtl="0">
              <a:lnSpc>
                <a:spcPct val="100000"/>
              </a:lnSpc>
              <a:spcBef>
                <a:spcPts val="0"/>
              </a:spcBef>
              <a:spcAft>
                <a:spcPts val="0"/>
              </a:spcAft>
              <a:buSzPts val="2100"/>
              <a:buNone/>
              <a:defRPr sz="2800"/>
            </a:lvl9pPr>
          </a:lstStyle>
          <a:p>
            <a:endParaRPr/>
          </a:p>
        </p:txBody>
      </p:sp>
      <p:sp>
        <p:nvSpPr>
          <p:cNvPr id="173" name="Google Shape;173;p21"/>
          <p:cNvSpPr/>
          <p:nvPr/>
        </p:nvSpPr>
        <p:spPr>
          <a:xfrm>
            <a:off x="4984800" y="2044700"/>
            <a:ext cx="2222400" cy="37340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53502232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 Two text">
  <p:cSld name="Title + Two text">
    <p:spTree>
      <p:nvGrpSpPr>
        <p:cNvPr id="1" name="Shape 174"/>
        <p:cNvGrpSpPr/>
        <p:nvPr/>
      </p:nvGrpSpPr>
      <p:grpSpPr>
        <a:xfrm>
          <a:off x="0" y="0"/>
          <a:ext cx="0" cy="0"/>
          <a:chOff x="0" y="0"/>
          <a:chExt cx="0" cy="0"/>
        </a:xfrm>
      </p:grpSpPr>
      <p:sp>
        <p:nvSpPr>
          <p:cNvPr id="175" name="Google Shape;175;p22"/>
          <p:cNvSpPr/>
          <p:nvPr/>
        </p:nvSpPr>
        <p:spPr>
          <a:xfrm>
            <a:off x="-18600" y="3578467"/>
            <a:ext cx="4075600" cy="3279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6" name="Google Shape;176;p22"/>
          <p:cNvSpPr/>
          <p:nvPr/>
        </p:nvSpPr>
        <p:spPr>
          <a:xfrm>
            <a:off x="8653933" y="0"/>
            <a:ext cx="3538000" cy="38244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77" name="Google Shape;177;p22"/>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78" name="Google Shape;178;p22"/>
          <p:cNvCxnSpPr/>
          <p:nvPr/>
        </p:nvCxnSpPr>
        <p:spPr>
          <a:xfrm rot="10800000">
            <a:off x="1041467" y="6587067"/>
            <a:ext cx="11144400" cy="0"/>
          </a:xfrm>
          <a:prstGeom prst="straightConnector1">
            <a:avLst/>
          </a:prstGeom>
          <a:noFill/>
          <a:ln w="19050" cap="flat" cmpd="sng">
            <a:solidFill>
              <a:schemeClr val="accent1"/>
            </a:solidFill>
            <a:prstDash val="solid"/>
            <a:round/>
            <a:headEnd type="none" w="med" len="med"/>
            <a:tailEnd type="none" w="med" len="med"/>
          </a:ln>
        </p:spPr>
      </p:cxnSp>
      <p:sp>
        <p:nvSpPr>
          <p:cNvPr id="179" name="Google Shape;179;p22"/>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sp>
        <p:nvSpPr>
          <p:cNvPr id="180" name="Google Shape;180;p22"/>
          <p:cNvSpPr txBox="1">
            <a:spLocks noGrp="1"/>
          </p:cNvSpPr>
          <p:nvPr>
            <p:ph type="subTitle" idx="1"/>
          </p:nvPr>
        </p:nvSpPr>
        <p:spPr>
          <a:xfrm>
            <a:off x="940300" y="1654967"/>
            <a:ext cx="3726800" cy="138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
        <p:nvSpPr>
          <p:cNvPr id="181" name="Google Shape;181;p22"/>
          <p:cNvSpPr txBox="1">
            <a:spLocks noGrp="1"/>
          </p:cNvSpPr>
          <p:nvPr>
            <p:ph type="subTitle" idx="2"/>
          </p:nvPr>
        </p:nvSpPr>
        <p:spPr>
          <a:xfrm>
            <a:off x="7524800" y="4424667"/>
            <a:ext cx="3726800" cy="138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300"/>
              <a:buNone/>
              <a:defRPr sz="1733"/>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spTree>
    <p:extLst>
      <p:ext uri="{BB962C8B-B14F-4D97-AF65-F5344CB8AC3E}">
        <p14:creationId xmlns:p14="http://schemas.microsoft.com/office/powerpoint/2010/main" val="44330306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 Bullet Points">
  <p:cSld name="Title + Bullet Points">
    <p:spTree>
      <p:nvGrpSpPr>
        <p:cNvPr id="1" name="Shape 182"/>
        <p:cNvGrpSpPr/>
        <p:nvPr/>
      </p:nvGrpSpPr>
      <p:grpSpPr>
        <a:xfrm>
          <a:off x="0" y="0"/>
          <a:ext cx="0" cy="0"/>
          <a:chOff x="0" y="0"/>
          <a:chExt cx="0" cy="0"/>
        </a:xfrm>
      </p:grpSpPr>
      <p:sp>
        <p:nvSpPr>
          <p:cNvPr id="183" name="Google Shape;183;p23"/>
          <p:cNvSpPr/>
          <p:nvPr/>
        </p:nvSpPr>
        <p:spPr>
          <a:xfrm>
            <a:off x="7723400" y="0"/>
            <a:ext cx="4468800" cy="688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lt1"/>
              </a:solidFill>
            </a:endParaRPr>
          </a:p>
        </p:txBody>
      </p:sp>
      <p:sp>
        <p:nvSpPr>
          <p:cNvPr id="184" name="Google Shape;184;p23"/>
          <p:cNvSpPr txBox="1">
            <a:spLocks noGrp="1"/>
          </p:cNvSpPr>
          <p:nvPr>
            <p:ph type="body" idx="1"/>
          </p:nvPr>
        </p:nvSpPr>
        <p:spPr>
          <a:xfrm>
            <a:off x="940300" y="1996067"/>
            <a:ext cx="5822400" cy="4095600"/>
          </a:xfrm>
          <a:prstGeom prst="rect">
            <a:avLst/>
          </a:prstGeom>
        </p:spPr>
        <p:txBody>
          <a:bodyPr spcFirstLastPara="1" wrap="square" lIns="91425" tIns="91425" rIns="91425" bIns="91425" anchor="t" anchorCtr="0">
            <a:noAutofit/>
          </a:bodyPr>
          <a:lstStyle>
            <a:lvl1pPr marL="609585" lvl="0" indent="-423323" rtl="0">
              <a:spcBef>
                <a:spcPts val="0"/>
              </a:spcBef>
              <a:spcAft>
                <a:spcPts val="0"/>
              </a:spcAft>
              <a:buSzPts val="1400"/>
              <a:buChar char="●"/>
              <a:defRPr sz="1867"/>
            </a:lvl1pPr>
            <a:lvl2pPr marL="1219170" lvl="1" indent="-423323" rtl="0">
              <a:spcBef>
                <a:spcPts val="2133"/>
              </a:spcBef>
              <a:spcAft>
                <a:spcPts val="0"/>
              </a:spcAft>
              <a:buSzPts val="1400"/>
              <a:buChar char="○"/>
              <a:defRPr/>
            </a:lvl2pPr>
            <a:lvl3pPr marL="1828754" lvl="2" indent="-423323" rtl="0">
              <a:spcBef>
                <a:spcPts val="2133"/>
              </a:spcBef>
              <a:spcAft>
                <a:spcPts val="0"/>
              </a:spcAft>
              <a:buSzPts val="1400"/>
              <a:buChar char="■"/>
              <a:defRPr/>
            </a:lvl3pPr>
            <a:lvl4pPr marL="2438339" lvl="3" indent="-423323" rtl="0">
              <a:spcBef>
                <a:spcPts val="2133"/>
              </a:spcBef>
              <a:spcAft>
                <a:spcPts val="0"/>
              </a:spcAft>
              <a:buSzPts val="1400"/>
              <a:buChar char="●"/>
              <a:defRPr/>
            </a:lvl4pPr>
            <a:lvl5pPr marL="3047924" lvl="4" indent="-423323" rtl="0">
              <a:spcBef>
                <a:spcPts val="2133"/>
              </a:spcBef>
              <a:spcAft>
                <a:spcPts val="0"/>
              </a:spcAft>
              <a:buSzPts val="1400"/>
              <a:buChar char="○"/>
              <a:defRPr/>
            </a:lvl5pPr>
            <a:lvl6pPr marL="3657509" lvl="5" indent="-423323" rtl="0">
              <a:spcBef>
                <a:spcPts val="2133"/>
              </a:spcBef>
              <a:spcAft>
                <a:spcPts val="0"/>
              </a:spcAft>
              <a:buSzPts val="1400"/>
              <a:buChar char="■"/>
              <a:defRPr/>
            </a:lvl6pPr>
            <a:lvl7pPr marL="4267093" lvl="6" indent="-423323" rtl="0">
              <a:spcBef>
                <a:spcPts val="2133"/>
              </a:spcBef>
              <a:spcAft>
                <a:spcPts val="0"/>
              </a:spcAft>
              <a:buSzPts val="1400"/>
              <a:buChar char="●"/>
              <a:defRPr/>
            </a:lvl7pPr>
            <a:lvl8pPr marL="4876678" lvl="7" indent="-423323" rtl="0">
              <a:spcBef>
                <a:spcPts val="2133"/>
              </a:spcBef>
              <a:spcAft>
                <a:spcPts val="0"/>
              </a:spcAft>
              <a:buSzPts val="1400"/>
              <a:buChar char="○"/>
              <a:defRPr/>
            </a:lvl8pPr>
            <a:lvl9pPr marL="5486263" lvl="8" indent="-423323" rtl="0">
              <a:spcBef>
                <a:spcPts val="2133"/>
              </a:spcBef>
              <a:spcAft>
                <a:spcPts val="2133"/>
              </a:spcAft>
              <a:buSzPts val="1400"/>
              <a:buChar char="■"/>
              <a:defRPr/>
            </a:lvl9pPr>
          </a:lstStyle>
          <a:p>
            <a:endParaRPr/>
          </a:p>
        </p:txBody>
      </p:sp>
      <p:sp>
        <p:nvSpPr>
          <p:cNvPr id="185" name="Google Shape;185;p23"/>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6" name="Google Shape;186;p23"/>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rgbClr val="FFFFFF"/>
                </a:solidFill>
              </a:rPr>
              <a:t>COVID-19</a:t>
            </a:r>
            <a:endParaRPr sz="1200">
              <a:solidFill>
                <a:srgbClr val="FFFFFF"/>
              </a:solidFill>
            </a:endParaRPr>
          </a:p>
        </p:txBody>
      </p:sp>
      <p:cxnSp>
        <p:nvCxnSpPr>
          <p:cNvPr id="187" name="Google Shape;187;p23"/>
          <p:cNvCxnSpPr/>
          <p:nvPr/>
        </p:nvCxnSpPr>
        <p:spPr>
          <a:xfrm rot="10800000">
            <a:off x="7676700" y="6587067"/>
            <a:ext cx="3779600" cy="0"/>
          </a:xfrm>
          <a:prstGeom prst="straightConnector1">
            <a:avLst/>
          </a:prstGeom>
          <a:noFill/>
          <a:ln w="19050" cap="flat" cmpd="sng">
            <a:solidFill>
              <a:schemeClr val="lt1"/>
            </a:solidFill>
            <a:prstDash val="solid"/>
            <a:round/>
            <a:headEnd type="none" w="med" len="med"/>
            <a:tailEnd type="none" w="med" len="med"/>
          </a:ln>
        </p:spPr>
      </p:cxnSp>
    </p:spTree>
    <p:extLst>
      <p:ext uri="{BB962C8B-B14F-4D97-AF65-F5344CB8AC3E}">
        <p14:creationId xmlns:p14="http://schemas.microsoft.com/office/powerpoint/2010/main" val="153163273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 Two Columns  1">
  <p:cSld name="Title + Two Columns  1">
    <p:spTree>
      <p:nvGrpSpPr>
        <p:cNvPr id="1" name="Shape 188"/>
        <p:cNvGrpSpPr/>
        <p:nvPr/>
      </p:nvGrpSpPr>
      <p:grpSpPr>
        <a:xfrm>
          <a:off x="0" y="0"/>
          <a:ext cx="0" cy="0"/>
          <a:chOff x="0" y="0"/>
          <a:chExt cx="0" cy="0"/>
        </a:xfrm>
      </p:grpSpPr>
      <p:sp>
        <p:nvSpPr>
          <p:cNvPr id="189" name="Google Shape;189;p24"/>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90" name="Google Shape;190;p24"/>
          <p:cNvSpPr txBox="1">
            <a:spLocks noGrp="1"/>
          </p:cNvSpPr>
          <p:nvPr>
            <p:ph type="title" idx="2"/>
          </p:nvPr>
        </p:nvSpPr>
        <p:spPr>
          <a:xfrm>
            <a:off x="2227684" y="4259567"/>
            <a:ext cx="2943200" cy="47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91" name="Google Shape;191;p24"/>
          <p:cNvSpPr txBox="1">
            <a:spLocks noGrp="1"/>
          </p:cNvSpPr>
          <p:nvPr>
            <p:ph type="subTitle" idx="1"/>
          </p:nvPr>
        </p:nvSpPr>
        <p:spPr>
          <a:xfrm>
            <a:off x="2227684" y="4737533"/>
            <a:ext cx="2943200" cy="10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192" name="Google Shape;192;p24"/>
          <p:cNvSpPr/>
          <p:nvPr/>
        </p:nvSpPr>
        <p:spPr>
          <a:xfrm>
            <a:off x="0" y="6330667"/>
            <a:ext cx="10000800" cy="5272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193" name="Google Shape;193;p24"/>
          <p:cNvCxnSpPr/>
          <p:nvPr/>
        </p:nvCxnSpPr>
        <p:spPr>
          <a:xfrm rot="10800000">
            <a:off x="1041633" y="6587067"/>
            <a:ext cx="9033200" cy="0"/>
          </a:xfrm>
          <a:prstGeom prst="straightConnector1">
            <a:avLst/>
          </a:prstGeom>
          <a:noFill/>
          <a:ln w="19050" cap="flat" cmpd="sng">
            <a:solidFill>
              <a:schemeClr val="lt1"/>
            </a:solidFill>
            <a:prstDash val="solid"/>
            <a:round/>
            <a:headEnd type="none" w="med" len="med"/>
            <a:tailEnd type="none" w="med" len="med"/>
          </a:ln>
        </p:spPr>
      </p:cxnSp>
      <p:sp>
        <p:nvSpPr>
          <p:cNvPr id="194" name="Google Shape;194;p24"/>
          <p:cNvSpPr txBox="1"/>
          <p:nvPr/>
        </p:nvSpPr>
        <p:spPr>
          <a:xfrm>
            <a:off x="6996467" y="6183860"/>
            <a:ext cx="4574400" cy="425600"/>
          </a:xfrm>
          <a:prstGeom prst="rect">
            <a:avLst/>
          </a:prstGeom>
          <a:noFill/>
          <a:ln>
            <a:noFill/>
          </a:ln>
        </p:spPr>
        <p:txBody>
          <a:bodyPr spcFirstLastPara="1" wrap="square" lIns="121900" tIns="121900" rIns="121900" bIns="121900" anchor="ctr" anchorCtr="0">
            <a:noAutofit/>
          </a:bodyPr>
          <a:lstStyle/>
          <a:p>
            <a:pPr marL="0" lvl="0" indent="0" algn="r" rtl="0">
              <a:spcBef>
                <a:spcPts val="0"/>
              </a:spcBef>
              <a:spcAft>
                <a:spcPts val="0"/>
              </a:spcAft>
              <a:buNone/>
            </a:pPr>
            <a:r>
              <a:rPr lang="en" sz="1200">
                <a:solidFill>
                  <a:schemeClr val="accent1"/>
                </a:solidFill>
              </a:rPr>
              <a:t>COVID-19</a:t>
            </a:r>
            <a:endParaRPr sz="1200">
              <a:solidFill>
                <a:schemeClr val="accent1"/>
              </a:solidFill>
            </a:endParaRPr>
          </a:p>
        </p:txBody>
      </p:sp>
      <p:cxnSp>
        <p:nvCxnSpPr>
          <p:cNvPr id="195" name="Google Shape;195;p24"/>
          <p:cNvCxnSpPr/>
          <p:nvPr/>
        </p:nvCxnSpPr>
        <p:spPr>
          <a:xfrm rot="10800000">
            <a:off x="9995900" y="6587067"/>
            <a:ext cx="1460400" cy="0"/>
          </a:xfrm>
          <a:prstGeom prst="straightConnector1">
            <a:avLst/>
          </a:prstGeom>
          <a:noFill/>
          <a:ln w="19050" cap="flat" cmpd="sng">
            <a:solidFill>
              <a:schemeClr val="accent1"/>
            </a:solidFill>
            <a:prstDash val="solid"/>
            <a:round/>
            <a:headEnd type="none" w="med" len="med"/>
            <a:tailEnd type="none" w="med" len="med"/>
          </a:ln>
        </p:spPr>
      </p:cxnSp>
      <p:sp>
        <p:nvSpPr>
          <p:cNvPr id="196" name="Google Shape;196;p24"/>
          <p:cNvSpPr txBox="1">
            <a:spLocks noGrp="1"/>
          </p:cNvSpPr>
          <p:nvPr>
            <p:ph type="title" idx="3"/>
          </p:nvPr>
        </p:nvSpPr>
        <p:spPr>
          <a:xfrm>
            <a:off x="7021117" y="4259567"/>
            <a:ext cx="2943200" cy="478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sz="1867"/>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endParaRPr/>
          </a:p>
        </p:txBody>
      </p:sp>
      <p:sp>
        <p:nvSpPr>
          <p:cNvPr id="197" name="Google Shape;197;p24"/>
          <p:cNvSpPr txBox="1">
            <a:spLocks noGrp="1"/>
          </p:cNvSpPr>
          <p:nvPr>
            <p:ph type="subTitle" idx="4"/>
          </p:nvPr>
        </p:nvSpPr>
        <p:spPr>
          <a:xfrm>
            <a:off x="7021117" y="4737533"/>
            <a:ext cx="2943200" cy="10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Tree>
    <p:extLst>
      <p:ext uri="{BB962C8B-B14F-4D97-AF65-F5344CB8AC3E}">
        <p14:creationId xmlns:p14="http://schemas.microsoft.com/office/powerpoint/2010/main" val="249181714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hanks + Credits">
  <p:cSld name="Thanks + Credits">
    <p:spTree>
      <p:nvGrpSpPr>
        <p:cNvPr id="1" name="Shape 198"/>
        <p:cNvGrpSpPr/>
        <p:nvPr/>
      </p:nvGrpSpPr>
      <p:grpSpPr>
        <a:xfrm>
          <a:off x="0" y="0"/>
          <a:ext cx="0" cy="0"/>
          <a:chOff x="0" y="0"/>
          <a:chExt cx="0" cy="0"/>
        </a:xfrm>
      </p:grpSpPr>
      <p:sp>
        <p:nvSpPr>
          <p:cNvPr id="199" name="Google Shape;199;p25"/>
          <p:cNvSpPr/>
          <p:nvPr/>
        </p:nvSpPr>
        <p:spPr>
          <a:xfrm flipH="1">
            <a:off x="367" y="0"/>
            <a:ext cx="7067200" cy="68856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lt1"/>
              </a:solidFill>
            </a:endParaRPr>
          </a:p>
        </p:txBody>
      </p:sp>
      <p:sp>
        <p:nvSpPr>
          <p:cNvPr id="200" name="Google Shape;200;p25"/>
          <p:cNvSpPr txBox="1">
            <a:spLocks noGrp="1"/>
          </p:cNvSpPr>
          <p:nvPr>
            <p:ph type="title"/>
          </p:nvPr>
        </p:nvSpPr>
        <p:spPr>
          <a:xfrm>
            <a:off x="940296" y="1015400"/>
            <a:ext cx="3744000" cy="10076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1"/>
              </a:buClr>
              <a:buSzPts val="3600"/>
              <a:buNone/>
              <a:defRPr sz="4800">
                <a:solidFill>
                  <a:schemeClr val="lt1"/>
                </a:solidFill>
              </a:defRPr>
            </a:lvl1pPr>
            <a:lvl2pPr lvl="1" rtl="0">
              <a:spcBef>
                <a:spcPts val="0"/>
              </a:spcBef>
              <a:spcAft>
                <a:spcPts val="0"/>
              </a:spcAft>
              <a:buClr>
                <a:schemeClr val="lt1"/>
              </a:buClr>
              <a:buSzPts val="2400"/>
              <a:buNone/>
              <a:defRPr sz="3200">
                <a:solidFill>
                  <a:schemeClr val="lt1"/>
                </a:solidFill>
              </a:defRPr>
            </a:lvl2pPr>
            <a:lvl3pPr lvl="2" rtl="0">
              <a:spcBef>
                <a:spcPts val="0"/>
              </a:spcBef>
              <a:spcAft>
                <a:spcPts val="0"/>
              </a:spcAft>
              <a:buClr>
                <a:schemeClr val="lt1"/>
              </a:buClr>
              <a:buSzPts val="2400"/>
              <a:buNone/>
              <a:defRPr sz="3200">
                <a:solidFill>
                  <a:schemeClr val="lt1"/>
                </a:solidFill>
              </a:defRPr>
            </a:lvl3pPr>
            <a:lvl4pPr lvl="3" rtl="0">
              <a:spcBef>
                <a:spcPts val="0"/>
              </a:spcBef>
              <a:spcAft>
                <a:spcPts val="0"/>
              </a:spcAft>
              <a:buClr>
                <a:schemeClr val="lt1"/>
              </a:buClr>
              <a:buSzPts val="2400"/>
              <a:buNone/>
              <a:defRPr sz="3200">
                <a:solidFill>
                  <a:schemeClr val="lt1"/>
                </a:solidFill>
              </a:defRPr>
            </a:lvl4pPr>
            <a:lvl5pPr lvl="4" rtl="0">
              <a:spcBef>
                <a:spcPts val="0"/>
              </a:spcBef>
              <a:spcAft>
                <a:spcPts val="0"/>
              </a:spcAft>
              <a:buClr>
                <a:schemeClr val="lt1"/>
              </a:buClr>
              <a:buSzPts val="2400"/>
              <a:buNone/>
              <a:defRPr sz="3200">
                <a:solidFill>
                  <a:schemeClr val="lt1"/>
                </a:solidFill>
              </a:defRPr>
            </a:lvl5pPr>
            <a:lvl6pPr lvl="5" rtl="0">
              <a:spcBef>
                <a:spcPts val="0"/>
              </a:spcBef>
              <a:spcAft>
                <a:spcPts val="0"/>
              </a:spcAft>
              <a:buClr>
                <a:schemeClr val="lt1"/>
              </a:buClr>
              <a:buSzPts val="2400"/>
              <a:buNone/>
              <a:defRPr sz="3200">
                <a:solidFill>
                  <a:schemeClr val="lt1"/>
                </a:solidFill>
              </a:defRPr>
            </a:lvl6pPr>
            <a:lvl7pPr lvl="6" rtl="0">
              <a:spcBef>
                <a:spcPts val="0"/>
              </a:spcBef>
              <a:spcAft>
                <a:spcPts val="0"/>
              </a:spcAft>
              <a:buClr>
                <a:schemeClr val="lt1"/>
              </a:buClr>
              <a:buSzPts val="2400"/>
              <a:buNone/>
              <a:defRPr sz="3200">
                <a:solidFill>
                  <a:schemeClr val="lt1"/>
                </a:solidFill>
              </a:defRPr>
            </a:lvl7pPr>
            <a:lvl8pPr lvl="7" rtl="0">
              <a:spcBef>
                <a:spcPts val="0"/>
              </a:spcBef>
              <a:spcAft>
                <a:spcPts val="0"/>
              </a:spcAft>
              <a:buClr>
                <a:schemeClr val="lt1"/>
              </a:buClr>
              <a:buSzPts val="2400"/>
              <a:buNone/>
              <a:defRPr sz="3200">
                <a:solidFill>
                  <a:schemeClr val="lt1"/>
                </a:solidFill>
              </a:defRPr>
            </a:lvl8pPr>
            <a:lvl9pPr lvl="8" rtl="0">
              <a:spcBef>
                <a:spcPts val="0"/>
              </a:spcBef>
              <a:spcAft>
                <a:spcPts val="0"/>
              </a:spcAft>
              <a:buClr>
                <a:schemeClr val="lt1"/>
              </a:buClr>
              <a:buSzPts val="2400"/>
              <a:buNone/>
              <a:defRPr sz="3200">
                <a:solidFill>
                  <a:schemeClr val="lt1"/>
                </a:solidFill>
              </a:defRPr>
            </a:lvl9pPr>
          </a:lstStyle>
          <a:p>
            <a:endParaRPr/>
          </a:p>
        </p:txBody>
      </p:sp>
      <p:sp>
        <p:nvSpPr>
          <p:cNvPr id="201" name="Google Shape;201;p25"/>
          <p:cNvSpPr txBox="1">
            <a:spLocks noGrp="1"/>
          </p:cNvSpPr>
          <p:nvPr>
            <p:ph type="body" idx="1"/>
          </p:nvPr>
        </p:nvSpPr>
        <p:spPr>
          <a:xfrm>
            <a:off x="940300" y="2023000"/>
            <a:ext cx="3744000" cy="1663200"/>
          </a:xfrm>
          <a:prstGeom prst="rect">
            <a:avLst/>
          </a:prstGeom>
        </p:spPr>
        <p:txBody>
          <a:bodyPr spcFirstLastPara="1" wrap="square" lIns="91425" tIns="91425" rIns="91425" bIns="91425" anchor="t" anchorCtr="0">
            <a:noAutofit/>
          </a:bodyPr>
          <a:lstStyle>
            <a:lvl1pPr marL="609585" lvl="0" indent="-406390" rtl="0">
              <a:spcBef>
                <a:spcPts val="0"/>
              </a:spcBef>
              <a:spcAft>
                <a:spcPts val="0"/>
              </a:spcAft>
              <a:buClr>
                <a:schemeClr val="lt1"/>
              </a:buClr>
              <a:buSzPts val="1200"/>
              <a:buChar char="●"/>
              <a:defRPr sz="1600">
                <a:solidFill>
                  <a:schemeClr val="lt1"/>
                </a:solidFill>
              </a:defRPr>
            </a:lvl1pPr>
            <a:lvl2pPr marL="1219170" lvl="1" indent="-406390" rtl="0">
              <a:spcBef>
                <a:spcPts val="2133"/>
              </a:spcBef>
              <a:spcAft>
                <a:spcPts val="0"/>
              </a:spcAft>
              <a:buClr>
                <a:schemeClr val="lt1"/>
              </a:buClr>
              <a:buSzPts val="1200"/>
              <a:buChar char="○"/>
              <a:defRPr sz="1600">
                <a:solidFill>
                  <a:schemeClr val="lt1"/>
                </a:solidFill>
              </a:defRPr>
            </a:lvl2pPr>
            <a:lvl3pPr marL="1828754" lvl="2" indent="-406390" rtl="0">
              <a:spcBef>
                <a:spcPts val="2133"/>
              </a:spcBef>
              <a:spcAft>
                <a:spcPts val="0"/>
              </a:spcAft>
              <a:buClr>
                <a:schemeClr val="lt1"/>
              </a:buClr>
              <a:buSzPts val="1200"/>
              <a:buChar char="■"/>
              <a:defRPr sz="1600">
                <a:solidFill>
                  <a:schemeClr val="lt1"/>
                </a:solidFill>
              </a:defRPr>
            </a:lvl3pPr>
            <a:lvl4pPr marL="2438339" lvl="3" indent="-406390" rtl="0">
              <a:spcBef>
                <a:spcPts val="2133"/>
              </a:spcBef>
              <a:spcAft>
                <a:spcPts val="0"/>
              </a:spcAft>
              <a:buClr>
                <a:schemeClr val="lt1"/>
              </a:buClr>
              <a:buSzPts val="1200"/>
              <a:buChar char="●"/>
              <a:defRPr sz="1600">
                <a:solidFill>
                  <a:schemeClr val="lt1"/>
                </a:solidFill>
              </a:defRPr>
            </a:lvl4pPr>
            <a:lvl5pPr marL="3047924" lvl="4" indent="-406390" rtl="0">
              <a:spcBef>
                <a:spcPts val="2133"/>
              </a:spcBef>
              <a:spcAft>
                <a:spcPts val="0"/>
              </a:spcAft>
              <a:buClr>
                <a:schemeClr val="lt1"/>
              </a:buClr>
              <a:buSzPts val="1200"/>
              <a:buChar char="○"/>
              <a:defRPr sz="1600">
                <a:solidFill>
                  <a:schemeClr val="lt1"/>
                </a:solidFill>
              </a:defRPr>
            </a:lvl5pPr>
            <a:lvl6pPr marL="3657509" lvl="5" indent="-406390" rtl="0">
              <a:spcBef>
                <a:spcPts val="2133"/>
              </a:spcBef>
              <a:spcAft>
                <a:spcPts val="0"/>
              </a:spcAft>
              <a:buClr>
                <a:schemeClr val="lt1"/>
              </a:buClr>
              <a:buSzPts val="1200"/>
              <a:buChar char="■"/>
              <a:defRPr sz="1600">
                <a:solidFill>
                  <a:schemeClr val="lt1"/>
                </a:solidFill>
              </a:defRPr>
            </a:lvl6pPr>
            <a:lvl7pPr marL="4267093" lvl="6" indent="-406390" rtl="0">
              <a:spcBef>
                <a:spcPts val="2133"/>
              </a:spcBef>
              <a:spcAft>
                <a:spcPts val="0"/>
              </a:spcAft>
              <a:buClr>
                <a:schemeClr val="lt1"/>
              </a:buClr>
              <a:buSzPts val="1200"/>
              <a:buChar char="●"/>
              <a:defRPr sz="1600">
                <a:solidFill>
                  <a:schemeClr val="lt1"/>
                </a:solidFill>
              </a:defRPr>
            </a:lvl7pPr>
            <a:lvl8pPr marL="4876678" lvl="7" indent="-406390" rtl="0">
              <a:spcBef>
                <a:spcPts val="2133"/>
              </a:spcBef>
              <a:spcAft>
                <a:spcPts val="0"/>
              </a:spcAft>
              <a:buClr>
                <a:schemeClr val="lt1"/>
              </a:buClr>
              <a:buSzPts val="1200"/>
              <a:buChar char="○"/>
              <a:defRPr sz="1600">
                <a:solidFill>
                  <a:schemeClr val="lt1"/>
                </a:solidFill>
              </a:defRPr>
            </a:lvl8pPr>
            <a:lvl9pPr marL="5486263" lvl="8" indent="-406390" rtl="0">
              <a:spcBef>
                <a:spcPts val="2133"/>
              </a:spcBef>
              <a:spcAft>
                <a:spcPts val="2133"/>
              </a:spcAft>
              <a:buClr>
                <a:schemeClr val="lt1"/>
              </a:buClr>
              <a:buSzPts val="1200"/>
              <a:buChar char="■"/>
              <a:defRPr sz="1600">
                <a:solidFill>
                  <a:schemeClr val="lt1"/>
                </a:solidFill>
              </a:defRPr>
            </a:lvl9pPr>
          </a:lstStyle>
          <a:p>
            <a:endParaRPr/>
          </a:p>
        </p:txBody>
      </p:sp>
      <p:sp>
        <p:nvSpPr>
          <p:cNvPr id="202" name="Google Shape;202;p25"/>
          <p:cNvSpPr txBox="1"/>
          <p:nvPr/>
        </p:nvSpPr>
        <p:spPr>
          <a:xfrm>
            <a:off x="940300" y="3785667"/>
            <a:ext cx="3433200" cy="1104000"/>
          </a:xfrm>
          <a:prstGeom prst="rect">
            <a:avLst/>
          </a:prstGeom>
          <a:noFill/>
          <a:ln>
            <a:noFill/>
          </a:ln>
        </p:spPr>
        <p:txBody>
          <a:bodyPr spcFirstLastPara="1" wrap="square" lIns="121900" tIns="121900" rIns="121900" bIns="121900" anchor="t" anchorCtr="0">
            <a:noAutofit/>
          </a:bodyPr>
          <a:lstStyle/>
          <a:p>
            <a:pPr marL="0" lvl="0" indent="0" algn="l" rtl="0">
              <a:lnSpc>
                <a:spcPct val="100000"/>
              </a:lnSpc>
              <a:spcBef>
                <a:spcPts val="400"/>
              </a:spcBef>
              <a:spcAft>
                <a:spcPts val="0"/>
              </a:spcAft>
              <a:buNone/>
            </a:pPr>
            <a:r>
              <a:rPr lang="en" sz="1333">
                <a:solidFill>
                  <a:schemeClr val="lt1"/>
                </a:solidFill>
                <a:latin typeface="Montserrat"/>
                <a:ea typeface="Montserrat"/>
                <a:cs typeface="Montserrat"/>
                <a:sym typeface="Montserrat"/>
              </a:rPr>
              <a:t>CREDITS: This presentation template was created by </a:t>
            </a:r>
            <a:r>
              <a:rPr lang="en" sz="1333">
                <a:solidFill>
                  <a:schemeClr val="lt1"/>
                </a:solidFill>
                <a:uFill>
                  <a:noFill/>
                </a:uFill>
                <a:latin typeface="Montserrat"/>
                <a:ea typeface="Montserrat"/>
                <a:cs typeface="Montserrat"/>
                <a:sym typeface="Montserrat"/>
                <a:hlinkClick r:id="rId2">
                  <a:extLst>
                    <a:ext uri="{A12FA001-AC4F-418D-AE19-62706E023703}">
                      <ahyp:hlinkClr xmlns:ahyp="http://schemas.microsoft.com/office/drawing/2018/hyperlinkcolor" val="tx"/>
                    </a:ext>
                  </a:extLst>
                </a:hlinkClick>
              </a:rPr>
              <a:t>Slidesgo</a:t>
            </a:r>
            <a:r>
              <a:rPr lang="en" sz="1333">
                <a:solidFill>
                  <a:schemeClr val="lt1"/>
                </a:solidFill>
                <a:latin typeface="Montserrat"/>
                <a:ea typeface="Montserrat"/>
                <a:cs typeface="Montserrat"/>
                <a:sym typeface="Montserrat"/>
              </a:rPr>
              <a:t>, including icons by </a:t>
            </a:r>
            <a:r>
              <a:rPr lang="en" sz="1333">
                <a:solidFill>
                  <a:schemeClr val="lt1"/>
                </a:solidFill>
                <a:uFill>
                  <a:noFill/>
                </a:uFill>
                <a:latin typeface="Montserrat"/>
                <a:ea typeface="Montserrat"/>
                <a:cs typeface="Montserrat"/>
                <a:sym typeface="Montserrat"/>
                <a:hlinkClick r:id="rId3">
                  <a:extLst>
                    <a:ext uri="{A12FA001-AC4F-418D-AE19-62706E023703}">
                      <ahyp:hlinkClr xmlns:ahyp="http://schemas.microsoft.com/office/drawing/2018/hyperlinkcolor" val="tx"/>
                    </a:ext>
                  </a:extLst>
                </a:hlinkClick>
              </a:rPr>
              <a:t>Flaticon</a:t>
            </a:r>
            <a:r>
              <a:rPr lang="en" sz="1333">
                <a:solidFill>
                  <a:schemeClr val="lt1"/>
                </a:solidFill>
                <a:latin typeface="Montserrat"/>
                <a:ea typeface="Montserrat"/>
                <a:cs typeface="Montserrat"/>
                <a:sym typeface="Montserrat"/>
              </a:rPr>
              <a:t>, and infographics &amp; images by </a:t>
            </a:r>
            <a:r>
              <a:rPr lang="en" sz="1333">
                <a:solidFill>
                  <a:schemeClr val="lt1"/>
                </a:solidFill>
                <a:uFill>
                  <a:noFill/>
                </a:uFill>
                <a:latin typeface="Montserrat"/>
                <a:ea typeface="Montserrat"/>
                <a:cs typeface="Montserrat"/>
                <a:sym typeface="Montserrat"/>
                <a:hlinkClick r:id="rId4">
                  <a:extLst>
                    <a:ext uri="{A12FA001-AC4F-418D-AE19-62706E023703}">
                      <ahyp:hlinkClr xmlns:ahyp="http://schemas.microsoft.com/office/drawing/2018/hyperlinkcolor" val="tx"/>
                    </a:ext>
                  </a:extLst>
                </a:hlinkClick>
              </a:rPr>
              <a:t>Freepik</a:t>
            </a:r>
            <a:r>
              <a:rPr lang="en" sz="1333">
                <a:solidFill>
                  <a:schemeClr val="lt1"/>
                </a:solidFill>
                <a:latin typeface="Montserrat"/>
                <a:ea typeface="Montserrat"/>
                <a:cs typeface="Montserrat"/>
                <a:sym typeface="Montserrat"/>
              </a:rPr>
              <a:t>. </a:t>
            </a:r>
            <a:endParaRPr sz="1333">
              <a:solidFill>
                <a:schemeClr val="lt1"/>
              </a:solidFill>
              <a:latin typeface="Montserrat"/>
              <a:ea typeface="Montserrat"/>
              <a:cs typeface="Montserrat"/>
              <a:sym typeface="Montserrat"/>
            </a:endParaRPr>
          </a:p>
          <a:p>
            <a:pPr marL="0" lvl="0" indent="0" algn="l" rtl="0">
              <a:lnSpc>
                <a:spcPct val="115000"/>
              </a:lnSpc>
              <a:spcBef>
                <a:spcPts val="400"/>
              </a:spcBef>
              <a:spcAft>
                <a:spcPts val="0"/>
              </a:spcAft>
              <a:buNone/>
            </a:pPr>
            <a:endParaRPr sz="1333">
              <a:solidFill>
                <a:schemeClr val="lt1"/>
              </a:solidFill>
              <a:latin typeface="Montserrat"/>
              <a:ea typeface="Montserrat"/>
              <a:cs typeface="Montserrat"/>
              <a:sym typeface="Montserrat"/>
            </a:endParaRPr>
          </a:p>
          <a:p>
            <a:pPr marL="0" lvl="0" indent="0" algn="l" rtl="0">
              <a:spcBef>
                <a:spcPts val="0"/>
              </a:spcBef>
              <a:spcAft>
                <a:spcPts val="0"/>
              </a:spcAft>
              <a:buNone/>
            </a:pPr>
            <a:endParaRPr sz="1333">
              <a:solidFill>
                <a:schemeClr val="lt1"/>
              </a:solidFill>
              <a:latin typeface="Montserrat"/>
              <a:ea typeface="Montserrat"/>
              <a:cs typeface="Montserrat"/>
              <a:sym typeface="Montserrat"/>
            </a:endParaRPr>
          </a:p>
        </p:txBody>
      </p:sp>
    </p:spTree>
    <p:extLst>
      <p:ext uri="{BB962C8B-B14F-4D97-AF65-F5344CB8AC3E}">
        <p14:creationId xmlns:p14="http://schemas.microsoft.com/office/powerpoint/2010/main" val="201970889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 Bullet Points 1">
  <p:cSld name="Title + Bullet Points 1">
    <p:spTree>
      <p:nvGrpSpPr>
        <p:cNvPr id="1" name="Shape 203"/>
        <p:cNvGrpSpPr/>
        <p:nvPr/>
      </p:nvGrpSpPr>
      <p:grpSpPr>
        <a:xfrm>
          <a:off x="0" y="0"/>
          <a:ext cx="0" cy="0"/>
          <a:chOff x="0" y="0"/>
          <a:chExt cx="0" cy="0"/>
        </a:xfrm>
      </p:grpSpPr>
      <p:sp>
        <p:nvSpPr>
          <p:cNvPr id="204" name="Google Shape;204;p26"/>
          <p:cNvSpPr/>
          <p:nvPr/>
        </p:nvSpPr>
        <p:spPr>
          <a:xfrm>
            <a:off x="2943533" y="1743233"/>
            <a:ext cx="9248800" cy="5142400"/>
          </a:xfrm>
          <a:prstGeom prst="rect">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chemeClr val="lt1"/>
              </a:solidFill>
            </a:endParaRPr>
          </a:p>
        </p:txBody>
      </p:sp>
      <p:sp>
        <p:nvSpPr>
          <p:cNvPr id="205" name="Google Shape;205;p26"/>
          <p:cNvSpPr txBox="1">
            <a:spLocks noGrp="1"/>
          </p:cNvSpPr>
          <p:nvPr>
            <p:ph type="body" idx="1"/>
          </p:nvPr>
        </p:nvSpPr>
        <p:spPr>
          <a:xfrm>
            <a:off x="3436500" y="2266633"/>
            <a:ext cx="5822400" cy="40956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Clr>
                <a:schemeClr val="lt1"/>
              </a:buClr>
              <a:buSzPts val="1300"/>
              <a:buChar char="●"/>
              <a:defRPr sz="1733">
                <a:solidFill>
                  <a:schemeClr val="lt1"/>
                </a:solidFill>
              </a:defRPr>
            </a:lvl1pPr>
            <a:lvl2pPr marL="1219170" lvl="1" indent="-414856" rtl="0">
              <a:spcBef>
                <a:spcPts val="2133"/>
              </a:spcBef>
              <a:spcAft>
                <a:spcPts val="0"/>
              </a:spcAft>
              <a:buClr>
                <a:schemeClr val="lt1"/>
              </a:buClr>
              <a:buSzPts val="1300"/>
              <a:buChar char="○"/>
              <a:defRPr sz="1733">
                <a:solidFill>
                  <a:schemeClr val="lt1"/>
                </a:solidFill>
              </a:defRPr>
            </a:lvl2pPr>
            <a:lvl3pPr marL="1828754" lvl="2" indent="-414856" rtl="0">
              <a:spcBef>
                <a:spcPts val="2133"/>
              </a:spcBef>
              <a:spcAft>
                <a:spcPts val="0"/>
              </a:spcAft>
              <a:buClr>
                <a:schemeClr val="lt1"/>
              </a:buClr>
              <a:buSzPts val="1300"/>
              <a:buChar char="■"/>
              <a:defRPr sz="1733">
                <a:solidFill>
                  <a:schemeClr val="lt1"/>
                </a:solidFill>
              </a:defRPr>
            </a:lvl3pPr>
            <a:lvl4pPr marL="2438339" lvl="3" indent="-414856" rtl="0">
              <a:spcBef>
                <a:spcPts val="2133"/>
              </a:spcBef>
              <a:spcAft>
                <a:spcPts val="0"/>
              </a:spcAft>
              <a:buClr>
                <a:schemeClr val="lt1"/>
              </a:buClr>
              <a:buSzPts val="1300"/>
              <a:buChar char="●"/>
              <a:defRPr sz="1733">
                <a:solidFill>
                  <a:schemeClr val="lt1"/>
                </a:solidFill>
              </a:defRPr>
            </a:lvl4pPr>
            <a:lvl5pPr marL="3047924" lvl="4" indent="-414856" rtl="0">
              <a:spcBef>
                <a:spcPts val="2133"/>
              </a:spcBef>
              <a:spcAft>
                <a:spcPts val="0"/>
              </a:spcAft>
              <a:buClr>
                <a:schemeClr val="lt1"/>
              </a:buClr>
              <a:buSzPts val="1300"/>
              <a:buChar char="○"/>
              <a:defRPr sz="1733">
                <a:solidFill>
                  <a:schemeClr val="lt1"/>
                </a:solidFill>
              </a:defRPr>
            </a:lvl5pPr>
            <a:lvl6pPr marL="3657509" lvl="5" indent="-414856" rtl="0">
              <a:spcBef>
                <a:spcPts val="2133"/>
              </a:spcBef>
              <a:spcAft>
                <a:spcPts val="0"/>
              </a:spcAft>
              <a:buClr>
                <a:schemeClr val="lt1"/>
              </a:buClr>
              <a:buSzPts val="1300"/>
              <a:buChar char="■"/>
              <a:defRPr sz="1733">
                <a:solidFill>
                  <a:schemeClr val="lt1"/>
                </a:solidFill>
              </a:defRPr>
            </a:lvl6pPr>
            <a:lvl7pPr marL="4267093" lvl="6" indent="-414856" rtl="0">
              <a:spcBef>
                <a:spcPts val="2133"/>
              </a:spcBef>
              <a:spcAft>
                <a:spcPts val="0"/>
              </a:spcAft>
              <a:buClr>
                <a:schemeClr val="lt1"/>
              </a:buClr>
              <a:buSzPts val="1300"/>
              <a:buChar char="●"/>
              <a:defRPr sz="1733">
                <a:solidFill>
                  <a:schemeClr val="lt1"/>
                </a:solidFill>
              </a:defRPr>
            </a:lvl7pPr>
            <a:lvl8pPr marL="4876678" lvl="7" indent="-414856" rtl="0">
              <a:spcBef>
                <a:spcPts val="2133"/>
              </a:spcBef>
              <a:spcAft>
                <a:spcPts val="0"/>
              </a:spcAft>
              <a:buClr>
                <a:schemeClr val="lt1"/>
              </a:buClr>
              <a:buSzPts val="1300"/>
              <a:buChar char="○"/>
              <a:defRPr sz="1733">
                <a:solidFill>
                  <a:schemeClr val="lt1"/>
                </a:solidFill>
              </a:defRPr>
            </a:lvl8pPr>
            <a:lvl9pPr marL="5486263" lvl="8" indent="-414856" rtl="0">
              <a:spcBef>
                <a:spcPts val="2133"/>
              </a:spcBef>
              <a:spcAft>
                <a:spcPts val="2133"/>
              </a:spcAft>
              <a:buClr>
                <a:schemeClr val="lt1"/>
              </a:buClr>
              <a:buSzPts val="1300"/>
              <a:buChar char="■"/>
              <a:defRPr sz="1733">
                <a:solidFill>
                  <a:schemeClr val="lt1"/>
                </a:solidFill>
              </a:defRPr>
            </a:lvl9pPr>
          </a:lstStyle>
          <a:p>
            <a:endParaRPr/>
          </a:p>
        </p:txBody>
      </p:sp>
      <p:sp>
        <p:nvSpPr>
          <p:cNvPr id="206" name="Google Shape;206;p26"/>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41386823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Title + Two Lists">
  <p:cSld name="Title + Two Lists">
    <p:spTree>
      <p:nvGrpSpPr>
        <p:cNvPr id="1" name="Shape 207"/>
        <p:cNvGrpSpPr/>
        <p:nvPr/>
      </p:nvGrpSpPr>
      <p:grpSpPr>
        <a:xfrm>
          <a:off x="0" y="0"/>
          <a:ext cx="0" cy="0"/>
          <a:chOff x="0" y="0"/>
          <a:chExt cx="0" cy="0"/>
        </a:xfrm>
      </p:grpSpPr>
      <p:sp>
        <p:nvSpPr>
          <p:cNvPr id="208" name="Google Shape;208;p27"/>
          <p:cNvSpPr txBox="1">
            <a:spLocks noGrp="1"/>
          </p:cNvSpPr>
          <p:nvPr>
            <p:ph type="body" idx="1"/>
          </p:nvPr>
        </p:nvSpPr>
        <p:spPr>
          <a:xfrm>
            <a:off x="1288900" y="1957967"/>
            <a:ext cx="4368800" cy="39752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sz="1733"/>
            </a:lvl1pPr>
            <a:lvl2pPr marL="1219170" lvl="1" indent="-414856" rtl="0">
              <a:spcBef>
                <a:spcPts val="2133"/>
              </a:spcBef>
              <a:spcAft>
                <a:spcPts val="0"/>
              </a:spcAft>
              <a:buSzPts val="1300"/>
              <a:buChar char="○"/>
              <a:defRPr sz="1733"/>
            </a:lvl2pPr>
            <a:lvl3pPr marL="1828754" lvl="2" indent="-414856" rtl="0">
              <a:spcBef>
                <a:spcPts val="2133"/>
              </a:spcBef>
              <a:spcAft>
                <a:spcPts val="0"/>
              </a:spcAft>
              <a:buSzPts val="1300"/>
              <a:buChar char="■"/>
              <a:defRPr sz="1733"/>
            </a:lvl3pPr>
            <a:lvl4pPr marL="2438339" lvl="3" indent="-414856" rtl="0">
              <a:spcBef>
                <a:spcPts val="2133"/>
              </a:spcBef>
              <a:spcAft>
                <a:spcPts val="0"/>
              </a:spcAft>
              <a:buSzPts val="1300"/>
              <a:buChar char="●"/>
              <a:defRPr sz="1733"/>
            </a:lvl4pPr>
            <a:lvl5pPr marL="3047924" lvl="4" indent="-414856" rtl="0">
              <a:spcBef>
                <a:spcPts val="2133"/>
              </a:spcBef>
              <a:spcAft>
                <a:spcPts val="0"/>
              </a:spcAft>
              <a:buSzPts val="1300"/>
              <a:buChar char="○"/>
              <a:defRPr sz="1733"/>
            </a:lvl5pPr>
            <a:lvl6pPr marL="3657509" lvl="5" indent="-414856" rtl="0">
              <a:spcBef>
                <a:spcPts val="2133"/>
              </a:spcBef>
              <a:spcAft>
                <a:spcPts val="0"/>
              </a:spcAft>
              <a:buSzPts val="1300"/>
              <a:buChar char="■"/>
              <a:defRPr sz="1733"/>
            </a:lvl6pPr>
            <a:lvl7pPr marL="4267093" lvl="6" indent="-414856" rtl="0">
              <a:spcBef>
                <a:spcPts val="2133"/>
              </a:spcBef>
              <a:spcAft>
                <a:spcPts val="0"/>
              </a:spcAft>
              <a:buSzPts val="1300"/>
              <a:buChar char="●"/>
              <a:defRPr sz="1733"/>
            </a:lvl7pPr>
            <a:lvl8pPr marL="4876678" lvl="7" indent="-414856" rtl="0">
              <a:spcBef>
                <a:spcPts val="2133"/>
              </a:spcBef>
              <a:spcAft>
                <a:spcPts val="0"/>
              </a:spcAft>
              <a:buSzPts val="1300"/>
              <a:buChar char="○"/>
              <a:defRPr sz="1733"/>
            </a:lvl8pPr>
            <a:lvl9pPr marL="5486263" lvl="8" indent="-414856" rtl="0">
              <a:spcBef>
                <a:spcPts val="2133"/>
              </a:spcBef>
              <a:spcAft>
                <a:spcPts val="2133"/>
              </a:spcAft>
              <a:buSzPts val="1300"/>
              <a:buChar char="■"/>
              <a:defRPr sz="1733"/>
            </a:lvl9pPr>
          </a:lstStyle>
          <a:p>
            <a:endParaRPr/>
          </a:p>
        </p:txBody>
      </p:sp>
      <p:sp>
        <p:nvSpPr>
          <p:cNvPr id="209" name="Google Shape;209;p27"/>
          <p:cNvSpPr txBox="1">
            <a:spLocks noGrp="1"/>
          </p:cNvSpPr>
          <p:nvPr>
            <p:ph type="body" idx="2"/>
          </p:nvPr>
        </p:nvSpPr>
        <p:spPr>
          <a:xfrm>
            <a:off x="6534167" y="1957967"/>
            <a:ext cx="4368800" cy="3975200"/>
          </a:xfrm>
          <a:prstGeom prst="rect">
            <a:avLst/>
          </a:prstGeom>
        </p:spPr>
        <p:txBody>
          <a:bodyPr spcFirstLastPara="1" wrap="square" lIns="91425" tIns="91425" rIns="91425" bIns="91425" anchor="t" anchorCtr="0">
            <a:noAutofit/>
          </a:bodyPr>
          <a:lstStyle>
            <a:lvl1pPr marL="609585" lvl="0" indent="-414856" rtl="0">
              <a:spcBef>
                <a:spcPts val="0"/>
              </a:spcBef>
              <a:spcAft>
                <a:spcPts val="0"/>
              </a:spcAft>
              <a:buSzPts val="1300"/>
              <a:buChar char="●"/>
              <a:defRPr sz="1733"/>
            </a:lvl1pPr>
            <a:lvl2pPr marL="1219170" lvl="1" indent="-414856" rtl="0">
              <a:spcBef>
                <a:spcPts val="2133"/>
              </a:spcBef>
              <a:spcAft>
                <a:spcPts val="0"/>
              </a:spcAft>
              <a:buSzPts val="1300"/>
              <a:buChar char="○"/>
              <a:defRPr sz="1733"/>
            </a:lvl2pPr>
            <a:lvl3pPr marL="1828754" lvl="2" indent="-414856" rtl="0">
              <a:spcBef>
                <a:spcPts val="2133"/>
              </a:spcBef>
              <a:spcAft>
                <a:spcPts val="0"/>
              </a:spcAft>
              <a:buSzPts val="1300"/>
              <a:buChar char="■"/>
              <a:defRPr sz="1733"/>
            </a:lvl3pPr>
            <a:lvl4pPr marL="2438339" lvl="3" indent="-414856" rtl="0">
              <a:spcBef>
                <a:spcPts val="2133"/>
              </a:spcBef>
              <a:spcAft>
                <a:spcPts val="0"/>
              </a:spcAft>
              <a:buSzPts val="1300"/>
              <a:buChar char="●"/>
              <a:defRPr sz="1733"/>
            </a:lvl4pPr>
            <a:lvl5pPr marL="3047924" lvl="4" indent="-414856" rtl="0">
              <a:spcBef>
                <a:spcPts val="2133"/>
              </a:spcBef>
              <a:spcAft>
                <a:spcPts val="0"/>
              </a:spcAft>
              <a:buSzPts val="1300"/>
              <a:buChar char="○"/>
              <a:defRPr sz="1733"/>
            </a:lvl5pPr>
            <a:lvl6pPr marL="3657509" lvl="5" indent="-414856" rtl="0">
              <a:spcBef>
                <a:spcPts val="2133"/>
              </a:spcBef>
              <a:spcAft>
                <a:spcPts val="0"/>
              </a:spcAft>
              <a:buSzPts val="1300"/>
              <a:buChar char="■"/>
              <a:defRPr sz="1733"/>
            </a:lvl6pPr>
            <a:lvl7pPr marL="4267093" lvl="6" indent="-414856" rtl="0">
              <a:spcBef>
                <a:spcPts val="2133"/>
              </a:spcBef>
              <a:spcAft>
                <a:spcPts val="0"/>
              </a:spcAft>
              <a:buSzPts val="1300"/>
              <a:buChar char="●"/>
              <a:defRPr sz="1733"/>
            </a:lvl7pPr>
            <a:lvl8pPr marL="4876678" lvl="7" indent="-414856" rtl="0">
              <a:spcBef>
                <a:spcPts val="2133"/>
              </a:spcBef>
              <a:spcAft>
                <a:spcPts val="0"/>
              </a:spcAft>
              <a:buSzPts val="1300"/>
              <a:buChar char="○"/>
              <a:defRPr sz="1733"/>
            </a:lvl8pPr>
            <a:lvl9pPr marL="5486263" lvl="8" indent="-414856" rtl="0">
              <a:spcBef>
                <a:spcPts val="2133"/>
              </a:spcBef>
              <a:spcAft>
                <a:spcPts val="2133"/>
              </a:spcAft>
              <a:buSzPts val="1300"/>
              <a:buChar char="■"/>
              <a:defRPr sz="1733"/>
            </a:lvl9pPr>
          </a:lstStyle>
          <a:p>
            <a:endParaRPr/>
          </a:p>
        </p:txBody>
      </p:sp>
      <p:sp>
        <p:nvSpPr>
          <p:cNvPr id="210" name="Google Shape;210;p27"/>
          <p:cNvSpPr txBox="1">
            <a:spLocks noGrp="1"/>
          </p:cNvSpPr>
          <p:nvPr>
            <p:ph type="title"/>
          </p:nvPr>
        </p:nvSpPr>
        <p:spPr>
          <a:xfrm>
            <a:off x="940296" y="593367"/>
            <a:ext cx="10814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None/>
              <a:defRPr sz="2667"/>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34041728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extLst>
      <p:ext uri="{BB962C8B-B14F-4D97-AF65-F5344CB8AC3E}">
        <p14:creationId xmlns:p14="http://schemas.microsoft.com/office/powerpoint/2010/main" val="429403709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418567885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7D7775C-D793-3D47-9B52-EB98CA3B8ACA}" type="datetimeFigureOut">
              <a:rPr lang="en-US" smtClean="0"/>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44165961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7D7775C-D793-3D47-9B52-EB98CA3B8ACA}" type="datetimeFigureOut">
              <a:rPr lang="en-US" smtClean="0"/>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129345706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7D7775C-D793-3D47-9B52-EB98CA3B8ACA}" type="datetimeFigureOut">
              <a:rPr lang="en-US" smtClean="0"/>
              <a:t>10/20/2020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70135907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7D7775C-D793-3D47-9B52-EB98CA3B8ACA}" type="datetimeFigureOut">
              <a:rPr lang="en-US" smtClean="0"/>
              <a:t>10/20/2020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17223519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D7775C-D793-3D47-9B52-EB98CA3B8ACA}" type="datetimeFigureOut">
              <a:rPr lang="en-US" smtClean="0"/>
              <a:t>10/20/2020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06588374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7D7775C-D793-3D47-9B52-EB98CA3B8ACA}" type="datetimeFigureOut">
              <a:rPr lang="en-US" smtClean="0"/>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extLst>
      <p:ext uri="{BB962C8B-B14F-4D97-AF65-F5344CB8AC3E}">
        <p14:creationId xmlns:p14="http://schemas.microsoft.com/office/powerpoint/2010/main" val="366493201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7D7775C-D793-3D47-9B52-EB98CA3B8ACA}" type="datetimeFigureOut">
              <a:rPr lang="en-US" smtClean="0"/>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293722774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61123199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142735211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26" Type="http://schemas.openxmlformats.org/officeDocument/2006/relationships/slideLayout" Target="../slideLayouts/slideLayout77.xml"/><Relationship Id="rId3" Type="http://schemas.openxmlformats.org/officeDocument/2006/relationships/slideLayout" Target="../slideLayouts/slideLayout54.xml"/><Relationship Id="rId21" Type="http://schemas.openxmlformats.org/officeDocument/2006/relationships/slideLayout" Target="../slideLayouts/slideLayout72.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5" Type="http://schemas.openxmlformats.org/officeDocument/2006/relationships/slideLayout" Target="../slideLayouts/slideLayout76.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slideLayout" Target="../slideLayouts/slideLayout71.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24" Type="http://schemas.openxmlformats.org/officeDocument/2006/relationships/slideLayout" Target="../slideLayouts/slideLayout75.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23" Type="http://schemas.openxmlformats.org/officeDocument/2006/relationships/slideLayout" Target="../slideLayouts/slideLayout74.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slideLayout" Target="../slideLayouts/slideLayout73.xml"/><Relationship Id="rId27"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1.pn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3.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5" r:id="rId2"/>
    <p:sldLayoutId id="2147483689" r:id="rId3"/>
    <p:sldLayoutId id="2147483684" r:id="rId4"/>
    <p:sldLayoutId id="2147483651" r:id="rId5"/>
    <p:sldLayoutId id="2147483685" r:id="rId6"/>
    <p:sldLayoutId id="2147483674" r:id="rId7"/>
    <p:sldLayoutId id="2147483690" r:id="rId8"/>
    <p:sldLayoutId id="2147483694" r:id="rId9"/>
    <p:sldLayoutId id="2147483693" r:id="rId10"/>
    <p:sldLayoutId id="2147483686" r:id="rId11"/>
    <p:sldLayoutId id="2147483703" r:id="rId12"/>
    <p:sldLayoutId id="2147483709" r:id="rId13"/>
    <p:sldLayoutId id="2147483710" r:id="rId14"/>
    <p:sldLayoutId id="2147483711" r:id="rId15"/>
    <p:sldLayoutId id="2147483712" r:id="rId16"/>
    <p:sldLayoutId id="2147483704" r:id="rId17"/>
    <p:sldLayoutId id="2147483702" r:id="rId18"/>
    <p:sldLayoutId id="2147483713" r:id="rId19"/>
    <p:sldLayoutId id="2147483714" r:id="rId20"/>
    <p:sldLayoutId id="2147483715" r:id="rId21"/>
    <p:sldLayoutId id="2147483695" r:id="rId22"/>
    <p:sldLayoutId id="2147483730" r:id="rId23"/>
    <p:sldLayoutId id="2147483698" r:id="rId24"/>
    <p:sldLayoutId id="2147483731" r:id="rId25"/>
    <p:sldLayoutId id="2147483699" r:id="rId26"/>
    <p:sldLayoutId id="2147483732" r:id="rId27"/>
    <p:sldLayoutId id="2147483700" r:id="rId28"/>
    <p:sldLayoutId id="2147483733" r:id="rId29"/>
    <p:sldLayoutId id="2147483701" r:id="rId30"/>
    <p:sldLayoutId id="2147483734" r:id="rId31"/>
    <p:sldLayoutId id="2147483696" r:id="rId32"/>
    <p:sldLayoutId id="2147483705" r:id="rId33"/>
    <p:sldLayoutId id="2147483706" r:id="rId34"/>
    <p:sldLayoutId id="2147483707" r:id="rId35"/>
    <p:sldLayoutId id="2147483708" r:id="rId36"/>
    <p:sldLayoutId id="2147483687" r:id="rId37"/>
    <p:sldLayoutId id="2147483719" r:id="rId38"/>
    <p:sldLayoutId id="2147483720" r:id="rId39"/>
    <p:sldLayoutId id="2147483718" r:id="rId40"/>
    <p:sldLayoutId id="2147483721" r:id="rId41"/>
    <p:sldLayoutId id="2147483716" r:id="rId42"/>
    <p:sldLayoutId id="2147483722" r:id="rId43"/>
    <p:sldLayoutId id="2147483723" r:id="rId44"/>
    <p:sldLayoutId id="2147483663" r:id="rId45"/>
    <p:sldLayoutId id="2147483725" r:id="rId46"/>
    <p:sldLayoutId id="2147483726" r:id="rId47"/>
    <p:sldLayoutId id="2147483675" r:id="rId48"/>
    <p:sldLayoutId id="2147483677" r:id="rId49"/>
    <p:sldLayoutId id="2147483729" r:id="rId50"/>
    <p:sldLayoutId id="2147483728" r:id="rId51"/>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2800"/>
              <a:buFont typeface="Montserrat ExtraBold"/>
              <a:buNone/>
              <a:defRPr sz="2800">
                <a:solidFill>
                  <a:schemeClr val="accent1"/>
                </a:solidFill>
                <a:latin typeface="Montserrat ExtraBold"/>
                <a:ea typeface="Montserrat ExtraBold"/>
                <a:cs typeface="Montserrat ExtraBold"/>
                <a:sym typeface="Montserrat ExtraBold"/>
              </a:defRPr>
            </a:lvl1pPr>
            <a:lvl2pPr lvl="1">
              <a:spcBef>
                <a:spcPts val="0"/>
              </a:spcBef>
              <a:spcAft>
                <a:spcPts val="0"/>
              </a:spcAft>
              <a:buClr>
                <a:schemeClr val="accent1"/>
              </a:buClr>
              <a:buSzPts val="2800"/>
              <a:buNone/>
              <a:defRPr sz="2800">
                <a:solidFill>
                  <a:schemeClr val="accent1"/>
                </a:solidFill>
              </a:defRPr>
            </a:lvl2pPr>
            <a:lvl3pPr lvl="2">
              <a:spcBef>
                <a:spcPts val="0"/>
              </a:spcBef>
              <a:spcAft>
                <a:spcPts val="0"/>
              </a:spcAft>
              <a:buClr>
                <a:schemeClr val="accent1"/>
              </a:buClr>
              <a:buSzPts val="2800"/>
              <a:buNone/>
              <a:defRPr sz="2800">
                <a:solidFill>
                  <a:schemeClr val="accent1"/>
                </a:solidFill>
              </a:defRPr>
            </a:lvl3pPr>
            <a:lvl4pPr lvl="3">
              <a:spcBef>
                <a:spcPts val="0"/>
              </a:spcBef>
              <a:spcAft>
                <a:spcPts val="0"/>
              </a:spcAft>
              <a:buClr>
                <a:schemeClr val="accent1"/>
              </a:buClr>
              <a:buSzPts val="2800"/>
              <a:buNone/>
              <a:defRPr sz="2800">
                <a:solidFill>
                  <a:schemeClr val="accent1"/>
                </a:solidFill>
              </a:defRPr>
            </a:lvl4pPr>
            <a:lvl5pPr lvl="4">
              <a:spcBef>
                <a:spcPts val="0"/>
              </a:spcBef>
              <a:spcAft>
                <a:spcPts val="0"/>
              </a:spcAft>
              <a:buClr>
                <a:schemeClr val="accent1"/>
              </a:buClr>
              <a:buSzPts val="2800"/>
              <a:buNone/>
              <a:defRPr sz="2800">
                <a:solidFill>
                  <a:schemeClr val="accent1"/>
                </a:solidFill>
              </a:defRPr>
            </a:lvl5pPr>
            <a:lvl6pPr lvl="5">
              <a:spcBef>
                <a:spcPts val="0"/>
              </a:spcBef>
              <a:spcAft>
                <a:spcPts val="0"/>
              </a:spcAft>
              <a:buClr>
                <a:schemeClr val="accent1"/>
              </a:buClr>
              <a:buSzPts val="2800"/>
              <a:buNone/>
              <a:defRPr sz="2800">
                <a:solidFill>
                  <a:schemeClr val="accent1"/>
                </a:solidFill>
              </a:defRPr>
            </a:lvl6pPr>
            <a:lvl7pPr lvl="6">
              <a:spcBef>
                <a:spcPts val="0"/>
              </a:spcBef>
              <a:spcAft>
                <a:spcPts val="0"/>
              </a:spcAft>
              <a:buClr>
                <a:schemeClr val="accent1"/>
              </a:buClr>
              <a:buSzPts val="2800"/>
              <a:buNone/>
              <a:defRPr sz="2800">
                <a:solidFill>
                  <a:schemeClr val="accent1"/>
                </a:solidFill>
              </a:defRPr>
            </a:lvl7pPr>
            <a:lvl8pPr lvl="7">
              <a:spcBef>
                <a:spcPts val="0"/>
              </a:spcBef>
              <a:spcAft>
                <a:spcPts val="0"/>
              </a:spcAft>
              <a:buClr>
                <a:schemeClr val="accent1"/>
              </a:buClr>
              <a:buSzPts val="2800"/>
              <a:buNone/>
              <a:defRPr sz="2800">
                <a:solidFill>
                  <a:schemeClr val="accent1"/>
                </a:solidFill>
              </a:defRPr>
            </a:lvl8pPr>
            <a:lvl9pPr lvl="8">
              <a:spcBef>
                <a:spcPts val="0"/>
              </a:spcBef>
              <a:spcAft>
                <a:spcPts val="0"/>
              </a:spcAft>
              <a:buClr>
                <a:schemeClr val="accent1"/>
              </a:buClr>
              <a:buSzPts val="2800"/>
              <a:buNone/>
              <a:defRPr sz="2800">
                <a:solidFill>
                  <a:schemeClr val="accent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Montserrat"/>
              <a:buChar char="●"/>
              <a:defRPr sz="1800">
                <a:solidFill>
                  <a:schemeClr val="dk1"/>
                </a:solidFill>
                <a:latin typeface="Montserrat"/>
                <a:ea typeface="Montserrat"/>
                <a:cs typeface="Montserrat"/>
                <a:sym typeface="Montserrat"/>
              </a:defRPr>
            </a:lvl1pPr>
            <a:lvl2pPr marL="914400" lvl="1"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1"/>
              </a:buClr>
              <a:buSzPts val="1400"/>
              <a:buFont typeface="Montserrat"/>
              <a:buChar char="○"/>
              <a:defRPr>
                <a:solidFill>
                  <a:schemeClr val="dk1"/>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1"/>
              </a:buClr>
              <a:buSzPts val="1400"/>
              <a:buFont typeface="Montserrat"/>
              <a:buChar char="■"/>
              <a:defRPr>
                <a:solidFill>
                  <a:schemeClr val="dk1"/>
                </a:solidFill>
                <a:latin typeface="Montserrat"/>
                <a:ea typeface="Montserrat"/>
                <a:cs typeface="Montserrat"/>
                <a:sym typeface="Montserrat"/>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22862262"/>
      </p:ext>
    </p:extLst>
  </p:cSld>
  <p:clrMap bg1="lt1" tx1="dk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55" r:id="rId19"/>
    <p:sldLayoutId id="2147483756" r:id="rId20"/>
    <p:sldLayoutId id="2147483757" r:id="rId21"/>
    <p:sldLayoutId id="2147483758" r:id="rId22"/>
    <p:sldLayoutId id="2147483759" r:id="rId23"/>
    <p:sldLayoutId id="2147483760" r:id="rId24"/>
    <p:sldLayoutId id="2147483761" r:id="rId25"/>
    <p:sldLayoutId id="2147483762" r:id="rId2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7775C-D793-3D47-9B52-EB98CA3B8ACA}" type="datetimeFigureOut">
              <a:rPr lang="en-US" smtClean="0"/>
              <a:t>10/20/2020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0D526-A89D-F542-83FF-416A4742EE32}" type="slidenum">
              <a:rPr lang="en-US" smtClean="0"/>
              <a:t>‹#›</a:t>
            </a:fld>
            <a:endParaRPr lang="en-US"/>
          </a:p>
        </p:txBody>
      </p:sp>
    </p:spTree>
    <p:extLst>
      <p:ext uri="{BB962C8B-B14F-4D97-AF65-F5344CB8AC3E}">
        <p14:creationId xmlns:p14="http://schemas.microsoft.com/office/powerpoint/2010/main" val="468298367"/>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3.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1.xml"/><Relationship Id="rId5" Type="http://schemas.openxmlformats.org/officeDocument/2006/relationships/image" Target="../media/image15.sv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50.xml"/></Relationships>
</file>

<file path=ppt/slides/_rels/slide14.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50.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9.xm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9.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9.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9.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9.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9.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9.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9.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slideLayout" Target="../slideLayouts/slideLayout78.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9.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9.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9.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9.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9.xml"/></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9.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9.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9.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9.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9.xml"/></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9.xml"/></Relationships>
</file>

<file path=ppt/slides/_rels/slide39.xml.rels><?xml version="1.0" encoding="UTF-8" standalone="yes"?>
<Relationships xmlns="http://schemas.openxmlformats.org/package/2006/relationships"><Relationship Id="rId8" Type="http://schemas.openxmlformats.org/officeDocument/2006/relationships/hyperlink" Target="https://coronavirus.data.gov.uk/#category=regions&amp;map=case" TargetMode="External"/><Relationship Id="rId3" Type="http://schemas.openxmlformats.org/officeDocument/2006/relationships/hyperlink" Target="https://www.bbc.co.uk/news/uk-51768274" TargetMode="External"/><Relationship Id="rId7" Type="http://schemas.openxmlformats.org/officeDocument/2006/relationships/hyperlink" Target="https://www.freevector.com/elderly-people" TargetMode="External"/><Relationship Id="rId2" Type="http://schemas.openxmlformats.org/officeDocument/2006/relationships/notesSlide" Target="../notesSlides/notesSlide32.xml"/><Relationship Id="rId1" Type="http://schemas.openxmlformats.org/officeDocument/2006/relationships/slideLayout" Target="../slideLayouts/slideLayout32.xml"/><Relationship Id="rId6" Type="http://schemas.openxmlformats.org/officeDocument/2006/relationships/hyperlink" Target="https://www.fda.gov/consumers/consumer-updates/help-stop-spread-coronavirus-and-protect-your-family" TargetMode="External"/><Relationship Id="rId5" Type="http://schemas.openxmlformats.org/officeDocument/2006/relationships/hyperlink" Target="https://www.ecdc.europa.eu/en/geographical-distribution-2019-ncov-cases" TargetMode="External"/><Relationship Id="rId4" Type="http://schemas.openxmlformats.org/officeDocument/2006/relationships/hyperlink" Target="https://creativemeddoses.com/topics-list/acute-respiratory-distress-syndrome-ards/" TargetMode="External"/><Relationship Id="rId9" Type="http://schemas.openxmlformats.org/officeDocument/2006/relationships/hyperlink" Target="https://www.redbubble.com/i/poster/Boxing-glove-with-Corona-Virus-by-Kisho/45566911.LVTDI"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marlin-prod.literatumonline.com/cms/attachment/69a44c89-28f8-4724-ac68-4724121f7936/gr1_lrg.jpg" TargetMode="External"/><Relationship Id="rId2" Type="http://schemas.openxmlformats.org/officeDocument/2006/relationships/notesSlide" Target="../notesSlides/notesSlide33.xml"/><Relationship Id="rId1" Type="http://schemas.openxmlformats.org/officeDocument/2006/relationships/slideLayout" Target="../slideLayouts/slideLayout32.xml"/><Relationship Id="rId5" Type="http://schemas.openxmlformats.org/officeDocument/2006/relationships/hyperlink" Target="https://www.visualcapitalist.com/wp-content/uploads/2020/04/covid-19-affects-the-body.html" TargetMode="External"/><Relationship Id="rId4" Type="http://schemas.openxmlformats.org/officeDocument/2006/relationships/hyperlink" Target="https://posabilitymagazine.co.uk/coronavirus-what-you-need-to-know/"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67F76410-BF4B-4C06-B779-D96A262D24B7}"/>
              </a:ext>
            </a:extLst>
          </p:cNvPr>
          <p:cNvGrpSpPr/>
          <p:nvPr/>
        </p:nvGrpSpPr>
        <p:grpSpPr>
          <a:xfrm>
            <a:off x="2123930" y="3354243"/>
            <a:ext cx="4443336" cy="2945195"/>
            <a:chOff x="4791060" y="1957708"/>
            <a:chExt cx="2614664" cy="2544791"/>
          </a:xfrm>
          <a:solidFill>
            <a:srgbClr val="00B0F0"/>
          </a:solidFill>
        </p:grpSpPr>
        <p:sp>
          <p:nvSpPr>
            <p:cNvPr id="20" name="Freeform: Shape 19">
              <a:extLst>
                <a:ext uri="{FF2B5EF4-FFF2-40B4-BE49-F238E27FC236}">
                  <a16:creationId xmlns:a16="http://schemas.microsoft.com/office/drawing/2014/main" id="{C48B1642-0A63-4D94-9837-C207874BD0D3}"/>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21" name="Freeform: Shape 20">
              <a:extLst>
                <a:ext uri="{FF2B5EF4-FFF2-40B4-BE49-F238E27FC236}">
                  <a16:creationId xmlns:a16="http://schemas.microsoft.com/office/drawing/2014/main" id="{28194848-900D-4680-8F26-B644D7025F06}"/>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sp>
        <p:nvSpPr>
          <p:cNvPr id="2" name="Title 1">
            <a:extLst>
              <a:ext uri="{FF2B5EF4-FFF2-40B4-BE49-F238E27FC236}">
                <a16:creationId xmlns:a16="http://schemas.microsoft.com/office/drawing/2014/main" id="{14801ABD-7339-4C70-82A3-696BE8EF14DF}"/>
              </a:ext>
            </a:extLst>
          </p:cNvPr>
          <p:cNvSpPr>
            <a:spLocks noGrp="1"/>
          </p:cNvSpPr>
          <p:nvPr>
            <p:ph type="title"/>
          </p:nvPr>
        </p:nvSpPr>
        <p:spPr/>
        <p:txBody>
          <a:bodyPr/>
          <a:lstStyle/>
          <a:p>
            <a:r>
              <a:rPr lang="en-US" b="0">
                <a:latin typeface="+mn-lt"/>
              </a:rPr>
              <a:t>		COVID-19 </a:t>
            </a:r>
          </a:p>
        </p:txBody>
      </p:sp>
      <p:sp>
        <p:nvSpPr>
          <p:cNvPr id="6" name="Text Placeholder 5">
            <a:extLst>
              <a:ext uri="{FF2B5EF4-FFF2-40B4-BE49-F238E27FC236}">
                <a16:creationId xmlns:a16="http://schemas.microsoft.com/office/drawing/2014/main" id="{849EBC96-F2B6-43D3-A761-898E1D269BC3}"/>
              </a:ext>
            </a:extLst>
          </p:cNvPr>
          <p:cNvSpPr>
            <a:spLocks noGrp="1"/>
          </p:cNvSpPr>
          <p:nvPr>
            <p:ph type="body" sz="quarter" idx="14"/>
          </p:nvPr>
        </p:nvSpPr>
        <p:spPr/>
        <p:txBody>
          <a:bodyPr>
            <a:normAutofit fontScale="25000" lnSpcReduction="20000"/>
          </a:bodyPr>
          <a:lstStyle/>
          <a:p>
            <a:r>
              <a:rPr lang="en-US" dirty="0"/>
              <a:t>			</a:t>
            </a:r>
            <a:r>
              <a:rPr lang="en-US" sz="19200" dirty="0"/>
              <a:t> &amp;</a:t>
            </a:r>
          </a:p>
          <a:p>
            <a:endParaRPr lang="en-US" sz="14400" dirty="0"/>
          </a:p>
          <a:p>
            <a:r>
              <a:rPr lang="en-US" sz="14400" dirty="0"/>
              <a:t>    The Elderly Population</a:t>
            </a:r>
          </a:p>
          <a:p>
            <a:endParaRPr lang="en-US" dirty="0"/>
          </a:p>
        </p:txBody>
      </p:sp>
      <p:pic>
        <p:nvPicPr>
          <p:cNvPr id="7" name="Picture Placeholder 6" descr="A person standing in a room&#10;&#10;Description automatically generated">
            <a:extLst>
              <a:ext uri="{FF2B5EF4-FFF2-40B4-BE49-F238E27FC236}">
                <a16:creationId xmlns:a16="http://schemas.microsoft.com/office/drawing/2014/main" id="{2A32FD1F-7222-4E0E-A6F0-E9D8CC54887A}"/>
              </a:ext>
            </a:extLst>
          </p:cNvPr>
          <p:cNvPicPr>
            <a:picLocks noGrp="1" noChangeAspect="1"/>
          </p:cNvPicPr>
          <p:nvPr>
            <p:ph type="pic" sz="quarter" idx="15"/>
          </p:nvPr>
        </p:nvPicPr>
        <p:blipFill>
          <a:blip r:embed="rId3"/>
          <a:srcRect t="10825" b="10825"/>
          <a:stretch>
            <a:fillRect/>
          </a:stretch>
        </p:blipFill>
        <p:spPr>
          <a:xfrm>
            <a:off x="5" y="1"/>
            <a:ext cx="12191995" cy="6857999"/>
          </a:xfrm>
        </p:spPr>
      </p:pic>
      <p:sp>
        <p:nvSpPr>
          <p:cNvPr id="8" name="Freeform: Shape 7">
            <a:extLst>
              <a:ext uri="{FF2B5EF4-FFF2-40B4-BE49-F238E27FC236}">
                <a16:creationId xmlns:a16="http://schemas.microsoft.com/office/drawing/2014/main" id="{7F17ED64-4B08-4387-BF5F-3B6FE87EA317}"/>
              </a:ext>
            </a:extLst>
          </p:cNvPr>
          <p:cNvSpPr/>
          <p:nvPr/>
        </p:nvSpPr>
        <p:spPr>
          <a:xfrm>
            <a:off x="3033426" y="5574362"/>
            <a:ext cx="1108643" cy="1165247"/>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solidFill>
            <a:schemeClr val="accent1"/>
          </a:solidFill>
          <a:ln w="9525" cap="flat">
            <a:noFill/>
            <a:prstDash val="solid"/>
            <a:miter/>
          </a:ln>
        </p:spPr>
        <p:txBody>
          <a:bodyPr rtlCol="0" anchor="ctr"/>
          <a:lstStyle/>
          <a:p>
            <a:endParaRPr lang="en-US"/>
          </a:p>
        </p:txBody>
      </p:sp>
      <p:grpSp>
        <p:nvGrpSpPr>
          <p:cNvPr id="10" name="Group 9">
            <a:extLst>
              <a:ext uri="{FF2B5EF4-FFF2-40B4-BE49-F238E27FC236}">
                <a16:creationId xmlns:a16="http://schemas.microsoft.com/office/drawing/2014/main" id="{20CDB2B1-0A94-40C1-B7FE-190D587236D4}"/>
              </a:ext>
            </a:extLst>
          </p:cNvPr>
          <p:cNvGrpSpPr/>
          <p:nvPr/>
        </p:nvGrpSpPr>
        <p:grpSpPr>
          <a:xfrm>
            <a:off x="10635174" y="5852160"/>
            <a:ext cx="559011" cy="621364"/>
            <a:chOff x="4791060" y="1957708"/>
            <a:chExt cx="2614664" cy="2544791"/>
          </a:xfrm>
          <a:solidFill>
            <a:srgbClr val="00B0F0"/>
          </a:solidFill>
        </p:grpSpPr>
        <p:sp>
          <p:nvSpPr>
            <p:cNvPr id="11" name="Freeform: Shape 10">
              <a:extLst>
                <a:ext uri="{FF2B5EF4-FFF2-40B4-BE49-F238E27FC236}">
                  <a16:creationId xmlns:a16="http://schemas.microsoft.com/office/drawing/2014/main" id="{3A65C0D7-2DDB-499D-99D0-DF346C48BAC9}"/>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12" name="Freeform: Shape 11">
              <a:extLst>
                <a:ext uri="{FF2B5EF4-FFF2-40B4-BE49-F238E27FC236}">
                  <a16:creationId xmlns:a16="http://schemas.microsoft.com/office/drawing/2014/main" id="{5A60EF0C-A607-4C55-AC0C-8B97EBAC5FFF}"/>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13" name="Group 12">
            <a:extLst>
              <a:ext uri="{FF2B5EF4-FFF2-40B4-BE49-F238E27FC236}">
                <a16:creationId xmlns:a16="http://schemas.microsoft.com/office/drawing/2014/main" id="{4DF62640-E78F-44EF-BA60-574BA9B542CA}"/>
              </a:ext>
            </a:extLst>
          </p:cNvPr>
          <p:cNvGrpSpPr/>
          <p:nvPr/>
        </p:nvGrpSpPr>
        <p:grpSpPr>
          <a:xfrm>
            <a:off x="10355668" y="2446894"/>
            <a:ext cx="559011" cy="621364"/>
            <a:chOff x="4791060" y="1957708"/>
            <a:chExt cx="2614664" cy="2544791"/>
          </a:xfrm>
          <a:solidFill>
            <a:srgbClr val="00B0F0"/>
          </a:solidFill>
        </p:grpSpPr>
        <p:sp>
          <p:nvSpPr>
            <p:cNvPr id="14" name="Freeform: Shape 13">
              <a:extLst>
                <a:ext uri="{FF2B5EF4-FFF2-40B4-BE49-F238E27FC236}">
                  <a16:creationId xmlns:a16="http://schemas.microsoft.com/office/drawing/2014/main" id="{C8553E73-8425-4F6A-98F0-C0C883CCC93D}"/>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15" name="Freeform: Shape 14">
              <a:extLst>
                <a:ext uri="{FF2B5EF4-FFF2-40B4-BE49-F238E27FC236}">
                  <a16:creationId xmlns:a16="http://schemas.microsoft.com/office/drawing/2014/main" id="{D7A11F2C-B550-43B4-AF8E-57921590A32A}"/>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16" name="Group 15">
            <a:extLst>
              <a:ext uri="{FF2B5EF4-FFF2-40B4-BE49-F238E27FC236}">
                <a16:creationId xmlns:a16="http://schemas.microsoft.com/office/drawing/2014/main" id="{80925829-12B4-488E-AEAD-A0F4B2307900}"/>
              </a:ext>
            </a:extLst>
          </p:cNvPr>
          <p:cNvGrpSpPr/>
          <p:nvPr/>
        </p:nvGrpSpPr>
        <p:grpSpPr>
          <a:xfrm>
            <a:off x="6567266" y="504092"/>
            <a:ext cx="559011" cy="621364"/>
            <a:chOff x="4791060" y="1957708"/>
            <a:chExt cx="2614664" cy="2544791"/>
          </a:xfrm>
          <a:solidFill>
            <a:srgbClr val="00B0F0"/>
          </a:solidFill>
        </p:grpSpPr>
        <p:sp>
          <p:nvSpPr>
            <p:cNvPr id="17" name="Freeform: Shape 16">
              <a:extLst>
                <a:ext uri="{FF2B5EF4-FFF2-40B4-BE49-F238E27FC236}">
                  <a16:creationId xmlns:a16="http://schemas.microsoft.com/office/drawing/2014/main" id="{F0AD82CE-5EE1-4B8C-A11F-6FD01DA1C983}"/>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18" name="Freeform: Shape 17">
              <a:extLst>
                <a:ext uri="{FF2B5EF4-FFF2-40B4-BE49-F238E27FC236}">
                  <a16:creationId xmlns:a16="http://schemas.microsoft.com/office/drawing/2014/main" id="{1F8E2AB2-8E0E-43B9-9AB4-6B85FE544950}"/>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sp>
        <p:nvSpPr>
          <p:cNvPr id="3" name="TextBox 2">
            <a:extLst>
              <a:ext uri="{FF2B5EF4-FFF2-40B4-BE49-F238E27FC236}">
                <a16:creationId xmlns:a16="http://schemas.microsoft.com/office/drawing/2014/main" id="{78B250B7-3061-48E8-A4AC-D6D7ACFE8B5E}"/>
              </a:ext>
            </a:extLst>
          </p:cNvPr>
          <p:cNvSpPr txBox="1"/>
          <p:nvPr/>
        </p:nvSpPr>
        <p:spPr>
          <a:xfrm>
            <a:off x="0" y="5852160"/>
            <a:ext cx="3570514" cy="923330"/>
          </a:xfrm>
          <a:prstGeom prst="rect">
            <a:avLst/>
          </a:prstGeom>
          <a:noFill/>
        </p:spPr>
        <p:txBody>
          <a:bodyPr wrap="square" rtlCol="0">
            <a:spAutoFit/>
          </a:bodyPr>
          <a:lstStyle/>
          <a:p>
            <a:r>
              <a:rPr lang="en-US" dirty="0">
                <a:solidFill>
                  <a:schemeClr val="bg1"/>
                </a:solidFill>
              </a:rPr>
              <a:t>Group 6</a:t>
            </a:r>
          </a:p>
          <a:p>
            <a:r>
              <a:rPr lang="en-US" dirty="0" err="1">
                <a:solidFill>
                  <a:schemeClr val="bg1"/>
                </a:solidFill>
              </a:rPr>
              <a:t>Justiner</a:t>
            </a:r>
            <a:r>
              <a:rPr lang="en-US" dirty="0">
                <a:solidFill>
                  <a:schemeClr val="bg1"/>
                </a:solidFill>
              </a:rPr>
              <a:t> </a:t>
            </a:r>
            <a:r>
              <a:rPr lang="en-US" dirty="0" err="1">
                <a:solidFill>
                  <a:schemeClr val="bg1"/>
                </a:solidFill>
              </a:rPr>
              <a:t>Demming</a:t>
            </a:r>
            <a:r>
              <a:rPr lang="en-US" dirty="0">
                <a:solidFill>
                  <a:schemeClr val="bg1"/>
                </a:solidFill>
              </a:rPr>
              <a:t> 181908</a:t>
            </a:r>
          </a:p>
          <a:p>
            <a:r>
              <a:rPr lang="en-US" dirty="0">
                <a:solidFill>
                  <a:schemeClr val="bg1"/>
                </a:solidFill>
              </a:rPr>
              <a:t>James </a:t>
            </a:r>
            <a:r>
              <a:rPr lang="en-US" dirty="0" err="1">
                <a:solidFill>
                  <a:schemeClr val="bg1"/>
                </a:solidFill>
              </a:rPr>
              <a:t>Sahonta</a:t>
            </a:r>
            <a:r>
              <a:rPr lang="en-US" dirty="0">
                <a:solidFill>
                  <a:schemeClr val="bg1"/>
                </a:solidFill>
              </a:rPr>
              <a:t> 1715427</a:t>
            </a:r>
          </a:p>
        </p:txBody>
      </p:sp>
      <p:sp>
        <p:nvSpPr>
          <p:cNvPr id="4" name="Rectangle 3">
            <a:extLst>
              <a:ext uri="{FF2B5EF4-FFF2-40B4-BE49-F238E27FC236}">
                <a16:creationId xmlns:a16="http://schemas.microsoft.com/office/drawing/2014/main" id="{F7D411E3-B8AC-4F66-80BD-740E3ACAD8F4}"/>
              </a:ext>
            </a:extLst>
          </p:cNvPr>
          <p:cNvSpPr/>
          <p:nvPr/>
        </p:nvSpPr>
        <p:spPr>
          <a:xfrm>
            <a:off x="8845740" y="6488667"/>
            <a:ext cx="3578865" cy="369332"/>
          </a:xfrm>
          <a:prstGeom prst="rect">
            <a:avLst/>
          </a:prstGeom>
        </p:spPr>
        <p:txBody>
          <a:bodyPr wrap="none">
            <a:spAutoFit/>
          </a:bodyPr>
          <a:lstStyle/>
          <a:p>
            <a:r>
              <a:rPr lang="en-US" dirty="0"/>
              <a:t>Woman photo created by </a:t>
            </a:r>
            <a:r>
              <a:rPr lang="en-US" dirty="0" err="1"/>
              <a:t>freepik</a:t>
            </a:r>
            <a:r>
              <a:rPr lang="en-US" dirty="0"/>
              <a:t> </a:t>
            </a:r>
          </a:p>
        </p:txBody>
      </p:sp>
    </p:spTree>
    <p:extLst>
      <p:ext uri="{BB962C8B-B14F-4D97-AF65-F5344CB8AC3E}">
        <p14:creationId xmlns:p14="http://schemas.microsoft.com/office/powerpoint/2010/main" val="2439656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VID-19">
            <a:extLst>
              <a:ext uri="{FF2B5EF4-FFF2-40B4-BE49-F238E27FC236}">
                <a16:creationId xmlns:a16="http://schemas.microsoft.com/office/drawing/2014/main" id="{92D5C1F5-2BBA-4A9D-A3AF-8B306007EC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14" r="3732" b="2"/>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F3DE72F9-E448-4185-BEA3-EE5DF1CAF790}"/>
              </a:ext>
            </a:extLst>
          </p:cNvPr>
          <p:cNvSpPr txBox="1"/>
          <p:nvPr/>
        </p:nvSpPr>
        <p:spPr>
          <a:xfrm>
            <a:off x="0" y="6387353"/>
            <a:ext cx="3630706" cy="369332"/>
          </a:xfrm>
          <a:prstGeom prst="rect">
            <a:avLst/>
          </a:prstGeom>
          <a:noFill/>
        </p:spPr>
        <p:txBody>
          <a:bodyPr wrap="square" rtlCol="0">
            <a:spAutoFit/>
          </a:bodyPr>
          <a:lstStyle/>
          <a:p>
            <a:r>
              <a:rPr lang="en-US" dirty="0"/>
              <a:t>(</a:t>
            </a:r>
            <a:r>
              <a:rPr lang="en-US" dirty="0" err="1"/>
              <a:t>Posability</a:t>
            </a:r>
            <a:r>
              <a:rPr lang="en-US" dirty="0"/>
              <a:t> Magazine.com, 2020)</a:t>
            </a:r>
          </a:p>
        </p:txBody>
      </p:sp>
    </p:spTree>
    <p:extLst>
      <p:ext uri="{BB962C8B-B14F-4D97-AF65-F5344CB8AC3E}">
        <p14:creationId xmlns:p14="http://schemas.microsoft.com/office/powerpoint/2010/main" val="3271164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78B5012D-AF0D-4E24-BE1A-F0CD6BDB767A}"/>
              </a:ext>
            </a:extLst>
          </p:cNvPr>
          <p:cNvPicPr>
            <a:picLocks noChangeAspect="1"/>
          </p:cNvPicPr>
          <p:nvPr/>
        </p:nvPicPr>
        <p:blipFill>
          <a:blip r:embed="rId3"/>
          <a:stretch>
            <a:fillRect/>
          </a:stretch>
        </p:blipFill>
        <p:spPr>
          <a:xfrm>
            <a:off x="0" y="0"/>
            <a:ext cx="7990114" cy="6858000"/>
          </a:xfrm>
          <a:prstGeom prst="rect">
            <a:avLst/>
          </a:prstGeom>
        </p:spPr>
      </p:pic>
      <p:sp>
        <p:nvSpPr>
          <p:cNvPr id="43" name="TextBox 42">
            <a:extLst>
              <a:ext uri="{FF2B5EF4-FFF2-40B4-BE49-F238E27FC236}">
                <a16:creationId xmlns:a16="http://schemas.microsoft.com/office/drawing/2014/main" id="{1BCD1768-3FA3-4FD3-B76D-FD3F2B06321F}"/>
              </a:ext>
            </a:extLst>
          </p:cNvPr>
          <p:cNvSpPr txBox="1"/>
          <p:nvPr/>
        </p:nvSpPr>
        <p:spPr>
          <a:xfrm>
            <a:off x="8577943" y="3048000"/>
            <a:ext cx="3287486" cy="400110"/>
          </a:xfrm>
          <a:prstGeom prst="rect">
            <a:avLst/>
          </a:prstGeom>
          <a:noFill/>
        </p:spPr>
        <p:txBody>
          <a:bodyPr wrap="square" rtlCol="0">
            <a:spAutoFit/>
          </a:bodyPr>
          <a:lstStyle/>
          <a:p>
            <a:r>
              <a:rPr lang="en-US" sz="2000" dirty="0">
                <a:solidFill>
                  <a:schemeClr val="bg1"/>
                </a:solidFill>
              </a:rPr>
              <a:t>When SARS-CoV2 Attacks</a:t>
            </a:r>
          </a:p>
        </p:txBody>
      </p:sp>
      <p:sp>
        <p:nvSpPr>
          <p:cNvPr id="44" name="TextBox 43">
            <a:extLst>
              <a:ext uri="{FF2B5EF4-FFF2-40B4-BE49-F238E27FC236}">
                <a16:creationId xmlns:a16="http://schemas.microsoft.com/office/drawing/2014/main" id="{33586087-C143-4197-B5E7-DBD2CF25D6EE}"/>
              </a:ext>
            </a:extLst>
          </p:cNvPr>
          <p:cNvSpPr txBox="1"/>
          <p:nvPr/>
        </p:nvSpPr>
        <p:spPr>
          <a:xfrm>
            <a:off x="4485234" y="6488668"/>
            <a:ext cx="3690577" cy="369332"/>
          </a:xfrm>
          <a:prstGeom prst="rect">
            <a:avLst/>
          </a:prstGeom>
          <a:noFill/>
        </p:spPr>
        <p:txBody>
          <a:bodyPr wrap="square" rtlCol="0">
            <a:spAutoFit/>
          </a:bodyPr>
          <a:lstStyle/>
          <a:p>
            <a:r>
              <a:rPr lang="en-US"/>
              <a:t>marlin-prod.literatumonline.com </a:t>
            </a:r>
            <a:endParaRPr lang="en-US" dirty="0"/>
          </a:p>
        </p:txBody>
      </p:sp>
    </p:spTree>
    <p:extLst>
      <p:ext uri="{BB962C8B-B14F-4D97-AF65-F5344CB8AC3E}">
        <p14:creationId xmlns:p14="http://schemas.microsoft.com/office/powerpoint/2010/main" val="1684697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newspaper, text&#10;&#10;Description automatically generated">
            <a:extLst>
              <a:ext uri="{FF2B5EF4-FFF2-40B4-BE49-F238E27FC236}">
                <a16:creationId xmlns:a16="http://schemas.microsoft.com/office/drawing/2014/main" id="{8DA7DA6E-BED3-4479-B5E0-1176F6F438C5}"/>
              </a:ext>
            </a:extLst>
          </p:cNvPr>
          <p:cNvPicPr>
            <a:picLocks noChangeAspect="1"/>
          </p:cNvPicPr>
          <p:nvPr/>
        </p:nvPicPr>
        <p:blipFill>
          <a:blip r:embed="rId3"/>
          <a:stretch>
            <a:fillRect/>
          </a:stretch>
        </p:blipFill>
        <p:spPr>
          <a:xfrm>
            <a:off x="0" y="107576"/>
            <a:ext cx="11842376" cy="6257364"/>
          </a:xfrm>
          <a:prstGeom prst="rect">
            <a:avLst/>
          </a:prstGeom>
        </p:spPr>
      </p:pic>
      <p:sp>
        <p:nvSpPr>
          <p:cNvPr id="5" name="TextBox 4">
            <a:extLst>
              <a:ext uri="{FF2B5EF4-FFF2-40B4-BE49-F238E27FC236}">
                <a16:creationId xmlns:a16="http://schemas.microsoft.com/office/drawing/2014/main" id="{7A64FCDB-2190-4414-BB51-728E79EE83CF}"/>
              </a:ext>
            </a:extLst>
          </p:cNvPr>
          <p:cNvSpPr txBox="1"/>
          <p:nvPr/>
        </p:nvSpPr>
        <p:spPr>
          <a:xfrm>
            <a:off x="188259" y="6414247"/>
            <a:ext cx="5809129" cy="369332"/>
          </a:xfrm>
          <a:prstGeom prst="rect">
            <a:avLst/>
          </a:prstGeom>
          <a:noFill/>
        </p:spPr>
        <p:txBody>
          <a:bodyPr wrap="square" rtlCol="0">
            <a:spAutoFit/>
          </a:bodyPr>
          <a:lstStyle/>
          <a:p>
            <a:r>
              <a:rPr lang="en-US" dirty="0"/>
              <a:t>(Visualcapatilist.com. 2020)</a:t>
            </a:r>
          </a:p>
        </p:txBody>
      </p:sp>
    </p:spTree>
    <p:extLst>
      <p:ext uri="{BB962C8B-B14F-4D97-AF65-F5344CB8AC3E}">
        <p14:creationId xmlns:p14="http://schemas.microsoft.com/office/powerpoint/2010/main" val="43945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2" name="Picture 41" descr="A silhouette of a person&#10;&#10;Description automatically generated">
            <a:extLst>
              <a:ext uri="{FF2B5EF4-FFF2-40B4-BE49-F238E27FC236}">
                <a16:creationId xmlns:a16="http://schemas.microsoft.com/office/drawing/2014/main" id="{B5C68A7D-F6EE-4563-8270-9CC9257EA983}"/>
              </a:ext>
            </a:extLst>
          </p:cNvPr>
          <p:cNvPicPr>
            <a:picLocks noChangeAspect="1"/>
          </p:cNvPicPr>
          <p:nvPr/>
        </p:nvPicPr>
        <p:blipFill>
          <a:blip r:embed="rId3"/>
          <a:stretch>
            <a:fillRect/>
          </a:stretch>
        </p:blipFill>
        <p:spPr>
          <a:xfrm>
            <a:off x="-1" y="1107996"/>
            <a:ext cx="12192001" cy="5750005"/>
          </a:xfrm>
          <a:prstGeom prst="rect">
            <a:avLst/>
          </a:prstGeom>
          <a:ln>
            <a:solidFill>
              <a:schemeClr val="accent2"/>
            </a:solidFill>
          </a:ln>
        </p:spPr>
      </p:pic>
      <p:sp>
        <p:nvSpPr>
          <p:cNvPr id="45" name="TextBox 44">
            <a:extLst>
              <a:ext uri="{FF2B5EF4-FFF2-40B4-BE49-F238E27FC236}">
                <a16:creationId xmlns:a16="http://schemas.microsoft.com/office/drawing/2014/main" id="{8556FBBF-B077-4B6D-A664-94BED5EAC6AB}"/>
              </a:ext>
            </a:extLst>
          </p:cNvPr>
          <p:cNvSpPr txBox="1"/>
          <p:nvPr/>
        </p:nvSpPr>
        <p:spPr>
          <a:xfrm>
            <a:off x="-1" y="0"/>
            <a:ext cx="12192000" cy="1107996"/>
          </a:xfrm>
          <a:prstGeom prst="rect">
            <a:avLst/>
          </a:prstGeom>
          <a:solidFill>
            <a:srgbClr val="0070C0"/>
          </a:solidFill>
        </p:spPr>
        <p:txBody>
          <a:bodyPr wrap="square" rtlCol="0">
            <a:spAutoFit/>
          </a:bodyPr>
          <a:lstStyle/>
          <a:p>
            <a:r>
              <a:rPr lang="en-US" sz="6600" dirty="0">
                <a:solidFill>
                  <a:schemeClr val="bg1"/>
                </a:solidFill>
              </a:rPr>
              <a:t>Target Population</a:t>
            </a:r>
          </a:p>
        </p:txBody>
      </p:sp>
      <p:sp>
        <p:nvSpPr>
          <p:cNvPr id="46" name="TextBox 45">
            <a:extLst>
              <a:ext uri="{FF2B5EF4-FFF2-40B4-BE49-F238E27FC236}">
                <a16:creationId xmlns:a16="http://schemas.microsoft.com/office/drawing/2014/main" id="{BC50CDB2-C9D0-4999-8B70-BDBA0A27D9EB}"/>
              </a:ext>
            </a:extLst>
          </p:cNvPr>
          <p:cNvSpPr txBox="1"/>
          <p:nvPr/>
        </p:nvSpPr>
        <p:spPr>
          <a:xfrm>
            <a:off x="9345706" y="6488668"/>
            <a:ext cx="2846293" cy="369332"/>
          </a:xfrm>
          <a:prstGeom prst="rect">
            <a:avLst/>
          </a:prstGeom>
          <a:noFill/>
        </p:spPr>
        <p:txBody>
          <a:bodyPr wrap="square" rtlCol="0">
            <a:spAutoFit/>
          </a:bodyPr>
          <a:lstStyle/>
          <a:p>
            <a:r>
              <a:rPr lang="en-US" dirty="0"/>
              <a:t>(Freevector.com, 2020)</a:t>
            </a:r>
          </a:p>
        </p:txBody>
      </p:sp>
    </p:spTree>
    <p:extLst>
      <p:ext uri="{BB962C8B-B14F-4D97-AF65-F5344CB8AC3E}">
        <p14:creationId xmlns:p14="http://schemas.microsoft.com/office/powerpoint/2010/main" val="1945663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a:extLst>
              <a:ext uri="{FF2B5EF4-FFF2-40B4-BE49-F238E27FC236}">
                <a16:creationId xmlns:a16="http://schemas.microsoft.com/office/drawing/2014/main" id="{8556FBBF-B077-4B6D-A664-94BED5EAC6AB}"/>
              </a:ext>
            </a:extLst>
          </p:cNvPr>
          <p:cNvSpPr txBox="1"/>
          <p:nvPr/>
        </p:nvSpPr>
        <p:spPr>
          <a:xfrm>
            <a:off x="-1" y="0"/>
            <a:ext cx="12192000" cy="707886"/>
          </a:xfrm>
          <a:prstGeom prst="rect">
            <a:avLst/>
          </a:prstGeom>
          <a:solidFill>
            <a:srgbClr val="0070C0"/>
          </a:solidFill>
        </p:spPr>
        <p:txBody>
          <a:bodyPr wrap="square" rtlCol="0">
            <a:spAutoFit/>
          </a:bodyPr>
          <a:lstStyle/>
          <a:p>
            <a:r>
              <a:rPr lang="en-US" sz="4000" dirty="0">
                <a:solidFill>
                  <a:schemeClr val="bg1"/>
                </a:solidFill>
              </a:rPr>
              <a:t>Impact on the Elderly Population</a:t>
            </a:r>
          </a:p>
        </p:txBody>
      </p:sp>
      <p:sp>
        <p:nvSpPr>
          <p:cNvPr id="2" name="TextBox 1">
            <a:extLst>
              <a:ext uri="{FF2B5EF4-FFF2-40B4-BE49-F238E27FC236}">
                <a16:creationId xmlns:a16="http://schemas.microsoft.com/office/drawing/2014/main" id="{830DF889-5173-43B5-811B-E3262612D98B}"/>
              </a:ext>
            </a:extLst>
          </p:cNvPr>
          <p:cNvSpPr txBox="1"/>
          <p:nvPr/>
        </p:nvSpPr>
        <p:spPr>
          <a:xfrm>
            <a:off x="522514" y="1741714"/>
            <a:ext cx="11342915" cy="3693319"/>
          </a:xfrm>
          <a:prstGeom prst="rect">
            <a:avLst/>
          </a:prstGeom>
          <a:noFill/>
        </p:spPr>
        <p:txBody>
          <a:bodyPr wrap="square" rtlCol="0">
            <a:spAutoFit/>
          </a:bodyPr>
          <a:lstStyle/>
          <a:p>
            <a:pPr marL="285750" indent="-285750">
              <a:buFont typeface="Wingdings" panose="05000000000000000000" pitchFamily="2" charset="2"/>
              <a:buChar char="Ø"/>
            </a:pPr>
            <a:r>
              <a:rPr lang="en-US" dirty="0"/>
              <a:t>Health Vulnerabilities</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 Ageing Population</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Care Home Residents</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err="1"/>
              <a:t>Hospitalisation</a:t>
            </a:r>
            <a:endParaRPr lang="en-US" dirty="0"/>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Will the elderly receive the same care as younger people?</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To see the true impact the virus has had on the elderly</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Concern for the elderly population</a:t>
            </a:r>
          </a:p>
        </p:txBody>
      </p:sp>
      <p:grpSp>
        <p:nvGrpSpPr>
          <p:cNvPr id="5" name="Group 4">
            <a:extLst>
              <a:ext uri="{FF2B5EF4-FFF2-40B4-BE49-F238E27FC236}">
                <a16:creationId xmlns:a16="http://schemas.microsoft.com/office/drawing/2014/main" id="{B69061C2-8C25-4845-B5A2-8FDC21CA3B51}"/>
              </a:ext>
            </a:extLst>
          </p:cNvPr>
          <p:cNvGrpSpPr/>
          <p:nvPr/>
        </p:nvGrpSpPr>
        <p:grpSpPr>
          <a:xfrm>
            <a:off x="4500172" y="2094275"/>
            <a:ext cx="1693799" cy="1334725"/>
            <a:chOff x="4791060" y="1957708"/>
            <a:chExt cx="2614664" cy="2544791"/>
          </a:xfrm>
          <a:solidFill>
            <a:srgbClr val="00B0F0"/>
          </a:solidFill>
        </p:grpSpPr>
        <p:sp>
          <p:nvSpPr>
            <p:cNvPr id="6" name="Freeform: Shape 5">
              <a:extLst>
                <a:ext uri="{FF2B5EF4-FFF2-40B4-BE49-F238E27FC236}">
                  <a16:creationId xmlns:a16="http://schemas.microsoft.com/office/drawing/2014/main" id="{E3C16703-DBF3-4ADC-AFE7-DED482CBF565}"/>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7" name="Freeform: Shape 6">
              <a:extLst>
                <a:ext uri="{FF2B5EF4-FFF2-40B4-BE49-F238E27FC236}">
                  <a16:creationId xmlns:a16="http://schemas.microsoft.com/office/drawing/2014/main" id="{91AA5F69-FC41-4C63-A9FC-BB647C4BD28D}"/>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8" name="Group 7">
            <a:extLst>
              <a:ext uri="{FF2B5EF4-FFF2-40B4-BE49-F238E27FC236}">
                <a16:creationId xmlns:a16="http://schemas.microsoft.com/office/drawing/2014/main" id="{52B82487-B5AF-4D9B-A712-64166360F588}"/>
              </a:ext>
            </a:extLst>
          </p:cNvPr>
          <p:cNvGrpSpPr/>
          <p:nvPr/>
        </p:nvGrpSpPr>
        <p:grpSpPr>
          <a:xfrm>
            <a:off x="9317261" y="4986875"/>
            <a:ext cx="741140" cy="949513"/>
            <a:chOff x="4791060" y="1957708"/>
            <a:chExt cx="2614664" cy="2544791"/>
          </a:xfrm>
          <a:solidFill>
            <a:srgbClr val="00B0F0"/>
          </a:solidFill>
        </p:grpSpPr>
        <p:sp>
          <p:nvSpPr>
            <p:cNvPr id="9" name="Freeform: Shape 8">
              <a:extLst>
                <a:ext uri="{FF2B5EF4-FFF2-40B4-BE49-F238E27FC236}">
                  <a16:creationId xmlns:a16="http://schemas.microsoft.com/office/drawing/2014/main" id="{D3DF1130-DA3E-45EC-B410-DCF5E3AE455C}"/>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10" name="Freeform: Shape 9">
              <a:extLst>
                <a:ext uri="{FF2B5EF4-FFF2-40B4-BE49-F238E27FC236}">
                  <a16:creationId xmlns:a16="http://schemas.microsoft.com/office/drawing/2014/main" id="{4123CF01-3364-44DE-B4A8-3F4A4DC2C5EB}"/>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spTree>
    <p:extLst>
      <p:ext uri="{BB962C8B-B14F-4D97-AF65-F5344CB8AC3E}">
        <p14:creationId xmlns:p14="http://schemas.microsoft.com/office/powerpoint/2010/main" val="1904029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58A585-52FA-4A45-B2D0-660EC2D22B31}"/>
              </a:ext>
            </a:extLst>
          </p:cNvPr>
          <p:cNvSpPr>
            <a:spLocks noGrp="1"/>
          </p:cNvSpPr>
          <p:nvPr>
            <p:ph type="title"/>
          </p:nvPr>
        </p:nvSpPr>
        <p:spPr>
          <a:xfrm>
            <a:off x="0" y="0"/>
            <a:ext cx="12192000" cy="1342045"/>
          </a:xfrm>
          <a:solidFill>
            <a:srgbClr val="0070C0"/>
          </a:solidFill>
        </p:spPr>
        <p:txBody>
          <a:bodyPr>
            <a:normAutofit/>
          </a:bodyPr>
          <a:lstStyle/>
          <a:p>
            <a:r>
              <a:rPr lang="en-US" sz="6600">
                <a:solidFill>
                  <a:schemeClr val="bg1"/>
                </a:solidFill>
                <a:latin typeface="+mn-lt"/>
              </a:rPr>
              <a:t>    The Elderly Vs Covid-19</a:t>
            </a:r>
            <a:endParaRPr lang="en-US" sz="6600" dirty="0">
              <a:solidFill>
                <a:schemeClr val="bg1"/>
              </a:solidFill>
              <a:latin typeface="+mn-lt"/>
            </a:endParaRPr>
          </a:p>
        </p:txBody>
      </p:sp>
      <p:pic>
        <p:nvPicPr>
          <p:cNvPr id="5122" name="Picture 2" descr="Boxing glove with Corona Virus&quot; Poster by Kisho | Redbubble">
            <a:extLst>
              <a:ext uri="{FF2B5EF4-FFF2-40B4-BE49-F238E27FC236}">
                <a16:creationId xmlns:a16="http://schemas.microsoft.com/office/drawing/2014/main" id="{F432BE3F-6FE1-4F5E-AD01-B8FDD9980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430030"/>
            <a:ext cx="12191999" cy="551595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1FAB728-942D-4A29-ABD5-F5FC5CB65C69}"/>
              </a:ext>
            </a:extLst>
          </p:cNvPr>
          <p:cNvSpPr txBox="1"/>
          <p:nvPr/>
        </p:nvSpPr>
        <p:spPr>
          <a:xfrm>
            <a:off x="134471" y="6266329"/>
            <a:ext cx="2393576" cy="369332"/>
          </a:xfrm>
          <a:prstGeom prst="rect">
            <a:avLst/>
          </a:prstGeom>
          <a:noFill/>
        </p:spPr>
        <p:txBody>
          <a:bodyPr wrap="square" rtlCol="0">
            <a:spAutoFit/>
          </a:bodyPr>
          <a:lstStyle/>
          <a:p>
            <a:r>
              <a:rPr lang="en-US" dirty="0"/>
              <a:t>(KISHO.2020)</a:t>
            </a:r>
          </a:p>
        </p:txBody>
      </p:sp>
    </p:spTree>
    <p:extLst>
      <p:ext uri="{BB962C8B-B14F-4D97-AF65-F5344CB8AC3E}">
        <p14:creationId xmlns:p14="http://schemas.microsoft.com/office/powerpoint/2010/main" val="389446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 text&#10;&#10;Description automatically generated">
            <a:extLst>
              <a:ext uri="{FF2B5EF4-FFF2-40B4-BE49-F238E27FC236}">
                <a16:creationId xmlns:a16="http://schemas.microsoft.com/office/drawing/2014/main" id="{45EF9DBF-BD63-49F9-9DB6-CFCF29AD34D7}"/>
              </a:ext>
            </a:extLst>
          </p:cNvPr>
          <p:cNvPicPr>
            <a:picLocks noChangeAspect="1"/>
          </p:cNvPicPr>
          <p:nvPr/>
        </p:nvPicPr>
        <p:blipFill>
          <a:blip r:embed="rId3"/>
          <a:stretch>
            <a:fillRect/>
          </a:stretch>
        </p:blipFill>
        <p:spPr>
          <a:xfrm>
            <a:off x="168812" y="366285"/>
            <a:ext cx="11760591" cy="6125430"/>
          </a:xfrm>
          <a:prstGeom prst="rect">
            <a:avLst/>
          </a:prstGeom>
        </p:spPr>
      </p:pic>
      <p:sp>
        <p:nvSpPr>
          <p:cNvPr id="13" name="TextBox 12">
            <a:extLst>
              <a:ext uri="{FF2B5EF4-FFF2-40B4-BE49-F238E27FC236}">
                <a16:creationId xmlns:a16="http://schemas.microsoft.com/office/drawing/2014/main" id="{C78D96EC-4A6D-4CBF-931C-EBDE7D0A33DC}"/>
              </a:ext>
            </a:extLst>
          </p:cNvPr>
          <p:cNvSpPr txBox="1"/>
          <p:nvPr/>
        </p:nvSpPr>
        <p:spPr>
          <a:xfrm>
            <a:off x="416859" y="6347012"/>
            <a:ext cx="4814047" cy="369332"/>
          </a:xfrm>
          <a:prstGeom prst="rect">
            <a:avLst/>
          </a:prstGeom>
          <a:noFill/>
        </p:spPr>
        <p:txBody>
          <a:bodyPr wrap="square" rtlCol="0">
            <a:spAutoFit/>
          </a:bodyPr>
          <a:lstStyle/>
          <a:p>
            <a:r>
              <a:rPr lang="en-US" dirty="0"/>
              <a:t>(creativemeddoses.com. 2020)</a:t>
            </a:r>
          </a:p>
        </p:txBody>
      </p:sp>
    </p:spTree>
    <p:extLst>
      <p:ext uri="{BB962C8B-B14F-4D97-AF65-F5344CB8AC3E}">
        <p14:creationId xmlns:p14="http://schemas.microsoft.com/office/powerpoint/2010/main" val="3355077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28" name="TextBox 227">
            <a:extLst>
              <a:ext uri="{FF2B5EF4-FFF2-40B4-BE49-F238E27FC236}">
                <a16:creationId xmlns:a16="http://schemas.microsoft.com/office/drawing/2014/main" id="{D47F0363-95D5-4B1A-8A8A-0F353A536C0C}"/>
              </a:ext>
            </a:extLst>
          </p:cNvPr>
          <p:cNvSpPr txBox="1"/>
          <p:nvPr/>
        </p:nvSpPr>
        <p:spPr>
          <a:xfrm>
            <a:off x="9481625" y="4121834"/>
            <a:ext cx="2704248" cy="523220"/>
          </a:xfrm>
          <a:prstGeom prst="rect">
            <a:avLst/>
          </a:prstGeom>
          <a:noFill/>
        </p:spPr>
        <p:txBody>
          <a:bodyPr wrap="square" rtlCol="0">
            <a:spAutoFit/>
          </a:bodyPr>
          <a:lstStyle/>
          <a:p>
            <a:r>
              <a:rPr lang="en-US" sz="2800" dirty="0">
                <a:solidFill>
                  <a:schemeClr val="bg1"/>
                </a:solidFill>
              </a:rPr>
              <a:t>Ageing T Cells</a:t>
            </a:r>
          </a:p>
        </p:txBody>
      </p:sp>
      <p:pic>
        <p:nvPicPr>
          <p:cNvPr id="2" name="Picture 1">
            <a:extLst>
              <a:ext uri="{FF2B5EF4-FFF2-40B4-BE49-F238E27FC236}">
                <a16:creationId xmlns:a16="http://schemas.microsoft.com/office/drawing/2014/main" id="{FDE38A23-61FF-4CE1-8E1A-6185AB037892}"/>
              </a:ext>
            </a:extLst>
          </p:cNvPr>
          <p:cNvPicPr>
            <a:picLocks noChangeAspect="1"/>
          </p:cNvPicPr>
          <p:nvPr/>
        </p:nvPicPr>
        <p:blipFill>
          <a:blip r:embed="rId3"/>
          <a:stretch>
            <a:fillRect/>
          </a:stretch>
        </p:blipFill>
        <p:spPr>
          <a:xfrm>
            <a:off x="0" y="1308296"/>
            <a:ext cx="9087729" cy="3924886"/>
          </a:xfrm>
          <a:prstGeom prst="rect">
            <a:avLst/>
          </a:prstGeom>
        </p:spPr>
      </p:pic>
      <p:grpSp>
        <p:nvGrpSpPr>
          <p:cNvPr id="7" name="Group 6">
            <a:extLst>
              <a:ext uri="{FF2B5EF4-FFF2-40B4-BE49-F238E27FC236}">
                <a16:creationId xmlns:a16="http://schemas.microsoft.com/office/drawing/2014/main" id="{2CFAE142-7B80-4814-92BF-4DFA29BA69ED}"/>
              </a:ext>
            </a:extLst>
          </p:cNvPr>
          <p:cNvGrpSpPr/>
          <p:nvPr/>
        </p:nvGrpSpPr>
        <p:grpSpPr>
          <a:xfrm>
            <a:off x="10123330" y="2235590"/>
            <a:ext cx="1420837" cy="1308296"/>
            <a:chOff x="4791060" y="1957708"/>
            <a:chExt cx="2614664" cy="2544791"/>
          </a:xfrm>
          <a:solidFill>
            <a:srgbClr val="0070C0"/>
          </a:solidFill>
        </p:grpSpPr>
        <p:sp>
          <p:nvSpPr>
            <p:cNvPr id="8" name="Freeform: Shape 7">
              <a:extLst>
                <a:ext uri="{FF2B5EF4-FFF2-40B4-BE49-F238E27FC236}">
                  <a16:creationId xmlns:a16="http://schemas.microsoft.com/office/drawing/2014/main" id="{C259F94C-FC8D-4F44-B65E-8E8E4E3FCEA7}"/>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9" name="Freeform: Shape 8">
              <a:extLst>
                <a:ext uri="{FF2B5EF4-FFF2-40B4-BE49-F238E27FC236}">
                  <a16:creationId xmlns:a16="http://schemas.microsoft.com/office/drawing/2014/main" id="{B755C610-ED9B-4A2F-9072-C71ADE36B691}"/>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sp>
        <p:nvSpPr>
          <p:cNvPr id="3" name="TextBox 2">
            <a:extLst>
              <a:ext uri="{FF2B5EF4-FFF2-40B4-BE49-F238E27FC236}">
                <a16:creationId xmlns:a16="http://schemas.microsoft.com/office/drawing/2014/main" id="{5D121978-3AE0-4FEA-99ED-22BBCA015941}"/>
              </a:ext>
            </a:extLst>
          </p:cNvPr>
          <p:cNvSpPr txBox="1"/>
          <p:nvPr/>
        </p:nvSpPr>
        <p:spPr>
          <a:xfrm>
            <a:off x="309282" y="6252882"/>
            <a:ext cx="3106271" cy="369332"/>
          </a:xfrm>
          <a:prstGeom prst="rect">
            <a:avLst/>
          </a:prstGeom>
          <a:noFill/>
        </p:spPr>
        <p:txBody>
          <a:bodyPr wrap="square" rtlCol="0">
            <a:spAutoFit/>
          </a:bodyPr>
          <a:lstStyle/>
          <a:p>
            <a:r>
              <a:rPr lang="en-US" dirty="0"/>
              <a:t>Salam. 2013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C12AB6B-2397-478A-BF32-BF0AFF5D84DB}"/>
              </a:ext>
            </a:extLst>
          </p:cNvPr>
          <p:cNvSpPr>
            <a:spLocks noGrp="1"/>
          </p:cNvSpPr>
          <p:nvPr>
            <p:ph type="title"/>
          </p:nvPr>
        </p:nvSpPr>
        <p:spPr>
          <a:xfrm>
            <a:off x="3927661" y="27718"/>
            <a:ext cx="3015234" cy="1334724"/>
          </a:xfrm>
        </p:spPr>
        <p:txBody>
          <a:bodyPr/>
          <a:lstStyle/>
          <a:p>
            <a:r>
              <a:rPr lang="en-US" sz="3200" dirty="0">
                <a:solidFill>
                  <a:schemeClr val="bg1"/>
                </a:solidFill>
                <a:latin typeface="+mn-lt"/>
              </a:rPr>
              <a:t>Symptoms of COVID-19</a:t>
            </a:r>
          </a:p>
        </p:txBody>
      </p:sp>
      <p:sp>
        <p:nvSpPr>
          <p:cNvPr id="10" name="Text Placeholder 9">
            <a:extLst>
              <a:ext uri="{FF2B5EF4-FFF2-40B4-BE49-F238E27FC236}">
                <a16:creationId xmlns:a16="http://schemas.microsoft.com/office/drawing/2014/main" id="{1A50CE80-CA72-48E8-BA6A-98B4A0501A5B}"/>
              </a:ext>
            </a:extLst>
          </p:cNvPr>
          <p:cNvSpPr>
            <a:spLocks noGrp="1"/>
          </p:cNvSpPr>
          <p:nvPr>
            <p:ph type="body" sz="quarter" idx="11"/>
          </p:nvPr>
        </p:nvSpPr>
        <p:spPr>
          <a:xfrm>
            <a:off x="488482" y="2492241"/>
            <a:ext cx="2268786" cy="755650"/>
          </a:xfrm>
        </p:spPr>
        <p:txBody>
          <a:bodyPr/>
          <a:lstStyle/>
          <a:p>
            <a:r>
              <a:rPr lang="en-US" sz="1600"/>
              <a:t>The body temperature can exceed 37.3 ºC</a:t>
            </a:r>
          </a:p>
          <a:p>
            <a:endParaRPr lang="en-US"/>
          </a:p>
        </p:txBody>
      </p:sp>
      <p:sp>
        <p:nvSpPr>
          <p:cNvPr id="12" name="Text Placeholder 11">
            <a:extLst>
              <a:ext uri="{FF2B5EF4-FFF2-40B4-BE49-F238E27FC236}">
                <a16:creationId xmlns:a16="http://schemas.microsoft.com/office/drawing/2014/main" id="{75BAF650-FD43-47DB-AB10-61E4F4A72162}"/>
              </a:ext>
            </a:extLst>
          </p:cNvPr>
          <p:cNvSpPr>
            <a:spLocks noGrp="1"/>
          </p:cNvSpPr>
          <p:nvPr>
            <p:ph type="body" sz="quarter" idx="13"/>
          </p:nvPr>
        </p:nvSpPr>
        <p:spPr>
          <a:xfrm>
            <a:off x="338362" y="3747684"/>
            <a:ext cx="3136358" cy="755650"/>
          </a:xfrm>
        </p:spPr>
        <p:txBody>
          <a:bodyPr/>
          <a:lstStyle/>
          <a:p>
            <a:r>
              <a:rPr lang="en-US" sz="1600"/>
              <a:t>The patient can suffer from headaches</a:t>
            </a:r>
          </a:p>
          <a:p>
            <a:endParaRPr lang="en-US"/>
          </a:p>
        </p:txBody>
      </p:sp>
      <p:sp>
        <p:nvSpPr>
          <p:cNvPr id="13" name="Text Placeholder 12">
            <a:extLst>
              <a:ext uri="{FF2B5EF4-FFF2-40B4-BE49-F238E27FC236}">
                <a16:creationId xmlns:a16="http://schemas.microsoft.com/office/drawing/2014/main" id="{FF16BB79-5932-44CF-9C3A-407F4849693A}"/>
              </a:ext>
            </a:extLst>
          </p:cNvPr>
          <p:cNvSpPr>
            <a:spLocks noGrp="1"/>
          </p:cNvSpPr>
          <p:nvPr>
            <p:ph type="body" sz="quarter" idx="14"/>
          </p:nvPr>
        </p:nvSpPr>
        <p:spPr>
          <a:xfrm>
            <a:off x="7846604" y="3747684"/>
            <a:ext cx="3719730" cy="755650"/>
          </a:xfrm>
        </p:spPr>
        <p:txBody>
          <a:bodyPr>
            <a:normAutofit/>
          </a:bodyPr>
          <a:lstStyle/>
          <a:p>
            <a:r>
              <a:rPr lang="en-US" sz="1600"/>
              <a:t>Breathing becomes more difficult</a:t>
            </a:r>
          </a:p>
        </p:txBody>
      </p:sp>
      <p:sp>
        <p:nvSpPr>
          <p:cNvPr id="14" name="Text Placeholder 13">
            <a:extLst>
              <a:ext uri="{FF2B5EF4-FFF2-40B4-BE49-F238E27FC236}">
                <a16:creationId xmlns:a16="http://schemas.microsoft.com/office/drawing/2014/main" id="{9C7D62EB-2597-47CE-BB7C-6A6EAB5BC0B7}"/>
              </a:ext>
            </a:extLst>
          </p:cNvPr>
          <p:cNvSpPr>
            <a:spLocks noGrp="1"/>
          </p:cNvSpPr>
          <p:nvPr>
            <p:ph type="body" sz="quarter" idx="15"/>
          </p:nvPr>
        </p:nvSpPr>
        <p:spPr>
          <a:xfrm>
            <a:off x="7683267" y="2356569"/>
            <a:ext cx="4294206" cy="755650"/>
          </a:xfrm>
        </p:spPr>
        <p:txBody>
          <a:bodyPr>
            <a:normAutofit/>
          </a:bodyPr>
          <a:lstStyle/>
          <a:p>
            <a:r>
              <a:rPr lang="en-US" sz="1600"/>
              <a:t>Constant cough without expelling mucus</a:t>
            </a:r>
          </a:p>
        </p:txBody>
      </p:sp>
      <p:sp>
        <p:nvSpPr>
          <p:cNvPr id="15" name="Text Placeholder 14">
            <a:extLst>
              <a:ext uri="{FF2B5EF4-FFF2-40B4-BE49-F238E27FC236}">
                <a16:creationId xmlns:a16="http://schemas.microsoft.com/office/drawing/2014/main" id="{82271CFC-BF42-4890-8441-5320497A37EE}"/>
              </a:ext>
            </a:extLst>
          </p:cNvPr>
          <p:cNvSpPr>
            <a:spLocks noGrp="1"/>
          </p:cNvSpPr>
          <p:nvPr>
            <p:ph type="body" sz="quarter" idx="16"/>
          </p:nvPr>
        </p:nvSpPr>
        <p:spPr>
          <a:xfrm>
            <a:off x="3927660" y="6092374"/>
            <a:ext cx="3430127" cy="755650"/>
          </a:xfrm>
        </p:spPr>
        <p:txBody>
          <a:bodyPr>
            <a:normAutofit/>
          </a:bodyPr>
          <a:lstStyle/>
          <a:p>
            <a:r>
              <a:rPr lang="en-US" sz="1600"/>
              <a:t>Loss of smell or even taste</a:t>
            </a:r>
          </a:p>
        </p:txBody>
      </p:sp>
      <p:pic>
        <p:nvPicPr>
          <p:cNvPr id="6" name="Picture Placeholder 5" descr="A person smiling for the camera&#10;&#10;Description automatically generated">
            <a:extLst>
              <a:ext uri="{FF2B5EF4-FFF2-40B4-BE49-F238E27FC236}">
                <a16:creationId xmlns:a16="http://schemas.microsoft.com/office/drawing/2014/main" id="{9E9A2F11-EFA6-43BC-AC94-D45942E9A739}"/>
              </a:ext>
            </a:extLst>
          </p:cNvPr>
          <p:cNvPicPr>
            <a:picLocks noGrp="1" noChangeAspect="1"/>
          </p:cNvPicPr>
          <p:nvPr>
            <p:ph type="pic" sz="quarter" idx="12"/>
          </p:nvPr>
        </p:nvPicPr>
        <p:blipFill>
          <a:blip r:embed="rId3"/>
          <a:srcRect l="16673" r="16673"/>
          <a:stretch>
            <a:fillRect/>
          </a:stretch>
        </p:blipFill>
        <p:spPr>
          <a:xfrm>
            <a:off x="3800201" y="2225041"/>
            <a:ext cx="3328952" cy="3432292"/>
          </a:xfrm>
        </p:spPr>
      </p:pic>
      <p:sp>
        <p:nvSpPr>
          <p:cNvPr id="11" name="Google Shape;323;p37">
            <a:extLst>
              <a:ext uri="{FF2B5EF4-FFF2-40B4-BE49-F238E27FC236}">
                <a16:creationId xmlns:a16="http://schemas.microsoft.com/office/drawing/2014/main" id="{4BBCA789-E75C-4F50-B01E-2B2AEEAACB1C}"/>
              </a:ext>
            </a:extLst>
          </p:cNvPr>
          <p:cNvSpPr txBox="1">
            <a:spLocks/>
          </p:cNvSpPr>
          <p:nvPr/>
        </p:nvSpPr>
        <p:spPr>
          <a:xfrm>
            <a:off x="450541" y="1774239"/>
            <a:ext cx="1693800" cy="623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1400"/>
              <a:buFont typeface="Montserrat ExtraBold"/>
              <a:buNone/>
              <a:defRPr sz="1400" b="0" i="0" u="none" strike="noStrike" cap="none">
                <a:solidFill>
                  <a:schemeClr val="accen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2pPr>
            <a:lvl3pPr marR="0" lvl="2"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3pPr>
            <a:lvl4pPr marR="0" lvl="3"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4pPr>
            <a:lvl5pPr marR="0" lvl="4"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5pPr>
            <a:lvl6pPr marR="0" lvl="5"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6pPr>
            <a:lvl7pPr marR="0" lvl="6"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7pPr>
            <a:lvl8pPr marR="0" lvl="7"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8pPr>
            <a:lvl9pPr marR="0" lvl="8"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467AF1"/>
              </a:buClr>
              <a:buSzPts val="1400"/>
              <a:buFont typeface="Montserrat ExtraBold"/>
              <a:buNone/>
              <a:tabLst/>
              <a:defRPr/>
            </a:pPr>
            <a:r>
              <a:rPr kumimoji="0" lang="en-US" sz="1800" b="0" i="0" u="none" strike="noStrike" kern="0" cap="none" spc="0" normalizeH="0" baseline="0" noProof="0">
                <a:ln>
                  <a:noFill/>
                </a:ln>
                <a:solidFill>
                  <a:srgbClr val="467AF1"/>
                </a:solidFill>
                <a:effectLst/>
                <a:uLnTx/>
                <a:uFillTx/>
                <a:latin typeface="Montserrat ExtraBold"/>
                <a:sym typeface="Montserrat ExtraBold"/>
              </a:rPr>
              <a:t>HIGH FEVER</a:t>
            </a:r>
          </a:p>
        </p:txBody>
      </p:sp>
      <p:sp>
        <p:nvSpPr>
          <p:cNvPr id="16" name="Google Shape;325;p37">
            <a:extLst>
              <a:ext uri="{FF2B5EF4-FFF2-40B4-BE49-F238E27FC236}">
                <a16:creationId xmlns:a16="http://schemas.microsoft.com/office/drawing/2014/main" id="{F109C502-0FAF-4DCB-8993-E09E06893C22}"/>
              </a:ext>
            </a:extLst>
          </p:cNvPr>
          <p:cNvSpPr txBox="1">
            <a:spLocks/>
          </p:cNvSpPr>
          <p:nvPr/>
        </p:nvSpPr>
        <p:spPr>
          <a:xfrm>
            <a:off x="488482" y="3117975"/>
            <a:ext cx="1693800" cy="623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1400"/>
              <a:buFont typeface="Montserrat ExtraBold"/>
              <a:buNone/>
              <a:defRPr sz="1400" b="0" i="0" u="none" strike="noStrike" cap="none">
                <a:solidFill>
                  <a:schemeClr val="accen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2pPr>
            <a:lvl3pPr marR="0" lvl="2"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3pPr>
            <a:lvl4pPr marR="0" lvl="3"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4pPr>
            <a:lvl5pPr marR="0" lvl="4"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5pPr>
            <a:lvl6pPr marR="0" lvl="5"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6pPr>
            <a:lvl7pPr marR="0" lvl="6"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7pPr>
            <a:lvl8pPr marR="0" lvl="7"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8pPr>
            <a:lvl9pPr marR="0" lvl="8"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467AF1"/>
              </a:buClr>
              <a:buSzPts val="1400"/>
              <a:buFont typeface="Montserrat ExtraBold"/>
              <a:buNone/>
              <a:tabLst/>
              <a:defRPr/>
            </a:pPr>
            <a:r>
              <a:rPr kumimoji="0" lang="en-US" sz="1800" b="0" i="0" u="none" strike="noStrike" kern="0" cap="none" spc="0" normalizeH="0" baseline="0" noProof="0">
                <a:ln>
                  <a:noFill/>
                </a:ln>
                <a:solidFill>
                  <a:srgbClr val="467AF1"/>
                </a:solidFill>
                <a:effectLst/>
                <a:uLnTx/>
                <a:uFillTx/>
                <a:latin typeface="Montserrat ExtraBold"/>
                <a:sym typeface="Montserrat ExtraBold"/>
              </a:rPr>
              <a:t>HEADACHE</a:t>
            </a:r>
          </a:p>
        </p:txBody>
      </p:sp>
      <p:sp>
        <p:nvSpPr>
          <p:cNvPr id="17" name="Google Shape;327;p37">
            <a:extLst>
              <a:ext uri="{FF2B5EF4-FFF2-40B4-BE49-F238E27FC236}">
                <a16:creationId xmlns:a16="http://schemas.microsoft.com/office/drawing/2014/main" id="{0D5C12C6-AA78-4C36-84D1-5CFFC271E44E}"/>
              </a:ext>
            </a:extLst>
          </p:cNvPr>
          <p:cNvSpPr txBox="1">
            <a:spLocks/>
          </p:cNvSpPr>
          <p:nvPr/>
        </p:nvSpPr>
        <p:spPr>
          <a:xfrm>
            <a:off x="8400546" y="1868841"/>
            <a:ext cx="1693800" cy="623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1400"/>
              <a:buFont typeface="Montserrat ExtraBold"/>
              <a:buNone/>
              <a:defRPr sz="1400" b="0" i="0" u="none" strike="noStrike" cap="none">
                <a:solidFill>
                  <a:schemeClr val="accen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2pPr>
            <a:lvl3pPr marR="0" lvl="2"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3pPr>
            <a:lvl4pPr marR="0" lvl="3"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4pPr>
            <a:lvl5pPr marR="0" lvl="4"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5pPr>
            <a:lvl6pPr marR="0" lvl="5"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6pPr>
            <a:lvl7pPr marR="0" lvl="6"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7pPr>
            <a:lvl8pPr marR="0" lvl="7"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8pPr>
            <a:lvl9pPr marR="0" lvl="8"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467AF1"/>
              </a:buClr>
              <a:buSzPts val="1400"/>
              <a:buFont typeface="Montserrat ExtraBold"/>
              <a:buNone/>
              <a:tabLst/>
              <a:defRPr/>
            </a:pPr>
            <a:r>
              <a:rPr kumimoji="0" lang="en-US" sz="1800" b="0" i="0" u="none" strike="noStrike" kern="0" cap="none" spc="0" normalizeH="0" baseline="0" noProof="0">
                <a:ln>
                  <a:noFill/>
                </a:ln>
                <a:solidFill>
                  <a:srgbClr val="467AF1"/>
                </a:solidFill>
                <a:effectLst/>
                <a:uLnTx/>
                <a:uFillTx/>
                <a:latin typeface="Montserrat ExtraBold"/>
                <a:sym typeface="Montserrat ExtraBold"/>
              </a:rPr>
              <a:t>DRY COUGH</a:t>
            </a:r>
          </a:p>
        </p:txBody>
      </p:sp>
      <p:sp>
        <p:nvSpPr>
          <p:cNvPr id="18" name="Google Shape;329;p37">
            <a:extLst>
              <a:ext uri="{FF2B5EF4-FFF2-40B4-BE49-F238E27FC236}">
                <a16:creationId xmlns:a16="http://schemas.microsoft.com/office/drawing/2014/main" id="{1D96ABF8-62AE-4F17-83EC-08C5E9667E28}"/>
              </a:ext>
            </a:extLst>
          </p:cNvPr>
          <p:cNvSpPr txBox="1">
            <a:spLocks/>
          </p:cNvSpPr>
          <p:nvPr/>
        </p:nvSpPr>
        <p:spPr>
          <a:xfrm>
            <a:off x="8461679" y="3247891"/>
            <a:ext cx="1693800" cy="623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1400"/>
              <a:buFont typeface="Montserrat ExtraBold"/>
              <a:buNone/>
              <a:defRPr sz="1400" b="0" i="0" u="none" strike="noStrike" cap="none">
                <a:solidFill>
                  <a:schemeClr val="accen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2pPr>
            <a:lvl3pPr marR="0" lvl="2"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3pPr>
            <a:lvl4pPr marR="0" lvl="3"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4pPr>
            <a:lvl5pPr marR="0" lvl="4"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5pPr>
            <a:lvl6pPr marR="0" lvl="5"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6pPr>
            <a:lvl7pPr marR="0" lvl="6"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7pPr>
            <a:lvl8pPr marR="0" lvl="7"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8pPr>
            <a:lvl9pPr marR="0" lvl="8"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467AF1"/>
              </a:buClr>
              <a:buSzPts val="1400"/>
              <a:buFont typeface="Montserrat ExtraBold"/>
              <a:buNone/>
              <a:tabLst/>
              <a:defRPr/>
            </a:pPr>
            <a:r>
              <a:rPr kumimoji="0" lang="en-US" sz="1800" b="0" i="0" u="none" strike="noStrike" kern="0" cap="none" spc="0" normalizeH="0" baseline="0" noProof="0">
                <a:ln>
                  <a:noFill/>
                </a:ln>
                <a:solidFill>
                  <a:srgbClr val="467AF1"/>
                </a:solidFill>
                <a:effectLst/>
                <a:uLnTx/>
                <a:uFillTx/>
                <a:latin typeface="Montserrat ExtraBold"/>
                <a:sym typeface="Montserrat ExtraBold"/>
              </a:rPr>
              <a:t>DYSPNOEA</a:t>
            </a:r>
          </a:p>
        </p:txBody>
      </p:sp>
      <p:sp>
        <p:nvSpPr>
          <p:cNvPr id="2" name="TextBox 1">
            <a:extLst>
              <a:ext uri="{FF2B5EF4-FFF2-40B4-BE49-F238E27FC236}">
                <a16:creationId xmlns:a16="http://schemas.microsoft.com/office/drawing/2014/main" id="{CEEB4B22-BD1C-4575-AB72-4D613F60C394}"/>
              </a:ext>
            </a:extLst>
          </p:cNvPr>
          <p:cNvSpPr txBox="1"/>
          <p:nvPr/>
        </p:nvSpPr>
        <p:spPr>
          <a:xfrm>
            <a:off x="7683267" y="5008098"/>
            <a:ext cx="3557587" cy="369332"/>
          </a:xfrm>
          <a:prstGeom prst="rect">
            <a:avLst/>
          </a:prstGeom>
          <a:noFill/>
        </p:spPr>
        <p:txBody>
          <a:bodyPr wrap="square" rtlCol="0">
            <a:spAutoFit/>
          </a:bodyPr>
          <a:lstStyle/>
          <a:p>
            <a:endParaRPr lang="en-US">
              <a:solidFill>
                <a:schemeClr val="tx2"/>
              </a:solidFill>
            </a:endParaRPr>
          </a:p>
        </p:txBody>
      </p:sp>
      <p:sp>
        <p:nvSpPr>
          <p:cNvPr id="19" name="Google Shape;329;p37">
            <a:extLst>
              <a:ext uri="{FF2B5EF4-FFF2-40B4-BE49-F238E27FC236}">
                <a16:creationId xmlns:a16="http://schemas.microsoft.com/office/drawing/2014/main" id="{9EEA20BF-DF30-4572-B42E-E804955AED90}"/>
              </a:ext>
            </a:extLst>
          </p:cNvPr>
          <p:cNvSpPr txBox="1">
            <a:spLocks/>
          </p:cNvSpPr>
          <p:nvPr/>
        </p:nvSpPr>
        <p:spPr>
          <a:xfrm>
            <a:off x="4564928" y="5636714"/>
            <a:ext cx="1693800" cy="623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1400"/>
              <a:buFont typeface="Montserrat ExtraBold"/>
              <a:buNone/>
              <a:defRPr sz="1400" b="0" i="0" u="none" strike="noStrike" cap="none">
                <a:solidFill>
                  <a:schemeClr val="accent1"/>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2pPr>
            <a:lvl3pPr marR="0" lvl="2"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3pPr>
            <a:lvl4pPr marR="0" lvl="3"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4pPr>
            <a:lvl5pPr marR="0" lvl="4"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5pPr>
            <a:lvl6pPr marR="0" lvl="5"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6pPr>
            <a:lvl7pPr marR="0" lvl="6"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7pPr>
            <a:lvl8pPr marR="0" lvl="7"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8pPr>
            <a:lvl9pPr marR="0" lvl="8" algn="ctr" rtl="0">
              <a:lnSpc>
                <a:spcPct val="100000"/>
              </a:lnSpc>
              <a:spcBef>
                <a:spcPts val="0"/>
              </a:spcBef>
              <a:spcAft>
                <a:spcPts val="0"/>
              </a:spcAft>
              <a:buClr>
                <a:schemeClr val="accent1"/>
              </a:buClr>
              <a:buSzPts val="1400"/>
              <a:buFont typeface="Arial"/>
              <a:buNone/>
              <a:defRPr sz="1400" b="0" i="0" u="none" strike="noStrike" cap="none">
                <a:solidFill>
                  <a:schemeClr val="accent1"/>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467AF1"/>
              </a:buClr>
              <a:buSzPts val="1400"/>
              <a:buFont typeface="Montserrat ExtraBold"/>
              <a:buNone/>
              <a:tabLst/>
              <a:defRPr/>
            </a:pPr>
            <a:r>
              <a:rPr lang="en-US" sz="1800" kern="0">
                <a:solidFill>
                  <a:srgbClr val="467AF1"/>
                </a:solidFill>
              </a:rPr>
              <a:t>ANOSMIA</a:t>
            </a:r>
            <a:endParaRPr kumimoji="0" lang="en-US" sz="1800" b="0" i="0" u="none" strike="noStrike" kern="0" cap="none" spc="0" normalizeH="0" baseline="0" noProof="0">
              <a:ln>
                <a:noFill/>
              </a:ln>
              <a:solidFill>
                <a:srgbClr val="467AF1"/>
              </a:solidFill>
              <a:effectLst/>
              <a:uLnTx/>
              <a:uFillTx/>
              <a:latin typeface="Montserrat ExtraBold"/>
              <a:sym typeface="Montserrat ExtraBold"/>
            </a:endParaRPr>
          </a:p>
        </p:txBody>
      </p:sp>
      <p:sp>
        <p:nvSpPr>
          <p:cNvPr id="3" name="Rectangle 2">
            <a:extLst>
              <a:ext uri="{FF2B5EF4-FFF2-40B4-BE49-F238E27FC236}">
                <a16:creationId xmlns:a16="http://schemas.microsoft.com/office/drawing/2014/main" id="{C1352772-1552-4134-BAE8-7D675EEB66B8}"/>
              </a:ext>
            </a:extLst>
          </p:cNvPr>
          <p:cNvSpPr/>
          <p:nvPr/>
        </p:nvSpPr>
        <p:spPr>
          <a:xfrm>
            <a:off x="3736712" y="5551688"/>
            <a:ext cx="4294206" cy="276999"/>
          </a:xfrm>
          <a:prstGeom prst="rect">
            <a:avLst/>
          </a:prstGeom>
        </p:spPr>
        <p:txBody>
          <a:bodyPr wrap="square">
            <a:spAutoFit/>
          </a:bodyPr>
          <a:lstStyle/>
          <a:p>
            <a:r>
              <a:rPr lang="en-US" sz="1200" dirty="0">
                <a:solidFill>
                  <a:schemeClr val="tx2"/>
                </a:solidFill>
              </a:rPr>
              <a:t>Woman photo created by </a:t>
            </a:r>
            <a:r>
              <a:rPr lang="en-US" sz="1200" dirty="0" err="1">
                <a:solidFill>
                  <a:schemeClr val="tx2"/>
                </a:solidFill>
              </a:rPr>
              <a:t>freepik</a:t>
            </a:r>
            <a:r>
              <a:rPr lang="en-US" sz="1200" dirty="0">
                <a:solidFill>
                  <a:schemeClr val="tx2"/>
                </a:solidFill>
              </a:rPr>
              <a:t> </a:t>
            </a:r>
          </a:p>
        </p:txBody>
      </p:sp>
      <p:sp>
        <p:nvSpPr>
          <p:cNvPr id="4" name="TextBox 3">
            <a:extLst>
              <a:ext uri="{FF2B5EF4-FFF2-40B4-BE49-F238E27FC236}">
                <a16:creationId xmlns:a16="http://schemas.microsoft.com/office/drawing/2014/main" id="{6BA00BC3-FC8D-4999-9BC0-40A0B5C94254}"/>
              </a:ext>
            </a:extLst>
          </p:cNvPr>
          <p:cNvSpPr txBox="1"/>
          <p:nvPr/>
        </p:nvSpPr>
        <p:spPr>
          <a:xfrm>
            <a:off x="148281" y="6499654"/>
            <a:ext cx="3779379" cy="369332"/>
          </a:xfrm>
          <a:prstGeom prst="rect">
            <a:avLst/>
          </a:prstGeom>
          <a:noFill/>
        </p:spPr>
        <p:txBody>
          <a:bodyPr wrap="square" rtlCol="0">
            <a:spAutoFit/>
          </a:bodyPr>
          <a:lstStyle/>
          <a:p>
            <a:r>
              <a:rPr lang="en-US"/>
              <a:t>(CDC</a:t>
            </a:r>
            <a:r>
              <a:rPr lang="en-US" dirty="0"/>
              <a:t>. 2020)</a:t>
            </a:r>
          </a:p>
        </p:txBody>
      </p:sp>
      <p:grpSp>
        <p:nvGrpSpPr>
          <p:cNvPr id="20" name="Group 19">
            <a:extLst>
              <a:ext uri="{FF2B5EF4-FFF2-40B4-BE49-F238E27FC236}">
                <a16:creationId xmlns:a16="http://schemas.microsoft.com/office/drawing/2014/main" id="{41F0F255-34EB-40EC-8282-30BC78DA8B45}"/>
              </a:ext>
            </a:extLst>
          </p:cNvPr>
          <p:cNvGrpSpPr/>
          <p:nvPr/>
        </p:nvGrpSpPr>
        <p:grpSpPr>
          <a:xfrm>
            <a:off x="9359457" y="536401"/>
            <a:ext cx="1693799" cy="1334725"/>
            <a:chOff x="4791060" y="1957708"/>
            <a:chExt cx="2614664" cy="2544791"/>
          </a:xfrm>
          <a:solidFill>
            <a:srgbClr val="00B0F0"/>
          </a:solidFill>
        </p:grpSpPr>
        <p:sp>
          <p:nvSpPr>
            <p:cNvPr id="21" name="Freeform: Shape 20">
              <a:extLst>
                <a:ext uri="{FF2B5EF4-FFF2-40B4-BE49-F238E27FC236}">
                  <a16:creationId xmlns:a16="http://schemas.microsoft.com/office/drawing/2014/main" id="{BFF5C31E-3AD9-47FB-9C14-0A64045C2965}"/>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22" name="Freeform: Shape 21">
              <a:extLst>
                <a:ext uri="{FF2B5EF4-FFF2-40B4-BE49-F238E27FC236}">
                  <a16:creationId xmlns:a16="http://schemas.microsoft.com/office/drawing/2014/main" id="{F5D744E8-286D-4520-916D-28102CC4555D}"/>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23" name="Group 22">
            <a:extLst>
              <a:ext uri="{FF2B5EF4-FFF2-40B4-BE49-F238E27FC236}">
                <a16:creationId xmlns:a16="http://schemas.microsoft.com/office/drawing/2014/main" id="{E8E50A2B-2607-4430-B1C1-8837D344F855}"/>
              </a:ext>
            </a:extLst>
          </p:cNvPr>
          <p:cNvGrpSpPr/>
          <p:nvPr/>
        </p:nvGrpSpPr>
        <p:grpSpPr>
          <a:xfrm>
            <a:off x="2706780" y="6073341"/>
            <a:ext cx="559011" cy="621364"/>
            <a:chOff x="4791060" y="1957708"/>
            <a:chExt cx="2614664" cy="2544791"/>
          </a:xfrm>
          <a:solidFill>
            <a:srgbClr val="00B0F0"/>
          </a:solidFill>
        </p:grpSpPr>
        <p:sp>
          <p:nvSpPr>
            <p:cNvPr id="24" name="Freeform: Shape 23">
              <a:extLst>
                <a:ext uri="{FF2B5EF4-FFF2-40B4-BE49-F238E27FC236}">
                  <a16:creationId xmlns:a16="http://schemas.microsoft.com/office/drawing/2014/main" id="{65A1CE13-4B8B-4D46-922F-102A30805262}"/>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25" name="Freeform: Shape 24">
              <a:extLst>
                <a:ext uri="{FF2B5EF4-FFF2-40B4-BE49-F238E27FC236}">
                  <a16:creationId xmlns:a16="http://schemas.microsoft.com/office/drawing/2014/main" id="{43547C98-76C5-4F84-AC9E-B975E71FC088}"/>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26" name="Group 25">
            <a:extLst>
              <a:ext uri="{FF2B5EF4-FFF2-40B4-BE49-F238E27FC236}">
                <a16:creationId xmlns:a16="http://schemas.microsoft.com/office/drawing/2014/main" id="{F7E7CE07-30F5-4102-85A1-D15CC7943E4F}"/>
              </a:ext>
            </a:extLst>
          </p:cNvPr>
          <p:cNvGrpSpPr/>
          <p:nvPr/>
        </p:nvGrpSpPr>
        <p:grpSpPr>
          <a:xfrm>
            <a:off x="186143" y="3033807"/>
            <a:ext cx="559011" cy="621364"/>
            <a:chOff x="4791060" y="1957708"/>
            <a:chExt cx="2614664" cy="2544791"/>
          </a:xfrm>
          <a:solidFill>
            <a:srgbClr val="00B0F0"/>
          </a:solidFill>
        </p:grpSpPr>
        <p:sp>
          <p:nvSpPr>
            <p:cNvPr id="27" name="Freeform: Shape 26">
              <a:extLst>
                <a:ext uri="{FF2B5EF4-FFF2-40B4-BE49-F238E27FC236}">
                  <a16:creationId xmlns:a16="http://schemas.microsoft.com/office/drawing/2014/main" id="{9BCF717A-AB37-4764-B105-675FCB6C4518}"/>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28" name="Freeform: Shape 27">
              <a:extLst>
                <a:ext uri="{FF2B5EF4-FFF2-40B4-BE49-F238E27FC236}">
                  <a16:creationId xmlns:a16="http://schemas.microsoft.com/office/drawing/2014/main" id="{6CF2FB22-EBA4-4E41-B1CB-F33483E96010}"/>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29" name="Group 28">
            <a:extLst>
              <a:ext uri="{FF2B5EF4-FFF2-40B4-BE49-F238E27FC236}">
                <a16:creationId xmlns:a16="http://schemas.microsoft.com/office/drawing/2014/main" id="{C75AE912-53BC-4630-B55E-F740AE4A9918}"/>
              </a:ext>
            </a:extLst>
          </p:cNvPr>
          <p:cNvGrpSpPr/>
          <p:nvPr/>
        </p:nvGrpSpPr>
        <p:grpSpPr>
          <a:xfrm>
            <a:off x="1297441" y="556933"/>
            <a:ext cx="1206608" cy="984112"/>
            <a:chOff x="4791060" y="1957708"/>
            <a:chExt cx="2614664" cy="2544791"/>
          </a:xfrm>
          <a:solidFill>
            <a:srgbClr val="00B0F0"/>
          </a:solidFill>
        </p:grpSpPr>
        <p:sp>
          <p:nvSpPr>
            <p:cNvPr id="30" name="Freeform: Shape 29">
              <a:extLst>
                <a:ext uri="{FF2B5EF4-FFF2-40B4-BE49-F238E27FC236}">
                  <a16:creationId xmlns:a16="http://schemas.microsoft.com/office/drawing/2014/main" id="{A9F73ED7-6AD4-4E5C-9A3B-5DC264DFA471}"/>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31" name="Freeform: Shape 30">
              <a:extLst>
                <a:ext uri="{FF2B5EF4-FFF2-40B4-BE49-F238E27FC236}">
                  <a16:creationId xmlns:a16="http://schemas.microsoft.com/office/drawing/2014/main" id="{46A9AA9C-DE11-46C8-814A-2FBD7893C25E}"/>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grpSp>
        <p:nvGrpSpPr>
          <p:cNvPr id="32" name="Group 31">
            <a:extLst>
              <a:ext uri="{FF2B5EF4-FFF2-40B4-BE49-F238E27FC236}">
                <a16:creationId xmlns:a16="http://schemas.microsoft.com/office/drawing/2014/main" id="{790B7974-23E4-4F67-9F7E-AC7E8B03526F}"/>
              </a:ext>
            </a:extLst>
          </p:cNvPr>
          <p:cNvGrpSpPr/>
          <p:nvPr/>
        </p:nvGrpSpPr>
        <p:grpSpPr>
          <a:xfrm>
            <a:off x="9228406" y="5003127"/>
            <a:ext cx="1965779" cy="1470397"/>
            <a:chOff x="4791060" y="1957708"/>
            <a:chExt cx="2614664" cy="2544791"/>
          </a:xfrm>
          <a:solidFill>
            <a:srgbClr val="00B0F0"/>
          </a:solidFill>
        </p:grpSpPr>
        <p:sp>
          <p:nvSpPr>
            <p:cNvPr id="33" name="Freeform: Shape 32">
              <a:extLst>
                <a:ext uri="{FF2B5EF4-FFF2-40B4-BE49-F238E27FC236}">
                  <a16:creationId xmlns:a16="http://schemas.microsoft.com/office/drawing/2014/main" id="{CC907D7D-6FE0-4D80-84E0-ED4CB3E8C057}"/>
                </a:ext>
              </a:extLst>
            </p:cNvPr>
            <p:cNvSpPr/>
            <p:nvPr/>
          </p:nvSpPr>
          <p:spPr>
            <a:xfrm>
              <a:off x="4791060" y="1957708"/>
              <a:ext cx="2614664" cy="2544791"/>
            </a:xfrm>
            <a:custGeom>
              <a:avLst/>
              <a:gdLst>
                <a:gd name="connsiteX0" fmla="*/ 2526997 w 2614664"/>
                <a:gd name="connsiteY0" fmla="*/ 1556472 h 2544791"/>
                <a:gd name="connsiteX1" fmla="*/ 2354594 w 2614664"/>
                <a:gd name="connsiteY1" fmla="*/ 1579332 h 2544791"/>
                <a:gd name="connsiteX2" fmla="*/ 2294587 w 2614664"/>
                <a:gd name="connsiteY2" fmla="*/ 1542184 h 2544791"/>
                <a:gd name="connsiteX3" fmla="*/ 1981214 w 2614664"/>
                <a:gd name="connsiteY3" fmla="*/ 1332634 h 2544791"/>
                <a:gd name="connsiteX4" fmla="*/ 1971689 w 2614664"/>
                <a:gd name="connsiteY4" fmla="*/ 1289772 h 2544791"/>
                <a:gd name="connsiteX5" fmla="*/ 1954544 w 2614664"/>
                <a:gd name="connsiteY5" fmla="*/ 1022119 h 2544791"/>
                <a:gd name="connsiteX6" fmla="*/ 1953592 w 2614664"/>
                <a:gd name="connsiteY6" fmla="*/ 985924 h 2544791"/>
                <a:gd name="connsiteX7" fmla="*/ 2126947 w 2614664"/>
                <a:gd name="connsiteY7" fmla="*/ 931632 h 2544791"/>
                <a:gd name="connsiteX8" fmla="*/ 2157427 w 2614664"/>
                <a:gd name="connsiteY8" fmla="*/ 960207 h 2544791"/>
                <a:gd name="connsiteX9" fmla="*/ 2351737 w 2614664"/>
                <a:gd name="connsiteY9" fmla="*/ 997354 h 2544791"/>
                <a:gd name="connsiteX10" fmla="*/ 2426984 w 2614664"/>
                <a:gd name="connsiteY10" fmla="*/ 814474 h 2544791"/>
                <a:gd name="connsiteX11" fmla="*/ 2267917 w 2614664"/>
                <a:gd name="connsiteY11" fmla="*/ 703984 h 2544791"/>
                <a:gd name="connsiteX12" fmla="*/ 2124089 w 2614664"/>
                <a:gd name="connsiteY12" fmla="*/ 838287 h 2544791"/>
                <a:gd name="connsiteX13" fmla="*/ 2097419 w 2614664"/>
                <a:gd name="connsiteY13" fmla="*/ 884007 h 2544791"/>
                <a:gd name="connsiteX14" fmla="*/ 2097419 w 2614664"/>
                <a:gd name="connsiteY14" fmla="*/ 884007 h 2544791"/>
                <a:gd name="connsiteX15" fmla="*/ 2029792 w 2614664"/>
                <a:gd name="connsiteY15" fmla="*/ 902104 h 2544791"/>
                <a:gd name="connsiteX16" fmla="*/ 1917397 w 2614664"/>
                <a:gd name="connsiteY16" fmla="*/ 925917 h 2544791"/>
                <a:gd name="connsiteX17" fmla="*/ 1917397 w 2614664"/>
                <a:gd name="connsiteY17" fmla="*/ 925917 h 2544791"/>
                <a:gd name="connsiteX18" fmla="*/ 1706894 w 2614664"/>
                <a:gd name="connsiteY18" fmla="*/ 663027 h 2544791"/>
                <a:gd name="connsiteX19" fmla="*/ 1669747 w 2614664"/>
                <a:gd name="connsiteY19" fmla="*/ 627784 h 2544791"/>
                <a:gd name="connsiteX20" fmla="*/ 1879297 w 2614664"/>
                <a:gd name="connsiteY20" fmla="*/ 304887 h 2544791"/>
                <a:gd name="connsiteX21" fmla="*/ 1916444 w 2614664"/>
                <a:gd name="connsiteY21" fmla="*/ 309649 h 2544791"/>
                <a:gd name="connsiteX22" fmla="*/ 2093609 w 2614664"/>
                <a:gd name="connsiteY22" fmla="*/ 212494 h 2544791"/>
                <a:gd name="connsiteX23" fmla="*/ 2027887 w 2614664"/>
                <a:gd name="connsiteY23" fmla="*/ 21994 h 2544791"/>
                <a:gd name="connsiteX24" fmla="*/ 1832624 w 2614664"/>
                <a:gd name="connsiteY24" fmla="*/ 51522 h 2544791"/>
                <a:gd name="connsiteX25" fmla="*/ 1829767 w 2614664"/>
                <a:gd name="connsiteY25" fmla="*/ 255357 h 2544791"/>
                <a:gd name="connsiteX26" fmla="*/ 1810717 w 2614664"/>
                <a:gd name="connsiteY26" fmla="*/ 306792 h 2544791"/>
                <a:gd name="connsiteX27" fmla="*/ 1620217 w 2614664"/>
                <a:gd name="connsiteY27" fmla="*/ 606829 h 2544791"/>
                <a:gd name="connsiteX28" fmla="*/ 1307797 w 2614664"/>
                <a:gd name="connsiteY28" fmla="*/ 535392 h 2544791"/>
                <a:gd name="connsiteX29" fmla="*/ 1251599 w 2614664"/>
                <a:gd name="connsiteY29" fmla="*/ 520152 h 2544791"/>
                <a:gd name="connsiteX30" fmla="*/ 1283032 w 2614664"/>
                <a:gd name="connsiteY30" fmla="*/ 447762 h 2544791"/>
                <a:gd name="connsiteX31" fmla="*/ 1363042 w 2614664"/>
                <a:gd name="connsiteY31" fmla="*/ 322032 h 2544791"/>
                <a:gd name="connsiteX32" fmla="*/ 1238264 w 2614664"/>
                <a:gd name="connsiteY32" fmla="*/ 160107 h 2544791"/>
                <a:gd name="connsiteX33" fmla="*/ 1059194 w 2614664"/>
                <a:gd name="connsiteY33" fmla="*/ 265834 h 2544791"/>
                <a:gd name="connsiteX34" fmla="*/ 1149682 w 2614664"/>
                <a:gd name="connsiteY34" fmla="*/ 455382 h 2544791"/>
                <a:gd name="connsiteX35" fmla="*/ 1191592 w 2614664"/>
                <a:gd name="connsiteY35" fmla="*/ 523962 h 2544791"/>
                <a:gd name="connsiteX36" fmla="*/ 1144919 w 2614664"/>
                <a:gd name="connsiteY36" fmla="*/ 558252 h 2544791"/>
                <a:gd name="connsiteX37" fmla="*/ 901079 w 2614664"/>
                <a:gd name="connsiteY37" fmla="*/ 682077 h 2544791"/>
                <a:gd name="connsiteX38" fmla="*/ 901079 w 2614664"/>
                <a:gd name="connsiteY38" fmla="*/ 682077 h 2544791"/>
                <a:gd name="connsiteX39" fmla="*/ 685814 w 2614664"/>
                <a:gd name="connsiteY39" fmla="*/ 312507 h 2544791"/>
                <a:gd name="connsiteX40" fmla="*/ 677242 w 2614664"/>
                <a:gd name="connsiteY40" fmla="*/ 281074 h 2544791"/>
                <a:gd name="connsiteX41" fmla="*/ 674384 w 2614664"/>
                <a:gd name="connsiteY41" fmla="*/ 53427 h 2544791"/>
                <a:gd name="connsiteX42" fmla="*/ 450547 w 2614664"/>
                <a:gd name="connsiteY42" fmla="*/ 69619 h 2544791"/>
                <a:gd name="connsiteX43" fmla="*/ 472454 w 2614664"/>
                <a:gd name="connsiteY43" fmla="*/ 290599 h 2544791"/>
                <a:gd name="connsiteX44" fmla="*/ 621044 w 2614664"/>
                <a:gd name="connsiteY44" fmla="*/ 320127 h 2544791"/>
                <a:gd name="connsiteX45" fmla="*/ 832499 w 2614664"/>
                <a:gd name="connsiteY45" fmla="*/ 681124 h 2544791"/>
                <a:gd name="connsiteX46" fmla="*/ 848692 w 2614664"/>
                <a:gd name="connsiteY46" fmla="*/ 728749 h 2544791"/>
                <a:gd name="connsiteX47" fmla="*/ 848692 w 2614664"/>
                <a:gd name="connsiteY47" fmla="*/ 728749 h 2544791"/>
                <a:gd name="connsiteX48" fmla="*/ 688672 w 2614664"/>
                <a:gd name="connsiteY48" fmla="*/ 986877 h 2544791"/>
                <a:gd name="connsiteX49" fmla="*/ 524842 w 2614664"/>
                <a:gd name="connsiteY49" fmla="*/ 894484 h 2544791"/>
                <a:gd name="connsiteX50" fmla="*/ 518174 w 2614664"/>
                <a:gd name="connsiteY50" fmla="*/ 850669 h 2544791"/>
                <a:gd name="connsiteX51" fmla="*/ 500077 w 2614664"/>
                <a:gd name="connsiteY51" fmla="*/ 744942 h 2544791"/>
                <a:gd name="connsiteX52" fmla="*/ 281954 w 2614664"/>
                <a:gd name="connsiteY52" fmla="*/ 690649 h 2544791"/>
                <a:gd name="connsiteX53" fmla="*/ 239092 w 2614664"/>
                <a:gd name="connsiteY53" fmla="*/ 915439 h 2544791"/>
                <a:gd name="connsiteX54" fmla="*/ 468644 w 2614664"/>
                <a:gd name="connsiteY54" fmla="*/ 937347 h 2544791"/>
                <a:gd name="connsiteX55" fmla="*/ 667717 w 2614664"/>
                <a:gd name="connsiteY55" fmla="*/ 1055457 h 2544791"/>
                <a:gd name="connsiteX56" fmla="*/ 667717 w 2614664"/>
                <a:gd name="connsiteY56" fmla="*/ 1055457 h 2544791"/>
                <a:gd name="connsiteX57" fmla="*/ 667717 w 2614664"/>
                <a:gd name="connsiteY57" fmla="*/ 1055457 h 2544791"/>
                <a:gd name="connsiteX58" fmla="*/ 662002 w 2614664"/>
                <a:gd name="connsiteY58" fmla="*/ 1301202 h 2544791"/>
                <a:gd name="connsiteX59" fmla="*/ 621044 w 2614664"/>
                <a:gd name="connsiteY59" fmla="*/ 1322157 h 2544791"/>
                <a:gd name="connsiteX60" fmla="*/ 307672 w 2614664"/>
                <a:gd name="connsiteY60" fmla="*/ 1342159 h 2544791"/>
                <a:gd name="connsiteX61" fmla="*/ 307672 w 2614664"/>
                <a:gd name="connsiteY61" fmla="*/ 1342159 h 2544791"/>
                <a:gd name="connsiteX62" fmla="*/ 307672 w 2614664"/>
                <a:gd name="connsiteY62" fmla="*/ 1342159 h 2544791"/>
                <a:gd name="connsiteX63" fmla="*/ 298147 w 2614664"/>
                <a:gd name="connsiteY63" fmla="*/ 1320252 h 2544791"/>
                <a:gd name="connsiteX64" fmla="*/ 119077 w 2614664"/>
                <a:gd name="connsiteY64" fmla="*/ 1229764 h 2544791"/>
                <a:gd name="connsiteX65" fmla="*/ 14 w 2614664"/>
                <a:gd name="connsiteY65" fmla="*/ 1385974 h 2544791"/>
                <a:gd name="connsiteX66" fmla="*/ 122887 w 2614664"/>
                <a:gd name="connsiteY66" fmla="*/ 1534564 h 2544791"/>
                <a:gd name="connsiteX67" fmla="*/ 298147 w 2614664"/>
                <a:gd name="connsiteY67" fmla="*/ 1438362 h 2544791"/>
                <a:gd name="connsiteX68" fmla="*/ 354344 w 2614664"/>
                <a:gd name="connsiteY68" fmla="*/ 1400262 h 2544791"/>
                <a:gd name="connsiteX69" fmla="*/ 401969 w 2614664"/>
                <a:gd name="connsiteY69" fmla="*/ 1395499 h 2544791"/>
                <a:gd name="connsiteX70" fmla="*/ 627712 w 2614664"/>
                <a:gd name="connsiteY70" fmla="*/ 1382164 h 2544791"/>
                <a:gd name="connsiteX71" fmla="*/ 661049 w 2614664"/>
                <a:gd name="connsiteY71" fmla="*/ 1378354 h 2544791"/>
                <a:gd name="connsiteX72" fmla="*/ 690577 w 2614664"/>
                <a:gd name="connsiteY72" fmla="*/ 1417407 h 2544791"/>
                <a:gd name="connsiteX73" fmla="*/ 778207 w 2614664"/>
                <a:gd name="connsiteY73" fmla="*/ 1585999 h 2544791"/>
                <a:gd name="connsiteX74" fmla="*/ 778207 w 2614664"/>
                <a:gd name="connsiteY74" fmla="*/ 1720302 h 2544791"/>
                <a:gd name="connsiteX75" fmla="*/ 687719 w 2614664"/>
                <a:gd name="connsiteY75" fmla="*/ 1762212 h 2544791"/>
                <a:gd name="connsiteX76" fmla="*/ 528652 w 2614664"/>
                <a:gd name="connsiteY76" fmla="*/ 1857462 h 2544791"/>
                <a:gd name="connsiteX77" fmla="*/ 580087 w 2614664"/>
                <a:gd name="connsiteY77" fmla="*/ 2040342 h 2544791"/>
                <a:gd name="connsiteX78" fmla="*/ 766777 w 2614664"/>
                <a:gd name="connsiteY78" fmla="*/ 2040342 h 2544791"/>
                <a:gd name="connsiteX79" fmla="*/ 816307 w 2614664"/>
                <a:gd name="connsiteY79" fmla="*/ 1858414 h 2544791"/>
                <a:gd name="connsiteX80" fmla="*/ 830594 w 2614664"/>
                <a:gd name="connsiteY80" fmla="*/ 1746019 h 2544791"/>
                <a:gd name="connsiteX81" fmla="*/ 852502 w 2614664"/>
                <a:gd name="connsiteY81" fmla="*/ 1714587 h 2544791"/>
                <a:gd name="connsiteX82" fmla="*/ 896317 w 2614664"/>
                <a:gd name="connsiteY82" fmla="*/ 1709824 h 2544791"/>
                <a:gd name="connsiteX83" fmla="*/ 1135394 w 2614664"/>
                <a:gd name="connsiteY83" fmla="*/ 1834602 h 2544791"/>
                <a:gd name="connsiteX84" fmla="*/ 1163969 w 2614664"/>
                <a:gd name="connsiteY84" fmla="*/ 1861272 h 2544791"/>
                <a:gd name="connsiteX85" fmla="*/ 1160159 w 2614664"/>
                <a:gd name="connsiteY85" fmla="*/ 1885084 h 2544791"/>
                <a:gd name="connsiteX86" fmla="*/ 1119202 w 2614664"/>
                <a:gd name="connsiteY86" fmla="*/ 2216554 h 2544791"/>
                <a:gd name="connsiteX87" fmla="*/ 1081102 w 2614664"/>
                <a:gd name="connsiteY87" fmla="*/ 2238462 h 2544791"/>
                <a:gd name="connsiteX88" fmla="*/ 999187 w 2614664"/>
                <a:gd name="connsiteY88" fmla="*/ 2292754 h 2544791"/>
                <a:gd name="connsiteX89" fmla="*/ 1035382 w 2614664"/>
                <a:gd name="connsiteY89" fmla="*/ 2518497 h 2544791"/>
                <a:gd name="connsiteX90" fmla="*/ 1258267 w 2614664"/>
                <a:gd name="connsiteY90" fmla="*/ 2466109 h 2544791"/>
                <a:gd name="connsiteX91" fmla="*/ 1176352 w 2614664"/>
                <a:gd name="connsiteY91" fmla="*/ 2243224 h 2544791"/>
                <a:gd name="connsiteX92" fmla="*/ 1223024 w 2614664"/>
                <a:gd name="connsiteY92" fmla="*/ 1853652 h 2544791"/>
                <a:gd name="connsiteX93" fmla="*/ 1584974 w 2614664"/>
                <a:gd name="connsiteY93" fmla="*/ 1801264 h 2544791"/>
                <a:gd name="connsiteX94" fmla="*/ 1584974 w 2614664"/>
                <a:gd name="connsiteY94" fmla="*/ 1801264 h 2544791"/>
                <a:gd name="connsiteX95" fmla="*/ 1584974 w 2614664"/>
                <a:gd name="connsiteY95" fmla="*/ 1801264 h 2544791"/>
                <a:gd name="connsiteX96" fmla="*/ 1805954 w 2614664"/>
                <a:gd name="connsiteY96" fmla="*/ 2062249 h 2544791"/>
                <a:gd name="connsiteX97" fmla="*/ 1790714 w 2614664"/>
                <a:gd name="connsiteY97" fmla="*/ 2086062 h 2544791"/>
                <a:gd name="connsiteX98" fmla="*/ 1825004 w 2614664"/>
                <a:gd name="connsiteY98" fmla="*/ 2276562 h 2544791"/>
                <a:gd name="connsiteX99" fmla="*/ 2018362 w 2614664"/>
                <a:gd name="connsiteY99" fmla="*/ 2286087 h 2544791"/>
                <a:gd name="connsiteX100" fmla="*/ 2072654 w 2614664"/>
                <a:gd name="connsiteY100" fmla="*/ 2100349 h 2544791"/>
                <a:gd name="connsiteX101" fmla="*/ 1904062 w 2614664"/>
                <a:gd name="connsiteY101" fmla="*/ 2005099 h 2544791"/>
                <a:gd name="connsiteX102" fmla="*/ 1848817 w 2614664"/>
                <a:gd name="connsiteY102" fmla="*/ 2015577 h 2544791"/>
                <a:gd name="connsiteX103" fmla="*/ 1810717 w 2614664"/>
                <a:gd name="connsiteY103" fmla="*/ 1966999 h 2544791"/>
                <a:gd name="connsiteX104" fmla="*/ 1650697 w 2614664"/>
                <a:gd name="connsiteY104" fmla="*/ 1766974 h 2544791"/>
                <a:gd name="connsiteX105" fmla="*/ 1946924 w 2614664"/>
                <a:gd name="connsiteY105" fmla="*/ 1391689 h 2544791"/>
                <a:gd name="connsiteX106" fmla="*/ 1946924 w 2614664"/>
                <a:gd name="connsiteY106" fmla="*/ 1391689 h 2544791"/>
                <a:gd name="connsiteX107" fmla="*/ 1996454 w 2614664"/>
                <a:gd name="connsiteY107" fmla="*/ 1408834 h 2544791"/>
                <a:gd name="connsiteX108" fmla="*/ 2308874 w 2614664"/>
                <a:gd name="connsiteY108" fmla="*/ 1622194 h 2544791"/>
                <a:gd name="connsiteX109" fmla="*/ 2308874 w 2614664"/>
                <a:gd name="connsiteY109" fmla="*/ 1622194 h 2544791"/>
                <a:gd name="connsiteX110" fmla="*/ 2304112 w 2614664"/>
                <a:gd name="connsiteY110" fmla="*/ 1682202 h 2544791"/>
                <a:gd name="connsiteX111" fmla="*/ 2456512 w 2614664"/>
                <a:gd name="connsiteY111" fmla="*/ 1851747 h 2544791"/>
                <a:gd name="connsiteX112" fmla="*/ 2614627 w 2614664"/>
                <a:gd name="connsiteY112" fmla="*/ 1691727 h 2544791"/>
                <a:gd name="connsiteX113" fmla="*/ 2526997 w 2614664"/>
                <a:gd name="connsiteY113" fmla="*/ 1556472 h 254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2614664" h="2544791">
                  <a:moveTo>
                    <a:pt x="2526997" y="1556472"/>
                  </a:moveTo>
                  <a:cubicBezTo>
                    <a:pt x="2465084" y="1526944"/>
                    <a:pt x="2406982" y="1536469"/>
                    <a:pt x="2354594" y="1579332"/>
                  </a:cubicBezTo>
                  <a:cubicBezTo>
                    <a:pt x="2334592" y="1566949"/>
                    <a:pt x="2314589" y="1554567"/>
                    <a:pt x="2294587" y="1542184"/>
                  </a:cubicBezTo>
                  <a:cubicBezTo>
                    <a:pt x="2189812" y="1472652"/>
                    <a:pt x="2091704" y="1394547"/>
                    <a:pt x="1981214" y="1332634"/>
                  </a:cubicBezTo>
                  <a:cubicBezTo>
                    <a:pt x="1965022" y="1321204"/>
                    <a:pt x="1969784" y="1305012"/>
                    <a:pt x="1971689" y="1289772"/>
                  </a:cubicBezTo>
                  <a:cubicBezTo>
                    <a:pt x="1982167" y="1199284"/>
                    <a:pt x="1978357" y="1109749"/>
                    <a:pt x="1954544" y="1022119"/>
                  </a:cubicBezTo>
                  <a:cubicBezTo>
                    <a:pt x="1951687" y="1010689"/>
                    <a:pt x="1943114" y="998307"/>
                    <a:pt x="1953592" y="985924"/>
                  </a:cubicBezTo>
                  <a:cubicBezTo>
                    <a:pt x="2012647" y="971637"/>
                    <a:pt x="2070749" y="955444"/>
                    <a:pt x="2126947" y="931632"/>
                  </a:cubicBezTo>
                  <a:cubicBezTo>
                    <a:pt x="2142187" y="935442"/>
                    <a:pt x="2147902" y="949729"/>
                    <a:pt x="2157427" y="960207"/>
                  </a:cubicBezTo>
                  <a:cubicBezTo>
                    <a:pt x="2208862" y="1018309"/>
                    <a:pt x="2285062" y="1032597"/>
                    <a:pt x="2351737" y="997354"/>
                  </a:cubicBezTo>
                  <a:cubicBezTo>
                    <a:pt x="2416507" y="962112"/>
                    <a:pt x="2447939" y="886864"/>
                    <a:pt x="2426984" y="814474"/>
                  </a:cubicBezTo>
                  <a:cubicBezTo>
                    <a:pt x="2406982" y="745894"/>
                    <a:pt x="2338402" y="698269"/>
                    <a:pt x="2267917" y="703984"/>
                  </a:cubicBezTo>
                  <a:cubicBezTo>
                    <a:pt x="2193622" y="708747"/>
                    <a:pt x="2136472" y="762087"/>
                    <a:pt x="2124089" y="838287"/>
                  </a:cubicBezTo>
                  <a:cubicBezTo>
                    <a:pt x="2121232" y="857337"/>
                    <a:pt x="2121232" y="877339"/>
                    <a:pt x="2097419" y="884007"/>
                  </a:cubicBezTo>
                  <a:lnTo>
                    <a:pt x="2097419" y="884007"/>
                  </a:lnTo>
                  <a:cubicBezTo>
                    <a:pt x="2074559" y="889722"/>
                    <a:pt x="2052652" y="897342"/>
                    <a:pt x="2029792" y="902104"/>
                  </a:cubicBezTo>
                  <a:cubicBezTo>
                    <a:pt x="1991692" y="909724"/>
                    <a:pt x="1958354" y="936394"/>
                    <a:pt x="1917397" y="925917"/>
                  </a:cubicBezTo>
                  <a:cubicBezTo>
                    <a:pt x="1917397" y="925917"/>
                    <a:pt x="1917397" y="925917"/>
                    <a:pt x="1917397" y="925917"/>
                  </a:cubicBezTo>
                  <a:cubicBezTo>
                    <a:pt x="1873582" y="817332"/>
                    <a:pt x="1799287" y="732559"/>
                    <a:pt x="1706894" y="663027"/>
                  </a:cubicBezTo>
                  <a:cubicBezTo>
                    <a:pt x="1693559" y="652549"/>
                    <a:pt x="1674509" y="647787"/>
                    <a:pt x="1669747" y="627784"/>
                  </a:cubicBezTo>
                  <a:cubicBezTo>
                    <a:pt x="1744994" y="523962"/>
                    <a:pt x="1814527" y="416329"/>
                    <a:pt x="1879297" y="304887"/>
                  </a:cubicBezTo>
                  <a:cubicBezTo>
                    <a:pt x="1891679" y="306792"/>
                    <a:pt x="1904062" y="307744"/>
                    <a:pt x="1916444" y="309649"/>
                  </a:cubicBezTo>
                  <a:cubicBezTo>
                    <a:pt x="1994549" y="322032"/>
                    <a:pt x="2065987" y="282979"/>
                    <a:pt x="2093609" y="212494"/>
                  </a:cubicBezTo>
                  <a:cubicBezTo>
                    <a:pt x="2121232" y="141057"/>
                    <a:pt x="2092657" y="61047"/>
                    <a:pt x="2027887" y="21994"/>
                  </a:cubicBezTo>
                  <a:cubicBezTo>
                    <a:pt x="1963117" y="-16106"/>
                    <a:pt x="1882154" y="-3723"/>
                    <a:pt x="1832624" y="51522"/>
                  </a:cubicBezTo>
                  <a:cubicBezTo>
                    <a:pt x="1780237" y="109624"/>
                    <a:pt x="1779284" y="189634"/>
                    <a:pt x="1829767" y="255357"/>
                  </a:cubicBezTo>
                  <a:cubicBezTo>
                    <a:pt x="1836434" y="277264"/>
                    <a:pt x="1820242" y="290599"/>
                    <a:pt x="1810717" y="306792"/>
                  </a:cubicBezTo>
                  <a:cubicBezTo>
                    <a:pt x="1747852" y="406804"/>
                    <a:pt x="1684034" y="506817"/>
                    <a:pt x="1620217" y="606829"/>
                  </a:cubicBezTo>
                  <a:cubicBezTo>
                    <a:pt x="1521157" y="562062"/>
                    <a:pt x="1417334" y="534439"/>
                    <a:pt x="1307797" y="535392"/>
                  </a:cubicBezTo>
                  <a:cubicBezTo>
                    <a:pt x="1288747" y="535392"/>
                    <a:pt x="1260172" y="553489"/>
                    <a:pt x="1251599" y="520152"/>
                  </a:cubicBezTo>
                  <a:cubicBezTo>
                    <a:pt x="1243979" y="490624"/>
                    <a:pt x="1244932" y="463954"/>
                    <a:pt x="1283032" y="447762"/>
                  </a:cubicBezTo>
                  <a:cubicBezTo>
                    <a:pt x="1334467" y="424902"/>
                    <a:pt x="1359232" y="378229"/>
                    <a:pt x="1363042" y="322032"/>
                  </a:cubicBezTo>
                  <a:cubicBezTo>
                    <a:pt x="1367804" y="243927"/>
                    <a:pt x="1313512" y="174394"/>
                    <a:pt x="1238264" y="160107"/>
                  </a:cubicBezTo>
                  <a:cubicBezTo>
                    <a:pt x="1158254" y="144867"/>
                    <a:pt x="1083007" y="189634"/>
                    <a:pt x="1059194" y="265834"/>
                  </a:cubicBezTo>
                  <a:cubicBezTo>
                    <a:pt x="1034429" y="343939"/>
                    <a:pt x="1070624" y="427759"/>
                    <a:pt x="1149682" y="455382"/>
                  </a:cubicBezTo>
                  <a:cubicBezTo>
                    <a:pt x="1189687" y="469669"/>
                    <a:pt x="1189687" y="493482"/>
                    <a:pt x="1191592" y="523962"/>
                  </a:cubicBezTo>
                  <a:cubicBezTo>
                    <a:pt x="1193497" y="559204"/>
                    <a:pt x="1163017" y="553489"/>
                    <a:pt x="1144919" y="558252"/>
                  </a:cubicBezTo>
                  <a:cubicBezTo>
                    <a:pt x="1055384" y="583017"/>
                    <a:pt x="973469" y="623022"/>
                    <a:pt x="901079" y="682077"/>
                  </a:cubicBezTo>
                  <a:lnTo>
                    <a:pt x="901079" y="682077"/>
                  </a:lnTo>
                  <a:cubicBezTo>
                    <a:pt x="829642" y="557299"/>
                    <a:pt x="757252" y="434427"/>
                    <a:pt x="685814" y="312507"/>
                  </a:cubicBezTo>
                  <a:cubicBezTo>
                    <a:pt x="680099" y="302982"/>
                    <a:pt x="675337" y="293457"/>
                    <a:pt x="677242" y="281074"/>
                  </a:cubicBezTo>
                  <a:cubicBezTo>
                    <a:pt x="742964" y="209637"/>
                    <a:pt x="742012" y="114387"/>
                    <a:pt x="674384" y="53427"/>
                  </a:cubicBezTo>
                  <a:cubicBezTo>
                    <a:pt x="609614" y="-5628"/>
                    <a:pt x="505792" y="1992"/>
                    <a:pt x="450547" y="69619"/>
                  </a:cubicBezTo>
                  <a:cubicBezTo>
                    <a:pt x="395302" y="136294"/>
                    <a:pt x="404827" y="235354"/>
                    <a:pt x="472454" y="290599"/>
                  </a:cubicBezTo>
                  <a:cubicBezTo>
                    <a:pt x="516269" y="326794"/>
                    <a:pt x="566752" y="330604"/>
                    <a:pt x="621044" y="320127"/>
                  </a:cubicBezTo>
                  <a:cubicBezTo>
                    <a:pt x="691529" y="440142"/>
                    <a:pt x="762014" y="561109"/>
                    <a:pt x="832499" y="681124"/>
                  </a:cubicBezTo>
                  <a:cubicBezTo>
                    <a:pt x="841072" y="695412"/>
                    <a:pt x="855359" y="708747"/>
                    <a:pt x="848692" y="728749"/>
                  </a:cubicBezTo>
                  <a:cubicBezTo>
                    <a:pt x="848692" y="728749"/>
                    <a:pt x="848692" y="728749"/>
                    <a:pt x="848692" y="728749"/>
                  </a:cubicBezTo>
                  <a:cubicBezTo>
                    <a:pt x="772492" y="800187"/>
                    <a:pt x="720104" y="886864"/>
                    <a:pt x="688672" y="986877"/>
                  </a:cubicBezTo>
                  <a:cubicBezTo>
                    <a:pt x="626759" y="969732"/>
                    <a:pt x="581992" y="920202"/>
                    <a:pt x="524842" y="894484"/>
                  </a:cubicBezTo>
                  <a:cubicBezTo>
                    <a:pt x="507697" y="882102"/>
                    <a:pt x="516269" y="865909"/>
                    <a:pt x="518174" y="850669"/>
                  </a:cubicBezTo>
                  <a:cubicBezTo>
                    <a:pt x="522937" y="813522"/>
                    <a:pt x="519127" y="778279"/>
                    <a:pt x="500077" y="744942"/>
                  </a:cubicBezTo>
                  <a:cubicBezTo>
                    <a:pt x="456262" y="668742"/>
                    <a:pt x="356249" y="643977"/>
                    <a:pt x="281954" y="690649"/>
                  </a:cubicBezTo>
                  <a:cubicBezTo>
                    <a:pt x="205754" y="738274"/>
                    <a:pt x="186704" y="843049"/>
                    <a:pt x="239092" y="915439"/>
                  </a:cubicBezTo>
                  <a:cubicBezTo>
                    <a:pt x="293384" y="989734"/>
                    <a:pt x="392444" y="999259"/>
                    <a:pt x="468644" y="937347"/>
                  </a:cubicBezTo>
                  <a:cubicBezTo>
                    <a:pt x="542939" y="964017"/>
                    <a:pt x="600089" y="1017357"/>
                    <a:pt x="667717" y="1055457"/>
                  </a:cubicBezTo>
                  <a:cubicBezTo>
                    <a:pt x="667717" y="1055457"/>
                    <a:pt x="667717" y="1055457"/>
                    <a:pt x="667717" y="1055457"/>
                  </a:cubicBezTo>
                  <a:cubicBezTo>
                    <a:pt x="667717" y="1055457"/>
                    <a:pt x="667717" y="1055457"/>
                    <a:pt x="667717" y="1055457"/>
                  </a:cubicBezTo>
                  <a:cubicBezTo>
                    <a:pt x="650572" y="1137372"/>
                    <a:pt x="646762" y="1218334"/>
                    <a:pt x="662002" y="1301202"/>
                  </a:cubicBezTo>
                  <a:cubicBezTo>
                    <a:pt x="658192" y="1326919"/>
                    <a:pt x="636284" y="1321204"/>
                    <a:pt x="621044" y="1322157"/>
                  </a:cubicBezTo>
                  <a:cubicBezTo>
                    <a:pt x="516269" y="1328824"/>
                    <a:pt x="412447" y="1335492"/>
                    <a:pt x="307672" y="1342159"/>
                  </a:cubicBezTo>
                  <a:cubicBezTo>
                    <a:pt x="307672" y="1342159"/>
                    <a:pt x="307672" y="1342159"/>
                    <a:pt x="307672" y="1342159"/>
                  </a:cubicBezTo>
                  <a:cubicBezTo>
                    <a:pt x="307672" y="1342159"/>
                    <a:pt x="307672" y="1342159"/>
                    <a:pt x="307672" y="1342159"/>
                  </a:cubicBezTo>
                  <a:cubicBezTo>
                    <a:pt x="304814" y="1334539"/>
                    <a:pt x="301957" y="1326919"/>
                    <a:pt x="298147" y="1320252"/>
                  </a:cubicBezTo>
                  <a:cubicBezTo>
                    <a:pt x="264809" y="1248814"/>
                    <a:pt x="192419" y="1211667"/>
                    <a:pt x="119077" y="1229764"/>
                  </a:cubicBezTo>
                  <a:cubicBezTo>
                    <a:pt x="45734" y="1247862"/>
                    <a:pt x="-938" y="1308822"/>
                    <a:pt x="14" y="1385974"/>
                  </a:cubicBezTo>
                  <a:cubicBezTo>
                    <a:pt x="967" y="1459317"/>
                    <a:pt x="50497" y="1519324"/>
                    <a:pt x="122887" y="1534564"/>
                  </a:cubicBezTo>
                  <a:cubicBezTo>
                    <a:pt x="196229" y="1549804"/>
                    <a:pt x="270524" y="1512657"/>
                    <a:pt x="298147" y="1438362"/>
                  </a:cubicBezTo>
                  <a:cubicBezTo>
                    <a:pt x="309577" y="1407882"/>
                    <a:pt x="327674" y="1401214"/>
                    <a:pt x="354344" y="1400262"/>
                  </a:cubicBezTo>
                  <a:cubicBezTo>
                    <a:pt x="370537" y="1400262"/>
                    <a:pt x="385777" y="1397404"/>
                    <a:pt x="401969" y="1395499"/>
                  </a:cubicBezTo>
                  <a:cubicBezTo>
                    <a:pt x="477217" y="1393594"/>
                    <a:pt x="552464" y="1390737"/>
                    <a:pt x="627712" y="1382164"/>
                  </a:cubicBezTo>
                  <a:cubicBezTo>
                    <a:pt x="639142" y="1383117"/>
                    <a:pt x="650572" y="1384069"/>
                    <a:pt x="661049" y="1378354"/>
                  </a:cubicBezTo>
                  <a:cubicBezTo>
                    <a:pt x="683909" y="1382164"/>
                    <a:pt x="684862" y="1401214"/>
                    <a:pt x="690577" y="1417407"/>
                  </a:cubicBezTo>
                  <a:cubicBezTo>
                    <a:pt x="712484" y="1477414"/>
                    <a:pt x="741059" y="1533612"/>
                    <a:pt x="778207" y="1585999"/>
                  </a:cubicBezTo>
                  <a:cubicBezTo>
                    <a:pt x="825832" y="1650769"/>
                    <a:pt x="823927" y="1649817"/>
                    <a:pt x="778207" y="1720302"/>
                  </a:cubicBezTo>
                  <a:cubicBezTo>
                    <a:pt x="755347" y="1755544"/>
                    <a:pt x="735344" y="1772689"/>
                    <a:pt x="687719" y="1762212"/>
                  </a:cubicBezTo>
                  <a:cubicBezTo>
                    <a:pt x="621044" y="1747924"/>
                    <a:pt x="554369" y="1793644"/>
                    <a:pt x="528652" y="1857462"/>
                  </a:cubicBezTo>
                  <a:cubicBezTo>
                    <a:pt x="502934" y="1923184"/>
                    <a:pt x="523889" y="1998432"/>
                    <a:pt x="580087" y="2040342"/>
                  </a:cubicBezTo>
                  <a:cubicBezTo>
                    <a:pt x="635332" y="2081299"/>
                    <a:pt x="711532" y="2081299"/>
                    <a:pt x="766777" y="2040342"/>
                  </a:cubicBezTo>
                  <a:cubicBezTo>
                    <a:pt x="823927" y="1998432"/>
                    <a:pt x="851549" y="1919374"/>
                    <a:pt x="816307" y="1858414"/>
                  </a:cubicBezTo>
                  <a:cubicBezTo>
                    <a:pt x="787732" y="1809837"/>
                    <a:pt x="802019" y="1780309"/>
                    <a:pt x="830594" y="1746019"/>
                  </a:cubicBezTo>
                  <a:cubicBezTo>
                    <a:pt x="839167" y="1736494"/>
                    <a:pt x="845834" y="1726017"/>
                    <a:pt x="852502" y="1714587"/>
                  </a:cubicBezTo>
                  <a:cubicBezTo>
                    <a:pt x="864884" y="1691727"/>
                    <a:pt x="877267" y="1693632"/>
                    <a:pt x="896317" y="1709824"/>
                  </a:cubicBezTo>
                  <a:cubicBezTo>
                    <a:pt x="966802" y="1767927"/>
                    <a:pt x="1046812" y="1809837"/>
                    <a:pt x="1135394" y="1834602"/>
                  </a:cubicBezTo>
                  <a:cubicBezTo>
                    <a:pt x="1149682" y="1838412"/>
                    <a:pt x="1163017" y="1842222"/>
                    <a:pt x="1163969" y="1861272"/>
                  </a:cubicBezTo>
                  <a:cubicBezTo>
                    <a:pt x="1161112" y="1868892"/>
                    <a:pt x="1158254" y="1878417"/>
                    <a:pt x="1160159" y="1885084"/>
                  </a:cubicBezTo>
                  <a:cubicBezTo>
                    <a:pt x="1142062" y="1994622"/>
                    <a:pt x="1129679" y="2105112"/>
                    <a:pt x="1119202" y="2216554"/>
                  </a:cubicBezTo>
                  <a:cubicBezTo>
                    <a:pt x="1114439" y="2237509"/>
                    <a:pt x="1095389" y="2234652"/>
                    <a:pt x="1081102" y="2238462"/>
                  </a:cubicBezTo>
                  <a:cubicBezTo>
                    <a:pt x="1048717" y="2248939"/>
                    <a:pt x="1021094" y="2266084"/>
                    <a:pt x="999187" y="2292754"/>
                  </a:cubicBezTo>
                  <a:cubicBezTo>
                    <a:pt x="943942" y="2365144"/>
                    <a:pt x="960134" y="2468014"/>
                    <a:pt x="1035382" y="2518497"/>
                  </a:cubicBezTo>
                  <a:cubicBezTo>
                    <a:pt x="1110629" y="2568979"/>
                    <a:pt x="1213499" y="2544214"/>
                    <a:pt x="1258267" y="2466109"/>
                  </a:cubicBezTo>
                  <a:cubicBezTo>
                    <a:pt x="1305892" y="2382289"/>
                    <a:pt x="1270649" y="2286087"/>
                    <a:pt x="1176352" y="2243224"/>
                  </a:cubicBezTo>
                  <a:cubicBezTo>
                    <a:pt x="1191592" y="2113684"/>
                    <a:pt x="1207784" y="1983192"/>
                    <a:pt x="1223024" y="1853652"/>
                  </a:cubicBezTo>
                  <a:cubicBezTo>
                    <a:pt x="1347802" y="1867939"/>
                    <a:pt x="1469722" y="1854604"/>
                    <a:pt x="1584974" y="1801264"/>
                  </a:cubicBezTo>
                  <a:cubicBezTo>
                    <a:pt x="1584974" y="1801264"/>
                    <a:pt x="1584974" y="1801264"/>
                    <a:pt x="1584974" y="1801264"/>
                  </a:cubicBezTo>
                  <a:cubicBezTo>
                    <a:pt x="1584974" y="1801264"/>
                    <a:pt x="1584974" y="1801264"/>
                    <a:pt x="1584974" y="1801264"/>
                  </a:cubicBezTo>
                  <a:cubicBezTo>
                    <a:pt x="1666889" y="1881274"/>
                    <a:pt x="1737374" y="1970809"/>
                    <a:pt x="1805954" y="2062249"/>
                  </a:cubicBezTo>
                  <a:cubicBezTo>
                    <a:pt x="1801192" y="2069869"/>
                    <a:pt x="1794524" y="2077489"/>
                    <a:pt x="1790714" y="2086062"/>
                  </a:cubicBezTo>
                  <a:cubicBezTo>
                    <a:pt x="1757377" y="2151784"/>
                    <a:pt x="1771664" y="2228937"/>
                    <a:pt x="1825004" y="2276562"/>
                  </a:cubicBezTo>
                  <a:cubicBezTo>
                    <a:pt x="1879297" y="2324187"/>
                    <a:pt x="1960259" y="2327997"/>
                    <a:pt x="2018362" y="2286087"/>
                  </a:cubicBezTo>
                  <a:cubicBezTo>
                    <a:pt x="2077417" y="2244177"/>
                    <a:pt x="2099324" y="2167024"/>
                    <a:pt x="2072654" y="2100349"/>
                  </a:cubicBezTo>
                  <a:cubicBezTo>
                    <a:pt x="2045984" y="2033674"/>
                    <a:pt x="1979309" y="1994622"/>
                    <a:pt x="1904062" y="2005099"/>
                  </a:cubicBezTo>
                  <a:cubicBezTo>
                    <a:pt x="1885012" y="2007957"/>
                    <a:pt x="1866914" y="2011767"/>
                    <a:pt x="1848817" y="2015577"/>
                  </a:cubicBezTo>
                  <a:cubicBezTo>
                    <a:pt x="1836434" y="1999384"/>
                    <a:pt x="1823099" y="1983192"/>
                    <a:pt x="1810717" y="1966999"/>
                  </a:cubicBezTo>
                  <a:cubicBezTo>
                    <a:pt x="1758329" y="1899372"/>
                    <a:pt x="1696417" y="1840317"/>
                    <a:pt x="1650697" y="1766974"/>
                  </a:cubicBezTo>
                  <a:cubicBezTo>
                    <a:pt x="1797382" y="1679344"/>
                    <a:pt x="1899299" y="1556472"/>
                    <a:pt x="1946924" y="1391689"/>
                  </a:cubicBezTo>
                  <a:cubicBezTo>
                    <a:pt x="1946924" y="1391689"/>
                    <a:pt x="1946924" y="1391689"/>
                    <a:pt x="1946924" y="1391689"/>
                  </a:cubicBezTo>
                  <a:cubicBezTo>
                    <a:pt x="1969784" y="1379307"/>
                    <a:pt x="1982167" y="1399309"/>
                    <a:pt x="1996454" y="1408834"/>
                  </a:cubicBezTo>
                  <a:cubicBezTo>
                    <a:pt x="2101229" y="1479319"/>
                    <a:pt x="2205052" y="1550757"/>
                    <a:pt x="2308874" y="1622194"/>
                  </a:cubicBezTo>
                  <a:lnTo>
                    <a:pt x="2308874" y="1622194"/>
                  </a:lnTo>
                  <a:cubicBezTo>
                    <a:pt x="2319352" y="1643149"/>
                    <a:pt x="2305064" y="1662199"/>
                    <a:pt x="2304112" y="1682202"/>
                  </a:cubicBezTo>
                  <a:cubicBezTo>
                    <a:pt x="2297444" y="1773642"/>
                    <a:pt x="2366024" y="1850794"/>
                    <a:pt x="2456512" y="1851747"/>
                  </a:cubicBezTo>
                  <a:cubicBezTo>
                    <a:pt x="2545095" y="1852699"/>
                    <a:pt x="2616532" y="1781262"/>
                    <a:pt x="2614627" y="1691727"/>
                  </a:cubicBezTo>
                  <a:cubicBezTo>
                    <a:pt x="2612722" y="1629814"/>
                    <a:pt x="2583195" y="1583142"/>
                    <a:pt x="2526997" y="1556472"/>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sp>
          <p:nvSpPr>
            <p:cNvPr id="34" name="Freeform: Shape 33">
              <a:extLst>
                <a:ext uri="{FF2B5EF4-FFF2-40B4-BE49-F238E27FC236}">
                  <a16:creationId xmlns:a16="http://schemas.microsoft.com/office/drawing/2014/main" id="{B2325DAD-2A2B-488B-A4E2-C9F40F2E669D}"/>
                </a:ext>
              </a:extLst>
            </p:cNvPr>
            <p:cNvSpPr/>
            <p:nvPr/>
          </p:nvSpPr>
          <p:spPr>
            <a:xfrm>
              <a:off x="5468780" y="2511197"/>
              <a:ext cx="1277778" cy="1278335"/>
            </a:xfrm>
            <a:custGeom>
              <a:avLst/>
              <a:gdLst>
                <a:gd name="connsiteX0" fmla="*/ 535780 w 1277778"/>
                <a:gd name="connsiteY0" fmla="*/ 935355 h 1278335"/>
                <a:gd name="connsiteX1" fmla="*/ 645317 w 1277778"/>
                <a:gd name="connsiteY1" fmla="*/ 1044892 h 1278335"/>
                <a:gd name="connsiteX2" fmla="*/ 534827 w 1277778"/>
                <a:gd name="connsiteY2" fmla="*/ 1152525 h 1278335"/>
                <a:gd name="connsiteX3" fmla="*/ 428147 w 1277778"/>
                <a:gd name="connsiteY3" fmla="*/ 1043940 h 1278335"/>
                <a:gd name="connsiteX4" fmla="*/ 535780 w 1277778"/>
                <a:gd name="connsiteY4" fmla="*/ 935355 h 1278335"/>
                <a:gd name="connsiteX5" fmla="*/ 534828 w 1277778"/>
                <a:gd name="connsiteY5" fmla="*/ 920115 h 1278335"/>
                <a:gd name="connsiteX6" fmla="*/ 403382 w 1277778"/>
                <a:gd name="connsiteY6" fmla="*/ 1049655 h 1278335"/>
                <a:gd name="connsiteX7" fmla="*/ 535780 w 1277778"/>
                <a:gd name="connsiteY7" fmla="*/ 1183005 h 1278335"/>
                <a:gd name="connsiteX8" fmla="*/ 666273 w 1277778"/>
                <a:gd name="connsiteY8" fmla="*/ 1052513 h 1278335"/>
                <a:gd name="connsiteX9" fmla="*/ 534828 w 1277778"/>
                <a:gd name="connsiteY9" fmla="*/ 920115 h 1278335"/>
                <a:gd name="connsiteX10" fmla="*/ 792954 w 1277778"/>
                <a:gd name="connsiteY10" fmla="*/ 710565 h 1278335"/>
                <a:gd name="connsiteX11" fmla="*/ 841532 w 1277778"/>
                <a:gd name="connsiteY11" fmla="*/ 757237 h 1278335"/>
                <a:gd name="connsiteX12" fmla="*/ 795812 w 1277778"/>
                <a:gd name="connsiteY12" fmla="*/ 805815 h 1278335"/>
                <a:gd name="connsiteX13" fmla="*/ 747234 w 1277778"/>
                <a:gd name="connsiteY13" fmla="*/ 755332 h 1278335"/>
                <a:gd name="connsiteX14" fmla="*/ 792954 w 1277778"/>
                <a:gd name="connsiteY14" fmla="*/ 710565 h 1278335"/>
                <a:gd name="connsiteX15" fmla="*/ 794860 w 1277778"/>
                <a:gd name="connsiteY15" fmla="*/ 693420 h 1278335"/>
                <a:gd name="connsiteX16" fmla="*/ 725328 w 1277778"/>
                <a:gd name="connsiteY16" fmla="*/ 762952 h 1278335"/>
                <a:gd name="connsiteX17" fmla="*/ 794860 w 1277778"/>
                <a:gd name="connsiteY17" fmla="*/ 832485 h 1278335"/>
                <a:gd name="connsiteX18" fmla="*/ 864392 w 1277778"/>
                <a:gd name="connsiteY18" fmla="*/ 762952 h 1278335"/>
                <a:gd name="connsiteX19" fmla="*/ 794860 w 1277778"/>
                <a:gd name="connsiteY19" fmla="*/ 693420 h 1278335"/>
                <a:gd name="connsiteX20" fmla="*/ 231932 w 1277778"/>
                <a:gd name="connsiteY20" fmla="*/ 630555 h 1278335"/>
                <a:gd name="connsiteX21" fmla="*/ 303369 w 1277778"/>
                <a:gd name="connsiteY21" fmla="*/ 704850 h 1278335"/>
                <a:gd name="connsiteX22" fmla="*/ 233837 w 1277778"/>
                <a:gd name="connsiteY22" fmla="*/ 779145 h 1278335"/>
                <a:gd name="connsiteX23" fmla="*/ 160494 w 1277778"/>
                <a:gd name="connsiteY23" fmla="*/ 707708 h 1278335"/>
                <a:gd name="connsiteX24" fmla="*/ 231932 w 1277778"/>
                <a:gd name="connsiteY24" fmla="*/ 630555 h 1278335"/>
                <a:gd name="connsiteX25" fmla="*/ 232885 w 1277778"/>
                <a:gd name="connsiteY25" fmla="*/ 616268 h 1278335"/>
                <a:gd name="connsiteX26" fmla="*/ 136682 w 1277778"/>
                <a:gd name="connsiteY26" fmla="*/ 708660 h 1278335"/>
                <a:gd name="connsiteX27" fmla="*/ 233837 w 1277778"/>
                <a:gd name="connsiteY27" fmla="*/ 804863 h 1278335"/>
                <a:gd name="connsiteX28" fmla="*/ 330040 w 1277778"/>
                <a:gd name="connsiteY28" fmla="*/ 712470 h 1278335"/>
                <a:gd name="connsiteX29" fmla="*/ 232885 w 1277778"/>
                <a:gd name="connsiteY29" fmla="*/ 616268 h 1278335"/>
                <a:gd name="connsiteX30" fmla="*/ 1138712 w 1277778"/>
                <a:gd name="connsiteY30" fmla="*/ 510540 h 1278335"/>
                <a:gd name="connsiteX31" fmla="*/ 1190147 w 1277778"/>
                <a:gd name="connsiteY31" fmla="*/ 565785 h 1278335"/>
                <a:gd name="connsiteX32" fmla="*/ 1135854 w 1277778"/>
                <a:gd name="connsiteY32" fmla="*/ 619125 h 1278335"/>
                <a:gd name="connsiteX33" fmla="*/ 1081562 w 1277778"/>
                <a:gd name="connsiteY33" fmla="*/ 567690 h 1278335"/>
                <a:gd name="connsiteX34" fmla="*/ 1138712 w 1277778"/>
                <a:gd name="connsiteY34" fmla="*/ 510540 h 1278335"/>
                <a:gd name="connsiteX35" fmla="*/ 1136808 w 1277778"/>
                <a:gd name="connsiteY35" fmla="*/ 492443 h 1278335"/>
                <a:gd name="connsiteX36" fmla="*/ 1058703 w 1277778"/>
                <a:gd name="connsiteY36" fmla="*/ 565785 h 1278335"/>
                <a:gd name="connsiteX37" fmla="*/ 1136808 w 1277778"/>
                <a:gd name="connsiteY37" fmla="*/ 650558 h 1278335"/>
                <a:gd name="connsiteX38" fmla="*/ 1215865 w 1277778"/>
                <a:gd name="connsiteY38" fmla="*/ 570548 h 1278335"/>
                <a:gd name="connsiteX39" fmla="*/ 1136808 w 1277778"/>
                <a:gd name="connsiteY39" fmla="*/ 492443 h 1278335"/>
                <a:gd name="connsiteX40" fmla="*/ 279557 w 1277778"/>
                <a:gd name="connsiteY40" fmla="*/ 281940 h 1278335"/>
                <a:gd name="connsiteX41" fmla="*/ 338612 w 1277778"/>
                <a:gd name="connsiteY41" fmla="*/ 340043 h 1278335"/>
                <a:gd name="connsiteX42" fmla="*/ 277652 w 1277778"/>
                <a:gd name="connsiteY42" fmla="*/ 403860 h 1278335"/>
                <a:gd name="connsiteX43" fmla="*/ 219550 w 1277778"/>
                <a:gd name="connsiteY43" fmla="*/ 340995 h 1278335"/>
                <a:gd name="connsiteX44" fmla="*/ 279557 w 1277778"/>
                <a:gd name="connsiteY44" fmla="*/ 281940 h 1278335"/>
                <a:gd name="connsiteX45" fmla="*/ 276700 w 1277778"/>
                <a:gd name="connsiteY45" fmla="*/ 263843 h 1278335"/>
                <a:gd name="connsiteX46" fmla="*/ 193832 w 1277778"/>
                <a:gd name="connsiteY46" fmla="*/ 349568 h 1278335"/>
                <a:gd name="connsiteX47" fmla="*/ 279557 w 1277778"/>
                <a:gd name="connsiteY47" fmla="*/ 432435 h 1278335"/>
                <a:gd name="connsiteX48" fmla="*/ 360520 w 1277778"/>
                <a:gd name="connsiteY48" fmla="*/ 348615 h 1278335"/>
                <a:gd name="connsiteX49" fmla="*/ 276700 w 1277778"/>
                <a:gd name="connsiteY49" fmla="*/ 263843 h 1278335"/>
                <a:gd name="connsiteX50" fmla="*/ 628172 w 1277778"/>
                <a:gd name="connsiteY50" fmla="*/ 191453 h 1278335"/>
                <a:gd name="connsiteX51" fmla="*/ 751997 w 1277778"/>
                <a:gd name="connsiteY51" fmla="*/ 320993 h 1278335"/>
                <a:gd name="connsiteX52" fmla="*/ 622457 w 1277778"/>
                <a:gd name="connsiteY52" fmla="*/ 445770 h 1278335"/>
                <a:gd name="connsiteX53" fmla="*/ 504347 w 1277778"/>
                <a:gd name="connsiteY53" fmla="*/ 315278 h 1278335"/>
                <a:gd name="connsiteX54" fmla="*/ 628172 w 1277778"/>
                <a:gd name="connsiteY54" fmla="*/ 191453 h 1278335"/>
                <a:gd name="connsiteX55" fmla="*/ 626267 w 1277778"/>
                <a:gd name="connsiteY55" fmla="*/ 177165 h 1278335"/>
                <a:gd name="connsiteX56" fmla="*/ 478630 w 1277778"/>
                <a:gd name="connsiteY56" fmla="*/ 325755 h 1278335"/>
                <a:gd name="connsiteX57" fmla="*/ 630078 w 1277778"/>
                <a:gd name="connsiteY57" fmla="*/ 471488 h 1278335"/>
                <a:gd name="connsiteX58" fmla="*/ 777715 w 1277778"/>
                <a:gd name="connsiteY58" fmla="*/ 321945 h 1278335"/>
                <a:gd name="connsiteX59" fmla="*/ 626267 w 1277778"/>
                <a:gd name="connsiteY59" fmla="*/ 177165 h 1278335"/>
                <a:gd name="connsiteX60" fmla="*/ 639603 w 1277778"/>
                <a:gd name="connsiteY60" fmla="*/ 0 h 1278335"/>
                <a:gd name="connsiteX61" fmla="*/ 1277778 w 1277778"/>
                <a:gd name="connsiteY61" fmla="*/ 638175 h 1278335"/>
                <a:gd name="connsiteX62" fmla="*/ 635792 w 1277778"/>
                <a:gd name="connsiteY62" fmla="*/ 1278255 h 1278335"/>
                <a:gd name="connsiteX63" fmla="*/ 475 w 1277778"/>
                <a:gd name="connsiteY63" fmla="*/ 639128 h 1278335"/>
                <a:gd name="connsiteX64" fmla="*/ 639603 w 1277778"/>
                <a:gd name="connsiteY64" fmla="*/ 0 h 1278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77778" h="1278335">
                  <a:moveTo>
                    <a:pt x="535780" y="935355"/>
                  </a:moveTo>
                  <a:cubicBezTo>
                    <a:pt x="592929" y="936307"/>
                    <a:pt x="646270" y="988695"/>
                    <a:pt x="645317" y="1044892"/>
                  </a:cubicBezTo>
                  <a:cubicBezTo>
                    <a:pt x="643412" y="1106805"/>
                    <a:pt x="596740" y="1151572"/>
                    <a:pt x="534827" y="1152525"/>
                  </a:cubicBezTo>
                  <a:cubicBezTo>
                    <a:pt x="473867" y="1153477"/>
                    <a:pt x="428147" y="1107757"/>
                    <a:pt x="428147" y="1043940"/>
                  </a:cubicBezTo>
                  <a:cubicBezTo>
                    <a:pt x="428147" y="982980"/>
                    <a:pt x="475772" y="934402"/>
                    <a:pt x="535780" y="935355"/>
                  </a:cubicBezTo>
                  <a:close/>
                  <a:moveTo>
                    <a:pt x="534828" y="920115"/>
                  </a:moveTo>
                  <a:cubicBezTo>
                    <a:pt x="463390" y="920115"/>
                    <a:pt x="405287" y="978218"/>
                    <a:pt x="403382" y="1049655"/>
                  </a:cubicBezTo>
                  <a:cubicBezTo>
                    <a:pt x="401478" y="1119188"/>
                    <a:pt x="466247" y="1183958"/>
                    <a:pt x="535780" y="1183005"/>
                  </a:cubicBezTo>
                  <a:cubicBezTo>
                    <a:pt x="607217" y="1182053"/>
                    <a:pt x="665320" y="1123950"/>
                    <a:pt x="666273" y="1052513"/>
                  </a:cubicBezTo>
                  <a:cubicBezTo>
                    <a:pt x="666273" y="977265"/>
                    <a:pt x="610075" y="920115"/>
                    <a:pt x="534828" y="920115"/>
                  </a:cubicBezTo>
                  <a:close/>
                  <a:moveTo>
                    <a:pt x="792954" y="710565"/>
                  </a:moveTo>
                  <a:cubicBezTo>
                    <a:pt x="822482" y="709612"/>
                    <a:pt x="841532" y="727710"/>
                    <a:pt x="841532" y="757237"/>
                  </a:cubicBezTo>
                  <a:cubicBezTo>
                    <a:pt x="842484" y="786765"/>
                    <a:pt x="822482" y="802005"/>
                    <a:pt x="795812" y="805815"/>
                  </a:cubicBezTo>
                  <a:cubicBezTo>
                    <a:pt x="765332" y="801052"/>
                    <a:pt x="746282" y="785812"/>
                    <a:pt x="747234" y="755332"/>
                  </a:cubicBezTo>
                  <a:cubicBezTo>
                    <a:pt x="748187" y="728662"/>
                    <a:pt x="765332" y="710565"/>
                    <a:pt x="792954" y="710565"/>
                  </a:cubicBezTo>
                  <a:close/>
                  <a:moveTo>
                    <a:pt x="794860" y="693420"/>
                  </a:moveTo>
                  <a:cubicBezTo>
                    <a:pt x="756760" y="693420"/>
                    <a:pt x="725328" y="725805"/>
                    <a:pt x="725328" y="762952"/>
                  </a:cubicBezTo>
                  <a:cubicBezTo>
                    <a:pt x="725328" y="801052"/>
                    <a:pt x="757712" y="832485"/>
                    <a:pt x="794860" y="832485"/>
                  </a:cubicBezTo>
                  <a:cubicBezTo>
                    <a:pt x="832008" y="832485"/>
                    <a:pt x="864392" y="800100"/>
                    <a:pt x="864392" y="762952"/>
                  </a:cubicBezTo>
                  <a:cubicBezTo>
                    <a:pt x="864392" y="724852"/>
                    <a:pt x="832008" y="693420"/>
                    <a:pt x="794860" y="693420"/>
                  </a:cubicBezTo>
                  <a:close/>
                  <a:moveTo>
                    <a:pt x="231932" y="630555"/>
                  </a:moveTo>
                  <a:cubicBezTo>
                    <a:pt x="272889" y="631507"/>
                    <a:pt x="303369" y="663893"/>
                    <a:pt x="303369" y="704850"/>
                  </a:cubicBezTo>
                  <a:cubicBezTo>
                    <a:pt x="303369" y="745808"/>
                    <a:pt x="272889" y="778193"/>
                    <a:pt x="233837" y="779145"/>
                  </a:cubicBezTo>
                  <a:cubicBezTo>
                    <a:pt x="194784" y="780097"/>
                    <a:pt x="162399" y="748665"/>
                    <a:pt x="160494" y="707708"/>
                  </a:cubicBezTo>
                  <a:cubicBezTo>
                    <a:pt x="159542" y="664845"/>
                    <a:pt x="190974" y="630555"/>
                    <a:pt x="231932" y="630555"/>
                  </a:cubicBezTo>
                  <a:close/>
                  <a:moveTo>
                    <a:pt x="232885" y="616268"/>
                  </a:moveTo>
                  <a:cubicBezTo>
                    <a:pt x="182403" y="616268"/>
                    <a:pt x="137635" y="659130"/>
                    <a:pt x="136682" y="708660"/>
                  </a:cubicBezTo>
                  <a:cubicBezTo>
                    <a:pt x="135730" y="759143"/>
                    <a:pt x="182403" y="804863"/>
                    <a:pt x="233837" y="804863"/>
                  </a:cubicBezTo>
                  <a:cubicBezTo>
                    <a:pt x="283368" y="804863"/>
                    <a:pt x="328135" y="761048"/>
                    <a:pt x="330040" y="712470"/>
                  </a:cubicBezTo>
                  <a:cubicBezTo>
                    <a:pt x="330993" y="661988"/>
                    <a:pt x="285272" y="616268"/>
                    <a:pt x="232885" y="616268"/>
                  </a:cubicBezTo>
                  <a:close/>
                  <a:moveTo>
                    <a:pt x="1138712" y="510540"/>
                  </a:moveTo>
                  <a:cubicBezTo>
                    <a:pt x="1172050" y="510540"/>
                    <a:pt x="1190147" y="532447"/>
                    <a:pt x="1190147" y="565785"/>
                  </a:cubicBezTo>
                  <a:cubicBezTo>
                    <a:pt x="1189195" y="601028"/>
                    <a:pt x="1170145" y="618172"/>
                    <a:pt x="1135854" y="619125"/>
                  </a:cubicBezTo>
                  <a:cubicBezTo>
                    <a:pt x="1104422" y="617220"/>
                    <a:pt x="1081562" y="601028"/>
                    <a:pt x="1081562" y="567690"/>
                  </a:cubicBezTo>
                  <a:cubicBezTo>
                    <a:pt x="1081562" y="533400"/>
                    <a:pt x="1104422" y="510540"/>
                    <a:pt x="1138712" y="510540"/>
                  </a:cubicBezTo>
                  <a:close/>
                  <a:moveTo>
                    <a:pt x="1136808" y="492443"/>
                  </a:moveTo>
                  <a:cubicBezTo>
                    <a:pt x="1094898" y="492443"/>
                    <a:pt x="1060608" y="524828"/>
                    <a:pt x="1058703" y="565785"/>
                  </a:cubicBezTo>
                  <a:cubicBezTo>
                    <a:pt x="1056798" y="608648"/>
                    <a:pt x="1094898" y="650558"/>
                    <a:pt x="1136808" y="650558"/>
                  </a:cubicBezTo>
                  <a:cubicBezTo>
                    <a:pt x="1176813" y="651510"/>
                    <a:pt x="1213960" y="613410"/>
                    <a:pt x="1215865" y="570548"/>
                  </a:cubicBezTo>
                  <a:cubicBezTo>
                    <a:pt x="1216817" y="530543"/>
                    <a:pt x="1178717" y="492443"/>
                    <a:pt x="1136808" y="492443"/>
                  </a:cubicBezTo>
                  <a:close/>
                  <a:moveTo>
                    <a:pt x="279557" y="281940"/>
                  </a:moveTo>
                  <a:cubicBezTo>
                    <a:pt x="315752" y="284798"/>
                    <a:pt x="333850" y="308610"/>
                    <a:pt x="338612" y="340043"/>
                  </a:cubicBezTo>
                  <a:cubicBezTo>
                    <a:pt x="338612" y="376238"/>
                    <a:pt x="309085" y="406718"/>
                    <a:pt x="277652" y="403860"/>
                  </a:cubicBezTo>
                  <a:cubicBezTo>
                    <a:pt x="241457" y="401003"/>
                    <a:pt x="220502" y="378143"/>
                    <a:pt x="219550" y="340995"/>
                  </a:cubicBezTo>
                  <a:cubicBezTo>
                    <a:pt x="218597" y="306705"/>
                    <a:pt x="246220" y="279083"/>
                    <a:pt x="279557" y="281940"/>
                  </a:cubicBezTo>
                  <a:close/>
                  <a:moveTo>
                    <a:pt x="276700" y="263843"/>
                  </a:moveTo>
                  <a:cubicBezTo>
                    <a:pt x="230980" y="263843"/>
                    <a:pt x="192880" y="302895"/>
                    <a:pt x="193832" y="349568"/>
                  </a:cubicBezTo>
                  <a:cubicBezTo>
                    <a:pt x="193832" y="395288"/>
                    <a:pt x="232885" y="432435"/>
                    <a:pt x="279557" y="432435"/>
                  </a:cubicBezTo>
                  <a:cubicBezTo>
                    <a:pt x="321468" y="431483"/>
                    <a:pt x="359568" y="393383"/>
                    <a:pt x="360520" y="348615"/>
                  </a:cubicBezTo>
                  <a:cubicBezTo>
                    <a:pt x="360520" y="303847"/>
                    <a:pt x="322420" y="263843"/>
                    <a:pt x="276700" y="263843"/>
                  </a:cubicBezTo>
                  <a:close/>
                  <a:moveTo>
                    <a:pt x="628172" y="191453"/>
                  </a:moveTo>
                  <a:cubicBezTo>
                    <a:pt x="698657" y="192405"/>
                    <a:pt x="752950" y="248603"/>
                    <a:pt x="751997" y="320993"/>
                  </a:cubicBezTo>
                  <a:cubicBezTo>
                    <a:pt x="751045" y="392430"/>
                    <a:pt x="694847" y="446723"/>
                    <a:pt x="622457" y="445770"/>
                  </a:cubicBezTo>
                  <a:cubicBezTo>
                    <a:pt x="554830" y="444818"/>
                    <a:pt x="502442" y="386716"/>
                    <a:pt x="504347" y="315278"/>
                  </a:cubicBezTo>
                  <a:cubicBezTo>
                    <a:pt x="506252" y="244793"/>
                    <a:pt x="559592" y="191453"/>
                    <a:pt x="628172" y="191453"/>
                  </a:cubicBezTo>
                  <a:close/>
                  <a:moveTo>
                    <a:pt x="626267" y="177165"/>
                  </a:moveTo>
                  <a:cubicBezTo>
                    <a:pt x="544353" y="178118"/>
                    <a:pt x="476725" y="245745"/>
                    <a:pt x="478630" y="325755"/>
                  </a:cubicBezTo>
                  <a:cubicBezTo>
                    <a:pt x="480535" y="406718"/>
                    <a:pt x="549115" y="472440"/>
                    <a:pt x="630078" y="471488"/>
                  </a:cubicBezTo>
                  <a:cubicBezTo>
                    <a:pt x="711040" y="471488"/>
                    <a:pt x="777715" y="402908"/>
                    <a:pt x="777715" y="321945"/>
                  </a:cubicBezTo>
                  <a:cubicBezTo>
                    <a:pt x="777715" y="241935"/>
                    <a:pt x="709135" y="176213"/>
                    <a:pt x="626267" y="177165"/>
                  </a:cubicBezTo>
                  <a:close/>
                  <a:moveTo>
                    <a:pt x="639603" y="0"/>
                  </a:moveTo>
                  <a:cubicBezTo>
                    <a:pt x="993933" y="0"/>
                    <a:pt x="1277778" y="283845"/>
                    <a:pt x="1277778" y="638175"/>
                  </a:cubicBezTo>
                  <a:cubicBezTo>
                    <a:pt x="1277778" y="995363"/>
                    <a:pt x="994885" y="1272540"/>
                    <a:pt x="635792" y="1278255"/>
                  </a:cubicBezTo>
                  <a:cubicBezTo>
                    <a:pt x="295750" y="1283970"/>
                    <a:pt x="-13813" y="982980"/>
                    <a:pt x="475" y="639128"/>
                  </a:cubicBezTo>
                  <a:cubicBezTo>
                    <a:pt x="475" y="279083"/>
                    <a:pt x="279557" y="0"/>
                    <a:pt x="639603" y="0"/>
                  </a:cubicBezTo>
                  <a:close/>
                </a:path>
              </a:pathLst>
            </a:custGeom>
            <a:grpFill/>
            <a:ln w="9525"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endParaRPr>
            </a:p>
          </p:txBody>
        </p:sp>
      </p:grpSp>
    </p:spTree>
    <p:extLst>
      <p:ext uri="{BB962C8B-B14F-4D97-AF65-F5344CB8AC3E}">
        <p14:creationId xmlns:p14="http://schemas.microsoft.com/office/powerpoint/2010/main" val="435706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istribution of COVID-19 cases worldwide, as of 19 October 2020">
            <a:extLst>
              <a:ext uri="{FF2B5EF4-FFF2-40B4-BE49-F238E27FC236}">
                <a16:creationId xmlns:a16="http://schemas.microsoft.com/office/drawing/2014/main" id="{1B57EB55-DDFF-4356-88C6-F775608FC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078686" cy="6858000"/>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3240D4C2-100E-4F7D-8BF2-85448A82CD0A}"/>
              </a:ext>
            </a:extLst>
          </p:cNvPr>
          <p:cNvSpPr/>
          <p:nvPr/>
        </p:nvSpPr>
        <p:spPr>
          <a:xfrm>
            <a:off x="9144000" y="1211721"/>
            <a:ext cx="2634343" cy="1569660"/>
          </a:xfrm>
          <a:prstGeom prst="rect">
            <a:avLst/>
          </a:prstGeom>
        </p:spPr>
        <p:txBody>
          <a:bodyPr wrap="square">
            <a:spAutoFit/>
          </a:bodyPr>
          <a:lstStyle/>
          <a:p>
            <a:r>
              <a:rPr lang="en-US" sz="2400" dirty="0">
                <a:solidFill>
                  <a:schemeClr val="bg1"/>
                </a:solidFill>
              </a:rPr>
              <a:t>Distribution of COVID-19 cases worldwide, as of 19 October 2020</a:t>
            </a:r>
          </a:p>
        </p:txBody>
      </p:sp>
      <p:sp>
        <p:nvSpPr>
          <p:cNvPr id="18" name="TextBox 17">
            <a:extLst>
              <a:ext uri="{FF2B5EF4-FFF2-40B4-BE49-F238E27FC236}">
                <a16:creationId xmlns:a16="http://schemas.microsoft.com/office/drawing/2014/main" id="{1EC478CC-A3AA-4E09-87C2-899F20899518}"/>
              </a:ext>
            </a:extLst>
          </p:cNvPr>
          <p:cNvSpPr txBox="1"/>
          <p:nvPr/>
        </p:nvSpPr>
        <p:spPr>
          <a:xfrm>
            <a:off x="255494" y="6535271"/>
            <a:ext cx="3845859" cy="369332"/>
          </a:xfrm>
          <a:prstGeom prst="rect">
            <a:avLst/>
          </a:prstGeom>
          <a:noFill/>
        </p:spPr>
        <p:txBody>
          <a:bodyPr wrap="square" rtlCol="0">
            <a:spAutoFit/>
          </a:bodyPr>
          <a:lstStyle/>
          <a:p>
            <a:r>
              <a:rPr lang="en-US" dirty="0"/>
              <a:t>(ecdc.europa.eu. 2020)</a:t>
            </a:r>
          </a:p>
        </p:txBody>
      </p:sp>
    </p:spTree>
    <p:extLst>
      <p:ext uri="{BB962C8B-B14F-4D97-AF65-F5344CB8AC3E}">
        <p14:creationId xmlns:p14="http://schemas.microsoft.com/office/powerpoint/2010/main" val="1840494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4951E-29EF-4763-9829-6DF59C9BD72C}"/>
              </a:ext>
            </a:extLst>
          </p:cNvPr>
          <p:cNvSpPr>
            <a:spLocks noGrp="1"/>
          </p:cNvSpPr>
          <p:nvPr>
            <p:ph type="title"/>
          </p:nvPr>
        </p:nvSpPr>
        <p:spPr>
          <a:xfrm>
            <a:off x="2793358" y="71383"/>
            <a:ext cx="4385841" cy="942334"/>
          </a:xfrm>
          <a:solidFill>
            <a:srgbClr val="00B0F0"/>
          </a:solidFill>
        </p:spPr>
        <p:txBody>
          <a:bodyPr/>
          <a:lstStyle/>
          <a:p>
            <a:r>
              <a:rPr lang="en-US" dirty="0">
                <a:solidFill>
                  <a:schemeClr val="bg1"/>
                </a:solidFill>
              </a:rPr>
              <a:t>Incidence Rates</a:t>
            </a:r>
          </a:p>
        </p:txBody>
      </p:sp>
      <p:pic>
        <p:nvPicPr>
          <p:cNvPr id="7" name="Graphic 6" descr="Man">
            <a:extLst>
              <a:ext uri="{FF2B5EF4-FFF2-40B4-BE49-F238E27FC236}">
                <a16:creationId xmlns:a16="http://schemas.microsoft.com/office/drawing/2014/main" id="{9194B93E-F1D7-49AB-8E95-0EEA46BB8D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6842" y="3162810"/>
            <a:ext cx="914400" cy="914400"/>
          </a:xfrm>
          <a:prstGeom prst="rect">
            <a:avLst/>
          </a:prstGeom>
        </p:spPr>
      </p:pic>
      <p:pic>
        <p:nvPicPr>
          <p:cNvPr id="9" name="Graphic 8" descr="Woman">
            <a:extLst>
              <a:ext uri="{FF2B5EF4-FFF2-40B4-BE49-F238E27FC236}">
                <a16:creationId xmlns:a16="http://schemas.microsoft.com/office/drawing/2014/main" id="{CD20CF2B-B25A-4394-8E54-DE188FA9959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40537" y="3162810"/>
            <a:ext cx="914400" cy="914400"/>
          </a:xfrm>
          <a:prstGeom prst="rect">
            <a:avLst/>
          </a:prstGeom>
        </p:spPr>
      </p:pic>
      <p:sp>
        <p:nvSpPr>
          <p:cNvPr id="10" name="Arrow: Up-Down 9">
            <a:extLst>
              <a:ext uri="{FF2B5EF4-FFF2-40B4-BE49-F238E27FC236}">
                <a16:creationId xmlns:a16="http://schemas.microsoft.com/office/drawing/2014/main" id="{7509CC2D-42B2-4FB7-BB45-A48844BF16A8}"/>
              </a:ext>
            </a:extLst>
          </p:cNvPr>
          <p:cNvSpPr/>
          <p:nvPr/>
        </p:nvSpPr>
        <p:spPr>
          <a:xfrm rot="5400000">
            <a:off x="1383686" y="3320642"/>
            <a:ext cx="45719" cy="553017"/>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17" descr="Man">
            <a:extLst>
              <a:ext uri="{FF2B5EF4-FFF2-40B4-BE49-F238E27FC236}">
                <a16:creationId xmlns:a16="http://schemas.microsoft.com/office/drawing/2014/main" id="{99D93CFE-40E9-4C4C-8722-8AA26D6DB0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20562" y="4185351"/>
            <a:ext cx="914400" cy="914400"/>
          </a:xfrm>
          <a:prstGeom prst="rect">
            <a:avLst/>
          </a:prstGeom>
        </p:spPr>
      </p:pic>
      <p:pic>
        <p:nvPicPr>
          <p:cNvPr id="25" name="Graphic 24" descr="Man">
            <a:extLst>
              <a:ext uri="{FF2B5EF4-FFF2-40B4-BE49-F238E27FC236}">
                <a16:creationId xmlns:a16="http://schemas.microsoft.com/office/drawing/2014/main" id="{9E44BF57-B998-4782-A2CE-D4288441BD7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15950" y="2277269"/>
            <a:ext cx="914400" cy="914400"/>
          </a:xfrm>
          <a:prstGeom prst="rect">
            <a:avLst/>
          </a:prstGeom>
        </p:spPr>
      </p:pic>
      <p:pic>
        <p:nvPicPr>
          <p:cNvPr id="26" name="Graphic 25" descr="Woman">
            <a:extLst>
              <a:ext uri="{FF2B5EF4-FFF2-40B4-BE49-F238E27FC236}">
                <a16:creationId xmlns:a16="http://schemas.microsoft.com/office/drawing/2014/main" id="{C4FEBCAF-44E8-40C7-A2A0-B0F0D11E779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270984" y="3191669"/>
            <a:ext cx="914400" cy="914400"/>
          </a:xfrm>
          <a:prstGeom prst="rect">
            <a:avLst/>
          </a:prstGeom>
        </p:spPr>
      </p:pic>
      <p:pic>
        <p:nvPicPr>
          <p:cNvPr id="27" name="Graphic 26" descr="Woman">
            <a:extLst>
              <a:ext uri="{FF2B5EF4-FFF2-40B4-BE49-F238E27FC236}">
                <a16:creationId xmlns:a16="http://schemas.microsoft.com/office/drawing/2014/main" id="{CA6336C4-294B-4925-BD74-59EF7E7466E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309075" y="3198709"/>
            <a:ext cx="914400" cy="914400"/>
          </a:xfrm>
          <a:prstGeom prst="rect">
            <a:avLst/>
          </a:prstGeom>
        </p:spPr>
      </p:pic>
      <p:pic>
        <p:nvPicPr>
          <p:cNvPr id="28" name="Graphic 27" descr="Woman">
            <a:extLst>
              <a:ext uri="{FF2B5EF4-FFF2-40B4-BE49-F238E27FC236}">
                <a16:creationId xmlns:a16="http://schemas.microsoft.com/office/drawing/2014/main" id="{E87EBE62-0B5A-44AC-AE90-47D15586833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75966" y="2277269"/>
            <a:ext cx="914400" cy="914400"/>
          </a:xfrm>
          <a:prstGeom prst="rect">
            <a:avLst/>
          </a:prstGeom>
        </p:spPr>
      </p:pic>
      <p:pic>
        <p:nvPicPr>
          <p:cNvPr id="29" name="Graphic 28" descr="Man">
            <a:extLst>
              <a:ext uri="{FF2B5EF4-FFF2-40B4-BE49-F238E27FC236}">
                <a16:creationId xmlns:a16="http://schemas.microsoft.com/office/drawing/2014/main" id="{AAE75C69-9D5A-43B9-B626-190D7AE8814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81586" y="3191669"/>
            <a:ext cx="914400" cy="914400"/>
          </a:xfrm>
          <a:prstGeom prst="rect">
            <a:avLst/>
          </a:prstGeom>
        </p:spPr>
      </p:pic>
      <p:pic>
        <p:nvPicPr>
          <p:cNvPr id="30" name="Graphic 29" descr="Man">
            <a:extLst>
              <a:ext uri="{FF2B5EF4-FFF2-40B4-BE49-F238E27FC236}">
                <a16:creationId xmlns:a16="http://schemas.microsoft.com/office/drawing/2014/main" id="{30ECEF55-96B0-4E0B-8621-AEFBF96F3E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5667" y="3174207"/>
            <a:ext cx="1047844" cy="914400"/>
          </a:xfrm>
          <a:prstGeom prst="rect">
            <a:avLst/>
          </a:prstGeom>
        </p:spPr>
      </p:pic>
      <p:pic>
        <p:nvPicPr>
          <p:cNvPr id="31" name="Graphic 30" descr="Man">
            <a:extLst>
              <a:ext uri="{FF2B5EF4-FFF2-40B4-BE49-F238E27FC236}">
                <a16:creationId xmlns:a16="http://schemas.microsoft.com/office/drawing/2014/main" id="{F2AF2FA3-0D42-471F-8835-489272F6A03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67186" y="4149056"/>
            <a:ext cx="914400" cy="914400"/>
          </a:xfrm>
          <a:prstGeom prst="rect">
            <a:avLst/>
          </a:prstGeom>
        </p:spPr>
      </p:pic>
      <p:pic>
        <p:nvPicPr>
          <p:cNvPr id="32" name="Graphic 31" descr="Man">
            <a:extLst>
              <a:ext uri="{FF2B5EF4-FFF2-40B4-BE49-F238E27FC236}">
                <a16:creationId xmlns:a16="http://schemas.microsoft.com/office/drawing/2014/main" id="{11540D6A-4125-4806-AEC5-CF3191FA2B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06162" y="4160217"/>
            <a:ext cx="914400" cy="914400"/>
          </a:xfrm>
          <a:prstGeom prst="rect">
            <a:avLst/>
          </a:prstGeom>
        </p:spPr>
      </p:pic>
      <p:pic>
        <p:nvPicPr>
          <p:cNvPr id="33" name="Graphic 32" descr="Man">
            <a:extLst>
              <a:ext uri="{FF2B5EF4-FFF2-40B4-BE49-F238E27FC236}">
                <a16:creationId xmlns:a16="http://schemas.microsoft.com/office/drawing/2014/main" id="{CF06A56D-1B12-496A-BD2E-74876D15041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66275" y="4153177"/>
            <a:ext cx="914400" cy="914400"/>
          </a:xfrm>
          <a:prstGeom prst="rect">
            <a:avLst/>
          </a:prstGeom>
        </p:spPr>
      </p:pic>
      <p:pic>
        <p:nvPicPr>
          <p:cNvPr id="34" name="Graphic 33" descr="Woman">
            <a:extLst>
              <a:ext uri="{FF2B5EF4-FFF2-40B4-BE49-F238E27FC236}">
                <a16:creationId xmlns:a16="http://schemas.microsoft.com/office/drawing/2014/main" id="{B6C501B5-4B89-435F-845C-FDA51C581DC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406787" y="4185351"/>
            <a:ext cx="914400" cy="914400"/>
          </a:xfrm>
          <a:prstGeom prst="rect">
            <a:avLst/>
          </a:prstGeom>
        </p:spPr>
      </p:pic>
      <p:pic>
        <p:nvPicPr>
          <p:cNvPr id="35" name="Graphic 34" descr="Woman">
            <a:extLst>
              <a:ext uri="{FF2B5EF4-FFF2-40B4-BE49-F238E27FC236}">
                <a16:creationId xmlns:a16="http://schemas.microsoft.com/office/drawing/2014/main" id="{D4753D24-BA31-4DC2-A14A-4B74F51994C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332042" y="4160217"/>
            <a:ext cx="914400" cy="914400"/>
          </a:xfrm>
          <a:prstGeom prst="rect">
            <a:avLst/>
          </a:prstGeom>
        </p:spPr>
      </p:pic>
      <p:pic>
        <p:nvPicPr>
          <p:cNvPr id="36" name="Graphic 35" descr="Woman">
            <a:extLst>
              <a:ext uri="{FF2B5EF4-FFF2-40B4-BE49-F238E27FC236}">
                <a16:creationId xmlns:a16="http://schemas.microsoft.com/office/drawing/2014/main" id="{A7A8CF26-5F05-4833-B5ED-61773960DB3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241306" y="4142755"/>
            <a:ext cx="914400" cy="914400"/>
          </a:xfrm>
          <a:prstGeom prst="rect">
            <a:avLst/>
          </a:prstGeom>
        </p:spPr>
      </p:pic>
      <p:pic>
        <p:nvPicPr>
          <p:cNvPr id="37" name="Graphic 36" descr="Woman">
            <a:extLst>
              <a:ext uri="{FF2B5EF4-FFF2-40B4-BE49-F238E27FC236}">
                <a16:creationId xmlns:a16="http://schemas.microsoft.com/office/drawing/2014/main" id="{C7D74B9A-135D-48C1-840E-1E93A95F6D5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55706" y="4160217"/>
            <a:ext cx="914400" cy="914400"/>
          </a:xfrm>
          <a:prstGeom prst="rect">
            <a:avLst/>
          </a:prstGeom>
        </p:spPr>
      </p:pic>
      <p:sp>
        <p:nvSpPr>
          <p:cNvPr id="38" name="TextBox 37">
            <a:extLst>
              <a:ext uri="{FF2B5EF4-FFF2-40B4-BE49-F238E27FC236}">
                <a16:creationId xmlns:a16="http://schemas.microsoft.com/office/drawing/2014/main" id="{B6928654-CD63-4706-A0C9-6629A9768DC8}"/>
              </a:ext>
            </a:extLst>
          </p:cNvPr>
          <p:cNvSpPr txBox="1"/>
          <p:nvPr/>
        </p:nvSpPr>
        <p:spPr>
          <a:xfrm>
            <a:off x="8568642" y="1274802"/>
            <a:ext cx="4088527" cy="369332"/>
          </a:xfrm>
          <a:prstGeom prst="rect">
            <a:avLst/>
          </a:prstGeom>
          <a:noFill/>
        </p:spPr>
        <p:txBody>
          <a:bodyPr wrap="square" rtlCol="0">
            <a:spAutoFit/>
          </a:bodyPr>
          <a:lstStyle/>
          <a:p>
            <a:r>
              <a:rPr lang="en-US" dirty="0"/>
              <a:t>Domino Effect</a:t>
            </a:r>
          </a:p>
        </p:txBody>
      </p:sp>
      <p:sp>
        <p:nvSpPr>
          <p:cNvPr id="39" name="TextBox 38">
            <a:extLst>
              <a:ext uri="{FF2B5EF4-FFF2-40B4-BE49-F238E27FC236}">
                <a16:creationId xmlns:a16="http://schemas.microsoft.com/office/drawing/2014/main" id="{8EF1F3F7-76B5-4814-ADAB-512FD7712A30}"/>
              </a:ext>
            </a:extLst>
          </p:cNvPr>
          <p:cNvSpPr txBox="1"/>
          <p:nvPr/>
        </p:nvSpPr>
        <p:spPr>
          <a:xfrm>
            <a:off x="166842" y="6185647"/>
            <a:ext cx="3275605" cy="369332"/>
          </a:xfrm>
          <a:prstGeom prst="rect">
            <a:avLst/>
          </a:prstGeom>
          <a:noFill/>
        </p:spPr>
        <p:txBody>
          <a:bodyPr wrap="square" rtlCol="0">
            <a:spAutoFit/>
          </a:bodyPr>
          <a:lstStyle/>
          <a:p>
            <a:r>
              <a:rPr lang="en-US" dirty="0"/>
              <a:t>(GOV.UK 2020)</a:t>
            </a:r>
          </a:p>
        </p:txBody>
      </p:sp>
    </p:spTree>
    <p:extLst>
      <p:ext uri="{BB962C8B-B14F-4D97-AF65-F5344CB8AC3E}">
        <p14:creationId xmlns:p14="http://schemas.microsoft.com/office/powerpoint/2010/main" val="2105995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7170" name="Picture 2" descr="Graphic showing Monday's figure of 80 new deaths, bringing total to 43,726. There were 18,804 newly-confirmed cases, taking the total in the UK since the start of the pandemic to 741,212 cases.">
            <a:extLst>
              <a:ext uri="{FF2B5EF4-FFF2-40B4-BE49-F238E27FC236}">
                <a16:creationId xmlns:a16="http://schemas.microsoft.com/office/drawing/2014/main" id="{43E96DBC-211D-4CFA-835E-938663D893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12192000" cy="6553200"/>
          </a:xfrm>
          <a:prstGeom prst="rect">
            <a:avLst/>
          </a:prstGeom>
          <a:solidFill>
            <a:srgbClr val="00B0F0"/>
          </a:solidFill>
          <a:ln>
            <a:noFill/>
          </a:ln>
        </p:spPr>
      </p:pic>
    </p:spTree>
    <p:extLst>
      <p:ext uri="{BB962C8B-B14F-4D97-AF65-F5344CB8AC3E}">
        <p14:creationId xmlns:p14="http://schemas.microsoft.com/office/powerpoint/2010/main" val="202479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ays to help slow the spread of coronavirus disease and protect ourselves, our families and our communities">
            <a:extLst>
              <a:ext uri="{FF2B5EF4-FFF2-40B4-BE49-F238E27FC236}">
                <a16:creationId xmlns:a16="http://schemas.microsoft.com/office/drawing/2014/main" id="{82F20DB2-8CC4-4672-9B7F-491D95E944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64" r="3883" b="2"/>
          <a:stretch/>
        </p:blipFill>
        <p:spPr bwMode="auto">
          <a:xfrm>
            <a:off x="20" y="10"/>
            <a:ext cx="12191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437B441-A9B8-4C11-8197-5BBDF48012D6}"/>
              </a:ext>
            </a:extLst>
          </p:cNvPr>
          <p:cNvSpPr txBox="1"/>
          <p:nvPr/>
        </p:nvSpPr>
        <p:spPr>
          <a:xfrm>
            <a:off x="161364" y="6404393"/>
            <a:ext cx="3186953" cy="369332"/>
          </a:xfrm>
          <a:prstGeom prst="rect">
            <a:avLst/>
          </a:prstGeom>
          <a:noFill/>
        </p:spPr>
        <p:txBody>
          <a:bodyPr wrap="square" rtlCol="0">
            <a:spAutoFit/>
          </a:bodyPr>
          <a:lstStyle/>
          <a:p>
            <a:r>
              <a:rPr lang="en-US" dirty="0">
                <a:solidFill>
                  <a:schemeClr val="bg1"/>
                </a:solidFill>
              </a:rPr>
              <a:t>(</a:t>
            </a:r>
            <a:r>
              <a:rPr lang="en-US" dirty="0" err="1">
                <a:solidFill>
                  <a:schemeClr val="bg1"/>
                </a:solidFill>
              </a:rPr>
              <a:t>FDA.Gov</a:t>
            </a:r>
            <a:r>
              <a:rPr lang="en-US" dirty="0">
                <a:solidFill>
                  <a:schemeClr val="bg1"/>
                </a:solidFill>
              </a:rPr>
              <a:t>, 2020)</a:t>
            </a:r>
          </a:p>
        </p:txBody>
      </p:sp>
    </p:spTree>
    <p:extLst>
      <p:ext uri="{BB962C8B-B14F-4D97-AF65-F5344CB8AC3E}">
        <p14:creationId xmlns:p14="http://schemas.microsoft.com/office/powerpoint/2010/main" val="879346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3250171" y="1"/>
            <a:ext cx="5045593" cy="928468"/>
          </a:xfrm>
        </p:spPr>
        <p:txBody>
          <a:bodyPr/>
          <a:lstStyle/>
          <a:p>
            <a:r>
              <a:rPr lang="en-US">
                <a:solidFill>
                  <a:srgbClr val="5DAAB0"/>
                </a:solidFill>
              </a:rPr>
              <a:t>Data  Estimations </a:t>
            </a:r>
          </a:p>
        </p:txBody>
      </p:sp>
      <p:graphicFrame>
        <p:nvGraphicFramePr>
          <p:cNvPr id="16" name="Chart 15">
            <a:extLst>
              <a:ext uri="{FF2B5EF4-FFF2-40B4-BE49-F238E27FC236}">
                <a16:creationId xmlns:a16="http://schemas.microsoft.com/office/drawing/2014/main" id="{DE393335-1115-4A58-BA49-B9926F3171C0}"/>
              </a:ext>
            </a:extLst>
          </p:cNvPr>
          <p:cNvGraphicFramePr/>
          <p:nvPr>
            <p:extLst>
              <p:ext uri="{D42A27DB-BD31-4B8C-83A1-F6EECF244321}">
                <p14:modId xmlns:p14="http://schemas.microsoft.com/office/powerpoint/2010/main" val="275443751"/>
              </p:ext>
            </p:extLst>
          </p:nvPr>
        </p:nvGraphicFramePr>
        <p:xfrm>
          <a:off x="1026942" y="1688123"/>
          <a:ext cx="9608233" cy="4881489"/>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BB0A7444-262E-4C05-AB65-B22FB35EA1D6}"/>
              </a:ext>
            </a:extLst>
          </p:cNvPr>
          <p:cNvSpPr txBox="1"/>
          <p:nvPr/>
        </p:nvSpPr>
        <p:spPr>
          <a:xfrm>
            <a:off x="123568" y="6569612"/>
            <a:ext cx="4547286" cy="369332"/>
          </a:xfrm>
          <a:prstGeom prst="rect">
            <a:avLst/>
          </a:prstGeom>
          <a:noFill/>
        </p:spPr>
        <p:txBody>
          <a:bodyPr wrap="square" rtlCol="0">
            <a:spAutoFit/>
          </a:bodyPr>
          <a:lstStyle/>
          <a:p>
            <a:r>
              <a:rPr lang="en-US" dirty="0"/>
              <a:t>(Begley. S. 2020)</a:t>
            </a:r>
          </a:p>
        </p:txBody>
      </p:sp>
    </p:spTree>
    <p:extLst>
      <p:ext uri="{BB962C8B-B14F-4D97-AF65-F5344CB8AC3E}">
        <p14:creationId xmlns:p14="http://schemas.microsoft.com/office/powerpoint/2010/main" val="605044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A981189-9280-48E8-90AE-7F25E741BE94}"/>
              </a:ext>
            </a:extLst>
          </p:cNvPr>
          <p:cNvSpPr>
            <a:spLocks noGrp="1"/>
          </p:cNvSpPr>
          <p:nvPr>
            <p:ph type="title"/>
          </p:nvPr>
        </p:nvSpPr>
        <p:spPr>
          <a:xfrm>
            <a:off x="847180" y="687572"/>
            <a:ext cx="4767262" cy="1342045"/>
          </a:xfrm>
        </p:spPr>
        <p:txBody>
          <a:bodyPr anchor="b">
            <a:normAutofit/>
          </a:bodyPr>
          <a:lstStyle/>
          <a:p>
            <a:r>
              <a:rPr lang="en-US" dirty="0"/>
              <a:t> </a:t>
            </a:r>
          </a:p>
        </p:txBody>
      </p:sp>
      <p:pic>
        <p:nvPicPr>
          <p:cNvPr id="23" name="Picture 22" descr="Chart&#10;&#10;Description automatically generated">
            <a:extLst>
              <a:ext uri="{FF2B5EF4-FFF2-40B4-BE49-F238E27FC236}">
                <a16:creationId xmlns:a16="http://schemas.microsoft.com/office/drawing/2014/main" id="{B38374D6-B174-4E7F-ABB1-6741F8B736EF}"/>
              </a:ext>
            </a:extLst>
          </p:cNvPr>
          <p:cNvPicPr>
            <a:picLocks noChangeAspect="1"/>
          </p:cNvPicPr>
          <p:nvPr/>
        </p:nvPicPr>
        <p:blipFill>
          <a:blip r:embed="rId3"/>
          <a:stretch>
            <a:fillRect/>
          </a:stretch>
        </p:blipFill>
        <p:spPr>
          <a:xfrm>
            <a:off x="944293" y="370536"/>
            <a:ext cx="10303413" cy="6116928"/>
          </a:xfrm>
          <a:prstGeom prst="rect">
            <a:avLst/>
          </a:prstGeom>
          <a:noFill/>
        </p:spPr>
      </p:pic>
      <p:sp>
        <p:nvSpPr>
          <p:cNvPr id="2" name="TextBox 1">
            <a:extLst>
              <a:ext uri="{FF2B5EF4-FFF2-40B4-BE49-F238E27FC236}">
                <a16:creationId xmlns:a16="http://schemas.microsoft.com/office/drawing/2014/main" id="{AEF7CB9B-AABF-4EA3-8757-6157D2FAC502}"/>
              </a:ext>
            </a:extLst>
          </p:cNvPr>
          <p:cNvSpPr txBox="1"/>
          <p:nvPr/>
        </p:nvSpPr>
        <p:spPr>
          <a:xfrm>
            <a:off x="8686799" y="6444734"/>
            <a:ext cx="3397624" cy="369332"/>
          </a:xfrm>
          <a:prstGeom prst="rect">
            <a:avLst/>
          </a:prstGeom>
          <a:noFill/>
        </p:spPr>
        <p:txBody>
          <a:bodyPr wrap="square" rtlCol="0">
            <a:spAutoFit/>
          </a:bodyPr>
          <a:lstStyle/>
          <a:p>
            <a:r>
              <a:rPr lang="en-US" dirty="0"/>
              <a:t>(ONS.GOV.UK. 2020)</a:t>
            </a:r>
          </a:p>
        </p:txBody>
      </p:sp>
    </p:spTree>
    <p:extLst>
      <p:ext uri="{BB962C8B-B14F-4D97-AF65-F5344CB8AC3E}">
        <p14:creationId xmlns:p14="http://schemas.microsoft.com/office/powerpoint/2010/main" val="3298998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Graphic 7" descr="Marketing">
            <a:extLst>
              <a:ext uri="{FF2B5EF4-FFF2-40B4-BE49-F238E27FC236}">
                <a16:creationId xmlns:a16="http://schemas.microsoft.com/office/drawing/2014/main" id="{367B7B7F-CA6E-4B75-8720-A595F5138A7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11579" y="1598101"/>
            <a:ext cx="2132253" cy="2710543"/>
          </a:xfrm>
          <a:prstGeom prst="rect">
            <a:avLst/>
          </a:prstGeom>
        </p:spPr>
      </p:pic>
      <p:pic>
        <p:nvPicPr>
          <p:cNvPr id="10" name="Graphic 9" descr="Earth globe Africa and Europe">
            <a:extLst>
              <a:ext uri="{FF2B5EF4-FFF2-40B4-BE49-F238E27FC236}">
                <a16:creationId xmlns:a16="http://schemas.microsoft.com/office/drawing/2014/main" id="{0E066BEA-9F5C-4E29-B8C5-03B8DAB7BDF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99755" y="343807"/>
            <a:ext cx="3803650" cy="3803650"/>
          </a:xfrm>
          <a:prstGeom prst="rect">
            <a:avLst/>
          </a:prstGeom>
        </p:spPr>
      </p:pic>
      <p:pic>
        <p:nvPicPr>
          <p:cNvPr id="12" name="Graphic 11" descr="Group of people">
            <a:extLst>
              <a:ext uri="{FF2B5EF4-FFF2-40B4-BE49-F238E27FC236}">
                <a16:creationId xmlns:a16="http://schemas.microsoft.com/office/drawing/2014/main" id="{B862425C-2871-4C04-8F2E-EBA49F2A292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181184" y="1924810"/>
            <a:ext cx="2415093" cy="2305487"/>
          </a:xfrm>
          <a:prstGeom prst="rect">
            <a:avLst/>
          </a:prstGeom>
        </p:spPr>
      </p:pic>
      <p:sp>
        <p:nvSpPr>
          <p:cNvPr id="6" name="TextBox 5">
            <a:extLst>
              <a:ext uri="{FF2B5EF4-FFF2-40B4-BE49-F238E27FC236}">
                <a16:creationId xmlns:a16="http://schemas.microsoft.com/office/drawing/2014/main" id="{0E19F4DC-717C-41CB-A3D0-B702D699D846}"/>
              </a:ext>
            </a:extLst>
          </p:cNvPr>
          <p:cNvSpPr txBox="1"/>
          <p:nvPr/>
        </p:nvSpPr>
        <p:spPr>
          <a:xfrm>
            <a:off x="188595" y="343807"/>
            <a:ext cx="2578099" cy="2508588"/>
          </a:xfrm>
          <a:prstGeom prst="rect">
            <a:avLst/>
          </a:prstGeom>
        </p:spPr>
        <p:txBody>
          <a:bodyPr vert="horz" lIns="0" tIns="45720" rIns="91440" bIns="45720" rtlCol="0" anchor="t">
            <a:normAutofit/>
          </a:bodyPr>
          <a:lstStyle/>
          <a:p>
            <a:pPr>
              <a:lnSpc>
                <a:spcPct val="90000"/>
              </a:lnSpc>
              <a:spcBef>
                <a:spcPct val="0"/>
              </a:spcBef>
              <a:spcAft>
                <a:spcPts val="600"/>
              </a:spcAft>
            </a:pPr>
            <a:r>
              <a:rPr lang="en-US" sz="4000" b="1" i="0" kern="1200" spc="-150" dirty="0">
                <a:solidFill>
                  <a:schemeClr val="tx2"/>
                </a:solidFill>
                <a:latin typeface="+mj-lt"/>
                <a:ea typeface="+mj-ea"/>
                <a:cs typeface="Gill Sans" panose="020B0502020104020203" pitchFamily="34" charset="-79"/>
              </a:rPr>
              <a:t>Theories</a:t>
            </a:r>
          </a:p>
        </p:txBody>
      </p:sp>
      <p:sp>
        <p:nvSpPr>
          <p:cNvPr id="13" name="Freeform: Shape 12">
            <a:extLst>
              <a:ext uri="{FF2B5EF4-FFF2-40B4-BE49-F238E27FC236}">
                <a16:creationId xmlns:a16="http://schemas.microsoft.com/office/drawing/2014/main" id="{D68FD9AD-7686-43EE-A7D7-8B71A2A65B44}"/>
              </a:ext>
            </a:extLst>
          </p:cNvPr>
          <p:cNvSpPr/>
          <p:nvPr/>
        </p:nvSpPr>
        <p:spPr>
          <a:xfrm>
            <a:off x="778043" y="3816107"/>
            <a:ext cx="1726844" cy="1852048"/>
          </a:xfrm>
          <a:custGeom>
            <a:avLst/>
            <a:gdLst>
              <a:gd name="connsiteX0" fmla="*/ 863368 w 1189321"/>
              <a:gd name="connsiteY0" fmla="*/ 903529 h 1189099"/>
              <a:gd name="connsiteX1" fmla="*/ 797911 w 1189321"/>
              <a:gd name="connsiteY1" fmla="*/ 906635 h 1189099"/>
              <a:gd name="connsiteX2" fmla="*/ 754864 w 1189321"/>
              <a:gd name="connsiteY2" fmla="*/ 909520 h 1189099"/>
              <a:gd name="connsiteX3" fmla="*/ 685414 w 1189321"/>
              <a:gd name="connsiteY3" fmla="*/ 914845 h 1189099"/>
              <a:gd name="connsiteX4" fmla="*/ 641480 w 1189321"/>
              <a:gd name="connsiteY4" fmla="*/ 917951 h 1189099"/>
              <a:gd name="connsiteX5" fmla="*/ 565372 w 1189321"/>
              <a:gd name="connsiteY5" fmla="*/ 923277 h 1189099"/>
              <a:gd name="connsiteX6" fmla="*/ 558937 w 1189321"/>
              <a:gd name="connsiteY6" fmla="*/ 930155 h 1189099"/>
              <a:gd name="connsiteX7" fmla="*/ 558937 w 1189321"/>
              <a:gd name="connsiteY7" fmla="*/ 1145931 h 1189099"/>
              <a:gd name="connsiteX8" fmla="*/ 594660 w 1189321"/>
              <a:gd name="connsiteY8" fmla="*/ 1149532 h 1189099"/>
              <a:gd name="connsiteX9" fmla="*/ 810685 w 1189321"/>
              <a:gd name="connsiteY9" fmla="*/ 1105919 h 1189099"/>
              <a:gd name="connsiteX10" fmla="*/ 867362 w 1189321"/>
              <a:gd name="connsiteY10" fmla="*/ 1075156 h 1189099"/>
              <a:gd name="connsiteX11" fmla="*/ 867362 w 1189321"/>
              <a:gd name="connsiteY11" fmla="*/ 908632 h 1189099"/>
              <a:gd name="connsiteX12" fmla="*/ 867140 w 1189321"/>
              <a:gd name="connsiteY12" fmla="*/ 903529 h 1189099"/>
              <a:gd name="connsiteX13" fmla="*/ 863368 w 1189321"/>
              <a:gd name="connsiteY13" fmla="*/ 903529 h 1189099"/>
              <a:gd name="connsiteX14" fmla="*/ 473732 w 1189321"/>
              <a:gd name="connsiteY14" fmla="*/ 453540 h 1189099"/>
              <a:gd name="connsiteX15" fmla="*/ 479280 w 1189321"/>
              <a:gd name="connsiteY15" fmla="*/ 458866 h 1189099"/>
              <a:gd name="connsiteX16" fmla="*/ 477282 w 1189321"/>
              <a:gd name="connsiteY16" fmla="*/ 494368 h 1189099"/>
              <a:gd name="connsiteX17" fmla="*/ 429133 w 1189321"/>
              <a:gd name="connsiteY17" fmla="*/ 527873 h 1189099"/>
              <a:gd name="connsiteX18" fmla="*/ 388749 w 1189321"/>
              <a:gd name="connsiteY18" fmla="*/ 496587 h 1189099"/>
              <a:gd name="connsiteX19" fmla="*/ 382314 w 1189321"/>
              <a:gd name="connsiteY19" fmla="*/ 478614 h 1189099"/>
              <a:gd name="connsiteX20" fmla="*/ 376545 w 1189321"/>
              <a:gd name="connsiteY20" fmla="*/ 474398 h 1189099"/>
              <a:gd name="connsiteX21" fmla="*/ 337715 w 1189321"/>
              <a:gd name="connsiteY21" fmla="*/ 473732 h 1189099"/>
              <a:gd name="connsiteX22" fmla="*/ 331058 w 1189321"/>
              <a:gd name="connsiteY22" fmla="*/ 468850 h 1189099"/>
              <a:gd name="connsiteX23" fmla="*/ 326398 w 1189321"/>
              <a:gd name="connsiteY23" fmla="*/ 454206 h 1189099"/>
              <a:gd name="connsiteX24" fmla="*/ 332611 w 1189321"/>
              <a:gd name="connsiteY24" fmla="*/ 453762 h 1189099"/>
              <a:gd name="connsiteX25" fmla="*/ 473732 w 1189321"/>
              <a:gd name="connsiteY25" fmla="*/ 453540 h 1189099"/>
              <a:gd name="connsiteX26" fmla="*/ 949904 w 1189321"/>
              <a:gd name="connsiteY26" fmla="*/ 286458 h 1189099"/>
              <a:gd name="connsiteX27" fmla="*/ 795692 w 1189321"/>
              <a:gd name="connsiteY27" fmla="*/ 415818 h 1189099"/>
              <a:gd name="connsiteX28" fmla="*/ 810780 w 1189321"/>
              <a:gd name="connsiteY28" fmla="*/ 433792 h 1189099"/>
              <a:gd name="connsiteX29" fmla="*/ 831638 w 1189321"/>
              <a:gd name="connsiteY29" fmla="*/ 471735 h 1189099"/>
              <a:gd name="connsiteX30" fmla="*/ 833191 w 1189321"/>
              <a:gd name="connsiteY30" fmla="*/ 511674 h 1189099"/>
              <a:gd name="connsiteX31" fmla="*/ 815218 w 1189321"/>
              <a:gd name="connsiteY31" fmla="*/ 556495 h 1189099"/>
              <a:gd name="connsiteX32" fmla="*/ 800573 w 1189321"/>
              <a:gd name="connsiteY32" fmla="*/ 603092 h 1189099"/>
              <a:gd name="connsiteX33" fmla="*/ 795914 w 1189321"/>
              <a:gd name="connsiteY33" fmla="*/ 639704 h 1189099"/>
              <a:gd name="connsiteX34" fmla="*/ 787926 w 1189321"/>
              <a:gd name="connsiteY34" fmla="*/ 655458 h 1189099"/>
              <a:gd name="connsiteX35" fmla="*/ 767512 w 1189321"/>
              <a:gd name="connsiteY35" fmla="*/ 668327 h 1189099"/>
              <a:gd name="connsiteX36" fmla="*/ 715590 w 1189321"/>
              <a:gd name="connsiteY36" fmla="*/ 665442 h 1189099"/>
              <a:gd name="connsiteX37" fmla="*/ 696952 w 1189321"/>
              <a:gd name="connsiteY37" fmla="*/ 622396 h 1189099"/>
              <a:gd name="connsiteX38" fmla="*/ 709156 w 1189321"/>
              <a:gd name="connsiteY38" fmla="*/ 621731 h 1189099"/>
              <a:gd name="connsiteX39" fmla="*/ 713815 w 1189321"/>
              <a:gd name="connsiteY39" fmla="*/ 625725 h 1189099"/>
              <a:gd name="connsiteX40" fmla="*/ 720250 w 1189321"/>
              <a:gd name="connsiteY40" fmla="*/ 643476 h 1189099"/>
              <a:gd name="connsiteX41" fmla="*/ 745767 w 1189321"/>
              <a:gd name="connsiteY41" fmla="*/ 657898 h 1189099"/>
              <a:gd name="connsiteX42" fmla="*/ 763074 w 1189321"/>
              <a:gd name="connsiteY42" fmla="*/ 652795 h 1189099"/>
              <a:gd name="connsiteX43" fmla="*/ 779716 w 1189321"/>
              <a:gd name="connsiteY43" fmla="*/ 631716 h 1189099"/>
              <a:gd name="connsiteX44" fmla="*/ 781491 w 1189321"/>
              <a:gd name="connsiteY44" fmla="*/ 613964 h 1189099"/>
              <a:gd name="connsiteX45" fmla="*/ 794804 w 1189321"/>
              <a:gd name="connsiteY45" fmla="*/ 559158 h 1189099"/>
              <a:gd name="connsiteX46" fmla="*/ 806121 w 1189321"/>
              <a:gd name="connsiteY46" fmla="*/ 539188 h 1189099"/>
              <a:gd name="connsiteX47" fmla="*/ 815440 w 1189321"/>
              <a:gd name="connsiteY47" fmla="*/ 480832 h 1189099"/>
              <a:gd name="connsiteX48" fmla="*/ 796136 w 1189321"/>
              <a:gd name="connsiteY48" fmla="*/ 440226 h 1189099"/>
              <a:gd name="connsiteX49" fmla="*/ 737114 w 1189321"/>
              <a:gd name="connsiteY49" fmla="*/ 413156 h 1189099"/>
              <a:gd name="connsiteX50" fmla="*/ 673210 w 1189321"/>
              <a:gd name="connsiteY50" fmla="*/ 446217 h 1189099"/>
              <a:gd name="connsiteX51" fmla="*/ 661006 w 1189321"/>
              <a:gd name="connsiteY51" fmla="*/ 511230 h 1189099"/>
              <a:gd name="connsiteX52" fmla="*/ 658787 w 1189321"/>
              <a:gd name="connsiteY52" fmla="*/ 518109 h 1189099"/>
              <a:gd name="connsiteX53" fmla="*/ 635267 w 1189321"/>
              <a:gd name="connsiteY53" fmla="*/ 538745 h 1189099"/>
              <a:gd name="connsiteX54" fmla="*/ 486602 w 1189321"/>
              <a:gd name="connsiteY54" fmla="*/ 669881 h 1189099"/>
              <a:gd name="connsiteX55" fmla="*/ 483052 w 1189321"/>
              <a:gd name="connsiteY55" fmla="*/ 677868 h 1189099"/>
              <a:gd name="connsiteX56" fmla="*/ 483052 w 1189321"/>
              <a:gd name="connsiteY56" fmla="*/ 840512 h 1189099"/>
              <a:gd name="connsiteX57" fmla="*/ 483052 w 1189321"/>
              <a:gd name="connsiteY57" fmla="*/ 845838 h 1189099"/>
              <a:gd name="connsiteX58" fmla="*/ 486380 w 1189321"/>
              <a:gd name="connsiteY58" fmla="*/ 846060 h 1189099"/>
              <a:gd name="connsiteX59" fmla="*/ 547621 w 1189321"/>
              <a:gd name="connsiteY59" fmla="*/ 842731 h 1189099"/>
              <a:gd name="connsiteX60" fmla="*/ 601762 w 1189321"/>
              <a:gd name="connsiteY60" fmla="*/ 839847 h 1189099"/>
              <a:gd name="connsiteX61" fmla="*/ 679866 w 1189321"/>
              <a:gd name="connsiteY61" fmla="*/ 835187 h 1189099"/>
              <a:gd name="connsiteX62" fmla="*/ 734672 w 1189321"/>
              <a:gd name="connsiteY62" fmla="*/ 832302 h 1189099"/>
              <a:gd name="connsiteX63" fmla="*/ 809449 w 1189321"/>
              <a:gd name="connsiteY63" fmla="*/ 827865 h 1189099"/>
              <a:gd name="connsiteX64" fmla="*/ 871134 w 1189321"/>
              <a:gd name="connsiteY64" fmla="*/ 824315 h 1189099"/>
              <a:gd name="connsiteX65" fmla="*/ 882672 w 1189321"/>
              <a:gd name="connsiteY65" fmla="*/ 813220 h 1189099"/>
              <a:gd name="connsiteX66" fmla="*/ 948129 w 1189321"/>
              <a:gd name="connsiteY66" fmla="*/ 729568 h 1189099"/>
              <a:gd name="connsiteX67" fmla="*/ 951901 w 1189321"/>
              <a:gd name="connsiteY67" fmla="*/ 725796 h 1189099"/>
              <a:gd name="connsiteX68" fmla="*/ 979859 w 1189321"/>
              <a:gd name="connsiteY68" fmla="*/ 651907 h 1189099"/>
              <a:gd name="connsiteX69" fmla="*/ 1000717 w 1189321"/>
              <a:gd name="connsiteY69" fmla="*/ 508346 h 1189099"/>
              <a:gd name="connsiteX70" fmla="*/ 994947 w 1189321"/>
              <a:gd name="connsiteY70" fmla="*/ 413600 h 1189099"/>
              <a:gd name="connsiteX71" fmla="*/ 974312 w 1189321"/>
              <a:gd name="connsiteY71" fmla="*/ 334164 h 1189099"/>
              <a:gd name="connsiteX72" fmla="*/ 949904 w 1189321"/>
              <a:gd name="connsiteY72" fmla="*/ 286458 h 1189099"/>
              <a:gd name="connsiteX73" fmla="*/ 621288 w 1189321"/>
              <a:gd name="connsiteY73" fmla="*/ 126699 h 1189099"/>
              <a:gd name="connsiteX74" fmla="*/ 580460 w 1189321"/>
              <a:gd name="connsiteY74" fmla="*/ 127364 h 1189099"/>
              <a:gd name="connsiteX75" fmla="*/ 538080 w 1189321"/>
              <a:gd name="connsiteY75" fmla="*/ 130470 h 1189099"/>
              <a:gd name="connsiteX76" fmla="*/ 433570 w 1189321"/>
              <a:gd name="connsiteY76" fmla="*/ 148887 h 1189099"/>
              <a:gd name="connsiteX77" fmla="*/ 307760 w 1189321"/>
              <a:gd name="connsiteY77" fmla="*/ 195040 h 1189099"/>
              <a:gd name="connsiteX78" fmla="*/ 258723 w 1189321"/>
              <a:gd name="connsiteY78" fmla="*/ 228545 h 1189099"/>
              <a:gd name="connsiteX79" fmla="*/ 230987 w 1189321"/>
              <a:gd name="connsiteY79" fmla="*/ 294446 h 1189099"/>
              <a:gd name="connsiteX80" fmla="*/ 230543 w 1189321"/>
              <a:gd name="connsiteY80" fmla="*/ 342152 h 1189099"/>
              <a:gd name="connsiteX81" fmla="*/ 234537 w 1189321"/>
              <a:gd name="connsiteY81" fmla="*/ 349474 h 1189099"/>
              <a:gd name="connsiteX82" fmla="*/ 255616 w 1189321"/>
              <a:gd name="connsiteY82" fmla="*/ 358127 h 1189099"/>
              <a:gd name="connsiteX83" fmla="*/ 338159 w 1189321"/>
              <a:gd name="connsiteY83" fmla="*/ 367447 h 1189099"/>
              <a:gd name="connsiteX84" fmla="*/ 399178 w 1189321"/>
              <a:gd name="connsiteY84" fmla="*/ 367891 h 1189099"/>
              <a:gd name="connsiteX85" fmla="*/ 448881 w 1189321"/>
              <a:gd name="connsiteY85" fmla="*/ 366781 h 1189099"/>
              <a:gd name="connsiteX86" fmla="*/ 494368 w 1189321"/>
              <a:gd name="connsiteY86" fmla="*/ 364784 h 1189099"/>
              <a:gd name="connsiteX87" fmla="*/ 499249 w 1189321"/>
              <a:gd name="connsiteY87" fmla="*/ 369222 h 1189099"/>
              <a:gd name="connsiteX88" fmla="*/ 499915 w 1189321"/>
              <a:gd name="connsiteY88" fmla="*/ 379873 h 1189099"/>
              <a:gd name="connsiteX89" fmla="*/ 495921 w 1189321"/>
              <a:gd name="connsiteY89" fmla="*/ 384532 h 1189099"/>
              <a:gd name="connsiteX90" fmla="*/ 453762 w 1189321"/>
              <a:gd name="connsiteY90" fmla="*/ 386086 h 1189099"/>
              <a:gd name="connsiteX91" fmla="*/ 405391 w 1189321"/>
              <a:gd name="connsiteY91" fmla="*/ 386086 h 1189099"/>
              <a:gd name="connsiteX92" fmla="*/ 348810 w 1189321"/>
              <a:gd name="connsiteY92" fmla="*/ 384311 h 1189099"/>
              <a:gd name="connsiteX93" fmla="*/ 303544 w 1189321"/>
              <a:gd name="connsiteY93" fmla="*/ 381426 h 1189099"/>
              <a:gd name="connsiteX94" fmla="*/ 297997 w 1189321"/>
              <a:gd name="connsiteY94" fmla="*/ 385420 h 1189099"/>
              <a:gd name="connsiteX95" fmla="*/ 292894 w 1189321"/>
              <a:gd name="connsiteY95" fmla="*/ 417594 h 1189099"/>
              <a:gd name="connsiteX96" fmla="*/ 287124 w 1189321"/>
              <a:gd name="connsiteY96" fmla="*/ 502577 h 1189099"/>
              <a:gd name="connsiteX97" fmla="*/ 290453 w 1189321"/>
              <a:gd name="connsiteY97" fmla="*/ 508346 h 1189099"/>
              <a:gd name="connsiteX98" fmla="*/ 449546 w 1189321"/>
              <a:gd name="connsiteY98" fmla="*/ 581347 h 1189099"/>
              <a:gd name="connsiteX99" fmla="*/ 456425 w 1189321"/>
              <a:gd name="connsiteY99" fmla="*/ 580460 h 1189099"/>
              <a:gd name="connsiteX100" fmla="*/ 477726 w 1189321"/>
              <a:gd name="connsiteY100" fmla="*/ 564262 h 1189099"/>
              <a:gd name="connsiteX101" fmla="*/ 719362 w 1189321"/>
              <a:gd name="connsiteY101" fmla="*/ 370553 h 1189099"/>
              <a:gd name="connsiteX102" fmla="*/ 875572 w 1189321"/>
              <a:gd name="connsiteY102" fmla="*/ 243190 h 1189099"/>
              <a:gd name="connsiteX103" fmla="*/ 907080 w 1189321"/>
              <a:gd name="connsiteY103" fmla="*/ 218338 h 1189099"/>
              <a:gd name="connsiteX104" fmla="*/ 891104 w 1189321"/>
              <a:gd name="connsiteY104" fmla="*/ 203915 h 1189099"/>
              <a:gd name="connsiteX105" fmla="*/ 797245 w 1189321"/>
              <a:gd name="connsiteY105" fmla="*/ 156432 h 1189099"/>
              <a:gd name="connsiteX106" fmla="*/ 698949 w 1189321"/>
              <a:gd name="connsiteY106" fmla="*/ 133799 h 1189099"/>
              <a:gd name="connsiteX107" fmla="*/ 621288 w 1189321"/>
              <a:gd name="connsiteY107" fmla="*/ 126699 h 1189099"/>
              <a:gd name="connsiteX108" fmla="*/ 594660 w 1189321"/>
              <a:gd name="connsiteY108" fmla="*/ 39566 h 1189099"/>
              <a:gd name="connsiteX109" fmla="*/ 39677 w 1189321"/>
              <a:gd name="connsiteY109" fmla="*/ 594549 h 1189099"/>
              <a:gd name="connsiteX110" fmla="*/ 482812 w 1189321"/>
              <a:gd name="connsiteY110" fmla="*/ 1138257 h 1189099"/>
              <a:gd name="connsiteX111" fmla="*/ 532755 w 1189321"/>
              <a:gd name="connsiteY111" fmla="*/ 1143292 h 1189099"/>
              <a:gd name="connsiteX112" fmla="*/ 532755 w 1189321"/>
              <a:gd name="connsiteY112" fmla="*/ 923720 h 1189099"/>
              <a:gd name="connsiteX113" fmla="*/ 499027 w 1189321"/>
              <a:gd name="connsiteY113" fmla="*/ 926605 h 1189099"/>
              <a:gd name="connsiteX114" fmla="*/ 495256 w 1189321"/>
              <a:gd name="connsiteY114" fmla="*/ 931043 h 1189099"/>
              <a:gd name="connsiteX115" fmla="*/ 495256 w 1189321"/>
              <a:gd name="connsiteY115" fmla="*/ 947906 h 1189099"/>
              <a:gd name="connsiteX116" fmla="*/ 487711 w 1189321"/>
              <a:gd name="connsiteY116" fmla="*/ 955894 h 1189099"/>
              <a:gd name="connsiteX117" fmla="*/ 391634 w 1189321"/>
              <a:gd name="connsiteY117" fmla="*/ 938365 h 1189099"/>
              <a:gd name="connsiteX118" fmla="*/ 257169 w 1189321"/>
              <a:gd name="connsiteY118" fmla="*/ 854935 h 1189099"/>
              <a:gd name="connsiteX119" fmla="*/ 194375 w 1189321"/>
              <a:gd name="connsiteY119" fmla="*/ 768842 h 1189099"/>
              <a:gd name="connsiteX120" fmla="*/ 184390 w 1189321"/>
              <a:gd name="connsiteY120" fmla="*/ 688741 h 1189099"/>
              <a:gd name="connsiteX121" fmla="*/ 199257 w 1189321"/>
              <a:gd name="connsiteY121" fmla="*/ 641257 h 1189099"/>
              <a:gd name="connsiteX122" fmla="*/ 230987 w 1189321"/>
              <a:gd name="connsiteY122" fmla="*/ 574025 h 1189099"/>
              <a:gd name="connsiteX123" fmla="*/ 259167 w 1189321"/>
              <a:gd name="connsiteY123" fmla="*/ 514781 h 1189099"/>
              <a:gd name="connsiteX124" fmla="*/ 273811 w 1189321"/>
              <a:gd name="connsiteY124" fmla="*/ 463969 h 1189099"/>
              <a:gd name="connsiteX125" fmla="*/ 278027 w 1189321"/>
              <a:gd name="connsiteY125" fmla="*/ 417372 h 1189099"/>
              <a:gd name="connsiteX126" fmla="*/ 281133 w 1189321"/>
              <a:gd name="connsiteY126" fmla="*/ 383423 h 1189099"/>
              <a:gd name="connsiteX127" fmla="*/ 278027 w 1189321"/>
              <a:gd name="connsiteY127" fmla="*/ 378763 h 1189099"/>
              <a:gd name="connsiteX128" fmla="*/ 221667 w 1189321"/>
              <a:gd name="connsiteY128" fmla="*/ 365672 h 1189099"/>
              <a:gd name="connsiteX129" fmla="*/ 217230 w 1189321"/>
              <a:gd name="connsiteY129" fmla="*/ 360569 h 1189099"/>
              <a:gd name="connsiteX130" fmla="*/ 214123 w 1189321"/>
              <a:gd name="connsiteY130" fmla="*/ 333054 h 1189099"/>
              <a:gd name="connsiteX131" fmla="*/ 225440 w 1189321"/>
              <a:gd name="connsiteY131" fmla="*/ 248959 h 1189099"/>
              <a:gd name="connsiteX132" fmla="*/ 253398 w 1189321"/>
              <a:gd name="connsiteY132" fmla="*/ 211459 h 1189099"/>
              <a:gd name="connsiteX133" fmla="*/ 307538 w 1189321"/>
              <a:gd name="connsiteY133" fmla="*/ 179952 h 1189099"/>
              <a:gd name="connsiteX134" fmla="*/ 448881 w 1189321"/>
              <a:gd name="connsiteY134" fmla="*/ 127364 h 1189099"/>
              <a:gd name="connsiteX135" fmla="*/ 540964 w 1189321"/>
              <a:gd name="connsiteY135" fmla="*/ 110944 h 1189099"/>
              <a:gd name="connsiteX136" fmla="*/ 599765 w 1189321"/>
              <a:gd name="connsiteY136" fmla="*/ 106950 h 1189099"/>
              <a:gd name="connsiteX137" fmla="*/ 682307 w 1189321"/>
              <a:gd name="connsiteY137" fmla="*/ 112720 h 1189099"/>
              <a:gd name="connsiteX138" fmla="*/ 775278 w 1189321"/>
              <a:gd name="connsiteY138" fmla="*/ 131136 h 1189099"/>
              <a:gd name="connsiteX139" fmla="*/ 910186 w 1189321"/>
              <a:gd name="connsiteY139" fmla="*/ 197259 h 1189099"/>
              <a:gd name="connsiteX140" fmla="*/ 932597 w 1189321"/>
              <a:gd name="connsiteY140" fmla="*/ 199034 h 1189099"/>
              <a:gd name="connsiteX141" fmla="*/ 937922 w 1189321"/>
              <a:gd name="connsiteY141" fmla="*/ 199256 h 1189099"/>
              <a:gd name="connsiteX142" fmla="*/ 978084 w 1189321"/>
              <a:gd name="connsiteY142" fmla="*/ 251178 h 1189099"/>
              <a:gd name="connsiteX143" fmla="*/ 972980 w 1189321"/>
              <a:gd name="connsiteY143" fmla="*/ 269816 h 1189099"/>
              <a:gd name="connsiteX144" fmla="*/ 970762 w 1189321"/>
              <a:gd name="connsiteY144" fmla="*/ 280023 h 1189099"/>
              <a:gd name="connsiteX145" fmla="*/ 1012033 w 1189321"/>
              <a:gd name="connsiteY145" fmla="*/ 407387 h 1189099"/>
              <a:gd name="connsiteX146" fmla="*/ 1019799 w 1189321"/>
              <a:gd name="connsiteY146" fmla="*/ 478835 h 1189099"/>
              <a:gd name="connsiteX147" fmla="*/ 1017136 w 1189321"/>
              <a:gd name="connsiteY147" fmla="*/ 561155 h 1189099"/>
              <a:gd name="connsiteX148" fmla="*/ 1006707 w 1189321"/>
              <a:gd name="connsiteY148" fmla="*/ 626169 h 1189099"/>
              <a:gd name="connsiteX149" fmla="*/ 960776 w 1189321"/>
              <a:gd name="connsiteY149" fmla="*/ 743991 h 1189099"/>
              <a:gd name="connsiteX150" fmla="*/ 957227 w 1189321"/>
              <a:gd name="connsiteY150" fmla="*/ 747097 h 1189099"/>
              <a:gd name="connsiteX151" fmla="*/ 916621 w 1189321"/>
              <a:gd name="connsiteY151" fmla="*/ 777496 h 1189099"/>
              <a:gd name="connsiteX152" fmla="*/ 901532 w 1189321"/>
              <a:gd name="connsiteY152" fmla="*/ 817436 h 1189099"/>
              <a:gd name="connsiteX153" fmla="*/ 906414 w 1189321"/>
              <a:gd name="connsiteY153" fmla="*/ 822096 h 1189099"/>
              <a:gd name="connsiteX154" fmla="*/ 923943 w 1189321"/>
              <a:gd name="connsiteY154" fmla="*/ 822096 h 1189099"/>
              <a:gd name="connsiteX155" fmla="*/ 922612 w 1189321"/>
              <a:gd name="connsiteY155" fmla="*/ 832081 h 1189099"/>
              <a:gd name="connsiteX156" fmla="*/ 913736 w 1189321"/>
              <a:gd name="connsiteY156" fmla="*/ 892212 h 1189099"/>
              <a:gd name="connsiteX157" fmla="*/ 904417 w 1189321"/>
              <a:gd name="connsiteY157" fmla="*/ 900422 h 1189099"/>
              <a:gd name="connsiteX158" fmla="*/ 899314 w 1189321"/>
              <a:gd name="connsiteY158" fmla="*/ 900422 h 1189099"/>
              <a:gd name="connsiteX159" fmla="*/ 893101 w 1189321"/>
              <a:gd name="connsiteY159" fmla="*/ 906635 h 1189099"/>
              <a:gd name="connsiteX160" fmla="*/ 893101 w 1189321"/>
              <a:gd name="connsiteY160" fmla="*/ 1061185 h 1189099"/>
              <a:gd name="connsiteX161" fmla="*/ 904957 w 1189321"/>
              <a:gd name="connsiteY161" fmla="*/ 1054750 h 1189099"/>
              <a:gd name="connsiteX162" fmla="*/ 1149643 w 1189321"/>
              <a:gd name="connsiteY162" fmla="*/ 594549 h 1189099"/>
              <a:gd name="connsiteX163" fmla="*/ 594660 w 1189321"/>
              <a:gd name="connsiteY163" fmla="*/ 39566 h 1189099"/>
              <a:gd name="connsiteX164" fmla="*/ 594883 w 1189321"/>
              <a:gd name="connsiteY164" fmla="*/ 0 h 1189099"/>
              <a:gd name="connsiteX165" fmla="*/ 650972 w 1189321"/>
              <a:gd name="connsiteY165" fmla="*/ 5746 h 1189099"/>
              <a:gd name="connsiteX166" fmla="*/ 714469 w 1189321"/>
              <a:gd name="connsiteY166" fmla="*/ 12147 h 1189099"/>
              <a:gd name="connsiteX167" fmla="*/ 1142423 w 1189321"/>
              <a:gd name="connsiteY167" fmla="*/ 363151 h 1189099"/>
              <a:gd name="connsiteX168" fmla="*/ 1167889 w 1189321"/>
              <a:gd name="connsiteY168" fmla="*/ 445188 h 1189099"/>
              <a:gd name="connsiteX169" fmla="*/ 1177221 w 1189321"/>
              <a:gd name="connsiteY169" fmla="*/ 475160 h 1189099"/>
              <a:gd name="connsiteX170" fmla="*/ 1189321 w 1189321"/>
              <a:gd name="connsiteY170" fmla="*/ 594660 h 1189099"/>
              <a:gd name="connsiteX171" fmla="*/ 1177138 w 1189321"/>
              <a:gd name="connsiteY171" fmla="*/ 714297 h 1189099"/>
              <a:gd name="connsiteX172" fmla="*/ 1164546 w 1189321"/>
              <a:gd name="connsiteY172" fmla="*/ 754678 h 1189099"/>
              <a:gd name="connsiteX173" fmla="*/ 1142423 w 1189321"/>
              <a:gd name="connsiteY173" fmla="*/ 825948 h 1189099"/>
              <a:gd name="connsiteX174" fmla="*/ 714469 w 1189321"/>
              <a:gd name="connsiteY174" fmla="*/ 1176952 h 1189099"/>
              <a:gd name="connsiteX175" fmla="*/ 714345 w 1189321"/>
              <a:gd name="connsiteY175" fmla="*/ 1176964 h 1189099"/>
              <a:gd name="connsiteX176" fmla="*/ 714234 w 1189321"/>
              <a:gd name="connsiteY176" fmla="*/ 1176998 h 1189099"/>
              <a:gd name="connsiteX177" fmla="*/ 594661 w 1189321"/>
              <a:gd name="connsiteY177" fmla="*/ 1189099 h 1189099"/>
              <a:gd name="connsiteX178" fmla="*/ 481634 w 1189321"/>
              <a:gd name="connsiteY178" fmla="*/ 1177635 h 1189099"/>
              <a:gd name="connsiteX179" fmla="*/ 474852 w 1189321"/>
              <a:gd name="connsiteY179" fmla="*/ 1176952 h 1189099"/>
              <a:gd name="connsiteX180" fmla="*/ 46897 w 1189321"/>
              <a:gd name="connsiteY180" fmla="*/ 825948 h 1189099"/>
              <a:gd name="connsiteX181" fmla="*/ 46849 w 1189321"/>
              <a:gd name="connsiteY181" fmla="*/ 825791 h 1189099"/>
              <a:gd name="connsiteX182" fmla="*/ 46549 w 1189321"/>
              <a:gd name="connsiteY182" fmla="*/ 825240 h 1189099"/>
              <a:gd name="connsiteX183" fmla="*/ 1 w 1189321"/>
              <a:gd name="connsiteY183" fmla="*/ 594217 h 1189099"/>
              <a:gd name="connsiteX184" fmla="*/ 12257 w 1189321"/>
              <a:gd name="connsiteY184" fmla="*/ 474517 h 1189099"/>
              <a:gd name="connsiteX185" fmla="*/ 24195 w 1189321"/>
              <a:gd name="connsiteY185" fmla="*/ 436285 h 1189099"/>
              <a:gd name="connsiteX186" fmla="*/ 46897 w 1189321"/>
              <a:gd name="connsiteY186" fmla="*/ 363151 h 1189099"/>
              <a:gd name="connsiteX187" fmla="*/ 474852 w 1189321"/>
              <a:gd name="connsiteY187" fmla="*/ 12147 h 1189099"/>
              <a:gd name="connsiteX188" fmla="*/ 474916 w 1189321"/>
              <a:gd name="connsiteY188" fmla="*/ 12141 h 1189099"/>
              <a:gd name="connsiteX189" fmla="*/ 475310 w 1189321"/>
              <a:gd name="connsiteY189" fmla="*/ 12018 h 1189099"/>
              <a:gd name="connsiteX190" fmla="*/ 594883 w 1189321"/>
              <a:gd name="connsiteY190" fmla="*/ 0 h 1189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189321" h="1189099">
                <a:moveTo>
                  <a:pt x="863368" y="903529"/>
                </a:moveTo>
                <a:cubicBezTo>
                  <a:pt x="841623" y="904416"/>
                  <a:pt x="819656" y="905526"/>
                  <a:pt x="797911" y="906635"/>
                </a:cubicBezTo>
                <a:cubicBezTo>
                  <a:pt x="783488" y="907300"/>
                  <a:pt x="769287" y="908410"/>
                  <a:pt x="754864" y="909520"/>
                </a:cubicBezTo>
                <a:cubicBezTo>
                  <a:pt x="731788" y="911295"/>
                  <a:pt x="708490" y="913070"/>
                  <a:pt x="685414" y="914845"/>
                </a:cubicBezTo>
                <a:cubicBezTo>
                  <a:pt x="670769" y="915954"/>
                  <a:pt x="656124" y="916842"/>
                  <a:pt x="641480" y="917951"/>
                </a:cubicBezTo>
                <a:cubicBezTo>
                  <a:pt x="616184" y="919726"/>
                  <a:pt x="590668" y="921501"/>
                  <a:pt x="565372" y="923277"/>
                </a:cubicBezTo>
                <a:cubicBezTo>
                  <a:pt x="558937" y="923720"/>
                  <a:pt x="558937" y="923498"/>
                  <a:pt x="558937" y="930155"/>
                </a:cubicBezTo>
                <a:lnTo>
                  <a:pt x="558937" y="1145931"/>
                </a:lnTo>
                <a:lnTo>
                  <a:pt x="594660" y="1149532"/>
                </a:lnTo>
                <a:cubicBezTo>
                  <a:pt x="671287" y="1149532"/>
                  <a:pt x="744287" y="1134003"/>
                  <a:pt x="810685" y="1105919"/>
                </a:cubicBezTo>
                <a:lnTo>
                  <a:pt x="867362" y="1075156"/>
                </a:lnTo>
                <a:lnTo>
                  <a:pt x="867362" y="908632"/>
                </a:lnTo>
                <a:cubicBezTo>
                  <a:pt x="867362" y="907079"/>
                  <a:pt x="867140" y="905304"/>
                  <a:pt x="867140" y="903529"/>
                </a:cubicBezTo>
                <a:cubicBezTo>
                  <a:pt x="865586" y="903529"/>
                  <a:pt x="864477" y="903529"/>
                  <a:pt x="863368" y="903529"/>
                </a:cubicBezTo>
                <a:close/>
                <a:moveTo>
                  <a:pt x="473732" y="453540"/>
                </a:moveTo>
                <a:cubicBezTo>
                  <a:pt x="478170" y="453540"/>
                  <a:pt x="479723" y="454872"/>
                  <a:pt x="479280" y="458866"/>
                </a:cubicBezTo>
                <a:cubicBezTo>
                  <a:pt x="478614" y="470848"/>
                  <a:pt x="479280" y="482829"/>
                  <a:pt x="477282" y="494368"/>
                </a:cubicBezTo>
                <a:cubicBezTo>
                  <a:pt x="472623" y="521216"/>
                  <a:pt x="453096" y="529648"/>
                  <a:pt x="429133" y="527873"/>
                </a:cubicBezTo>
                <a:cubicBezTo>
                  <a:pt x="408719" y="526542"/>
                  <a:pt x="396293" y="514781"/>
                  <a:pt x="388749" y="496587"/>
                </a:cubicBezTo>
                <a:cubicBezTo>
                  <a:pt x="386308" y="490817"/>
                  <a:pt x="384311" y="484605"/>
                  <a:pt x="382314" y="478614"/>
                </a:cubicBezTo>
                <a:cubicBezTo>
                  <a:pt x="381205" y="475507"/>
                  <a:pt x="379651" y="474398"/>
                  <a:pt x="376545" y="474398"/>
                </a:cubicBezTo>
                <a:cubicBezTo>
                  <a:pt x="363675" y="474176"/>
                  <a:pt x="350584" y="473732"/>
                  <a:pt x="337715" y="473732"/>
                </a:cubicBezTo>
                <a:cubicBezTo>
                  <a:pt x="333942" y="473732"/>
                  <a:pt x="331945" y="472623"/>
                  <a:pt x="331058" y="468850"/>
                </a:cubicBezTo>
                <a:cubicBezTo>
                  <a:pt x="329948" y="464191"/>
                  <a:pt x="328173" y="459753"/>
                  <a:pt x="326398" y="454206"/>
                </a:cubicBezTo>
                <a:cubicBezTo>
                  <a:pt x="329061" y="453984"/>
                  <a:pt x="330836" y="453762"/>
                  <a:pt x="332611" y="453762"/>
                </a:cubicBezTo>
                <a:cubicBezTo>
                  <a:pt x="379651" y="453762"/>
                  <a:pt x="426692" y="453762"/>
                  <a:pt x="473732" y="453540"/>
                </a:cubicBezTo>
                <a:close/>
                <a:moveTo>
                  <a:pt x="949904" y="286458"/>
                </a:moveTo>
                <a:cubicBezTo>
                  <a:pt x="898426" y="329726"/>
                  <a:pt x="847170" y="372550"/>
                  <a:pt x="795692" y="415818"/>
                </a:cubicBezTo>
                <a:cubicBezTo>
                  <a:pt x="801017" y="422031"/>
                  <a:pt x="805455" y="428244"/>
                  <a:pt x="810780" y="433792"/>
                </a:cubicBezTo>
                <a:cubicBezTo>
                  <a:pt x="820987" y="444664"/>
                  <a:pt x="827866" y="457090"/>
                  <a:pt x="831638" y="471735"/>
                </a:cubicBezTo>
                <a:cubicBezTo>
                  <a:pt x="834966" y="485270"/>
                  <a:pt x="835188" y="498361"/>
                  <a:pt x="833191" y="511674"/>
                </a:cubicBezTo>
                <a:cubicBezTo>
                  <a:pt x="830528" y="527872"/>
                  <a:pt x="824315" y="542739"/>
                  <a:pt x="815218" y="556495"/>
                </a:cubicBezTo>
                <a:cubicBezTo>
                  <a:pt x="806121" y="570696"/>
                  <a:pt x="801239" y="586007"/>
                  <a:pt x="800573" y="603092"/>
                </a:cubicBezTo>
                <a:cubicBezTo>
                  <a:pt x="799908" y="615296"/>
                  <a:pt x="798354" y="627722"/>
                  <a:pt x="795914" y="639704"/>
                </a:cubicBezTo>
                <a:cubicBezTo>
                  <a:pt x="794804" y="645251"/>
                  <a:pt x="791920" y="651685"/>
                  <a:pt x="787926" y="655458"/>
                </a:cubicBezTo>
                <a:cubicBezTo>
                  <a:pt x="782157" y="660783"/>
                  <a:pt x="774835" y="664999"/>
                  <a:pt x="767512" y="668327"/>
                </a:cubicBezTo>
                <a:cubicBezTo>
                  <a:pt x="749983" y="676537"/>
                  <a:pt x="732232" y="676759"/>
                  <a:pt x="715590" y="665442"/>
                </a:cubicBezTo>
                <a:cubicBezTo>
                  <a:pt x="700502" y="655236"/>
                  <a:pt x="698505" y="639260"/>
                  <a:pt x="696952" y="622396"/>
                </a:cubicBezTo>
                <a:cubicBezTo>
                  <a:pt x="701390" y="622174"/>
                  <a:pt x="705383" y="621952"/>
                  <a:pt x="709156" y="621731"/>
                </a:cubicBezTo>
                <a:cubicBezTo>
                  <a:pt x="712040" y="621731"/>
                  <a:pt x="713149" y="622840"/>
                  <a:pt x="713815" y="625725"/>
                </a:cubicBezTo>
                <a:cubicBezTo>
                  <a:pt x="715590" y="631716"/>
                  <a:pt x="717144" y="638150"/>
                  <a:pt x="720250" y="643476"/>
                </a:cubicBezTo>
                <a:cubicBezTo>
                  <a:pt x="725797" y="652795"/>
                  <a:pt x="734451" y="658786"/>
                  <a:pt x="745767" y="657898"/>
                </a:cubicBezTo>
                <a:cubicBezTo>
                  <a:pt x="751536" y="657455"/>
                  <a:pt x="757527" y="655014"/>
                  <a:pt x="763074" y="652795"/>
                </a:cubicBezTo>
                <a:cubicBezTo>
                  <a:pt x="772616" y="649023"/>
                  <a:pt x="777941" y="641701"/>
                  <a:pt x="779716" y="631716"/>
                </a:cubicBezTo>
                <a:cubicBezTo>
                  <a:pt x="780604" y="625725"/>
                  <a:pt x="781269" y="619956"/>
                  <a:pt x="781491" y="613964"/>
                </a:cubicBezTo>
                <a:cubicBezTo>
                  <a:pt x="782157" y="594882"/>
                  <a:pt x="784819" y="576022"/>
                  <a:pt x="794804" y="559158"/>
                </a:cubicBezTo>
                <a:cubicBezTo>
                  <a:pt x="798798" y="552502"/>
                  <a:pt x="802349" y="545845"/>
                  <a:pt x="806121" y="539188"/>
                </a:cubicBezTo>
                <a:cubicBezTo>
                  <a:pt x="816771" y="520994"/>
                  <a:pt x="821431" y="501911"/>
                  <a:pt x="815440" y="480832"/>
                </a:cubicBezTo>
                <a:cubicBezTo>
                  <a:pt x="811224" y="466187"/>
                  <a:pt x="808117" y="451321"/>
                  <a:pt x="796136" y="440226"/>
                </a:cubicBezTo>
                <a:cubicBezTo>
                  <a:pt x="779494" y="424694"/>
                  <a:pt x="760412" y="414265"/>
                  <a:pt x="737114" y="413156"/>
                </a:cubicBezTo>
                <a:cubicBezTo>
                  <a:pt x="709377" y="411825"/>
                  <a:pt x="689629" y="427357"/>
                  <a:pt x="673210" y="446217"/>
                </a:cubicBezTo>
                <a:cubicBezTo>
                  <a:pt x="657234" y="464634"/>
                  <a:pt x="654793" y="487710"/>
                  <a:pt x="661006" y="511230"/>
                </a:cubicBezTo>
                <a:cubicBezTo>
                  <a:pt x="661671" y="514115"/>
                  <a:pt x="661006" y="516112"/>
                  <a:pt x="658787" y="518109"/>
                </a:cubicBezTo>
                <a:cubicBezTo>
                  <a:pt x="650799" y="524766"/>
                  <a:pt x="643033" y="531866"/>
                  <a:pt x="635267" y="538745"/>
                </a:cubicBezTo>
                <a:cubicBezTo>
                  <a:pt x="585786" y="582457"/>
                  <a:pt x="536305" y="626169"/>
                  <a:pt x="486602" y="669881"/>
                </a:cubicBezTo>
                <a:cubicBezTo>
                  <a:pt x="483939" y="672099"/>
                  <a:pt x="483052" y="674540"/>
                  <a:pt x="483052" y="677868"/>
                </a:cubicBezTo>
                <a:cubicBezTo>
                  <a:pt x="483052" y="732009"/>
                  <a:pt x="483052" y="786372"/>
                  <a:pt x="483052" y="840512"/>
                </a:cubicBezTo>
                <a:cubicBezTo>
                  <a:pt x="483052" y="842287"/>
                  <a:pt x="483052" y="844063"/>
                  <a:pt x="483052" y="845838"/>
                </a:cubicBezTo>
                <a:cubicBezTo>
                  <a:pt x="484605" y="846060"/>
                  <a:pt x="485492" y="846060"/>
                  <a:pt x="486380" y="846060"/>
                </a:cubicBezTo>
                <a:cubicBezTo>
                  <a:pt x="506793" y="844950"/>
                  <a:pt x="527207" y="843841"/>
                  <a:pt x="547621" y="842731"/>
                </a:cubicBezTo>
                <a:cubicBezTo>
                  <a:pt x="565594" y="841843"/>
                  <a:pt x="583789" y="840956"/>
                  <a:pt x="601762" y="839847"/>
                </a:cubicBezTo>
                <a:cubicBezTo>
                  <a:pt x="627723" y="838294"/>
                  <a:pt x="653905" y="836740"/>
                  <a:pt x="679866" y="835187"/>
                </a:cubicBezTo>
                <a:cubicBezTo>
                  <a:pt x="698283" y="834299"/>
                  <a:pt x="716478" y="833412"/>
                  <a:pt x="734672" y="832302"/>
                </a:cubicBezTo>
                <a:cubicBezTo>
                  <a:pt x="759524" y="830971"/>
                  <a:pt x="784597" y="829418"/>
                  <a:pt x="809449" y="827865"/>
                </a:cubicBezTo>
                <a:cubicBezTo>
                  <a:pt x="830084" y="826755"/>
                  <a:pt x="850498" y="825646"/>
                  <a:pt x="871134" y="824315"/>
                </a:cubicBezTo>
                <a:cubicBezTo>
                  <a:pt x="880897" y="823649"/>
                  <a:pt x="880675" y="823427"/>
                  <a:pt x="882672" y="813220"/>
                </a:cubicBezTo>
                <a:cubicBezTo>
                  <a:pt x="892435" y="775943"/>
                  <a:pt x="911961" y="746210"/>
                  <a:pt x="948129" y="729568"/>
                </a:cubicBezTo>
                <a:cubicBezTo>
                  <a:pt x="949682" y="728903"/>
                  <a:pt x="951014" y="727350"/>
                  <a:pt x="951901" y="725796"/>
                </a:cubicBezTo>
                <a:cubicBezTo>
                  <a:pt x="963883" y="702054"/>
                  <a:pt x="972759" y="677425"/>
                  <a:pt x="979859" y="651907"/>
                </a:cubicBezTo>
                <a:cubicBezTo>
                  <a:pt x="992950" y="605089"/>
                  <a:pt x="999163" y="556939"/>
                  <a:pt x="1000717" y="508346"/>
                </a:cubicBezTo>
                <a:cubicBezTo>
                  <a:pt x="1001826" y="476616"/>
                  <a:pt x="999607" y="444886"/>
                  <a:pt x="994947" y="413600"/>
                </a:cubicBezTo>
                <a:cubicBezTo>
                  <a:pt x="990953" y="386529"/>
                  <a:pt x="984519" y="359903"/>
                  <a:pt x="974312" y="334164"/>
                </a:cubicBezTo>
                <a:cubicBezTo>
                  <a:pt x="967877" y="317522"/>
                  <a:pt x="960333" y="301546"/>
                  <a:pt x="949904" y="286458"/>
                </a:cubicBezTo>
                <a:close/>
                <a:moveTo>
                  <a:pt x="621288" y="126699"/>
                </a:moveTo>
                <a:cubicBezTo>
                  <a:pt x="607753" y="125811"/>
                  <a:pt x="593996" y="126699"/>
                  <a:pt x="580460" y="127364"/>
                </a:cubicBezTo>
                <a:cubicBezTo>
                  <a:pt x="566481" y="128030"/>
                  <a:pt x="552281" y="128917"/>
                  <a:pt x="538080" y="130470"/>
                </a:cubicBezTo>
                <a:cubicBezTo>
                  <a:pt x="502800" y="134465"/>
                  <a:pt x="467963" y="140234"/>
                  <a:pt x="433570" y="148887"/>
                </a:cubicBezTo>
                <a:cubicBezTo>
                  <a:pt x="389858" y="159760"/>
                  <a:pt x="347478" y="173739"/>
                  <a:pt x="307760" y="195040"/>
                </a:cubicBezTo>
                <a:cubicBezTo>
                  <a:pt x="290231" y="204581"/>
                  <a:pt x="273589" y="215010"/>
                  <a:pt x="258723" y="228545"/>
                </a:cubicBezTo>
                <a:cubicBezTo>
                  <a:pt x="239419" y="246074"/>
                  <a:pt x="232318" y="269372"/>
                  <a:pt x="230987" y="294446"/>
                </a:cubicBezTo>
                <a:cubicBezTo>
                  <a:pt x="230099" y="310200"/>
                  <a:pt x="230765" y="326176"/>
                  <a:pt x="230543" y="342152"/>
                </a:cubicBezTo>
                <a:cubicBezTo>
                  <a:pt x="230543" y="345480"/>
                  <a:pt x="231653" y="348143"/>
                  <a:pt x="234537" y="349474"/>
                </a:cubicBezTo>
                <a:cubicBezTo>
                  <a:pt x="241416" y="352581"/>
                  <a:pt x="248294" y="356131"/>
                  <a:pt x="255616" y="358127"/>
                </a:cubicBezTo>
                <a:cubicBezTo>
                  <a:pt x="282687" y="365228"/>
                  <a:pt x="310423" y="366337"/>
                  <a:pt x="338159" y="367447"/>
                </a:cubicBezTo>
                <a:cubicBezTo>
                  <a:pt x="358572" y="368335"/>
                  <a:pt x="378764" y="367891"/>
                  <a:pt x="399178" y="367891"/>
                </a:cubicBezTo>
                <a:cubicBezTo>
                  <a:pt x="415820" y="367891"/>
                  <a:pt x="432239" y="367225"/>
                  <a:pt x="448881" y="366781"/>
                </a:cubicBezTo>
                <a:cubicBezTo>
                  <a:pt x="464191" y="366337"/>
                  <a:pt x="479279" y="365672"/>
                  <a:pt x="494368" y="364784"/>
                </a:cubicBezTo>
                <a:cubicBezTo>
                  <a:pt x="497918" y="364562"/>
                  <a:pt x="499249" y="365672"/>
                  <a:pt x="499249" y="369222"/>
                </a:cubicBezTo>
                <a:cubicBezTo>
                  <a:pt x="499249" y="372772"/>
                  <a:pt x="499471" y="376323"/>
                  <a:pt x="499915" y="379873"/>
                </a:cubicBezTo>
                <a:cubicBezTo>
                  <a:pt x="500137" y="382979"/>
                  <a:pt x="499249" y="383867"/>
                  <a:pt x="495921" y="384532"/>
                </a:cubicBezTo>
                <a:cubicBezTo>
                  <a:pt x="481942" y="384976"/>
                  <a:pt x="467741" y="385864"/>
                  <a:pt x="453762" y="386086"/>
                </a:cubicBezTo>
                <a:cubicBezTo>
                  <a:pt x="437565" y="386307"/>
                  <a:pt x="421589" y="386307"/>
                  <a:pt x="405391" y="386086"/>
                </a:cubicBezTo>
                <a:cubicBezTo>
                  <a:pt x="386530" y="385864"/>
                  <a:pt x="367670" y="385198"/>
                  <a:pt x="348810" y="384311"/>
                </a:cubicBezTo>
                <a:cubicBezTo>
                  <a:pt x="333721" y="383645"/>
                  <a:pt x="318633" y="382536"/>
                  <a:pt x="303544" y="381426"/>
                </a:cubicBezTo>
                <a:cubicBezTo>
                  <a:pt x="300216" y="381204"/>
                  <a:pt x="298441" y="382314"/>
                  <a:pt x="297997" y="385420"/>
                </a:cubicBezTo>
                <a:cubicBezTo>
                  <a:pt x="296222" y="396071"/>
                  <a:pt x="293781" y="406721"/>
                  <a:pt x="292894" y="417594"/>
                </a:cubicBezTo>
                <a:cubicBezTo>
                  <a:pt x="290675" y="445773"/>
                  <a:pt x="289121" y="474175"/>
                  <a:pt x="287124" y="502577"/>
                </a:cubicBezTo>
                <a:cubicBezTo>
                  <a:pt x="286902" y="505461"/>
                  <a:pt x="287568" y="507015"/>
                  <a:pt x="290453" y="508346"/>
                </a:cubicBezTo>
                <a:cubicBezTo>
                  <a:pt x="343484" y="532532"/>
                  <a:pt x="396515" y="556939"/>
                  <a:pt x="449546" y="581347"/>
                </a:cubicBezTo>
                <a:cubicBezTo>
                  <a:pt x="452431" y="582678"/>
                  <a:pt x="454206" y="582235"/>
                  <a:pt x="456425" y="580460"/>
                </a:cubicBezTo>
                <a:cubicBezTo>
                  <a:pt x="463525" y="574912"/>
                  <a:pt x="470626" y="569587"/>
                  <a:pt x="477726" y="564262"/>
                </a:cubicBezTo>
                <a:cubicBezTo>
                  <a:pt x="559825" y="501689"/>
                  <a:pt x="639483" y="436010"/>
                  <a:pt x="719362" y="370553"/>
                </a:cubicBezTo>
                <a:cubicBezTo>
                  <a:pt x="771284" y="327951"/>
                  <a:pt x="823428" y="285570"/>
                  <a:pt x="875572" y="243190"/>
                </a:cubicBezTo>
                <a:cubicBezTo>
                  <a:pt x="885778" y="234980"/>
                  <a:pt x="895985" y="226992"/>
                  <a:pt x="907080" y="218338"/>
                </a:cubicBezTo>
                <a:cubicBezTo>
                  <a:pt x="901532" y="213235"/>
                  <a:pt x="896429" y="208353"/>
                  <a:pt x="891104" y="203915"/>
                </a:cubicBezTo>
                <a:cubicBezTo>
                  <a:pt x="863146" y="181505"/>
                  <a:pt x="830972" y="167526"/>
                  <a:pt x="797245" y="156432"/>
                </a:cubicBezTo>
                <a:cubicBezTo>
                  <a:pt x="765071" y="146003"/>
                  <a:pt x="732454" y="138015"/>
                  <a:pt x="698949" y="133799"/>
                </a:cubicBezTo>
                <a:cubicBezTo>
                  <a:pt x="673210" y="130692"/>
                  <a:pt x="647249" y="128474"/>
                  <a:pt x="621288" y="126699"/>
                </a:cubicBezTo>
                <a:close/>
                <a:moveTo>
                  <a:pt x="594660" y="39566"/>
                </a:moveTo>
                <a:cubicBezTo>
                  <a:pt x="288151" y="39566"/>
                  <a:pt x="39677" y="288040"/>
                  <a:pt x="39677" y="594549"/>
                </a:cubicBezTo>
                <a:cubicBezTo>
                  <a:pt x="39677" y="862745"/>
                  <a:pt x="229915" y="1086507"/>
                  <a:pt x="482812" y="1138257"/>
                </a:cubicBezTo>
                <a:lnTo>
                  <a:pt x="532755" y="1143292"/>
                </a:lnTo>
                <a:lnTo>
                  <a:pt x="532755" y="923720"/>
                </a:lnTo>
                <a:cubicBezTo>
                  <a:pt x="521438" y="924608"/>
                  <a:pt x="510122" y="925718"/>
                  <a:pt x="499027" y="926605"/>
                </a:cubicBezTo>
                <a:cubicBezTo>
                  <a:pt x="495699" y="926827"/>
                  <a:pt x="495256" y="928380"/>
                  <a:pt x="495256" y="931043"/>
                </a:cubicBezTo>
                <a:cubicBezTo>
                  <a:pt x="495478" y="936590"/>
                  <a:pt x="495256" y="942359"/>
                  <a:pt x="495256" y="947906"/>
                </a:cubicBezTo>
                <a:cubicBezTo>
                  <a:pt x="495256" y="955672"/>
                  <a:pt x="495256" y="955672"/>
                  <a:pt x="487711" y="955894"/>
                </a:cubicBezTo>
                <a:cubicBezTo>
                  <a:pt x="454428" y="957004"/>
                  <a:pt x="422476" y="949903"/>
                  <a:pt x="391634" y="938365"/>
                </a:cubicBezTo>
                <a:cubicBezTo>
                  <a:pt x="341043" y="919726"/>
                  <a:pt x="296444" y="891768"/>
                  <a:pt x="257169" y="854935"/>
                </a:cubicBezTo>
                <a:cubicBezTo>
                  <a:pt x="230765" y="830306"/>
                  <a:pt x="208576" y="802348"/>
                  <a:pt x="194375" y="768842"/>
                </a:cubicBezTo>
                <a:cubicBezTo>
                  <a:pt x="183503" y="743104"/>
                  <a:pt x="180397" y="716477"/>
                  <a:pt x="184390" y="688741"/>
                </a:cubicBezTo>
                <a:cubicBezTo>
                  <a:pt x="186609" y="672099"/>
                  <a:pt x="192156" y="656345"/>
                  <a:pt x="199257" y="641257"/>
                </a:cubicBezTo>
                <a:cubicBezTo>
                  <a:pt x="209686" y="618846"/>
                  <a:pt x="220336" y="596436"/>
                  <a:pt x="230987" y="574025"/>
                </a:cubicBezTo>
                <a:cubicBezTo>
                  <a:pt x="240306" y="554277"/>
                  <a:pt x="249847" y="534529"/>
                  <a:pt x="259167" y="514781"/>
                </a:cubicBezTo>
                <a:cubicBezTo>
                  <a:pt x="266711" y="498805"/>
                  <a:pt x="272923" y="482163"/>
                  <a:pt x="273811" y="463969"/>
                </a:cubicBezTo>
                <a:cubicBezTo>
                  <a:pt x="274699" y="448436"/>
                  <a:pt x="276474" y="432904"/>
                  <a:pt x="278027" y="417372"/>
                </a:cubicBezTo>
                <a:cubicBezTo>
                  <a:pt x="278915" y="406056"/>
                  <a:pt x="280024" y="394739"/>
                  <a:pt x="281133" y="383423"/>
                </a:cubicBezTo>
                <a:cubicBezTo>
                  <a:pt x="281355" y="380982"/>
                  <a:pt x="280912" y="379429"/>
                  <a:pt x="278027" y="378763"/>
                </a:cubicBezTo>
                <a:cubicBezTo>
                  <a:pt x="259167" y="374547"/>
                  <a:pt x="240528" y="369888"/>
                  <a:pt x="221667" y="365672"/>
                </a:cubicBezTo>
                <a:cubicBezTo>
                  <a:pt x="218783" y="365006"/>
                  <a:pt x="217452" y="363453"/>
                  <a:pt x="217230" y="360569"/>
                </a:cubicBezTo>
                <a:cubicBezTo>
                  <a:pt x="216342" y="351249"/>
                  <a:pt x="214789" y="342152"/>
                  <a:pt x="214123" y="333054"/>
                </a:cubicBezTo>
                <a:cubicBezTo>
                  <a:pt x="212126" y="304209"/>
                  <a:pt x="213901" y="276029"/>
                  <a:pt x="225440" y="248959"/>
                </a:cubicBezTo>
                <a:cubicBezTo>
                  <a:pt x="231875" y="234314"/>
                  <a:pt x="239641" y="220335"/>
                  <a:pt x="253398" y="211459"/>
                </a:cubicBezTo>
                <a:cubicBezTo>
                  <a:pt x="270927" y="200144"/>
                  <a:pt x="289121" y="189714"/>
                  <a:pt x="307538" y="179952"/>
                </a:cubicBezTo>
                <a:cubicBezTo>
                  <a:pt x="352359" y="156432"/>
                  <a:pt x="399844" y="139568"/>
                  <a:pt x="448881" y="127364"/>
                </a:cubicBezTo>
                <a:cubicBezTo>
                  <a:pt x="479279" y="119820"/>
                  <a:pt x="509900" y="114051"/>
                  <a:pt x="540964" y="110944"/>
                </a:cubicBezTo>
                <a:cubicBezTo>
                  <a:pt x="560491" y="108947"/>
                  <a:pt x="580238" y="106507"/>
                  <a:pt x="599765" y="106950"/>
                </a:cubicBezTo>
                <a:cubicBezTo>
                  <a:pt x="627279" y="107394"/>
                  <a:pt x="654793" y="109835"/>
                  <a:pt x="682307" y="112720"/>
                </a:cubicBezTo>
                <a:cubicBezTo>
                  <a:pt x="713815" y="116048"/>
                  <a:pt x="744880" y="122482"/>
                  <a:pt x="775278" y="131136"/>
                </a:cubicBezTo>
                <a:cubicBezTo>
                  <a:pt x="824093" y="145337"/>
                  <a:pt x="870246" y="165307"/>
                  <a:pt x="910186" y="197259"/>
                </a:cubicBezTo>
                <a:cubicBezTo>
                  <a:pt x="918396" y="203693"/>
                  <a:pt x="924387" y="205469"/>
                  <a:pt x="932597" y="199034"/>
                </a:cubicBezTo>
                <a:cubicBezTo>
                  <a:pt x="933706" y="198368"/>
                  <a:pt x="936591" y="198368"/>
                  <a:pt x="937922" y="199256"/>
                </a:cubicBezTo>
                <a:cubicBezTo>
                  <a:pt x="957448" y="211903"/>
                  <a:pt x="970984" y="228767"/>
                  <a:pt x="978084" y="251178"/>
                </a:cubicBezTo>
                <a:cubicBezTo>
                  <a:pt x="980747" y="259166"/>
                  <a:pt x="980303" y="265157"/>
                  <a:pt x="972980" y="269816"/>
                </a:cubicBezTo>
                <a:cubicBezTo>
                  <a:pt x="968986" y="272479"/>
                  <a:pt x="968764" y="275585"/>
                  <a:pt x="970762" y="280023"/>
                </a:cubicBezTo>
                <a:cubicBezTo>
                  <a:pt x="989178" y="321072"/>
                  <a:pt x="1005598" y="362787"/>
                  <a:pt x="1012033" y="407387"/>
                </a:cubicBezTo>
                <a:cubicBezTo>
                  <a:pt x="1015361" y="430907"/>
                  <a:pt x="1018245" y="454871"/>
                  <a:pt x="1019799" y="478835"/>
                </a:cubicBezTo>
                <a:cubicBezTo>
                  <a:pt x="1021574" y="506349"/>
                  <a:pt x="1020908" y="533863"/>
                  <a:pt x="1017136" y="561155"/>
                </a:cubicBezTo>
                <a:cubicBezTo>
                  <a:pt x="1014252" y="582900"/>
                  <a:pt x="1011145" y="604645"/>
                  <a:pt x="1006707" y="626169"/>
                </a:cubicBezTo>
                <a:cubicBezTo>
                  <a:pt x="997832" y="667884"/>
                  <a:pt x="980747" y="706492"/>
                  <a:pt x="960776" y="743991"/>
                </a:cubicBezTo>
                <a:cubicBezTo>
                  <a:pt x="960111" y="745322"/>
                  <a:pt x="958558" y="746654"/>
                  <a:pt x="957227" y="747097"/>
                </a:cubicBezTo>
                <a:cubicBezTo>
                  <a:pt x="939919" y="752423"/>
                  <a:pt x="927050" y="763517"/>
                  <a:pt x="916621" y="777496"/>
                </a:cubicBezTo>
                <a:cubicBezTo>
                  <a:pt x="907745" y="789256"/>
                  <a:pt x="901310" y="802126"/>
                  <a:pt x="901532" y="817436"/>
                </a:cubicBezTo>
                <a:cubicBezTo>
                  <a:pt x="901532" y="820986"/>
                  <a:pt x="902642" y="822318"/>
                  <a:pt x="906414" y="822096"/>
                </a:cubicBezTo>
                <a:cubicBezTo>
                  <a:pt x="911961" y="821874"/>
                  <a:pt x="917730" y="822096"/>
                  <a:pt x="923943" y="822096"/>
                </a:cubicBezTo>
                <a:cubicBezTo>
                  <a:pt x="923499" y="825868"/>
                  <a:pt x="923056" y="828974"/>
                  <a:pt x="922612" y="832081"/>
                </a:cubicBezTo>
                <a:cubicBezTo>
                  <a:pt x="919727" y="852051"/>
                  <a:pt x="916621" y="872242"/>
                  <a:pt x="913736" y="892212"/>
                </a:cubicBezTo>
                <a:cubicBezTo>
                  <a:pt x="912627" y="900422"/>
                  <a:pt x="912849" y="900422"/>
                  <a:pt x="904417" y="900422"/>
                </a:cubicBezTo>
                <a:cubicBezTo>
                  <a:pt x="902642" y="900422"/>
                  <a:pt x="901089" y="900422"/>
                  <a:pt x="899314" y="900422"/>
                </a:cubicBezTo>
                <a:cubicBezTo>
                  <a:pt x="893101" y="900644"/>
                  <a:pt x="893101" y="900644"/>
                  <a:pt x="893101" y="906635"/>
                </a:cubicBezTo>
                <a:lnTo>
                  <a:pt x="893101" y="1061185"/>
                </a:lnTo>
                <a:lnTo>
                  <a:pt x="904957" y="1054750"/>
                </a:lnTo>
                <a:cubicBezTo>
                  <a:pt x="1052583" y="955016"/>
                  <a:pt x="1149643" y="786117"/>
                  <a:pt x="1149643" y="594549"/>
                </a:cubicBezTo>
                <a:cubicBezTo>
                  <a:pt x="1149643" y="288040"/>
                  <a:pt x="901169" y="39566"/>
                  <a:pt x="594660" y="39566"/>
                </a:cubicBezTo>
                <a:close/>
                <a:moveTo>
                  <a:pt x="594883" y="0"/>
                </a:moveTo>
                <a:lnTo>
                  <a:pt x="650972" y="5746"/>
                </a:lnTo>
                <a:lnTo>
                  <a:pt x="714469" y="12147"/>
                </a:lnTo>
                <a:cubicBezTo>
                  <a:pt x="907965" y="51742"/>
                  <a:pt x="1067217" y="185344"/>
                  <a:pt x="1142423" y="363151"/>
                </a:cubicBezTo>
                <a:lnTo>
                  <a:pt x="1167889" y="445188"/>
                </a:lnTo>
                <a:lnTo>
                  <a:pt x="1177221" y="475160"/>
                </a:lnTo>
                <a:cubicBezTo>
                  <a:pt x="1185154" y="513782"/>
                  <a:pt x="1189321" y="553750"/>
                  <a:pt x="1189321" y="594660"/>
                </a:cubicBezTo>
                <a:cubicBezTo>
                  <a:pt x="1189293" y="635626"/>
                  <a:pt x="1185098" y="675639"/>
                  <a:pt x="1177138" y="714297"/>
                </a:cubicBezTo>
                <a:lnTo>
                  <a:pt x="1164546" y="754678"/>
                </a:lnTo>
                <a:lnTo>
                  <a:pt x="1142423" y="825948"/>
                </a:lnTo>
                <a:cubicBezTo>
                  <a:pt x="1067217" y="1003754"/>
                  <a:pt x="907965" y="1137356"/>
                  <a:pt x="714469" y="1176952"/>
                </a:cubicBezTo>
                <a:lnTo>
                  <a:pt x="714345" y="1176964"/>
                </a:lnTo>
                <a:lnTo>
                  <a:pt x="714234" y="1176998"/>
                </a:lnTo>
                <a:cubicBezTo>
                  <a:pt x="675591" y="1184931"/>
                  <a:pt x="635600" y="1189099"/>
                  <a:pt x="594661" y="1189099"/>
                </a:cubicBezTo>
                <a:lnTo>
                  <a:pt x="481634" y="1177635"/>
                </a:lnTo>
                <a:lnTo>
                  <a:pt x="474852" y="1176952"/>
                </a:lnTo>
                <a:cubicBezTo>
                  <a:pt x="281356" y="1137356"/>
                  <a:pt x="122103" y="1003754"/>
                  <a:pt x="46897" y="825948"/>
                </a:cubicBezTo>
                <a:lnTo>
                  <a:pt x="46849" y="825791"/>
                </a:lnTo>
                <a:lnTo>
                  <a:pt x="46549" y="825240"/>
                </a:lnTo>
                <a:cubicBezTo>
                  <a:pt x="16435" y="754129"/>
                  <a:pt x="-165" y="676038"/>
                  <a:pt x="1" y="594217"/>
                </a:cubicBezTo>
                <a:cubicBezTo>
                  <a:pt x="57" y="553223"/>
                  <a:pt x="4276" y="513189"/>
                  <a:pt x="12257" y="474517"/>
                </a:cubicBezTo>
                <a:lnTo>
                  <a:pt x="24195" y="436285"/>
                </a:lnTo>
                <a:lnTo>
                  <a:pt x="46897" y="363151"/>
                </a:lnTo>
                <a:cubicBezTo>
                  <a:pt x="122103" y="185344"/>
                  <a:pt x="281356" y="51742"/>
                  <a:pt x="474852" y="12147"/>
                </a:cubicBezTo>
                <a:lnTo>
                  <a:pt x="474916" y="12141"/>
                </a:lnTo>
                <a:lnTo>
                  <a:pt x="475310" y="12018"/>
                </a:lnTo>
                <a:cubicBezTo>
                  <a:pt x="513953" y="4112"/>
                  <a:pt x="553945" y="-28"/>
                  <a:pt x="594883" y="0"/>
                </a:cubicBezTo>
                <a:close/>
              </a:path>
            </a:pathLst>
          </a:custGeom>
          <a:solidFill>
            <a:schemeClr val="tx1"/>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black"/>
              </a:solidFill>
              <a:effectLst/>
              <a:uLnTx/>
              <a:uFillTx/>
              <a:latin typeface="Arial"/>
              <a:cs typeface="+mn-cs"/>
            </a:endParaRPr>
          </a:p>
        </p:txBody>
      </p:sp>
      <p:sp>
        <p:nvSpPr>
          <p:cNvPr id="17" name="Freeform: Shape 16">
            <a:extLst>
              <a:ext uri="{FF2B5EF4-FFF2-40B4-BE49-F238E27FC236}">
                <a16:creationId xmlns:a16="http://schemas.microsoft.com/office/drawing/2014/main" id="{E59EE4C1-19E7-4ECD-A9F0-D1D9064A18B7}"/>
              </a:ext>
            </a:extLst>
          </p:cNvPr>
          <p:cNvSpPr/>
          <p:nvPr/>
        </p:nvSpPr>
        <p:spPr>
          <a:xfrm>
            <a:off x="8578565" y="761999"/>
            <a:ext cx="3075078" cy="3063242"/>
          </a:xfrm>
          <a:custGeom>
            <a:avLst/>
            <a:gdLst>
              <a:gd name="connsiteX0" fmla="*/ 2394151 w 2394151"/>
              <a:gd name="connsiteY0" fmla="*/ 1150315 h 2393777"/>
              <a:gd name="connsiteX1" fmla="*/ 2393216 w 2394151"/>
              <a:gd name="connsiteY1" fmla="*/ 1143207 h 2393777"/>
              <a:gd name="connsiteX2" fmla="*/ 2387605 w 2394151"/>
              <a:gd name="connsiteY2" fmla="*/ 1050060 h 2393777"/>
              <a:gd name="connsiteX3" fmla="*/ 2338225 w 2394151"/>
              <a:gd name="connsiteY3" fmla="*/ 828788 h 2393777"/>
              <a:gd name="connsiteX4" fmla="*/ 2220762 w 2394151"/>
              <a:gd name="connsiteY4" fmla="*/ 574970 h 2393777"/>
              <a:gd name="connsiteX5" fmla="*/ 2053920 w 2394151"/>
              <a:gd name="connsiteY5" fmla="*/ 360993 h 2393777"/>
              <a:gd name="connsiteX6" fmla="*/ 1957219 w 2394151"/>
              <a:gd name="connsiteY6" fmla="*/ 272896 h 2393777"/>
              <a:gd name="connsiteX7" fmla="*/ 1640368 w 2394151"/>
              <a:gd name="connsiteY7" fmla="*/ 84356 h 2393777"/>
              <a:gd name="connsiteX8" fmla="*/ 1447713 w 2394151"/>
              <a:gd name="connsiteY8" fmla="*/ 24877 h 2393777"/>
              <a:gd name="connsiteX9" fmla="*/ 1258800 w 2394151"/>
              <a:gd name="connsiteY9" fmla="*/ 935 h 2393777"/>
              <a:gd name="connsiteX10" fmla="*/ 1258800 w 2394151"/>
              <a:gd name="connsiteY10" fmla="*/ 1496 h 2393777"/>
              <a:gd name="connsiteX11" fmla="*/ 1232614 w 2394151"/>
              <a:gd name="connsiteY11" fmla="*/ 0 h 2393777"/>
              <a:gd name="connsiteX12" fmla="*/ 1148444 w 2394151"/>
              <a:gd name="connsiteY12" fmla="*/ 0 h 2393777"/>
              <a:gd name="connsiteX13" fmla="*/ 1139466 w 2394151"/>
              <a:gd name="connsiteY13" fmla="*/ 935 h 2393777"/>
              <a:gd name="connsiteX14" fmla="*/ 1092893 w 2394151"/>
              <a:gd name="connsiteY14" fmla="*/ 2245 h 2393777"/>
              <a:gd name="connsiteX15" fmla="*/ 927921 w 2394151"/>
              <a:gd name="connsiteY15" fmla="*/ 28244 h 2393777"/>
              <a:gd name="connsiteX16" fmla="*/ 589373 w 2394151"/>
              <a:gd name="connsiteY16" fmla="*/ 164411 h 2393777"/>
              <a:gd name="connsiteX17" fmla="*/ 406258 w 2394151"/>
              <a:gd name="connsiteY17" fmla="*/ 298147 h 2393777"/>
              <a:gd name="connsiteX18" fmla="*/ 291974 w 2394151"/>
              <a:gd name="connsiteY18" fmla="*/ 413552 h 2393777"/>
              <a:gd name="connsiteX19" fmla="*/ 186482 w 2394151"/>
              <a:gd name="connsiteY19" fmla="*/ 555144 h 2393777"/>
              <a:gd name="connsiteX20" fmla="*/ 98385 w 2394151"/>
              <a:gd name="connsiteY20" fmla="*/ 719742 h 2393777"/>
              <a:gd name="connsiteX21" fmla="*/ 27682 w 2394151"/>
              <a:gd name="connsiteY21" fmla="*/ 934280 h 2393777"/>
              <a:gd name="connsiteX22" fmla="*/ 2057 w 2394151"/>
              <a:gd name="connsiteY22" fmla="*/ 1110662 h 2393777"/>
              <a:gd name="connsiteX23" fmla="*/ 0 w 2394151"/>
              <a:gd name="connsiteY23" fmla="*/ 1148444 h 2393777"/>
              <a:gd name="connsiteX24" fmla="*/ 0 w 2394151"/>
              <a:gd name="connsiteY24" fmla="*/ 1230743 h 2393777"/>
              <a:gd name="connsiteX25" fmla="*/ 1496 w 2394151"/>
              <a:gd name="connsiteY25" fmla="*/ 1257116 h 2393777"/>
              <a:gd name="connsiteX26" fmla="*/ 935 w 2394151"/>
              <a:gd name="connsiteY26" fmla="*/ 1257116 h 2393777"/>
              <a:gd name="connsiteX27" fmla="*/ 7295 w 2394151"/>
              <a:gd name="connsiteY27" fmla="*/ 1351386 h 2393777"/>
              <a:gd name="connsiteX28" fmla="*/ 55552 w 2394151"/>
              <a:gd name="connsiteY28" fmla="*/ 1565363 h 2393777"/>
              <a:gd name="connsiteX29" fmla="*/ 177317 w 2394151"/>
              <a:gd name="connsiteY29" fmla="*/ 1826475 h 2393777"/>
              <a:gd name="connsiteX30" fmla="*/ 326203 w 2394151"/>
              <a:gd name="connsiteY30" fmla="*/ 2019130 h 2393777"/>
              <a:gd name="connsiteX31" fmla="*/ 460313 w 2394151"/>
              <a:gd name="connsiteY31" fmla="*/ 2140708 h 2393777"/>
              <a:gd name="connsiteX32" fmla="*/ 716188 w 2394151"/>
              <a:gd name="connsiteY32" fmla="*/ 2294270 h 2393777"/>
              <a:gd name="connsiteX33" fmla="*/ 932223 w 2394151"/>
              <a:gd name="connsiteY33" fmla="*/ 2366095 h 2393777"/>
              <a:gd name="connsiteX34" fmla="*/ 1111223 w 2394151"/>
              <a:gd name="connsiteY34" fmla="*/ 2392094 h 2393777"/>
              <a:gd name="connsiteX35" fmla="*/ 1150128 w 2394151"/>
              <a:gd name="connsiteY35" fmla="*/ 2393777 h 2393777"/>
              <a:gd name="connsiteX36" fmla="*/ 1228686 w 2394151"/>
              <a:gd name="connsiteY36" fmla="*/ 2393777 h 2393777"/>
              <a:gd name="connsiteX37" fmla="*/ 1256929 w 2394151"/>
              <a:gd name="connsiteY37" fmla="*/ 2392094 h 2393777"/>
              <a:gd name="connsiteX38" fmla="*/ 1256742 w 2394151"/>
              <a:gd name="connsiteY38" fmla="*/ 2392655 h 2393777"/>
              <a:gd name="connsiteX39" fmla="*/ 1424894 w 2394151"/>
              <a:gd name="connsiteY39" fmla="*/ 2374138 h 2393777"/>
              <a:gd name="connsiteX40" fmla="*/ 1764003 w 2394151"/>
              <a:gd name="connsiteY40" fmla="*/ 2252185 h 2393777"/>
              <a:gd name="connsiteX41" fmla="*/ 2022309 w 2394151"/>
              <a:gd name="connsiteY41" fmla="*/ 2064020 h 2393777"/>
              <a:gd name="connsiteX42" fmla="*/ 2130046 w 2394151"/>
              <a:gd name="connsiteY42" fmla="*/ 1946183 h 2393777"/>
              <a:gd name="connsiteX43" fmla="*/ 2296141 w 2394151"/>
              <a:gd name="connsiteY43" fmla="*/ 1671978 h 2393777"/>
              <a:gd name="connsiteX44" fmla="*/ 2369274 w 2394151"/>
              <a:gd name="connsiteY44" fmla="*/ 1446404 h 2393777"/>
              <a:gd name="connsiteX45" fmla="*/ 2392281 w 2394151"/>
              <a:gd name="connsiteY45" fmla="*/ 1280123 h 2393777"/>
              <a:gd name="connsiteX46" fmla="*/ 2393777 w 2394151"/>
              <a:gd name="connsiteY46" fmla="*/ 1241218 h 2393777"/>
              <a:gd name="connsiteX47" fmla="*/ 2394151 w 2394151"/>
              <a:gd name="connsiteY47" fmla="*/ 1150315 h 2393777"/>
              <a:gd name="connsiteX48" fmla="*/ 1761759 w 2394151"/>
              <a:gd name="connsiteY48" fmla="*/ 1915508 h 2393777"/>
              <a:gd name="connsiteX49" fmla="*/ 1358120 w 2394151"/>
              <a:gd name="connsiteY49" fmla="*/ 2096004 h 2393777"/>
              <a:gd name="connsiteX50" fmla="*/ 993573 w 2394151"/>
              <a:gd name="connsiteY50" fmla="*/ 2087026 h 2393777"/>
              <a:gd name="connsiteX51" fmla="*/ 437307 w 2394151"/>
              <a:gd name="connsiteY51" fmla="*/ 1703401 h 2393777"/>
              <a:gd name="connsiteX52" fmla="*/ 293658 w 2394151"/>
              <a:gd name="connsiteY52" fmla="*/ 1335113 h 2393777"/>
              <a:gd name="connsiteX53" fmla="*/ 413178 w 2394151"/>
              <a:gd name="connsiteY53" fmla="*/ 732087 h 2393777"/>
              <a:gd name="connsiteX54" fmla="*/ 484254 w 2394151"/>
              <a:gd name="connsiteY54" fmla="*/ 631457 h 2393777"/>
              <a:gd name="connsiteX55" fmla="*/ 494542 w 2394151"/>
              <a:gd name="connsiteY55" fmla="*/ 631083 h 2393777"/>
              <a:gd name="connsiteX56" fmla="*/ 510066 w 2394151"/>
              <a:gd name="connsiteY56" fmla="*/ 647169 h 2393777"/>
              <a:gd name="connsiteX57" fmla="*/ 510066 w 2394151"/>
              <a:gd name="connsiteY57" fmla="*/ 647169 h 2393777"/>
              <a:gd name="connsiteX58" fmla="*/ 629587 w 2394151"/>
              <a:gd name="connsiteY58" fmla="*/ 766689 h 2393777"/>
              <a:gd name="connsiteX59" fmla="*/ 722173 w 2394151"/>
              <a:gd name="connsiteY59" fmla="*/ 860211 h 2393777"/>
              <a:gd name="connsiteX60" fmla="*/ 808400 w 2394151"/>
              <a:gd name="connsiteY60" fmla="*/ 946251 h 2393777"/>
              <a:gd name="connsiteX61" fmla="*/ 845435 w 2394151"/>
              <a:gd name="connsiteY61" fmla="*/ 984033 h 2393777"/>
              <a:gd name="connsiteX62" fmla="*/ 845435 w 2394151"/>
              <a:gd name="connsiteY62" fmla="*/ 984033 h 2393777"/>
              <a:gd name="connsiteX63" fmla="*/ 907907 w 2394151"/>
              <a:gd name="connsiteY63" fmla="*/ 1046880 h 2393777"/>
              <a:gd name="connsiteX64" fmla="*/ 956164 w 2394151"/>
              <a:gd name="connsiteY64" fmla="*/ 1094763 h 2393777"/>
              <a:gd name="connsiteX65" fmla="*/ 969631 w 2394151"/>
              <a:gd name="connsiteY65" fmla="*/ 1108978 h 2393777"/>
              <a:gd name="connsiteX66" fmla="*/ 985717 w 2394151"/>
              <a:gd name="connsiteY66" fmla="*/ 1124503 h 2393777"/>
              <a:gd name="connsiteX67" fmla="*/ 1516358 w 2394151"/>
              <a:gd name="connsiteY67" fmla="*/ 1656827 h 2393777"/>
              <a:gd name="connsiteX68" fmla="*/ 1522530 w 2394151"/>
              <a:gd name="connsiteY68" fmla="*/ 1663748 h 2393777"/>
              <a:gd name="connsiteX69" fmla="*/ 1577521 w 2394151"/>
              <a:gd name="connsiteY69" fmla="*/ 1718926 h 2393777"/>
              <a:gd name="connsiteX70" fmla="*/ 1577521 w 2394151"/>
              <a:gd name="connsiteY70" fmla="*/ 1718926 h 2393777"/>
              <a:gd name="connsiteX71" fmla="*/ 1585003 w 2394151"/>
              <a:gd name="connsiteY71" fmla="*/ 1725846 h 2393777"/>
              <a:gd name="connsiteX72" fmla="*/ 1761946 w 2394151"/>
              <a:gd name="connsiteY72" fmla="*/ 1903163 h 2393777"/>
              <a:gd name="connsiteX73" fmla="*/ 1761759 w 2394151"/>
              <a:gd name="connsiteY73" fmla="*/ 1915508 h 2393777"/>
              <a:gd name="connsiteX74" fmla="*/ 1911393 w 2394151"/>
              <a:gd name="connsiteY74" fmla="*/ 1764938 h 2393777"/>
              <a:gd name="connsiteX75" fmla="*/ 1901293 w 2394151"/>
              <a:gd name="connsiteY75" fmla="*/ 1766996 h 2393777"/>
              <a:gd name="connsiteX76" fmla="*/ 1734263 w 2394151"/>
              <a:gd name="connsiteY76" fmla="*/ 1599592 h 2393777"/>
              <a:gd name="connsiteX77" fmla="*/ 1731458 w 2394151"/>
              <a:gd name="connsiteY77" fmla="*/ 1596038 h 2393777"/>
              <a:gd name="connsiteX78" fmla="*/ 1731458 w 2394151"/>
              <a:gd name="connsiteY78" fmla="*/ 1596038 h 2393777"/>
              <a:gd name="connsiteX79" fmla="*/ 1681704 w 2394151"/>
              <a:gd name="connsiteY79" fmla="*/ 1546285 h 2393777"/>
              <a:gd name="connsiteX80" fmla="*/ 1676654 w 2394151"/>
              <a:gd name="connsiteY80" fmla="*/ 1542170 h 2393777"/>
              <a:gd name="connsiteX81" fmla="*/ 1490920 w 2394151"/>
              <a:gd name="connsiteY81" fmla="*/ 1356436 h 2393777"/>
              <a:gd name="connsiteX82" fmla="*/ 1487928 w 2394151"/>
              <a:gd name="connsiteY82" fmla="*/ 1352882 h 2393777"/>
              <a:gd name="connsiteX83" fmla="*/ 1414794 w 2394151"/>
              <a:gd name="connsiteY83" fmla="*/ 1280123 h 2393777"/>
              <a:gd name="connsiteX84" fmla="*/ 1406564 w 2394151"/>
              <a:gd name="connsiteY84" fmla="*/ 1271332 h 2393777"/>
              <a:gd name="connsiteX85" fmla="*/ 1406564 w 2394151"/>
              <a:gd name="connsiteY85" fmla="*/ 1271332 h 2393777"/>
              <a:gd name="connsiteX86" fmla="*/ 1401701 w 2394151"/>
              <a:gd name="connsiteY86" fmla="*/ 1267030 h 2393777"/>
              <a:gd name="connsiteX87" fmla="*/ 1142459 w 2394151"/>
              <a:gd name="connsiteY87" fmla="*/ 1007788 h 2393777"/>
              <a:gd name="connsiteX88" fmla="*/ 1136848 w 2394151"/>
              <a:gd name="connsiteY88" fmla="*/ 1001616 h 2393777"/>
              <a:gd name="connsiteX89" fmla="*/ 1090274 w 2394151"/>
              <a:gd name="connsiteY89" fmla="*/ 955042 h 2393777"/>
              <a:gd name="connsiteX90" fmla="*/ 1090274 w 2394151"/>
              <a:gd name="connsiteY90" fmla="*/ 955042 h 2393777"/>
              <a:gd name="connsiteX91" fmla="*/ 1004047 w 2394151"/>
              <a:gd name="connsiteY91" fmla="*/ 868628 h 2393777"/>
              <a:gd name="connsiteX92" fmla="*/ 1004047 w 2394151"/>
              <a:gd name="connsiteY92" fmla="*/ 868628 h 2393777"/>
              <a:gd name="connsiteX93" fmla="*/ 899490 w 2394151"/>
              <a:gd name="connsiteY93" fmla="*/ 763884 h 2393777"/>
              <a:gd name="connsiteX94" fmla="*/ 891821 w 2394151"/>
              <a:gd name="connsiteY94" fmla="*/ 756963 h 2393777"/>
              <a:gd name="connsiteX95" fmla="*/ 631270 w 2394151"/>
              <a:gd name="connsiteY95" fmla="*/ 496599 h 2393777"/>
              <a:gd name="connsiteX96" fmla="*/ 632018 w 2394151"/>
              <a:gd name="connsiteY96" fmla="*/ 484067 h 2393777"/>
              <a:gd name="connsiteX97" fmla="*/ 1039959 w 2394151"/>
              <a:gd name="connsiteY97" fmla="*/ 297398 h 2393777"/>
              <a:gd name="connsiteX98" fmla="*/ 1706955 w 2394151"/>
              <a:gd name="connsiteY98" fmla="*/ 440860 h 2393777"/>
              <a:gd name="connsiteX99" fmla="*/ 2086465 w 2394151"/>
              <a:gd name="connsiteY99" fmla="*/ 992076 h 2393777"/>
              <a:gd name="connsiteX100" fmla="*/ 1911393 w 2394151"/>
              <a:gd name="connsiteY100" fmla="*/ 1764938 h 239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2394151" h="2393777">
                <a:moveTo>
                  <a:pt x="2394151" y="1150315"/>
                </a:moveTo>
                <a:cubicBezTo>
                  <a:pt x="2392468" y="1148070"/>
                  <a:pt x="2393216" y="1145452"/>
                  <a:pt x="2393216" y="1143207"/>
                </a:cubicBezTo>
                <a:cubicBezTo>
                  <a:pt x="2393216" y="1111971"/>
                  <a:pt x="2391345" y="1081109"/>
                  <a:pt x="2387605" y="1050060"/>
                </a:cubicBezTo>
                <a:cubicBezTo>
                  <a:pt x="2378439" y="974681"/>
                  <a:pt x="2361980" y="900799"/>
                  <a:pt x="2338225" y="828788"/>
                </a:cubicBezTo>
                <a:cubicBezTo>
                  <a:pt x="2309047" y="739568"/>
                  <a:pt x="2269954" y="655025"/>
                  <a:pt x="2220762" y="574970"/>
                </a:cubicBezTo>
                <a:cubicBezTo>
                  <a:pt x="2173066" y="497347"/>
                  <a:pt x="2117140" y="426458"/>
                  <a:pt x="2053920" y="360993"/>
                </a:cubicBezTo>
                <a:cubicBezTo>
                  <a:pt x="2023619" y="329570"/>
                  <a:pt x="1990886" y="300765"/>
                  <a:pt x="1957219" y="272896"/>
                </a:cubicBezTo>
                <a:cubicBezTo>
                  <a:pt x="1861265" y="193590"/>
                  <a:pt x="1755586" y="131117"/>
                  <a:pt x="1640368" y="84356"/>
                </a:cubicBezTo>
                <a:cubicBezTo>
                  <a:pt x="1577895" y="58919"/>
                  <a:pt x="1513739" y="38905"/>
                  <a:pt x="1447713" y="24877"/>
                </a:cubicBezTo>
                <a:cubicBezTo>
                  <a:pt x="1385615" y="11597"/>
                  <a:pt x="1322956" y="1122"/>
                  <a:pt x="1258800" y="935"/>
                </a:cubicBezTo>
                <a:cubicBezTo>
                  <a:pt x="1258800" y="1122"/>
                  <a:pt x="1258800" y="1309"/>
                  <a:pt x="1258800" y="1496"/>
                </a:cubicBezTo>
                <a:cubicBezTo>
                  <a:pt x="1250196" y="1870"/>
                  <a:pt x="1241218" y="2806"/>
                  <a:pt x="1232614" y="0"/>
                </a:cubicBezTo>
                <a:cubicBezTo>
                  <a:pt x="1204557" y="0"/>
                  <a:pt x="1176501" y="0"/>
                  <a:pt x="1148444" y="0"/>
                </a:cubicBezTo>
                <a:cubicBezTo>
                  <a:pt x="1145639" y="1870"/>
                  <a:pt x="1142459" y="935"/>
                  <a:pt x="1139466" y="935"/>
                </a:cubicBezTo>
                <a:cubicBezTo>
                  <a:pt x="1123942" y="561"/>
                  <a:pt x="1108230" y="935"/>
                  <a:pt x="1092893" y="2245"/>
                </a:cubicBezTo>
                <a:cubicBezTo>
                  <a:pt x="1037341" y="6921"/>
                  <a:pt x="982350" y="15712"/>
                  <a:pt x="927921" y="28244"/>
                </a:cubicBezTo>
                <a:cubicBezTo>
                  <a:pt x="807839" y="55926"/>
                  <a:pt x="695239" y="101751"/>
                  <a:pt x="589373" y="164411"/>
                </a:cubicBezTo>
                <a:cubicBezTo>
                  <a:pt x="524095" y="203129"/>
                  <a:pt x="463119" y="247645"/>
                  <a:pt x="406258" y="298147"/>
                </a:cubicBezTo>
                <a:cubicBezTo>
                  <a:pt x="365669" y="334246"/>
                  <a:pt x="327325" y="372403"/>
                  <a:pt x="291974" y="413552"/>
                </a:cubicBezTo>
                <a:cubicBezTo>
                  <a:pt x="253443" y="458255"/>
                  <a:pt x="218279" y="505390"/>
                  <a:pt x="186482" y="555144"/>
                </a:cubicBezTo>
                <a:cubicBezTo>
                  <a:pt x="152814" y="607890"/>
                  <a:pt x="123448" y="662694"/>
                  <a:pt x="98385" y="719742"/>
                </a:cubicBezTo>
                <a:cubicBezTo>
                  <a:pt x="68084" y="788948"/>
                  <a:pt x="43955" y="860398"/>
                  <a:pt x="27682" y="934280"/>
                </a:cubicBezTo>
                <a:cubicBezTo>
                  <a:pt x="14963" y="992450"/>
                  <a:pt x="4489" y="1050995"/>
                  <a:pt x="2057" y="1110662"/>
                </a:cubicBezTo>
                <a:cubicBezTo>
                  <a:pt x="1122" y="1123194"/>
                  <a:pt x="2432" y="1135912"/>
                  <a:pt x="0" y="1148444"/>
                </a:cubicBezTo>
                <a:cubicBezTo>
                  <a:pt x="0" y="1175940"/>
                  <a:pt x="0" y="1203248"/>
                  <a:pt x="0" y="1230743"/>
                </a:cubicBezTo>
                <a:cubicBezTo>
                  <a:pt x="2993" y="1239347"/>
                  <a:pt x="2057" y="1248325"/>
                  <a:pt x="1496" y="1257116"/>
                </a:cubicBezTo>
                <a:lnTo>
                  <a:pt x="935" y="1257116"/>
                </a:lnTo>
                <a:cubicBezTo>
                  <a:pt x="748" y="1288727"/>
                  <a:pt x="3180" y="1320150"/>
                  <a:pt x="7295" y="1351386"/>
                </a:cubicBezTo>
                <a:cubicBezTo>
                  <a:pt x="16834" y="1424146"/>
                  <a:pt x="32733" y="1495596"/>
                  <a:pt x="55552" y="1565363"/>
                </a:cubicBezTo>
                <a:cubicBezTo>
                  <a:pt x="85666" y="1657201"/>
                  <a:pt x="126254" y="1744176"/>
                  <a:pt x="177317" y="1826475"/>
                </a:cubicBezTo>
                <a:cubicBezTo>
                  <a:pt x="220337" y="1895868"/>
                  <a:pt x="270277" y="1959837"/>
                  <a:pt x="326203" y="2019130"/>
                </a:cubicBezTo>
                <a:cubicBezTo>
                  <a:pt x="367727" y="2063085"/>
                  <a:pt x="412617" y="2103486"/>
                  <a:pt x="460313" y="2140708"/>
                </a:cubicBezTo>
                <a:cubicBezTo>
                  <a:pt x="539245" y="2202432"/>
                  <a:pt x="624724" y="2253495"/>
                  <a:pt x="716188" y="2294270"/>
                </a:cubicBezTo>
                <a:cubicBezTo>
                  <a:pt x="785768" y="2325319"/>
                  <a:pt x="857967" y="2349261"/>
                  <a:pt x="932223" y="2366095"/>
                </a:cubicBezTo>
                <a:cubicBezTo>
                  <a:pt x="991141" y="2379562"/>
                  <a:pt x="1050621" y="2389849"/>
                  <a:pt x="1111223" y="2392094"/>
                </a:cubicBezTo>
                <a:cubicBezTo>
                  <a:pt x="1124129" y="2392655"/>
                  <a:pt x="1137222" y="2391158"/>
                  <a:pt x="1150128" y="2393777"/>
                </a:cubicBezTo>
                <a:cubicBezTo>
                  <a:pt x="1176314" y="2393777"/>
                  <a:pt x="1202500" y="2393777"/>
                  <a:pt x="1228686" y="2393777"/>
                </a:cubicBezTo>
                <a:cubicBezTo>
                  <a:pt x="1238038" y="2390784"/>
                  <a:pt x="1247390" y="2391719"/>
                  <a:pt x="1256929" y="2392094"/>
                </a:cubicBezTo>
                <a:cubicBezTo>
                  <a:pt x="1256929" y="2392281"/>
                  <a:pt x="1256742" y="2392468"/>
                  <a:pt x="1256742" y="2392655"/>
                </a:cubicBezTo>
                <a:cubicBezTo>
                  <a:pt x="1313416" y="2392842"/>
                  <a:pt x="1369342" y="2384986"/>
                  <a:pt x="1424894" y="2374138"/>
                </a:cubicBezTo>
                <a:cubicBezTo>
                  <a:pt x="1544040" y="2350757"/>
                  <a:pt x="1657014" y="2310169"/>
                  <a:pt x="1764003" y="2252185"/>
                </a:cubicBezTo>
                <a:cubicBezTo>
                  <a:pt x="1858647" y="2200936"/>
                  <a:pt x="1944313" y="2137715"/>
                  <a:pt x="2022309" y="2064020"/>
                </a:cubicBezTo>
                <a:cubicBezTo>
                  <a:pt x="2061027" y="2027547"/>
                  <a:pt x="2096753" y="1987706"/>
                  <a:pt x="2130046" y="1946183"/>
                </a:cubicBezTo>
                <a:cubicBezTo>
                  <a:pt x="2197382" y="1862014"/>
                  <a:pt x="2253121" y="1770924"/>
                  <a:pt x="2296141" y="1671978"/>
                </a:cubicBezTo>
                <a:cubicBezTo>
                  <a:pt x="2327938" y="1599218"/>
                  <a:pt x="2352440" y="1524027"/>
                  <a:pt x="2369274" y="1446404"/>
                </a:cubicBezTo>
                <a:cubicBezTo>
                  <a:pt x="2381058" y="1391600"/>
                  <a:pt x="2390410" y="1336423"/>
                  <a:pt x="2392281" y="1280123"/>
                </a:cubicBezTo>
                <a:cubicBezTo>
                  <a:pt x="2392655" y="1267217"/>
                  <a:pt x="2391158" y="1254124"/>
                  <a:pt x="2393777" y="1241218"/>
                </a:cubicBezTo>
                <a:cubicBezTo>
                  <a:pt x="2394151" y="1211478"/>
                  <a:pt x="2394151" y="1180803"/>
                  <a:pt x="2394151" y="1150315"/>
                </a:cubicBezTo>
                <a:close/>
                <a:moveTo>
                  <a:pt x="1761759" y="1915508"/>
                </a:moveTo>
                <a:cubicBezTo>
                  <a:pt x="1641116" y="2006972"/>
                  <a:pt x="1507380" y="2068883"/>
                  <a:pt x="1358120" y="2096004"/>
                </a:cubicBezTo>
                <a:cubicBezTo>
                  <a:pt x="1236168" y="2118076"/>
                  <a:pt x="1114216" y="2116018"/>
                  <a:pt x="993573" y="2087026"/>
                </a:cubicBezTo>
                <a:cubicBezTo>
                  <a:pt x="758834" y="2030914"/>
                  <a:pt x="573287" y="1902602"/>
                  <a:pt x="437307" y="1703401"/>
                </a:cubicBezTo>
                <a:cubicBezTo>
                  <a:pt x="361180" y="1591923"/>
                  <a:pt x="313484" y="1468662"/>
                  <a:pt x="293658" y="1335113"/>
                </a:cubicBezTo>
                <a:cubicBezTo>
                  <a:pt x="261673" y="1120014"/>
                  <a:pt x="301513" y="918942"/>
                  <a:pt x="413178" y="732087"/>
                </a:cubicBezTo>
                <a:cubicBezTo>
                  <a:pt x="434314" y="696735"/>
                  <a:pt x="458443" y="663442"/>
                  <a:pt x="484254" y="631457"/>
                </a:cubicBezTo>
                <a:cubicBezTo>
                  <a:pt x="488369" y="626407"/>
                  <a:pt x="490614" y="626407"/>
                  <a:pt x="494542" y="631083"/>
                </a:cubicBezTo>
                <a:cubicBezTo>
                  <a:pt x="499405" y="636695"/>
                  <a:pt x="504829" y="641932"/>
                  <a:pt x="510066" y="647169"/>
                </a:cubicBezTo>
                <a:cubicBezTo>
                  <a:pt x="510066" y="647169"/>
                  <a:pt x="510066" y="647169"/>
                  <a:pt x="510066" y="647169"/>
                </a:cubicBezTo>
                <a:cubicBezTo>
                  <a:pt x="549907" y="687009"/>
                  <a:pt x="589747" y="726849"/>
                  <a:pt x="629587" y="766689"/>
                </a:cubicBezTo>
                <a:cubicBezTo>
                  <a:pt x="660449" y="797739"/>
                  <a:pt x="691311" y="828975"/>
                  <a:pt x="722173" y="860211"/>
                </a:cubicBezTo>
                <a:cubicBezTo>
                  <a:pt x="750978" y="888829"/>
                  <a:pt x="779782" y="917446"/>
                  <a:pt x="808400" y="946251"/>
                </a:cubicBezTo>
                <a:cubicBezTo>
                  <a:pt x="820932" y="958783"/>
                  <a:pt x="833090" y="971502"/>
                  <a:pt x="845435" y="984033"/>
                </a:cubicBezTo>
                <a:lnTo>
                  <a:pt x="845435" y="984033"/>
                </a:lnTo>
                <a:cubicBezTo>
                  <a:pt x="866757" y="1004608"/>
                  <a:pt x="887332" y="1025744"/>
                  <a:pt x="907907" y="1046880"/>
                </a:cubicBezTo>
                <a:cubicBezTo>
                  <a:pt x="923806" y="1062966"/>
                  <a:pt x="939891" y="1079051"/>
                  <a:pt x="956164" y="1094763"/>
                </a:cubicBezTo>
                <a:cubicBezTo>
                  <a:pt x="960840" y="1099252"/>
                  <a:pt x="965142" y="1104115"/>
                  <a:pt x="969631" y="1108978"/>
                </a:cubicBezTo>
                <a:cubicBezTo>
                  <a:pt x="975055" y="1114216"/>
                  <a:pt x="980480" y="1119266"/>
                  <a:pt x="985717" y="1124503"/>
                </a:cubicBezTo>
                <a:cubicBezTo>
                  <a:pt x="1162660" y="1302007"/>
                  <a:pt x="1339602" y="1479324"/>
                  <a:pt x="1516358" y="1656827"/>
                </a:cubicBezTo>
                <a:cubicBezTo>
                  <a:pt x="1518603" y="1659072"/>
                  <a:pt x="1520473" y="1661503"/>
                  <a:pt x="1522530" y="1663748"/>
                </a:cubicBezTo>
                <a:cubicBezTo>
                  <a:pt x="1541422" y="1681517"/>
                  <a:pt x="1559752" y="1700034"/>
                  <a:pt x="1577521" y="1718926"/>
                </a:cubicBezTo>
                <a:lnTo>
                  <a:pt x="1577521" y="1718926"/>
                </a:lnTo>
                <a:cubicBezTo>
                  <a:pt x="1579953" y="1721170"/>
                  <a:pt x="1582758" y="1723415"/>
                  <a:pt x="1585003" y="1725846"/>
                </a:cubicBezTo>
                <a:cubicBezTo>
                  <a:pt x="1643921" y="1784952"/>
                  <a:pt x="1702840" y="1844245"/>
                  <a:pt x="1761946" y="1903163"/>
                </a:cubicBezTo>
                <a:cubicBezTo>
                  <a:pt x="1767557" y="1908400"/>
                  <a:pt x="1767931" y="1910832"/>
                  <a:pt x="1761759" y="1915508"/>
                </a:cubicBezTo>
                <a:close/>
                <a:moveTo>
                  <a:pt x="1911393" y="1764938"/>
                </a:moveTo>
                <a:cubicBezTo>
                  <a:pt x="1908587" y="1768679"/>
                  <a:pt x="1907091" y="1772794"/>
                  <a:pt x="1901293" y="1766996"/>
                </a:cubicBezTo>
                <a:cubicBezTo>
                  <a:pt x="1845741" y="1710883"/>
                  <a:pt x="1790002" y="1655331"/>
                  <a:pt x="1734263" y="1599592"/>
                </a:cubicBezTo>
                <a:cubicBezTo>
                  <a:pt x="1733141" y="1598470"/>
                  <a:pt x="1732393" y="1597161"/>
                  <a:pt x="1731458" y="1596038"/>
                </a:cubicBezTo>
                <a:cubicBezTo>
                  <a:pt x="1731458" y="1596038"/>
                  <a:pt x="1731458" y="1596038"/>
                  <a:pt x="1731458" y="1596038"/>
                </a:cubicBezTo>
                <a:cubicBezTo>
                  <a:pt x="1714250" y="1580140"/>
                  <a:pt x="1697603" y="1563493"/>
                  <a:pt x="1681704" y="1546285"/>
                </a:cubicBezTo>
                <a:cubicBezTo>
                  <a:pt x="1680021" y="1544976"/>
                  <a:pt x="1678337" y="1543666"/>
                  <a:pt x="1676654" y="1542170"/>
                </a:cubicBezTo>
                <a:cubicBezTo>
                  <a:pt x="1614743" y="1480259"/>
                  <a:pt x="1552831" y="1418347"/>
                  <a:pt x="1490920" y="1356436"/>
                </a:cubicBezTo>
                <a:cubicBezTo>
                  <a:pt x="1489798" y="1355314"/>
                  <a:pt x="1488863" y="1354005"/>
                  <a:pt x="1487928" y="1352882"/>
                </a:cubicBezTo>
                <a:cubicBezTo>
                  <a:pt x="1463612" y="1328567"/>
                  <a:pt x="1439109" y="1304438"/>
                  <a:pt x="1414794" y="1280123"/>
                </a:cubicBezTo>
                <a:cubicBezTo>
                  <a:pt x="1411988" y="1277317"/>
                  <a:pt x="1409369" y="1274324"/>
                  <a:pt x="1406564" y="1271332"/>
                </a:cubicBezTo>
                <a:cubicBezTo>
                  <a:pt x="1406564" y="1271332"/>
                  <a:pt x="1406564" y="1271332"/>
                  <a:pt x="1406564" y="1271332"/>
                </a:cubicBezTo>
                <a:cubicBezTo>
                  <a:pt x="1404880" y="1269835"/>
                  <a:pt x="1403197" y="1268526"/>
                  <a:pt x="1401701" y="1267030"/>
                </a:cubicBezTo>
                <a:cubicBezTo>
                  <a:pt x="1315287" y="1180616"/>
                  <a:pt x="1228873" y="1094202"/>
                  <a:pt x="1142459" y="1007788"/>
                </a:cubicBezTo>
                <a:cubicBezTo>
                  <a:pt x="1140402" y="1005731"/>
                  <a:pt x="1138718" y="1003673"/>
                  <a:pt x="1136848" y="1001616"/>
                </a:cubicBezTo>
                <a:cubicBezTo>
                  <a:pt x="1121323" y="986091"/>
                  <a:pt x="1105799" y="970566"/>
                  <a:pt x="1090274" y="955042"/>
                </a:cubicBezTo>
                <a:cubicBezTo>
                  <a:pt x="1090274" y="955042"/>
                  <a:pt x="1090274" y="955042"/>
                  <a:pt x="1090274" y="955042"/>
                </a:cubicBezTo>
                <a:cubicBezTo>
                  <a:pt x="1060908" y="926798"/>
                  <a:pt x="1032104" y="897994"/>
                  <a:pt x="1004047" y="868628"/>
                </a:cubicBezTo>
                <a:lnTo>
                  <a:pt x="1004047" y="868628"/>
                </a:lnTo>
                <a:cubicBezTo>
                  <a:pt x="968696" y="834212"/>
                  <a:pt x="933719" y="799422"/>
                  <a:pt x="899490" y="763884"/>
                </a:cubicBezTo>
                <a:cubicBezTo>
                  <a:pt x="896871" y="761639"/>
                  <a:pt x="894253" y="759395"/>
                  <a:pt x="891821" y="756963"/>
                </a:cubicBezTo>
                <a:cubicBezTo>
                  <a:pt x="805033" y="670175"/>
                  <a:pt x="718245" y="583200"/>
                  <a:pt x="631270" y="496599"/>
                </a:cubicBezTo>
                <a:cubicBezTo>
                  <a:pt x="625659" y="491175"/>
                  <a:pt x="626407" y="488743"/>
                  <a:pt x="632018" y="484067"/>
                </a:cubicBezTo>
                <a:cubicBezTo>
                  <a:pt x="751352" y="385309"/>
                  <a:pt x="887519" y="322836"/>
                  <a:pt x="1039959" y="297398"/>
                </a:cubicBezTo>
                <a:cubicBezTo>
                  <a:pt x="1280871" y="257184"/>
                  <a:pt x="1504574" y="303945"/>
                  <a:pt x="1706955" y="440860"/>
                </a:cubicBezTo>
                <a:cubicBezTo>
                  <a:pt x="1904659" y="574596"/>
                  <a:pt x="2034093" y="758834"/>
                  <a:pt x="2086465" y="992076"/>
                </a:cubicBezTo>
                <a:cubicBezTo>
                  <a:pt x="2150247" y="1276008"/>
                  <a:pt x="2087587" y="1533940"/>
                  <a:pt x="1911393" y="1764938"/>
                </a:cubicBezTo>
                <a:close/>
              </a:path>
            </a:pathLst>
          </a:custGeom>
          <a:solidFill>
            <a:srgbClr val="FF0000"/>
          </a:solidFill>
          <a:ln w="1868"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14C201FD-6A7E-49E5-9FD1-7FEBB2618056}"/>
              </a:ext>
            </a:extLst>
          </p:cNvPr>
          <p:cNvSpPr/>
          <p:nvPr/>
        </p:nvSpPr>
        <p:spPr>
          <a:xfrm>
            <a:off x="575338" y="3665956"/>
            <a:ext cx="2132254" cy="2152350"/>
          </a:xfrm>
          <a:custGeom>
            <a:avLst/>
            <a:gdLst>
              <a:gd name="connsiteX0" fmla="*/ 2394151 w 2394151"/>
              <a:gd name="connsiteY0" fmla="*/ 1150315 h 2393777"/>
              <a:gd name="connsiteX1" fmla="*/ 2393216 w 2394151"/>
              <a:gd name="connsiteY1" fmla="*/ 1143207 h 2393777"/>
              <a:gd name="connsiteX2" fmla="*/ 2387605 w 2394151"/>
              <a:gd name="connsiteY2" fmla="*/ 1050060 h 2393777"/>
              <a:gd name="connsiteX3" fmla="*/ 2338225 w 2394151"/>
              <a:gd name="connsiteY3" fmla="*/ 828788 h 2393777"/>
              <a:gd name="connsiteX4" fmla="*/ 2220762 w 2394151"/>
              <a:gd name="connsiteY4" fmla="*/ 574970 h 2393777"/>
              <a:gd name="connsiteX5" fmla="*/ 2053920 w 2394151"/>
              <a:gd name="connsiteY5" fmla="*/ 360993 h 2393777"/>
              <a:gd name="connsiteX6" fmla="*/ 1957219 w 2394151"/>
              <a:gd name="connsiteY6" fmla="*/ 272896 h 2393777"/>
              <a:gd name="connsiteX7" fmla="*/ 1640368 w 2394151"/>
              <a:gd name="connsiteY7" fmla="*/ 84356 h 2393777"/>
              <a:gd name="connsiteX8" fmla="*/ 1447713 w 2394151"/>
              <a:gd name="connsiteY8" fmla="*/ 24877 h 2393777"/>
              <a:gd name="connsiteX9" fmla="*/ 1258800 w 2394151"/>
              <a:gd name="connsiteY9" fmla="*/ 935 h 2393777"/>
              <a:gd name="connsiteX10" fmla="*/ 1258800 w 2394151"/>
              <a:gd name="connsiteY10" fmla="*/ 1496 h 2393777"/>
              <a:gd name="connsiteX11" fmla="*/ 1232614 w 2394151"/>
              <a:gd name="connsiteY11" fmla="*/ 0 h 2393777"/>
              <a:gd name="connsiteX12" fmla="*/ 1148444 w 2394151"/>
              <a:gd name="connsiteY12" fmla="*/ 0 h 2393777"/>
              <a:gd name="connsiteX13" fmla="*/ 1139466 w 2394151"/>
              <a:gd name="connsiteY13" fmla="*/ 935 h 2393777"/>
              <a:gd name="connsiteX14" fmla="*/ 1092893 w 2394151"/>
              <a:gd name="connsiteY14" fmla="*/ 2245 h 2393777"/>
              <a:gd name="connsiteX15" fmla="*/ 927921 w 2394151"/>
              <a:gd name="connsiteY15" fmla="*/ 28244 h 2393777"/>
              <a:gd name="connsiteX16" fmla="*/ 589373 w 2394151"/>
              <a:gd name="connsiteY16" fmla="*/ 164411 h 2393777"/>
              <a:gd name="connsiteX17" fmla="*/ 406258 w 2394151"/>
              <a:gd name="connsiteY17" fmla="*/ 298147 h 2393777"/>
              <a:gd name="connsiteX18" fmla="*/ 291974 w 2394151"/>
              <a:gd name="connsiteY18" fmla="*/ 413552 h 2393777"/>
              <a:gd name="connsiteX19" fmla="*/ 186482 w 2394151"/>
              <a:gd name="connsiteY19" fmla="*/ 555144 h 2393777"/>
              <a:gd name="connsiteX20" fmla="*/ 98385 w 2394151"/>
              <a:gd name="connsiteY20" fmla="*/ 719742 h 2393777"/>
              <a:gd name="connsiteX21" fmla="*/ 27682 w 2394151"/>
              <a:gd name="connsiteY21" fmla="*/ 934280 h 2393777"/>
              <a:gd name="connsiteX22" fmla="*/ 2057 w 2394151"/>
              <a:gd name="connsiteY22" fmla="*/ 1110662 h 2393777"/>
              <a:gd name="connsiteX23" fmla="*/ 0 w 2394151"/>
              <a:gd name="connsiteY23" fmla="*/ 1148444 h 2393777"/>
              <a:gd name="connsiteX24" fmla="*/ 0 w 2394151"/>
              <a:gd name="connsiteY24" fmla="*/ 1230743 h 2393777"/>
              <a:gd name="connsiteX25" fmla="*/ 1496 w 2394151"/>
              <a:gd name="connsiteY25" fmla="*/ 1257116 h 2393777"/>
              <a:gd name="connsiteX26" fmla="*/ 935 w 2394151"/>
              <a:gd name="connsiteY26" fmla="*/ 1257116 h 2393777"/>
              <a:gd name="connsiteX27" fmla="*/ 7295 w 2394151"/>
              <a:gd name="connsiteY27" fmla="*/ 1351386 h 2393777"/>
              <a:gd name="connsiteX28" fmla="*/ 55552 w 2394151"/>
              <a:gd name="connsiteY28" fmla="*/ 1565363 h 2393777"/>
              <a:gd name="connsiteX29" fmla="*/ 177317 w 2394151"/>
              <a:gd name="connsiteY29" fmla="*/ 1826475 h 2393777"/>
              <a:gd name="connsiteX30" fmla="*/ 326203 w 2394151"/>
              <a:gd name="connsiteY30" fmla="*/ 2019130 h 2393777"/>
              <a:gd name="connsiteX31" fmla="*/ 460313 w 2394151"/>
              <a:gd name="connsiteY31" fmla="*/ 2140708 h 2393777"/>
              <a:gd name="connsiteX32" fmla="*/ 716188 w 2394151"/>
              <a:gd name="connsiteY32" fmla="*/ 2294270 h 2393777"/>
              <a:gd name="connsiteX33" fmla="*/ 932223 w 2394151"/>
              <a:gd name="connsiteY33" fmla="*/ 2366095 h 2393777"/>
              <a:gd name="connsiteX34" fmla="*/ 1111223 w 2394151"/>
              <a:gd name="connsiteY34" fmla="*/ 2392094 h 2393777"/>
              <a:gd name="connsiteX35" fmla="*/ 1150128 w 2394151"/>
              <a:gd name="connsiteY35" fmla="*/ 2393777 h 2393777"/>
              <a:gd name="connsiteX36" fmla="*/ 1228686 w 2394151"/>
              <a:gd name="connsiteY36" fmla="*/ 2393777 h 2393777"/>
              <a:gd name="connsiteX37" fmla="*/ 1256929 w 2394151"/>
              <a:gd name="connsiteY37" fmla="*/ 2392094 h 2393777"/>
              <a:gd name="connsiteX38" fmla="*/ 1256742 w 2394151"/>
              <a:gd name="connsiteY38" fmla="*/ 2392655 h 2393777"/>
              <a:gd name="connsiteX39" fmla="*/ 1424894 w 2394151"/>
              <a:gd name="connsiteY39" fmla="*/ 2374138 h 2393777"/>
              <a:gd name="connsiteX40" fmla="*/ 1764003 w 2394151"/>
              <a:gd name="connsiteY40" fmla="*/ 2252185 h 2393777"/>
              <a:gd name="connsiteX41" fmla="*/ 2022309 w 2394151"/>
              <a:gd name="connsiteY41" fmla="*/ 2064020 h 2393777"/>
              <a:gd name="connsiteX42" fmla="*/ 2130046 w 2394151"/>
              <a:gd name="connsiteY42" fmla="*/ 1946183 h 2393777"/>
              <a:gd name="connsiteX43" fmla="*/ 2296141 w 2394151"/>
              <a:gd name="connsiteY43" fmla="*/ 1671978 h 2393777"/>
              <a:gd name="connsiteX44" fmla="*/ 2369274 w 2394151"/>
              <a:gd name="connsiteY44" fmla="*/ 1446404 h 2393777"/>
              <a:gd name="connsiteX45" fmla="*/ 2392281 w 2394151"/>
              <a:gd name="connsiteY45" fmla="*/ 1280123 h 2393777"/>
              <a:gd name="connsiteX46" fmla="*/ 2393777 w 2394151"/>
              <a:gd name="connsiteY46" fmla="*/ 1241218 h 2393777"/>
              <a:gd name="connsiteX47" fmla="*/ 2394151 w 2394151"/>
              <a:gd name="connsiteY47" fmla="*/ 1150315 h 2393777"/>
              <a:gd name="connsiteX48" fmla="*/ 1761759 w 2394151"/>
              <a:gd name="connsiteY48" fmla="*/ 1915508 h 2393777"/>
              <a:gd name="connsiteX49" fmla="*/ 1358120 w 2394151"/>
              <a:gd name="connsiteY49" fmla="*/ 2096004 h 2393777"/>
              <a:gd name="connsiteX50" fmla="*/ 993573 w 2394151"/>
              <a:gd name="connsiteY50" fmla="*/ 2087026 h 2393777"/>
              <a:gd name="connsiteX51" fmla="*/ 437307 w 2394151"/>
              <a:gd name="connsiteY51" fmla="*/ 1703401 h 2393777"/>
              <a:gd name="connsiteX52" fmla="*/ 293658 w 2394151"/>
              <a:gd name="connsiteY52" fmla="*/ 1335113 h 2393777"/>
              <a:gd name="connsiteX53" fmla="*/ 413178 w 2394151"/>
              <a:gd name="connsiteY53" fmla="*/ 732087 h 2393777"/>
              <a:gd name="connsiteX54" fmla="*/ 484254 w 2394151"/>
              <a:gd name="connsiteY54" fmla="*/ 631457 h 2393777"/>
              <a:gd name="connsiteX55" fmla="*/ 494542 w 2394151"/>
              <a:gd name="connsiteY55" fmla="*/ 631083 h 2393777"/>
              <a:gd name="connsiteX56" fmla="*/ 510066 w 2394151"/>
              <a:gd name="connsiteY56" fmla="*/ 647169 h 2393777"/>
              <a:gd name="connsiteX57" fmla="*/ 510066 w 2394151"/>
              <a:gd name="connsiteY57" fmla="*/ 647169 h 2393777"/>
              <a:gd name="connsiteX58" fmla="*/ 629587 w 2394151"/>
              <a:gd name="connsiteY58" fmla="*/ 766689 h 2393777"/>
              <a:gd name="connsiteX59" fmla="*/ 722173 w 2394151"/>
              <a:gd name="connsiteY59" fmla="*/ 860211 h 2393777"/>
              <a:gd name="connsiteX60" fmla="*/ 808400 w 2394151"/>
              <a:gd name="connsiteY60" fmla="*/ 946251 h 2393777"/>
              <a:gd name="connsiteX61" fmla="*/ 845435 w 2394151"/>
              <a:gd name="connsiteY61" fmla="*/ 984033 h 2393777"/>
              <a:gd name="connsiteX62" fmla="*/ 845435 w 2394151"/>
              <a:gd name="connsiteY62" fmla="*/ 984033 h 2393777"/>
              <a:gd name="connsiteX63" fmla="*/ 907907 w 2394151"/>
              <a:gd name="connsiteY63" fmla="*/ 1046880 h 2393777"/>
              <a:gd name="connsiteX64" fmla="*/ 956164 w 2394151"/>
              <a:gd name="connsiteY64" fmla="*/ 1094763 h 2393777"/>
              <a:gd name="connsiteX65" fmla="*/ 969631 w 2394151"/>
              <a:gd name="connsiteY65" fmla="*/ 1108978 h 2393777"/>
              <a:gd name="connsiteX66" fmla="*/ 985717 w 2394151"/>
              <a:gd name="connsiteY66" fmla="*/ 1124503 h 2393777"/>
              <a:gd name="connsiteX67" fmla="*/ 1516358 w 2394151"/>
              <a:gd name="connsiteY67" fmla="*/ 1656827 h 2393777"/>
              <a:gd name="connsiteX68" fmla="*/ 1522530 w 2394151"/>
              <a:gd name="connsiteY68" fmla="*/ 1663748 h 2393777"/>
              <a:gd name="connsiteX69" fmla="*/ 1577521 w 2394151"/>
              <a:gd name="connsiteY69" fmla="*/ 1718926 h 2393777"/>
              <a:gd name="connsiteX70" fmla="*/ 1577521 w 2394151"/>
              <a:gd name="connsiteY70" fmla="*/ 1718926 h 2393777"/>
              <a:gd name="connsiteX71" fmla="*/ 1585003 w 2394151"/>
              <a:gd name="connsiteY71" fmla="*/ 1725846 h 2393777"/>
              <a:gd name="connsiteX72" fmla="*/ 1761946 w 2394151"/>
              <a:gd name="connsiteY72" fmla="*/ 1903163 h 2393777"/>
              <a:gd name="connsiteX73" fmla="*/ 1761759 w 2394151"/>
              <a:gd name="connsiteY73" fmla="*/ 1915508 h 2393777"/>
              <a:gd name="connsiteX74" fmla="*/ 1911393 w 2394151"/>
              <a:gd name="connsiteY74" fmla="*/ 1764938 h 2393777"/>
              <a:gd name="connsiteX75" fmla="*/ 1901293 w 2394151"/>
              <a:gd name="connsiteY75" fmla="*/ 1766996 h 2393777"/>
              <a:gd name="connsiteX76" fmla="*/ 1734263 w 2394151"/>
              <a:gd name="connsiteY76" fmla="*/ 1599592 h 2393777"/>
              <a:gd name="connsiteX77" fmla="*/ 1731458 w 2394151"/>
              <a:gd name="connsiteY77" fmla="*/ 1596038 h 2393777"/>
              <a:gd name="connsiteX78" fmla="*/ 1731458 w 2394151"/>
              <a:gd name="connsiteY78" fmla="*/ 1596038 h 2393777"/>
              <a:gd name="connsiteX79" fmla="*/ 1681704 w 2394151"/>
              <a:gd name="connsiteY79" fmla="*/ 1546285 h 2393777"/>
              <a:gd name="connsiteX80" fmla="*/ 1676654 w 2394151"/>
              <a:gd name="connsiteY80" fmla="*/ 1542170 h 2393777"/>
              <a:gd name="connsiteX81" fmla="*/ 1490920 w 2394151"/>
              <a:gd name="connsiteY81" fmla="*/ 1356436 h 2393777"/>
              <a:gd name="connsiteX82" fmla="*/ 1487928 w 2394151"/>
              <a:gd name="connsiteY82" fmla="*/ 1352882 h 2393777"/>
              <a:gd name="connsiteX83" fmla="*/ 1414794 w 2394151"/>
              <a:gd name="connsiteY83" fmla="*/ 1280123 h 2393777"/>
              <a:gd name="connsiteX84" fmla="*/ 1406564 w 2394151"/>
              <a:gd name="connsiteY84" fmla="*/ 1271332 h 2393777"/>
              <a:gd name="connsiteX85" fmla="*/ 1406564 w 2394151"/>
              <a:gd name="connsiteY85" fmla="*/ 1271332 h 2393777"/>
              <a:gd name="connsiteX86" fmla="*/ 1401701 w 2394151"/>
              <a:gd name="connsiteY86" fmla="*/ 1267030 h 2393777"/>
              <a:gd name="connsiteX87" fmla="*/ 1142459 w 2394151"/>
              <a:gd name="connsiteY87" fmla="*/ 1007788 h 2393777"/>
              <a:gd name="connsiteX88" fmla="*/ 1136848 w 2394151"/>
              <a:gd name="connsiteY88" fmla="*/ 1001616 h 2393777"/>
              <a:gd name="connsiteX89" fmla="*/ 1090274 w 2394151"/>
              <a:gd name="connsiteY89" fmla="*/ 955042 h 2393777"/>
              <a:gd name="connsiteX90" fmla="*/ 1090274 w 2394151"/>
              <a:gd name="connsiteY90" fmla="*/ 955042 h 2393777"/>
              <a:gd name="connsiteX91" fmla="*/ 1004047 w 2394151"/>
              <a:gd name="connsiteY91" fmla="*/ 868628 h 2393777"/>
              <a:gd name="connsiteX92" fmla="*/ 1004047 w 2394151"/>
              <a:gd name="connsiteY92" fmla="*/ 868628 h 2393777"/>
              <a:gd name="connsiteX93" fmla="*/ 899490 w 2394151"/>
              <a:gd name="connsiteY93" fmla="*/ 763884 h 2393777"/>
              <a:gd name="connsiteX94" fmla="*/ 891821 w 2394151"/>
              <a:gd name="connsiteY94" fmla="*/ 756963 h 2393777"/>
              <a:gd name="connsiteX95" fmla="*/ 631270 w 2394151"/>
              <a:gd name="connsiteY95" fmla="*/ 496599 h 2393777"/>
              <a:gd name="connsiteX96" fmla="*/ 632018 w 2394151"/>
              <a:gd name="connsiteY96" fmla="*/ 484067 h 2393777"/>
              <a:gd name="connsiteX97" fmla="*/ 1039959 w 2394151"/>
              <a:gd name="connsiteY97" fmla="*/ 297398 h 2393777"/>
              <a:gd name="connsiteX98" fmla="*/ 1706955 w 2394151"/>
              <a:gd name="connsiteY98" fmla="*/ 440860 h 2393777"/>
              <a:gd name="connsiteX99" fmla="*/ 2086465 w 2394151"/>
              <a:gd name="connsiteY99" fmla="*/ 992076 h 2393777"/>
              <a:gd name="connsiteX100" fmla="*/ 1911393 w 2394151"/>
              <a:gd name="connsiteY100" fmla="*/ 1764938 h 239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2394151" h="2393777">
                <a:moveTo>
                  <a:pt x="2394151" y="1150315"/>
                </a:moveTo>
                <a:cubicBezTo>
                  <a:pt x="2392468" y="1148070"/>
                  <a:pt x="2393216" y="1145452"/>
                  <a:pt x="2393216" y="1143207"/>
                </a:cubicBezTo>
                <a:cubicBezTo>
                  <a:pt x="2393216" y="1111971"/>
                  <a:pt x="2391345" y="1081109"/>
                  <a:pt x="2387605" y="1050060"/>
                </a:cubicBezTo>
                <a:cubicBezTo>
                  <a:pt x="2378439" y="974681"/>
                  <a:pt x="2361980" y="900799"/>
                  <a:pt x="2338225" y="828788"/>
                </a:cubicBezTo>
                <a:cubicBezTo>
                  <a:pt x="2309047" y="739568"/>
                  <a:pt x="2269954" y="655025"/>
                  <a:pt x="2220762" y="574970"/>
                </a:cubicBezTo>
                <a:cubicBezTo>
                  <a:pt x="2173066" y="497347"/>
                  <a:pt x="2117140" y="426458"/>
                  <a:pt x="2053920" y="360993"/>
                </a:cubicBezTo>
                <a:cubicBezTo>
                  <a:pt x="2023619" y="329570"/>
                  <a:pt x="1990886" y="300765"/>
                  <a:pt x="1957219" y="272896"/>
                </a:cubicBezTo>
                <a:cubicBezTo>
                  <a:pt x="1861265" y="193590"/>
                  <a:pt x="1755586" y="131117"/>
                  <a:pt x="1640368" y="84356"/>
                </a:cubicBezTo>
                <a:cubicBezTo>
                  <a:pt x="1577895" y="58919"/>
                  <a:pt x="1513739" y="38905"/>
                  <a:pt x="1447713" y="24877"/>
                </a:cubicBezTo>
                <a:cubicBezTo>
                  <a:pt x="1385615" y="11597"/>
                  <a:pt x="1322956" y="1122"/>
                  <a:pt x="1258800" y="935"/>
                </a:cubicBezTo>
                <a:cubicBezTo>
                  <a:pt x="1258800" y="1122"/>
                  <a:pt x="1258800" y="1309"/>
                  <a:pt x="1258800" y="1496"/>
                </a:cubicBezTo>
                <a:cubicBezTo>
                  <a:pt x="1250196" y="1870"/>
                  <a:pt x="1241218" y="2806"/>
                  <a:pt x="1232614" y="0"/>
                </a:cubicBezTo>
                <a:cubicBezTo>
                  <a:pt x="1204557" y="0"/>
                  <a:pt x="1176501" y="0"/>
                  <a:pt x="1148444" y="0"/>
                </a:cubicBezTo>
                <a:cubicBezTo>
                  <a:pt x="1145639" y="1870"/>
                  <a:pt x="1142459" y="935"/>
                  <a:pt x="1139466" y="935"/>
                </a:cubicBezTo>
                <a:cubicBezTo>
                  <a:pt x="1123942" y="561"/>
                  <a:pt x="1108230" y="935"/>
                  <a:pt x="1092893" y="2245"/>
                </a:cubicBezTo>
                <a:cubicBezTo>
                  <a:pt x="1037341" y="6921"/>
                  <a:pt x="982350" y="15712"/>
                  <a:pt x="927921" y="28244"/>
                </a:cubicBezTo>
                <a:cubicBezTo>
                  <a:pt x="807839" y="55926"/>
                  <a:pt x="695239" y="101751"/>
                  <a:pt x="589373" y="164411"/>
                </a:cubicBezTo>
                <a:cubicBezTo>
                  <a:pt x="524095" y="203129"/>
                  <a:pt x="463119" y="247645"/>
                  <a:pt x="406258" y="298147"/>
                </a:cubicBezTo>
                <a:cubicBezTo>
                  <a:pt x="365669" y="334246"/>
                  <a:pt x="327325" y="372403"/>
                  <a:pt x="291974" y="413552"/>
                </a:cubicBezTo>
                <a:cubicBezTo>
                  <a:pt x="253443" y="458255"/>
                  <a:pt x="218279" y="505390"/>
                  <a:pt x="186482" y="555144"/>
                </a:cubicBezTo>
                <a:cubicBezTo>
                  <a:pt x="152814" y="607890"/>
                  <a:pt x="123448" y="662694"/>
                  <a:pt x="98385" y="719742"/>
                </a:cubicBezTo>
                <a:cubicBezTo>
                  <a:pt x="68084" y="788948"/>
                  <a:pt x="43955" y="860398"/>
                  <a:pt x="27682" y="934280"/>
                </a:cubicBezTo>
                <a:cubicBezTo>
                  <a:pt x="14963" y="992450"/>
                  <a:pt x="4489" y="1050995"/>
                  <a:pt x="2057" y="1110662"/>
                </a:cubicBezTo>
                <a:cubicBezTo>
                  <a:pt x="1122" y="1123194"/>
                  <a:pt x="2432" y="1135912"/>
                  <a:pt x="0" y="1148444"/>
                </a:cubicBezTo>
                <a:cubicBezTo>
                  <a:pt x="0" y="1175940"/>
                  <a:pt x="0" y="1203248"/>
                  <a:pt x="0" y="1230743"/>
                </a:cubicBezTo>
                <a:cubicBezTo>
                  <a:pt x="2993" y="1239347"/>
                  <a:pt x="2057" y="1248325"/>
                  <a:pt x="1496" y="1257116"/>
                </a:cubicBezTo>
                <a:lnTo>
                  <a:pt x="935" y="1257116"/>
                </a:lnTo>
                <a:cubicBezTo>
                  <a:pt x="748" y="1288727"/>
                  <a:pt x="3180" y="1320150"/>
                  <a:pt x="7295" y="1351386"/>
                </a:cubicBezTo>
                <a:cubicBezTo>
                  <a:pt x="16834" y="1424146"/>
                  <a:pt x="32733" y="1495596"/>
                  <a:pt x="55552" y="1565363"/>
                </a:cubicBezTo>
                <a:cubicBezTo>
                  <a:pt x="85666" y="1657201"/>
                  <a:pt x="126254" y="1744176"/>
                  <a:pt x="177317" y="1826475"/>
                </a:cubicBezTo>
                <a:cubicBezTo>
                  <a:pt x="220337" y="1895868"/>
                  <a:pt x="270277" y="1959837"/>
                  <a:pt x="326203" y="2019130"/>
                </a:cubicBezTo>
                <a:cubicBezTo>
                  <a:pt x="367727" y="2063085"/>
                  <a:pt x="412617" y="2103486"/>
                  <a:pt x="460313" y="2140708"/>
                </a:cubicBezTo>
                <a:cubicBezTo>
                  <a:pt x="539245" y="2202432"/>
                  <a:pt x="624724" y="2253495"/>
                  <a:pt x="716188" y="2294270"/>
                </a:cubicBezTo>
                <a:cubicBezTo>
                  <a:pt x="785768" y="2325319"/>
                  <a:pt x="857967" y="2349261"/>
                  <a:pt x="932223" y="2366095"/>
                </a:cubicBezTo>
                <a:cubicBezTo>
                  <a:pt x="991141" y="2379562"/>
                  <a:pt x="1050621" y="2389849"/>
                  <a:pt x="1111223" y="2392094"/>
                </a:cubicBezTo>
                <a:cubicBezTo>
                  <a:pt x="1124129" y="2392655"/>
                  <a:pt x="1137222" y="2391158"/>
                  <a:pt x="1150128" y="2393777"/>
                </a:cubicBezTo>
                <a:cubicBezTo>
                  <a:pt x="1176314" y="2393777"/>
                  <a:pt x="1202500" y="2393777"/>
                  <a:pt x="1228686" y="2393777"/>
                </a:cubicBezTo>
                <a:cubicBezTo>
                  <a:pt x="1238038" y="2390784"/>
                  <a:pt x="1247390" y="2391719"/>
                  <a:pt x="1256929" y="2392094"/>
                </a:cubicBezTo>
                <a:cubicBezTo>
                  <a:pt x="1256929" y="2392281"/>
                  <a:pt x="1256742" y="2392468"/>
                  <a:pt x="1256742" y="2392655"/>
                </a:cubicBezTo>
                <a:cubicBezTo>
                  <a:pt x="1313416" y="2392842"/>
                  <a:pt x="1369342" y="2384986"/>
                  <a:pt x="1424894" y="2374138"/>
                </a:cubicBezTo>
                <a:cubicBezTo>
                  <a:pt x="1544040" y="2350757"/>
                  <a:pt x="1657014" y="2310169"/>
                  <a:pt x="1764003" y="2252185"/>
                </a:cubicBezTo>
                <a:cubicBezTo>
                  <a:pt x="1858647" y="2200936"/>
                  <a:pt x="1944313" y="2137715"/>
                  <a:pt x="2022309" y="2064020"/>
                </a:cubicBezTo>
                <a:cubicBezTo>
                  <a:pt x="2061027" y="2027547"/>
                  <a:pt x="2096753" y="1987706"/>
                  <a:pt x="2130046" y="1946183"/>
                </a:cubicBezTo>
                <a:cubicBezTo>
                  <a:pt x="2197382" y="1862014"/>
                  <a:pt x="2253121" y="1770924"/>
                  <a:pt x="2296141" y="1671978"/>
                </a:cubicBezTo>
                <a:cubicBezTo>
                  <a:pt x="2327938" y="1599218"/>
                  <a:pt x="2352440" y="1524027"/>
                  <a:pt x="2369274" y="1446404"/>
                </a:cubicBezTo>
                <a:cubicBezTo>
                  <a:pt x="2381058" y="1391600"/>
                  <a:pt x="2390410" y="1336423"/>
                  <a:pt x="2392281" y="1280123"/>
                </a:cubicBezTo>
                <a:cubicBezTo>
                  <a:pt x="2392655" y="1267217"/>
                  <a:pt x="2391158" y="1254124"/>
                  <a:pt x="2393777" y="1241218"/>
                </a:cubicBezTo>
                <a:cubicBezTo>
                  <a:pt x="2394151" y="1211478"/>
                  <a:pt x="2394151" y="1180803"/>
                  <a:pt x="2394151" y="1150315"/>
                </a:cubicBezTo>
                <a:close/>
                <a:moveTo>
                  <a:pt x="1761759" y="1915508"/>
                </a:moveTo>
                <a:cubicBezTo>
                  <a:pt x="1641116" y="2006972"/>
                  <a:pt x="1507380" y="2068883"/>
                  <a:pt x="1358120" y="2096004"/>
                </a:cubicBezTo>
                <a:cubicBezTo>
                  <a:pt x="1236168" y="2118076"/>
                  <a:pt x="1114216" y="2116018"/>
                  <a:pt x="993573" y="2087026"/>
                </a:cubicBezTo>
                <a:cubicBezTo>
                  <a:pt x="758834" y="2030914"/>
                  <a:pt x="573287" y="1902602"/>
                  <a:pt x="437307" y="1703401"/>
                </a:cubicBezTo>
                <a:cubicBezTo>
                  <a:pt x="361180" y="1591923"/>
                  <a:pt x="313484" y="1468662"/>
                  <a:pt x="293658" y="1335113"/>
                </a:cubicBezTo>
                <a:cubicBezTo>
                  <a:pt x="261673" y="1120014"/>
                  <a:pt x="301513" y="918942"/>
                  <a:pt x="413178" y="732087"/>
                </a:cubicBezTo>
                <a:cubicBezTo>
                  <a:pt x="434314" y="696735"/>
                  <a:pt x="458443" y="663442"/>
                  <a:pt x="484254" y="631457"/>
                </a:cubicBezTo>
                <a:cubicBezTo>
                  <a:pt x="488369" y="626407"/>
                  <a:pt x="490614" y="626407"/>
                  <a:pt x="494542" y="631083"/>
                </a:cubicBezTo>
                <a:cubicBezTo>
                  <a:pt x="499405" y="636695"/>
                  <a:pt x="504829" y="641932"/>
                  <a:pt x="510066" y="647169"/>
                </a:cubicBezTo>
                <a:cubicBezTo>
                  <a:pt x="510066" y="647169"/>
                  <a:pt x="510066" y="647169"/>
                  <a:pt x="510066" y="647169"/>
                </a:cubicBezTo>
                <a:cubicBezTo>
                  <a:pt x="549907" y="687009"/>
                  <a:pt x="589747" y="726849"/>
                  <a:pt x="629587" y="766689"/>
                </a:cubicBezTo>
                <a:cubicBezTo>
                  <a:pt x="660449" y="797739"/>
                  <a:pt x="691311" y="828975"/>
                  <a:pt x="722173" y="860211"/>
                </a:cubicBezTo>
                <a:cubicBezTo>
                  <a:pt x="750978" y="888829"/>
                  <a:pt x="779782" y="917446"/>
                  <a:pt x="808400" y="946251"/>
                </a:cubicBezTo>
                <a:cubicBezTo>
                  <a:pt x="820932" y="958783"/>
                  <a:pt x="833090" y="971502"/>
                  <a:pt x="845435" y="984033"/>
                </a:cubicBezTo>
                <a:lnTo>
                  <a:pt x="845435" y="984033"/>
                </a:lnTo>
                <a:cubicBezTo>
                  <a:pt x="866757" y="1004608"/>
                  <a:pt x="887332" y="1025744"/>
                  <a:pt x="907907" y="1046880"/>
                </a:cubicBezTo>
                <a:cubicBezTo>
                  <a:pt x="923806" y="1062966"/>
                  <a:pt x="939891" y="1079051"/>
                  <a:pt x="956164" y="1094763"/>
                </a:cubicBezTo>
                <a:cubicBezTo>
                  <a:pt x="960840" y="1099252"/>
                  <a:pt x="965142" y="1104115"/>
                  <a:pt x="969631" y="1108978"/>
                </a:cubicBezTo>
                <a:cubicBezTo>
                  <a:pt x="975055" y="1114216"/>
                  <a:pt x="980480" y="1119266"/>
                  <a:pt x="985717" y="1124503"/>
                </a:cubicBezTo>
                <a:cubicBezTo>
                  <a:pt x="1162660" y="1302007"/>
                  <a:pt x="1339602" y="1479324"/>
                  <a:pt x="1516358" y="1656827"/>
                </a:cubicBezTo>
                <a:cubicBezTo>
                  <a:pt x="1518603" y="1659072"/>
                  <a:pt x="1520473" y="1661503"/>
                  <a:pt x="1522530" y="1663748"/>
                </a:cubicBezTo>
                <a:cubicBezTo>
                  <a:pt x="1541422" y="1681517"/>
                  <a:pt x="1559752" y="1700034"/>
                  <a:pt x="1577521" y="1718926"/>
                </a:cubicBezTo>
                <a:lnTo>
                  <a:pt x="1577521" y="1718926"/>
                </a:lnTo>
                <a:cubicBezTo>
                  <a:pt x="1579953" y="1721170"/>
                  <a:pt x="1582758" y="1723415"/>
                  <a:pt x="1585003" y="1725846"/>
                </a:cubicBezTo>
                <a:cubicBezTo>
                  <a:pt x="1643921" y="1784952"/>
                  <a:pt x="1702840" y="1844245"/>
                  <a:pt x="1761946" y="1903163"/>
                </a:cubicBezTo>
                <a:cubicBezTo>
                  <a:pt x="1767557" y="1908400"/>
                  <a:pt x="1767931" y="1910832"/>
                  <a:pt x="1761759" y="1915508"/>
                </a:cubicBezTo>
                <a:close/>
                <a:moveTo>
                  <a:pt x="1911393" y="1764938"/>
                </a:moveTo>
                <a:cubicBezTo>
                  <a:pt x="1908587" y="1768679"/>
                  <a:pt x="1907091" y="1772794"/>
                  <a:pt x="1901293" y="1766996"/>
                </a:cubicBezTo>
                <a:cubicBezTo>
                  <a:pt x="1845741" y="1710883"/>
                  <a:pt x="1790002" y="1655331"/>
                  <a:pt x="1734263" y="1599592"/>
                </a:cubicBezTo>
                <a:cubicBezTo>
                  <a:pt x="1733141" y="1598470"/>
                  <a:pt x="1732393" y="1597161"/>
                  <a:pt x="1731458" y="1596038"/>
                </a:cubicBezTo>
                <a:cubicBezTo>
                  <a:pt x="1731458" y="1596038"/>
                  <a:pt x="1731458" y="1596038"/>
                  <a:pt x="1731458" y="1596038"/>
                </a:cubicBezTo>
                <a:cubicBezTo>
                  <a:pt x="1714250" y="1580140"/>
                  <a:pt x="1697603" y="1563493"/>
                  <a:pt x="1681704" y="1546285"/>
                </a:cubicBezTo>
                <a:cubicBezTo>
                  <a:pt x="1680021" y="1544976"/>
                  <a:pt x="1678337" y="1543666"/>
                  <a:pt x="1676654" y="1542170"/>
                </a:cubicBezTo>
                <a:cubicBezTo>
                  <a:pt x="1614743" y="1480259"/>
                  <a:pt x="1552831" y="1418347"/>
                  <a:pt x="1490920" y="1356436"/>
                </a:cubicBezTo>
                <a:cubicBezTo>
                  <a:pt x="1489798" y="1355314"/>
                  <a:pt x="1488863" y="1354005"/>
                  <a:pt x="1487928" y="1352882"/>
                </a:cubicBezTo>
                <a:cubicBezTo>
                  <a:pt x="1463612" y="1328567"/>
                  <a:pt x="1439109" y="1304438"/>
                  <a:pt x="1414794" y="1280123"/>
                </a:cubicBezTo>
                <a:cubicBezTo>
                  <a:pt x="1411988" y="1277317"/>
                  <a:pt x="1409369" y="1274324"/>
                  <a:pt x="1406564" y="1271332"/>
                </a:cubicBezTo>
                <a:cubicBezTo>
                  <a:pt x="1406564" y="1271332"/>
                  <a:pt x="1406564" y="1271332"/>
                  <a:pt x="1406564" y="1271332"/>
                </a:cubicBezTo>
                <a:cubicBezTo>
                  <a:pt x="1404880" y="1269835"/>
                  <a:pt x="1403197" y="1268526"/>
                  <a:pt x="1401701" y="1267030"/>
                </a:cubicBezTo>
                <a:cubicBezTo>
                  <a:pt x="1315287" y="1180616"/>
                  <a:pt x="1228873" y="1094202"/>
                  <a:pt x="1142459" y="1007788"/>
                </a:cubicBezTo>
                <a:cubicBezTo>
                  <a:pt x="1140402" y="1005731"/>
                  <a:pt x="1138718" y="1003673"/>
                  <a:pt x="1136848" y="1001616"/>
                </a:cubicBezTo>
                <a:cubicBezTo>
                  <a:pt x="1121323" y="986091"/>
                  <a:pt x="1105799" y="970566"/>
                  <a:pt x="1090274" y="955042"/>
                </a:cubicBezTo>
                <a:cubicBezTo>
                  <a:pt x="1090274" y="955042"/>
                  <a:pt x="1090274" y="955042"/>
                  <a:pt x="1090274" y="955042"/>
                </a:cubicBezTo>
                <a:cubicBezTo>
                  <a:pt x="1060908" y="926798"/>
                  <a:pt x="1032104" y="897994"/>
                  <a:pt x="1004047" y="868628"/>
                </a:cubicBezTo>
                <a:lnTo>
                  <a:pt x="1004047" y="868628"/>
                </a:lnTo>
                <a:cubicBezTo>
                  <a:pt x="968696" y="834212"/>
                  <a:pt x="933719" y="799422"/>
                  <a:pt x="899490" y="763884"/>
                </a:cubicBezTo>
                <a:cubicBezTo>
                  <a:pt x="896871" y="761639"/>
                  <a:pt x="894253" y="759395"/>
                  <a:pt x="891821" y="756963"/>
                </a:cubicBezTo>
                <a:cubicBezTo>
                  <a:pt x="805033" y="670175"/>
                  <a:pt x="718245" y="583200"/>
                  <a:pt x="631270" y="496599"/>
                </a:cubicBezTo>
                <a:cubicBezTo>
                  <a:pt x="625659" y="491175"/>
                  <a:pt x="626407" y="488743"/>
                  <a:pt x="632018" y="484067"/>
                </a:cubicBezTo>
                <a:cubicBezTo>
                  <a:pt x="751352" y="385309"/>
                  <a:pt x="887519" y="322836"/>
                  <a:pt x="1039959" y="297398"/>
                </a:cubicBezTo>
                <a:cubicBezTo>
                  <a:pt x="1280871" y="257184"/>
                  <a:pt x="1504574" y="303945"/>
                  <a:pt x="1706955" y="440860"/>
                </a:cubicBezTo>
                <a:cubicBezTo>
                  <a:pt x="1904659" y="574596"/>
                  <a:pt x="2034093" y="758834"/>
                  <a:pt x="2086465" y="992076"/>
                </a:cubicBezTo>
                <a:cubicBezTo>
                  <a:pt x="2150247" y="1276008"/>
                  <a:pt x="2087587" y="1533940"/>
                  <a:pt x="1911393" y="1764938"/>
                </a:cubicBezTo>
                <a:close/>
              </a:path>
            </a:pathLst>
          </a:custGeom>
          <a:solidFill>
            <a:srgbClr val="FF0000"/>
          </a:solidFill>
          <a:ln w="1868" cap="flat">
            <a:noFill/>
            <a:prstDash val="solid"/>
            <a:miter/>
          </a:ln>
        </p:spPr>
        <p:txBody>
          <a:bodyPr rtlCol="0" anchor="ctr"/>
          <a:lstStyle/>
          <a:p>
            <a:endParaRPr lang="en-US" dirty="0"/>
          </a:p>
        </p:txBody>
      </p:sp>
    </p:spTree>
    <p:extLst>
      <p:ext uri="{BB962C8B-B14F-4D97-AF65-F5344CB8AC3E}">
        <p14:creationId xmlns:p14="http://schemas.microsoft.com/office/powerpoint/2010/main" val="954333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7907" y="381135"/>
            <a:ext cx="7772400" cy="1470025"/>
          </a:xfrm>
          <a:solidFill>
            <a:schemeClr val="tx2">
              <a:lumMod val="40000"/>
              <a:lumOff val="60000"/>
            </a:schemeClr>
          </a:solidFill>
          <a:ln>
            <a:solidFill>
              <a:srgbClr val="1F497D"/>
            </a:solidFill>
          </a:ln>
          <a:effectLst>
            <a:glow rad="63500">
              <a:schemeClr val="accent1">
                <a:satMod val="175000"/>
                <a:alpha val="40000"/>
              </a:schemeClr>
            </a:glow>
          </a:effectLst>
        </p:spPr>
        <p:txBody>
          <a:bodyPr/>
          <a:lstStyle/>
          <a:p>
            <a:r>
              <a:rPr lang="en-US" dirty="0"/>
              <a:t>COVID-19 Policies relating to the elderly population </a:t>
            </a:r>
          </a:p>
        </p:txBody>
      </p:sp>
      <p:sp>
        <p:nvSpPr>
          <p:cNvPr id="3" name="Subtitle 2"/>
          <p:cNvSpPr>
            <a:spLocks noGrp="1"/>
          </p:cNvSpPr>
          <p:nvPr>
            <p:ph type="subTitle" idx="1"/>
          </p:nvPr>
        </p:nvSpPr>
        <p:spPr>
          <a:xfrm>
            <a:off x="753022" y="2328307"/>
            <a:ext cx="6400800" cy="1752600"/>
          </a:xfrm>
        </p:spPr>
        <p:txBody>
          <a:bodyPr/>
          <a:lstStyle/>
          <a:p>
            <a:r>
              <a:rPr lang="en-US" dirty="0"/>
              <a:t>1. Shielding Policy</a:t>
            </a:r>
          </a:p>
          <a:p>
            <a:r>
              <a:rPr lang="en-US" dirty="0"/>
              <a:t>2. Rule of 6 Policy</a:t>
            </a:r>
          </a:p>
        </p:txBody>
      </p:sp>
      <p:sp>
        <p:nvSpPr>
          <p:cNvPr id="6" name="TextBox 5"/>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651968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54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1. Shielding</a:t>
            </a:r>
          </a:p>
        </p:txBody>
      </p:sp>
      <p:sp>
        <p:nvSpPr>
          <p:cNvPr id="3" name="Content Placeholder 2"/>
          <p:cNvSpPr>
            <a:spLocks noGrp="1"/>
          </p:cNvSpPr>
          <p:nvPr>
            <p:ph idx="1"/>
          </p:nvPr>
        </p:nvSpPr>
        <p:spPr/>
        <p:txBody>
          <a:bodyPr>
            <a:normAutofit/>
          </a:bodyPr>
          <a:lstStyle/>
          <a:p>
            <a:r>
              <a:rPr lang="en-US" sz="1400" dirty="0"/>
              <a:t>On 16</a:t>
            </a:r>
            <a:r>
              <a:rPr lang="en-US" sz="1400" baseline="30000" dirty="0"/>
              <a:t>th</a:t>
            </a:r>
            <a:r>
              <a:rPr lang="en-US" sz="1400" dirty="0"/>
              <a:t> March 2020, the Prime Minister announced the vulnerable should stay shielded for 12 weeks (GOV, 2020). </a:t>
            </a:r>
          </a:p>
          <a:p>
            <a:endParaRPr lang="en-US" sz="1400" dirty="0"/>
          </a:p>
          <a:p>
            <a:r>
              <a:rPr lang="en-US" sz="1400" dirty="0"/>
              <a:t>According to (GOV, 2020) proximately 2.2 million people in the UK were advised to shield at home to protect themselves that came effective on 6 July 2020. </a:t>
            </a:r>
          </a:p>
          <a:p>
            <a:endParaRPr lang="en-US" sz="1400" dirty="0"/>
          </a:p>
          <a:p>
            <a:r>
              <a:rPr lang="en-US" sz="1400" dirty="0"/>
              <a:t>Shielding is by definition the protection of those highest risk from a severe illness/ disease (Birch, 2020). </a:t>
            </a:r>
          </a:p>
          <a:p>
            <a:endParaRPr lang="en-US" sz="1400" dirty="0"/>
          </a:p>
          <a:p>
            <a:r>
              <a:rPr lang="en-US" sz="1400" dirty="0"/>
              <a:t>Recent changes allow those who are shielding to leave their homes as long as 2-metre distance can be contained within public areas (Birch, 2020).</a:t>
            </a:r>
            <a:endParaRPr lang="en-US" sz="1400" b="1" dirty="0"/>
          </a:p>
        </p:txBody>
      </p:sp>
      <p:pic>
        <p:nvPicPr>
          <p:cNvPr id="4" name="Picture 3" descr="shielding.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1" y="5315782"/>
            <a:ext cx="1930857" cy="1542218"/>
          </a:xfrm>
          <a:prstGeom prst="rect">
            <a:avLst/>
          </a:prstGeom>
        </p:spPr>
      </p:pic>
      <p:sp>
        <p:nvSpPr>
          <p:cNvPr id="5" name="TextBox 4"/>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641518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6000" endPos="50000" dist="5000" dir="5400000" sy="-100000" rotWithShape="0"/>
                </a:effectLst>
              </a:rPr>
              <a:t>Impact and importance of Shieling for the Elderly</a:t>
            </a:r>
          </a:p>
        </p:txBody>
      </p:sp>
      <p:sp>
        <p:nvSpPr>
          <p:cNvPr id="3" name="Content Placeholder 2"/>
          <p:cNvSpPr>
            <a:spLocks noGrp="1"/>
          </p:cNvSpPr>
          <p:nvPr>
            <p:ph idx="1"/>
          </p:nvPr>
        </p:nvSpPr>
        <p:spPr>
          <a:xfrm>
            <a:off x="1703010" y="2071915"/>
            <a:ext cx="8229600" cy="3370943"/>
          </a:xfrm>
        </p:spPr>
        <p:txBody>
          <a:bodyPr>
            <a:noAutofit/>
          </a:bodyPr>
          <a:lstStyle/>
          <a:p>
            <a:r>
              <a:rPr lang="en-US" sz="2000" dirty="0"/>
              <a:t>Increased risk of Covid-19</a:t>
            </a:r>
          </a:p>
          <a:p>
            <a:endParaRPr lang="en-US" sz="2000" dirty="0"/>
          </a:p>
          <a:p>
            <a:r>
              <a:rPr lang="en-US" sz="2000" dirty="0"/>
              <a:t>Evidence of COVID-19 fatality rate increases &gt;60 years of age</a:t>
            </a:r>
          </a:p>
          <a:p>
            <a:endParaRPr lang="en-US" sz="2000" dirty="0"/>
          </a:p>
          <a:p>
            <a:r>
              <a:rPr lang="en-US" sz="2000" dirty="0"/>
              <a:t>Social distancing and quartering measures proven the most effective</a:t>
            </a:r>
          </a:p>
          <a:p>
            <a:endParaRPr lang="en-US" sz="2000" dirty="0"/>
          </a:p>
          <a:p>
            <a:r>
              <a:rPr lang="en-US" sz="2000" dirty="0"/>
              <a:t>The mortality rate of the elderly population over 80 currently sore at 15% </a:t>
            </a:r>
          </a:p>
          <a:p>
            <a:endParaRPr lang="en-US" sz="2000" dirty="0"/>
          </a:p>
          <a:p>
            <a:endParaRPr lang="en-US" sz="2000" dirty="0"/>
          </a:p>
          <a:p>
            <a:endParaRPr lang="en-US" sz="2000" dirty="0"/>
          </a:p>
          <a:p>
            <a:pPr marL="0" indent="0">
              <a:buNone/>
            </a:pPr>
            <a:r>
              <a:rPr lang="en-US" sz="2000" dirty="0"/>
              <a:t>(WHO, 2020)</a:t>
            </a:r>
          </a:p>
        </p:txBody>
      </p:sp>
      <p:sp>
        <p:nvSpPr>
          <p:cNvPr id="5" name="TextBox 4"/>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555232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023631" y="145144"/>
            <a:ext cx="5975047" cy="5975047"/>
          </a:xfrm>
          <a:prstGeom prst="rect">
            <a:avLst/>
          </a:prstGeom>
        </p:spPr>
      </p:pic>
      <p:sp>
        <p:nvSpPr>
          <p:cNvPr id="5" name="TextBox 4"/>
          <p:cNvSpPr txBox="1"/>
          <p:nvPr/>
        </p:nvSpPr>
        <p:spPr>
          <a:xfrm>
            <a:off x="2812143" y="6241146"/>
            <a:ext cx="6186534" cy="369332"/>
          </a:xfrm>
          <a:prstGeom prst="rect">
            <a:avLst/>
          </a:prstGeom>
          <a:solidFill>
            <a:schemeClr val="bg1"/>
          </a:solidFill>
          <a:ln>
            <a:solidFill>
              <a:schemeClr val="tx2"/>
            </a:solidFill>
          </a:ln>
          <a:effectLst>
            <a:reflection blurRad="6350" stA="52000" endA="300" endPos="35000" dir="5400000" sy="-100000" algn="bl" rotWithShape="0"/>
          </a:effectLst>
        </p:spPr>
        <p:txBody>
          <a:bodyPr wrap="none" rtlCol="0">
            <a:spAutoFit/>
          </a:bodyPr>
          <a:lstStyle/>
          <a:p>
            <a:pPr defTabSz="457200"/>
            <a:r>
              <a:rPr lang="en-US" dirty="0">
                <a:solidFill>
                  <a:prstClr val="black"/>
                </a:solidFill>
                <a:latin typeface="Calibri"/>
              </a:rPr>
              <a:t>Correlation between age and risk of COVID-19 (McCarthy, 2020).</a:t>
            </a:r>
          </a:p>
        </p:txBody>
      </p:sp>
      <p:sp>
        <p:nvSpPr>
          <p:cNvPr id="6" name="TextBox 5"/>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691305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4000" endPos="50000" dist="5000" dir="5400000" sy="-100000" rotWithShape="0"/>
                </a:effectLst>
              </a:rPr>
              <a:t>Limitations of the policy on the Elderly</a:t>
            </a:r>
          </a:p>
        </p:txBody>
      </p:sp>
      <p:sp>
        <p:nvSpPr>
          <p:cNvPr id="3" name="Content Placeholder 2"/>
          <p:cNvSpPr>
            <a:spLocks noGrp="1"/>
          </p:cNvSpPr>
          <p:nvPr>
            <p:ph idx="1"/>
          </p:nvPr>
        </p:nvSpPr>
        <p:spPr/>
        <p:txBody>
          <a:bodyPr>
            <a:noAutofit/>
          </a:bodyPr>
          <a:lstStyle/>
          <a:p>
            <a:pPr marL="0" indent="0">
              <a:buNone/>
            </a:pPr>
            <a:r>
              <a:rPr lang="en-US" sz="1200" b="1" dirty="0"/>
              <a:t>Life and Death-</a:t>
            </a:r>
          </a:p>
          <a:p>
            <a:pPr>
              <a:buFont typeface="Wingdings" charset="2"/>
              <a:buChar char="Ø"/>
            </a:pPr>
            <a:r>
              <a:rPr lang="en-US" sz="1200" dirty="0"/>
              <a:t>Fatality rates in the elderly are x5 higher (Clark </a:t>
            </a:r>
            <a:r>
              <a:rPr lang="en-US" sz="1200" i="1" dirty="0"/>
              <a:t>et al.</a:t>
            </a:r>
            <a:r>
              <a:rPr lang="en-US" sz="1200" dirty="0"/>
              <a:t>, 2020).</a:t>
            </a:r>
          </a:p>
          <a:p>
            <a:pPr>
              <a:buFont typeface="Wingdings" charset="2"/>
              <a:buChar char="Ø"/>
            </a:pPr>
            <a:r>
              <a:rPr lang="en-US" sz="1200" dirty="0"/>
              <a:t> 66% of the elderly population have underlying conditions (Clark </a:t>
            </a:r>
            <a:r>
              <a:rPr lang="en-US" sz="1200" i="1" dirty="0"/>
              <a:t>et al.</a:t>
            </a:r>
            <a:r>
              <a:rPr lang="en-US" sz="1200" dirty="0"/>
              <a:t>, 2020).</a:t>
            </a:r>
          </a:p>
          <a:p>
            <a:pPr>
              <a:buFont typeface="Wingdings" charset="2"/>
              <a:buChar char="Ø"/>
            </a:pPr>
            <a:endParaRPr lang="en-US" sz="1200" dirty="0"/>
          </a:p>
          <a:p>
            <a:pPr marL="0" indent="0">
              <a:buNone/>
            </a:pPr>
            <a:r>
              <a:rPr lang="en-US" sz="1200" b="1" dirty="0"/>
              <a:t>Mental Health</a:t>
            </a:r>
            <a:r>
              <a:rPr lang="en-US" sz="1200" dirty="0"/>
              <a:t>-</a:t>
            </a:r>
          </a:p>
          <a:p>
            <a:pPr>
              <a:buFont typeface="Wingdings" charset="2"/>
              <a:buChar char="Ø"/>
            </a:pPr>
            <a:r>
              <a:rPr lang="en-US" sz="1200" dirty="0"/>
              <a:t>Physical distancing creates isolation (Wu, 2020)</a:t>
            </a:r>
          </a:p>
          <a:p>
            <a:pPr marL="0" indent="0">
              <a:buNone/>
            </a:pPr>
            <a:endParaRPr lang="en-US" sz="1200" dirty="0"/>
          </a:p>
          <a:p>
            <a:pPr marL="0" indent="0">
              <a:buNone/>
            </a:pPr>
            <a:r>
              <a:rPr lang="en-US" sz="1200" b="1" dirty="0"/>
              <a:t>Vulnerability</a:t>
            </a:r>
            <a:r>
              <a:rPr lang="en-US" sz="1200" dirty="0"/>
              <a:t>- </a:t>
            </a:r>
          </a:p>
          <a:p>
            <a:pPr>
              <a:buFont typeface="Wingdings" charset="2"/>
              <a:buChar char="Ø"/>
            </a:pPr>
            <a:r>
              <a:rPr lang="en-US" sz="1200" dirty="0"/>
              <a:t>Elderly women care for elderly relatives, increasing their risk of infection (WHO, 2015). </a:t>
            </a:r>
          </a:p>
          <a:p>
            <a:pPr marL="0" indent="0">
              <a:buNone/>
            </a:pPr>
            <a:endParaRPr lang="en-US" sz="1200" b="1" dirty="0"/>
          </a:p>
          <a:p>
            <a:pPr marL="0" indent="0">
              <a:buNone/>
            </a:pPr>
            <a:r>
              <a:rPr lang="en-US" sz="1200" b="1" dirty="0"/>
              <a:t>Abuse and Neglect</a:t>
            </a:r>
            <a:r>
              <a:rPr lang="en-US" sz="1200" dirty="0"/>
              <a:t>-</a:t>
            </a:r>
          </a:p>
          <a:p>
            <a:pPr>
              <a:buFont typeface="Wingdings" charset="2"/>
              <a:buChar char="Ø"/>
            </a:pPr>
            <a:r>
              <a:rPr lang="en-US" sz="1200" dirty="0"/>
              <a:t> In 2017, 1 in 6 elderly people experienced abuse (</a:t>
            </a:r>
            <a:r>
              <a:rPr lang="en-US" sz="1200" dirty="0" err="1"/>
              <a:t>Piri</a:t>
            </a:r>
            <a:r>
              <a:rPr lang="en-US" sz="1200" dirty="0"/>
              <a:t> </a:t>
            </a:r>
            <a:r>
              <a:rPr lang="en-US" sz="1200" i="1" dirty="0"/>
              <a:t>et al., </a:t>
            </a:r>
            <a:r>
              <a:rPr lang="en-US" sz="1200" dirty="0"/>
              <a:t>2018). </a:t>
            </a:r>
          </a:p>
          <a:p>
            <a:pPr marL="0" indent="0">
              <a:buNone/>
            </a:pPr>
            <a:endParaRPr lang="en-US" sz="1200" b="1" dirty="0"/>
          </a:p>
          <a:p>
            <a:pPr marL="0" indent="0">
              <a:buNone/>
            </a:pPr>
            <a:r>
              <a:rPr lang="en-US" sz="1200" b="1" dirty="0"/>
              <a:t>Economic well-being</a:t>
            </a:r>
            <a:r>
              <a:rPr lang="en-US" sz="1200" dirty="0"/>
              <a:t>- </a:t>
            </a:r>
          </a:p>
          <a:p>
            <a:pPr>
              <a:buFont typeface="Wingdings" charset="2"/>
              <a:buChar char="Ø"/>
            </a:pPr>
            <a:r>
              <a:rPr lang="en-US" sz="1200" dirty="0"/>
              <a:t>35% of the population in the UK say they don</a:t>
            </a:r>
            <a:r>
              <a:rPr lang="mr-IN" sz="1200" dirty="0"/>
              <a:t>’</a:t>
            </a:r>
            <a:r>
              <a:rPr lang="en-US" sz="1200" dirty="0"/>
              <a:t>t have a pension (</a:t>
            </a:r>
            <a:r>
              <a:rPr lang="en-US" sz="1200" dirty="0" err="1"/>
              <a:t>Finder.com</a:t>
            </a:r>
            <a:r>
              <a:rPr lang="en-US" sz="1200" dirty="0"/>
              <a:t>, 2020).</a:t>
            </a:r>
          </a:p>
          <a:p>
            <a:pPr marL="0" indent="0">
              <a:buNone/>
            </a:pPr>
            <a:endParaRPr lang="en-US" sz="1200" dirty="0"/>
          </a:p>
          <a:p>
            <a:pPr marL="0" indent="0">
              <a:buNone/>
            </a:pPr>
            <a:r>
              <a:rPr lang="en-US" sz="1200" b="1" dirty="0"/>
              <a:t>Restrictive</a:t>
            </a:r>
            <a:r>
              <a:rPr lang="en-US" sz="1200" dirty="0"/>
              <a:t> </a:t>
            </a:r>
            <a:r>
              <a:rPr lang="mr-IN" sz="1200" dirty="0"/>
              <a:t>–</a:t>
            </a:r>
            <a:endParaRPr lang="en-GB" sz="1200" dirty="0"/>
          </a:p>
          <a:p>
            <a:pPr>
              <a:buFont typeface="Wingdings" charset="2"/>
              <a:buChar char="Ø"/>
            </a:pPr>
            <a:r>
              <a:rPr lang="en-GB" sz="1200" dirty="0"/>
              <a:t>Increase rules for the vulnerable and elderly leading to restrictive day to day activities </a:t>
            </a:r>
            <a:r>
              <a:rPr lang="en-US" sz="1200" dirty="0"/>
              <a:t>(Clark </a:t>
            </a:r>
            <a:r>
              <a:rPr lang="en-US" sz="1200" i="1" dirty="0"/>
              <a:t>et al.</a:t>
            </a:r>
            <a:r>
              <a:rPr lang="en-US" sz="1200" dirty="0"/>
              <a:t>, 2020).</a:t>
            </a:r>
          </a:p>
          <a:p>
            <a:pPr marL="0" indent="0">
              <a:buNone/>
            </a:pPr>
            <a:endParaRPr lang="en-US" sz="1200" b="1"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586002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54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2. Rule of 6</a:t>
            </a:r>
          </a:p>
        </p:txBody>
      </p:sp>
      <p:sp>
        <p:nvSpPr>
          <p:cNvPr id="3" name="Content Placeholder 2"/>
          <p:cNvSpPr>
            <a:spLocks noGrp="1"/>
          </p:cNvSpPr>
          <p:nvPr>
            <p:ph idx="1"/>
          </p:nvPr>
        </p:nvSpPr>
        <p:spPr/>
        <p:txBody>
          <a:bodyPr>
            <a:normAutofit/>
          </a:bodyPr>
          <a:lstStyle/>
          <a:p>
            <a:r>
              <a:rPr lang="en-US" sz="1600" dirty="0"/>
              <a:t>The UK Government implemented a limit of social gatherings of no more than 6 people on 14</a:t>
            </a:r>
            <a:r>
              <a:rPr lang="en-US" sz="1600" baseline="30000" dirty="0"/>
              <a:t>th</a:t>
            </a:r>
            <a:r>
              <a:rPr lang="en-US" sz="1600" dirty="0"/>
              <a:t> September 2020 (GOV, 2020). </a:t>
            </a:r>
          </a:p>
          <a:p>
            <a:pPr marL="0" indent="0">
              <a:buNone/>
            </a:pPr>
            <a:endParaRPr lang="en-US" sz="1600" dirty="0"/>
          </a:p>
          <a:p>
            <a:r>
              <a:rPr lang="en-US" sz="1600" dirty="0"/>
              <a:t>The rule aims to simplify and strengthens the rules of social gatherings,</a:t>
            </a:r>
            <a:r>
              <a:rPr lang="en-US" sz="1600" b="1" u="sng" dirty="0"/>
              <a:t> </a:t>
            </a:r>
            <a:r>
              <a:rPr lang="en-US" sz="1600" dirty="0"/>
              <a:t>easing police enforcement and limiting the spread of the virus (GOV, 2020)</a:t>
            </a:r>
          </a:p>
          <a:p>
            <a:endParaRPr lang="en-US" sz="1600" b="1" u="sng" dirty="0"/>
          </a:p>
          <a:p>
            <a:r>
              <a:rPr lang="en-US" sz="1600" dirty="0"/>
              <a:t>Up to 15 people can attend wedding ceremonies (</a:t>
            </a:r>
            <a:r>
              <a:rPr lang="en-US" sz="1600" dirty="0" err="1"/>
              <a:t>InstituteforGovernment</a:t>
            </a:r>
            <a:r>
              <a:rPr lang="en-US" sz="1600" dirty="0"/>
              <a:t>, 2020)</a:t>
            </a:r>
          </a:p>
          <a:p>
            <a:pPr marL="0" indent="0">
              <a:buNone/>
            </a:pPr>
            <a:endParaRPr lang="en-US" sz="1600" dirty="0"/>
          </a:p>
          <a:p>
            <a:r>
              <a:rPr lang="en-US" sz="1600" dirty="0"/>
              <a:t>Funerals are restricted to 30 people (</a:t>
            </a:r>
            <a:r>
              <a:rPr lang="en-US" sz="1600" dirty="0" err="1"/>
              <a:t>InstituteforGovernment</a:t>
            </a:r>
            <a:r>
              <a:rPr lang="en-US" sz="1600" dirty="0"/>
              <a:t>, 2020).</a:t>
            </a:r>
          </a:p>
          <a:p>
            <a:endParaRPr lang="en-US" sz="16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767936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7000" endPos="50000" dist="5000" dir="5400000" sy="-100000" rotWithShape="0"/>
                </a:effectLst>
              </a:rPr>
              <a:t>Limitations</a:t>
            </a:r>
          </a:p>
        </p:txBody>
      </p:sp>
      <p:sp>
        <p:nvSpPr>
          <p:cNvPr id="3" name="Content Placeholder 2"/>
          <p:cNvSpPr>
            <a:spLocks noGrp="1"/>
          </p:cNvSpPr>
          <p:nvPr>
            <p:ph idx="1"/>
          </p:nvPr>
        </p:nvSpPr>
        <p:spPr/>
        <p:txBody>
          <a:bodyPr>
            <a:normAutofit/>
          </a:bodyPr>
          <a:lstStyle/>
          <a:p>
            <a:r>
              <a:rPr lang="en-US" sz="1400" dirty="0"/>
              <a:t>Unsure whether it will be effective as newly implemented (</a:t>
            </a:r>
            <a:r>
              <a:rPr lang="en-US" sz="1400" dirty="0" err="1"/>
              <a:t>Dergiades</a:t>
            </a:r>
            <a:r>
              <a:rPr lang="en-US" sz="1400" dirty="0"/>
              <a:t>, </a:t>
            </a:r>
            <a:r>
              <a:rPr lang="en-US" sz="1400" dirty="0" err="1"/>
              <a:t>Milas</a:t>
            </a:r>
            <a:r>
              <a:rPr lang="en-US" sz="1400" dirty="0"/>
              <a:t> and </a:t>
            </a:r>
            <a:r>
              <a:rPr lang="en-US" sz="1400" dirty="0" err="1"/>
              <a:t>Panagiotidis</a:t>
            </a:r>
            <a:r>
              <a:rPr lang="en-US" sz="1400" dirty="0"/>
              <a:t>, 2020).</a:t>
            </a:r>
          </a:p>
          <a:p>
            <a:endParaRPr lang="en-US" sz="1400" dirty="0"/>
          </a:p>
          <a:p>
            <a:r>
              <a:rPr lang="en-US" sz="1400" dirty="0"/>
              <a:t>Care homes can only allow one family member into the home for 30 minutes once or twice per week (</a:t>
            </a:r>
            <a:r>
              <a:rPr lang="en-US" sz="1400" dirty="0" err="1"/>
              <a:t>Alzheimers.org.uk</a:t>
            </a:r>
            <a:r>
              <a:rPr lang="en-US" sz="1400" dirty="0"/>
              <a:t>, 2020).</a:t>
            </a:r>
          </a:p>
          <a:p>
            <a:endParaRPr lang="en-US" sz="1400" dirty="0"/>
          </a:p>
          <a:p>
            <a:r>
              <a:rPr lang="en-US" sz="1400" dirty="0"/>
              <a:t>New policy lacks evidence based and public query where this guidance has come from and if there is evidence for it (</a:t>
            </a:r>
            <a:r>
              <a:rPr lang="en-US" sz="1400" dirty="0" err="1"/>
              <a:t>Dergiades</a:t>
            </a:r>
            <a:r>
              <a:rPr lang="en-US" sz="1400" dirty="0"/>
              <a:t>, </a:t>
            </a:r>
            <a:r>
              <a:rPr lang="en-US" sz="1400" dirty="0" err="1"/>
              <a:t>Milas</a:t>
            </a:r>
            <a:r>
              <a:rPr lang="en-US" sz="1400" dirty="0"/>
              <a:t> and </a:t>
            </a:r>
            <a:r>
              <a:rPr lang="en-US" sz="1400" dirty="0" err="1"/>
              <a:t>Panagiotidis</a:t>
            </a:r>
            <a:r>
              <a:rPr lang="en-US" sz="1400" dirty="0"/>
              <a:t>, 2020).</a:t>
            </a:r>
          </a:p>
          <a:p>
            <a:endParaRPr lang="en-US" sz="1400" dirty="0"/>
          </a:p>
          <a:p>
            <a:r>
              <a:rPr lang="en-US" sz="1400" dirty="0"/>
              <a:t>Police struggle to enforce the new policy (</a:t>
            </a:r>
            <a:r>
              <a:rPr lang="en-US" sz="1400" dirty="0" err="1"/>
              <a:t>Laugs</a:t>
            </a:r>
            <a:r>
              <a:rPr lang="en-US" sz="1400" dirty="0"/>
              <a:t> and </a:t>
            </a:r>
            <a:r>
              <a:rPr lang="en-US" sz="1400" dirty="0" err="1"/>
              <a:t>Waseem</a:t>
            </a:r>
            <a:r>
              <a:rPr lang="en-US" sz="1400" dirty="0"/>
              <a:t>, 2020).</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3216213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9000"/>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078240" y="1"/>
            <a:ext cx="6029475" cy="6029475"/>
          </a:xfrm>
          <a:prstGeom prst="rect">
            <a:avLst/>
          </a:prstGeom>
        </p:spPr>
      </p:pic>
      <p:sp>
        <p:nvSpPr>
          <p:cNvPr id="5" name="TextBox 4"/>
          <p:cNvSpPr txBox="1"/>
          <p:nvPr/>
        </p:nvSpPr>
        <p:spPr>
          <a:xfrm>
            <a:off x="2128762" y="6047617"/>
            <a:ext cx="7813525" cy="769441"/>
          </a:xfrm>
          <a:prstGeom prst="rect">
            <a:avLst/>
          </a:prstGeom>
          <a:solidFill>
            <a:srgbClr val="FFFFFF"/>
          </a:solidFill>
        </p:spPr>
        <p:txBody>
          <a:bodyPr wrap="square" rtlCol="0">
            <a:spAutoFit/>
          </a:bodyPr>
          <a:lstStyle/>
          <a:p>
            <a:pPr defTabSz="457200"/>
            <a:r>
              <a:rPr lang="en-US" sz="1400" dirty="0">
                <a:solidFill>
                  <a:prstClr val="black"/>
                </a:solidFill>
                <a:latin typeface="Calibri"/>
              </a:rPr>
              <a:t>Data of Corona cases increasing on a upward trend. 23,000 reported on 4 October that includes the 16 thousand cases missed due to a spreadsheet error and possibly 50,000 possible contacts not being traced (Armstrong, 2020)</a:t>
            </a:r>
            <a:r>
              <a:rPr lang="en-US" sz="1600" dirty="0">
                <a:solidFill>
                  <a:prstClr val="black"/>
                </a:solidFill>
                <a:latin typeface="Calibri"/>
              </a:rPr>
              <a:t>.  </a:t>
            </a:r>
          </a:p>
        </p:txBody>
      </p:sp>
    </p:spTree>
    <p:extLst>
      <p:ext uri="{BB962C8B-B14F-4D97-AF65-F5344CB8AC3E}">
        <p14:creationId xmlns:p14="http://schemas.microsoft.com/office/powerpoint/2010/main" val="261826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0000" endPos="50000" dist="5000" dir="5400000" sy="-100000" rotWithShape="0"/>
                </a:effectLst>
              </a:rPr>
              <a:t>Solutions to overcome limitations</a:t>
            </a:r>
          </a:p>
        </p:txBody>
      </p:sp>
      <p:sp>
        <p:nvSpPr>
          <p:cNvPr id="3" name="Content Placeholder 2"/>
          <p:cNvSpPr>
            <a:spLocks noGrp="1"/>
          </p:cNvSpPr>
          <p:nvPr>
            <p:ph idx="1"/>
          </p:nvPr>
        </p:nvSpPr>
        <p:spPr/>
        <p:txBody>
          <a:bodyPr>
            <a:normAutofit/>
          </a:bodyPr>
          <a:lstStyle/>
          <a:p>
            <a:r>
              <a:rPr lang="en-US" sz="1600" dirty="0"/>
              <a:t>Support systems to enable the elderly to be safe and supported through economic and social measures (WHO, 2020). </a:t>
            </a:r>
          </a:p>
          <a:p>
            <a:endParaRPr lang="en-US" sz="1600" dirty="0"/>
          </a:p>
          <a:p>
            <a:r>
              <a:rPr lang="en-US" sz="1600" dirty="0"/>
              <a:t>Reduced outbreak risk in social care settings and high-vulnerability settings though safeguarding protocol. </a:t>
            </a:r>
          </a:p>
          <a:p>
            <a:endParaRPr lang="en-US" sz="1600" dirty="0"/>
          </a:p>
          <a:p>
            <a:r>
              <a:rPr lang="en-US" sz="1600" dirty="0"/>
              <a:t>NHS voluntary services to provide a courtesy call to the vulnerable people to assess theory living situations and offer support systems such as mental health hotlines.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20631401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07907" y="344849"/>
            <a:ext cx="7772400" cy="1470025"/>
          </a:xfrm>
          <a:solidFill>
            <a:srgbClr val="8EB4E3"/>
          </a:solidFill>
          <a:ln>
            <a:solidFill>
              <a:srgbClr val="1F497D"/>
            </a:solidFill>
          </a:ln>
          <a:effectLst>
            <a:glow rad="63500">
              <a:schemeClr val="accent1">
                <a:satMod val="175000"/>
                <a:alpha val="40000"/>
              </a:schemeClr>
            </a:glow>
            <a:outerShdw blurRad="50800" dist="38100" dir="2700000" algn="tl" rotWithShape="0">
              <a:prstClr val="black">
                <a:alpha val="40000"/>
              </a:prstClr>
            </a:outerShdw>
          </a:effectLst>
        </p:spPr>
        <p:txBody>
          <a:bodyPr/>
          <a:lstStyle/>
          <a:p>
            <a:r>
              <a:rPr lang="en-US" dirty="0"/>
              <a:t>COVID-19 Agencies relating to the elderly population </a:t>
            </a:r>
          </a:p>
        </p:txBody>
      </p:sp>
      <p:sp>
        <p:nvSpPr>
          <p:cNvPr id="3" name="Subtitle 2"/>
          <p:cNvSpPr>
            <a:spLocks noGrp="1"/>
          </p:cNvSpPr>
          <p:nvPr>
            <p:ph type="subTitle" idx="1"/>
          </p:nvPr>
        </p:nvSpPr>
        <p:spPr>
          <a:xfrm>
            <a:off x="1648922" y="2312892"/>
            <a:ext cx="6400800" cy="1752600"/>
          </a:xfrm>
        </p:spPr>
        <p:txBody>
          <a:bodyPr/>
          <a:lstStyle/>
          <a:p>
            <a:r>
              <a:rPr lang="en-US" dirty="0"/>
              <a:t>1. WHO (World Health Organization)</a:t>
            </a:r>
          </a:p>
          <a:p>
            <a:r>
              <a:rPr lang="en-US" dirty="0"/>
              <a:t>2. NHS (National Health Servic</a:t>
            </a:r>
            <a:r>
              <a:rPr lang="en-US" dirty="0">
                <a:solidFill>
                  <a:schemeClr val="bg1"/>
                </a:solidFill>
              </a:rPr>
              <a:t>e)</a:t>
            </a:r>
          </a:p>
        </p:txBody>
      </p:sp>
      <p:pic>
        <p:nvPicPr>
          <p:cNvPr id="4" name="Picture 3" descr="WH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7908" y="3826048"/>
            <a:ext cx="1401089" cy="1431319"/>
          </a:xfrm>
          <a:prstGeom prst="rect">
            <a:avLst/>
          </a:prstGeom>
        </p:spPr>
      </p:pic>
      <p:pic>
        <p:nvPicPr>
          <p:cNvPr id="5" name="Picture 4" descr="nH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7704" y="4296070"/>
            <a:ext cx="2099673" cy="961296"/>
          </a:xfrm>
          <a:prstGeom prst="rect">
            <a:avLst/>
          </a:prstGeom>
        </p:spPr>
      </p:pic>
      <p:sp>
        <p:nvSpPr>
          <p:cNvPr id="6" name="TextBox 5"/>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133878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role</a:t>
            </a:r>
          </a:p>
        </p:txBody>
      </p:sp>
      <p:sp>
        <p:nvSpPr>
          <p:cNvPr id="3" name="Content Placeholder 2"/>
          <p:cNvSpPr>
            <a:spLocks noGrp="1"/>
          </p:cNvSpPr>
          <p:nvPr>
            <p:ph idx="1"/>
          </p:nvPr>
        </p:nvSpPr>
        <p:spPr>
          <a:xfrm>
            <a:off x="2073275" y="1764696"/>
            <a:ext cx="8042276" cy="4343400"/>
          </a:xfrm>
        </p:spPr>
        <p:txBody>
          <a:bodyPr>
            <a:normAutofit/>
          </a:bodyPr>
          <a:lstStyle/>
          <a:p>
            <a:pPr marL="0" indent="0">
              <a:buNone/>
            </a:pPr>
            <a:r>
              <a:rPr lang="en-US" b="1" dirty="0"/>
              <a:t>WHO</a:t>
            </a:r>
          </a:p>
          <a:p>
            <a:pPr>
              <a:lnSpc>
                <a:spcPct val="130000"/>
              </a:lnSpc>
            </a:pPr>
            <a:r>
              <a:rPr lang="en-US" sz="1400" dirty="0"/>
              <a:t>WHO came into effect on 7</a:t>
            </a:r>
            <a:r>
              <a:rPr lang="en-US" sz="1400" baseline="30000" dirty="0"/>
              <a:t>th</a:t>
            </a:r>
            <a:r>
              <a:rPr lang="en-US" sz="1400" dirty="0"/>
              <a:t> April 1948, that is now celebrated as </a:t>
            </a:r>
            <a:r>
              <a:rPr lang="en-US" sz="1400" b="1" dirty="0"/>
              <a:t>World Health Day.</a:t>
            </a:r>
          </a:p>
          <a:p>
            <a:pPr>
              <a:lnSpc>
                <a:spcPct val="130000"/>
              </a:lnSpc>
            </a:pPr>
            <a:r>
              <a:rPr lang="en-US" sz="1400" dirty="0"/>
              <a:t>Provides</a:t>
            </a:r>
            <a:r>
              <a:rPr lang="en-US" sz="1400" b="1" dirty="0"/>
              <a:t> leadership</a:t>
            </a:r>
            <a:r>
              <a:rPr lang="en-US" sz="1400" dirty="0"/>
              <a:t> on critical health matters through networking and engaging in partnerships where appropriate (WHO,2020).</a:t>
            </a:r>
          </a:p>
          <a:p>
            <a:pPr>
              <a:lnSpc>
                <a:spcPct val="130000"/>
              </a:lnSpc>
            </a:pPr>
            <a:r>
              <a:rPr lang="en-US" sz="1400" dirty="0"/>
              <a:t>Articulates </a:t>
            </a:r>
            <a:r>
              <a:rPr lang="en-US" sz="1400" b="1" dirty="0"/>
              <a:t>evidence-based research </a:t>
            </a:r>
            <a:r>
              <a:rPr lang="en-US" sz="1400" dirty="0"/>
              <a:t>policy options (WHO,2020)</a:t>
            </a:r>
          </a:p>
          <a:p>
            <a:pPr>
              <a:lnSpc>
                <a:spcPct val="130000"/>
              </a:lnSpc>
            </a:pPr>
            <a:r>
              <a:rPr lang="en-US" sz="1400" dirty="0"/>
              <a:t>Provides support, </a:t>
            </a:r>
            <a:r>
              <a:rPr lang="en-US" sz="1400" dirty="0" err="1"/>
              <a:t>catalyses</a:t>
            </a:r>
            <a:r>
              <a:rPr lang="en-US" sz="1400" dirty="0"/>
              <a:t> changes, monitors health situations </a:t>
            </a:r>
            <a:r>
              <a:rPr lang="en-US" sz="1400" b="1" dirty="0"/>
              <a:t>assessing health trends</a:t>
            </a:r>
            <a:r>
              <a:rPr lang="en-US" sz="1400" dirty="0"/>
              <a:t> (Hope,2010).</a:t>
            </a:r>
          </a:p>
          <a:p>
            <a:pPr>
              <a:lnSpc>
                <a:spcPct val="130000"/>
              </a:lnSpc>
            </a:pPr>
            <a:r>
              <a:rPr lang="en-US" sz="1400" dirty="0"/>
              <a:t>To develop global </a:t>
            </a:r>
            <a:r>
              <a:rPr lang="en-US" sz="1400" b="1" dirty="0"/>
              <a:t>partnership </a:t>
            </a:r>
            <a:r>
              <a:rPr lang="en-US" sz="1400" dirty="0"/>
              <a:t>(Hope, 2010).</a:t>
            </a:r>
            <a:endParaRPr lang="en-US" sz="1800" dirty="0"/>
          </a:p>
          <a:p>
            <a:endParaRPr lang="en-US" sz="14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2955385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role</a:t>
            </a:r>
          </a:p>
        </p:txBody>
      </p:sp>
      <p:sp>
        <p:nvSpPr>
          <p:cNvPr id="3" name="Content Placeholder 2"/>
          <p:cNvSpPr>
            <a:spLocks noGrp="1"/>
          </p:cNvSpPr>
          <p:nvPr>
            <p:ph idx="1"/>
          </p:nvPr>
        </p:nvSpPr>
        <p:spPr>
          <a:xfrm>
            <a:off x="2073275" y="1244601"/>
            <a:ext cx="8042276" cy="4343400"/>
          </a:xfrm>
        </p:spPr>
        <p:txBody>
          <a:bodyPr>
            <a:normAutofit/>
          </a:bodyPr>
          <a:lstStyle/>
          <a:p>
            <a:pPr marL="0" indent="0">
              <a:buNone/>
            </a:pPr>
            <a:endParaRPr lang="en-US" sz="1800" dirty="0"/>
          </a:p>
          <a:p>
            <a:pPr marL="0" indent="0">
              <a:buNone/>
            </a:pPr>
            <a:r>
              <a:rPr lang="en-US" dirty="0"/>
              <a:t>NHS</a:t>
            </a:r>
          </a:p>
          <a:p>
            <a:r>
              <a:rPr lang="en-US" sz="1400" dirty="0"/>
              <a:t>In 1948 the NHS was set up to provide the UK public with </a:t>
            </a:r>
            <a:r>
              <a:rPr lang="en-US" sz="1400" b="1" dirty="0"/>
              <a:t>healthcare </a:t>
            </a:r>
            <a:r>
              <a:rPr lang="en-US" sz="1400" dirty="0" err="1"/>
              <a:t>personalised</a:t>
            </a:r>
            <a:r>
              <a:rPr lang="en-US" sz="1400" dirty="0"/>
              <a:t> to their needs, rather than their ability to pay (NHS, 2020).</a:t>
            </a:r>
          </a:p>
          <a:p>
            <a:pPr marL="0" indent="0">
              <a:buNone/>
            </a:pPr>
            <a:r>
              <a:rPr lang="en-US" sz="1400" dirty="0"/>
              <a:t> </a:t>
            </a:r>
          </a:p>
          <a:p>
            <a:r>
              <a:rPr lang="en-US" sz="1400" dirty="0"/>
              <a:t>They are the direct provider of healthcare, building prevention and action on social determinants into services and pathways for the public (</a:t>
            </a:r>
            <a:r>
              <a:rPr lang="en-US" sz="1400" dirty="0" err="1"/>
              <a:t>Allwood</a:t>
            </a:r>
            <a:r>
              <a:rPr lang="en-US" sz="1400" dirty="0"/>
              <a:t>, 2019).</a:t>
            </a:r>
          </a:p>
          <a:p>
            <a:pPr marL="0" indent="0">
              <a:buNone/>
            </a:pPr>
            <a:endParaRPr lang="en-US" sz="1400" dirty="0"/>
          </a:p>
          <a:p>
            <a:r>
              <a:rPr lang="en-US" sz="1400" dirty="0"/>
              <a:t>The consensus of the NHS focuses of ill-health prevention by assessing population health challenges. This principal has been a focal point in the </a:t>
            </a:r>
            <a:r>
              <a:rPr lang="en-US" sz="1400" b="1" dirty="0"/>
              <a:t>NHS Long Term Plan</a:t>
            </a:r>
            <a:r>
              <a:rPr lang="en-US" sz="1400" dirty="0"/>
              <a:t> (</a:t>
            </a:r>
            <a:r>
              <a:rPr lang="en-US" sz="1400" dirty="0" err="1"/>
              <a:t>FPH.org.uk</a:t>
            </a:r>
            <a:r>
              <a:rPr lang="en-US" sz="1400" dirty="0"/>
              <a:t>, 2018).  </a:t>
            </a:r>
          </a:p>
          <a:p>
            <a:endParaRPr lang="en-US" sz="14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760145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6000" endPos="50000" dist="5000" dir="5400000" sy="-100000" rotWithShape="0"/>
                </a:effectLst>
              </a:rPr>
              <a:t>Evaluation on the Roles</a:t>
            </a:r>
          </a:p>
        </p:txBody>
      </p:sp>
      <p:sp>
        <p:nvSpPr>
          <p:cNvPr id="3" name="Content Placeholder 2"/>
          <p:cNvSpPr>
            <a:spLocks noGrp="1"/>
          </p:cNvSpPr>
          <p:nvPr>
            <p:ph idx="1"/>
          </p:nvPr>
        </p:nvSpPr>
        <p:spPr>
          <a:xfrm>
            <a:off x="1806575" y="1444532"/>
            <a:ext cx="8042276" cy="4343400"/>
          </a:xfrm>
        </p:spPr>
        <p:txBody>
          <a:bodyPr>
            <a:normAutofit/>
          </a:bodyPr>
          <a:lstStyle/>
          <a:p>
            <a:pPr marL="0" indent="0">
              <a:buNone/>
            </a:pPr>
            <a:r>
              <a:rPr lang="en-US" sz="2400" dirty="0"/>
              <a:t>1. World Health Organizations role on COVID-19</a:t>
            </a:r>
          </a:p>
          <a:p>
            <a:pPr marL="0" indent="0">
              <a:buNone/>
            </a:pPr>
            <a:endParaRPr lang="en-US" sz="2400" dirty="0"/>
          </a:p>
          <a:p>
            <a:r>
              <a:rPr lang="en-US" sz="1200" b="1" dirty="0"/>
              <a:t>Preparedness and Response Plan </a:t>
            </a:r>
            <a:r>
              <a:rPr lang="mr-IN" sz="1200" dirty="0"/>
              <a:t>–</a:t>
            </a:r>
            <a:r>
              <a:rPr lang="en-US" sz="1200" dirty="0"/>
              <a:t> identified countries that need to take major action in the pandemic.</a:t>
            </a:r>
          </a:p>
          <a:p>
            <a:endParaRPr lang="en-US" sz="1200" dirty="0"/>
          </a:p>
          <a:p>
            <a:endParaRPr lang="en-US" sz="1200" dirty="0"/>
          </a:p>
          <a:p>
            <a:r>
              <a:rPr lang="en-US" sz="1200" b="1" dirty="0"/>
              <a:t>Work with Governments </a:t>
            </a:r>
            <a:r>
              <a:rPr lang="mr-IN" sz="1200" dirty="0"/>
              <a:t>–</a:t>
            </a:r>
            <a:r>
              <a:rPr lang="en-US" sz="1200" dirty="0"/>
              <a:t> to prepare for global spread and prevention of the virus. </a:t>
            </a:r>
          </a:p>
          <a:p>
            <a:endParaRPr lang="en-US" sz="1200" b="1" dirty="0"/>
          </a:p>
          <a:p>
            <a:endParaRPr lang="en-US" sz="1200" b="1" dirty="0"/>
          </a:p>
          <a:p>
            <a:r>
              <a:rPr lang="en-US" sz="1200" b="1" dirty="0"/>
              <a:t>Works with professions- </a:t>
            </a:r>
            <a:r>
              <a:rPr lang="en-US" sz="1200" dirty="0"/>
              <a:t>including microbiologist and epidemiologist that have detailed knowledge about behaviors of viruses.</a:t>
            </a:r>
            <a:endParaRPr lang="en-US" sz="1200" b="1" dirty="0"/>
          </a:p>
          <a:p>
            <a:pPr marL="0" indent="0">
              <a:buNone/>
            </a:pPr>
            <a:endParaRPr lang="en-US" sz="1050" dirty="0"/>
          </a:p>
          <a:p>
            <a:endParaRPr lang="en-US" sz="1050" dirty="0"/>
          </a:p>
          <a:p>
            <a:pPr marL="0" indent="0">
              <a:buNone/>
            </a:pPr>
            <a:endParaRPr lang="en-US" sz="2400" dirty="0"/>
          </a:p>
          <a:p>
            <a:pPr marL="0" indent="0">
              <a:buNone/>
            </a:pPr>
            <a:endParaRPr lang="en-US" sz="2400" dirty="0"/>
          </a:p>
          <a:p>
            <a:endParaRPr lang="en-US"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3180456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Evaluation on the Roles</a:t>
            </a:r>
          </a:p>
        </p:txBody>
      </p:sp>
      <p:sp>
        <p:nvSpPr>
          <p:cNvPr id="3" name="Content Placeholder 2"/>
          <p:cNvSpPr>
            <a:spLocks noGrp="1"/>
          </p:cNvSpPr>
          <p:nvPr>
            <p:ph idx="1"/>
          </p:nvPr>
        </p:nvSpPr>
        <p:spPr>
          <a:xfrm>
            <a:off x="1806575" y="1444532"/>
            <a:ext cx="8042276" cy="4343400"/>
          </a:xfrm>
        </p:spPr>
        <p:txBody>
          <a:bodyPr>
            <a:normAutofit/>
          </a:bodyPr>
          <a:lstStyle/>
          <a:p>
            <a:pPr marL="457200" indent="-457200">
              <a:buAutoNum type="arabicPeriod" startAt="2"/>
            </a:pPr>
            <a:r>
              <a:rPr lang="en-US" sz="2400" dirty="0"/>
              <a:t>National Health Service (NHS)</a:t>
            </a:r>
          </a:p>
          <a:p>
            <a:pPr marL="0" indent="0">
              <a:buNone/>
            </a:pPr>
            <a:endParaRPr lang="en-US" sz="2400" dirty="0"/>
          </a:p>
          <a:p>
            <a:r>
              <a:rPr lang="en-US" sz="1200" dirty="0"/>
              <a:t>NHS produced </a:t>
            </a:r>
            <a:r>
              <a:rPr lang="en-US" sz="1200" b="1" dirty="0"/>
              <a:t>primary Care Medical Services (PCMHS)</a:t>
            </a:r>
            <a:r>
              <a:rPr lang="en-US" sz="1200" dirty="0"/>
              <a:t>, as services are now being delivered though telephone or video (NHS, 2020).</a:t>
            </a:r>
          </a:p>
          <a:p>
            <a:endParaRPr lang="en-US" sz="1200" dirty="0"/>
          </a:p>
          <a:p>
            <a:r>
              <a:rPr lang="en-US" sz="1200" b="1" dirty="0"/>
              <a:t>Frontline staff - </a:t>
            </a:r>
            <a:r>
              <a:rPr lang="en-US" sz="1200" dirty="0"/>
              <a:t>students where asked to step forward to help strengthen the frontline staff during the peak of the corona virus as well as clinical staff who had left the NHS (Swift </a:t>
            </a:r>
            <a:r>
              <a:rPr lang="en-US" sz="1200" i="1" dirty="0"/>
              <a:t>et al, </a:t>
            </a:r>
            <a:r>
              <a:rPr lang="en-US" sz="1200" dirty="0"/>
              <a:t>2020). More than 18,000 volunteered to help flight against the corona virus (NHS, 2020).</a:t>
            </a:r>
          </a:p>
          <a:p>
            <a:endParaRPr lang="en-US" sz="1200" dirty="0"/>
          </a:p>
          <a:p>
            <a:r>
              <a:rPr lang="en-US" sz="1200" b="1" dirty="0"/>
              <a:t>The NHS App, known as ‘track and trace’ - </a:t>
            </a:r>
            <a:r>
              <a:rPr lang="en-US" sz="1200" dirty="0"/>
              <a:t>has now been used amongst the population to update users positive about COVID-19 and allows the user to know is they need to shield (NHS, 2020).</a:t>
            </a:r>
          </a:p>
          <a:p>
            <a:endParaRPr lang="en-US" sz="1200" dirty="0"/>
          </a:p>
          <a:p>
            <a:r>
              <a:rPr lang="en-US" sz="1200" dirty="0"/>
              <a:t>Prepared theatres for corona patients and rented the NEC, Birmingham, opening 500 beds with in an increase capacity of 2000 if needed (NHS, 2020)</a:t>
            </a:r>
          </a:p>
          <a:p>
            <a:endParaRPr lang="en-US" sz="1050" dirty="0"/>
          </a:p>
          <a:p>
            <a:r>
              <a:rPr lang="en-US" sz="1050" dirty="0"/>
              <a:t>NHS freed up 33,000 beds across  their existing NHS hospitals, this is equating to 50 new hospitals (NHS, 2020).</a:t>
            </a:r>
            <a:endParaRPr lang="en-US"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9639251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Barriers and Limitations</a:t>
            </a:r>
          </a:p>
        </p:txBody>
      </p:sp>
      <p:sp>
        <p:nvSpPr>
          <p:cNvPr id="3" name="Content Placeholder 2"/>
          <p:cNvSpPr>
            <a:spLocks noGrp="1"/>
          </p:cNvSpPr>
          <p:nvPr>
            <p:ph idx="1"/>
          </p:nvPr>
        </p:nvSpPr>
        <p:spPr>
          <a:xfrm>
            <a:off x="2073275" y="1600201"/>
            <a:ext cx="8042276" cy="4902199"/>
          </a:xfrm>
        </p:spPr>
        <p:txBody>
          <a:bodyPr>
            <a:normAutofit/>
          </a:bodyPr>
          <a:lstStyle/>
          <a:p>
            <a:pPr marL="0" indent="0">
              <a:buNone/>
            </a:pPr>
            <a:r>
              <a:rPr lang="en-US" sz="2400" b="1" dirty="0"/>
              <a:t>WHO</a:t>
            </a:r>
          </a:p>
          <a:p>
            <a:pPr marL="0" indent="0">
              <a:buNone/>
            </a:pPr>
            <a:endParaRPr lang="en-US" sz="2400" b="1" dirty="0"/>
          </a:p>
          <a:p>
            <a:r>
              <a:rPr lang="en-US" sz="1400" dirty="0"/>
              <a:t>Combatting disease outbreaks has been of international importance but has not been mentioned explicitly as a main remit. This does not show WHOs value of disease prevention.</a:t>
            </a:r>
          </a:p>
          <a:p>
            <a:pPr marL="0" indent="0">
              <a:buNone/>
            </a:pPr>
            <a:endParaRPr lang="en-US" sz="1400" dirty="0"/>
          </a:p>
          <a:p>
            <a:pPr marL="0" indent="0">
              <a:buNone/>
            </a:pPr>
            <a:endParaRPr lang="en-US" sz="1400" dirty="0"/>
          </a:p>
          <a:p>
            <a:r>
              <a:rPr lang="en-US" sz="1400" dirty="0"/>
              <a:t>During the pandemic, WHO have has great difficulty to get all 194 member states to comply with guidance set. WHO advised testing however the UK response has also to develop their won strategies and are now facing a crisis, which have made the elderly more vulnerable (</a:t>
            </a:r>
            <a:r>
              <a:rPr lang="en-US" sz="1400" dirty="0" err="1"/>
              <a:t>Nickson</a:t>
            </a:r>
            <a:r>
              <a:rPr lang="en-US" sz="1400" dirty="0"/>
              <a:t>, 2020). </a:t>
            </a:r>
          </a:p>
          <a:p>
            <a:pPr marL="0" indent="0">
              <a:buNone/>
            </a:pPr>
            <a:endParaRPr lang="en-US" sz="1400" dirty="0"/>
          </a:p>
          <a:p>
            <a:r>
              <a:rPr lang="en-US" sz="1400" dirty="0"/>
              <a:t>WHO (2020)  states the approach of herd immunity is considered to be unethical and problematic to let the virus spread though populations without protection form any ages or conditions.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3255538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Barriers and Limitations</a:t>
            </a:r>
          </a:p>
        </p:txBody>
      </p:sp>
      <p:sp>
        <p:nvSpPr>
          <p:cNvPr id="3" name="Content Placeholder 2"/>
          <p:cNvSpPr>
            <a:spLocks noGrp="1"/>
          </p:cNvSpPr>
          <p:nvPr>
            <p:ph idx="1"/>
          </p:nvPr>
        </p:nvSpPr>
        <p:spPr>
          <a:xfrm>
            <a:off x="2073275" y="1600201"/>
            <a:ext cx="8042276" cy="4902199"/>
          </a:xfrm>
        </p:spPr>
        <p:txBody>
          <a:bodyPr>
            <a:normAutofit/>
          </a:bodyPr>
          <a:lstStyle/>
          <a:p>
            <a:pPr marL="0" indent="0">
              <a:buNone/>
            </a:pPr>
            <a:endParaRPr lang="en-US" sz="1400" dirty="0"/>
          </a:p>
          <a:p>
            <a:pPr marL="0" indent="0">
              <a:buNone/>
            </a:pPr>
            <a:r>
              <a:rPr lang="en-US" sz="2000" b="1" dirty="0"/>
              <a:t>NHS</a:t>
            </a:r>
          </a:p>
          <a:p>
            <a:pPr marL="0" indent="0">
              <a:buNone/>
            </a:pPr>
            <a:endParaRPr lang="en-US" sz="2000" b="1" dirty="0"/>
          </a:p>
          <a:p>
            <a:r>
              <a:rPr lang="en-US" sz="1200" dirty="0"/>
              <a:t>NHS- no choice to free up space for corona patients (Murray, 2020).</a:t>
            </a:r>
          </a:p>
          <a:p>
            <a:endParaRPr lang="en-US" sz="1200" dirty="0"/>
          </a:p>
          <a:p>
            <a:r>
              <a:rPr lang="en-US" sz="1200" dirty="0"/>
              <a:t>Postpone cancer treatments, however NHS are now focusing on Cancer patients and getting back to normal according to </a:t>
            </a:r>
            <a:r>
              <a:rPr lang="en-US" sz="1200" dirty="0" err="1"/>
              <a:t>CancerResearchUk</a:t>
            </a:r>
            <a:r>
              <a:rPr lang="en-US" sz="1200" dirty="0"/>
              <a:t> (2020).</a:t>
            </a:r>
          </a:p>
          <a:p>
            <a:endParaRPr lang="en-US" sz="1200" dirty="0"/>
          </a:p>
          <a:p>
            <a:endParaRPr lang="en-US" sz="1200" dirty="0"/>
          </a:p>
          <a:p>
            <a:r>
              <a:rPr lang="en-US" sz="1200" dirty="0"/>
              <a:t>Facing a train of back log treatments (Murray, 2020)</a:t>
            </a:r>
          </a:p>
          <a:p>
            <a:endParaRPr lang="en-US" sz="1200" dirty="0"/>
          </a:p>
          <a:p>
            <a:endParaRPr lang="en-US" sz="1200" dirty="0"/>
          </a:p>
          <a:p>
            <a:r>
              <a:rPr lang="en-US" sz="1200" dirty="0"/>
              <a:t>Due to the tight financial budget, NHS have been facing a shortage of PPE, meaning protection from staff to patient may be compromised, risking the elderlies exposure to COVID-19 (Carter, 2020).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3635497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6000" endPos="50000" dist="5000" dir="5400000" sy="-100000" rotWithShape="0"/>
                </a:effectLst>
              </a:rPr>
              <a:t>Recommendations</a:t>
            </a:r>
          </a:p>
        </p:txBody>
      </p:sp>
      <p:sp>
        <p:nvSpPr>
          <p:cNvPr id="3" name="Content Placeholder 2"/>
          <p:cNvSpPr>
            <a:spLocks noGrp="1"/>
          </p:cNvSpPr>
          <p:nvPr>
            <p:ph idx="1"/>
          </p:nvPr>
        </p:nvSpPr>
        <p:spPr/>
        <p:txBody>
          <a:bodyPr>
            <a:normAutofit/>
          </a:bodyPr>
          <a:lstStyle/>
          <a:p>
            <a:r>
              <a:rPr lang="en-US" sz="1800" dirty="0"/>
              <a:t>As disease control is essential for WHO, it is recommended that global health security should be identified clearly as one of WHOs core functions.</a:t>
            </a:r>
          </a:p>
          <a:p>
            <a:endParaRPr lang="en-US" sz="1800" dirty="0"/>
          </a:p>
          <a:p>
            <a:r>
              <a:rPr lang="en-US" sz="1800" dirty="0"/>
              <a:t>NHS App should be mandatory for public to enter enclosed buildings to trace potential virus interaction. Re-opened business should have to register their business for track and trace to allow them to reopen. </a:t>
            </a:r>
          </a:p>
          <a:p>
            <a:endParaRPr lang="en-US" sz="1800" dirty="0"/>
          </a:p>
          <a:p>
            <a:r>
              <a:rPr lang="en-US" sz="1800" dirty="0"/>
              <a:t>Faster testing for patients and staff. England's Quality Commission was asked to lead testing for care home workers, however their workers were faced with travelling 100km to get to their nearest testing site (NCF, 2020).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35141929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45000" endPos="50000" dist="5000" dir="5400000" sy="-100000" rotWithShape="0"/>
                </a:effectLst>
              </a:rPr>
              <a:t>Conclusions</a:t>
            </a:r>
          </a:p>
        </p:txBody>
      </p:sp>
      <p:sp>
        <p:nvSpPr>
          <p:cNvPr id="3" name="Content Placeholder 2"/>
          <p:cNvSpPr>
            <a:spLocks noGrp="1"/>
          </p:cNvSpPr>
          <p:nvPr>
            <p:ph idx="1"/>
          </p:nvPr>
        </p:nvSpPr>
        <p:spPr/>
        <p:txBody>
          <a:bodyPr>
            <a:normAutofit/>
          </a:bodyPr>
          <a:lstStyle/>
          <a:p>
            <a:r>
              <a:rPr lang="en-US" sz="2000" dirty="0"/>
              <a:t>Although there are leadership agencies such as WHO to help regulate disease prevention, they face challenges on whether their advise is complied with as different countries set up their own regulations threatening the containment of the virus, effecting the elderly.</a:t>
            </a:r>
          </a:p>
          <a:p>
            <a:pPr marL="0" indent="0">
              <a:buNone/>
            </a:pPr>
            <a:endParaRPr lang="en-US" sz="2000" dirty="0"/>
          </a:p>
          <a:p>
            <a:r>
              <a:rPr lang="en-US" sz="2000" dirty="0"/>
              <a:t>NHS face conflictions by deferring one treatment for a COVID-19 patient which can directly affect the elderly as cancer treatments, and diagnosis has had to be postponed.</a:t>
            </a:r>
          </a:p>
          <a:p>
            <a:endParaRPr lang="en-US" sz="2000" dirty="0"/>
          </a:p>
          <a:p>
            <a:r>
              <a:rPr lang="en-US" sz="2000" dirty="0"/>
              <a:t>The NHS had faced a lack of PPE in care homes whilst cases increased, this is thought to be due to the global shortage of PPE.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3204539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900664" y="1209908"/>
            <a:ext cx="8229600" cy="4525963"/>
          </a:xfrm>
        </p:spPr>
        <p:txBody>
          <a:bodyPr>
            <a:normAutofit fontScale="92500" lnSpcReduction="20000"/>
          </a:bodyPr>
          <a:lstStyle/>
          <a:p>
            <a:pPr marL="0" indent="0">
              <a:buNone/>
            </a:pPr>
            <a:r>
              <a:rPr lang="en-US" sz="1100" dirty="0" err="1"/>
              <a:t>Allwood</a:t>
            </a:r>
            <a:r>
              <a:rPr lang="en-US" sz="1100" dirty="0"/>
              <a:t>, D. (2020). </a:t>
            </a:r>
            <a:r>
              <a:rPr lang="en-US" sz="1100" i="1" dirty="0"/>
              <a:t>The art of the possible: The role of the NHS in improving health.</a:t>
            </a:r>
            <a:r>
              <a:rPr lang="en-US" sz="1100" dirty="0"/>
              <a:t> The Health Foundation. [Online]. Available at: https://www.health.org.uk/news-and-comment/blogs/the-art-of-the-possible-the-role-of-the-nhs-in-improving-health. (Accessed 14 October 2020).</a:t>
            </a:r>
            <a:endParaRPr lang="en-GB" sz="1100" dirty="0"/>
          </a:p>
          <a:p>
            <a:pPr marL="0" indent="0">
              <a:buNone/>
            </a:pPr>
            <a:r>
              <a:rPr lang="en-US" sz="1100" dirty="0"/>
              <a:t> </a:t>
            </a:r>
            <a:endParaRPr lang="en-GB" sz="1100" dirty="0"/>
          </a:p>
          <a:p>
            <a:pPr marL="0" indent="0">
              <a:buNone/>
            </a:pPr>
            <a:r>
              <a:rPr lang="en-US" sz="1100" dirty="0"/>
              <a:t>Armstrong, R. (2020). </a:t>
            </a:r>
            <a:r>
              <a:rPr lang="en-US" sz="1100" i="1" dirty="0"/>
              <a:t>Daily UK Covid-19 Cases. </a:t>
            </a:r>
            <a:r>
              <a:rPr lang="en-US" sz="1100" dirty="0" err="1"/>
              <a:t>Statistica</a:t>
            </a:r>
            <a:r>
              <a:rPr lang="en-US" sz="1100" dirty="0"/>
              <a:t>. [Online]. Available at: https://www.statista.com/chart/21079/coronavirus-cases-uk/. (Accessed 14 October 2020). </a:t>
            </a:r>
            <a:endParaRPr lang="en-GB" sz="1100" dirty="0"/>
          </a:p>
          <a:p>
            <a:pPr marL="0" indent="0">
              <a:buNone/>
            </a:pPr>
            <a:r>
              <a:rPr lang="en-US" sz="1100" dirty="0"/>
              <a:t> </a:t>
            </a:r>
            <a:endParaRPr lang="en-GB" sz="1100" dirty="0"/>
          </a:p>
          <a:p>
            <a:pPr marL="0" indent="0">
              <a:buNone/>
            </a:pPr>
            <a:r>
              <a:rPr lang="en-GB" sz="1100" dirty="0"/>
              <a:t> </a:t>
            </a:r>
          </a:p>
          <a:p>
            <a:pPr marL="0" indent="0">
              <a:buNone/>
            </a:pPr>
            <a:r>
              <a:rPr lang="en-US" sz="1100" dirty="0" err="1"/>
              <a:t>Alzheimers.org.uk</a:t>
            </a:r>
            <a:r>
              <a:rPr lang="en-US" sz="1100" dirty="0"/>
              <a:t>. (2020). </a:t>
            </a:r>
            <a:r>
              <a:rPr lang="en-US" sz="1100" i="1" dirty="0"/>
              <a:t>Coronavirus restrictions in care homes: ’Bit by bit, Mum in forgetting who I am’  </a:t>
            </a:r>
            <a:r>
              <a:rPr lang="en-US" sz="1100" dirty="0"/>
              <a:t>[Online]. Available at: https://</a:t>
            </a:r>
            <a:r>
              <a:rPr lang="en-US" sz="1100" dirty="0" err="1"/>
              <a:t>www.alzheimers.org.uk</a:t>
            </a:r>
            <a:r>
              <a:rPr lang="en-US" sz="1100" dirty="0"/>
              <a:t>/blog/coronavirus-care-home-restrictions-mum-forgetting-me. (Accessed 14 October 2020).</a:t>
            </a:r>
            <a:endParaRPr lang="en-GB" sz="1100" dirty="0"/>
          </a:p>
          <a:p>
            <a:pPr marL="0" indent="0">
              <a:buNone/>
            </a:pPr>
            <a:r>
              <a:rPr lang="en-GB" sz="1100" dirty="0"/>
              <a:t> </a:t>
            </a:r>
          </a:p>
          <a:p>
            <a:pPr marL="0" indent="0">
              <a:buNone/>
            </a:pPr>
            <a:r>
              <a:rPr lang="en-US" sz="1100" dirty="0"/>
              <a:t>Birch, C. (2020). </a:t>
            </a:r>
            <a:r>
              <a:rPr lang="en-US" sz="1100" i="1" dirty="0"/>
              <a:t>Coronavirus: What does shielding mean?. </a:t>
            </a:r>
            <a:r>
              <a:rPr lang="en-US" sz="1100" dirty="0"/>
              <a:t>[Online]. Available at: https://</a:t>
            </a:r>
            <a:r>
              <a:rPr lang="en-US" sz="1100" dirty="0" err="1"/>
              <a:t>healthwatchrochdale.org.uk</a:t>
            </a:r>
            <a:r>
              <a:rPr lang="en-US" sz="1100" dirty="0"/>
              <a:t>/news/2020-04-28/coronavirus-what-does-shielding-mean. (Accessed 8 October). </a:t>
            </a:r>
            <a:endParaRPr lang="en-GB" sz="1100" dirty="0"/>
          </a:p>
          <a:p>
            <a:pPr marL="0" indent="0">
              <a:buNone/>
            </a:pPr>
            <a:r>
              <a:rPr lang="en-US" sz="1100" dirty="0"/>
              <a:t> </a:t>
            </a:r>
            <a:endParaRPr lang="en-GB" sz="1100" dirty="0"/>
          </a:p>
          <a:p>
            <a:pPr marL="0" indent="0">
              <a:buNone/>
            </a:pPr>
            <a:r>
              <a:rPr lang="en-US" sz="1100" dirty="0" err="1"/>
              <a:t>Cancerresearchuk</a:t>
            </a:r>
            <a:r>
              <a:rPr lang="en-US" sz="1100" dirty="0"/>
              <a:t>. (2020). Coronavirus (COVID-19). And cancer treatments. [Online]. Available at: https://www.cancerresearchuk.org/about-cancer/cancer-in-general/coronavirus/cancer-treatment. (Accessed 14 October 2020).</a:t>
            </a:r>
            <a:endParaRPr lang="en-GB" sz="1100" dirty="0"/>
          </a:p>
          <a:p>
            <a:pPr marL="0" indent="0">
              <a:buNone/>
            </a:pPr>
            <a:r>
              <a:rPr lang="en-US" sz="1100" dirty="0"/>
              <a:t> </a:t>
            </a:r>
            <a:endParaRPr lang="en-GB" sz="1100" dirty="0"/>
          </a:p>
          <a:p>
            <a:pPr marL="0" indent="0">
              <a:buNone/>
            </a:pPr>
            <a:r>
              <a:rPr lang="en-GB" sz="1100" dirty="0"/>
              <a:t>Carter, R. (2020). Covid-19: The support UK care homes need to survive. </a:t>
            </a:r>
            <a:r>
              <a:rPr lang="en-GB" sz="1100" i="1" dirty="0"/>
              <a:t>BMJ</a:t>
            </a:r>
            <a:r>
              <a:rPr lang="en-GB" sz="1100" dirty="0"/>
              <a:t>, </a:t>
            </a:r>
            <a:r>
              <a:rPr lang="en-GB" sz="1100" i="1" dirty="0"/>
              <a:t>369</a:t>
            </a:r>
            <a:r>
              <a:rPr lang="en-GB" sz="1100" dirty="0"/>
              <a:t>.</a:t>
            </a:r>
          </a:p>
          <a:p>
            <a:pPr marL="0" indent="0">
              <a:buNone/>
            </a:pPr>
            <a:r>
              <a:rPr lang="en-US" sz="1100" dirty="0"/>
              <a:t> </a:t>
            </a:r>
            <a:endParaRPr lang="en-GB" sz="1100" dirty="0"/>
          </a:p>
          <a:p>
            <a:pPr marL="0" indent="0">
              <a:buNone/>
            </a:pPr>
            <a:r>
              <a:rPr lang="en-GB" sz="1100" dirty="0"/>
              <a:t> </a:t>
            </a:r>
          </a:p>
          <a:p>
            <a:pPr marL="0" indent="0">
              <a:buNone/>
            </a:pPr>
            <a:r>
              <a:rPr lang="en-US" sz="1100" dirty="0"/>
              <a:t>Clark, A., </a:t>
            </a:r>
            <a:r>
              <a:rPr lang="en-US" sz="1100" dirty="0" err="1"/>
              <a:t>Jit</a:t>
            </a:r>
            <a:r>
              <a:rPr lang="en-US" sz="1100" dirty="0"/>
              <a:t>, M., Warren-Gash, C., Guthrie, B., Wang, H. H., Mercer, S. W., Sanderson, C., McKee, M., </a:t>
            </a:r>
            <a:r>
              <a:rPr lang="en-US" sz="1100" dirty="0" err="1"/>
              <a:t>Troeger</a:t>
            </a:r>
            <a:r>
              <a:rPr lang="en-US" sz="1100" dirty="0"/>
              <a:t>, C., </a:t>
            </a:r>
            <a:r>
              <a:rPr lang="en-US" sz="1100" dirty="0" err="1"/>
              <a:t>Ong</a:t>
            </a:r>
            <a:r>
              <a:rPr lang="en-US" sz="1100" dirty="0"/>
              <a:t>, K., </a:t>
            </a:r>
            <a:r>
              <a:rPr lang="en-US" sz="1100" dirty="0" err="1"/>
              <a:t>Checchi</a:t>
            </a:r>
            <a:r>
              <a:rPr lang="en-US" sz="1100" dirty="0"/>
              <a:t>, F., </a:t>
            </a:r>
            <a:r>
              <a:rPr lang="en-US" sz="1100" dirty="0" err="1"/>
              <a:t>Perel</a:t>
            </a:r>
            <a:r>
              <a:rPr lang="en-US" sz="1100" dirty="0"/>
              <a:t>, P., Joseph, S., Banerjee, A., Gibbs, H. and </a:t>
            </a:r>
            <a:r>
              <a:rPr lang="en-US" sz="1100" dirty="0" err="1"/>
              <a:t>Eggo</a:t>
            </a:r>
            <a:r>
              <a:rPr lang="en-US" sz="1100" dirty="0"/>
              <a:t>, R. M. (2020). Global, regional, and national estimates of the population at increased risk of severe COVID-19 due to underlying health conditions in 2020: a </a:t>
            </a:r>
            <a:r>
              <a:rPr lang="en-US" sz="1100" dirty="0" err="1"/>
              <a:t>modelling</a:t>
            </a:r>
            <a:r>
              <a:rPr lang="en-US" sz="1100" dirty="0"/>
              <a:t> study. </a:t>
            </a:r>
            <a:r>
              <a:rPr lang="en-US" sz="1100" i="1" dirty="0"/>
              <a:t>Centre for mathematical </a:t>
            </a:r>
            <a:r>
              <a:rPr lang="en-US" sz="1100" i="1" dirty="0" err="1"/>
              <a:t>modelling</a:t>
            </a:r>
            <a:r>
              <a:rPr lang="en-US" sz="1100" i="1" dirty="0"/>
              <a:t> of infectious diseases. </a:t>
            </a:r>
            <a:r>
              <a:rPr lang="en-US" sz="1100" dirty="0"/>
              <a:t>[Online]. Available at: https://</a:t>
            </a:r>
            <a:r>
              <a:rPr lang="en-US" sz="1100" dirty="0" err="1"/>
              <a:t>cmmid.github.io</a:t>
            </a:r>
            <a:r>
              <a:rPr lang="en-US" sz="1100" dirty="0"/>
              <a:t>/topics/covid19/</a:t>
            </a:r>
            <a:r>
              <a:rPr lang="en-US" sz="1100" dirty="0" err="1"/>
              <a:t>Global_risk_factors.html</a:t>
            </a:r>
            <a:r>
              <a:rPr lang="en-US" sz="1100" dirty="0"/>
              <a:t>. (Accessed: 13 October 2020).</a:t>
            </a:r>
            <a:endParaRPr lang="en-GB" sz="1100" dirty="0"/>
          </a:p>
          <a:p>
            <a:pPr marL="0" indent="0">
              <a:buNone/>
            </a:pPr>
            <a:r>
              <a:rPr lang="en-GB" sz="1100" dirty="0"/>
              <a:t> </a:t>
            </a:r>
          </a:p>
          <a:p>
            <a:pPr marL="0" indent="0">
              <a:buNone/>
            </a:pPr>
            <a:r>
              <a:rPr lang="en-US" sz="1100" dirty="0" err="1"/>
              <a:t>Dergiades</a:t>
            </a:r>
            <a:r>
              <a:rPr lang="en-US" sz="1100" dirty="0"/>
              <a:t>, T.., </a:t>
            </a:r>
            <a:r>
              <a:rPr lang="en-US" sz="1100" dirty="0" err="1"/>
              <a:t>Milas</a:t>
            </a:r>
            <a:r>
              <a:rPr lang="en-US" sz="1100" dirty="0"/>
              <a:t>, C. and </a:t>
            </a:r>
            <a:r>
              <a:rPr lang="en-US" sz="1100" dirty="0" err="1"/>
              <a:t>Panagiotidis</a:t>
            </a:r>
            <a:r>
              <a:rPr lang="en-US" sz="1100" dirty="0"/>
              <a:t>. T. (2020). Effectiveness of </a:t>
            </a:r>
            <a:r>
              <a:rPr lang="en-US" sz="1100" dirty="0" err="1"/>
              <a:t>Governemnt</a:t>
            </a:r>
            <a:r>
              <a:rPr lang="en-US" sz="1100" dirty="0"/>
              <a:t> Policies in Response to the COVID-19 Outbreak. </a:t>
            </a:r>
            <a:r>
              <a:rPr lang="en-US" sz="1100" i="1" dirty="0"/>
              <a:t>SSRN. </a:t>
            </a:r>
            <a:r>
              <a:rPr lang="en-US" sz="1100" dirty="0"/>
              <a:t>3602004.</a:t>
            </a:r>
            <a:endParaRPr lang="en-GB" sz="1100" dirty="0"/>
          </a:p>
          <a:p>
            <a:pPr marL="0" indent="0">
              <a:buNone/>
            </a:pPr>
            <a:r>
              <a:rPr lang="en-GB" sz="1100" dirty="0"/>
              <a:t> </a:t>
            </a:r>
          </a:p>
          <a:p>
            <a:pPr marL="0" indent="0">
              <a:buNone/>
            </a:pPr>
            <a:r>
              <a:rPr lang="en-US" sz="1100" dirty="0" err="1"/>
              <a:t>Finder.com</a:t>
            </a:r>
            <a:r>
              <a:rPr lang="en-US" sz="1100" dirty="0"/>
              <a:t>. (2020) </a:t>
            </a:r>
            <a:r>
              <a:rPr lang="en-US" sz="1100" i="1" dirty="0"/>
              <a:t>Pension Statistics. </a:t>
            </a:r>
            <a:r>
              <a:rPr lang="en-US" sz="1100" dirty="0"/>
              <a:t> [Online]. Available at: https://</a:t>
            </a:r>
            <a:r>
              <a:rPr lang="en-US" sz="1100" dirty="0" err="1"/>
              <a:t>www.finder.com</a:t>
            </a:r>
            <a:r>
              <a:rPr lang="en-US" sz="1100" dirty="0"/>
              <a:t>/</a:t>
            </a:r>
            <a:r>
              <a:rPr lang="en-US" sz="1100" dirty="0" err="1"/>
              <a:t>uk</a:t>
            </a:r>
            <a:r>
              <a:rPr lang="en-US" sz="1100" dirty="0"/>
              <a:t>/pension-statistics. (Accessed: 14 October).</a:t>
            </a:r>
            <a:endParaRPr lang="en-GB" sz="1100" dirty="0"/>
          </a:p>
          <a:p>
            <a:pPr marL="0" indent="0">
              <a:buNone/>
            </a:pPr>
            <a:r>
              <a:rPr lang="en-US" sz="1100" dirty="0"/>
              <a:t> </a:t>
            </a:r>
            <a:endParaRPr lang="en-GB" sz="1100" dirty="0"/>
          </a:p>
          <a:p>
            <a:pPr marL="0" indent="0">
              <a:buNone/>
            </a:pPr>
            <a:r>
              <a:rPr lang="en-US" sz="1100" dirty="0" err="1"/>
              <a:t>FPH.org.uk</a:t>
            </a:r>
            <a:r>
              <a:rPr lang="en-US" sz="1100" dirty="0"/>
              <a:t>. (2018). </a:t>
            </a:r>
            <a:r>
              <a:rPr lang="en-US" sz="1100" i="1" dirty="0"/>
              <a:t>The Role of the NHS in Prevention.</a:t>
            </a:r>
            <a:r>
              <a:rPr lang="en-US" sz="1100" dirty="0"/>
              <a:t> Faculty of Public Health. [Online]. Available at: https://www.fph.org.uk/media/2226/fph-the-role-of-the-nhs-in-prevention-discussion-paper-final.pdf. (Accessed 14 October 2020). </a:t>
            </a:r>
            <a:endParaRPr lang="en-GB" sz="1100" dirty="0"/>
          </a:p>
          <a:p>
            <a:r>
              <a:rPr lang="en-GB" sz="1100" dirty="0"/>
              <a:t> </a:t>
            </a:r>
          </a:p>
          <a:p>
            <a:endParaRPr lang="en-US" sz="11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2139964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900664" y="1209908"/>
            <a:ext cx="8229600" cy="4525963"/>
          </a:xfrm>
        </p:spPr>
        <p:txBody>
          <a:bodyPr>
            <a:normAutofit fontScale="85000" lnSpcReduction="20000"/>
          </a:bodyPr>
          <a:lstStyle/>
          <a:p>
            <a:pPr marL="0" indent="0">
              <a:buNone/>
            </a:pPr>
            <a:r>
              <a:rPr lang="en-US" sz="1050" dirty="0"/>
              <a:t>GOV. (2020). </a:t>
            </a:r>
            <a:r>
              <a:rPr lang="en-US" sz="1050" i="1" dirty="0"/>
              <a:t>Plans to ease guidance for over 2 million shielding. </a:t>
            </a:r>
            <a:r>
              <a:rPr lang="en-US" sz="1050" dirty="0"/>
              <a:t>[Online]. Available at: https://</a:t>
            </a:r>
            <a:r>
              <a:rPr lang="en-US" sz="1050" dirty="0" err="1"/>
              <a:t>www.gov.uk</a:t>
            </a:r>
            <a:r>
              <a:rPr lang="en-US" sz="1050" dirty="0"/>
              <a:t>/government/news/plans-to-ease-guidance-for-over-2-million-shielding. (Accessed 6 October 2020).</a:t>
            </a:r>
            <a:endParaRPr lang="en-GB" sz="1050" dirty="0"/>
          </a:p>
          <a:p>
            <a:pPr marL="0" indent="0">
              <a:buNone/>
            </a:pPr>
            <a:r>
              <a:rPr lang="en-GB" sz="1050" dirty="0"/>
              <a:t> </a:t>
            </a:r>
          </a:p>
          <a:p>
            <a:pPr marL="0" indent="0">
              <a:buNone/>
            </a:pPr>
            <a:r>
              <a:rPr lang="en-US" sz="1050" dirty="0"/>
              <a:t>GOV. (2020). </a:t>
            </a:r>
            <a:r>
              <a:rPr lang="en-US" sz="1050" i="1" dirty="0"/>
              <a:t>Prime Minister’s Statement On Corona Virus (COVID-19):16 March 2020. </a:t>
            </a:r>
            <a:r>
              <a:rPr lang="en-US" sz="1050" dirty="0"/>
              <a:t>[Online]. GOV.CO.UK. Available </a:t>
            </a:r>
            <a:r>
              <a:rPr lang="en-US" sz="1050" dirty="0" err="1"/>
              <a:t>at:https</a:t>
            </a:r>
            <a:r>
              <a:rPr lang="en-US" sz="1050" dirty="0"/>
              <a:t>://</a:t>
            </a:r>
            <a:r>
              <a:rPr lang="en-US" sz="1050" dirty="0" err="1"/>
              <a:t>www.gov.uk</a:t>
            </a:r>
            <a:r>
              <a:rPr lang="en-US" sz="1050" dirty="0"/>
              <a:t>/government/speeches/pm-statement-on-coronavirus-16-march-2020 (Accessed: 10 October 2020). </a:t>
            </a:r>
            <a:endParaRPr lang="en-GB" sz="1050" dirty="0"/>
          </a:p>
          <a:p>
            <a:pPr marL="0" indent="0">
              <a:buNone/>
            </a:pPr>
            <a:r>
              <a:rPr lang="en-GB" sz="1050" dirty="0"/>
              <a:t> </a:t>
            </a:r>
          </a:p>
          <a:p>
            <a:pPr marL="0" indent="0">
              <a:buNone/>
            </a:pPr>
            <a:r>
              <a:rPr lang="en-US" sz="1050" dirty="0"/>
              <a:t>GOV. (2020). Rule of six come into effect to tackle coronavirus. [Online]. Available at: https://</a:t>
            </a:r>
            <a:r>
              <a:rPr lang="en-US" sz="1050" dirty="0" err="1"/>
              <a:t>www.gov.uk</a:t>
            </a:r>
            <a:r>
              <a:rPr lang="en-US" sz="1050" dirty="0"/>
              <a:t>/government/news/rule-of-six-comes-into-effect-to-tackle-coronavirus. (Accessed 14 October 2020).</a:t>
            </a:r>
            <a:endParaRPr lang="en-GB" sz="1050" dirty="0"/>
          </a:p>
          <a:p>
            <a:pPr marL="0" indent="0">
              <a:buNone/>
            </a:pPr>
            <a:r>
              <a:rPr lang="en-GB" sz="1050" dirty="0"/>
              <a:t> </a:t>
            </a:r>
          </a:p>
          <a:p>
            <a:pPr marL="0" indent="0">
              <a:buNone/>
            </a:pPr>
            <a:r>
              <a:rPr lang="en-US" sz="1050" dirty="0"/>
              <a:t>Hope, J. (2010). </a:t>
            </a:r>
            <a:r>
              <a:rPr lang="en-US" sz="1050" i="1" dirty="0"/>
              <a:t>What Are The Main Functions of the World Health Organization? </a:t>
            </a:r>
            <a:r>
              <a:rPr lang="en-US" sz="1050" dirty="0"/>
              <a:t>[Online] E-International Relations. Available </a:t>
            </a:r>
            <a:r>
              <a:rPr lang="en-US" sz="1050" dirty="0" err="1"/>
              <a:t>at:https</a:t>
            </a:r>
            <a:r>
              <a:rPr lang="en-US" sz="1050" dirty="0"/>
              <a:t>://</a:t>
            </a:r>
            <a:r>
              <a:rPr lang="en-US" sz="1050" dirty="0" err="1"/>
              <a:t>www.e-ir.info</a:t>
            </a:r>
            <a:r>
              <a:rPr lang="en-US" sz="1050" dirty="0"/>
              <a:t>/2010/11/08/what-are-the-main-functions-of-the-world-health-organization/#_ftnref17. (Accessed 05 October 2020).</a:t>
            </a:r>
            <a:endParaRPr lang="en-GB" sz="1050" dirty="0"/>
          </a:p>
          <a:p>
            <a:pPr marL="0" indent="0">
              <a:buNone/>
            </a:pPr>
            <a:r>
              <a:rPr lang="en-GB" sz="1050" dirty="0"/>
              <a:t> </a:t>
            </a:r>
          </a:p>
          <a:p>
            <a:pPr marL="0" indent="0">
              <a:buNone/>
            </a:pPr>
            <a:r>
              <a:rPr lang="en-US" sz="1050" dirty="0" err="1"/>
              <a:t>InstituteforGovernment</a:t>
            </a:r>
            <a:r>
              <a:rPr lang="en-US" sz="1050" dirty="0"/>
              <a:t>. (2020). </a:t>
            </a:r>
            <a:r>
              <a:rPr lang="en-US" sz="1050" i="1" dirty="0"/>
              <a:t>Coronavirus lockdown rules in each part of the UK</a:t>
            </a:r>
            <a:r>
              <a:rPr lang="en-US" sz="1050" dirty="0"/>
              <a:t>. Institute for Government. [Online]. Available at: https://</a:t>
            </a:r>
            <a:r>
              <a:rPr lang="en-US" sz="1050" dirty="0" err="1"/>
              <a:t>www.instituteforgovernment.org.uk</a:t>
            </a:r>
            <a:r>
              <a:rPr lang="en-US" sz="1050" dirty="0"/>
              <a:t>/explainers/coronavirus-lockdown-rules-four-nations-</a:t>
            </a:r>
            <a:r>
              <a:rPr lang="en-US" sz="1050" dirty="0" err="1"/>
              <a:t>uk</a:t>
            </a:r>
            <a:r>
              <a:rPr lang="en-US" sz="1050" dirty="0"/>
              <a:t>. (Accessed 14 October 2020). </a:t>
            </a:r>
            <a:endParaRPr lang="en-GB" sz="1050" dirty="0"/>
          </a:p>
          <a:p>
            <a:pPr marL="0" indent="0">
              <a:buNone/>
            </a:pPr>
            <a:r>
              <a:rPr lang="en-GB" sz="1050" dirty="0"/>
              <a:t> </a:t>
            </a:r>
          </a:p>
          <a:p>
            <a:pPr marL="0" indent="0">
              <a:buNone/>
            </a:pPr>
            <a:r>
              <a:rPr lang="en-US" sz="1050" dirty="0" err="1"/>
              <a:t>Laufs</a:t>
            </a:r>
            <a:r>
              <a:rPr lang="en-US" sz="1050" dirty="0"/>
              <a:t>, J. and </a:t>
            </a:r>
            <a:r>
              <a:rPr lang="en-US" sz="1050" dirty="0" err="1"/>
              <a:t>Waseem</a:t>
            </a:r>
            <a:r>
              <a:rPr lang="en-US" sz="1050" dirty="0"/>
              <a:t>, Z. (2020). Policing in pandemics: A systematic review and the best practices for police response to COVID-19. </a:t>
            </a:r>
            <a:r>
              <a:rPr lang="en-US" sz="1050" i="1" dirty="0"/>
              <a:t>International journal of disaster risk reduction. </a:t>
            </a:r>
            <a:r>
              <a:rPr lang="en-US" sz="1050" dirty="0"/>
              <a:t>101812. </a:t>
            </a:r>
            <a:endParaRPr lang="en-GB" sz="1050" dirty="0"/>
          </a:p>
          <a:p>
            <a:pPr marL="0" indent="0">
              <a:buNone/>
            </a:pPr>
            <a:r>
              <a:rPr lang="en-GB" sz="1050" dirty="0"/>
              <a:t> </a:t>
            </a:r>
          </a:p>
          <a:p>
            <a:pPr marL="0" indent="0">
              <a:buNone/>
            </a:pPr>
            <a:r>
              <a:rPr lang="en-US" sz="1050" dirty="0"/>
              <a:t>McCarthy, C. (2020). </a:t>
            </a:r>
            <a:r>
              <a:rPr lang="en-US" sz="1050" i="1" dirty="0"/>
              <a:t>Study: Elderly Most At Risk From The Coronavirus. </a:t>
            </a:r>
            <a:r>
              <a:rPr lang="en-US" sz="1050" dirty="0" err="1"/>
              <a:t>Statistica</a:t>
            </a:r>
            <a:r>
              <a:rPr lang="en-US" sz="1050" dirty="0"/>
              <a:t>. [Online]. Available at: https://</a:t>
            </a:r>
            <a:r>
              <a:rPr lang="en-US" sz="1050" dirty="0" err="1"/>
              <a:t>www.statista.com</a:t>
            </a:r>
            <a:r>
              <a:rPr lang="en-US" sz="1050" dirty="0"/>
              <a:t>/chart/20860/coronavirus-fatality-rate-by-age/. (Accessed 14 Octover2020).</a:t>
            </a:r>
            <a:endParaRPr lang="en-GB" sz="1050" dirty="0"/>
          </a:p>
          <a:p>
            <a:pPr marL="0" indent="0">
              <a:buNone/>
            </a:pPr>
            <a:r>
              <a:rPr lang="en-US" sz="1050" dirty="0"/>
              <a:t> </a:t>
            </a:r>
            <a:endParaRPr lang="en-GB" sz="1050" dirty="0"/>
          </a:p>
          <a:p>
            <a:pPr marL="0" indent="0">
              <a:buNone/>
            </a:pPr>
            <a:r>
              <a:rPr lang="en-US" sz="1050" dirty="0"/>
              <a:t>Murray, R. (2020). </a:t>
            </a:r>
            <a:r>
              <a:rPr lang="en-US" sz="1050" i="1" dirty="0"/>
              <a:t>Leading through and beyond Covid-19: what challenged are leaders facing.</a:t>
            </a:r>
            <a:r>
              <a:rPr lang="en-US" sz="1050" dirty="0"/>
              <a:t> </a:t>
            </a:r>
            <a:r>
              <a:rPr lang="en-US" sz="1050" dirty="0" err="1"/>
              <a:t>TheKingsFund</a:t>
            </a:r>
            <a:r>
              <a:rPr lang="en-US" sz="1050" dirty="0"/>
              <a:t>. [Online]. Available at: https://www.kingsfund.org.uk/blog/2020/04/covid-19-challenges-facing-leaders. (Accessed 14 October 2020). </a:t>
            </a:r>
            <a:endParaRPr lang="en-GB" sz="1050" dirty="0"/>
          </a:p>
          <a:p>
            <a:pPr marL="0" indent="0">
              <a:buNone/>
            </a:pPr>
            <a:r>
              <a:rPr lang="en-US" sz="1050" dirty="0"/>
              <a:t> </a:t>
            </a:r>
            <a:endParaRPr lang="en-GB" sz="1050" dirty="0"/>
          </a:p>
          <a:p>
            <a:pPr marL="0" indent="0">
              <a:buNone/>
            </a:pPr>
            <a:r>
              <a:rPr lang="en-US" sz="1050" dirty="0"/>
              <a:t>NCF. (2020). </a:t>
            </a:r>
            <a:r>
              <a:rPr lang="en-US" sz="1050" i="1" dirty="0"/>
              <a:t>Only 25% of eligible care home staff tested.</a:t>
            </a:r>
            <a:r>
              <a:rPr lang="en-US" sz="1050" dirty="0"/>
              <a:t> The National Care Forum. [Online]. Available at: https://www.nationalcareforum.org.uk/ncf-press-releases/only-25-of-eligible-care-home-staff-tested. (Accessed 14 October 2020).</a:t>
            </a:r>
            <a:endParaRPr lang="en-GB" sz="1050" dirty="0"/>
          </a:p>
          <a:p>
            <a:pPr marL="0" indent="0">
              <a:buNone/>
            </a:pPr>
            <a:r>
              <a:rPr lang="en-GB" sz="1050" dirty="0"/>
              <a:t> </a:t>
            </a:r>
          </a:p>
          <a:p>
            <a:pPr marL="0" indent="0">
              <a:buNone/>
            </a:pPr>
            <a:r>
              <a:rPr lang="en-US" sz="1050" dirty="0"/>
              <a:t>NHS. (2020). </a:t>
            </a:r>
            <a:r>
              <a:rPr lang="en-US" sz="1050" i="1" dirty="0"/>
              <a:t>About the NHS. </a:t>
            </a:r>
            <a:r>
              <a:rPr lang="en-US" sz="1050" dirty="0"/>
              <a:t>[Online]. Available at: https://</a:t>
            </a:r>
            <a:r>
              <a:rPr lang="en-US" sz="1050" dirty="0" err="1"/>
              <a:t>www.stepintothenhs.nhs.uk</a:t>
            </a:r>
            <a:r>
              <a:rPr lang="en-US" sz="1050" dirty="0"/>
              <a:t>/about-the-</a:t>
            </a:r>
            <a:r>
              <a:rPr lang="en-US" sz="1050" dirty="0" err="1"/>
              <a:t>nhs</a:t>
            </a:r>
            <a:r>
              <a:rPr lang="en-US" sz="1050" dirty="0"/>
              <a:t>. (Online). https://</a:t>
            </a:r>
            <a:r>
              <a:rPr lang="en-US" sz="1050" dirty="0" err="1"/>
              <a:t>www.stepintothenhs.nhs.uk</a:t>
            </a:r>
            <a:r>
              <a:rPr lang="en-US" sz="1050" dirty="0"/>
              <a:t>/about-the-</a:t>
            </a:r>
            <a:r>
              <a:rPr lang="en-US" sz="1050" dirty="0" err="1"/>
              <a:t>nhs</a:t>
            </a:r>
            <a:r>
              <a:rPr lang="en-US" sz="1050" dirty="0"/>
              <a:t>. (Accessed 9 October 2020). </a:t>
            </a:r>
            <a:endParaRPr lang="en-GB" sz="1050" dirty="0"/>
          </a:p>
          <a:p>
            <a:pPr marL="0" indent="0">
              <a:buNone/>
            </a:pPr>
            <a:r>
              <a:rPr lang="en-GB" sz="1050" dirty="0"/>
              <a:t> </a:t>
            </a:r>
          </a:p>
          <a:p>
            <a:pPr marL="0" indent="0">
              <a:buNone/>
            </a:pPr>
            <a:r>
              <a:rPr lang="en-US" sz="1050" dirty="0"/>
              <a:t>NHS. (2020). </a:t>
            </a:r>
            <a:r>
              <a:rPr lang="en-US" sz="1050" i="1" dirty="0"/>
              <a:t>Coronavirus Guidance For GPs And Referrers </a:t>
            </a:r>
            <a:r>
              <a:rPr lang="en-GB" sz="1050" i="1" dirty="0"/>
              <a:t>–</a:t>
            </a:r>
            <a:r>
              <a:rPr lang="en-US" sz="1050" i="1" dirty="0"/>
              <a:t> West London NHS Trust</a:t>
            </a:r>
            <a:r>
              <a:rPr lang="en-US" sz="1050" dirty="0"/>
              <a:t>. [online]. Available </a:t>
            </a:r>
            <a:r>
              <a:rPr lang="en-US" sz="1050" dirty="0" err="1"/>
              <a:t>at:https</a:t>
            </a:r>
            <a:r>
              <a:rPr lang="en-US" sz="1050" dirty="0"/>
              <a:t>://</a:t>
            </a:r>
            <a:r>
              <a:rPr lang="en-US" sz="1050" dirty="0" err="1"/>
              <a:t>westlondon.nhs.uk</a:t>
            </a:r>
            <a:r>
              <a:rPr lang="en-US" sz="1050" dirty="0"/>
              <a:t>/coronavirus-guidance-for-</a:t>
            </a:r>
            <a:r>
              <a:rPr lang="en-US" sz="1050" dirty="0" err="1"/>
              <a:t>gps</a:t>
            </a:r>
            <a:r>
              <a:rPr lang="en-US" sz="1050" dirty="0"/>
              <a:t>-and-referrers/ (Accessed 8 October 2020).</a:t>
            </a:r>
            <a:endParaRPr lang="en-GB" sz="1050" dirty="0"/>
          </a:p>
          <a:p>
            <a:pPr marL="0" indent="0">
              <a:buNone/>
            </a:pPr>
            <a:r>
              <a:rPr lang="en-GB" sz="1100" dirty="0"/>
              <a:t> </a:t>
            </a:r>
          </a:p>
          <a:p>
            <a:endParaRPr lang="en-US" sz="11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9306113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900664" y="1209908"/>
            <a:ext cx="8229600" cy="4525963"/>
          </a:xfrm>
        </p:spPr>
        <p:txBody>
          <a:bodyPr>
            <a:normAutofit fontScale="92500" lnSpcReduction="20000"/>
          </a:bodyPr>
          <a:lstStyle/>
          <a:p>
            <a:pPr marL="0" indent="0">
              <a:buNone/>
            </a:pPr>
            <a:r>
              <a:rPr lang="en-GB" sz="1100" dirty="0"/>
              <a:t> </a:t>
            </a:r>
          </a:p>
          <a:p>
            <a:pPr marL="0" indent="0">
              <a:buNone/>
            </a:pPr>
            <a:r>
              <a:rPr lang="en-GB" sz="1100" i="1" dirty="0"/>
              <a:t>NHS. (2020). NHS to open two new Hospitals to fight corona virus. NHS. [Online]. Available at: </a:t>
            </a:r>
            <a:r>
              <a:rPr lang="en-US" sz="1100" i="1" dirty="0"/>
              <a:t>https://www.england.nhs.uk/2020/03/nhs-to-open-two-more-new-hospitals-to-fight-coronavirus/. (Accessed 14 October 2020).</a:t>
            </a:r>
            <a:endParaRPr lang="en-GB" sz="1100" i="1" dirty="0"/>
          </a:p>
          <a:p>
            <a:pPr marL="0" indent="0">
              <a:buNone/>
            </a:pPr>
            <a:r>
              <a:rPr lang="en-US" sz="1100" i="1" dirty="0"/>
              <a:t> </a:t>
            </a:r>
            <a:endParaRPr lang="en-GB" sz="1100" i="1" dirty="0"/>
          </a:p>
          <a:p>
            <a:pPr marL="0" indent="0">
              <a:buNone/>
            </a:pPr>
            <a:r>
              <a:rPr lang="en-US" sz="1100" i="1" dirty="0"/>
              <a:t>NHS. (2020). The NHS App. NHS. [Online]. </a:t>
            </a:r>
            <a:r>
              <a:rPr lang="en-US" sz="1100" i="1" dirty="0" err="1"/>
              <a:t>Availble</a:t>
            </a:r>
            <a:r>
              <a:rPr lang="en-US" sz="1100" i="1" dirty="0"/>
              <a:t> at: </a:t>
            </a:r>
            <a:r>
              <a:rPr lang="en-GB" sz="1100" i="1" dirty="0"/>
              <a:t>https://</a:t>
            </a:r>
            <a:r>
              <a:rPr lang="en-GB" sz="1100" i="1" dirty="0" err="1"/>
              <a:t>www.nhs.uk</a:t>
            </a:r>
            <a:r>
              <a:rPr lang="en-GB" sz="1100" i="1" dirty="0"/>
              <a:t>/using-the-</a:t>
            </a:r>
            <a:r>
              <a:rPr lang="en-GB" sz="1100" i="1" dirty="0" err="1"/>
              <a:t>nhs</a:t>
            </a:r>
            <a:r>
              <a:rPr lang="en-GB" sz="1100" i="1" dirty="0"/>
              <a:t>/</a:t>
            </a:r>
            <a:r>
              <a:rPr lang="en-GB" sz="1100" i="1" dirty="0" err="1"/>
              <a:t>nhs</a:t>
            </a:r>
            <a:r>
              <a:rPr lang="en-GB" sz="1100" i="1" dirty="0"/>
              <a:t>-services/the-</a:t>
            </a:r>
            <a:r>
              <a:rPr lang="en-GB" sz="1100" i="1" dirty="0" err="1"/>
              <a:t>nhs</a:t>
            </a:r>
            <a:r>
              <a:rPr lang="en-GB" sz="1100" i="1" dirty="0"/>
              <a:t>-app/. (Accessed 14 October 2020).</a:t>
            </a:r>
          </a:p>
          <a:p>
            <a:pPr marL="0" indent="0">
              <a:buNone/>
            </a:pPr>
            <a:r>
              <a:rPr lang="en-GB" sz="1100" i="1" dirty="0"/>
              <a:t> </a:t>
            </a:r>
          </a:p>
          <a:p>
            <a:pPr marL="0" indent="0">
              <a:buNone/>
            </a:pPr>
            <a:r>
              <a:rPr lang="en-GB" sz="1100" i="1" dirty="0" err="1"/>
              <a:t>Nickson</a:t>
            </a:r>
            <a:r>
              <a:rPr lang="en-GB" sz="1100" i="1" dirty="0"/>
              <a:t>, S. (2020). The early pandemic response offers the government lessons for the next phase. Institute For Government. [Online]. Available at: https://www.instituteforgovernment.org.uk/blog/early-pandemic-response-lessons. (Accessed 14 October 2020).</a:t>
            </a:r>
          </a:p>
          <a:p>
            <a:pPr marL="0" indent="0">
              <a:buNone/>
            </a:pPr>
            <a:r>
              <a:rPr lang="en-US" sz="1100" i="1" dirty="0"/>
              <a:t> </a:t>
            </a:r>
            <a:endParaRPr lang="en-GB" sz="1100" i="1" dirty="0"/>
          </a:p>
          <a:p>
            <a:pPr marL="0" indent="0">
              <a:buNone/>
            </a:pPr>
            <a:r>
              <a:rPr lang="en-GB" sz="1100" i="1" dirty="0"/>
              <a:t> </a:t>
            </a:r>
          </a:p>
          <a:p>
            <a:pPr marL="0" indent="0">
              <a:buNone/>
            </a:pPr>
            <a:r>
              <a:rPr lang="en-GB" sz="1100" i="1" dirty="0"/>
              <a:t> </a:t>
            </a:r>
          </a:p>
          <a:p>
            <a:pPr marL="0" indent="0">
              <a:buNone/>
            </a:pPr>
            <a:r>
              <a:rPr lang="en-US" sz="1100" i="1" dirty="0" err="1"/>
              <a:t>Piri</a:t>
            </a:r>
            <a:r>
              <a:rPr lang="en-US" sz="1100" i="1" dirty="0"/>
              <a:t>, N., </a:t>
            </a:r>
            <a:r>
              <a:rPr lang="en-US" sz="1100" i="1" dirty="0" err="1"/>
              <a:t>Tanjani</a:t>
            </a:r>
            <a:r>
              <a:rPr lang="en-US" sz="1100" i="1" dirty="0"/>
              <a:t>, P. T., </a:t>
            </a:r>
            <a:r>
              <a:rPr lang="en-US" sz="1100" i="1" dirty="0" err="1"/>
              <a:t>Khodkarim</a:t>
            </a:r>
            <a:r>
              <a:rPr lang="en-US" sz="1100" i="1" dirty="0"/>
              <a:t>, S., </a:t>
            </a:r>
            <a:r>
              <a:rPr lang="en-US" sz="1100" i="1" dirty="0" err="1"/>
              <a:t>Etamad</a:t>
            </a:r>
            <a:r>
              <a:rPr lang="en-US" sz="1100" i="1" dirty="0"/>
              <a:t>, K. (2018). Domestic elder abuse and association factors in elderly women in Tehran, Iran. Epidemiology and Health, 40(1). </a:t>
            </a:r>
            <a:endParaRPr lang="en-GB" sz="1100" i="1" dirty="0"/>
          </a:p>
          <a:p>
            <a:pPr marL="0" indent="0">
              <a:buNone/>
            </a:pPr>
            <a:r>
              <a:rPr lang="en-GB" sz="1100" i="1" dirty="0"/>
              <a:t> </a:t>
            </a:r>
          </a:p>
          <a:p>
            <a:pPr marL="0" indent="0">
              <a:buNone/>
            </a:pPr>
            <a:r>
              <a:rPr lang="en-US" sz="1100" i="1" dirty="0"/>
              <a:t>Swift, A., Banks, L., </a:t>
            </a:r>
            <a:r>
              <a:rPr lang="en-US" sz="1100" i="1" dirty="0" err="1"/>
              <a:t>Baleswaran</a:t>
            </a:r>
            <a:r>
              <a:rPr lang="en-US" sz="1100" i="1" dirty="0"/>
              <a:t>, A., Cooke, N., Little. C., McGrath, L., </a:t>
            </a:r>
            <a:r>
              <a:rPr lang="en-US" sz="1100" i="1" dirty="0" err="1"/>
              <a:t>Meechan</a:t>
            </a:r>
            <a:r>
              <a:rPr lang="en-US" sz="1100" i="1" dirty="0"/>
              <a:t>-Rogers. R., </a:t>
            </a:r>
            <a:r>
              <a:rPr lang="en-US" sz="1100" i="1" dirty="0" err="1"/>
              <a:t>Neve</a:t>
            </a:r>
            <a:r>
              <a:rPr lang="en-US" sz="1100" i="1" dirty="0"/>
              <a:t>, A., Rees, H., Tomlinson, A. and Williams, G.(2020). COVID-19 and student nurses: A view from England. Wiley Public Emergency Collection.</a:t>
            </a:r>
            <a:endParaRPr lang="en-GB" sz="1100" i="1" dirty="0"/>
          </a:p>
          <a:p>
            <a:pPr marL="0" indent="0">
              <a:buNone/>
            </a:pPr>
            <a:r>
              <a:rPr lang="en-US" sz="1100" i="1" dirty="0"/>
              <a:t> </a:t>
            </a:r>
            <a:endParaRPr lang="en-GB" sz="1100" i="1" dirty="0"/>
          </a:p>
          <a:p>
            <a:pPr marL="0" indent="0">
              <a:buNone/>
            </a:pPr>
            <a:r>
              <a:rPr lang="en-US" sz="1100" i="1" dirty="0"/>
              <a:t>WHO. (2020). Coronavirus disease (COVID-19): Herd immunity, Lockdowns and Covid-19. WHO. [Online]. Available at: https://www.who.int/news-room/q-a-detail/herd-immunity-lockdowns-and-covid-19. (Accessed 14 October 2020).</a:t>
            </a:r>
            <a:endParaRPr lang="en-GB" sz="1100" i="1" dirty="0"/>
          </a:p>
          <a:p>
            <a:pPr marL="0" indent="0">
              <a:buNone/>
            </a:pPr>
            <a:r>
              <a:rPr lang="en-GB" sz="1100" i="1" dirty="0"/>
              <a:t> </a:t>
            </a:r>
          </a:p>
          <a:p>
            <a:pPr marL="0" indent="0">
              <a:buNone/>
            </a:pPr>
            <a:r>
              <a:rPr lang="en-US" sz="1100" i="1" dirty="0"/>
              <a:t>WHO. (2020). COVID-19 STRATEGY UPDATE. [Online]. Available at: https://</a:t>
            </a:r>
            <a:r>
              <a:rPr lang="en-US" sz="1100" i="1" dirty="0" err="1"/>
              <a:t>www.who.int</a:t>
            </a:r>
            <a:r>
              <a:rPr lang="en-US" sz="1100" i="1" dirty="0"/>
              <a:t>/docs/default-source/</a:t>
            </a:r>
            <a:r>
              <a:rPr lang="en-US" sz="1100" i="1" dirty="0" err="1"/>
              <a:t>coronaviruse</a:t>
            </a:r>
            <a:r>
              <a:rPr lang="en-US" sz="1100" i="1" dirty="0"/>
              <a:t>/covid-strategy-update-14april2020.pdf?sfvrsn=29da3ba0_19. (Accessed 10 October 2020).</a:t>
            </a:r>
            <a:endParaRPr lang="en-GB" sz="1100" i="1" dirty="0"/>
          </a:p>
          <a:p>
            <a:pPr marL="0" indent="0">
              <a:buNone/>
            </a:pPr>
            <a:r>
              <a:rPr lang="en-GB" sz="1100" i="1" dirty="0"/>
              <a:t> </a:t>
            </a:r>
          </a:p>
          <a:p>
            <a:pPr marL="0" indent="0">
              <a:buNone/>
            </a:pPr>
            <a:r>
              <a:rPr lang="en-US" sz="1100" i="1" dirty="0"/>
              <a:t>WHO. (2020). The role of WHO In Public Health. [online]. Available </a:t>
            </a:r>
            <a:r>
              <a:rPr lang="en-US" sz="1100" i="1" dirty="0" err="1"/>
              <a:t>at:https</a:t>
            </a:r>
            <a:r>
              <a:rPr lang="en-US" sz="1100" i="1" dirty="0"/>
              <a:t>://</a:t>
            </a:r>
            <a:r>
              <a:rPr lang="en-US" sz="1100" i="1" dirty="0" err="1"/>
              <a:t>www.who.int</a:t>
            </a:r>
            <a:r>
              <a:rPr lang="en-US" sz="1100" i="1" dirty="0"/>
              <a:t>/about/role/en/. (Accessed 8 October 2020).</a:t>
            </a:r>
            <a:endParaRPr lang="en-GB" sz="1100" i="1" dirty="0"/>
          </a:p>
          <a:p>
            <a:pPr marL="0" indent="0">
              <a:buNone/>
            </a:pPr>
            <a:r>
              <a:rPr lang="en-GB" sz="1100" i="1" dirty="0"/>
              <a:t> </a:t>
            </a:r>
          </a:p>
          <a:p>
            <a:pPr marL="0" indent="0">
              <a:buNone/>
            </a:pPr>
            <a:r>
              <a:rPr lang="en-US" sz="1100" i="1" dirty="0"/>
              <a:t>WHO. (2015). World report on ageing and health. [Online]. Available at: https://</a:t>
            </a:r>
            <a:r>
              <a:rPr lang="en-US" sz="1100" i="1" dirty="0" err="1"/>
              <a:t>apps.who.int</a:t>
            </a:r>
            <a:r>
              <a:rPr lang="en-US" sz="1100" i="1" dirty="0"/>
              <a:t>/iris/handle/10665/186463 . (Accessed 14 October 2020).</a:t>
            </a:r>
            <a:endParaRPr lang="en-GB" sz="1100" i="1" dirty="0"/>
          </a:p>
          <a:p>
            <a:pPr marL="0" indent="0">
              <a:buNone/>
            </a:pPr>
            <a:r>
              <a:rPr lang="en-GB" sz="1100" i="1" dirty="0"/>
              <a:t> </a:t>
            </a:r>
          </a:p>
          <a:p>
            <a:pPr marL="0" indent="0">
              <a:buNone/>
            </a:pPr>
            <a:r>
              <a:rPr lang="en-US" sz="1100" i="1" dirty="0"/>
              <a:t>Wu, B. (2020). Social isolation and loneliness among older in the context of COVID-19: a global challenge. Global Health Research and policy, 5(1), pp.1-3. </a:t>
            </a:r>
            <a:endParaRPr lang="en-GB" sz="1100" i="1" dirty="0"/>
          </a:p>
          <a:p>
            <a:pPr marL="0" indent="0">
              <a:buNone/>
            </a:pPr>
            <a:r>
              <a:rPr lang="en-US" sz="1100" dirty="0"/>
              <a:t> </a:t>
            </a:r>
            <a:endParaRPr lang="en-GB" sz="1100" dirty="0"/>
          </a:p>
          <a:p>
            <a:endParaRPr lang="en-US" sz="1100" dirty="0"/>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23579119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36525"/>
            <a:ext cx="9163929" cy="656851"/>
          </a:xfrm>
        </p:spPr>
        <p:txBody>
          <a:bodyPr>
            <a:normAutofit fontScale="90000"/>
          </a:bodyPr>
          <a:lstStyle/>
          <a:p>
            <a:r>
              <a:rPr lang="en-US" dirty="0">
                <a:solidFill>
                  <a:schemeClr val="tx2"/>
                </a:solidFill>
              </a:rPr>
              <a:t>References</a:t>
            </a:r>
            <a:br>
              <a:rPr lang="en-US" dirty="0"/>
            </a:br>
            <a:endParaRPr lang="en-US" sz="1200" dirty="0">
              <a:solidFill>
                <a:schemeClr val="tx1"/>
              </a:solidFill>
              <a:latin typeface="+mn-lt"/>
            </a:endParaRPr>
          </a:p>
        </p:txBody>
      </p:sp>
      <p:sp>
        <p:nvSpPr>
          <p:cNvPr id="4" name="Rectangle 3">
            <a:extLst>
              <a:ext uri="{FF2B5EF4-FFF2-40B4-BE49-F238E27FC236}">
                <a16:creationId xmlns:a16="http://schemas.microsoft.com/office/drawing/2014/main" id="{5CCE1C85-FE63-433A-AD5F-B6958C51B0A9}"/>
              </a:ext>
            </a:extLst>
          </p:cNvPr>
          <p:cNvSpPr/>
          <p:nvPr/>
        </p:nvSpPr>
        <p:spPr>
          <a:xfrm>
            <a:off x="201706" y="1089212"/>
            <a:ext cx="11739282" cy="550920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BBC. (2020) Covid-19 in the UK: How many coronavirus cases are there in your area? BBC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News. </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[ONLINE]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https://www.bbc.co.uk/news/uk-51768274</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14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Caul. S. (2020). Deaths registered weekly in England and Wales, provisional: week ending 25 September 2020.  Provisional counts of the number of deaths registered in England and Wales, including deaths involving the coronavirus (COVID-19) pandemic, by age, sex and region, in the latest weeks for which data are available.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Office for National </a:t>
            </a:r>
            <a:r>
              <a:rPr kumimoji="0" lang="en-US" sz="1100" b="0" i="1"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Stastistics</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[ONLINE] Available at: https://www.ons.gov.uk/peoplepopulationandcommunity/birthsdeathsandmarriages/deaths/bulletins/deathsregisteredweeklyinenglandandwalesprovisional/weekending25september2020#deaths-registered-by-age-group (Accessed  07 October 2020)</a:t>
            </a:r>
            <a:b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br>
            <a:b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b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Centers for Disease Control and Prevention. 2020. Coronavirus Disease 2019 (COVID-19). [online] Available at: &lt;https://www.cdc.gov/coronavirus/2019-ncov/need-extra-precautions/older-adults.html&gt; [Accessed 13 October 2020].</a:t>
            </a:r>
            <a:b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b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Creativemeddoses.com. (2020) ARDS.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Acute Respiratory Distress Syndrome</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[ONLINE]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https://creativemeddoses.com/topics-list/acute-respiratory-distress-syndrome-ards/</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17 October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ecdc.europa.eu. (2020) Distribution of COVID-19 deaths, worldwide, as of 19 October 2020.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COVID-19 situation update worldwide, as of 19 October 2020. </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[ONLINE]. Available at:</a:t>
            </a:r>
            <a:r>
              <a:rPr kumimoji="0" lang="en-US" sz="1100" b="1"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https://www.ecdc.europa.eu/en/geographical-distribution-2019-ncov-cases</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14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FDA.Gov</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(2020) Help Stop the Spread of Coronavirus and Protect Your Family. [ONLINE].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https://www.fda.gov/consumers/consumer-updates/help-stop-spread-coronavirus-and-protect-your-family</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15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Freevector.com, (2020). Elderly Population. [IMAGE]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https://www.freevector.com/elderly-people#</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12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Gov.uk (2020) R number and the growth rate in the UK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Guidance</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[ONLINE] Available at:</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gov.uk.guidance</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-the-r-number-and-the-growth-rate (Accessed 8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Gov.UK, (2020) UK Summary.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Coronavirus (Covid-19) in the UK. </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[ONLINE] Available at:</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https://coronavirus.data.gov.uk/#category=regions&amp;map=case</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12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Kisho</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(2020) Boxing Glove With Corona Virus. [Image]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https://www.redbubble.com/i/poster/Boxing-glove-with-Corona-Virus-by-Kisho/45566911.LVTDI</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16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624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136525"/>
            <a:ext cx="9163929" cy="656851"/>
          </a:xfrm>
        </p:spPr>
        <p:txBody>
          <a:bodyPr>
            <a:normAutofit fontScale="90000"/>
          </a:bodyPr>
          <a:lstStyle/>
          <a:p>
            <a:r>
              <a:rPr lang="en-US" dirty="0">
                <a:solidFill>
                  <a:schemeClr val="tx2"/>
                </a:solidFill>
              </a:rPr>
              <a:t>References</a:t>
            </a:r>
            <a:br>
              <a:rPr lang="en-US" dirty="0"/>
            </a:br>
            <a:endParaRPr lang="en-US" sz="1200" dirty="0">
              <a:solidFill>
                <a:schemeClr val="tx1"/>
              </a:solidFill>
              <a:latin typeface="+mn-lt"/>
            </a:endParaRPr>
          </a:p>
        </p:txBody>
      </p:sp>
      <p:sp>
        <p:nvSpPr>
          <p:cNvPr id="2" name="Rectangle 1">
            <a:extLst>
              <a:ext uri="{FF2B5EF4-FFF2-40B4-BE49-F238E27FC236}">
                <a16:creationId xmlns:a16="http://schemas.microsoft.com/office/drawing/2014/main" id="{8449D269-7887-4226-B00C-604F45E6D90B}"/>
              </a:ext>
            </a:extLst>
          </p:cNvPr>
          <p:cNvSpPr/>
          <p:nvPr/>
        </p:nvSpPr>
        <p:spPr>
          <a:xfrm>
            <a:off x="147917" y="2028617"/>
            <a:ext cx="11900647" cy="195438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marlin-prod.literatumonline.com (2020) SARS-CoV2. [IMAGE]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https://marlin-prod.literatumonline.com/cms/attachment/69a44c89-28f8-4724-ac68-4724121f7936/gr1_lrg.jpg</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8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Posability</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Magazine.co.uk. (2020) Coronavirus What You Need to Know. [ONLINE]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https://posabilitymagazine.co.uk/coronavirus-what-you-need-to-know/</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(Accessed13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Salam, N., Rane, S., Das, R., Faulkner, M., </a:t>
            </a: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Gund</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R., </a:t>
            </a: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Kandpal</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U., Lewis, V., </a:t>
            </a: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Mattoo</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H., Prabhu, S., Ranganathan, V., </a:t>
            </a:r>
            <a:r>
              <a:rPr kumimoji="0" lang="en-US" sz="1100" b="0" i="0" u="none" strike="noStrike" kern="1200" cap="none" spc="0" normalizeH="0" baseline="0" noProof="0" dirty="0" err="1">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Durdik</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J., George, A., Rath, S., &amp; Bal, V. (2013). T cell ageing: effects of age on development, survival &amp; function.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The Indian journal of medical research</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US" sz="1100" b="0" i="1"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138</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(5), 595–608.</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Visualcapitalist.com. (2020) Covid-19 Affects the Body. {Image] Available at: </a:t>
            </a:r>
            <a:r>
              <a:rPr kumimoji="0" lang="en-US" sz="11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https://www.visualcapitalist.com/wp-content/uploads/2020/04/covid-19-affects-the-body.html</a:t>
            </a:r>
            <a:r>
              <a:rPr kumimoji="0" lang="en-US" sz="1100" b="0" i="0" u="none" strike="noStrike" kern="1200" cap="none" spc="0" normalizeH="0" baseline="0" noProof="0" dirty="0">
                <a:ln>
                  <a:noFill/>
                </a:ln>
                <a:solidFill>
                  <a:srgbClr val="3F3F3F"/>
                </a:solidFill>
                <a:effectLst/>
                <a:uLnTx/>
                <a:uFillTx/>
                <a:latin typeface="Arial" panose="020B0604020202020204" pitchFamily="34" charset="0"/>
                <a:ea typeface="Calibri" panose="020F0502020204030204" pitchFamily="34" charset="0"/>
                <a:cs typeface="Times New Roman" panose="02020603050405020304" pitchFamily="18" charset="0"/>
              </a:rPr>
              <a:t> (Accessed 16 October 2020)</a:t>
            </a:r>
            <a:endParaRPr kumimoji="0" lang="en-US" sz="1100" b="0" i="0" u="none" strike="noStrike" kern="1200" cap="none" spc="0" normalizeH="0" baseline="0" noProof="0" dirty="0">
              <a:ln>
                <a:noFill/>
              </a:ln>
              <a:solidFill>
                <a:srgbClr val="3F3F3F"/>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47382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606" y="1417638"/>
            <a:ext cx="8229600" cy="1143000"/>
          </a:xfrm>
        </p:spPr>
        <p:txBody>
          <a:bodyPr/>
          <a:lstStyle/>
          <a:p>
            <a:r>
              <a:rPr lang="en-US" dirty="0"/>
              <a:t>Thank you </a:t>
            </a:r>
          </a:p>
        </p:txBody>
      </p:sp>
      <p:sp>
        <p:nvSpPr>
          <p:cNvPr id="4" name="TextBox 3"/>
          <p:cNvSpPr txBox="1"/>
          <p:nvPr/>
        </p:nvSpPr>
        <p:spPr>
          <a:xfrm>
            <a:off x="1524000" y="6596390"/>
            <a:ext cx="1560286" cy="261610"/>
          </a:xfrm>
          <a:prstGeom prst="rect">
            <a:avLst/>
          </a:prstGeom>
          <a:noFill/>
        </p:spPr>
        <p:txBody>
          <a:bodyPr wrap="square" rtlCol="0">
            <a:spAutoFit/>
          </a:bodyPr>
          <a:lstStyle/>
          <a:p>
            <a:pPr defTabSz="457200"/>
            <a:r>
              <a:rPr lang="en-US" sz="1100" dirty="0">
                <a:solidFill>
                  <a:prstClr val="black"/>
                </a:solidFill>
                <a:latin typeface="Calibri"/>
              </a:rPr>
              <a:t>James </a:t>
            </a:r>
            <a:r>
              <a:rPr lang="en-US" sz="1100" dirty="0" err="1">
                <a:solidFill>
                  <a:prstClr val="black"/>
                </a:solidFill>
                <a:latin typeface="Calibri"/>
              </a:rPr>
              <a:t>Sahonta</a:t>
            </a:r>
            <a:r>
              <a:rPr lang="en-US" sz="1100" dirty="0">
                <a:solidFill>
                  <a:prstClr val="black"/>
                </a:solidFill>
                <a:latin typeface="Calibri"/>
              </a:rPr>
              <a:t> 1715427</a:t>
            </a:r>
          </a:p>
        </p:txBody>
      </p:sp>
    </p:spTree>
    <p:extLst>
      <p:ext uri="{BB962C8B-B14F-4D97-AF65-F5344CB8AC3E}">
        <p14:creationId xmlns:p14="http://schemas.microsoft.com/office/powerpoint/2010/main" val="1094799219"/>
      </p:ext>
    </p:extLst>
  </p:cSld>
  <p:clrMapOvr>
    <a:masterClrMapping/>
  </p:clrMapOvr>
</p:sld>
</file>

<file path=ppt/theme/theme1.xml><?xml version="1.0" encoding="utf-8"?>
<a:theme xmlns:a="http://schemas.openxmlformats.org/drawingml/2006/main" name="Office Theme">
  <a:themeElements>
    <a:clrScheme name="MSFT_ELT_Template01">
      <a:dk1>
        <a:srgbClr val="3F3F3F"/>
      </a:dk1>
      <a:lt1>
        <a:srgbClr val="FFFFFF"/>
      </a:lt1>
      <a:dk2>
        <a:srgbClr val="000000"/>
      </a:dk2>
      <a:lt2>
        <a:srgbClr val="A5A5A5"/>
      </a:lt2>
      <a:accent1>
        <a:srgbClr val="5DAAB0"/>
      </a:accent1>
      <a:accent2>
        <a:srgbClr val="DFE3E9"/>
      </a:accent2>
      <a:accent3>
        <a:srgbClr val="BBC3CD"/>
      </a:accent3>
      <a:accent4>
        <a:srgbClr val="484848"/>
      </a:accent4>
      <a:accent5>
        <a:srgbClr val="1F1F26"/>
      </a:accent5>
      <a:accent6>
        <a:srgbClr val="F2CAA2"/>
      </a:accent6>
      <a:hlink>
        <a:srgbClr val="00194C"/>
      </a:hlink>
      <a:folHlink>
        <a:srgbClr val="954F72"/>
      </a:folHlink>
    </a:clrScheme>
    <a:fontScheme name="MSFT_ELT_Template01">
      <a:majorFont>
        <a:latin typeface="Constanti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F1EBDCD4-0DFE-4BFC-B527-76D7C1C6466B}" vid="{B36D0821-FAFD-4A44-B0A3-9261322768BD}"/>
    </a:ext>
  </a:extLst>
</a:theme>
</file>

<file path=ppt/theme/theme2.xml><?xml version="1.0" encoding="utf-8"?>
<a:theme xmlns:a="http://schemas.openxmlformats.org/drawingml/2006/main" name="Coronavirus Clinical Case by Slidesgo">
  <a:themeElements>
    <a:clrScheme name="Simple Light">
      <a:dk1>
        <a:srgbClr val="000000"/>
      </a:dk1>
      <a:lt1>
        <a:srgbClr val="FFFFFF"/>
      </a:lt1>
      <a:dk2>
        <a:srgbClr val="595959"/>
      </a:dk2>
      <a:lt2>
        <a:srgbClr val="EEEEEE"/>
      </a:lt2>
      <a:accent1>
        <a:srgbClr val="467AF1"/>
      </a:accent1>
      <a:accent2>
        <a:srgbClr val="CCCCCC"/>
      </a:accent2>
      <a:accent3>
        <a:srgbClr val="A5D5FC"/>
      </a:accent3>
      <a:accent4>
        <a:srgbClr val="27BBFF"/>
      </a:accent4>
      <a:accent5>
        <a:srgbClr val="18379E"/>
      </a:accent5>
      <a:accent6>
        <a:srgbClr val="467AF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A76155-B961-4A35-BB20-FE378643A2A9}">
  <ds:schemaRefs>
    <ds:schemaRef ds:uri="http://purl.org/dc/elements/1.1/"/>
    <ds:schemaRef ds:uri="http://schemas.microsoft.com/office/2006/metadata/properties"/>
    <ds:schemaRef ds:uri="28bc52eb-7ba0-4738-a312-c7a8d9f935af"/>
    <ds:schemaRef ds:uri="http://purl.org/dc/terms/"/>
    <ds:schemaRef ds:uri="3f3c24f8-7af3-4609-ad34-b92c5c0a0352"/>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E4EF75B-73CB-4AE0-B500-DD71D9DED956}">
  <ds:schemaRefs>
    <ds:schemaRef ds:uri="http://schemas.microsoft.com/sharepoint/v3/contenttype/forms"/>
  </ds:schemaRefs>
</ds:datastoreItem>
</file>

<file path=customXml/itemProps3.xml><?xml version="1.0" encoding="utf-8"?>
<ds:datastoreItem xmlns:ds="http://schemas.openxmlformats.org/officeDocument/2006/customXml" ds:itemID="{1A286AAF-9575-4DA5-8DE4-AD286721D023}">
  <ds:schemaRefs>
    <ds:schemaRef ds:uri="28bc52eb-7ba0-4738-a312-c7a8d9f935af"/>
    <ds:schemaRef ds:uri="3f3c24f8-7af3-4609-ad34-b92c5c0a035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160</TotalTime>
  <Words>4021</Words>
  <Application>Microsoft Office PowerPoint</Application>
  <PresentationFormat>Widescreen</PresentationFormat>
  <Paragraphs>358</Paragraphs>
  <Slides>41</Slides>
  <Notes>34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41</vt:i4>
      </vt:variant>
    </vt:vector>
  </HeadingPairs>
  <TitlesOfParts>
    <vt:vector size="51" baseType="lpstr">
      <vt:lpstr>Arial</vt:lpstr>
      <vt:lpstr>Calibri</vt:lpstr>
      <vt:lpstr>Constantia</vt:lpstr>
      <vt:lpstr>Helvetica Light</vt:lpstr>
      <vt:lpstr>Montserrat</vt:lpstr>
      <vt:lpstr>Montserrat ExtraBold</vt:lpstr>
      <vt:lpstr>Wingdings</vt:lpstr>
      <vt:lpstr>Office Theme</vt:lpstr>
      <vt:lpstr>Coronavirus Clinical Case by Slidesgo</vt:lpstr>
      <vt:lpstr>1_Office Theme</vt:lpstr>
      <vt:lpstr>  COVID-19 </vt:lpstr>
      <vt:lpstr>PowerPoint Presentation</vt:lpstr>
      <vt:lpstr>PowerPoint Presentation</vt:lpstr>
      <vt:lpstr>PowerPoint Presentation</vt:lpstr>
      <vt:lpstr>PowerPoint Presentation</vt:lpstr>
      <vt:lpstr>PowerPoint Presentation</vt:lpstr>
      <vt:lpstr>    The Elderly Vs Covid-19</vt:lpstr>
      <vt:lpstr>PowerPoint Presentation</vt:lpstr>
      <vt:lpstr>PowerPoint Presentation</vt:lpstr>
      <vt:lpstr>Symptoms of COVID-19</vt:lpstr>
      <vt:lpstr>PowerPoint Presentation</vt:lpstr>
      <vt:lpstr>Incidence Rates</vt:lpstr>
      <vt:lpstr>PowerPoint Presentation</vt:lpstr>
      <vt:lpstr>PowerPoint Presentation</vt:lpstr>
      <vt:lpstr>Data  Estimations </vt:lpstr>
      <vt:lpstr> </vt:lpstr>
      <vt:lpstr>PowerPoint Presentation</vt:lpstr>
      <vt:lpstr>COVID-19 Policies relating to the elderly population </vt:lpstr>
      <vt:lpstr>1. Shielding</vt:lpstr>
      <vt:lpstr>Impact and importance of Shieling for the Elderly</vt:lpstr>
      <vt:lpstr>PowerPoint Presentation</vt:lpstr>
      <vt:lpstr>Limitations of the policy on the Elderly</vt:lpstr>
      <vt:lpstr>2. Rule of 6</vt:lpstr>
      <vt:lpstr>Limitations</vt:lpstr>
      <vt:lpstr>PowerPoint Presentation</vt:lpstr>
      <vt:lpstr>Solutions to overcome limitations</vt:lpstr>
      <vt:lpstr>COVID-19 Agencies relating to the elderly population </vt:lpstr>
      <vt:lpstr>The role</vt:lpstr>
      <vt:lpstr>The role</vt:lpstr>
      <vt:lpstr>Evaluation on the Roles</vt:lpstr>
      <vt:lpstr>Evaluation on the Roles</vt:lpstr>
      <vt:lpstr>Barriers and Limitations</vt:lpstr>
      <vt:lpstr>Barriers and Limitations</vt:lpstr>
      <vt:lpstr>Recommendations</vt:lpstr>
      <vt:lpstr>Conclusions</vt:lpstr>
      <vt:lpstr>References</vt:lpstr>
      <vt:lpstr>References</vt:lpstr>
      <vt:lpstr>References</vt:lpstr>
      <vt:lpstr>References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COVID-19 </dc:title>
  <dc:creator>Kim Latimer (1808515)</dc:creator>
  <cp:lastModifiedBy>Kim Latimer (1808515)</cp:lastModifiedBy>
  <cp:revision>1</cp:revision>
  <dcterms:created xsi:type="dcterms:W3CDTF">2020-10-20T01:09:55Z</dcterms:created>
  <dcterms:modified xsi:type="dcterms:W3CDTF">2020-10-20T03:50:08Z</dcterms:modified>
</cp:coreProperties>
</file>